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7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AF6FD"/>
    <a:srgbClr val="D3EDFB"/>
    <a:srgbClr val="FFCC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16" autoAdjust="0"/>
    <p:restoredTop sz="94660"/>
  </p:normalViewPr>
  <p:slideViewPr>
    <p:cSldViewPr snapToGrid="0">
      <p:cViewPr varScale="1">
        <p:scale>
          <a:sx n="83" d="100"/>
          <a:sy n="83" d="100"/>
        </p:scale>
        <p:origin x="8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A5A7D-6B83-4171-B146-0F8B46DE5209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853C5-12C6-47EA-B81C-23D3BC2C14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91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2810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2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5" Type="http://schemas.openxmlformats.org/officeDocument/2006/relationships/hyperlink" Target="https://www.tmholding.ru/" TargetMode="External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hyperlink" Target="https://www.tmholding.ru/" TargetMode="Externa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/обложка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04E421-B879-2B4A-BB7F-F9DE7211EB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855" y="-1"/>
            <a:ext cx="12047146" cy="6859625"/>
          </a:xfrm>
          <a:prstGeom prst="rect">
            <a:avLst/>
          </a:prstGeom>
        </p:spPr>
      </p:pic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5353343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bg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10" name="Speacker">
            <a:extLst>
              <a:ext uri="{FF2B5EF4-FFF2-40B4-BE49-F238E27FC236}">
                <a16:creationId xmlns:a16="http://schemas.microsoft.com/office/drawing/2014/main" id="{A3371395-815F-D442-BA9F-EDF4299F06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055" y="6211549"/>
            <a:ext cx="7805286" cy="26731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ru-RU" sz="1400" kern="1200" dirty="0">
                <a:solidFill>
                  <a:schemeClr val="bg1">
                    <a:lumMod val="95000"/>
                  </a:schemeClr>
                </a:solidFill>
                <a:latin typeface="Century Gothic" charset="0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algn="l" defTabSz="826497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dirty="0"/>
              <a:t>Имя Фамилия выступающего</a:t>
            </a: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5F5AF83-F487-1A43-9025-E0A93277DF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1" name="Blue_shape">
            <a:extLst>
              <a:ext uri="{FF2B5EF4-FFF2-40B4-BE49-F238E27FC236}">
                <a16:creationId xmlns:a16="http://schemas.microsoft.com/office/drawing/2014/main" id="{4781EE2C-94CF-AC49-84B5-D99822E368CE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12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/список с угловой скоб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ТЕКСТ ИЛИ СПИСОК С УГЛОВОЙ СКОБКОЙ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8EB03917-392F-C74E-A51A-D559E0BBD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1F6F982B-ADB8-6840-B784-D75012CE32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1233488"/>
            <a:ext cx="10045700" cy="4967287"/>
          </a:xfrm>
          <a:prstGeom prst="rect">
            <a:avLst/>
          </a:prstGeom>
        </p:spPr>
        <p:txBody>
          <a:bodyPr lIns="0" tIns="0" rIns="0" bIns="0"/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tabLst/>
              <a:defRPr sz="1100"/>
            </a:lvl1pPr>
            <a:lvl2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6"/>
                    </a:ext>
                  </a:extLst>
                </a:blip>
              </a:buBlip>
              <a:defRPr sz="1100"/>
            </a:lvl2pPr>
            <a:lvl3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6"/>
                    </a:ext>
                  </a:extLst>
                </a:blip>
              </a:buBlip>
              <a:defRPr sz="1100"/>
            </a:lvl3pPr>
            <a:lvl4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6"/>
                    </a:ext>
                  </a:extLst>
                </a:blip>
              </a:buBlip>
              <a:defRPr sz="1100"/>
            </a:lvl4pPr>
            <a:lvl5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6"/>
                    </a:ext>
                  </a:extLst>
                </a:blip>
              </a:buBlip>
              <a:defRPr sz="1100"/>
            </a:lvl5pPr>
          </a:lstStyle>
          <a:p>
            <a:pPr lvl="0"/>
            <a:r>
              <a:rPr lang="ru-RU" dirty="0"/>
              <a:t>Текст или текстовый список с круглым буллитом</a:t>
            </a:r>
          </a:p>
        </p:txBody>
      </p:sp>
    </p:spTree>
    <p:extLst>
      <p:ext uri="{BB962C8B-B14F-4D97-AF65-F5344CB8AC3E}">
        <p14:creationId xmlns:p14="http://schemas.microsoft.com/office/powerpoint/2010/main" val="18218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7"/>
            <a:ext cx="10045700" cy="367726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КАРТА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8EB03917-392F-C74E-A51A-D559E0BBD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grpSp>
        <p:nvGrpSpPr>
          <p:cNvPr id="266" name="Group 265">
            <a:extLst>
              <a:ext uri="{FF2B5EF4-FFF2-40B4-BE49-F238E27FC236}">
                <a16:creationId xmlns:a16="http://schemas.microsoft.com/office/drawing/2014/main" id="{C0066D3F-3F2F-6A49-838A-2E22EB1DA46D}"/>
              </a:ext>
            </a:extLst>
          </p:cNvPr>
          <p:cNvGrpSpPr/>
          <p:nvPr userDrawn="1"/>
        </p:nvGrpSpPr>
        <p:grpSpPr>
          <a:xfrm>
            <a:off x="627870" y="1091729"/>
            <a:ext cx="9968693" cy="5215616"/>
            <a:chOff x="1312712" y="1574869"/>
            <a:chExt cx="8892272" cy="4652433"/>
          </a:xfrm>
          <a:solidFill>
            <a:srgbClr val="A6A6A6"/>
          </a:solidFill>
        </p:grpSpPr>
        <p:sp>
          <p:nvSpPr>
            <p:cNvPr id="268" name="Freeform 6">
              <a:extLst>
                <a:ext uri="{FF2B5EF4-FFF2-40B4-BE49-F238E27FC236}">
                  <a16:creationId xmlns:a16="http://schemas.microsoft.com/office/drawing/2014/main" id="{F8D1AC0F-2F89-4648-A789-CB3F6929D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017" y="2953431"/>
              <a:ext cx="374813" cy="318130"/>
            </a:xfrm>
            <a:custGeom>
              <a:avLst/>
              <a:gdLst>
                <a:gd name="T0" fmla="*/ 23 w 236"/>
                <a:gd name="T1" fmla="*/ 66 h 189"/>
                <a:gd name="T2" fmla="*/ 37 w 236"/>
                <a:gd name="T3" fmla="*/ 54 h 189"/>
                <a:gd name="T4" fmla="*/ 58 w 236"/>
                <a:gd name="T5" fmla="*/ 45 h 189"/>
                <a:gd name="T6" fmla="*/ 71 w 236"/>
                <a:gd name="T7" fmla="*/ 24 h 189"/>
                <a:gd name="T8" fmla="*/ 82 w 236"/>
                <a:gd name="T9" fmla="*/ 22 h 189"/>
                <a:gd name="T10" fmla="*/ 97 w 236"/>
                <a:gd name="T11" fmla="*/ 23 h 189"/>
                <a:gd name="T12" fmla="*/ 116 w 236"/>
                <a:gd name="T13" fmla="*/ 30 h 189"/>
                <a:gd name="T14" fmla="*/ 134 w 236"/>
                <a:gd name="T15" fmla="*/ 27 h 189"/>
                <a:gd name="T16" fmla="*/ 147 w 236"/>
                <a:gd name="T17" fmla="*/ 18 h 189"/>
                <a:gd name="T18" fmla="*/ 149 w 236"/>
                <a:gd name="T19" fmla="*/ 7 h 189"/>
                <a:gd name="T20" fmla="*/ 165 w 236"/>
                <a:gd name="T21" fmla="*/ 4 h 189"/>
                <a:gd name="T22" fmla="*/ 170 w 236"/>
                <a:gd name="T23" fmla="*/ 12 h 189"/>
                <a:gd name="T24" fmla="*/ 182 w 236"/>
                <a:gd name="T25" fmla="*/ 36 h 189"/>
                <a:gd name="T26" fmla="*/ 193 w 236"/>
                <a:gd name="T27" fmla="*/ 29 h 189"/>
                <a:gd name="T28" fmla="*/ 214 w 236"/>
                <a:gd name="T29" fmla="*/ 22 h 189"/>
                <a:gd name="T30" fmla="*/ 236 w 236"/>
                <a:gd name="T31" fmla="*/ 28 h 189"/>
                <a:gd name="T32" fmla="*/ 219 w 236"/>
                <a:gd name="T33" fmla="*/ 34 h 189"/>
                <a:gd name="T34" fmla="*/ 183 w 236"/>
                <a:gd name="T35" fmla="*/ 40 h 189"/>
                <a:gd name="T36" fmla="*/ 181 w 236"/>
                <a:gd name="T37" fmla="*/ 58 h 189"/>
                <a:gd name="T38" fmla="*/ 179 w 236"/>
                <a:gd name="T39" fmla="*/ 77 h 189"/>
                <a:gd name="T40" fmla="*/ 178 w 236"/>
                <a:gd name="T41" fmla="*/ 93 h 189"/>
                <a:gd name="T42" fmla="*/ 172 w 236"/>
                <a:gd name="T43" fmla="*/ 106 h 189"/>
                <a:gd name="T44" fmla="*/ 157 w 236"/>
                <a:gd name="T45" fmla="*/ 123 h 189"/>
                <a:gd name="T46" fmla="*/ 155 w 236"/>
                <a:gd name="T47" fmla="*/ 142 h 189"/>
                <a:gd name="T48" fmla="*/ 135 w 236"/>
                <a:gd name="T49" fmla="*/ 142 h 189"/>
                <a:gd name="T50" fmla="*/ 121 w 236"/>
                <a:gd name="T51" fmla="*/ 148 h 189"/>
                <a:gd name="T52" fmla="*/ 116 w 236"/>
                <a:gd name="T53" fmla="*/ 178 h 189"/>
                <a:gd name="T54" fmla="*/ 82 w 236"/>
                <a:gd name="T55" fmla="*/ 184 h 189"/>
                <a:gd name="T56" fmla="*/ 68 w 236"/>
                <a:gd name="T57" fmla="*/ 186 h 189"/>
                <a:gd name="T58" fmla="*/ 20 w 236"/>
                <a:gd name="T59" fmla="*/ 179 h 189"/>
                <a:gd name="T60" fmla="*/ 29 w 236"/>
                <a:gd name="T61" fmla="*/ 147 h 189"/>
                <a:gd name="T62" fmla="*/ 11 w 236"/>
                <a:gd name="T63" fmla="*/ 130 h 189"/>
                <a:gd name="T64" fmla="*/ 8 w 236"/>
                <a:gd name="T65" fmla="*/ 102 h 189"/>
                <a:gd name="T66" fmla="*/ 2 w 236"/>
                <a:gd name="T67" fmla="*/ 8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" h="189">
                  <a:moveTo>
                    <a:pt x="4" y="58"/>
                  </a:moveTo>
                  <a:lnTo>
                    <a:pt x="23" y="66"/>
                  </a:lnTo>
                  <a:lnTo>
                    <a:pt x="35" y="63"/>
                  </a:lnTo>
                  <a:lnTo>
                    <a:pt x="37" y="54"/>
                  </a:lnTo>
                  <a:lnTo>
                    <a:pt x="50" y="51"/>
                  </a:lnTo>
                  <a:lnTo>
                    <a:pt x="58" y="45"/>
                  </a:lnTo>
                  <a:lnTo>
                    <a:pt x="58" y="28"/>
                  </a:lnTo>
                  <a:lnTo>
                    <a:pt x="71" y="24"/>
                  </a:lnTo>
                  <a:lnTo>
                    <a:pt x="72" y="17"/>
                  </a:lnTo>
                  <a:lnTo>
                    <a:pt x="82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10" y="27"/>
                  </a:lnTo>
                  <a:lnTo>
                    <a:pt x="116" y="30"/>
                  </a:lnTo>
                  <a:lnTo>
                    <a:pt x="127" y="23"/>
                  </a:lnTo>
                  <a:lnTo>
                    <a:pt x="134" y="27"/>
                  </a:lnTo>
                  <a:lnTo>
                    <a:pt x="137" y="18"/>
                  </a:lnTo>
                  <a:lnTo>
                    <a:pt x="147" y="18"/>
                  </a:lnTo>
                  <a:lnTo>
                    <a:pt x="149" y="15"/>
                  </a:lnTo>
                  <a:lnTo>
                    <a:pt x="149" y="7"/>
                  </a:lnTo>
                  <a:lnTo>
                    <a:pt x="154" y="0"/>
                  </a:lnTo>
                  <a:lnTo>
                    <a:pt x="165" y="4"/>
                  </a:lnTo>
                  <a:lnTo>
                    <a:pt x="165" y="11"/>
                  </a:lnTo>
                  <a:lnTo>
                    <a:pt x="170" y="12"/>
                  </a:lnTo>
                  <a:lnTo>
                    <a:pt x="173" y="29"/>
                  </a:lnTo>
                  <a:lnTo>
                    <a:pt x="182" y="36"/>
                  </a:lnTo>
                  <a:lnTo>
                    <a:pt x="186" y="31"/>
                  </a:lnTo>
                  <a:lnTo>
                    <a:pt x="193" y="29"/>
                  </a:lnTo>
                  <a:lnTo>
                    <a:pt x="202" y="20"/>
                  </a:lnTo>
                  <a:lnTo>
                    <a:pt x="214" y="22"/>
                  </a:lnTo>
                  <a:lnTo>
                    <a:pt x="232" y="22"/>
                  </a:lnTo>
                  <a:lnTo>
                    <a:pt x="236" y="28"/>
                  </a:lnTo>
                  <a:lnTo>
                    <a:pt x="227" y="30"/>
                  </a:lnTo>
                  <a:lnTo>
                    <a:pt x="219" y="34"/>
                  </a:lnTo>
                  <a:lnTo>
                    <a:pt x="200" y="36"/>
                  </a:lnTo>
                  <a:lnTo>
                    <a:pt x="183" y="40"/>
                  </a:lnTo>
                  <a:lnTo>
                    <a:pt x="175" y="50"/>
                  </a:lnTo>
                  <a:lnTo>
                    <a:pt x="181" y="58"/>
                  </a:lnTo>
                  <a:lnTo>
                    <a:pt x="185" y="69"/>
                  </a:lnTo>
                  <a:lnTo>
                    <a:pt x="179" y="77"/>
                  </a:lnTo>
                  <a:lnTo>
                    <a:pt x="182" y="85"/>
                  </a:lnTo>
                  <a:lnTo>
                    <a:pt x="178" y="93"/>
                  </a:lnTo>
                  <a:lnTo>
                    <a:pt x="162" y="92"/>
                  </a:lnTo>
                  <a:lnTo>
                    <a:pt x="172" y="106"/>
                  </a:lnTo>
                  <a:lnTo>
                    <a:pt x="162" y="111"/>
                  </a:lnTo>
                  <a:lnTo>
                    <a:pt x="157" y="123"/>
                  </a:lnTo>
                  <a:lnTo>
                    <a:pt x="160" y="136"/>
                  </a:lnTo>
                  <a:lnTo>
                    <a:pt x="155" y="142"/>
                  </a:lnTo>
                  <a:lnTo>
                    <a:pt x="148" y="140"/>
                  </a:lnTo>
                  <a:lnTo>
                    <a:pt x="135" y="142"/>
                  </a:lnTo>
                  <a:lnTo>
                    <a:pt x="134" y="148"/>
                  </a:lnTo>
                  <a:lnTo>
                    <a:pt x="121" y="148"/>
                  </a:lnTo>
                  <a:lnTo>
                    <a:pt x="113" y="160"/>
                  </a:lnTo>
                  <a:lnTo>
                    <a:pt x="116" y="178"/>
                  </a:lnTo>
                  <a:lnTo>
                    <a:pt x="95" y="186"/>
                  </a:lnTo>
                  <a:lnTo>
                    <a:pt x="82" y="184"/>
                  </a:lnTo>
                  <a:lnTo>
                    <a:pt x="79" y="189"/>
                  </a:lnTo>
                  <a:lnTo>
                    <a:pt x="68" y="186"/>
                  </a:lnTo>
                  <a:lnTo>
                    <a:pt x="51" y="189"/>
                  </a:lnTo>
                  <a:lnTo>
                    <a:pt x="20" y="179"/>
                  </a:lnTo>
                  <a:lnTo>
                    <a:pt x="33" y="160"/>
                  </a:lnTo>
                  <a:lnTo>
                    <a:pt x="29" y="147"/>
                  </a:lnTo>
                  <a:lnTo>
                    <a:pt x="15" y="143"/>
                  </a:lnTo>
                  <a:lnTo>
                    <a:pt x="11" y="130"/>
                  </a:lnTo>
                  <a:lnTo>
                    <a:pt x="3" y="113"/>
                  </a:lnTo>
                  <a:lnTo>
                    <a:pt x="8" y="102"/>
                  </a:lnTo>
                  <a:lnTo>
                    <a:pt x="0" y="99"/>
                  </a:lnTo>
                  <a:lnTo>
                    <a:pt x="2" y="84"/>
                  </a:lnTo>
                  <a:lnTo>
                    <a:pt x="4" y="5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9" name="Freeform 7">
              <a:extLst>
                <a:ext uri="{FF2B5EF4-FFF2-40B4-BE49-F238E27FC236}">
                  <a16:creationId xmlns:a16="http://schemas.microsoft.com/office/drawing/2014/main" id="{E3B79F1B-C2A9-4747-B8F8-3D6707F23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350" y="4501996"/>
              <a:ext cx="362107" cy="422490"/>
            </a:xfrm>
            <a:custGeom>
              <a:avLst/>
              <a:gdLst>
                <a:gd name="T0" fmla="*/ 92 w 228"/>
                <a:gd name="T1" fmla="*/ 16 h 251"/>
                <a:gd name="T2" fmla="*/ 102 w 228"/>
                <a:gd name="T3" fmla="*/ 35 h 251"/>
                <a:gd name="T4" fmla="*/ 121 w 228"/>
                <a:gd name="T5" fmla="*/ 44 h 251"/>
                <a:gd name="T6" fmla="*/ 137 w 228"/>
                <a:gd name="T7" fmla="*/ 44 h 251"/>
                <a:gd name="T8" fmla="*/ 144 w 228"/>
                <a:gd name="T9" fmla="*/ 27 h 251"/>
                <a:gd name="T10" fmla="*/ 157 w 228"/>
                <a:gd name="T11" fmla="*/ 23 h 251"/>
                <a:gd name="T12" fmla="*/ 165 w 228"/>
                <a:gd name="T13" fmla="*/ 30 h 251"/>
                <a:gd name="T14" fmla="*/ 187 w 228"/>
                <a:gd name="T15" fmla="*/ 43 h 251"/>
                <a:gd name="T16" fmla="*/ 188 w 228"/>
                <a:gd name="T17" fmla="*/ 63 h 251"/>
                <a:gd name="T18" fmla="*/ 195 w 228"/>
                <a:gd name="T19" fmla="*/ 84 h 251"/>
                <a:gd name="T20" fmla="*/ 198 w 228"/>
                <a:gd name="T21" fmla="*/ 107 h 251"/>
                <a:gd name="T22" fmla="*/ 217 w 228"/>
                <a:gd name="T23" fmla="*/ 104 h 251"/>
                <a:gd name="T24" fmla="*/ 227 w 228"/>
                <a:gd name="T25" fmla="*/ 112 h 251"/>
                <a:gd name="T26" fmla="*/ 228 w 228"/>
                <a:gd name="T27" fmla="*/ 132 h 251"/>
                <a:gd name="T28" fmla="*/ 227 w 228"/>
                <a:gd name="T29" fmla="*/ 147 h 251"/>
                <a:gd name="T30" fmla="*/ 186 w 228"/>
                <a:gd name="T31" fmla="*/ 213 h 251"/>
                <a:gd name="T32" fmla="*/ 209 w 228"/>
                <a:gd name="T33" fmla="*/ 243 h 251"/>
                <a:gd name="T34" fmla="*/ 132 w 228"/>
                <a:gd name="T35" fmla="*/ 248 h 251"/>
                <a:gd name="T36" fmla="*/ 46 w 228"/>
                <a:gd name="T37" fmla="*/ 239 h 251"/>
                <a:gd name="T38" fmla="*/ 33 w 228"/>
                <a:gd name="T39" fmla="*/ 231 h 251"/>
                <a:gd name="T40" fmla="*/ 10 w 228"/>
                <a:gd name="T41" fmla="*/ 234 h 251"/>
                <a:gd name="T42" fmla="*/ 0 w 228"/>
                <a:gd name="T43" fmla="*/ 225 h 251"/>
                <a:gd name="T44" fmla="*/ 9 w 228"/>
                <a:gd name="T45" fmla="*/ 188 h 251"/>
                <a:gd name="T46" fmla="*/ 16 w 228"/>
                <a:gd name="T47" fmla="*/ 160 h 251"/>
                <a:gd name="T48" fmla="*/ 31 w 228"/>
                <a:gd name="T49" fmla="*/ 138 h 251"/>
                <a:gd name="T50" fmla="*/ 39 w 228"/>
                <a:gd name="T51" fmla="*/ 113 h 251"/>
                <a:gd name="T52" fmla="*/ 33 w 228"/>
                <a:gd name="T53" fmla="*/ 94 h 251"/>
                <a:gd name="T54" fmla="*/ 24 w 228"/>
                <a:gd name="T55" fmla="*/ 69 h 251"/>
                <a:gd name="T56" fmla="*/ 31 w 228"/>
                <a:gd name="T57" fmla="*/ 56 h 251"/>
                <a:gd name="T58" fmla="*/ 22 w 228"/>
                <a:gd name="T59" fmla="*/ 22 h 251"/>
                <a:gd name="T60" fmla="*/ 14 w 228"/>
                <a:gd name="T61" fmla="*/ 5 h 251"/>
                <a:gd name="T62" fmla="*/ 27 w 228"/>
                <a:gd name="T63" fmla="*/ 3 h 251"/>
                <a:gd name="T64" fmla="*/ 88 w 228"/>
                <a:gd name="T65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51">
                  <a:moveTo>
                    <a:pt x="88" y="1"/>
                  </a:moveTo>
                  <a:lnTo>
                    <a:pt x="92" y="16"/>
                  </a:lnTo>
                  <a:lnTo>
                    <a:pt x="97" y="29"/>
                  </a:lnTo>
                  <a:lnTo>
                    <a:pt x="102" y="35"/>
                  </a:lnTo>
                  <a:lnTo>
                    <a:pt x="109" y="46"/>
                  </a:lnTo>
                  <a:lnTo>
                    <a:pt x="121" y="44"/>
                  </a:lnTo>
                  <a:lnTo>
                    <a:pt x="127" y="42"/>
                  </a:lnTo>
                  <a:lnTo>
                    <a:pt x="137" y="44"/>
                  </a:lnTo>
                  <a:lnTo>
                    <a:pt x="140" y="39"/>
                  </a:lnTo>
                  <a:lnTo>
                    <a:pt x="144" y="27"/>
                  </a:lnTo>
                  <a:lnTo>
                    <a:pt x="156" y="26"/>
                  </a:lnTo>
                  <a:lnTo>
                    <a:pt x="157" y="23"/>
                  </a:lnTo>
                  <a:lnTo>
                    <a:pt x="166" y="22"/>
                  </a:lnTo>
                  <a:lnTo>
                    <a:pt x="165" y="30"/>
                  </a:lnTo>
                  <a:lnTo>
                    <a:pt x="187" y="30"/>
                  </a:lnTo>
                  <a:lnTo>
                    <a:pt x="187" y="43"/>
                  </a:lnTo>
                  <a:lnTo>
                    <a:pt x="190" y="51"/>
                  </a:lnTo>
                  <a:lnTo>
                    <a:pt x="188" y="63"/>
                  </a:lnTo>
                  <a:lnTo>
                    <a:pt x="189" y="76"/>
                  </a:lnTo>
                  <a:lnTo>
                    <a:pt x="195" y="84"/>
                  </a:lnTo>
                  <a:lnTo>
                    <a:pt x="193" y="109"/>
                  </a:lnTo>
                  <a:lnTo>
                    <a:pt x="198" y="107"/>
                  </a:lnTo>
                  <a:lnTo>
                    <a:pt x="206" y="107"/>
                  </a:lnTo>
                  <a:lnTo>
                    <a:pt x="217" y="104"/>
                  </a:lnTo>
                  <a:lnTo>
                    <a:pt x="226" y="105"/>
                  </a:lnTo>
                  <a:lnTo>
                    <a:pt x="227" y="112"/>
                  </a:lnTo>
                  <a:lnTo>
                    <a:pt x="225" y="122"/>
                  </a:lnTo>
                  <a:lnTo>
                    <a:pt x="228" y="132"/>
                  </a:lnTo>
                  <a:lnTo>
                    <a:pt x="225" y="140"/>
                  </a:lnTo>
                  <a:lnTo>
                    <a:pt x="227" y="147"/>
                  </a:lnTo>
                  <a:lnTo>
                    <a:pt x="188" y="146"/>
                  </a:lnTo>
                  <a:lnTo>
                    <a:pt x="186" y="213"/>
                  </a:lnTo>
                  <a:lnTo>
                    <a:pt x="198" y="230"/>
                  </a:lnTo>
                  <a:lnTo>
                    <a:pt x="209" y="243"/>
                  </a:lnTo>
                  <a:lnTo>
                    <a:pt x="176" y="251"/>
                  </a:lnTo>
                  <a:lnTo>
                    <a:pt x="132" y="248"/>
                  </a:lnTo>
                  <a:lnTo>
                    <a:pt x="120" y="238"/>
                  </a:lnTo>
                  <a:lnTo>
                    <a:pt x="46" y="239"/>
                  </a:lnTo>
                  <a:lnTo>
                    <a:pt x="43" y="240"/>
                  </a:lnTo>
                  <a:lnTo>
                    <a:pt x="33" y="231"/>
                  </a:lnTo>
                  <a:lnTo>
                    <a:pt x="21" y="230"/>
                  </a:lnTo>
                  <a:lnTo>
                    <a:pt x="10" y="234"/>
                  </a:lnTo>
                  <a:lnTo>
                    <a:pt x="1" y="238"/>
                  </a:lnTo>
                  <a:lnTo>
                    <a:pt x="0" y="225"/>
                  </a:lnTo>
                  <a:lnTo>
                    <a:pt x="2" y="206"/>
                  </a:lnTo>
                  <a:lnTo>
                    <a:pt x="9" y="188"/>
                  </a:lnTo>
                  <a:lnTo>
                    <a:pt x="10" y="179"/>
                  </a:lnTo>
                  <a:lnTo>
                    <a:pt x="16" y="160"/>
                  </a:lnTo>
                  <a:lnTo>
                    <a:pt x="21" y="151"/>
                  </a:lnTo>
                  <a:lnTo>
                    <a:pt x="31" y="138"/>
                  </a:lnTo>
                  <a:lnTo>
                    <a:pt x="37" y="129"/>
                  </a:lnTo>
                  <a:lnTo>
                    <a:pt x="39" y="113"/>
                  </a:lnTo>
                  <a:lnTo>
                    <a:pt x="39" y="101"/>
                  </a:lnTo>
                  <a:lnTo>
                    <a:pt x="33" y="94"/>
                  </a:lnTo>
                  <a:lnTo>
                    <a:pt x="29" y="81"/>
                  </a:lnTo>
                  <a:lnTo>
                    <a:pt x="24" y="69"/>
                  </a:lnTo>
                  <a:lnTo>
                    <a:pt x="25" y="64"/>
                  </a:lnTo>
                  <a:lnTo>
                    <a:pt x="31" y="56"/>
                  </a:lnTo>
                  <a:lnTo>
                    <a:pt x="25" y="36"/>
                  </a:lnTo>
                  <a:lnTo>
                    <a:pt x="22" y="22"/>
                  </a:lnTo>
                  <a:lnTo>
                    <a:pt x="13" y="9"/>
                  </a:lnTo>
                  <a:lnTo>
                    <a:pt x="14" y="5"/>
                  </a:lnTo>
                  <a:lnTo>
                    <a:pt x="22" y="2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88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0" name="Freeform 8">
              <a:extLst>
                <a:ext uri="{FF2B5EF4-FFF2-40B4-BE49-F238E27FC236}">
                  <a16:creationId xmlns:a16="http://schemas.microsoft.com/office/drawing/2014/main" id="{BAEC5CBD-D32C-3640-B255-F498573E2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467" y="4453184"/>
              <a:ext cx="31764" cy="47130"/>
            </a:xfrm>
            <a:custGeom>
              <a:avLst/>
              <a:gdLst>
                <a:gd name="T0" fmla="*/ 10 w 20"/>
                <a:gd name="T1" fmla="*/ 26 h 28"/>
                <a:gd name="T2" fmla="*/ 5 w 20"/>
                <a:gd name="T3" fmla="*/ 28 h 28"/>
                <a:gd name="T4" fmla="*/ 0 w 20"/>
                <a:gd name="T5" fmla="*/ 12 h 28"/>
                <a:gd name="T6" fmla="*/ 7 w 20"/>
                <a:gd name="T7" fmla="*/ 3 h 28"/>
                <a:gd name="T8" fmla="*/ 13 w 20"/>
                <a:gd name="T9" fmla="*/ 0 h 28"/>
                <a:gd name="T10" fmla="*/ 20 w 20"/>
                <a:gd name="T11" fmla="*/ 7 h 28"/>
                <a:gd name="T12" fmla="*/ 13 w 20"/>
                <a:gd name="T13" fmla="*/ 11 h 28"/>
                <a:gd name="T14" fmla="*/ 10 w 20"/>
                <a:gd name="T15" fmla="*/ 16 h 28"/>
                <a:gd name="T16" fmla="*/ 10 w 2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8">
                  <a:moveTo>
                    <a:pt x="10" y="26"/>
                  </a:moveTo>
                  <a:lnTo>
                    <a:pt x="5" y="28"/>
                  </a:lnTo>
                  <a:lnTo>
                    <a:pt x="0" y="12"/>
                  </a:lnTo>
                  <a:lnTo>
                    <a:pt x="7" y="3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13" y="11"/>
                  </a:lnTo>
                  <a:lnTo>
                    <a:pt x="10" y="16"/>
                  </a:lnTo>
                  <a:lnTo>
                    <a:pt x="10" y="2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1" name="Freeform 9">
              <a:extLst>
                <a:ext uri="{FF2B5EF4-FFF2-40B4-BE49-F238E27FC236}">
                  <a16:creationId xmlns:a16="http://schemas.microsoft.com/office/drawing/2014/main" id="{B0882DE7-CADA-024F-8BC5-5A8F82241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227" y="2806989"/>
              <a:ext cx="49234" cy="106044"/>
            </a:xfrm>
            <a:custGeom>
              <a:avLst/>
              <a:gdLst>
                <a:gd name="T0" fmla="*/ 22 w 31"/>
                <a:gd name="T1" fmla="*/ 17 h 63"/>
                <a:gd name="T2" fmla="*/ 20 w 31"/>
                <a:gd name="T3" fmla="*/ 24 h 63"/>
                <a:gd name="T4" fmla="*/ 23 w 31"/>
                <a:gd name="T5" fmla="*/ 33 h 63"/>
                <a:gd name="T6" fmla="*/ 31 w 31"/>
                <a:gd name="T7" fmla="*/ 38 h 63"/>
                <a:gd name="T8" fmla="*/ 31 w 31"/>
                <a:gd name="T9" fmla="*/ 44 h 63"/>
                <a:gd name="T10" fmla="*/ 25 w 31"/>
                <a:gd name="T11" fmla="*/ 46 h 63"/>
                <a:gd name="T12" fmla="*/ 25 w 31"/>
                <a:gd name="T13" fmla="*/ 53 h 63"/>
                <a:gd name="T14" fmla="*/ 18 w 31"/>
                <a:gd name="T15" fmla="*/ 63 h 63"/>
                <a:gd name="T16" fmla="*/ 15 w 31"/>
                <a:gd name="T17" fmla="*/ 62 h 63"/>
                <a:gd name="T18" fmla="*/ 14 w 31"/>
                <a:gd name="T19" fmla="*/ 57 h 63"/>
                <a:gd name="T20" fmla="*/ 4 w 31"/>
                <a:gd name="T21" fmla="*/ 50 h 63"/>
                <a:gd name="T22" fmla="*/ 2 w 31"/>
                <a:gd name="T23" fmla="*/ 40 h 63"/>
                <a:gd name="T24" fmla="*/ 3 w 31"/>
                <a:gd name="T25" fmla="*/ 26 h 63"/>
                <a:gd name="T26" fmla="*/ 4 w 31"/>
                <a:gd name="T27" fmla="*/ 20 h 63"/>
                <a:gd name="T28" fmla="*/ 1 w 31"/>
                <a:gd name="T29" fmla="*/ 17 h 63"/>
                <a:gd name="T30" fmla="*/ 0 w 31"/>
                <a:gd name="T31" fmla="*/ 10 h 63"/>
                <a:gd name="T32" fmla="*/ 6 w 31"/>
                <a:gd name="T33" fmla="*/ 0 h 63"/>
                <a:gd name="T34" fmla="*/ 7 w 31"/>
                <a:gd name="T35" fmla="*/ 4 h 63"/>
                <a:gd name="T36" fmla="*/ 12 w 31"/>
                <a:gd name="T37" fmla="*/ 2 h 63"/>
                <a:gd name="T38" fmla="*/ 16 w 31"/>
                <a:gd name="T39" fmla="*/ 8 h 63"/>
                <a:gd name="T40" fmla="*/ 20 w 31"/>
                <a:gd name="T41" fmla="*/ 10 h 63"/>
                <a:gd name="T42" fmla="*/ 22 w 31"/>
                <a:gd name="T43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63">
                  <a:moveTo>
                    <a:pt x="22" y="17"/>
                  </a:moveTo>
                  <a:lnTo>
                    <a:pt x="20" y="24"/>
                  </a:lnTo>
                  <a:lnTo>
                    <a:pt x="23" y="33"/>
                  </a:lnTo>
                  <a:lnTo>
                    <a:pt x="31" y="38"/>
                  </a:lnTo>
                  <a:lnTo>
                    <a:pt x="31" y="44"/>
                  </a:lnTo>
                  <a:lnTo>
                    <a:pt x="25" y="46"/>
                  </a:lnTo>
                  <a:lnTo>
                    <a:pt x="25" y="53"/>
                  </a:lnTo>
                  <a:lnTo>
                    <a:pt x="18" y="63"/>
                  </a:lnTo>
                  <a:lnTo>
                    <a:pt x="15" y="62"/>
                  </a:lnTo>
                  <a:lnTo>
                    <a:pt x="14" y="57"/>
                  </a:lnTo>
                  <a:lnTo>
                    <a:pt x="4" y="50"/>
                  </a:lnTo>
                  <a:lnTo>
                    <a:pt x="2" y="40"/>
                  </a:lnTo>
                  <a:lnTo>
                    <a:pt x="3" y="26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6" y="0"/>
                  </a:lnTo>
                  <a:lnTo>
                    <a:pt x="7" y="4"/>
                  </a:lnTo>
                  <a:lnTo>
                    <a:pt x="12" y="2"/>
                  </a:lnTo>
                  <a:lnTo>
                    <a:pt x="16" y="8"/>
                  </a:lnTo>
                  <a:lnTo>
                    <a:pt x="20" y="10"/>
                  </a:lnTo>
                  <a:lnTo>
                    <a:pt x="22" y="1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2" name="Freeform 10">
              <a:extLst>
                <a:ext uri="{FF2B5EF4-FFF2-40B4-BE49-F238E27FC236}">
                  <a16:creationId xmlns:a16="http://schemas.microsoft.com/office/drawing/2014/main" id="{EA0B16E8-4912-4241-8BFD-0775878F7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552" y="3386019"/>
              <a:ext cx="134997" cy="124558"/>
            </a:xfrm>
            <a:custGeom>
              <a:avLst/>
              <a:gdLst>
                <a:gd name="T0" fmla="*/ 0 w 85"/>
                <a:gd name="T1" fmla="*/ 38 h 74"/>
                <a:gd name="T2" fmla="*/ 3 w 85"/>
                <a:gd name="T3" fmla="*/ 37 h 74"/>
                <a:gd name="T4" fmla="*/ 4 w 85"/>
                <a:gd name="T5" fmla="*/ 42 h 74"/>
                <a:gd name="T6" fmla="*/ 18 w 85"/>
                <a:gd name="T7" fmla="*/ 39 h 74"/>
                <a:gd name="T8" fmla="*/ 33 w 85"/>
                <a:gd name="T9" fmla="*/ 40 h 74"/>
                <a:gd name="T10" fmla="*/ 44 w 85"/>
                <a:gd name="T11" fmla="*/ 40 h 74"/>
                <a:gd name="T12" fmla="*/ 54 w 85"/>
                <a:gd name="T13" fmla="*/ 26 h 74"/>
                <a:gd name="T14" fmla="*/ 66 w 85"/>
                <a:gd name="T15" fmla="*/ 13 h 74"/>
                <a:gd name="T16" fmla="*/ 76 w 85"/>
                <a:gd name="T17" fmla="*/ 0 h 74"/>
                <a:gd name="T18" fmla="*/ 80 w 85"/>
                <a:gd name="T19" fmla="*/ 7 h 74"/>
                <a:gd name="T20" fmla="*/ 85 w 85"/>
                <a:gd name="T21" fmla="*/ 24 h 74"/>
                <a:gd name="T22" fmla="*/ 75 w 85"/>
                <a:gd name="T23" fmla="*/ 24 h 74"/>
                <a:gd name="T24" fmla="*/ 76 w 85"/>
                <a:gd name="T25" fmla="*/ 37 h 74"/>
                <a:gd name="T26" fmla="*/ 79 w 85"/>
                <a:gd name="T27" fmla="*/ 40 h 74"/>
                <a:gd name="T28" fmla="*/ 72 w 85"/>
                <a:gd name="T29" fmla="*/ 44 h 74"/>
                <a:gd name="T30" fmla="*/ 72 w 85"/>
                <a:gd name="T31" fmla="*/ 53 h 74"/>
                <a:gd name="T32" fmla="*/ 68 w 85"/>
                <a:gd name="T33" fmla="*/ 61 h 74"/>
                <a:gd name="T34" fmla="*/ 69 w 85"/>
                <a:gd name="T35" fmla="*/ 70 h 74"/>
                <a:gd name="T36" fmla="*/ 65 w 85"/>
                <a:gd name="T37" fmla="*/ 74 h 74"/>
                <a:gd name="T38" fmla="*/ 10 w 85"/>
                <a:gd name="T39" fmla="*/ 64 h 74"/>
                <a:gd name="T40" fmla="*/ 1 w 85"/>
                <a:gd name="T41" fmla="*/ 43 h 74"/>
                <a:gd name="T42" fmla="*/ 0 w 85"/>
                <a:gd name="T43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74">
                  <a:moveTo>
                    <a:pt x="0" y="38"/>
                  </a:moveTo>
                  <a:lnTo>
                    <a:pt x="3" y="37"/>
                  </a:lnTo>
                  <a:lnTo>
                    <a:pt x="4" y="42"/>
                  </a:lnTo>
                  <a:lnTo>
                    <a:pt x="18" y="39"/>
                  </a:lnTo>
                  <a:lnTo>
                    <a:pt x="33" y="40"/>
                  </a:lnTo>
                  <a:lnTo>
                    <a:pt x="44" y="40"/>
                  </a:lnTo>
                  <a:lnTo>
                    <a:pt x="54" y="26"/>
                  </a:lnTo>
                  <a:lnTo>
                    <a:pt x="66" y="13"/>
                  </a:lnTo>
                  <a:lnTo>
                    <a:pt x="76" y="0"/>
                  </a:lnTo>
                  <a:lnTo>
                    <a:pt x="80" y="7"/>
                  </a:lnTo>
                  <a:lnTo>
                    <a:pt x="85" y="24"/>
                  </a:lnTo>
                  <a:lnTo>
                    <a:pt x="75" y="24"/>
                  </a:lnTo>
                  <a:lnTo>
                    <a:pt x="76" y="37"/>
                  </a:lnTo>
                  <a:lnTo>
                    <a:pt x="79" y="40"/>
                  </a:lnTo>
                  <a:lnTo>
                    <a:pt x="72" y="44"/>
                  </a:lnTo>
                  <a:lnTo>
                    <a:pt x="72" y="53"/>
                  </a:lnTo>
                  <a:lnTo>
                    <a:pt x="68" y="61"/>
                  </a:lnTo>
                  <a:lnTo>
                    <a:pt x="69" y="70"/>
                  </a:lnTo>
                  <a:lnTo>
                    <a:pt x="65" y="74"/>
                  </a:lnTo>
                  <a:lnTo>
                    <a:pt x="10" y="64"/>
                  </a:lnTo>
                  <a:lnTo>
                    <a:pt x="1" y="43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3" name="Freeform 11">
              <a:extLst>
                <a:ext uri="{FF2B5EF4-FFF2-40B4-BE49-F238E27FC236}">
                  <a16:creationId xmlns:a16="http://schemas.microsoft.com/office/drawing/2014/main" id="{AA4BE87D-D3A8-A34F-A585-2C726299E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1652" y="5060827"/>
              <a:ext cx="449458" cy="1154692"/>
            </a:xfrm>
            <a:custGeom>
              <a:avLst/>
              <a:gdLst>
                <a:gd name="T0" fmla="*/ 331 w 1160"/>
                <a:gd name="T1" fmla="*/ 82 h 2811"/>
                <a:gd name="T2" fmla="*/ 436 w 1160"/>
                <a:gd name="T3" fmla="*/ 17 h 2811"/>
                <a:gd name="T4" fmla="*/ 602 w 1160"/>
                <a:gd name="T5" fmla="*/ 174 h 2811"/>
                <a:gd name="T6" fmla="*/ 761 w 1160"/>
                <a:gd name="T7" fmla="*/ 250 h 2811"/>
                <a:gd name="T8" fmla="*/ 855 w 1160"/>
                <a:gd name="T9" fmla="*/ 321 h 2811"/>
                <a:gd name="T10" fmla="*/ 877 w 1160"/>
                <a:gd name="T11" fmla="*/ 473 h 2811"/>
                <a:gd name="T12" fmla="*/ 1016 w 1160"/>
                <a:gd name="T13" fmla="*/ 472 h 2811"/>
                <a:gd name="T14" fmla="*/ 1076 w 1160"/>
                <a:gd name="T15" fmla="*/ 332 h 2811"/>
                <a:gd name="T16" fmla="*/ 1153 w 1160"/>
                <a:gd name="T17" fmla="*/ 365 h 2811"/>
                <a:gd name="T18" fmla="*/ 1105 w 1160"/>
                <a:gd name="T19" fmla="*/ 480 h 2811"/>
                <a:gd name="T20" fmla="*/ 990 w 1160"/>
                <a:gd name="T21" fmla="*/ 597 h 2811"/>
                <a:gd name="T22" fmla="*/ 904 w 1160"/>
                <a:gd name="T23" fmla="*/ 781 h 2811"/>
                <a:gd name="T24" fmla="*/ 914 w 1160"/>
                <a:gd name="T25" fmla="*/ 953 h 2811"/>
                <a:gd name="T26" fmla="*/ 907 w 1160"/>
                <a:gd name="T27" fmla="*/ 1027 h 2811"/>
                <a:gd name="T28" fmla="*/ 1014 w 1160"/>
                <a:gd name="T29" fmla="*/ 1144 h 2811"/>
                <a:gd name="T30" fmla="*/ 1067 w 1160"/>
                <a:gd name="T31" fmla="*/ 1239 h 2811"/>
                <a:gd name="T32" fmla="*/ 1027 w 1160"/>
                <a:gd name="T33" fmla="*/ 1389 h 2811"/>
                <a:gd name="T34" fmla="*/ 797 w 1160"/>
                <a:gd name="T35" fmla="*/ 1452 h 2811"/>
                <a:gd name="T36" fmla="*/ 745 w 1160"/>
                <a:gd name="T37" fmla="*/ 1494 h 2811"/>
                <a:gd name="T38" fmla="*/ 770 w 1160"/>
                <a:gd name="T39" fmla="*/ 1600 h 2811"/>
                <a:gd name="T40" fmla="*/ 668 w 1160"/>
                <a:gd name="T41" fmla="*/ 1641 h 2811"/>
                <a:gd name="T42" fmla="*/ 573 w 1160"/>
                <a:gd name="T43" fmla="*/ 1632 h 2811"/>
                <a:gd name="T44" fmla="*/ 659 w 1160"/>
                <a:gd name="T45" fmla="*/ 1741 h 2811"/>
                <a:gd name="T46" fmla="*/ 722 w 1160"/>
                <a:gd name="T47" fmla="*/ 1759 h 2811"/>
                <a:gd name="T48" fmla="*/ 626 w 1160"/>
                <a:gd name="T49" fmla="*/ 1837 h 2811"/>
                <a:gd name="T50" fmla="*/ 639 w 1160"/>
                <a:gd name="T51" fmla="*/ 1966 h 2811"/>
                <a:gd name="T52" fmla="*/ 536 w 1160"/>
                <a:gd name="T53" fmla="*/ 2010 h 2811"/>
                <a:gd name="T54" fmla="*/ 623 w 1160"/>
                <a:gd name="T55" fmla="*/ 2134 h 2811"/>
                <a:gd name="T56" fmla="*/ 695 w 1160"/>
                <a:gd name="T57" fmla="*/ 2225 h 2811"/>
                <a:gd name="T58" fmla="*/ 626 w 1160"/>
                <a:gd name="T59" fmla="*/ 2369 h 2811"/>
                <a:gd name="T60" fmla="*/ 567 w 1160"/>
                <a:gd name="T61" fmla="*/ 2441 h 2811"/>
                <a:gd name="T62" fmla="*/ 683 w 1160"/>
                <a:gd name="T63" fmla="*/ 2574 h 2811"/>
                <a:gd name="T64" fmla="*/ 590 w 1160"/>
                <a:gd name="T65" fmla="*/ 2557 h 2811"/>
                <a:gd name="T66" fmla="*/ 383 w 1160"/>
                <a:gd name="T67" fmla="*/ 2498 h 2811"/>
                <a:gd name="T68" fmla="*/ 317 w 1160"/>
                <a:gd name="T69" fmla="*/ 2442 h 2811"/>
                <a:gd name="T70" fmla="*/ 241 w 1160"/>
                <a:gd name="T71" fmla="*/ 2324 h 2811"/>
                <a:gd name="T72" fmla="*/ 278 w 1160"/>
                <a:gd name="T73" fmla="*/ 2234 h 2811"/>
                <a:gd name="T74" fmla="*/ 264 w 1160"/>
                <a:gd name="T75" fmla="*/ 2121 h 2811"/>
                <a:gd name="T76" fmla="*/ 226 w 1160"/>
                <a:gd name="T77" fmla="*/ 1961 h 2811"/>
                <a:gd name="T78" fmla="*/ 232 w 1160"/>
                <a:gd name="T79" fmla="*/ 1914 h 2811"/>
                <a:gd name="T80" fmla="*/ 206 w 1160"/>
                <a:gd name="T81" fmla="*/ 1862 h 2811"/>
                <a:gd name="T82" fmla="*/ 119 w 1160"/>
                <a:gd name="T83" fmla="*/ 1733 h 2811"/>
                <a:gd name="T84" fmla="*/ 99 w 1160"/>
                <a:gd name="T85" fmla="*/ 1613 h 2811"/>
                <a:gd name="T86" fmla="*/ 88 w 1160"/>
                <a:gd name="T87" fmla="*/ 1451 h 2811"/>
                <a:gd name="T88" fmla="*/ 78 w 1160"/>
                <a:gd name="T89" fmla="*/ 1338 h 2811"/>
                <a:gd name="T90" fmla="*/ 98 w 1160"/>
                <a:gd name="T91" fmla="*/ 1204 h 2811"/>
                <a:gd name="T92" fmla="*/ 102 w 1160"/>
                <a:gd name="T93" fmla="*/ 1051 h 2811"/>
                <a:gd name="T94" fmla="*/ 63 w 1160"/>
                <a:gd name="T95" fmla="*/ 957 h 2811"/>
                <a:gd name="T96" fmla="*/ 27 w 1160"/>
                <a:gd name="T97" fmla="*/ 723 h 2811"/>
                <a:gd name="T98" fmla="*/ 17 w 1160"/>
                <a:gd name="T99" fmla="*/ 564 h 2811"/>
                <a:gd name="T100" fmla="*/ 94 w 1160"/>
                <a:gd name="T101" fmla="*/ 431 h 2811"/>
                <a:gd name="T102" fmla="*/ 77 w 1160"/>
                <a:gd name="T103" fmla="*/ 370 h 2811"/>
                <a:gd name="T104" fmla="*/ 128 w 1160"/>
                <a:gd name="T105" fmla="*/ 186 h 2811"/>
                <a:gd name="T106" fmla="*/ 130 w 1160"/>
                <a:gd name="T107" fmla="*/ 77 h 2811"/>
                <a:gd name="T108" fmla="*/ 281 w 1160"/>
                <a:gd name="T109" fmla="*/ 20 h 2811"/>
                <a:gd name="T110" fmla="*/ 889 w 1160"/>
                <a:gd name="T111" fmla="*/ 2811 h 2811"/>
                <a:gd name="T112" fmla="*/ 806 w 1160"/>
                <a:gd name="T113" fmla="*/ 2780 h 2811"/>
                <a:gd name="T114" fmla="*/ 662 w 1160"/>
                <a:gd name="T115" fmla="*/ 2598 h 2811"/>
                <a:gd name="T116" fmla="*/ 759 w 1160"/>
                <a:gd name="T117" fmla="*/ 2697 h 2811"/>
                <a:gd name="T118" fmla="*/ 959 w 1160"/>
                <a:gd name="T119" fmla="*/ 2766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0" h="2811">
                  <a:moveTo>
                    <a:pt x="281" y="20"/>
                  </a:moveTo>
                  <a:lnTo>
                    <a:pt x="331" y="82"/>
                  </a:lnTo>
                  <a:lnTo>
                    <a:pt x="352" y="13"/>
                  </a:lnTo>
                  <a:lnTo>
                    <a:pt x="436" y="17"/>
                  </a:lnTo>
                  <a:lnTo>
                    <a:pt x="450" y="35"/>
                  </a:lnTo>
                  <a:lnTo>
                    <a:pt x="602" y="174"/>
                  </a:lnTo>
                  <a:lnTo>
                    <a:pt x="663" y="187"/>
                  </a:lnTo>
                  <a:lnTo>
                    <a:pt x="761" y="250"/>
                  </a:lnTo>
                  <a:lnTo>
                    <a:pt x="840" y="283"/>
                  </a:lnTo>
                  <a:lnTo>
                    <a:pt x="855" y="321"/>
                  </a:lnTo>
                  <a:lnTo>
                    <a:pt x="801" y="450"/>
                  </a:lnTo>
                  <a:lnTo>
                    <a:pt x="877" y="473"/>
                  </a:lnTo>
                  <a:lnTo>
                    <a:pt x="960" y="486"/>
                  </a:lnTo>
                  <a:lnTo>
                    <a:pt x="1016" y="472"/>
                  </a:lnTo>
                  <a:lnTo>
                    <a:pt x="1074" y="407"/>
                  </a:lnTo>
                  <a:lnTo>
                    <a:pt x="1076" y="332"/>
                  </a:lnTo>
                  <a:lnTo>
                    <a:pt x="1111" y="316"/>
                  </a:lnTo>
                  <a:lnTo>
                    <a:pt x="1153" y="365"/>
                  </a:lnTo>
                  <a:lnTo>
                    <a:pt x="1160" y="433"/>
                  </a:lnTo>
                  <a:lnTo>
                    <a:pt x="1105" y="480"/>
                  </a:lnTo>
                  <a:lnTo>
                    <a:pt x="1060" y="514"/>
                  </a:lnTo>
                  <a:lnTo>
                    <a:pt x="990" y="597"/>
                  </a:lnTo>
                  <a:lnTo>
                    <a:pt x="911" y="713"/>
                  </a:lnTo>
                  <a:lnTo>
                    <a:pt x="904" y="781"/>
                  </a:lnTo>
                  <a:lnTo>
                    <a:pt x="899" y="868"/>
                  </a:lnTo>
                  <a:lnTo>
                    <a:pt x="914" y="953"/>
                  </a:lnTo>
                  <a:lnTo>
                    <a:pt x="902" y="972"/>
                  </a:lnTo>
                  <a:lnTo>
                    <a:pt x="907" y="1027"/>
                  </a:lnTo>
                  <a:lnTo>
                    <a:pt x="910" y="1071"/>
                  </a:lnTo>
                  <a:lnTo>
                    <a:pt x="1014" y="1144"/>
                  </a:lnTo>
                  <a:lnTo>
                    <a:pt x="1015" y="1202"/>
                  </a:lnTo>
                  <a:lnTo>
                    <a:pt x="1067" y="1239"/>
                  </a:lnTo>
                  <a:lnTo>
                    <a:pt x="1071" y="1280"/>
                  </a:lnTo>
                  <a:lnTo>
                    <a:pt x="1027" y="1389"/>
                  </a:lnTo>
                  <a:lnTo>
                    <a:pt x="933" y="1434"/>
                  </a:lnTo>
                  <a:lnTo>
                    <a:pt x="797" y="1452"/>
                  </a:lnTo>
                  <a:lnTo>
                    <a:pt x="719" y="1443"/>
                  </a:lnTo>
                  <a:lnTo>
                    <a:pt x="745" y="1494"/>
                  </a:lnTo>
                  <a:lnTo>
                    <a:pt x="747" y="1557"/>
                  </a:lnTo>
                  <a:lnTo>
                    <a:pt x="770" y="1600"/>
                  </a:lnTo>
                  <a:lnTo>
                    <a:pt x="736" y="1629"/>
                  </a:lnTo>
                  <a:lnTo>
                    <a:pt x="668" y="1641"/>
                  </a:lnTo>
                  <a:lnTo>
                    <a:pt x="594" y="1610"/>
                  </a:lnTo>
                  <a:lnTo>
                    <a:pt x="573" y="1632"/>
                  </a:lnTo>
                  <a:lnTo>
                    <a:pt x="606" y="1716"/>
                  </a:lnTo>
                  <a:lnTo>
                    <a:pt x="659" y="1741"/>
                  </a:lnTo>
                  <a:lnTo>
                    <a:pt x="689" y="1715"/>
                  </a:lnTo>
                  <a:lnTo>
                    <a:pt x="722" y="1759"/>
                  </a:lnTo>
                  <a:lnTo>
                    <a:pt x="666" y="1785"/>
                  </a:lnTo>
                  <a:lnTo>
                    <a:pt x="626" y="1837"/>
                  </a:lnTo>
                  <a:lnTo>
                    <a:pt x="641" y="1922"/>
                  </a:lnTo>
                  <a:lnTo>
                    <a:pt x="639" y="1966"/>
                  </a:lnTo>
                  <a:lnTo>
                    <a:pt x="575" y="1967"/>
                  </a:lnTo>
                  <a:lnTo>
                    <a:pt x="536" y="2010"/>
                  </a:lnTo>
                  <a:lnTo>
                    <a:pt x="537" y="2072"/>
                  </a:lnTo>
                  <a:lnTo>
                    <a:pt x="623" y="2134"/>
                  </a:lnTo>
                  <a:lnTo>
                    <a:pt x="693" y="2150"/>
                  </a:lnTo>
                  <a:lnTo>
                    <a:pt x="695" y="2225"/>
                  </a:lnTo>
                  <a:lnTo>
                    <a:pt x="633" y="2272"/>
                  </a:lnTo>
                  <a:lnTo>
                    <a:pt x="626" y="2369"/>
                  </a:lnTo>
                  <a:lnTo>
                    <a:pt x="578" y="2402"/>
                  </a:lnTo>
                  <a:lnTo>
                    <a:pt x="567" y="2441"/>
                  </a:lnTo>
                  <a:lnTo>
                    <a:pt x="621" y="2527"/>
                  </a:lnTo>
                  <a:lnTo>
                    <a:pt x="683" y="2574"/>
                  </a:lnTo>
                  <a:lnTo>
                    <a:pt x="654" y="2570"/>
                  </a:lnTo>
                  <a:lnTo>
                    <a:pt x="590" y="2557"/>
                  </a:lnTo>
                  <a:lnTo>
                    <a:pt x="429" y="2546"/>
                  </a:lnTo>
                  <a:lnTo>
                    <a:pt x="383" y="2498"/>
                  </a:lnTo>
                  <a:lnTo>
                    <a:pt x="359" y="2436"/>
                  </a:lnTo>
                  <a:lnTo>
                    <a:pt x="317" y="2442"/>
                  </a:lnTo>
                  <a:lnTo>
                    <a:pt x="282" y="2412"/>
                  </a:lnTo>
                  <a:lnTo>
                    <a:pt x="241" y="2324"/>
                  </a:lnTo>
                  <a:lnTo>
                    <a:pt x="277" y="2287"/>
                  </a:lnTo>
                  <a:lnTo>
                    <a:pt x="278" y="2234"/>
                  </a:lnTo>
                  <a:lnTo>
                    <a:pt x="255" y="2192"/>
                  </a:lnTo>
                  <a:lnTo>
                    <a:pt x="264" y="2121"/>
                  </a:lnTo>
                  <a:lnTo>
                    <a:pt x="250" y="2010"/>
                  </a:lnTo>
                  <a:lnTo>
                    <a:pt x="226" y="1961"/>
                  </a:lnTo>
                  <a:lnTo>
                    <a:pt x="250" y="1945"/>
                  </a:lnTo>
                  <a:lnTo>
                    <a:pt x="232" y="1914"/>
                  </a:lnTo>
                  <a:lnTo>
                    <a:pt x="195" y="1897"/>
                  </a:lnTo>
                  <a:lnTo>
                    <a:pt x="206" y="1862"/>
                  </a:lnTo>
                  <a:lnTo>
                    <a:pt x="165" y="1830"/>
                  </a:lnTo>
                  <a:lnTo>
                    <a:pt x="119" y="1733"/>
                  </a:lnTo>
                  <a:lnTo>
                    <a:pt x="141" y="1716"/>
                  </a:lnTo>
                  <a:lnTo>
                    <a:pt x="99" y="1613"/>
                  </a:lnTo>
                  <a:lnTo>
                    <a:pt x="90" y="1526"/>
                  </a:lnTo>
                  <a:lnTo>
                    <a:pt x="88" y="1451"/>
                  </a:lnTo>
                  <a:lnTo>
                    <a:pt x="121" y="1420"/>
                  </a:lnTo>
                  <a:lnTo>
                    <a:pt x="78" y="1338"/>
                  </a:lnTo>
                  <a:lnTo>
                    <a:pt x="58" y="1260"/>
                  </a:lnTo>
                  <a:lnTo>
                    <a:pt x="98" y="1204"/>
                  </a:lnTo>
                  <a:lnTo>
                    <a:pt x="80" y="1134"/>
                  </a:lnTo>
                  <a:lnTo>
                    <a:pt x="102" y="1051"/>
                  </a:lnTo>
                  <a:lnTo>
                    <a:pt x="85" y="973"/>
                  </a:lnTo>
                  <a:lnTo>
                    <a:pt x="63" y="957"/>
                  </a:lnTo>
                  <a:lnTo>
                    <a:pt x="0" y="811"/>
                  </a:lnTo>
                  <a:lnTo>
                    <a:pt x="27" y="723"/>
                  </a:lnTo>
                  <a:lnTo>
                    <a:pt x="5" y="641"/>
                  </a:lnTo>
                  <a:lnTo>
                    <a:pt x="17" y="564"/>
                  </a:lnTo>
                  <a:lnTo>
                    <a:pt x="51" y="484"/>
                  </a:lnTo>
                  <a:lnTo>
                    <a:pt x="94" y="431"/>
                  </a:lnTo>
                  <a:lnTo>
                    <a:pt x="67" y="397"/>
                  </a:lnTo>
                  <a:lnTo>
                    <a:pt x="77" y="370"/>
                  </a:lnTo>
                  <a:lnTo>
                    <a:pt x="54" y="228"/>
                  </a:lnTo>
                  <a:lnTo>
                    <a:pt x="128" y="186"/>
                  </a:lnTo>
                  <a:lnTo>
                    <a:pt x="142" y="98"/>
                  </a:lnTo>
                  <a:lnTo>
                    <a:pt x="130" y="77"/>
                  </a:lnTo>
                  <a:lnTo>
                    <a:pt x="182" y="0"/>
                  </a:lnTo>
                  <a:lnTo>
                    <a:pt x="281" y="20"/>
                  </a:lnTo>
                  <a:moveTo>
                    <a:pt x="947" y="2807"/>
                  </a:moveTo>
                  <a:lnTo>
                    <a:pt x="889" y="2811"/>
                  </a:lnTo>
                  <a:lnTo>
                    <a:pt x="845" y="2782"/>
                  </a:lnTo>
                  <a:lnTo>
                    <a:pt x="806" y="2780"/>
                  </a:lnTo>
                  <a:lnTo>
                    <a:pt x="739" y="2780"/>
                  </a:lnTo>
                  <a:lnTo>
                    <a:pt x="662" y="2598"/>
                  </a:lnTo>
                  <a:lnTo>
                    <a:pt x="702" y="2636"/>
                  </a:lnTo>
                  <a:lnTo>
                    <a:pt x="759" y="2697"/>
                  </a:lnTo>
                  <a:lnTo>
                    <a:pt x="862" y="2746"/>
                  </a:lnTo>
                  <a:lnTo>
                    <a:pt x="959" y="2766"/>
                  </a:lnTo>
                  <a:lnTo>
                    <a:pt x="947" y="2807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4" name="Freeform 12">
              <a:extLst>
                <a:ext uri="{FF2B5EF4-FFF2-40B4-BE49-F238E27FC236}">
                  <a16:creationId xmlns:a16="http://schemas.microsoft.com/office/drawing/2014/main" id="{C0B07CC7-72D5-9740-8761-32B619428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0385" y="2857486"/>
              <a:ext cx="92115" cy="85845"/>
            </a:xfrm>
            <a:custGeom>
              <a:avLst/>
              <a:gdLst>
                <a:gd name="T0" fmla="*/ 0 w 58"/>
                <a:gd name="T1" fmla="*/ 3 h 51"/>
                <a:gd name="T2" fmla="*/ 23 w 58"/>
                <a:gd name="T3" fmla="*/ 0 h 51"/>
                <a:gd name="T4" fmla="*/ 27 w 58"/>
                <a:gd name="T5" fmla="*/ 5 h 51"/>
                <a:gd name="T6" fmla="*/ 34 w 58"/>
                <a:gd name="T7" fmla="*/ 9 h 51"/>
                <a:gd name="T8" fmla="*/ 32 w 58"/>
                <a:gd name="T9" fmla="*/ 14 h 51"/>
                <a:gd name="T10" fmla="*/ 42 w 58"/>
                <a:gd name="T11" fmla="*/ 21 h 51"/>
                <a:gd name="T12" fmla="*/ 39 w 58"/>
                <a:gd name="T13" fmla="*/ 27 h 51"/>
                <a:gd name="T14" fmla="*/ 47 w 58"/>
                <a:gd name="T15" fmla="*/ 33 h 51"/>
                <a:gd name="T16" fmla="*/ 55 w 58"/>
                <a:gd name="T17" fmla="*/ 36 h 51"/>
                <a:gd name="T18" fmla="*/ 58 w 58"/>
                <a:gd name="T19" fmla="*/ 51 h 51"/>
                <a:gd name="T20" fmla="*/ 52 w 58"/>
                <a:gd name="T21" fmla="*/ 51 h 51"/>
                <a:gd name="T22" fmla="*/ 43 w 58"/>
                <a:gd name="T23" fmla="*/ 39 h 51"/>
                <a:gd name="T24" fmla="*/ 42 w 58"/>
                <a:gd name="T25" fmla="*/ 36 h 51"/>
                <a:gd name="T26" fmla="*/ 35 w 58"/>
                <a:gd name="T27" fmla="*/ 36 h 51"/>
                <a:gd name="T28" fmla="*/ 29 w 58"/>
                <a:gd name="T29" fmla="*/ 31 h 51"/>
                <a:gd name="T30" fmla="*/ 26 w 58"/>
                <a:gd name="T31" fmla="*/ 31 h 51"/>
                <a:gd name="T32" fmla="*/ 18 w 58"/>
                <a:gd name="T33" fmla="*/ 25 h 51"/>
                <a:gd name="T34" fmla="*/ 4 w 58"/>
                <a:gd name="T35" fmla="*/ 20 h 51"/>
                <a:gd name="T36" fmla="*/ 4 w 58"/>
                <a:gd name="T37" fmla="*/ 10 h 51"/>
                <a:gd name="T38" fmla="*/ 0 w 58"/>
                <a:gd name="T3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51">
                  <a:moveTo>
                    <a:pt x="0" y="3"/>
                  </a:moveTo>
                  <a:lnTo>
                    <a:pt x="23" y="0"/>
                  </a:lnTo>
                  <a:lnTo>
                    <a:pt x="27" y="5"/>
                  </a:lnTo>
                  <a:lnTo>
                    <a:pt x="34" y="9"/>
                  </a:lnTo>
                  <a:lnTo>
                    <a:pt x="32" y="14"/>
                  </a:lnTo>
                  <a:lnTo>
                    <a:pt x="42" y="21"/>
                  </a:lnTo>
                  <a:lnTo>
                    <a:pt x="39" y="27"/>
                  </a:lnTo>
                  <a:lnTo>
                    <a:pt x="47" y="33"/>
                  </a:lnTo>
                  <a:lnTo>
                    <a:pt x="55" y="36"/>
                  </a:lnTo>
                  <a:lnTo>
                    <a:pt x="58" y="51"/>
                  </a:lnTo>
                  <a:lnTo>
                    <a:pt x="52" y="51"/>
                  </a:lnTo>
                  <a:lnTo>
                    <a:pt x="43" y="39"/>
                  </a:lnTo>
                  <a:lnTo>
                    <a:pt x="42" y="36"/>
                  </a:lnTo>
                  <a:lnTo>
                    <a:pt x="35" y="36"/>
                  </a:lnTo>
                  <a:lnTo>
                    <a:pt x="29" y="31"/>
                  </a:lnTo>
                  <a:lnTo>
                    <a:pt x="26" y="31"/>
                  </a:lnTo>
                  <a:lnTo>
                    <a:pt x="18" y="25"/>
                  </a:lnTo>
                  <a:lnTo>
                    <a:pt x="4" y="20"/>
                  </a:lnTo>
                  <a:lnTo>
                    <a:pt x="4" y="1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5" name="Freeform 13">
              <a:extLst>
                <a:ext uri="{FF2B5EF4-FFF2-40B4-BE49-F238E27FC236}">
                  <a16:creationId xmlns:a16="http://schemas.microsoft.com/office/drawing/2014/main" id="{97FD39F7-9FBC-7A47-BD5E-15167493B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267" y="4670319"/>
              <a:ext cx="1160967" cy="1149643"/>
            </a:xfrm>
            <a:custGeom>
              <a:avLst/>
              <a:gdLst>
                <a:gd name="T0" fmla="*/ 2629 w 2996"/>
                <a:gd name="T1" fmla="*/ 334 h 2800"/>
                <a:gd name="T2" fmla="*/ 2651 w 2996"/>
                <a:gd name="T3" fmla="*/ 521 h 2800"/>
                <a:gd name="T4" fmla="*/ 2668 w 2996"/>
                <a:gd name="T5" fmla="*/ 706 h 2800"/>
                <a:gd name="T6" fmla="*/ 2806 w 2996"/>
                <a:gd name="T7" fmla="*/ 849 h 2800"/>
                <a:gd name="T8" fmla="*/ 2893 w 2996"/>
                <a:gd name="T9" fmla="*/ 1012 h 2800"/>
                <a:gd name="T10" fmla="*/ 2961 w 2996"/>
                <a:gd name="T11" fmla="*/ 1174 h 2800"/>
                <a:gd name="T12" fmla="*/ 2955 w 2996"/>
                <a:gd name="T13" fmla="*/ 1413 h 2800"/>
                <a:gd name="T14" fmla="*/ 2851 w 2996"/>
                <a:gd name="T15" fmla="*/ 1675 h 2800"/>
                <a:gd name="T16" fmla="*/ 2654 w 2996"/>
                <a:gd name="T17" fmla="*/ 1904 h 2800"/>
                <a:gd name="T18" fmla="*/ 2448 w 2996"/>
                <a:gd name="T19" fmla="*/ 2127 h 2800"/>
                <a:gd name="T20" fmla="*/ 2290 w 2996"/>
                <a:gd name="T21" fmla="*/ 2305 h 2800"/>
                <a:gd name="T22" fmla="*/ 2014 w 2996"/>
                <a:gd name="T23" fmla="*/ 2412 h 2800"/>
                <a:gd name="T24" fmla="*/ 1930 w 2996"/>
                <a:gd name="T25" fmla="*/ 2332 h 2800"/>
                <a:gd name="T26" fmla="*/ 1719 w 2996"/>
                <a:gd name="T27" fmla="*/ 2350 h 2800"/>
                <a:gd name="T28" fmla="*/ 1669 w 2996"/>
                <a:gd name="T29" fmla="*/ 2167 h 2800"/>
                <a:gd name="T30" fmla="*/ 1641 w 2996"/>
                <a:gd name="T31" fmla="*/ 2018 h 2800"/>
                <a:gd name="T32" fmla="*/ 1600 w 2996"/>
                <a:gd name="T33" fmla="*/ 1996 h 2800"/>
                <a:gd name="T34" fmla="*/ 1521 w 2996"/>
                <a:gd name="T35" fmla="*/ 1993 h 2800"/>
                <a:gd name="T36" fmla="*/ 1427 w 2996"/>
                <a:gd name="T37" fmla="*/ 1919 h 2800"/>
                <a:gd name="T38" fmla="*/ 1303 w 2996"/>
                <a:gd name="T39" fmla="*/ 1814 h 2800"/>
                <a:gd name="T40" fmla="*/ 922 w 2996"/>
                <a:gd name="T41" fmla="*/ 1840 h 2800"/>
                <a:gd name="T42" fmla="*/ 664 w 2996"/>
                <a:gd name="T43" fmla="*/ 1942 h 2800"/>
                <a:gd name="T44" fmla="*/ 458 w 2996"/>
                <a:gd name="T45" fmla="*/ 1970 h 2800"/>
                <a:gd name="T46" fmla="*/ 274 w 2996"/>
                <a:gd name="T47" fmla="*/ 2025 h 2800"/>
                <a:gd name="T48" fmla="*/ 87 w 2996"/>
                <a:gd name="T49" fmla="*/ 2072 h 2800"/>
                <a:gd name="T50" fmla="*/ 59 w 2996"/>
                <a:gd name="T51" fmla="*/ 1942 h 2800"/>
                <a:gd name="T52" fmla="*/ 124 w 2996"/>
                <a:gd name="T53" fmla="*/ 1783 h 2800"/>
                <a:gd name="T54" fmla="*/ 123 w 2996"/>
                <a:gd name="T55" fmla="*/ 1544 h 2800"/>
                <a:gd name="T56" fmla="*/ 91 w 2996"/>
                <a:gd name="T57" fmla="*/ 1352 h 2800"/>
                <a:gd name="T58" fmla="*/ 138 w 2996"/>
                <a:gd name="T59" fmla="*/ 1298 h 2800"/>
                <a:gd name="T60" fmla="*/ 141 w 2996"/>
                <a:gd name="T61" fmla="*/ 1193 h 2800"/>
                <a:gd name="T62" fmla="*/ 189 w 2996"/>
                <a:gd name="T63" fmla="*/ 1055 h 2800"/>
                <a:gd name="T64" fmla="*/ 270 w 2996"/>
                <a:gd name="T65" fmla="*/ 950 h 2800"/>
                <a:gd name="T66" fmla="*/ 476 w 2996"/>
                <a:gd name="T67" fmla="*/ 848 h 2800"/>
                <a:gd name="T68" fmla="*/ 621 w 2996"/>
                <a:gd name="T69" fmla="*/ 798 h 2800"/>
                <a:gd name="T70" fmla="*/ 812 w 2996"/>
                <a:gd name="T71" fmla="*/ 730 h 2800"/>
                <a:gd name="T72" fmla="*/ 910 w 2996"/>
                <a:gd name="T73" fmla="*/ 561 h 2800"/>
                <a:gd name="T74" fmla="*/ 1008 w 2996"/>
                <a:gd name="T75" fmla="*/ 505 h 2800"/>
                <a:gd name="T76" fmla="*/ 1134 w 2996"/>
                <a:gd name="T77" fmla="*/ 375 h 2800"/>
                <a:gd name="T78" fmla="*/ 1232 w 2996"/>
                <a:gd name="T79" fmla="*/ 313 h 2800"/>
                <a:gd name="T80" fmla="*/ 1358 w 2996"/>
                <a:gd name="T81" fmla="*/ 307 h 2800"/>
                <a:gd name="T82" fmla="*/ 1476 w 2996"/>
                <a:gd name="T83" fmla="*/ 320 h 2800"/>
                <a:gd name="T84" fmla="*/ 1588 w 2996"/>
                <a:gd name="T85" fmla="*/ 159 h 2800"/>
                <a:gd name="T86" fmla="*/ 1743 w 2996"/>
                <a:gd name="T87" fmla="*/ 80 h 2800"/>
                <a:gd name="T88" fmla="*/ 1815 w 2996"/>
                <a:gd name="T89" fmla="*/ 95 h 2800"/>
                <a:gd name="T90" fmla="*/ 1988 w 2996"/>
                <a:gd name="T91" fmla="*/ 110 h 2800"/>
                <a:gd name="T92" fmla="*/ 2038 w 2996"/>
                <a:gd name="T93" fmla="*/ 189 h 2800"/>
                <a:gd name="T94" fmla="*/ 1954 w 2996"/>
                <a:gd name="T95" fmla="*/ 303 h 2800"/>
                <a:gd name="T96" fmla="*/ 2027 w 2996"/>
                <a:gd name="T97" fmla="*/ 443 h 2800"/>
                <a:gd name="T98" fmla="*/ 2161 w 2996"/>
                <a:gd name="T99" fmla="*/ 545 h 2800"/>
                <a:gd name="T100" fmla="*/ 2310 w 2996"/>
                <a:gd name="T101" fmla="*/ 525 h 2800"/>
                <a:gd name="T102" fmla="*/ 2381 w 2996"/>
                <a:gd name="T103" fmla="*/ 332 h 2800"/>
                <a:gd name="T104" fmla="*/ 2425 w 2996"/>
                <a:gd name="T105" fmla="*/ 177 h 2800"/>
                <a:gd name="T106" fmla="*/ 2466 w 2996"/>
                <a:gd name="T107" fmla="*/ 32 h 2800"/>
                <a:gd name="T108" fmla="*/ 2530 w 2996"/>
                <a:gd name="T109" fmla="*/ 105 h 2800"/>
                <a:gd name="T110" fmla="*/ 2540 w 2996"/>
                <a:gd name="T111" fmla="*/ 264 h 2800"/>
                <a:gd name="T112" fmla="*/ 2023 w 2996"/>
                <a:gd name="T113" fmla="*/ 2562 h 2800"/>
                <a:gd name="T114" fmla="*/ 1911 w 2996"/>
                <a:gd name="T115" fmla="*/ 2764 h 2800"/>
                <a:gd name="T116" fmla="*/ 1765 w 2996"/>
                <a:gd name="T117" fmla="*/ 2793 h 2800"/>
                <a:gd name="T118" fmla="*/ 1824 w 2996"/>
                <a:gd name="T119" fmla="*/ 2553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6" h="2800">
                  <a:moveTo>
                    <a:pt x="2540" y="264"/>
                  </a:moveTo>
                  <a:lnTo>
                    <a:pt x="2557" y="330"/>
                  </a:lnTo>
                  <a:lnTo>
                    <a:pt x="2610" y="298"/>
                  </a:lnTo>
                  <a:lnTo>
                    <a:pt x="2629" y="334"/>
                  </a:lnTo>
                  <a:lnTo>
                    <a:pt x="2659" y="368"/>
                  </a:lnTo>
                  <a:lnTo>
                    <a:pt x="2645" y="405"/>
                  </a:lnTo>
                  <a:lnTo>
                    <a:pt x="2647" y="478"/>
                  </a:lnTo>
                  <a:lnTo>
                    <a:pt x="2651" y="521"/>
                  </a:lnTo>
                  <a:lnTo>
                    <a:pt x="2667" y="531"/>
                  </a:lnTo>
                  <a:lnTo>
                    <a:pt x="2673" y="604"/>
                  </a:lnTo>
                  <a:lnTo>
                    <a:pt x="2656" y="648"/>
                  </a:lnTo>
                  <a:lnTo>
                    <a:pt x="2668" y="706"/>
                  </a:lnTo>
                  <a:lnTo>
                    <a:pt x="2738" y="750"/>
                  </a:lnTo>
                  <a:lnTo>
                    <a:pt x="2780" y="791"/>
                  </a:lnTo>
                  <a:lnTo>
                    <a:pt x="2821" y="828"/>
                  </a:lnTo>
                  <a:lnTo>
                    <a:pt x="2806" y="849"/>
                  </a:lnTo>
                  <a:lnTo>
                    <a:pt x="2835" y="902"/>
                  </a:lnTo>
                  <a:lnTo>
                    <a:pt x="2839" y="994"/>
                  </a:lnTo>
                  <a:lnTo>
                    <a:pt x="2873" y="975"/>
                  </a:lnTo>
                  <a:lnTo>
                    <a:pt x="2893" y="1012"/>
                  </a:lnTo>
                  <a:lnTo>
                    <a:pt x="2914" y="999"/>
                  </a:lnTo>
                  <a:lnTo>
                    <a:pt x="2901" y="1089"/>
                  </a:lnTo>
                  <a:lnTo>
                    <a:pt x="2937" y="1142"/>
                  </a:lnTo>
                  <a:lnTo>
                    <a:pt x="2961" y="1174"/>
                  </a:lnTo>
                  <a:lnTo>
                    <a:pt x="2996" y="1243"/>
                  </a:lnTo>
                  <a:lnTo>
                    <a:pt x="2994" y="1311"/>
                  </a:lnTo>
                  <a:lnTo>
                    <a:pt x="2979" y="1360"/>
                  </a:lnTo>
                  <a:lnTo>
                    <a:pt x="2955" y="1413"/>
                  </a:lnTo>
                  <a:lnTo>
                    <a:pt x="2963" y="1485"/>
                  </a:lnTo>
                  <a:lnTo>
                    <a:pt x="2930" y="1560"/>
                  </a:lnTo>
                  <a:lnTo>
                    <a:pt x="2902" y="1599"/>
                  </a:lnTo>
                  <a:lnTo>
                    <a:pt x="2851" y="1675"/>
                  </a:lnTo>
                  <a:lnTo>
                    <a:pt x="2832" y="1724"/>
                  </a:lnTo>
                  <a:lnTo>
                    <a:pt x="2792" y="1785"/>
                  </a:lnTo>
                  <a:lnTo>
                    <a:pt x="2726" y="1862"/>
                  </a:lnTo>
                  <a:lnTo>
                    <a:pt x="2654" y="1904"/>
                  </a:lnTo>
                  <a:lnTo>
                    <a:pt x="2597" y="1970"/>
                  </a:lnTo>
                  <a:lnTo>
                    <a:pt x="2553" y="2012"/>
                  </a:lnTo>
                  <a:lnTo>
                    <a:pt x="2496" y="2085"/>
                  </a:lnTo>
                  <a:lnTo>
                    <a:pt x="2448" y="2127"/>
                  </a:lnTo>
                  <a:lnTo>
                    <a:pt x="2397" y="2191"/>
                  </a:lnTo>
                  <a:lnTo>
                    <a:pt x="2357" y="2249"/>
                  </a:lnTo>
                  <a:lnTo>
                    <a:pt x="2347" y="2276"/>
                  </a:lnTo>
                  <a:lnTo>
                    <a:pt x="2290" y="2305"/>
                  </a:lnTo>
                  <a:lnTo>
                    <a:pt x="2210" y="2308"/>
                  </a:lnTo>
                  <a:lnTo>
                    <a:pt x="2127" y="2343"/>
                  </a:lnTo>
                  <a:lnTo>
                    <a:pt x="2077" y="2376"/>
                  </a:lnTo>
                  <a:lnTo>
                    <a:pt x="2014" y="2412"/>
                  </a:lnTo>
                  <a:lnTo>
                    <a:pt x="1977" y="2375"/>
                  </a:lnTo>
                  <a:lnTo>
                    <a:pt x="1943" y="2360"/>
                  </a:lnTo>
                  <a:lnTo>
                    <a:pt x="1977" y="2316"/>
                  </a:lnTo>
                  <a:lnTo>
                    <a:pt x="1930" y="2332"/>
                  </a:lnTo>
                  <a:lnTo>
                    <a:pt x="1836" y="2393"/>
                  </a:lnTo>
                  <a:lnTo>
                    <a:pt x="1788" y="2370"/>
                  </a:lnTo>
                  <a:lnTo>
                    <a:pt x="1756" y="2357"/>
                  </a:lnTo>
                  <a:lnTo>
                    <a:pt x="1719" y="2350"/>
                  </a:lnTo>
                  <a:lnTo>
                    <a:pt x="1664" y="2326"/>
                  </a:lnTo>
                  <a:lnTo>
                    <a:pt x="1646" y="2274"/>
                  </a:lnTo>
                  <a:lnTo>
                    <a:pt x="1665" y="2210"/>
                  </a:lnTo>
                  <a:lnTo>
                    <a:pt x="1669" y="2167"/>
                  </a:lnTo>
                  <a:lnTo>
                    <a:pt x="1651" y="2132"/>
                  </a:lnTo>
                  <a:lnTo>
                    <a:pt x="1587" y="2122"/>
                  </a:lnTo>
                  <a:lnTo>
                    <a:pt x="1630" y="2081"/>
                  </a:lnTo>
                  <a:lnTo>
                    <a:pt x="1641" y="2018"/>
                  </a:lnTo>
                  <a:lnTo>
                    <a:pt x="1580" y="2077"/>
                  </a:lnTo>
                  <a:lnTo>
                    <a:pt x="1510" y="2092"/>
                  </a:lnTo>
                  <a:lnTo>
                    <a:pt x="1568" y="2045"/>
                  </a:lnTo>
                  <a:lnTo>
                    <a:pt x="1600" y="1996"/>
                  </a:lnTo>
                  <a:lnTo>
                    <a:pt x="1646" y="1955"/>
                  </a:lnTo>
                  <a:lnTo>
                    <a:pt x="1667" y="1892"/>
                  </a:lnTo>
                  <a:lnTo>
                    <a:pt x="1578" y="1964"/>
                  </a:lnTo>
                  <a:lnTo>
                    <a:pt x="1521" y="1993"/>
                  </a:lnTo>
                  <a:lnTo>
                    <a:pt x="1464" y="2061"/>
                  </a:lnTo>
                  <a:lnTo>
                    <a:pt x="1424" y="2026"/>
                  </a:lnTo>
                  <a:lnTo>
                    <a:pt x="1446" y="1981"/>
                  </a:lnTo>
                  <a:lnTo>
                    <a:pt x="1427" y="1919"/>
                  </a:lnTo>
                  <a:lnTo>
                    <a:pt x="1402" y="1888"/>
                  </a:lnTo>
                  <a:lnTo>
                    <a:pt x="1424" y="1868"/>
                  </a:lnTo>
                  <a:lnTo>
                    <a:pt x="1352" y="1816"/>
                  </a:lnTo>
                  <a:lnTo>
                    <a:pt x="1303" y="1814"/>
                  </a:lnTo>
                  <a:lnTo>
                    <a:pt x="1250" y="1773"/>
                  </a:lnTo>
                  <a:lnTo>
                    <a:pt x="1118" y="1781"/>
                  </a:lnTo>
                  <a:lnTo>
                    <a:pt x="1014" y="1811"/>
                  </a:lnTo>
                  <a:lnTo>
                    <a:pt x="922" y="1840"/>
                  </a:lnTo>
                  <a:lnTo>
                    <a:pt x="856" y="1834"/>
                  </a:lnTo>
                  <a:lnTo>
                    <a:pt x="764" y="1877"/>
                  </a:lnTo>
                  <a:lnTo>
                    <a:pt x="694" y="1897"/>
                  </a:lnTo>
                  <a:lnTo>
                    <a:pt x="664" y="1942"/>
                  </a:lnTo>
                  <a:lnTo>
                    <a:pt x="624" y="1976"/>
                  </a:lnTo>
                  <a:lnTo>
                    <a:pt x="563" y="1978"/>
                  </a:lnTo>
                  <a:lnTo>
                    <a:pt x="515" y="1986"/>
                  </a:lnTo>
                  <a:lnTo>
                    <a:pt x="458" y="1970"/>
                  </a:lnTo>
                  <a:lnTo>
                    <a:pt x="404" y="1979"/>
                  </a:lnTo>
                  <a:lnTo>
                    <a:pt x="353" y="1983"/>
                  </a:lnTo>
                  <a:lnTo>
                    <a:pt x="294" y="2029"/>
                  </a:lnTo>
                  <a:lnTo>
                    <a:pt x="274" y="2025"/>
                  </a:lnTo>
                  <a:lnTo>
                    <a:pt x="230" y="2049"/>
                  </a:lnTo>
                  <a:lnTo>
                    <a:pt x="185" y="2076"/>
                  </a:lnTo>
                  <a:lnTo>
                    <a:pt x="135" y="2072"/>
                  </a:lnTo>
                  <a:lnTo>
                    <a:pt x="87" y="2072"/>
                  </a:lnTo>
                  <a:lnTo>
                    <a:pt x="32" y="2018"/>
                  </a:lnTo>
                  <a:lnTo>
                    <a:pt x="0" y="2002"/>
                  </a:lnTo>
                  <a:lnTo>
                    <a:pt x="19" y="1953"/>
                  </a:lnTo>
                  <a:lnTo>
                    <a:pt x="59" y="1942"/>
                  </a:lnTo>
                  <a:lnTo>
                    <a:pt x="78" y="1923"/>
                  </a:lnTo>
                  <a:lnTo>
                    <a:pt x="86" y="1892"/>
                  </a:lnTo>
                  <a:lnTo>
                    <a:pt x="115" y="1833"/>
                  </a:lnTo>
                  <a:lnTo>
                    <a:pt x="124" y="1783"/>
                  </a:lnTo>
                  <a:lnTo>
                    <a:pt x="114" y="1697"/>
                  </a:lnTo>
                  <a:lnTo>
                    <a:pt x="117" y="1648"/>
                  </a:lnTo>
                  <a:lnTo>
                    <a:pt x="135" y="1600"/>
                  </a:lnTo>
                  <a:lnTo>
                    <a:pt x="123" y="1544"/>
                  </a:lnTo>
                  <a:lnTo>
                    <a:pt x="128" y="1519"/>
                  </a:lnTo>
                  <a:lnTo>
                    <a:pt x="105" y="1486"/>
                  </a:lnTo>
                  <a:lnTo>
                    <a:pt x="115" y="1419"/>
                  </a:lnTo>
                  <a:lnTo>
                    <a:pt x="91" y="1352"/>
                  </a:lnTo>
                  <a:lnTo>
                    <a:pt x="90" y="1315"/>
                  </a:lnTo>
                  <a:lnTo>
                    <a:pt x="113" y="1352"/>
                  </a:lnTo>
                  <a:lnTo>
                    <a:pt x="108" y="1273"/>
                  </a:lnTo>
                  <a:lnTo>
                    <a:pt x="138" y="1298"/>
                  </a:lnTo>
                  <a:lnTo>
                    <a:pt x="151" y="1331"/>
                  </a:lnTo>
                  <a:lnTo>
                    <a:pt x="161" y="1287"/>
                  </a:lnTo>
                  <a:lnTo>
                    <a:pt x="142" y="1220"/>
                  </a:lnTo>
                  <a:lnTo>
                    <a:pt x="141" y="1193"/>
                  </a:lnTo>
                  <a:lnTo>
                    <a:pt x="130" y="1168"/>
                  </a:lnTo>
                  <a:lnTo>
                    <a:pt x="149" y="1119"/>
                  </a:lnTo>
                  <a:lnTo>
                    <a:pt x="169" y="1098"/>
                  </a:lnTo>
                  <a:lnTo>
                    <a:pt x="189" y="1055"/>
                  </a:lnTo>
                  <a:lnTo>
                    <a:pt x="191" y="1005"/>
                  </a:lnTo>
                  <a:lnTo>
                    <a:pt x="235" y="944"/>
                  </a:lnTo>
                  <a:lnTo>
                    <a:pt x="227" y="1009"/>
                  </a:lnTo>
                  <a:lnTo>
                    <a:pt x="270" y="950"/>
                  </a:lnTo>
                  <a:lnTo>
                    <a:pt x="336" y="922"/>
                  </a:lnTo>
                  <a:lnTo>
                    <a:pt x="379" y="886"/>
                  </a:lnTo>
                  <a:lnTo>
                    <a:pt x="442" y="854"/>
                  </a:lnTo>
                  <a:lnTo>
                    <a:pt x="476" y="848"/>
                  </a:lnTo>
                  <a:lnTo>
                    <a:pt x="495" y="858"/>
                  </a:lnTo>
                  <a:lnTo>
                    <a:pt x="559" y="826"/>
                  </a:lnTo>
                  <a:lnTo>
                    <a:pt x="606" y="817"/>
                  </a:lnTo>
                  <a:lnTo>
                    <a:pt x="621" y="798"/>
                  </a:lnTo>
                  <a:lnTo>
                    <a:pt x="642" y="791"/>
                  </a:lnTo>
                  <a:lnTo>
                    <a:pt x="682" y="793"/>
                  </a:lnTo>
                  <a:lnTo>
                    <a:pt x="765" y="768"/>
                  </a:lnTo>
                  <a:lnTo>
                    <a:pt x="812" y="730"/>
                  </a:lnTo>
                  <a:lnTo>
                    <a:pt x="840" y="684"/>
                  </a:lnTo>
                  <a:lnTo>
                    <a:pt x="891" y="641"/>
                  </a:lnTo>
                  <a:lnTo>
                    <a:pt x="900" y="607"/>
                  </a:lnTo>
                  <a:lnTo>
                    <a:pt x="910" y="561"/>
                  </a:lnTo>
                  <a:lnTo>
                    <a:pt x="974" y="489"/>
                  </a:lnTo>
                  <a:lnTo>
                    <a:pt x="993" y="562"/>
                  </a:lnTo>
                  <a:lnTo>
                    <a:pt x="1028" y="545"/>
                  </a:lnTo>
                  <a:lnTo>
                    <a:pt x="1008" y="505"/>
                  </a:lnTo>
                  <a:lnTo>
                    <a:pt x="1038" y="464"/>
                  </a:lnTo>
                  <a:lnTo>
                    <a:pt x="1068" y="482"/>
                  </a:lnTo>
                  <a:lnTo>
                    <a:pt x="1087" y="417"/>
                  </a:lnTo>
                  <a:lnTo>
                    <a:pt x="1134" y="375"/>
                  </a:lnTo>
                  <a:lnTo>
                    <a:pt x="1157" y="342"/>
                  </a:lnTo>
                  <a:lnTo>
                    <a:pt x="1196" y="327"/>
                  </a:lnTo>
                  <a:lnTo>
                    <a:pt x="1201" y="303"/>
                  </a:lnTo>
                  <a:lnTo>
                    <a:pt x="1232" y="313"/>
                  </a:lnTo>
                  <a:lnTo>
                    <a:pt x="1236" y="292"/>
                  </a:lnTo>
                  <a:lnTo>
                    <a:pt x="1271" y="280"/>
                  </a:lnTo>
                  <a:lnTo>
                    <a:pt x="1308" y="268"/>
                  </a:lnTo>
                  <a:lnTo>
                    <a:pt x="1358" y="307"/>
                  </a:lnTo>
                  <a:lnTo>
                    <a:pt x="1392" y="358"/>
                  </a:lnTo>
                  <a:lnTo>
                    <a:pt x="1439" y="358"/>
                  </a:lnTo>
                  <a:lnTo>
                    <a:pt x="1485" y="366"/>
                  </a:lnTo>
                  <a:lnTo>
                    <a:pt x="1476" y="320"/>
                  </a:lnTo>
                  <a:lnTo>
                    <a:pt x="1521" y="251"/>
                  </a:lnTo>
                  <a:lnTo>
                    <a:pt x="1558" y="229"/>
                  </a:lnTo>
                  <a:lnTo>
                    <a:pt x="1549" y="208"/>
                  </a:lnTo>
                  <a:lnTo>
                    <a:pt x="1588" y="159"/>
                  </a:lnTo>
                  <a:lnTo>
                    <a:pt x="1637" y="129"/>
                  </a:lnTo>
                  <a:lnTo>
                    <a:pt x="1674" y="139"/>
                  </a:lnTo>
                  <a:lnTo>
                    <a:pt x="1739" y="123"/>
                  </a:lnTo>
                  <a:lnTo>
                    <a:pt x="1743" y="80"/>
                  </a:lnTo>
                  <a:lnTo>
                    <a:pt x="1691" y="52"/>
                  </a:lnTo>
                  <a:lnTo>
                    <a:pt x="1733" y="39"/>
                  </a:lnTo>
                  <a:lnTo>
                    <a:pt x="1780" y="60"/>
                  </a:lnTo>
                  <a:lnTo>
                    <a:pt x="1815" y="95"/>
                  </a:lnTo>
                  <a:lnTo>
                    <a:pt x="1876" y="117"/>
                  </a:lnTo>
                  <a:lnTo>
                    <a:pt x="1898" y="108"/>
                  </a:lnTo>
                  <a:lnTo>
                    <a:pt x="1941" y="135"/>
                  </a:lnTo>
                  <a:lnTo>
                    <a:pt x="1988" y="110"/>
                  </a:lnTo>
                  <a:lnTo>
                    <a:pt x="2015" y="118"/>
                  </a:lnTo>
                  <a:lnTo>
                    <a:pt x="2035" y="101"/>
                  </a:lnTo>
                  <a:lnTo>
                    <a:pt x="2064" y="143"/>
                  </a:lnTo>
                  <a:lnTo>
                    <a:pt x="2038" y="189"/>
                  </a:lnTo>
                  <a:lnTo>
                    <a:pt x="2005" y="223"/>
                  </a:lnTo>
                  <a:lnTo>
                    <a:pt x="1978" y="226"/>
                  </a:lnTo>
                  <a:lnTo>
                    <a:pt x="1982" y="260"/>
                  </a:lnTo>
                  <a:lnTo>
                    <a:pt x="1954" y="303"/>
                  </a:lnTo>
                  <a:lnTo>
                    <a:pt x="1921" y="345"/>
                  </a:lnTo>
                  <a:lnTo>
                    <a:pt x="1923" y="369"/>
                  </a:lnTo>
                  <a:lnTo>
                    <a:pt x="1974" y="416"/>
                  </a:lnTo>
                  <a:lnTo>
                    <a:pt x="2027" y="443"/>
                  </a:lnTo>
                  <a:lnTo>
                    <a:pt x="2060" y="472"/>
                  </a:lnTo>
                  <a:lnTo>
                    <a:pt x="2105" y="523"/>
                  </a:lnTo>
                  <a:lnTo>
                    <a:pt x="2126" y="523"/>
                  </a:lnTo>
                  <a:lnTo>
                    <a:pt x="2161" y="545"/>
                  </a:lnTo>
                  <a:lnTo>
                    <a:pt x="2167" y="571"/>
                  </a:lnTo>
                  <a:lnTo>
                    <a:pt x="2232" y="600"/>
                  </a:lnTo>
                  <a:lnTo>
                    <a:pt x="2287" y="571"/>
                  </a:lnTo>
                  <a:lnTo>
                    <a:pt x="2310" y="525"/>
                  </a:lnTo>
                  <a:lnTo>
                    <a:pt x="2332" y="487"/>
                  </a:lnTo>
                  <a:lnTo>
                    <a:pt x="2350" y="440"/>
                  </a:lnTo>
                  <a:lnTo>
                    <a:pt x="2384" y="373"/>
                  </a:lnTo>
                  <a:lnTo>
                    <a:pt x="2381" y="332"/>
                  </a:lnTo>
                  <a:lnTo>
                    <a:pt x="2390" y="307"/>
                  </a:lnTo>
                  <a:lnTo>
                    <a:pt x="2389" y="258"/>
                  </a:lnTo>
                  <a:lnTo>
                    <a:pt x="2408" y="194"/>
                  </a:lnTo>
                  <a:lnTo>
                    <a:pt x="2425" y="177"/>
                  </a:lnTo>
                  <a:lnTo>
                    <a:pt x="2417" y="148"/>
                  </a:lnTo>
                  <a:lnTo>
                    <a:pt x="2441" y="103"/>
                  </a:lnTo>
                  <a:lnTo>
                    <a:pt x="2461" y="56"/>
                  </a:lnTo>
                  <a:lnTo>
                    <a:pt x="2466" y="32"/>
                  </a:lnTo>
                  <a:lnTo>
                    <a:pt x="2498" y="0"/>
                  </a:lnTo>
                  <a:lnTo>
                    <a:pt x="2514" y="42"/>
                  </a:lnTo>
                  <a:lnTo>
                    <a:pt x="2512" y="95"/>
                  </a:lnTo>
                  <a:lnTo>
                    <a:pt x="2530" y="105"/>
                  </a:lnTo>
                  <a:lnTo>
                    <a:pt x="2528" y="141"/>
                  </a:lnTo>
                  <a:lnTo>
                    <a:pt x="2549" y="184"/>
                  </a:lnTo>
                  <a:lnTo>
                    <a:pt x="2548" y="233"/>
                  </a:lnTo>
                  <a:lnTo>
                    <a:pt x="2540" y="264"/>
                  </a:lnTo>
                  <a:moveTo>
                    <a:pt x="1865" y="2560"/>
                  </a:moveTo>
                  <a:lnTo>
                    <a:pt x="1914" y="2590"/>
                  </a:lnTo>
                  <a:lnTo>
                    <a:pt x="1959" y="2578"/>
                  </a:lnTo>
                  <a:lnTo>
                    <a:pt x="2023" y="2562"/>
                  </a:lnTo>
                  <a:lnTo>
                    <a:pt x="2061" y="2567"/>
                  </a:lnTo>
                  <a:lnTo>
                    <a:pt x="2004" y="2667"/>
                  </a:lnTo>
                  <a:lnTo>
                    <a:pt x="1962" y="2696"/>
                  </a:lnTo>
                  <a:lnTo>
                    <a:pt x="1911" y="2764"/>
                  </a:lnTo>
                  <a:lnTo>
                    <a:pt x="1902" y="2741"/>
                  </a:lnTo>
                  <a:lnTo>
                    <a:pt x="1816" y="2800"/>
                  </a:lnTo>
                  <a:lnTo>
                    <a:pt x="1805" y="2795"/>
                  </a:lnTo>
                  <a:lnTo>
                    <a:pt x="1765" y="2793"/>
                  </a:lnTo>
                  <a:lnTo>
                    <a:pt x="1769" y="2721"/>
                  </a:lnTo>
                  <a:lnTo>
                    <a:pt x="1795" y="2665"/>
                  </a:lnTo>
                  <a:lnTo>
                    <a:pt x="1800" y="2592"/>
                  </a:lnTo>
                  <a:lnTo>
                    <a:pt x="1824" y="2553"/>
                  </a:lnTo>
                  <a:lnTo>
                    <a:pt x="1865" y="256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6" name="Freeform 14">
              <a:extLst>
                <a:ext uri="{FF2B5EF4-FFF2-40B4-BE49-F238E27FC236}">
                  <a16:creationId xmlns:a16="http://schemas.microsoft.com/office/drawing/2014/main" id="{6E31386D-D619-304F-8FBA-1AECC53C4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823" y="2588170"/>
              <a:ext cx="190582" cy="90894"/>
            </a:xfrm>
            <a:custGeom>
              <a:avLst/>
              <a:gdLst>
                <a:gd name="T0" fmla="*/ 120 w 120"/>
                <a:gd name="T1" fmla="*/ 19 h 54"/>
                <a:gd name="T2" fmla="*/ 119 w 120"/>
                <a:gd name="T3" fmla="*/ 27 h 54"/>
                <a:gd name="T4" fmla="*/ 110 w 120"/>
                <a:gd name="T5" fmla="*/ 27 h 54"/>
                <a:gd name="T6" fmla="*/ 114 w 120"/>
                <a:gd name="T7" fmla="*/ 32 h 54"/>
                <a:gd name="T8" fmla="*/ 109 w 120"/>
                <a:gd name="T9" fmla="*/ 45 h 54"/>
                <a:gd name="T10" fmla="*/ 107 w 120"/>
                <a:gd name="T11" fmla="*/ 48 h 54"/>
                <a:gd name="T12" fmla="*/ 92 w 120"/>
                <a:gd name="T13" fmla="*/ 49 h 54"/>
                <a:gd name="T14" fmla="*/ 85 w 120"/>
                <a:gd name="T15" fmla="*/ 54 h 54"/>
                <a:gd name="T16" fmla="*/ 71 w 120"/>
                <a:gd name="T17" fmla="*/ 52 h 54"/>
                <a:gd name="T18" fmla="*/ 47 w 120"/>
                <a:gd name="T19" fmla="*/ 47 h 54"/>
                <a:gd name="T20" fmla="*/ 43 w 120"/>
                <a:gd name="T21" fmla="*/ 40 h 54"/>
                <a:gd name="T22" fmla="*/ 27 w 120"/>
                <a:gd name="T23" fmla="*/ 43 h 54"/>
                <a:gd name="T24" fmla="*/ 25 w 120"/>
                <a:gd name="T25" fmla="*/ 47 h 54"/>
                <a:gd name="T26" fmla="*/ 15 w 120"/>
                <a:gd name="T27" fmla="*/ 44 h 54"/>
                <a:gd name="T28" fmla="*/ 7 w 120"/>
                <a:gd name="T29" fmla="*/ 44 h 54"/>
                <a:gd name="T30" fmla="*/ 0 w 120"/>
                <a:gd name="T31" fmla="*/ 40 h 54"/>
                <a:gd name="T32" fmla="*/ 2 w 120"/>
                <a:gd name="T33" fmla="*/ 35 h 54"/>
                <a:gd name="T34" fmla="*/ 1 w 120"/>
                <a:gd name="T35" fmla="*/ 31 h 54"/>
                <a:gd name="T36" fmla="*/ 6 w 120"/>
                <a:gd name="T37" fmla="*/ 30 h 54"/>
                <a:gd name="T38" fmla="*/ 15 w 120"/>
                <a:gd name="T39" fmla="*/ 36 h 54"/>
                <a:gd name="T40" fmla="*/ 16 w 120"/>
                <a:gd name="T41" fmla="*/ 30 h 54"/>
                <a:gd name="T42" fmla="*/ 31 w 120"/>
                <a:gd name="T43" fmla="*/ 31 h 54"/>
                <a:gd name="T44" fmla="*/ 42 w 120"/>
                <a:gd name="T45" fmla="*/ 28 h 54"/>
                <a:gd name="T46" fmla="*/ 50 w 120"/>
                <a:gd name="T47" fmla="*/ 28 h 54"/>
                <a:gd name="T48" fmla="*/ 55 w 120"/>
                <a:gd name="T49" fmla="*/ 32 h 54"/>
                <a:gd name="T50" fmla="*/ 57 w 120"/>
                <a:gd name="T51" fmla="*/ 29 h 54"/>
                <a:gd name="T52" fmla="*/ 53 w 120"/>
                <a:gd name="T53" fmla="*/ 16 h 54"/>
                <a:gd name="T54" fmla="*/ 59 w 120"/>
                <a:gd name="T55" fmla="*/ 13 h 54"/>
                <a:gd name="T56" fmla="*/ 64 w 120"/>
                <a:gd name="T57" fmla="*/ 4 h 54"/>
                <a:gd name="T58" fmla="*/ 77 w 120"/>
                <a:gd name="T59" fmla="*/ 10 h 54"/>
                <a:gd name="T60" fmla="*/ 85 w 120"/>
                <a:gd name="T61" fmla="*/ 2 h 54"/>
                <a:gd name="T62" fmla="*/ 90 w 120"/>
                <a:gd name="T63" fmla="*/ 0 h 54"/>
                <a:gd name="T64" fmla="*/ 103 w 120"/>
                <a:gd name="T65" fmla="*/ 7 h 54"/>
                <a:gd name="T66" fmla="*/ 111 w 120"/>
                <a:gd name="T67" fmla="*/ 6 h 54"/>
                <a:gd name="T68" fmla="*/ 119 w 120"/>
                <a:gd name="T69" fmla="*/ 9 h 54"/>
                <a:gd name="T70" fmla="*/ 118 w 120"/>
                <a:gd name="T71" fmla="*/ 12 h 54"/>
                <a:gd name="T72" fmla="*/ 120 w 120"/>
                <a:gd name="T7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" h="54">
                  <a:moveTo>
                    <a:pt x="120" y="19"/>
                  </a:moveTo>
                  <a:lnTo>
                    <a:pt x="119" y="27"/>
                  </a:lnTo>
                  <a:lnTo>
                    <a:pt x="110" y="27"/>
                  </a:lnTo>
                  <a:lnTo>
                    <a:pt x="114" y="32"/>
                  </a:lnTo>
                  <a:lnTo>
                    <a:pt x="109" y="45"/>
                  </a:lnTo>
                  <a:lnTo>
                    <a:pt x="107" y="48"/>
                  </a:lnTo>
                  <a:lnTo>
                    <a:pt x="92" y="49"/>
                  </a:lnTo>
                  <a:lnTo>
                    <a:pt x="85" y="54"/>
                  </a:lnTo>
                  <a:lnTo>
                    <a:pt x="71" y="52"/>
                  </a:lnTo>
                  <a:lnTo>
                    <a:pt x="47" y="47"/>
                  </a:lnTo>
                  <a:lnTo>
                    <a:pt x="43" y="40"/>
                  </a:lnTo>
                  <a:lnTo>
                    <a:pt x="27" y="43"/>
                  </a:lnTo>
                  <a:lnTo>
                    <a:pt x="25" y="47"/>
                  </a:lnTo>
                  <a:lnTo>
                    <a:pt x="15" y="44"/>
                  </a:lnTo>
                  <a:lnTo>
                    <a:pt x="7" y="44"/>
                  </a:lnTo>
                  <a:lnTo>
                    <a:pt x="0" y="40"/>
                  </a:lnTo>
                  <a:lnTo>
                    <a:pt x="2" y="35"/>
                  </a:lnTo>
                  <a:lnTo>
                    <a:pt x="1" y="31"/>
                  </a:lnTo>
                  <a:lnTo>
                    <a:pt x="6" y="30"/>
                  </a:lnTo>
                  <a:lnTo>
                    <a:pt x="15" y="36"/>
                  </a:lnTo>
                  <a:lnTo>
                    <a:pt x="16" y="30"/>
                  </a:lnTo>
                  <a:lnTo>
                    <a:pt x="31" y="31"/>
                  </a:lnTo>
                  <a:lnTo>
                    <a:pt x="42" y="28"/>
                  </a:lnTo>
                  <a:lnTo>
                    <a:pt x="50" y="28"/>
                  </a:lnTo>
                  <a:lnTo>
                    <a:pt x="55" y="32"/>
                  </a:lnTo>
                  <a:lnTo>
                    <a:pt x="57" y="29"/>
                  </a:lnTo>
                  <a:lnTo>
                    <a:pt x="53" y="16"/>
                  </a:lnTo>
                  <a:lnTo>
                    <a:pt x="59" y="13"/>
                  </a:lnTo>
                  <a:lnTo>
                    <a:pt x="64" y="4"/>
                  </a:lnTo>
                  <a:lnTo>
                    <a:pt x="77" y="10"/>
                  </a:lnTo>
                  <a:lnTo>
                    <a:pt x="85" y="2"/>
                  </a:lnTo>
                  <a:lnTo>
                    <a:pt x="90" y="0"/>
                  </a:lnTo>
                  <a:lnTo>
                    <a:pt x="103" y="7"/>
                  </a:lnTo>
                  <a:lnTo>
                    <a:pt x="111" y="6"/>
                  </a:lnTo>
                  <a:lnTo>
                    <a:pt x="119" y="9"/>
                  </a:lnTo>
                  <a:lnTo>
                    <a:pt x="118" y="12"/>
                  </a:lnTo>
                  <a:lnTo>
                    <a:pt x="120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7" name="Freeform 15">
              <a:extLst>
                <a:ext uri="{FF2B5EF4-FFF2-40B4-BE49-F238E27FC236}">
                  <a16:creationId xmlns:a16="http://schemas.microsoft.com/office/drawing/2014/main" id="{A6EE664B-0B0D-CD4E-BE5C-EA8BE94CF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678" y="2909666"/>
              <a:ext cx="41293" cy="33665"/>
            </a:xfrm>
            <a:custGeom>
              <a:avLst/>
              <a:gdLst>
                <a:gd name="T0" fmla="*/ 14 w 108"/>
                <a:gd name="T1" fmla="*/ 1 h 85"/>
                <a:gd name="T2" fmla="*/ 38 w 108"/>
                <a:gd name="T3" fmla="*/ 23 h 85"/>
                <a:gd name="T4" fmla="*/ 69 w 108"/>
                <a:gd name="T5" fmla="*/ 23 h 85"/>
                <a:gd name="T6" fmla="*/ 71 w 108"/>
                <a:gd name="T7" fmla="*/ 36 h 85"/>
                <a:gd name="T8" fmla="*/ 108 w 108"/>
                <a:gd name="T9" fmla="*/ 85 h 85"/>
                <a:gd name="T10" fmla="*/ 58 w 108"/>
                <a:gd name="T11" fmla="*/ 74 h 85"/>
                <a:gd name="T12" fmla="*/ 16 w 108"/>
                <a:gd name="T13" fmla="*/ 35 h 85"/>
                <a:gd name="T14" fmla="*/ 0 w 108"/>
                <a:gd name="T15" fmla="*/ 3 h 85"/>
                <a:gd name="T16" fmla="*/ 14 w 108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5">
                  <a:moveTo>
                    <a:pt x="14" y="1"/>
                  </a:moveTo>
                  <a:lnTo>
                    <a:pt x="38" y="23"/>
                  </a:lnTo>
                  <a:lnTo>
                    <a:pt x="69" y="23"/>
                  </a:lnTo>
                  <a:lnTo>
                    <a:pt x="71" y="36"/>
                  </a:lnTo>
                  <a:lnTo>
                    <a:pt x="108" y="85"/>
                  </a:lnTo>
                  <a:lnTo>
                    <a:pt x="58" y="74"/>
                  </a:lnTo>
                  <a:lnTo>
                    <a:pt x="16" y="35"/>
                  </a:lnTo>
                  <a:lnTo>
                    <a:pt x="0" y="3"/>
                  </a:lnTo>
                  <a:lnTo>
                    <a:pt x="14" y="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8" name="Freeform 16">
              <a:extLst>
                <a:ext uri="{FF2B5EF4-FFF2-40B4-BE49-F238E27FC236}">
                  <a16:creationId xmlns:a16="http://schemas.microsoft.com/office/drawing/2014/main" id="{A860321D-AC60-684F-83B8-AB0BDDDEE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913" y="2835604"/>
              <a:ext cx="150879" cy="124558"/>
            </a:xfrm>
            <a:custGeom>
              <a:avLst/>
              <a:gdLst>
                <a:gd name="T0" fmla="*/ 40 w 95"/>
                <a:gd name="T1" fmla="*/ 13 h 74"/>
                <a:gd name="T2" fmla="*/ 48 w 95"/>
                <a:gd name="T3" fmla="*/ 15 h 74"/>
                <a:gd name="T4" fmla="*/ 50 w 95"/>
                <a:gd name="T5" fmla="*/ 9 h 74"/>
                <a:gd name="T6" fmla="*/ 58 w 95"/>
                <a:gd name="T7" fmla="*/ 1 h 74"/>
                <a:gd name="T8" fmla="*/ 69 w 95"/>
                <a:gd name="T9" fmla="*/ 12 h 74"/>
                <a:gd name="T10" fmla="*/ 81 w 95"/>
                <a:gd name="T11" fmla="*/ 27 h 74"/>
                <a:gd name="T12" fmla="*/ 89 w 95"/>
                <a:gd name="T13" fmla="*/ 28 h 74"/>
                <a:gd name="T14" fmla="*/ 95 w 95"/>
                <a:gd name="T15" fmla="*/ 33 h 74"/>
                <a:gd name="T16" fmla="*/ 82 w 95"/>
                <a:gd name="T17" fmla="*/ 35 h 74"/>
                <a:gd name="T18" fmla="*/ 82 w 95"/>
                <a:gd name="T19" fmla="*/ 51 h 74"/>
                <a:gd name="T20" fmla="*/ 80 w 95"/>
                <a:gd name="T21" fmla="*/ 58 h 74"/>
                <a:gd name="T22" fmla="*/ 75 w 95"/>
                <a:gd name="T23" fmla="*/ 63 h 74"/>
                <a:gd name="T24" fmla="*/ 77 w 95"/>
                <a:gd name="T25" fmla="*/ 73 h 74"/>
                <a:gd name="T26" fmla="*/ 73 w 95"/>
                <a:gd name="T27" fmla="*/ 74 h 74"/>
                <a:gd name="T28" fmla="*/ 61 w 95"/>
                <a:gd name="T29" fmla="*/ 63 h 74"/>
                <a:gd name="T30" fmla="*/ 65 w 95"/>
                <a:gd name="T31" fmla="*/ 53 h 74"/>
                <a:gd name="T32" fmla="*/ 59 w 95"/>
                <a:gd name="T33" fmla="*/ 47 h 74"/>
                <a:gd name="T34" fmla="*/ 52 w 95"/>
                <a:gd name="T35" fmla="*/ 49 h 74"/>
                <a:gd name="T36" fmla="*/ 35 w 95"/>
                <a:gd name="T37" fmla="*/ 64 h 74"/>
                <a:gd name="T38" fmla="*/ 32 w 95"/>
                <a:gd name="T39" fmla="*/ 49 h 74"/>
                <a:gd name="T40" fmla="*/ 24 w 95"/>
                <a:gd name="T41" fmla="*/ 46 h 74"/>
                <a:gd name="T42" fmla="*/ 16 w 95"/>
                <a:gd name="T43" fmla="*/ 40 h 74"/>
                <a:gd name="T44" fmla="*/ 19 w 95"/>
                <a:gd name="T45" fmla="*/ 34 h 74"/>
                <a:gd name="T46" fmla="*/ 9 w 95"/>
                <a:gd name="T47" fmla="*/ 27 h 74"/>
                <a:gd name="T48" fmla="*/ 11 w 95"/>
                <a:gd name="T49" fmla="*/ 22 h 74"/>
                <a:gd name="T50" fmla="*/ 4 w 95"/>
                <a:gd name="T51" fmla="*/ 18 h 74"/>
                <a:gd name="T52" fmla="*/ 0 w 95"/>
                <a:gd name="T53" fmla="*/ 13 h 74"/>
                <a:gd name="T54" fmla="*/ 3 w 95"/>
                <a:gd name="T55" fmla="*/ 9 h 74"/>
                <a:gd name="T56" fmla="*/ 17 w 95"/>
                <a:gd name="T57" fmla="*/ 15 h 74"/>
                <a:gd name="T58" fmla="*/ 26 w 95"/>
                <a:gd name="T59" fmla="*/ 17 h 74"/>
                <a:gd name="T60" fmla="*/ 28 w 95"/>
                <a:gd name="T61" fmla="*/ 14 h 74"/>
                <a:gd name="T62" fmla="*/ 18 w 95"/>
                <a:gd name="T63" fmla="*/ 3 h 74"/>
                <a:gd name="T64" fmla="*/ 21 w 95"/>
                <a:gd name="T65" fmla="*/ 0 h 74"/>
                <a:gd name="T66" fmla="*/ 26 w 95"/>
                <a:gd name="T67" fmla="*/ 1 h 74"/>
                <a:gd name="T68" fmla="*/ 40 w 95"/>
                <a:gd name="T6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" h="74">
                  <a:moveTo>
                    <a:pt x="40" y="13"/>
                  </a:moveTo>
                  <a:lnTo>
                    <a:pt x="48" y="15"/>
                  </a:lnTo>
                  <a:lnTo>
                    <a:pt x="50" y="9"/>
                  </a:lnTo>
                  <a:lnTo>
                    <a:pt x="58" y="1"/>
                  </a:lnTo>
                  <a:lnTo>
                    <a:pt x="69" y="12"/>
                  </a:lnTo>
                  <a:lnTo>
                    <a:pt x="81" y="27"/>
                  </a:lnTo>
                  <a:lnTo>
                    <a:pt x="89" y="28"/>
                  </a:lnTo>
                  <a:lnTo>
                    <a:pt x="95" y="33"/>
                  </a:lnTo>
                  <a:lnTo>
                    <a:pt x="82" y="35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5" y="63"/>
                  </a:lnTo>
                  <a:lnTo>
                    <a:pt x="77" y="73"/>
                  </a:lnTo>
                  <a:lnTo>
                    <a:pt x="73" y="74"/>
                  </a:lnTo>
                  <a:lnTo>
                    <a:pt x="61" y="63"/>
                  </a:lnTo>
                  <a:lnTo>
                    <a:pt x="65" y="53"/>
                  </a:lnTo>
                  <a:lnTo>
                    <a:pt x="59" y="47"/>
                  </a:lnTo>
                  <a:lnTo>
                    <a:pt x="52" y="49"/>
                  </a:lnTo>
                  <a:lnTo>
                    <a:pt x="35" y="64"/>
                  </a:lnTo>
                  <a:lnTo>
                    <a:pt x="32" y="49"/>
                  </a:lnTo>
                  <a:lnTo>
                    <a:pt x="24" y="46"/>
                  </a:lnTo>
                  <a:lnTo>
                    <a:pt x="16" y="40"/>
                  </a:lnTo>
                  <a:lnTo>
                    <a:pt x="19" y="34"/>
                  </a:lnTo>
                  <a:lnTo>
                    <a:pt x="9" y="27"/>
                  </a:lnTo>
                  <a:lnTo>
                    <a:pt x="11" y="22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3" y="9"/>
                  </a:lnTo>
                  <a:lnTo>
                    <a:pt x="17" y="15"/>
                  </a:lnTo>
                  <a:lnTo>
                    <a:pt x="26" y="17"/>
                  </a:lnTo>
                  <a:lnTo>
                    <a:pt x="28" y="1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26" y="1"/>
                  </a:lnTo>
                  <a:lnTo>
                    <a:pt x="40" y="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79" name="Freeform 17">
              <a:extLst>
                <a:ext uri="{FF2B5EF4-FFF2-40B4-BE49-F238E27FC236}">
                  <a16:creationId xmlns:a16="http://schemas.microsoft.com/office/drawing/2014/main" id="{09D9DF00-C9D9-B149-8013-8AAF8F752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747" y="4379122"/>
              <a:ext cx="49234" cy="75746"/>
            </a:xfrm>
            <a:custGeom>
              <a:avLst/>
              <a:gdLst>
                <a:gd name="T0" fmla="*/ 5 w 31"/>
                <a:gd name="T1" fmla="*/ 45 h 45"/>
                <a:gd name="T2" fmla="*/ 4 w 31"/>
                <a:gd name="T3" fmla="*/ 20 h 45"/>
                <a:gd name="T4" fmla="*/ 0 w 31"/>
                <a:gd name="T5" fmla="*/ 10 h 45"/>
                <a:gd name="T6" fmla="*/ 11 w 31"/>
                <a:gd name="T7" fmla="*/ 12 h 45"/>
                <a:gd name="T8" fmla="*/ 16 w 31"/>
                <a:gd name="T9" fmla="*/ 0 h 45"/>
                <a:gd name="T10" fmla="*/ 26 w 31"/>
                <a:gd name="T11" fmla="*/ 2 h 45"/>
                <a:gd name="T12" fmla="*/ 27 w 31"/>
                <a:gd name="T13" fmla="*/ 10 h 45"/>
                <a:gd name="T14" fmla="*/ 31 w 31"/>
                <a:gd name="T15" fmla="*/ 14 h 45"/>
                <a:gd name="T16" fmla="*/ 31 w 31"/>
                <a:gd name="T17" fmla="*/ 21 h 45"/>
                <a:gd name="T18" fmla="*/ 27 w 31"/>
                <a:gd name="T19" fmla="*/ 25 h 45"/>
                <a:gd name="T20" fmla="*/ 19 w 31"/>
                <a:gd name="T21" fmla="*/ 36 h 45"/>
                <a:gd name="T22" fmla="*/ 12 w 31"/>
                <a:gd name="T23" fmla="*/ 44 h 45"/>
                <a:gd name="T24" fmla="*/ 5 w 31"/>
                <a:gd name="T2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5">
                  <a:moveTo>
                    <a:pt x="5" y="45"/>
                  </a:moveTo>
                  <a:lnTo>
                    <a:pt x="4" y="20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6" y="0"/>
                  </a:lnTo>
                  <a:lnTo>
                    <a:pt x="26" y="2"/>
                  </a:lnTo>
                  <a:lnTo>
                    <a:pt x="27" y="10"/>
                  </a:lnTo>
                  <a:lnTo>
                    <a:pt x="31" y="14"/>
                  </a:lnTo>
                  <a:lnTo>
                    <a:pt x="31" y="21"/>
                  </a:lnTo>
                  <a:lnTo>
                    <a:pt x="27" y="25"/>
                  </a:lnTo>
                  <a:lnTo>
                    <a:pt x="19" y="36"/>
                  </a:lnTo>
                  <a:lnTo>
                    <a:pt x="12" y="44"/>
                  </a:lnTo>
                  <a:lnTo>
                    <a:pt x="5" y="4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0" name="Freeform 18">
              <a:extLst>
                <a:ext uri="{FF2B5EF4-FFF2-40B4-BE49-F238E27FC236}">
                  <a16:creationId xmlns:a16="http://schemas.microsoft.com/office/drawing/2014/main" id="{19F39662-1F3D-ED4F-A420-6E90171BA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82" y="2505692"/>
              <a:ext cx="92115" cy="67329"/>
            </a:xfrm>
            <a:custGeom>
              <a:avLst/>
              <a:gdLst>
                <a:gd name="T0" fmla="*/ 13 w 58"/>
                <a:gd name="T1" fmla="*/ 3 h 40"/>
                <a:gd name="T2" fmla="*/ 24 w 58"/>
                <a:gd name="T3" fmla="*/ 4 h 40"/>
                <a:gd name="T4" fmla="*/ 39 w 58"/>
                <a:gd name="T5" fmla="*/ 0 h 40"/>
                <a:gd name="T6" fmla="*/ 49 w 58"/>
                <a:gd name="T7" fmla="*/ 9 h 40"/>
                <a:gd name="T8" fmla="*/ 58 w 58"/>
                <a:gd name="T9" fmla="*/ 14 h 40"/>
                <a:gd name="T10" fmla="*/ 57 w 58"/>
                <a:gd name="T11" fmla="*/ 27 h 40"/>
                <a:gd name="T12" fmla="*/ 53 w 58"/>
                <a:gd name="T13" fmla="*/ 28 h 40"/>
                <a:gd name="T14" fmla="*/ 51 w 58"/>
                <a:gd name="T15" fmla="*/ 40 h 40"/>
                <a:gd name="T16" fmla="*/ 37 w 58"/>
                <a:gd name="T17" fmla="*/ 30 h 40"/>
                <a:gd name="T18" fmla="*/ 29 w 58"/>
                <a:gd name="T19" fmla="*/ 32 h 40"/>
                <a:gd name="T20" fmla="*/ 17 w 58"/>
                <a:gd name="T21" fmla="*/ 22 h 40"/>
                <a:gd name="T22" fmla="*/ 10 w 58"/>
                <a:gd name="T23" fmla="*/ 14 h 40"/>
                <a:gd name="T24" fmla="*/ 3 w 58"/>
                <a:gd name="T25" fmla="*/ 14 h 40"/>
                <a:gd name="T26" fmla="*/ 0 w 58"/>
                <a:gd name="T27" fmla="*/ 7 h 40"/>
                <a:gd name="T28" fmla="*/ 13 w 58"/>
                <a:gd name="T2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40">
                  <a:moveTo>
                    <a:pt x="13" y="3"/>
                  </a:moveTo>
                  <a:lnTo>
                    <a:pt x="24" y="4"/>
                  </a:lnTo>
                  <a:lnTo>
                    <a:pt x="39" y="0"/>
                  </a:lnTo>
                  <a:lnTo>
                    <a:pt x="49" y="9"/>
                  </a:lnTo>
                  <a:lnTo>
                    <a:pt x="58" y="14"/>
                  </a:lnTo>
                  <a:lnTo>
                    <a:pt x="57" y="27"/>
                  </a:lnTo>
                  <a:lnTo>
                    <a:pt x="53" y="28"/>
                  </a:lnTo>
                  <a:lnTo>
                    <a:pt x="51" y="40"/>
                  </a:lnTo>
                  <a:lnTo>
                    <a:pt x="37" y="30"/>
                  </a:lnTo>
                  <a:lnTo>
                    <a:pt x="29" y="32"/>
                  </a:lnTo>
                  <a:lnTo>
                    <a:pt x="17" y="22"/>
                  </a:lnTo>
                  <a:lnTo>
                    <a:pt x="10" y="14"/>
                  </a:lnTo>
                  <a:lnTo>
                    <a:pt x="3" y="14"/>
                  </a:lnTo>
                  <a:lnTo>
                    <a:pt x="0" y="7"/>
                  </a:lnTo>
                  <a:lnTo>
                    <a:pt x="13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1" name="Freeform 19">
              <a:extLst>
                <a:ext uri="{FF2B5EF4-FFF2-40B4-BE49-F238E27FC236}">
                  <a16:creationId xmlns:a16="http://schemas.microsoft.com/office/drawing/2014/main" id="{1D2057C5-0C3E-ED41-892C-604BF888E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8" y="3869105"/>
              <a:ext cx="88939" cy="213770"/>
            </a:xfrm>
            <a:custGeom>
              <a:avLst/>
              <a:gdLst>
                <a:gd name="T0" fmla="*/ 36 w 56"/>
                <a:gd name="T1" fmla="*/ 124 h 127"/>
                <a:gd name="T2" fmla="*/ 20 w 56"/>
                <a:gd name="T3" fmla="*/ 127 h 127"/>
                <a:gd name="T4" fmla="*/ 16 w 56"/>
                <a:gd name="T5" fmla="*/ 113 h 127"/>
                <a:gd name="T6" fmla="*/ 17 w 56"/>
                <a:gd name="T7" fmla="*/ 65 h 127"/>
                <a:gd name="T8" fmla="*/ 13 w 56"/>
                <a:gd name="T9" fmla="*/ 61 h 127"/>
                <a:gd name="T10" fmla="*/ 12 w 56"/>
                <a:gd name="T11" fmla="*/ 50 h 127"/>
                <a:gd name="T12" fmla="*/ 6 w 56"/>
                <a:gd name="T13" fmla="*/ 43 h 127"/>
                <a:gd name="T14" fmla="*/ 0 w 56"/>
                <a:gd name="T15" fmla="*/ 37 h 127"/>
                <a:gd name="T16" fmla="*/ 3 w 56"/>
                <a:gd name="T17" fmla="*/ 26 h 127"/>
                <a:gd name="T18" fmla="*/ 9 w 56"/>
                <a:gd name="T19" fmla="*/ 23 h 127"/>
                <a:gd name="T20" fmla="*/ 13 w 56"/>
                <a:gd name="T21" fmla="*/ 14 h 127"/>
                <a:gd name="T22" fmla="*/ 22 w 56"/>
                <a:gd name="T23" fmla="*/ 13 h 127"/>
                <a:gd name="T24" fmla="*/ 26 w 56"/>
                <a:gd name="T25" fmla="*/ 6 h 127"/>
                <a:gd name="T26" fmla="*/ 32 w 56"/>
                <a:gd name="T27" fmla="*/ 0 h 127"/>
                <a:gd name="T28" fmla="*/ 38 w 56"/>
                <a:gd name="T29" fmla="*/ 0 h 127"/>
                <a:gd name="T30" fmla="*/ 52 w 56"/>
                <a:gd name="T31" fmla="*/ 12 h 127"/>
                <a:gd name="T32" fmla="*/ 52 w 56"/>
                <a:gd name="T33" fmla="*/ 19 h 127"/>
                <a:gd name="T34" fmla="*/ 56 w 56"/>
                <a:gd name="T35" fmla="*/ 31 h 127"/>
                <a:gd name="T36" fmla="*/ 52 w 56"/>
                <a:gd name="T37" fmla="*/ 40 h 127"/>
                <a:gd name="T38" fmla="*/ 54 w 56"/>
                <a:gd name="T39" fmla="*/ 45 h 127"/>
                <a:gd name="T40" fmla="*/ 45 w 56"/>
                <a:gd name="T41" fmla="*/ 58 h 127"/>
                <a:gd name="T42" fmla="*/ 40 w 56"/>
                <a:gd name="T43" fmla="*/ 64 h 127"/>
                <a:gd name="T44" fmla="*/ 36 w 56"/>
                <a:gd name="T45" fmla="*/ 78 h 127"/>
                <a:gd name="T46" fmla="*/ 37 w 56"/>
                <a:gd name="T47" fmla="*/ 91 h 127"/>
                <a:gd name="T48" fmla="*/ 36 w 56"/>
                <a:gd name="T49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27">
                  <a:moveTo>
                    <a:pt x="36" y="124"/>
                  </a:moveTo>
                  <a:lnTo>
                    <a:pt x="20" y="127"/>
                  </a:lnTo>
                  <a:lnTo>
                    <a:pt x="16" y="113"/>
                  </a:lnTo>
                  <a:lnTo>
                    <a:pt x="17" y="65"/>
                  </a:lnTo>
                  <a:lnTo>
                    <a:pt x="13" y="61"/>
                  </a:lnTo>
                  <a:lnTo>
                    <a:pt x="12" y="50"/>
                  </a:lnTo>
                  <a:lnTo>
                    <a:pt x="6" y="43"/>
                  </a:lnTo>
                  <a:lnTo>
                    <a:pt x="0" y="37"/>
                  </a:lnTo>
                  <a:lnTo>
                    <a:pt x="3" y="26"/>
                  </a:lnTo>
                  <a:lnTo>
                    <a:pt x="9" y="23"/>
                  </a:lnTo>
                  <a:lnTo>
                    <a:pt x="13" y="14"/>
                  </a:lnTo>
                  <a:lnTo>
                    <a:pt x="22" y="13"/>
                  </a:lnTo>
                  <a:lnTo>
                    <a:pt x="26" y="6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52" y="12"/>
                  </a:lnTo>
                  <a:lnTo>
                    <a:pt x="52" y="19"/>
                  </a:lnTo>
                  <a:lnTo>
                    <a:pt x="56" y="31"/>
                  </a:lnTo>
                  <a:lnTo>
                    <a:pt x="52" y="40"/>
                  </a:lnTo>
                  <a:lnTo>
                    <a:pt x="54" y="45"/>
                  </a:lnTo>
                  <a:lnTo>
                    <a:pt x="45" y="58"/>
                  </a:lnTo>
                  <a:lnTo>
                    <a:pt x="40" y="64"/>
                  </a:lnTo>
                  <a:lnTo>
                    <a:pt x="36" y="78"/>
                  </a:lnTo>
                  <a:lnTo>
                    <a:pt x="37" y="91"/>
                  </a:lnTo>
                  <a:lnTo>
                    <a:pt x="36" y="12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2" name="Freeform 20">
              <a:extLst>
                <a:ext uri="{FF2B5EF4-FFF2-40B4-BE49-F238E27FC236}">
                  <a16:creationId xmlns:a16="http://schemas.microsoft.com/office/drawing/2014/main" id="{F2241622-8F26-7E42-A692-491667974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35" y="3768110"/>
              <a:ext cx="222346" cy="193572"/>
            </a:xfrm>
            <a:custGeom>
              <a:avLst/>
              <a:gdLst>
                <a:gd name="T0" fmla="*/ 49 w 140"/>
                <a:gd name="T1" fmla="*/ 114 h 115"/>
                <a:gd name="T2" fmla="*/ 36 w 140"/>
                <a:gd name="T3" fmla="*/ 109 h 115"/>
                <a:gd name="T4" fmla="*/ 28 w 140"/>
                <a:gd name="T5" fmla="*/ 110 h 115"/>
                <a:gd name="T6" fmla="*/ 21 w 140"/>
                <a:gd name="T7" fmla="*/ 115 h 115"/>
                <a:gd name="T8" fmla="*/ 13 w 140"/>
                <a:gd name="T9" fmla="*/ 110 h 115"/>
                <a:gd name="T10" fmla="*/ 10 w 140"/>
                <a:gd name="T11" fmla="*/ 103 h 115"/>
                <a:gd name="T12" fmla="*/ 1 w 140"/>
                <a:gd name="T13" fmla="*/ 99 h 115"/>
                <a:gd name="T14" fmla="*/ 0 w 140"/>
                <a:gd name="T15" fmla="*/ 87 h 115"/>
                <a:gd name="T16" fmla="*/ 5 w 140"/>
                <a:gd name="T17" fmla="*/ 78 h 115"/>
                <a:gd name="T18" fmla="*/ 5 w 140"/>
                <a:gd name="T19" fmla="*/ 71 h 115"/>
                <a:gd name="T20" fmla="*/ 19 w 140"/>
                <a:gd name="T21" fmla="*/ 54 h 115"/>
                <a:gd name="T22" fmla="*/ 22 w 140"/>
                <a:gd name="T23" fmla="*/ 40 h 115"/>
                <a:gd name="T24" fmla="*/ 27 w 140"/>
                <a:gd name="T25" fmla="*/ 34 h 115"/>
                <a:gd name="T26" fmla="*/ 36 w 140"/>
                <a:gd name="T27" fmla="*/ 37 h 115"/>
                <a:gd name="T28" fmla="*/ 44 w 140"/>
                <a:gd name="T29" fmla="*/ 33 h 115"/>
                <a:gd name="T30" fmla="*/ 46 w 140"/>
                <a:gd name="T31" fmla="*/ 28 h 115"/>
                <a:gd name="T32" fmla="*/ 61 w 140"/>
                <a:gd name="T33" fmla="*/ 18 h 115"/>
                <a:gd name="T34" fmla="*/ 64 w 140"/>
                <a:gd name="T35" fmla="*/ 12 h 115"/>
                <a:gd name="T36" fmla="*/ 81 w 140"/>
                <a:gd name="T37" fmla="*/ 3 h 115"/>
                <a:gd name="T38" fmla="*/ 91 w 140"/>
                <a:gd name="T39" fmla="*/ 0 h 115"/>
                <a:gd name="T40" fmla="*/ 95 w 140"/>
                <a:gd name="T41" fmla="*/ 4 h 115"/>
                <a:gd name="T42" fmla="*/ 107 w 140"/>
                <a:gd name="T43" fmla="*/ 4 h 115"/>
                <a:gd name="T44" fmla="*/ 106 w 140"/>
                <a:gd name="T45" fmla="*/ 14 h 115"/>
                <a:gd name="T46" fmla="*/ 108 w 140"/>
                <a:gd name="T47" fmla="*/ 24 h 115"/>
                <a:gd name="T48" fmla="*/ 118 w 140"/>
                <a:gd name="T49" fmla="*/ 37 h 115"/>
                <a:gd name="T50" fmla="*/ 119 w 140"/>
                <a:gd name="T51" fmla="*/ 47 h 115"/>
                <a:gd name="T52" fmla="*/ 140 w 140"/>
                <a:gd name="T53" fmla="*/ 52 h 115"/>
                <a:gd name="T54" fmla="*/ 140 w 140"/>
                <a:gd name="T55" fmla="*/ 66 h 115"/>
                <a:gd name="T56" fmla="*/ 136 w 140"/>
                <a:gd name="T57" fmla="*/ 73 h 115"/>
                <a:gd name="T58" fmla="*/ 127 w 140"/>
                <a:gd name="T59" fmla="*/ 74 h 115"/>
                <a:gd name="T60" fmla="*/ 123 w 140"/>
                <a:gd name="T61" fmla="*/ 83 h 115"/>
                <a:gd name="T62" fmla="*/ 117 w 140"/>
                <a:gd name="T63" fmla="*/ 86 h 115"/>
                <a:gd name="T64" fmla="*/ 101 w 140"/>
                <a:gd name="T65" fmla="*/ 85 h 115"/>
                <a:gd name="T66" fmla="*/ 92 w 140"/>
                <a:gd name="T67" fmla="*/ 84 h 115"/>
                <a:gd name="T68" fmla="*/ 86 w 140"/>
                <a:gd name="T69" fmla="*/ 87 h 115"/>
                <a:gd name="T70" fmla="*/ 78 w 140"/>
                <a:gd name="T71" fmla="*/ 86 h 115"/>
                <a:gd name="T72" fmla="*/ 47 w 140"/>
                <a:gd name="T73" fmla="*/ 87 h 115"/>
                <a:gd name="T74" fmla="*/ 46 w 140"/>
                <a:gd name="T75" fmla="*/ 98 h 115"/>
                <a:gd name="T76" fmla="*/ 49 w 140"/>
                <a:gd name="T77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115">
                  <a:moveTo>
                    <a:pt x="49" y="114"/>
                  </a:moveTo>
                  <a:lnTo>
                    <a:pt x="36" y="109"/>
                  </a:lnTo>
                  <a:lnTo>
                    <a:pt x="28" y="110"/>
                  </a:lnTo>
                  <a:lnTo>
                    <a:pt x="21" y="115"/>
                  </a:lnTo>
                  <a:lnTo>
                    <a:pt x="13" y="110"/>
                  </a:lnTo>
                  <a:lnTo>
                    <a:pt x="10" y="103"/>
                  </a:lnTo>
                  <a:lnTo>
                    <a:pt x="1" y="99"/>
                  </a:lnTo>
                  <a:lnTo>
                    <a:pt x="0" y="87"/>
                  </a:lnTo>
                  <a:lnTo>
                    <a:pt x="5" y="78"/>
                  </a:lnTo>
                  <a:lnTo>
                    <a:pt x="5" y="71"/>
                  </a:lnTo>
                  <a:lnTo>
                    <a:pt x="19" y="54"/>
                  </a:lnTo>
                  <a:lnTo>
                    <a:pt x="22" y="40"/>
                  </a:lnTo>
                  <a:lnTo>
                    <a:pt x="27" y="34"/>
                  </a:lnTo>
                  <a:lnTo>
                    <a:pt x="36" y="37"/>
                  </a:lnTo>
                  <a:lnTo>
                    <a:pt x="44" y="33"/>
                  </a:lnTo>
                  <a:lnTo>
                    <a:pt x="46" y="28"/>
                  </a:lnTo>
                  <a:lnTo>
                    <a:pt x="61" y="18"/>
                  </a:lnTo>
                  <a:lnTo>
                    <a:pt x="64" y="12"/>
                  </a:lnTo>
                  <a:lnTo>
                    <a:pt x="81" y="3"/>
                  </a:lnTo>
                  <a:lnTo>
                    <a:pt x="91" y="0"/>
                  </a:lnTo>
                  <a:lnTo>
                    <a:pt x="95" y="4"/>
                  </a:lnTo>
                  <a:lnTo>
                    <a:pt x="107" y="4"/>
                  </a:lnTo>
                  <a:lnTo>
                    <a:pt x="106" y="14"/>
                  </a:lnTo>
                  <a:lnTo>
                    <a:pt x="108" y="24"/>
                  </a:lnTo>
                  <a:lnTo>
                    <a:pt x="118" y="37"/>
                  </a:lnTo>
                  <a:lnTo>
                    <a:pt x="119" y="47"/>
                  </a:lnTo>
                  <a:lnTo>
                    <a:pt x="140" y="52"/>
                  </a:lnTo>
                  <a:lnTo>
                    <a:pt x="140" y="66"/>
                  </a:lnTo>
                  <a:lnTo>
                    <a:pt x="136" y="73"/>
                  </a:lnTo>
                  <a:lnTo>
                    <a:pt x="127" y="74"/>
                  </a:lnTo>
                  <a:lnTo>
                    <a:pt x="123" y="83"/>
                  </a:lnTo>
                  <a:lnTo>
                    <a:pt x="117" y="86"/>
                  </a:lnTo>
                  <a:lnTo>
                    <a:pt x="101" y="85"/>
                  </a:lnTo>
                  <a:lnTo>
                    <a:pt x="92" y="84"/>
                  </a:lnTo>
                  <a:lnTo>
                    <a:pt x="86" y="87"/>
                  </a:lnTo>
                  <a:lnTo>
                    <a:pt x="78" y="86"/>
                  </a:lnTo>
                  <a:lnTo>
                    <a:pt x="47" y="87"/>
                  </a:lnTo>
                  <a:lnTo>
                    <a:pt x="46" y="98"/>
                  </a:lnTo>
                  <a:lnTo>
                    <a:pt x="49" y="11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3" name="Freeform 21">
              <a:extLst>
                <a:ext uri="{FF2B5EF4-FFF2-40B4-BE49-F238E27FC236}">
                  <a16:creationId xmlns:a16="http://schemas.microsoft.com/office/drawing/2014/main" id="{3298952A-E5AA-A540-8EBE-20E8D9328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288" y="3372552"/>
              <a:ext cx="154055" cy="201987"/>
            </a:xfrm>
            <a:custGeom>
              <a:avLst/>
              <a:gdLst>
                <a:gd name="T0" fmla="*/ 94 w 97"/>
                <a:gd name="T1" fmla="*/ 92 h 120"/>
                <a:gd name="T2" fmla="*/ 97 w 97"/>
                <a:gd name="T3" fmla="*/ 106 h 120"/>
                <a:gd name="T4" fmla="*/ 90 w 97"/>
                <a:gd name="T5" fmla="*/ 103 h 120"/>
                <a:gd name="T6" fmla="*/ 94 w 97"/>
                <a:gd name="T7" fmla="*/ 120 h 120"/>
                <a:gd name="T8" fmla="*/ 87 w 97"/>
                <a:gd name="T9" fmla="*/ 109 h 120"/>
                <a:gd name="T10" fmla="*/ 84 w 97"/>
                <a:gd name="T11" fmla="*/ 99 h 120"/>
                <a:gd name="T12" fmla="*/ 79 w 97"/>
                <a:gd name="T13" fmla="*/ 89 h 120"/>
                <a:gd name="T14" fmla="*/ 69 w 97"/>
                <a:gd name="T15" fmla="*/ 76 h 120"/>
                <a:gd name="T16" fmla="*/ 53 w 97"/>
                <a:gd name="T17" fmla="*/ 76 h 120"/>
                <a:gd name="T18" fmla="*/ 56 w 97"/>
                <a:gd name="T19" fmla="*/ 84 h 120"/>
                <a:gd name="T20" fmla="*/ 52 w 97"/>
                <a:gd name="T21" fmla="*/ 96 h 120"/>
                <a:gd name="T22" fmla="*/ 44 w 97"/>
                <a:gd name="T23" fmla="*/ 92 h 120"/>
                <a:gd name="T24" fmla="*/ 42 w 97"/>
                <a:gd name="T25" fmla="*/ 95 h 120"/>
                <a:gd name="T26" fmla="*/ 36 w 97"/>
                <a:gd name="T27" fmla="*/ 93 h 120"/>
                <a:gd name="T28" fmla="*/ 29 w 97"/>
                <a:gd name="T29" fmla="*/ 91 h 120"/>
                <a:gd name="T30" fmla="*/ 23 w 97"/>
                <a:gd name="T31" fmla="*/ 74 h 120"/>
                <a:gd name="T32" fmla="*/ 14 w 97"/>
                <a:gd name="T33" fmla="*/ 58 h 120"/>
                <a:gd name="T34" fmla="*/ 15 w 97"/>
                <a:gd name="T35" fmla="*/ 46 h 120"/>
                <a:gd name="T36" fmla="*/ 3 w 97"/>
                <a:gd name="T37" fmla="*/ 40 h 120"/>
                <a:gd name="T38" fmla="*/ 6 w 97"/>
                <a:gd name="T39" fmla="*/ 33 h 120"/>
                <a:gd name="T40" fmla="*/ 16 w 97"/>
                <a:gd name="T41" fmla="*/ 25 h 120"/>
                <a:gd name="T42" fmla="*/ 0 w 97"/>
                <a:gd name="T43" fmla="*/ 14 h 120"/>
                <a:gd name="T44" fmla="*/ 4 w 97"/>
                <a:gd name="T45" fmla="*/ 0 h 120"/>
                <a:gd name="T46" fmla="*/ 20 w 97"/>
                <a:gd name="T47" fmla="*/ 9 h 120"/>
                <a:gd name="T48" fmla="*/ 28 w 97"/>
                <a:gd name="T49" fmla="*/ 10 h 120"/>
                <a:gd name="T50" fmla="*/ 33 w 97"/>
                <a:gd name="T51" fmla="*/ 24 h 120"/>
                <a:gd name="T52" fmla="*/ 50 w 97"/>
                <a:gd name="T53" fmla="*/ 27 h 120"/>
                <a:gd name="T54" fmla="*/ 67 w 97"/>
                <a:gd name="T55" fmla="*/ 27 h 120"/>
                <a:gd name="T56" fmla="*/ 78 w 97"/>
                <a:gd name="T57" fmla="*/ 31 h 120"/>
                <a:gd name="T58" fmla="*/ 73 w 97"/>
                <a:gd name="T59" fmla="*/ 48 h 120"/>
                <a:gd name="T60" fmla="*/ 65 w 97"/>
                <a:gd name="T61" fmla="*/ 49 h 120"/>
                <a:gd name="T62" fmla="*/ 62 w 97"/>
                <a:gd name="T63" fmla="*/ 61 h 120"/>
                <a:gd name="T64" fmla="*/ 74 w 97"/>
                <a:gd name="T65" fmla="*/ 72 h 120"/>
                <a:gd name="T66" fmla="*/ 74 w 97"/>
                <a:gd name="T67" fmla="*/ 59 h 120"/>
                <a:gd name="T68" fmla="*/ 79 w 97"/>
                <a:gd name="T69" fmla="*/ 59 h 120"/>
                <a:gd name="T70" fmla="*/ 94 w 97"/>
                <a:gd name="T71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20">
                  <a:moveTo>
                    <a:pt x="94" y="92"/>
                  </a:moveTo>
                  <a:lnTo>
                    <a:pt x="97" y="106"/>
                  </a:lnTo>
                  <a:lnTo>
                    <a:pt x="90" y="103"/>
                  </a:lnTo>
                  <a:lnTo>
                    <a:pt x="94" y="120"/>
                  </a:lnTo>
                  <a:lnTo>
                    <a:pt x="87" y="109"/>
                  </a:lnTo>
                  <a:lnTo>
                    <a:pt x="84" y="99"/>
                  </a:lnTo>
                  <a:lnTo>
                    <a:pt x="79" y="89"/>
                  </a:lnTo>
                  <a:lnTo>
                    <a:pt x="69" y="76"/>
                  </a:lnTo>
                  <a:lnTo>
                    <a:pt x="53" y="76"/>
                  </a:lnTo>
                  <a:lnTo>
                    <a:pt x="56" y="84"/>
                  </a:lnTo>
                  <a:lnTo>
                    <a:pt x="52" y="96"/>
                  </a:lnTo>
                  <a:lnTo>
                    <a:pt x="44" y="92"/>
                  </a:lnTo>
                  <a:lnTo>
                    <a:pt x="42" y="95"/>
                  </a:lnTo>
                  <a:lnTo>
                    <a:pt x="36" y="93"/>
                  </a:lnTo>
                  <a:lnTo>
                    <a:pt x="29" y="91"/>
                  </a:lnTo>
                  <a:lnTo>
                    <a:pt x="23" y="74"/>
                  </a:lnTo>
                  <a:lnTo>
                    <a:pt x="14" y="58"/>
                  </a:lnTo>
                  <a:lnTo>
                    <a:pt x="15" y="46"/>
                  </a:lnTo>
                  <a:lnTo>
                    <a:pt x="3" y="40"/>
                  </a:lnTo>
                  <a:lnTo>
                    <a:pt x="6" y="33"/>
                  </a:lnTo>
                  <a:lnTo>
                    <a:pt x="16" y="25"/>
                  </a:lnTo>
                  <a:lnTo>
                    <a:pt x="0" y="14"/>
                  </a:lnTo>
                  <a:lnTo>
                    <a:pt x="4" y="0"/>
                  </a:lnTo>
                  <a:lnTo>
                    <a:pt x="20" y="9"/>
                  </a:lnTo>
                  <a:lnTo>
                    <a:pt x="28" y="10"/>
                  </a:lnTo>
                  <a:lnTo>
                    <a:pt x="33" y="24"/>
                  </a:lnTo>
                  <a:lnTo>
                    <a:pt x="50" y="27"/>
                  </a:lnTo>
                  <a:lnTo>
                    <a:pt x="67" y="27"/>
                  </a:lnTo>
                  <a:lnTo>
                    <a:pt x="78" y="31"/>
                  </a:lnTo>
                  <a:lnTo>
                    <a:pt x="73" y="48"/>
                  </a:lnTo>
                  <a:lnTo>
                    <a:pt x="65" y="49"/>
                  </a:lnTo>
                  <a:lnTo>
                    <a:pt x="62" y="61"/>
                  </a:lnTo>
                  <a:lnTo>
                    <a:pt x="74" y="72"/>
                  </a:lnTo>
                  <a:lnTo>
                    <a:pt x="74" y="59"/>
                  </a:lnTo>
                  <a:lnTo>
                    <a:pt x="79" y="59"/>
                  </a:lnTo>
                  <a:lnTo>
                    <a:pt x="94" y="9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4" name="Freeform 22">
              <a:extLst>
                <a:ext uri="{FF2B5EF4-FFF2-40B4-BE49-F238E27FC236}">
                  <a16:creationId xmlns:a16="http://schemas.microsoft.com/office/drawing/2014/main" id="{406B4F4A-547B-B94B-8CC2-339FCB52A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460" y="2753126"/>
              <a:ext cx="161995" cy="104360"/>
            </a:xfrm>
            <a:custGeom>
              <a:avLst/>
              <a:gdLst>
                <a:gd name="T0" fmla="*/ 3 w 102"/>
                <a:gd name="T1" fmla="*/ 0 h 62"/>
                <a:gd name="T2" fmla="*/ 9 w 102"/>
                <a:gd name="T3" fmla="*/ 9 h 62"/>
                <a:gd name="T4" fmla="*/ 15 w 102"/>
                <a:gd name="T5" fmla="*/ 7 h 62"/>
                <a:gd name="T6" fmla="*/ 28 w 102"/>
                <a:gd name="T7" fmla="*/ 10 h 62"/>
                <a:gd name="T8" fmla="*/ 53 w 102"/>
                <a:gd name="T9" fmla="*/ 12 h 62"/>
                <a:gd name="T10" fmla="*/ 60 w 102"/>
                <a:gd name="T11" fmla="*/ 6 h 62"/>
                <a:gd name="T12" fmla="*/ 80 w 102"/>
                <a:gd name="T13" fmla="*/ 2 h 62"/>
                <a:gd name="T14" fmla="*/ 92 w 102"/>
                <a:gd name="T15" fmla="*/ 9 h 62"/>
                <a:gd name="T16" fmla="*/ 102 w 102"/>
                <a:gd name="T17" fmla="*/ 11 h 62"/>
                <a:gd name="T18" fmla="*/ 95 w 102"/>
                <a:gd name="T19" fmla="*/ 20 h 62"/>
                <a:gd name="T20" fmla="*/ 91 w 102"/>
                <a:gd name="T21" fmla="*/ 34 h 62"/>
                <a:gd name="T22" fmla="*/ 98 w 102"/>
                <a:gd name="T23" fmla="*/ 46 h 62"/>
                <a:gd name="T24" fmla="*/ 83 w 102"/>
                <a:gd name="T25" fmla="*/ 43 h 62"/>
                <a:gd name="T26" fmla="*/ 66 w 102"/>
                <a:gd name="T27" fmla="*/ 50 h 62"/>
                <a:gd name="T28" fmla="*/ 67 w 102"/>
                <a:gd name="T29" fmla="*/ 60 h 62"/>
                <a:gd name="T30" fmla="*/ 52 w 102"/>
                <a:gd name="T31" fmla="*/ 62 h 62"/>
                <a:gd name="T32" fmla="*/ 40 w 102"/>
                <a:gd name="T33" fmla="*/ 55 h 62"/>
                <a:gd name="T34" fmla="*/ 27 w 102"/>
                <a:gd name="T35" fmla="*/ 60 h 62"/>
                <a:gd name="T36" fmla="*/ 14 w 102"/>
                <a:gd name="T37" fmla="*/ 60 h 62"/>
                <a:gd name="T38" fmla="*/ 12 w 102"/>
                <a:gd name="T39" fmla="*/ 46 h 62"/>
                <a:gd name="T40" fmla="*/ 3 w 102"/>
                <a:gd name="T41" fmla="*/ 40 h 62"/>
                <a:gd name="T42" fmla="*/ 5 w 102"/>
                <a:gd name="T43" fmla="*/ 37 h 62"/>
                <a:gd name="T44" fmla="*/ 3 w 102"/>
                <a:gd name="T45" fmla="*/ 34 h 62"/>
                <a:gd name="T46" fmla="*/ 5 w 102"/>
                <a:gd name="T47" fmla="*/ 28 h 62"/>
                <a:gd name="T48" fmla="*/ 11 w 102"/>
                <a:gd name="T49" fmla="*/ 21 h 62"/>
                <a:gd name="T50" fmla="*/ 2 w 102"/>
                <a:gd name="T51" fmla="*/ 13 h 62"/>
                <a:gd name="T52" fmla="*/ 0 w 102"/>
                <a:gd name="T53" fmla="*/ 5 h 62"/>
                <a:gd name="T54" fmla="*/ 3 w 102"/>
                <a:gd name="T5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62">
                  <a:moveTo>
                    <a:pt x="3" y="0"/>
                  </a:moveTo>
                  <a:lnTo>
                    <a:pt x="9" y="9"/>
                  </a:lnTo>
                  <a:lnTo>
                    <a:pt x="15" y="7"/>
                  </a:lnTo>
                  <a:lnTo>
                    <a:pt x="28" y="10"/>
                  </a:lnTo>
                  <a:lnTo>
                    <a:pt x="53" y="12"/>
                  </a:lnTo>
                  <a:lnTo>
                    <a:pt x="60" y="6"/>
                  </a:lnTo>
                  <a:lnTo>
                    <a:pt x="80" y="2"/>
                  </a:lnTo>
                  <a:lnTo>
                    <a:pt x="92" y="9"/>
                  </a:lnTo>
                  <a:lnTo>
                    <a:pt x="102" y="11"/>
                  </a:lnTo>
                  <a:lnTo>
                    <a:pt x="95" y="20"/>
                  </a:lnTo>
                  <a:lnTo>
                    <a:pt x="91" y="34"/>
                  </a:lnTo>
                  <a:lnTo>
                    <a:pt x="98" y="46"/>
                  </a:lnTo>
                  <a:lnTo>
                    <a:pt x="83" y="43"/>
                  </a:lnTo>
                  <a:lnTo>
                    <a:pt x="66" y="50"/>
                  </a:lnTo>
                  <a:lnTo>
                    <a:pt x="67" y="60"/>
                  </a:lnTo>
                  <a:lnTo>
                    <a:pt x="52" y="62"/>
                  </a:lnTo>
                  <a:lnTo>
                    <a:pt x="40" y="55"/>
                  </a:lnTo>
                  <a:lnTo>
                    <a:pt x="27" y="60"/>
                  </a:lnTo>
                  <a:lnTo>
                    <a:pt x="14" y="60"/>
                  </a:lnTo>
                  <a:lnTo>
                    <a:pt x="12" y="46"/>
                  </a:lnTo>
                  <a:lnTo>
                    <a:pt x="3" y="40"/>
                  </a:lnTo>
                  <a:lnTo>
                    <a:pt x="5" y="37"/>
                  </a:lnTo>
                  <a:lnTo>
                    <a:pt x="3" y="34"/>
                  </a:lnTo>
                  <a:lnTo>
                    <a:pt x="5" y="28"/>
                  </a:lnTo>
                  <a:lnTo>
                    <a:pt x="11" y="21"/>
                  </a:lnTo>
                  <a:lnTo>
                    <a:pt x="2" y="13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5" name="Freeform 23">
              <a:extLst>
                <a:ext uri="{FF2B5EF4-FFF2-40B4-BE49-F238E27FC236}">
                  <a16:creationId xmlns:a16="http://schemas.microsoft.com/office/drawing/2014/main" id="{AA48EB1E-86C5-624D-8899-6250F49A7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600" y="3416317"/>
              <a:ext cx="23823" cy="52180"/>
            </a:xfrm>
            <a:custGeom>
              <a:avLst/>
              <a:gdLst>
                <a:gd name="T0" fmla="*/ 13 w 15"/>
                <a:gd name="T1" fmla="*/ 30 h 31"/>
                <a:gd name="T2" fmla="*/ 8 w 15"/>
                <a:gd name="T3" fmla="*/ 31 h 31"/>
                <a:gd name="T4" fmla="*/ 5 w 15"/>
                <a:gd name="T5" fmla="*/ 19 h 31"/>
                <a:gd name="T6" fmla="*/ 0 w 15"/>
                <a:gd name="T7" fmla="*/ 13 h 31"/>
                <a:gd name="T8" fmla="*/ 6 w 15"/>
                <a:gd name="T9" fmla="*/ 0 h 31"/>
                <a:gd name="T10" fmla="*/ 11 w 15"/>
                <a:gd name="T11" fmla="*/ 0 h 31"/>
                <a:gd name="T12" fmla="*/ 15 w 15"/>
                <a:gd name="T13" fmla="*/ 18 h 31"/>
                <a:gd name="T14" fmla="*/ 13 w 15"/>
                <a:gd name="T1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1">
                  <a:moveTo>
                    <a:pt x="13" y="30"/>
                  </a:moveTo>
                  <a:lnTo>
                    <a:pt x="8" y="31"/>
                  </a:lnTo>
                  <a:lnTo>
                    <a:pt x="5" y="19"/>
                  </a:lnTo>
                  <a:lnTo>
                    <a:pt x="0" y="13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5" y="18"/>
                  </a:lnTo>
                  <a:lnTo>
                    <a:pt x="13" y="3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6" name="Freeform 24">
              <a:extLst>
                <a:ext uri="{FF2B5EF4-FFF2-40B4-BE49-F238E27FC236}">
                  <a16:creationId xmlns:a16="http://schemas.microsoft.com/office/drawing/2014/main" id="{BCA10CF0-7037-4F4A-B181-08C16F29E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837" y="3357404"/>
              <a:ext cx="33353" cy="16832"/>
            </a:xfrm>
            <a:custGeom>
              <a:avLst/>
              <a:gdLst>
                <a:gd name="T0" fmla="*/ 20 w 21"/>
                <a:gd name="T1" fmla="*/ 6 h 10"/>
                <a:gd name="T2" fmla="*/ 0 w 21"/>
                <a:gd name="T3" fmla="*/ 10 h 10"/>
                <a:gd name="T4" fmla="*/ 0 w 21"/>
                <a:gd name="T5" fmla="*/ 2 h 10"/>
                <a:gd name="T6" fmla="*/ 9 w 21"/>
                <a:gd name="T7" fmla="*/ 0 h 10"/>
                <a:gd name="T8" fmla="*/ 21 w 21"/>
                <a:gd name="T9" fmla="*/ 1 h 10"/>
                <a:gd name="T10" fmla="*/ 20 w 21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20" y="6"/>
                  </a:moveTo>
                  <a:lnTo>
                    <a:pt x="0" y="10"/>
                  </a:lnTo>
                  <a:lnTo>
                    <a:pt x="0" y="2"/>
                  </a:lnTo>
                  <a:lnTo>
                    <a:pt x="9" y="0"/>
                  </a:lnTo>
                  <a:lnTo>
                    <a:pt x="21" y="1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7" name="Freeform 25">
              <a:extLst>
                <a:ext uri="{FF2B5EF4-FFF2-40B4-BE49-F238E27FC236}">
                  <a16:creationId xmlns:a16="http://schemas.microsoft.com/office/drawing/2014/main" id="{1C4E1C9D-94DE-B14E-ADCA-CBE158F8E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777" y="3352354"/>
              <a:ext cx="20647" cy="40397"/>
            </a:xfrm>
            <a:custGeom>
              <a:avLst/>
              <a:gdLst>
                <a:gd name="T0" fmla="*/ 13 w 13"/>
                <a:gd name="T1" fmla="*/ 9 h 24"/>
                <a:gd name="T2" fmla="*/ 7 w 13"/>
                <a:gd name="T3" fmla="*/ 24 h 24"/>
                <a:gd name="T4" fmla="*/ 5 w 13"/>
                <a:gd name="T5" fmla="*/ 21 h 24"/>
                <a:gd name="T6" fmla="*/ 7 w 13"/>
                <a:gd name="T7" fmla="*/ 10 h 24"/>
                <a:gd name="T8" fmla="*/ 0 w 13"/>
                <a:gd name="T9" fmla="*/ 2 h 24"/>
                <a:gd name="T10" fmla="*/ 1 w 13"/>
                <a:gd name="T11" fmla="*/ 0 h 24"/>
                <a:gd name="T12" fmla="*/ 13 w 13"/>
                <a:gd name="T1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4">
                  <a:moveTo>
                    <a:pt x="13" y="9"/>
                  </a:moveTo>
                  <a:lnTo>
                    <a:pt x="7" y="24"/>
                  </a:lnTo>
                  <a:lnTo>
                    <a:pt x="5" y="21"/>
                  </a:lnTo>
                  <a:lnTo>
                    <a:pt x="7" y="10"/>
                  </a:lnTo>
                  <a:lnTo>
                    <a:pt x="0" y="2"/>
                  </a:lnTo>
                  <a:lnTo>
                    <a:pt x="1" y="0"/>
                  </a:lnTo>
                  <a:lnTo>
                    <a:pt x="13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8" name="Freeform 26">
              <a:extLst>
                <a:ext uri="{FF2B5EF4-FFF2-40B4-BE49-F238E27FC236}">
                  <a16:creationId xmlns:a16="http://schemas.microsoft.com/office/drawing/2014/main" id="{163DF195-100C-F545-8D02-7610B294B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7583" y="2719461"/>
              <a:ext cx="103233" cy="89212"/>
            </a:xfrm>
            <a:custGeom>
              <a:avLst/>
              <a:gdLst>
                <a:gd name="T0" fmla="*/ 54 w 65"/>
                <a:gd name="T1" fmla="*/ 7 h 53"/>
                <a:gd name="T2" fmla="*/ 60 w 65"/>
                <a:gd name="T3" fmla="*/ 7 h 53"/>
                <a:gd name="T4" fmla="*/ 56 w 65"/>
                <a:gd name="T5" fmla="*/ 16 h 53"/>
                <a:gd name="T6" fmla="*/ 65 w 65"/>
                <a:gd name="T7" fmla="*/ 24 h 53"/>
                <a:gd name="T8" fmla="*/ 64 w 65"/>
                <a:gd name="T9" fmla="*/ 34 h 53"/>
                <a:gd name="T10" fmla="*/ 60 w 65"/>
                <a:gd name="T11" fmla="*/ 35 h 53"/>
                <a:gd name="T12" fmla="*/ 57 w 65"/>
                <a:gd name="T13" fmla="*/ 37 h 53"/>
                <a:gd name="T14" fmla="*/ 52 w 65"/>
                <a:gd name="T15" fmla="*/ 42 h 53"/>
                <a:gd name="T16" fmla="*/ 50 w 65"/>
                <a:gd name="T17" fmla="*/ 53 h 53"/>
                <a:gd name="T18" fmla="*/ 35 w 65"/>
                <a:gd name="T19" fmla="*/ 45 h 53"/>
                <a:gd name="T20" fmla="*/ 28 w 65"/>
                <a:gd name="T21" fmla="*/ 37 h 53"/>
                <a:gd name="T22" fmla="*/ 21 w 65"/>
                <a:gd name="T23" fmla="*/ 32 h 53"/>
                <a:gd name="T24" fmla="*/ 13 w 65"/>
                <a:gd name="T25" fmla="*/ 24 h 53"/>
                <a:gd name="T26" fmla="*/ 9 w 65"/>
                <a:gd name="T27" fmla="*/ 18 h 53"/>
                <a:gd name="T28" fmla="*/ 0 w 65"/>
                <a:gd name="T29" fmla="*/ 8 h 53"/>
                <a:gd name="T30" fmla="*/ 3 w 65"/>
                <a:gd name="T31" fmla="*/ 0 h 53"/>
                <a:gd name="T32" fmla="*/ 9 w 65"/>
                <a:gd name="T33" fmla="*/ 5 h 53"/>
                <a:gd name="T34" fmla="*/ 13 w 65"/>
                <a:gd name="T35" fmla="*/ 0 h 53"/>
                <a:gd name="T36" fmla="*/ 20 w 65"/>
                <a:gd name="T37" fmla="*/ 0 h 53"/>
                <a:gd name="T38" fmla="*/ 35 w 65"/>
                <a:gd name="T39" fmla="*/ 3 h 53"/>
                <a:gd name="T40" fmla="*/ 46 w 65"/>
                <a:gd name="T41" fmla="*/ 3 h 53"/>
                <a:gd name="T42" fmla="*/ 54 w 65"/>
                <a:gd name="T43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3">
                  <a:moveTo>
                    <a:pt x="54" y="7"/>
                  </a:moveTo>
                  <a:lnTo>
                    <a:pt x="60" y="7"/>
                  </a:lnTo>
                  <a:lnTo>
                    <a:pt x="56" y="16"/>
                  </a:lnTo>
                  <a:lnTo>
                    <a:pt x="65" y="24"/>
                  </a:lnTo>
                  <a:lnTo>
                    <a:pt x="64" y="34"/>
                  </a:lnTo>
                  <a:lnTo>
                    <a:pt x="60" y="35"/>
                  </a:lnTo>
                  <a:lnTo>
                    <a:pt x="57" y="37"/>
                  </a:lnTo>
                  <a:lnTo>
                    <a:pt x="52" y="42"/>
                  </a:lnTo>
                  <a:lnTo>
                    <a:pt x="50" y="53"/>
                  </a:lnTo>
                  <a:lnTo>
                    <a:pt x="35" y="45"/>
                  </a:lnTo>
                  <a:lnTo>
                    <a:pt x="28" y="37"/>
                  </a:lnTo>
                  <a:lnTo>
                    <a:pt x="21" y="32"/>
                  </a:lnTo>
                  <a:lnTo>
                    <a:pt x="13" y="24"/>
                  </a:lnTo>
                  <a:lnTo>
                    <a:pt x="9" y="18"/>
                  </a:lnTo>
                  <a:lnTo>
                    <a:pt x="0" y="8"/>
                  </a:lnTo>
                  <a:lnTo>
                    <a:pt x="3" y="0"/>
                  </a:lnTo>
                  <a:lnTo>
                    <a:pt x="9" y="5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35" y="3"/>
                  </a:lnTo>
                  <a:lnTo>
                    <a:pt x="46" y="3"/>
                  </a:lnTo>
                  <a:lnTo>
                    <a:pt x="54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89" name="Freeform 27">
              <a:extLst>
                <a:ext uri="{FF2B5EF4-FFF2-40B4-BE49-F238E27FC236}">
                  <a16:creationId xmlns:a16="http://schemas.microsoft.com/office/drawing/2014/main" id="{01D5F7EE-4214-5D4D-A666-41A46A815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755" y="2349152"/>
              <a:ext cx="231876" cy="161590"/>
            </a:xfrm>
            <a:custGeom>
              <a:avLst/>
              <a:gdLst>
                <a:gd name="T0" fmla="*/ 1 w 146"/>
                <a:gd name="T1" fmla="*/ 44 h 96"/>
                <a:gd name="T2" fmla="*/ 15 w 146"/>
                <a:gd name="T3" fmla="*/ 44 h 96"/>
                <a:gd name="T4" fmla="*/ 31 w 146"/>
                <a:gd name="T5" fmla="*/ 37 h 96"/>
                <a:gd name="T6" fmla="*/ 33 w 146"/>
                <a:gd name="T7" fmla="*/ 26 h 96"/>
                <a:gd name="T8" fmla="*/ 45 w 146"/>
                <a:gd name="T9" fmla="*/ 20 h 96"/>
                <a:gd name="T10" fmla="*/ 42 w 146"/>
                <a:gd name="T11" fmla="*/ 11 h 96"/>
                <a:gd name="T12" fmla="*/ 50 w 146"/>
                <a:gd name="T13" fmla="*/ 7 h 96"/>
                <a:gd name="T14" fmla="*/ 65 w 146"/>
                <a:gd name="T15" fmla="*/ 0 h 96"/>
                <a:gd name="T16" fmla="*/ 82 w 146"/>
                <a:gd name="T17" fmla="*/ 5 h 96"/>
                <a:gd name="T18" fmla="*/ 85 w 146"/>
                <a:gd name="T19" fmla="*/ 10 h 96"/>
                <a:gd name="T20" fmla="*/ 93 w 146"/>
                <a:gd name="T21" fmla="*/ 7 h 96"/>
                <a:gd name="T22" fmla="*/ 109 w 146"/>
                <a:gd name="T23" fmla="*/ 12 h 96"/>
                <a:gd name="T24" fmla="*/ 112 w 146"/>
                <a:gd name="T25" fmla="*/ 21 h 96"/>
                <a:gd name="T26" fmla="*/ 110 w 146"/>
                <a:gd name="T27" fmla="*/ 27 h 96"/>
                <a:gd name="T28" fmla="*/ 122 w 146"/>
                <a:gd name="T29" fmla="*/ 40 h 96"/>
                <a:gd name="T30" fmla="*/ 129 w 146"/>
                <a:gd name="T31" fmla="*/ 43 h 96"/>
                <a:gd name="T32" fmla="*/ 129 w 146"/>
                <a:gd name="T33" fmla="*/ 47 h 96"/>
                <a:gd name="T34" fmla="*/ 140 w 146"/>
                <a:gd name="T35" fmla="*/ 50 h 96"/>
                <a:gd name="T36" fmla="*/ 146 w 146"/>
                <a:gd name="T37" fmla="*/ 56 h 96"/>
                <a:gd name="T38" fmla="*/ 140 w 146"/>
                <a:gd name="T39" fmla="*/ 60 h 96"/>
                <a:gd name="T40" fmla="*/ 128 w 146"/>
                <a:gd name="T41" fmla="*/ 59 h 96"/>
                <a:gd name="T42" fmla="*/ 125 w 146"/>
                <a:gd name="T43" fmla="*/ 61 h 96"/>
                <a:gd name="T44" fmla="*/ 130 w 146"/>
                <a:gd name="T45" fmla="*/ 68 h 96"/>
                <a:gd name="T46" fmla="*/ 136 w 146"/>
                <a:gd name="T47" fmla="*/ 81 h 96"/>
                <a:gd name="T48" fmla="*/ 123 w 146"/>
                <a:gd name="T49" fmla="*/ 82 h 96"/>
                <a:gd name="T50" fmla="*/ 119 w 146"/>
                <a:gd name="T51" fmla="*/ 86 h 96"/>
                <a:gd name="T52" fmla="*/ 119 w 146"/>
                <a:gd name="T53" fmla="*/ 96 h 96"/>
                <a:gd name="T54" fmla="*/ 113 w 146"/>
                <a:gd name="T55" fmla="*/ 95 h 96"/>
                <a:gd name="T56" fmla="*/ 99 w 146"/>
                <a:gd name="T57" fmla="*/ 95 h 96"/>
                <a:gd name="T58" fmla="*/ 94 w 146"/>
                <a:gd name="T59" fmla="*/ 91 h 96"/>
                <a:gd name="T60" fmla="*/ 88 w 146"/>
                <a:gd name="T61" fmla="*/ 94 h 96"/>
                <a:gd name="T62" fmla="*/ 82 w 146"/>
                <a:gd name="T63" fmla="*/ 91 h 96"/>
                <a:gd name="T64" fmla="*/ 70 w 146"/>
                <a:gd name="T65" fmla="*/ 91 h 96"/>
                <a:gd name="T66" fmla="*/ 51 w 146"/>
                <a:gd name="T67" fmla="*/ 86 h 96"/>
                <a:gd name="T68" fmla="*/ 35 w 146"/>
                <a:gd name="T69" fmla="*/ 84 h 96"/>
                <a:gd name="T70" fmla="*/ 23 w 146"/>
                <a:gd name="T71" fmla="*/ 85 h 96"/>
                <a:gd name="T72" fmla="*/ 15 w 146"/>
                <a:gd name="T73" fmla="*/ 90 h 96"/>
                <a:gd name="T74" fmla="*/ 8 w 146"/>
                <a:gd name="T75" fmla="*/ 91 h 96"/>
                <a:gd name="T76" fmla="*/ 6 w 146"/>
                <a:gd name="T77" fmla="*/ 82 h 96"/>
                <a:gd name="T78" fmla="*/ 0 w 146"/>
                <a:gd name="T79" fmla="*/ 73 h 96"/>
                <a:gd name="T80" fmla="*/ 9 w 146"/>
                <a:gd name="T81" fmla="*/ 69 h 96"/>
                <a:gd name="T82" fmla="*/ 8 w 146"/>
                <a:gd name="T83" fmla="*/ 61 h 96"/>
                <a:gd name="T84" fmla="*/ 3 w 146"/>
                <a:gd name="T85" fmla="*/ 53 h 96"/>
                <a:gd name="T86" fmla="*/ 1 w 146"/>
                <a:gd name="T87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96">
                  <a:moveTo>
                    <a:pt x="1" y="44"/>
                  </a:moveTo>
                  <a:lnTo>
                    <a:pt x="15" y="44"/>
                  </a:lnTo>
                  <a:lnTo>
                    <a:pt x="31" y="37"/>
                  </a:lnTo>
                  <a:lnTo>
                    <a:pt x="33" y="26"/>
                  </a:lnTo>
                  <a:lnTo>
                    <a:pt x="45" y="20"/>
                  </a:lnTo>
                  <a:lnTo>
                    <a:pt x="42" y="11"/>
                  </a:lnTo>
                  <a:lnTo>
                    <a:pt x="50" y="7"/>
                  </a:lnTo>
                  <a:lnTo>
                    <a:pt x="65" y="0"/>
                  </a:lnTo>
                  <a:lnTo>
                    <a:pt x="82" y="5"/>
                  </a:lnTo>
                  <a:lnTo>
                    <a:pt x="85" y="10"/>
                  </a:lnTo>
                  <a:lnTo>
                    <a:pt x="93" y="7"/>
                  </a:lnTo>
                  <a:lnTo>
                    <a:pt x="109" y="12"/>
                  </a:lnTo>
                  <a:lnTo>
                    <a:pt x="112" y="21"/>
                  </a:lnTo>
                  <a:lnTo>
                    <a:pt x="110" y="27"/>
                  </a:lnTo>
                  <a:lnTo>
                    <a:pt x="122" y="40"/>
                  </a:lnTo>
                  <a:lnTo>
                    <a:pt x="129" y="43"/>
                  </a:lnTo>
                  <a:lnTo>
                    <a:pt x="129" y="47"/>
                  </a:lnTo>
                  <a:lnTo>
                    <a:pt x="140" y="50"/>
                  </a:lnTo>
                  <a:lnTo>
                    <a:pt x="146" y="56"/>
                  </a:lnTo>
                  <a:lnTo>
                    <a:pt x="140" y="60"/>
                  </a:lnTo>
                  <a:lnTo>
                    <a:pt x="128" y="59"/>
                  </a:lnTo>
                  <a:lnTo>
                    <a:pt x="125" y="61"/>
                  </a:lnTo>
                  <a:lnTo>
                    <a:pt x="130" y="68"/>
                  </a:lnTo>
                  <a:lnTo>
                    <a:pt x="136" y="81"/>
                  </a:lnTo>
                  <a:lnTo>
                    <a:pt x="123" y="82"/>
                  </a:lnTo>
                  <a:lnTo>
                    <a:pt x="119" y="86"/>
                  </a:lnTo>
                  <a:lnTo>
                    <a:pt x="119" y="96"/>
                  </a:lnTo>
                  <a:lnTo>
                    <a:pt x="113" y="95"/>
                  </a:lnTo>
                  <a:lnTo>
                    <a:pt x="99" y="95"/>
                  </a:lnTo>
                  <a:lnTo>
                    <a:pt x="94" y="91"/>
                  </a:lnTo>
                  <a:lnTo>
                    <a:pt x="88" y="94"/>
                  </a:lnTo>
                  <a:lnTo>
                    <a:pt x="82" y="91"/>
                  </a:lnTo>
                  <a:lnTo>
                    <a:pt x="70" y="91"/>
                  </a:lnTo>
                  <a:lnTo>
                    <a:pt x="51" y="86"/>
                  </a:lnTo>
                  <a:lnTo>
                    <a:pt x="35" y="84"/>
                  </a:lnTo>
                  <a:lnTo>
                    <a:pt x="23" y="85"/>
                  </a:lnTo>
                  <a:lnTo>
                    <a:pt x="15" y="90"/>
                  </a:lnTo>
                  <a:lnTo>
                    <a:pt x="8" y="91"/>
                  </a:lnTo>
                  <a:lnTo>
                    <a:pt x="6" y="82"/>
                  </a:lnTo>
                  <a:lnTo>
                    <a:pt x="0" y="73"/>
                  </a:lnTo>
                  <a:lnTo>
                    <a:pt x="9" y="69"/>
                  </a:lnTo>
                  <a:lnTo>
                    <a:pt x="8" y="61"/>
                  </a:lnTo>
                  <a:lnTo>
                    <a:pt x="3" y="53"/>
                  </a:lnTo>
                  <a:lnTo>
                    <a:pt x="1" y="4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0" name="Freeform 28">
              <a:extLst>
                <a:ext uri="{FF2B5EF4-FFF2-40B4-BE49-F238E27FC236}">
                  <a16:creationId xmlns:a16="http://schemas.microsoft.com/office/drawing/2014/main" id="{C9D62157-451C-4A44-A4B8-C502A2B6C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199" y="3650285"/>
              <a:ext cx="41293" cy="90894"/>
            </a:xfrm>
            <a:custGeom>
              <a:avLst/>
              <a:gdLst>
                <a:gd name="T0" fmla="*/ 6 w 26"/>
                <a:gd name="T1" fmla="*/ 14 h 54"/>
                <a:gd name="T2" fmla="*/ 6 w 26"/>
                <a:gd name="T3" fmla="*/ 11 h 54"/>
                <a:gd name="T4" fmla="*/ 9 w 26"/>
                <a:gd name="T5" fmla="*/ 11 h 54"/>
                <a:gd name="T6" fmla="*/ 12 w 26"/>
                <a:gd name="T7" fmla="*/ 13 h 54"/>
                <a:gd name="T8" fmla="*/ 20 w 26"/>
                <a:gd name="T9" fmla="*/ 0 h 54"/>
                <a:gd name="T10" fmla="*/ 23 w 26"/>
                <a:gd name="T11" fmla="*/ 0 h 54"/>
                <a:gd name="T12" fmla="*/ 23 w 26"/>
                <a:gd name="T13" fmla="*/ 3 h 54"/>
                <a:gd name="T14" fmla="*/ 26 w 26"/>
                <a:gd name="T15" fmla="*/ 3 h 54"/>
                <a:gd name="T16" fmla="*/ 25 w 26"/>
                <a:gd name="T17" fmla="*/ 9 h 54"/>
                <a:gd name="T18" fmla="*/ 21 w 26"/>
                <a:gd name="T19" fmla="*/ 18 h 54"/>
                <a:gd name="T20" fmla="*/ 22 w 26"/>
                <a:gd name="T21" fmla="*/ 21 h 54"/>
                <a:gd name="T22" fmla="*/ 19 w 26"/>
                <a:gd name="T23" fmla="*/ 29 h 54"/>
                <a:gd name="T24" fmla="*/ 20 w 26"/>
                <a:gd name="T25" fmla="*/ 31 h 54"/>
                <a:gd name="T26" fmla="*/ 17 w 26"/>
                <a:gd name="T27" fmla="*/ 41 h 54"/>
                <a:gd name="T28" fmla="*/ 13 w 26"/>
                <a:gd name="T29" fmla="*/ 46 h 54"/>
                <a:gd name="T30" fmla="*/ 10 w 26"/>
                <a:gd name="T31" fmla="*/ 47 h 54"/>
                <a:gd name="T32" fmla="*/ 5 w 26"/>
                <a:gd name="T33" fmla="*/ 54 h 54"/>
                <a:gd name="T34" fmla="*/ 0 w 26"/>
                <a:gd name="T35" fmla="*/ 54 h 54"/>
                <a:gd name="T36" fmla="*/ 4 w 26"/>
                <a:gd name="T37" fmla="*/ 31 h 54"/>
                <a:gd name="T38" fmla="*/ 6 w 26"/>
                <a:gd name="T3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4">
                  <a:moveTo>
                    <a:pt x="6" y="14"/>
                  </a:moveTo>
                  <a:lnTo>
                    <a:pt x="6" y="11"/>
                  </a:lnTo>
                  <a:lnTo>
                    <a:pt x="9" y="11"/>
                  </a:lnTo>
                  <a:lnTo>
                    <a:pt x="12" y="13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5" y="9"/>
                  </a:lnTo>
                  <a:lnTo>
                    <a:pt x="21" y="18"/>
                  </a:lnTo>
                  <a:lnTo>
                    <a:pt x="22" y="21"/>
                  </a:lnTo>
                  <a:lnTo>
                    <a:pt x="19" y="29"/>
                  </a:lnTo>
                  <a:lnTo>
                    <a:pt x="20" y="31"/>
                  </a:lnTo>
                  <a:lnTo>
                    <a:pt x="17" y="41"/>
                  </a:lnTo>
                  <a:lnTo>
                    <a:pt x="13" y="46"/>
                  </a:lnTo>
                  <a:lnTo>
                    <a:pt x="10" y="47"/>
                  </a:lnTo>
                  <a:lnTo>
                    <a:pt x="5" y="54"/>
                  </a:lnTo>
                  <a:lnTo>
                    <a:pt x="0" y="54"/>
                  </a:lnTo>
                  <a:lnTo>
                    <a:pt x="4" y="31"/>
                  </a:lnTo>
                  <a:lnTo>
                    <a:pt x="6" y="1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1" name="Freeform 29">
              <a:extLst>
                <a:ext uri="{FF2B5EF4-FFF2-40B4-BE49-F238E27FC236}">
                  <a16:creationId xmlns:a16="http://schemas.microsoft.com/office/drawing/2014/main" id="{2795A9B6-B97B-1B4C-8958-06A9EC592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065" y="4638338"/>
              <a:ext cx="365284" cy="459521"/>
            </a:xfrm>
            <a:custGeom>
              <a:avLst/>
              <a:gdLst>
                <a:gd name="T0" fmla="*/ 141 w 230"/>
                <a:gd name="T1" fmla="*/ 255 h 273"/>
                <a:gd name="T2" fmla="*/ 121 w 230"/>
                <a:gd name="T3" fmla="*/ 254 h 273"/>
                <a:gd name="T4" fmla="*/ 116 w 230"/>
                <a:gd name="T5" fmla="*/ 271 h 273"/>
                <a:gd name="T6" fmla="*/ 104 w 230"/>
                <a:gd name="T7" fmla="*/ 256 h 273"/>
                <a:gd name="T8" fmla="*/ 79 w 230"/>
                <a:gd name="T9" fmla="*/ 251 h 273"/>
                <a:gd name="T10" fmla="*/ 67 w 230"/>
                <a:gd name="T11" fmla="*/ 270 h 273"/>
                <a:gd name="T12" fmla="*/ 54 w 230"/>
                <a:gd name="T13" fmla="*/ 273 h 273"/>
                <a:gd name="T14" fmla="*/ 43 w 230"/>
                <a:gd name="T15" fmla="*/ 244 h 273"/>
                <a:gd name="T16" fmla="*/ 31 w 230"/>
                <a:gd name="T17" fmla="*/ 221 h 273"/>
                <a:gd name="T18" fmla="*/ 34 w 230"/>
                <a:gd name="T19" fmla="*/ 201 h 273"/>
                <a:gd name="T20" fmla="*/ 24 w 230"/>
                <a:gd name="T21" fmla="*/ 192 h 273"/>
                <a:gd name="T22" fmla="*/ 20 w 230"/>
                <a:gd name="T23" fmla="*/ 177 h 273"/>
                <a:gd name="T24" fmla="*/ 10 w 230"/>
                <a:gd name="T25" fmla="*/ 163 h 273"/>
                <a:gd name="T26" fmla="*/ 19 w 230"/>
                <a:gd name="T27" fmla="*/ 140 h 273"/>
                <a:gd name="T28" fmla="*/ 10 w 230"/>
                <a:gd name="T29" fmla="*/ 123 h 273"/>
                <a:gd name="T30" fmla="*/ 13 w 230"/>
                <a:gd name="T31" fmla="*/ 116 h 273"/>
                <a:gd name="T32" fmla="*/ 10 w 230"/>
                <a:gd name="T33" fmla="*/ 108 h 273"/>
                <a:gd name="T34" fmla="*/ 16 w 230"/>
                <a:gd name="T35" fmla="*/ 98 h 273"/>
                <a:gd name="T36" fmla="*/ 15 w 230"/>
                <a:gd name="T37" fmla="*/ 80 h 273"/>
                <a:gd name="T38" fmla="*/ 15 w 230"/>
                <a:gd name="T39" fmla="*/ 65 h 273"/>
                <a:gd name="T40" fmla="*/ 18 w 230"/>
                <a:gd name="T41" fmla="*/ 58 h 273"/>
                <a:gd name="T42" fmla="*/ 0 w 230"/>
                <a:gd name="T43" fmla="*/ 25 h 273"/>
                <a:gd name="T44" fmla="*/ 14 w 230"/>
                <a:gd name="T45" fmla="*/ 27 h 273"/>
                <a:gd name="T46" fmla="*/ 23 w 230"/>
                <a:gd name="T47" fmla="*/ 26 h 273"/>
                <a:gd name="T48" fmla="*/ 27 w 230"/>
                <a:gd name="T49" fmla="*/ 20 h 273"/>
                <a:gd name="T50" fmla="*/ 43 w 230"/>
                <a:gd name="T51" fmla="*/ 12 h 273"/>
                <a:gd name="T52" fmla="*/ 52 w 230"/>
                <a:gd name="T53" fmla="*/ 4 h 273"/>
                <a:gd name="T54" fmla="*/ 76 w 230"/>
                <a:gd name="T55" fmla="*/ 0 h 273"/>
                <a:gd name="T56" fmla="*/ 74 w 230"/>
                <a:gd name="T57" fmla="*/ 16 h 273"/>
                <a:gd name="T58" fmla="*/ 77 w 230"/>
                <a:gd name="T59" fmla="*/ 24 h 273"/>
                <a:gd name="T60" fmla="*/ 76 w 230"/>
                <a:gd name="T61" fmla="*/ 38 h 273"/>
                <a:gd name="T62" fmla="*/ 97 w 230"/>
                <a:gd name="T63" fmla="*/ 56 h 273"/>
                <a:gd name="T64" fmla="*/ 118 w 230"/>
                <a:gd name="T65" fmla="*/ 60 h 273"/>
                <a:gd name="T66" fmla="*/ 126 w 230"/>
                <a:gd name="T67" fmla="*/ 68 h 273"/>
                <a:gd name="T68" fmla="*/ 138 w 230"/>
                <a:gd name="T69" fmla="*/ 72 h 273"/>
                <a:gd name="T70" fmla="*/ 146 w 230"/>
                <a:gd name="T71" fmla="*/ 78 h 273"/>
                <a:gd name="T72" fmla="*/ 158 w 230"/>
                <a:gd name="T73" fmla="*/ 77 h 273"/>
                <a:gd name="T74" fmla="*/ 169 w 230"/>
                <a:gd name="T75" fmla="*/ 84 h 273"/>
                <a:gd name="T76" fmla="*/ 170 w 230"/>
                <a:gd name="T77" fmla="*/ 96 h 273"/>
                <a:gd name="T78" fmla="*/ 174 w 230"/>
                <a:gd name="T79" fmla="*/ 102 h 273"/>
                <a:gd name="T80" fmla="*/ 175 w 230"/>
                <a:gd name="T81" fmla="*/ 111 h 273"/>
                <a:gd name="T82" fmla="*/ 170 w 230"/>
                <a:gd name="T83" fmla="*/ 111 h 273"/>
                <a:gd name="T84" fmla="*/ 179 w 230"/>
                <a:gd name="T85" fmla="*/ 135 h 273"/>
                <a:gd name="T86" fmla="*/ 213 w 230"/>
                <a:gd name="T87" fmla="*/ 136 h 273"/>
                <a:gd name="T88" fmla="*/ 212 w 230"/>
                <a:gd name="T89" fmla="*/ 148 h 273"/>
                <a:gd name="T90" fmla="*/ 214 w 230"/>
                <a:gd name="T91" fmla="*/ 156 h 273"/>
                <a:gd name="T92" fmla="*/ 225 w 230"/>
                <a:gd name="T93" fmla="*/ 162 h 273"/>
                <a:gd name="T94" fmla="*/ 230 w 230"/>
                <a:gd name="T95" fmla="*/ 175 h 273"/>
                <a:gd name="T96" fmla="*/ 228 w 230"/>
                <a:gd name="T97" fmla="*/ 191 h 273"/>
                <a:gd name="T98" fmla="*/ 224 w 230"/>
                <a:gd name="T99" fmla="*/ 201 h 273"/>
                <a:gd name="T100" fmla="*/ 227 w 230"/>
                <a:gd name="T101" fmla="*/ 212 h 273"/>
                <a:gd name="T102" fmla="*/ 222 w 230"/>
                <a:gd name="T103" fmla="*/ 217 h 273"/>
                <a:gd name="T104" fmla="*/ 221 w 230"/>
                <a:gd name="T105" fmla="*/ 210 h 273"/>
                <a:gd name="T106" fmla="*/ 203 w 230"/>
                <a:gd name="T107" fmla="*/ 200 h 273"/>
                <a:gd name="T108" fmla="*/ 186 w 230"/>
                <a:gd name="T109" fmla="*/ 199 h 273"/>
                <a:gd name="T110" fmla="*/ 155 w 230"/>
                <a:gd name="T111" fmla="*/ 205 h 273"/>
                <a:gd name="T112" fmla="*/ 148 w 230"/>
                <a:gd name="T113" fmla="*/ 224 h 273"/>
                <a:gd name="T114" fmla="*/ 149 w 230"/>
                <a:gd name="T115" fmla="*/ 235 h 273"/>
                <a:gd name="T116" fmla="*/ 145 w 230"/>
                <a:gd name="T117" fmla="*/ 260 h 273"/>
                <a:gd name="T118" fmla="*/ 141 w 230"/>
                <a:gd name="T119" fmla="*/ 25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0" h="273">
                  <a:moveTo>
                    <a:pt x="141" y="255"/>
                  </a:moveTo>
                  <a:lnTo>
                    <a:pt x="121" y="254"/>
                  </a:lnTo>
                  <a:lnTo>
                    <a:pt x="116" y="271"/>
                  </a:lnTo>
                  <a:lnTo>
                    <a:pt x="104" y="256"/>
                  </a:lnTo>
                  <a:lnTo>
                    <a:pt x="79" y="251"/>
                  </a:lnTo>
                  <a:lnTo>
                    <a:pt x="67" y="270"/>
                  </a:lnTo>
                  <a:lnTo>
                    <a:pt x="54" y="273"/>
                  </a:lnTo>
                  <a:lnTo>
                    <a:pt x="43" y="244"/>
                  </a:lnTo>
                  <a:lnTo>
                    <a:pt x="31" y="221"/>
                  </a:lnTo>
                  <a:lnTo>
                    <a:pt x="34" y="201"/>
                  </a:lnTo>
                  <a:lnTo>
                    <a:pt x="24" y="192"/>
                  </a:lnTo>
                  <a:lnTo>
                    <a:pt x="20" y="177"/>
                  </a:lnTo>
                  <a:lnTo>
                    <a:pt x="10" y="163"/>
                  </a:lnTo>
                  <a:lnTo>
                    <a:pt x="19" y="140"/>
                  </a:lnTo>
                  <a:lnTo>
                    <a:pt x="10" y="123"/>
                  </a:lnTo>
                  <a:lnTo>
                    <a:pt x="13" y="116"/>
                  </a:lnTo>
                  <a:lnTo>
                    <a:pt x="10" y="108"/>
                  </a:lnTo>
                  <a:lnTo>
                    <a:pt x="16" y="98"/>
                  </a:lnTo>
                  <a:lnTo>
                    <a:pt x="15" y="80"/>
                  </a:lnTo>
                  <a:lnTo>
                    <a:pt x="15" y="65"/>
                  </a:lnTo>
                  <a:lnTo>
                    <a:pt x="18" y="58"/>
                  </a:lnTo>
                  <a:lnTo>
                    <a:pt x="0" y="25"/>
                  </a:lnTo>
                  <a:lnTo>
                    <a:pt x="14" y="27"/>
                  </a:lnTo>
                  <a:lnTo>
                    <a:pt x="23" y="26"/>
                  </a:lnTo>
                  <a:lnTo>
                    <a:pt x="27" y="20"/>
                  </a:lnTo>
                  <a:lnTo>
                    <a:pt x="43" y="12"/>
                  </a:lnTo>
                  <a:lnTo>
                    <a:pt x="52" y="4"/>
                  </a:lnTo>
                  <a:lnTo>
                    <a:pt x="76" y="0"/>
                  </a:lnTo>
                  <a:lnTo>
                    <a:pt x="74" y="16"/>
                  </a:lnTo>
                  <a:lnTo>
                    <a:pt x="77" y="24"/>
                  </a:lnTo>
                  <a:lnTo>
                    <a:pt x="76" y="38"/>
                  </a:lnTo>
                  <a:lnTo>
                    <a:pt x="97" y="56"/>
                  </a:lnTo>
                  <a:lnTo>
                    <a:pt x="118" y="60"/>
                  </a:lnTo>
                  <a:lnTo>
                    <a:pt x="126" y="68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8" y="77"/>
                  </a:lnTo>
                  <a:lnTo>
                    <a:pt x="169" y="84"/>
                  </a:lnTo>
                  <a:lnTo>
                    <a:pt x="170" y="96"/>
                  </a:lnTo>
                  <a:lnTo>
                    <a:pt x="174" y="102"/>
                  </a:lnTo>
                  <a:lnTo>
                    <a:pt x="175" y="111"/>
                  </a:lnTo>
                  <a:lnTo>
                    <a:pt x="170" y="111"/>
                  </a:lnTo>
                  <a:lnTo>
                    <a:pt x="179" y="135"/>
                  </a:lnTo>
                  <a:lnTo>
                    <a:pt x="213" y="136"/>
                  </a:lnTo>
                  <a:lnTo>
                    <a:pt x="212" y="148"/>
                  </a:lnTo>
                  <a:lnTo>
                    <a:pt x="214" y="156"/>
                  </a:lnTo>
                  <a:lnTo>
                    <a:pt x="225" y="162"/>
                  </a:lnTo>
                  <a:lnTo>
                    <a:pt x="230" y="175"/>
                  </a:lnTo>
                  <a:lnTo>
                    <a:pt x="228" y="191"/>
                  </a:lnTo>
                  <a:lnTo>
                    <a:pt x="224" y="201"/>
                  </a:lnTo>
                  <a:lnTo>
                    <a:pt x="227" y="212"/>
                  </a:lnTo>
                  <a:lnTo>
                    <a:pt x="222" y="217"/>
                  </a:lnTo>
                  <a:lnTo>
                    <a:pt x="221" y="210"/>
                  </a:lnTo>
                  <a:lnTo>
                    <a:pt x="203" y="200"/>
                  </a:lnTo>
                  <a:lnTo>
                    <a:pt x="186" y="199"/>
                  </a:lnTo>
                  <a:lnTo>
                    <a:pt x="155" y="205"/>
                  </a:lnTo>
                  <a:lnTo>
                    <a:pt x="148" y="224"/>
                  </a:lnTo>
                  <a:lnTo>
                    <a:pt x="149" y="235"/>
                  </a:lnTo>
                  <a:lnTo>
                    <a:pt x="145" y="260"/>
                  </a:lnTo>
                  <a:lnTo>
                    <a:pt x="141" y="25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2" name="Freeform 30">
              <a:extLst>
                <a:ext uri="{FF2B5EF4-FFF2-40B4-BE49-F238E27FC236}">
                  <a16:creationId xmlns:a16="http://schemas.microsoft.com/office/drawing/2014/main" id="{BF66C1A2-7499-974C-A14E-9B3E8D521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070" y="4113173"/>
              <a:ext cx="1143496" cy="1365095"/>
            </a:xfrm>
            <a:custGeom>
              <a:avLst/>
              <a:gdLst>
                <a:gd name="T0" fmla="*/ 390 w 720"/>
                <a:gd name="T1" fmla="*/ 680 h 811"/>
                <a:gd name="T2" fmla="*/ 383 w 720"/>
                <a:gd name="T3" fmla="*/ 644 h 811"/>
                <a:gd name="T4" fmla="*/ 378 w 720"/>
                <a:gd name="T5" fmla="*/ 605 h 811"/>
                <a:gd name="T6" fmla="*/ 358 w 720"/>
                <a:gd name="T7" fmla="*/ 580 h 811"/>
                <a:gd name="T8" fmla="*/ 315 w 720"/>
                <a:gd name="T9" fmla="*/ 568 h 811"/>
                <a:gd name="T10" fmla="*/ 309 w 720"/>
                <a:gd name="T11" fmla="*/ 513 h 811"/>
                <a:gd name="T12" fmla="*/ 299 w 720"/>
                <a:gd name="T13" fmla="*/ 468 h 811"/>
                <a:gd name="T14" fmla="*/ 255 w 720"/>
                <a:gd name="T15" fmla="*/ 423 h 811"/>
                <a:gd name="T16" fmla="*/ 254 w 720"/>
                <a:gd name="T17" fmla="*/ 396 h 811"/>
                <a:gd name="T18" fmla="*/ 211 w 720"/>
                <a:gd name="T19" fmla="*/ 380 h 811"/>
                <a:gd name="T20" fmla="*/ 162 w 720"/>
                <a:gd name="T21" fmla="*/ 336 h 811"/>
                <a:gd name="T22" fmla="*/ 128 w 720"/>
                <a:gd name="T23" fmla="*/ 324 h 811"/>
                <a:gd name="T24" fmla="*/ 85 w 720"/>
                <a:gd name="T25" fmla="*/ 337 h 811"/>
                <a:gd name="T26" fmla="*/ 52 w 720"/>
                <a:gd name="T27" fmla="*/ 319 h 811"/>
                <a:gd name="T28" fmla="*/ 19 w 720"/>
                <a:gd name="T29" fmla="*/ 297 h 811"/>
                <a:gd name="T30" fmla="*/ 4 w 720"/>
                <a:gd name="T31" fmla="*/ 253 h 811"/>
                <a:gd name="T32" fmla="*/ 19 w 720"/>
                <a:gd name="T33" fmla="*/ 219 h 811"/>
                <a:gd name="T34" fmla="*/ 73 w 720"/>
                <a:gd name="T35" fmla="*/ 199 h 811"/>
                <a:gd name="T36" fmla="*/ 70 w 720"/>
                <a:gd name="T37" fmla="*/ 113 h 811"/>
                <a:gd name="T38" fmla="*/ 85 w 720"/>
                <a:gd name="T39" fmla="*/ 89 h 811"/>
                <a:gd name="T40" fmla="*/ 116 w 720"/>
                <a:gd name="T41" fmla="*/ 67 h 811"/>
                <a:gd name="T42" fmla="*/ 138 w 720"/>
                <a:gd name="T43" fmla="*/ 94 h 811"/>
                <a:gd name="T44" fmla="*/ 177 w 720"/>
                <a:gd name="T45" fmla="*/ 78 h 811"/>
                <a:gd name="T46" fmla="*/ 176 w 720"/>
                <a:gd name="T47" fmla="*/ 58 h 811"/>
                <a:gd name="T48" fmla="*/ 170 w 720"/>
                <a:gd name="T49" fmla="*/ 23 h 811"/>
                <a:gd name="T50" fmla="*/ 216 w 720"/>
                <a:gd name="T51" fmla="*/ 23 h 811"/>
                <a:gd name="T52" fmla="*/ 251 w 720"/>
                <a:gd name="T53" fmla="*/ 0 h 811"/>
                <a:gd name="T54" fmla="*/ 263 w 720"/>
                <a:gd name="T55" fmla="*/ 27 h 811"/>
                <a:gd name="T56" fmla="*/ 261 w 720"/>
                <a:gd name="T57" fmla="*/ 72 h 811"/>
                <a:gd name="T58" fmla="*/ 289 w 720"/>
                <a:gd name="T59" fmla="*/ 78 h 811"/>
                <a:gd name="T60" fmla="*/ 318 w 720"/>
                <a:gd name="T61" fmla="*/ 70 h 811"/>
                <a:gd name="T62" fmla="*/ 328 w 720"/>
                <a:gd name="T63" fmla="*/ 57 h 811"/>
                <a:gd name="T64" fmla="*/ 363 w 720"/>
                <a:gd name="T65" fmla="*/ 66 h 811"/>
                <a:gd name="T66" fmla="*/ 384 w 720"/>
                <a:gd name="T67" fmla="*/ 65 h 811"/>
                <a:gd name="T68" fmla="*/ 414 w 720"/>
                <a:gd name="T69" fmla="*/ 22 h 811"/>
                <a:gd name="T70" fmla="*/ 439 w 720"/>
                <a:gd name="T71" fmla="*/ 88 h 811"/>
                <a:gd name="T72" fmla="*/ 464 w 720"/>
                <a:gd name="T73" fmla="*/ 135 h 811"/>
                <a:gd name="T74" fmla="*/ 540 w 720"/>
                <a:gd name="T75" fmla="*/ 154 h 811"/>
                <a:gd name="T76" fmla="*/ 622 w 720"/>
                <a:gd name="T77" fmla="*/ 169 h 811"/>
                <a:gd name="T78" fmla="*/ 703 w 720"/>
                <a:gd name="T79" fmla="*/ 216 h 811"/>
                <a:gd name="T80" fmla="*/ 713 w 720"/>
                <a:gd name="T81" fmla="*/ 296 h 811"/>
                <a:gd name="T82" fmla="*/ 656 w 720"/>
                <a:gd name="T83" fmla="*/ 380 h 811"/>
                <a:gd name="T84" fmla="*/ 646 w 720"/>
                <a:gd name="T85" fmla="*/ 467 h 811"/>
                <a:gd name="T86" fmla="*/ 622 w 720"/>
                <a:gd name="T87" fmla="*/ 544 h 811"/>
                <a:gd name="T88" fmla="*/ 584 w 720"/>
                <a:gd name="T89" fmla="*/ 587 h 811"/>
                <a:gd name="T90" fmla="*/ 505 w 720"/>
                <a:gd name="T91" fmla="*/ 626 h 811"/>
                <a:gd name="T92" fmla="*/ 495 w 720"/>
                <a:gd name="T93" fmla="*/ 695 h 811"/>
                <a:gd name="T94" fmla="*/ 453 w 720"/>
                <a:gd name="T95" fmla="*/ 770 h 811"/>
                <a:gd name="T96" fmla="*/ 422 w 720"/>
                <a:gd name="T97" fmla="*/ 799 h 811"/>
                <a:gd name="T98" fmla="*/ 380 w 720"/>
                <a:gd name="T99" fmla="*/ 75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0" h="811">
                  <a:moveTo>
                    <a:pt x="342" y="737"/>
                  </a:moveTo>
                  <a:lnTo>
                    <a:pt x="362" y="709"/>
                  </a:lnTo>
                  <a:lnTo>
                    <a:pt x="379" y="689"/>
                  </a:lnTo>
                  <a:lnTo>
                    <a:pt x="390" y="680"/>
                  </a:lnTo>
                  <a:lnTo>
                    <a:pt x="403" y="669"/>
                  </a:lnTo>
                  <a:lnTo>
                    <a:pt x="401" y="652"/>
                  </a:lnTo>
                  <a:lnTo>
                    <a:pt x="391" y="640"/>
                  </a:lnTo>
                  <a:lnTo>
                    <a:pt x="383" y="644"/>
                  </a:lnTo>
                  <a:lnTo>
                    <a:pt x="385" y="632"/>
                  </a:lnTo>
                  <a:lnTo>
                    <a:pt x="386" y="620"/>
                  </a:lnTo>
                  <a:lnTo>
                    <a:pt x="385" y="608"/>
                  </a:lnTo>
                  <a:lnTo>
                    <a:pt x="378" y="605"/>
                  </a:lnTo>
                  <a:lnTo>
                    <a:pt x="371" y="608"/>
                  </a:lnTo>
                  <a:lnTo>
                    <a:pt x="365" y="607"/>
                  </a:lnTo>
                  <a:lnTo>
                    <a:pt x="362" y="599"/>
                  </a:lnTo>
                  <a:lnTo>
                    <a:pt x="358" y="580"/>
                  </a:lnTo>
                  <a:lnTo>
                    <a:pt x="354" y="574"/>
                  </a:lnTo>
                  <a:lnTo>
                    <a:pt x="341" y="568"/>
                  </a:lnTo>
                  <a:lnTo>
                    <a:pt x="334" y="572"/>
                  </a:lnTo>
                  <a:lnTo>
                    <a:pt x="315" y="568"/>
                  </a:lnTo>
                  <a:lnTo>
                    <a:pt x="313" y="540"/>
                  </a:lnTo>
                  <a:lnTo>
                    <a:pt x="307" y="529"/>
                  </a:lnTo>
                  <a:lnTo>
                    <a:pt x="312" y="524"/>
                  </a:lnTo>
                  <a:lnTo>
                    <a:pt x="309" y="513"/>
                  </a:lnTo>
                  <a:lnTo>
                    <a:pt x="313" y="503"/>
                  </a:lnTo>
                  <a:lnTo>
                    <a:pt x="315" y="487"/>
                  </a:lnTo>
                  <a:lnTo>
                    <a:pt x="310" y="474"/>
                  </a:lnTo>
                  <a:lnTo>
                    <a:pt x="299" y="468"/>
                  </a:lnTo>
                  <a:lnTo>
                    <a:pt x="297" y="460"/>
                  </a:lnTo>
                  <a:lnTo>
                    <a:pt x="298" y="448"/>
                  </a:lnTo>
                  <a:lnTo>
                    <a:pt x="264" y="447"/>
                  </a:lnTo>
                  <a:lnTo>
                    <a:pt x="255" y="423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55" y="408"/>
                  </a:lnTo>
                  <a:lnTo>
                    <a:pt x="254" y="396"/>
                  </a:lnTo>
                  <a:lnTo>
                    <a:pt x="243" y="389"/>
                  </a:lnTo>
                  <a:lnTo>
                    <a:pt x="231" y="390"/>
                  </a:lnTo>
                  <a:lnTo>
                    <a:pt x="223" y="384"/>
                  </a:lnTo>
                  <a:lnTo>
                    <a:pt x="211" y="380"/>
                  </a:lnTo>
                  <a:lnTo>
                    <a:pt x="203" y="372"/>
                  </a:lnTo>
                  <a:lnTo>
                    <a:pt x="182" y="368"/>
                  </a:lnTo>
                  <a:lnTo>
                    <a:pt x="161" y="350"/>
                  </a:lnTo>
                  <a:lnTo>
                    <a:pt x="162" y="336"/>
                  </a:lnTo>
                  <a:lnTo>
                    <a:pt x="159" y="328"/>
                  </a:lnTo>
                  <a:lnTo>
                    <a:pt x="161" y="312"/>
                  </a:lnTo>
                  <a:lnTo>
                    <a:pt x="137" y="316"/>
                  </a:lnTo>
                  <a:lnTo>
                    <a:pt x="128" y="324"/>
                  </a:lnTo>
                  <a:lnTo>
                    <a:pt x="112" y="332"/>
                  </a:lnTo>
                  <a:lnTo>
                    <a:pt x="108" y="338"/>
                  </a:lnTo>
                  <a:lnTo>
                    <a:pt x="99" y="339"/>
                  </a:lnTo>
                  <a:lnTo>
                    <a:pt x="85" y="337"/>
                  </a:lnTo>
                  <a:lnTo>
                    <a:pt x="75" y="341"/>
                  </a:lnTo>
                  <a:lnTo>
                    <a:pt x="67" y="338"/>
                  </a:lnTo>
                  <a:lnTo>
                    <a:pt x="66" y="307"/>
                  </a:lnTo>
                  <a:lnTo>
                    <a:pt x="52" y="319"/>
                  </a:lnTo>
                  <a:lnTo>
                    <a:pt x="36" y="318"/>
                  </a:lnTo>
                  <a:lnTo>
                    <a:pt x="28" y="307"/>
                  </a:lnTo>
                  <a:lnTo>
                    <a:pt x="16" y="306"/>
                  </a:lnTo>
                  <a:lnTo>
                    <a:pt x="19" y="297"/>
                  </a:lnTo>
                  <a:lnTo>
                    <a:pt x="9" y="284"/>
                  </a:lnTo>
                  <a:lnTo>
                    <a:pt x="0" y="266"/>
                  </a:lnTo>
                  <a:lnTo>
                    <a:pt x="5" y="262"/>
                  </a:lnTo>
                  <a:lnTo>
                    <a:pt x="4" y="253"/>
                  </a:lnTo>
                  <a:lnTo>
                    <a:pt x="15" y="247"/>
                  </a:lnTo>
                  <a:lnTo>
                    <a:pt x="13" y="236"/>
                  </a:lnTo>
                  <a:lnTo>
                    <a:pt x="18" y="229"/>
                  </a:lnTo>
                  <a:lnTo>
                    <a:pt x="19" y="219"/>
                  </a:lnTo>
                  <a:lnTo>
                    <a:pt x="39" y="205"/>
                  </a:lnTo>
                  <a:lnTo>
                    <a:pt x="54" y="201"/>
                  </a:lnTo>
                  <a:lnTo>
                    <a:pt x="56" y="198"/>
                  </a:lnTo>
                  <a:lnTo>
                    <a:pt x="73" y="199"/>
                  </a:lnTo>
                  <a:lnTo>
                    <a:pt x="80" y="142"/>
                  </a:lnTo>
                  <a:lnTo>
                    <a:pt x="81" y="133"/>
                  </a:lnTo>
                  <a:lnTo>
                    <a:pt x="78" y="121"/>
                  </a:lnTo>
                  <a:lnTo>
                    <a:pt x="70" y="113"/>
                  </a:lnTo>
                  <a:lnTo>
                    <a:pt x="70" y="98"/>
                  </a:lnTo>
                  <a:lnTo>
                    <a:pt x="80" y="95"/>
                  </a:lnTo>
                  <a:lnTo>
                    <a:pt x="84" y="97"/>
                  </a:lnTo>
                  <a:lnTo>
                    <a:pt x="85" y="89"/>
                  </a:lnTo>
                  <a:lnTo>
                    <a:pt x="74" y="87"/>
                  </a:lnTo>
                  <a:lnTo>
                    <a:pt x="74" y="74"/>
                  </a:lnTo>
                  <a:lnTo>
                    <a:pt x="109" y="74"/>
                  </a:lnTo>
                  <a:lnTo>
                    <a:pt x="116" y="67"/>
                  </a:lnTo>
                  <a:lnTo>
                    <a:pt x="121" y="74"/>
                  </a:lnTo>
                  <a:lnTo>
                    <a:pt x="124" y="86"/>
                  </a:lnTo>
                  <a:lnTo>
                    <a:pt x="128" y="83"/>
                  </a:lnTo>
                  <a:lnTo>
                    <a:pt x="138" y="94"/>
                  </a:lnTo>
                  <a:lnTo>
                    <a:pt x="152" y="93"/>
                  </a:lnTo>
                  <a:lnTo>
                    <a:pt x="156" y="87"/>
                  </a:lnTo>
                  <a:lnTo>
                    <a:pt x="169" y="82"/>
                  </a:lnTo>
                  <a:lnTo>
                    <a:pt x="177" y="78"/>
                  </a:lnTo>
                  <a:lnTo>
                    <a:pt x="179" y="70"/>
                  </a:lnTo>
                  <a:lnTo>
                    <a:pt x="192" y="64"/>
                  </a:lnTo>
                  <a:lnTo>
                    <a:pt x="191" y="59"/>
                  </a:lnTo>
                  <a:lnTo>
                    <a:pt x="176" y="58"/>
                  </a:lnTo>
                  <a:lnTo>
                    <a:pt x="173" y="44"/>
                  </a:lnTo>
                  <a:lnTo>
                    <a:pt x="174" y="30"/>
                  </a:lnTo>
                  <a:lnTo>
                    <a:pt x="166" y="25"/>
                  </a:lnTo>
                  <a:lnTo>
                    <a:pt x="170" y="23"/>
                  </a:lnTo>
                  <a:lnTo>
                    <a:pt x="183" y="26"/>
                  </a:lnTo>
                  <a:lnTo>
                    <a:pt x="198" y="31"/>
                  </a:lnTo>
                  <a:lnTo>
                    <a:pt x="203" y="26"/>
                  </a:lnTo>
                  <a:lnTo>
                    <a:pt x="216" y="23"/>
                  </a:lnTo>
                  <a:lnTo>
                    <a:pt x="237" y="15"/>
                  </a:lnTo>
                  <a:lnTo>
                    <a:pt x="244" y="7"/>
                  </a:lnTo>
                  <a:lnTo>
                    <a:pt x="242" y="1"/>
                  </a:lnTo>
                  <a:lnTo>
                    <a:pt x="251" y="0"/>
                  </a:lnTo>
                  <a:lnTo>
                    <a:pt x="255" y="5"/>
                  </a:lnTo>
                  <a:lnTo>
                    <a:pt x="253" y="14"/>
                  </a:lnTo>
                  <a:lnTo>
                    <a:pt x="259" y="18"/>
                  </a:lnTo>
                  <a:lnTo>
                    <a:pt x="263" y="27"/>
                  </a:lnTo>
                  <a:lnTo>
                    <a:pt x="258" y="34"/>
                  </a:lnTo>
                  <a:lnTo>
                    <a:pt x="255" y="52"/>
                  </a:lnTo>
                  <a:lnTo>
                    <a:pt x="259" y="63"/>
                  </a:lnTo>
                  <a:lnTo>
                    <a:pt x="261" y="72"/>
                  </a:lnTo>
                  <a:lnTo>
                    <a:pt x="272" y="82"/>
                  </a:lnTo>
                  <a:lnTo>
                    <a:pt x="281" y="83"/>
                  </a:lnTo>
                  <a:lnTo>
                    <a:pt x="283" y="79"/>
                  </a:lnTo>
                  <a:lnTo>
                    <a:pt x="289" y="78"/>
                  </a:lnTo>
                  <a:lnTo>
                    <a:pt x="297" y="74"/>
                  </a:lnTo>
                  <a:lnTo>
                    <a:pt x="303" y="69"/>
                  </a:lnTo>
                  <a:lnTo>
                    <a:pt x="313" y="71"/>
                  </a:lnTo>
                  <a:lnTo>
                    <a:pt x="318" y="70"/>
                  </a:lnTo>
                  <a:lnTo>
                    <a:pt x="328" y="72"/>
                  </a:lnTo>
                  <a:lnTo>
                    <a:pt x="329" y="67"/>
                  </a:lnTo>
                  <a:lnTo>
                    <a:pt x="326" y="63"/>
                  </a:lnTo>
                  <a:lnTo>
                    <a:pt x="328" y="57"/>
                  </a:lnTo>
                  <a:lnTo>
                    <a:pt x="336" y="59"/>
                  </a:lnTo>
                  <a:lnTo>
                    <a:pt x="344" y="57"/>
                  </a:lnTo>
                  <a:lnTo>
                    <a:pt x="355" y="61"/>
                  </a:lnTo>
                  <a:lnTo>
                    <a:pt x="363" y="66"/>
                  </a:lnTo>
                  <a:lnTo>
                    <a:pt x="368" y="60"/>
                  </a:lnTo>
                  <a:lnTo>
                    <a:pt x="373" y="61"/>
                  </a:lnTo>
                  <a:lnTo>
                    <a:pt x="375" y="67"/>
                  </a:lnTo>
                  <a:lnTo>
                    <a:pt x="384" y="65"/>
                  </a:lnTo>
                  <a:lnTo>
                    <a:pt x="391" y="57"/>
                  </a:lnTo>
                  <a:lnTo>
                    <a:pt x="397" y="42"/>
                  </a:lnTo>
                  <a:lnTo>
                    <a:pt x="408" y="23"/>
                  </a:lnTo>
                  <a:lnTo>
                    <a:pt x="414" y="22"/>
                  </a:lnTo>
                  <a:lnTo>
                    <a:pt x="419" y="34"/>
                  </a:lnTo>
                  <a:lnTo>
                    <a:pt x="429" y="70"/>
                  </a:lnTo>
                  <a:lnTo>
                    <a:pt x="438" y="73"/>
                  </a:lnTo>
                  <a:lnTo>
                    <a:pt x="439" y="88"/>
                  </a:lnTo>
                  <a:lnTo>
                    <a:pt x="425" y="105"/>
                  </a:lnTo>
                  <a:lnTo>
                    <a:pt x="430" y="111"/>
                  </a:lnTo>
                  <a:lnTo>
                    <a:pt x="463" y="114"/>
                  </a:lnTo>
                  <a:lnTo>
                    <a:pt x="464" y="135"/>
                  </a:lnTo>
                  <a:lnTo>
                    <a:pt x="478" y="121"/>
                  </a:lnTo>
                  <a:lnTo>
                    <a:pt x="501" y="129"/>
                  </a:lnTo>
                  <a:lnTo>
                    <a:pt x="531" y="142"/>
                  </a:lnTo>
                  <a:lnTo>
                    <a:pt x="540" y="154"/>
                  </a:lnTo>
                  <a:lnTo>
                    <a:pt x="537" y="165"/>
                  </a:lnTo>
                  <a:lnTo>
                    <a:pt x="559" y="159"/>
                  </a:lnTo>
                  <a:lnTo>
                    <a:pt x="595" y="170"/>
                  </a:lnTo>
                  <a:lnTo>
                    <a:pt x="622" y="169"/>
                  </a:lnTo>
                  <a:lnTo>
                    <a:pt x="649" y="186"/>
                  </a:lnTo>
                  <a:lnTo>
                    <a:pt x="673" y="210"/>
                  </a:lnTo>
                  <a:lnTo>
                    <a:pt x="687" y="216"/>
                  </a:lnTo>
                  <a:lnTo>
                    <a:pt x="703" y="216"/>
                  </a:lnTo>
                  <a:lnTo>
                    <a:pt x="710" y="223"/>
                  </a:lnTo>
                  <a:lnTo>
                    <a:pt x="716" y="249"/>
                  </a:lnTo>
                  <a:lnTo>
                    <a:pt x="720" y="262"/>
                  </a:lnTo>
                  <a:lnTo>
                    <a:pt x="713" y="296"/>
                  </a:lnTo>
                  <a:lnTo>
                    <a:pt x="704" y="310"/>
                  </a:lnTo>
                  <a:lnTo>
                    <a:pt x="679" y="339"/>
                  </a:lnTo>
                  <a:lnTo>
                    <a:pt x="668" y="362"/>
                  </a:lnTo>
                  <a:lnTo>
                    <a:pt x="656" y="380"/>
                  </a:lnTo>
                  <a:lnTo>
                    <a:pt x="651" y="381"/>
                  </a:lnTo>
                  <a:lnTo>
                    <a:pt x="647" y="396"/>
                  </a:lnTo>
                  <a:lnTo>
                    <a:pt x="649" y="435"/>
                  </a:lnTo>
                  <a:lnTo>
                    <a:pt x="646" y="467"/>
                  </a:lnTo>
                  <a:lnTo>
                    <a:pt x="645" y="481"/>
                  </a:lnTo>
                  <a:lnTo>
                    <a:pt x="640" y="489"/>
                  </a:lnTo>
                  <a:lnTo>
                    <a:pt x="638" y="516"/>
                  </a:lnTo>
                  <a:lnTo>
                    <a:pt x="622" y="544"/>
                  </a:lnTo>
                  <a:lnTo>
                    <a:pt x="620" y="565"/>
                  </a:lnTo>
                  <a:lnTo>
                    <a:pt x="606" y="574"/>
                  </a:lnTo>
                  <a:lnTo>
                    <a:pt x="603" y="587"/>
                  </a:lnTo>
                  <a:lnTo>
                    <a:pt x="584" y="587"/>
                  </a:lnTo>
                  <a:lnTo>
                    <a:pt x="556" y="595"/>
                  </a:lnTo>
                  <a:lnTo>
                    <a:pt x="544" y="604"/>
                  </a:lnTo>
                  <a:lnTo>
                    <a:pt x="525" y="610"/>
                  </a:lnTo>
                  <a:lnTo>
                    <a:pt x="505" y="626"/>
                  </a:lnTo>
                  <a:lnTo>
                    <a:pt x="492" y="647"/>
                  </a:lnTo>
                  <a:lnTo>
                    <a:pt x="491" y="662"/>
                  </a:lnTo>
                  <a:lnTo>
                    <a:pt x="496" y="674"/>
                  </a:lnTo>
                  <a:lnTo>
                    <a:pt x="495" y="695"/>
                  </a:lnTo>
                  <a:lnTo>
                    <a:pt x="492" y="705"/>
                  </a:lnTo>
                  <a:lnTo>
                    <a:pt x="481" y="717"/>
                  </a:lnTo>
                  <a:lnTo>
                    <a:pt x="466" y="753"/>
                  </a:lnTo>
                  <a:lnTo>
                    <a:pt x="453" y="770"/>
                  </a:lnTo>
                  <a:lnTo>
                    <a:pt x="443" y="779"/>
                  </a:lnTo>
                  <a:lnTo>
                    <a:pt x="438" y="799"/>
                  </a:lnTo>
                  <a:lnTo>
                    <a:pt x="429" y="811"/>
                  </a:lnTo>
                  <a:lnTo>
                    <a:pt x="422" y="799"/>
                  </a:lnTo>
                  <a:lnTo>
                    <a:pt x="428" y="789"/>
                  </a:lnTo>
                  <a:lnTo>
                    <a:pt x="416" y="775"/>
                  </a:lnTo>
                  <a:lnTo>
                    <a:pt x="400" y="764"/>
                  </a:lnTo>
                  <a:lnTo>
                    <a:pt x="380" y="750"/>
                  </a:lnTo>
                  <a:lnTo>
                    <a:pt x="374" y="751"/>
                  </a:lnTo>
                  <a:lnTo>
                    <a:pt x="353" y="735"/>
                  </a:lnTo>
                  <a:lnTo>
                    <a:pt x="342" y="73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3" name="Freeform 31">
              <a:extLst>
                <a:ext uri="{FF2B5EF4-FFF2-40B4-BE49-F238E27FC236}">
                  <a16:creationId xmlns:a16="http://schemas.microsoft.com/office/drawing/2014/main" id="{BEB09EBC-5E13-8F42-8D38-CB7E96235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086" y="4106440"/>
              <a:ext cx="34940" cy="50497"/>
            </a:xfrm>
            <a:custGeom>
              <a:avLst/>
              <a:gdLst>
                <a:gd name="T0" fmla="*/ 0 w 22"/>
                <a:gd name="T1" fmla="*/ 19 h 30"/>
                <a:gd name="T2" fmla="*/ 7 w 22"/>
                <a:gd name="T3" fmla="*/ 12 h 30"/>
                <a:gd name="T4" fmla="*/ 22 w 22"/>
                <a:gd name="T5" fmla="*/ 0 h 30"/>
                <a:gd name="T6" fmla="*/ 22 w 22"/>
                <a:gd name="T7" fmla="*/ 11 h 30"/>
                <a:gd name="T8" fmla="*/ 21 w 22"/>
                <a:gd name="T9" fmla="*/ 24 h 30"/>
                <a:gd name="T10" fmla="*/ 12 w 22"/>
                <a:gd name="T11" fmla="*/ 23 h 30"/>
                <a:gd name="T12" fmla="*/ 9 w 22"/>
                <a:gd name="T13" fmla="*/ 30 h 30"/>
                <a:gd name="T14" fmla="*/ 0 w 22"/>
                <a:gd name="T1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0">
                  <a:moveTo>
                    <a:pt x="0" y="19"/>
                  </a:moveTo>
                  <a:lnTo>
                    <a:pt x="7" y="12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21" y="24"/>
                  </a:lnTo>
                  <a:lnTo>
                    <a:pt x="12" y="23"/>
                  </a:lnTo>
                  <a:lnTo>
                    <a:pt x="9" y="3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4" name="Freeform 32">
              <a:extLst>
                <a:ext uri="{FF2B5EF4-FFF2-40B4-BE49-F238E27FC236}">
                  <a16:creationId xmlns:a16="http://schemas.microsoft.com/office/drawing/2014/main" id="{3D10ACAC-5467-A04F-98A2-BCEC20B11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228" y="3308590"/>
              <a:ext cx="93704" cy="53863"/>
            </a:xfrm>
            <a:custGeom>
              <a:avLst/>
              <a:gdLst>
                <a:gd name="T0" fmla="*/ 49 w 59"/>
                <a:gd name="T1" fmla="*/ 11 h 32"/>
                <a:gd name="T2" fmla="*/ 57 w 59"/>
                <a:gd name="T3" fmla="*/ 17 h 32"/>
                <a:gd name="T4" fmla="*/ 59 w 59"/>
                <a:gd name="T5" fmla="*/ 30 h 32"/>
                <a:gd name="T6" fmla="*/ 45 w 59"/>
                <a:gd name="T7" fmla="*/ 31 h 32"/>
                <a:gd name="T8" fmla="*/ 29 w 59"/>
                <a:gd name="T9" fmla="*/ 29 h 32"/>
                <a:gd name="T10" fmla="*/ 19 w 59"/>
                <a:gd name="T11" fmla="*/ 32 h 32"/>
                <a:gd name="T12" fmla="*/ 1 w 59"/>
                <a:gd name="T13" fmla="*/ 24 h 32"/>
                <a:gd name="T14" fmla="*/ 0 w 59"/>
                <a:gd name="T15" fmla="*/ 20 h 32"/>
                <a:gd name="T16" fmla="*/ 8 w 59"/>
                <a:gd name="T17" fmla="*/ 5 h 32"/>
                <a:gd name="T18" fmla="*/ 17 w 59"/>
                <a:gd name="T19" fmla="*/ 0 h 32"/>
                <a:gd name="T20" fmla="*/ 30 w 59"/>
                <a:gd name="T21" fmla="*/ 4 h 32"/>
                <a:gd name="T22" fmla="*/ 40 w 59"/>
                <a:gd name="T23" fmla="*/ 5 h 32"/>
                <a:gd name="T24" fmla="*/ 49 w 59"/>
                <a:gd name="T25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2">
                  <a:moveTo>
                    <a:pt x="49" y="11"/>
                  </a:moveTo>
                  <a:lnTo>
                    <a:pt x="57" y="17"/>
                  </a:lnTo>
                  <a:lnTo>
                    <a:pt x="59" y="30"/>
                  </a:lnTo>
                  <a:lnTo>
                    <a:pt x="45" y="31"/>
                  </a:lnTo>
                  <a:lnTo>
                    <a:pt x="29" y="29"/>
                  </a:lnTo>
                  <a:lnTo>
                    <a:pt x="19" y="32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8" y="5"/>
                  </a:lnTo>
                  <a:lnTo>
                    <a:pt x="17" y="0"/>
                  </a:lnTo>
                  <a:lnTo>
                    <a:pt x="30" y="4"/>
                  </a:lnTo>
                  <a:lnTo>
                    <a:pt x="40" y="5"/>
                  </a:lnTo>
                  <a:lnTo>
                    <a:pt x="49" y="1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5" name="Freeform 33">
              <a:extLst>
                <a:ext uri="{FF2B5EF4-FFF2-40B4-BE49-F238E27FC236}">
                  <a16:creationId xmlns:a16="http://schemas.microsoft.com/office/drawing/2014/main" id="{0D9FE0C2-A513-9D4D-9CBC-0B2D3680D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049" y="4914387"/>
              <a:ext cx="274757" cy="321496"/>
            </a:xfrm>
            <a:custGeom>
              <a:avLst/>
              <a:gdLst>
                <a:gd name="T0" fmla="*/ 108 w 173"/>
                <a:gd name="T1" fmla="*/ 19 h 191"/>
                <a:gd name="T2" fmla="*/ 112 w 173"/>
                <a:gd name="T3" fmla="*/ 22 h 191"/>
                <a:gd name="T4" fmla="*/ 117 w 173"/>
                <a:gd name="T5" fmla="*/ 34 h 191"/>
                <a:gd name="T6" fmla="*/ 137 w 173"/>
                <a:gd name="T7" fmla="*/ 57 h 191"/>
                <a:gd name="T8" fmla="*/ 144 w 173"/>
                <a:gd name="T9" fmla="*/ 59 h 191"/>
                <a:gd name="T10" fmla="*/ 144 w 173"/>
                <a:gd name="T11" fmla="*/ 67 h 191"/>
                <a:gd name="T12" fmla="*/ 149 w 173"/>
                <a:gd name="T13" fmla="*/ 80 h 191"/>
                <a:gd name="T14" fmla="*/ 162 w 173"/>
                <a:gd name="T15" fmla="*/ 83 h 191"/>
                <a:gd name="T16" fmla="*/ 173 w 173"/>
                <a:gd name="T17" fmla="*/ 92 h 191"/>
                <a:gd name="T18" fmla="*/ 147 w 173"/>
                <a:gd name="T19" fmla="*/ 108 h 191"/>
                <a:gd name="T20" fmla="*/ 130 w 173"/>
                <a:gd name="T21" fmla="*/ 123 h 191"/>
                <a:gd name="T22" fmla="*/ 124 w 173"/>
                <a:gd name="T23" fmla="*/ 137 h 191"/>
                <a:gd name="T24" fmla="*/ 118 w 173"/>
                <a:gd name="T25" fmla="*/ 145 h 191"/>
                <a:gd name="T26" fmla="*/ 108 w 173"/>
                <a:gd name="T27" fmla="*/ 146 h 191"/>
                <a:gd name="T28" fmla="*/ 104 w 173"/>
                <a:gd name="T29" fmla="*/ 156 h 191"/>
                <a:gd name="T30" fmla="*/ 102 w 173"/>
                <a:gd name="T31" fmla="*/ 163 h 191"/>
                <a:gd name="T32" fmla="*/ 90 w 173"/>
                <a:gd name="T33" fmla="*/ 168 h 191"/>
                <a:gd name="T34" fmla="*/ 76 w 173"/>
                <a:gd name="T35" fmla="*/ 167 h 191"/>
                <a:gd name="T36" fmla="*/ 68 w 173"/>
                <a:gd name="T37" fmla="*/ 161 h 191"/>
                <a:gd name="T38" fmla="*/ 60 w 173"/>
                <a:gd name="T39" fmla="*/ 158 h 191"/>
                <a:gd name="T40" fmla="*/ 51 w 173"/>
                <a:gd name="T41" fmla="*/ 163 h 191"/>
                <a:gd name="T42" fmla="*/ 47 w 173"/>
                <a:gd name="T43" fmla="*/ 173 h 191"/>
                <a:gd name="T44" fmla="*/ 38 w 173"/>
                <a:gd name="T45" fmla="*/ 179 h 191"/>
                <a:gd name="T46" fmla="*/ 28 w 173"/>
                <a:gd name="T47" fmla="*/ 189 h 191"/>
                <a:gd name="T48" fmla="*/ 16 w 173"/>
                <a:gd name="T49" fmla="*/ 191 h 191"/>
                <a:gd name="T50" fmla="*/ 12 w 173"/>
                <a:gd name="T51" fmla="*/ 183 h 191"/>
                <a:gd name="T52" fmla="*/ 14 w 173"/>
                <a:gd name="T53" fmla="*/ 171 h 191"/>
                <a:gd name="T54" fmla="*/ 4 w 173"/>
                <a:gd name="T55" fmla="*/ 151 h 191"/>
                <a:gd name="T56" fmla="*/ 0 w 173"/>
                <a:gd name="T57" fmla="*/ 148 h 191"/>
                <a:gd name="T58" fmla="*/ 2 w 173"/>
                <a:gd name="T59" fmla="*/ 87 h 191"/>
                <a:gd name="T60" fmla="*/ 20 w 173"/>
                <a:gd name="T61" fmla="*/ 87 h 191"/>
                <a:gd name="T62" fmla="*/ 23 w 173"/>
                <a:gd name="T63" fmla="*/ 13 h 191"/>
                <a:gd name="T64" fmla="*/ 36 w 173"/>
                <a:gd name="T65" fmla="*/ 12 h 191"/>
                <a:gd name="T66" fmla="*/ 65 w 173"/>
                <a:gd name="T67" fmla="*/ 5 h 191"/>
                <a:gd name="T68" fmla="*/ 71 w 173"/>
                <a:gd name="T69" fmla="*/ 13 h 191"/>
                <a:gd name="T70" fmla="*/ 83 w 173"/>
                <a:gd name="T71" fmla="*/ 5 h 191"/>
                <a:gd name="T72" fmla="*/ 89 w 173"/>
                <a:gd name="T73" fmla="*/ 5 h 191"/>
                <a:gd name="T74" fmla="*/ 99 w 173"/>
                <a:gd name="T75" fmla="*/ 0 h 191"/>
                <a:gd name="T76" fmla="*/ 102 w 173"/>
                <a:gd name="T77" fmla="*/ 2 h 191"/>
                <a:gd name="T78" fmla="*/ 108 w 173"/>
                <a:gd name="T79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3" h="191">
                  <a:moveTo>
                    <a:pt x="108" y="19"/>
                  </a:moveTo>
                  <a:lnTo>
                    <a:pt x="112" y="22"/>
                  </a:lnTo>
                  <a:lnTo>
                    <a:pt x="117" y="34"/>
                  </a:lnTo>
                  <a:lnTo>
                    <a:pt x="137" y="57"/>
                  </a:lnTo>
                  <a:lnTo>
                    <a:pt x="144" y="59"/>
                  </a:lnTo>
                  <a:lnTo>
                    <a:pt x="144" y="67"/>
                  </a:lnTo>
                  <a:lnTo>
                    <a:pt x="149" y="80"/>
                  </a:lnTo>
                  <a:lnTo>
                    <a:pt x="162" y="83"/>
                  </a:lnTo>
                  <a:lnTo>
                    <a:pt x="173" y="92"/>
                  </a:lnTo>
                  <a:lnTo>
                    <a:pt x="147" y="108"/>
                  </a:lnTo>
                  <a:lnTo>
                    <a:pt x="130" y="123"/>
                  </a:lnTo>
                  <a:lnTo>
                    <a:pt x="124" y="137"/>
                  </a:lnTo>
                  <a:lnTo>
                    <a:pt x="118" y="145"/>
                  </a:lnTo>
                  <a:lnTo>
                    <a:pt x="108" y="146"/>
                  </a:lnTo>
                  <a:lnTo>
                    <a:pt x="104" y="156"/>
                  </a:lnTo>
                  <a:lnTo>
                    <a:pt x="102" y="163"/>
                  </a:lnTo>
                  <a:lnTo>
                    <a:pt x="90" y="168"/>
                  </a:lnTo>
                  <a:lnTo>
                    <a:pt x="76" y="167"/>
                  </a:lnTo>
                  <a:lnTo>
                    <a:pt x="68" y="161"/>
                  </a:lnTo>
                  <a:lnTo>
                    <a:pt x="60" y="158"/>
                  </a:lnTo>
                  <a:lnTo>
                    <a:pt x="51" y="163"/>
                  </a:lnTo>
                  <a:lnTo>
                    <a:pt x="47" y="173"/>
                  </a:lnTo>
                  <a:lnTo>
                    <a:pt x="38" y="179"/>
                  </a:lnTo>
                  <a:lnTo>
                    <a:pt x="28" y="189"/>
                  </a:lnTo>
                  <a:lnTo>
                    <a:pt x="16" y="191"/>
                  </a:lnTo>
                  <a:lnTo>
                    <a:pt x="12" y="183"/>
                  </a:lnTo>
                  <a:lnTo>
                    <a:pt x="14" y="171"/>
                  </a:lnTo>
                  <a:lnTo>
                    <a:pt x="4" y="151"/>
                  </a:lnTo>
                  <a:lnTo>
                    <a:pt x="0" y="148"/>
                  </a:lnTo>
                  <a:lnTo>
                    <a:pt x="2" y="87"/>
                  </a:lnTo>
                  <a:lnTo>
                    <a:pt x="20" y="87"/>
                  </a:lnTo>
                  <a:lnTo>
                    <a:pt x="23" y="13"/>
                  </a:lnTo>
                  <a:lnTo>
                    <a:pt x="36" y="12"/>
                  </a:lnTo>
                  <a:lnTo>
                    <a:pt x="65" y="5"/>
                  </a:lnTo>
                  <a:lnTo>
                    <a:pt x="71" y="13"/>
                  </a:lnTo>
                  <a:lnTo>
                    <a:pt x="83" y="5"/>
                  </a:lnTo>
                  <a:lnTo>
                    <a:pt x="89" y="5"/>
                  </a:lnTo>
                  <a:lnTo>
                    <a:pt x="99" y="0"/>
                  </a:lnTo>
                  <a:lnTo>
                    <a:pt x="102" y="2"/>
                  </a:lnTo>
                  <a:lnTo>
                    <a:pt x="108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6" name="Freeform 34">
              <a:extLst>
                <a:ext uri="{FF2B5EF4-FFF2-40B4-BE49-F238E27FC236}">
                  <a16:creationId xmlns:a16="http://schemas.microsoft.com/office/drawing/2014/main" id="{A418C64B-CDA3-BD4D-B973-67E891AAD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113" y="3907819"/>
              <a:ext cx="376402" cy="309713"/>
            </a:xfrm>
            <a:custGeom>
              <a:avLst/>
              <a:gdLst>
                <a:gd name="T0" fmla="*/ 14 w 237"/>
                <a:gd name="T1" fmla="*/ 77 h 184"/>
                <a:gd name="T2" fmla="*/ 29 w 237"/>
                <a:gd name="T3" fmla="*/ 76 h 184"/>
                <a:gd name="T4" fmla="*/ 33 w 237"/>
                <a:gd name="T5" fmla="*/ 70 h 184"/>
                <a:gd name="T6" fmla="*/ 36 w 237"/>
                <a:gd name="T7" fmla="*/ 71 h 184"/>
                <a:gd name="T8" fmla="*/ 40 w 237"/>
                <a:gd name="T9" fmla="*/ 75 h 184"/>
                <a:gd name="T10" fmla="*/ 64 w 237"/>
                <a:gd name="T11" fmla="*/ 68 h 184"/>
                <a:gd name="T12" fmla="*/ 71 w 237"/>
                <a:gd name="T13" fmla="*/ 59 h 184"/>
                <a:gd name="T14" fmla="*/ 81 w 237"/>
                <a:gd name="T15" fmla="*/ 52 h 184"/>
                <a:gd name="T16" fmla="*/ 79 w 237"/>
                <a:gd name="T17" fmla="*/ 45 h 184"/>
                <a:gd name="T18" fmla="*/ 84 w 237"/>
                <a:gd name="T19" fmla="*/ 43 h 184"/>
                <a:gd name="T20" fmla="*/ 102 w 237"/>
                <a:gd name="T21" fmla="*/ 44 h 184"/>
                <a:gd name="T22" fmla="*/ 119 w 237"/>
                <a:gd name="T23" fmla="*/ 35 h 184"/>
                <a:gd name="T24" fmla="*/ 132 w 237"/>
                <a:gd name="T25" fmla="*/ 12 h 184"/>
                <a:gd name="T26" fmla="*/ 141 w 237"/>
                <a:gd name="T27" fmla="*/ 3 h 184"/>
                <a:gd name="T28" fmla="*/ 152 w 237"/>
                <a:gd name="T29" fmla="*/ 0 h 184"/>
                <a:gd name="T30" fmla="*/ 155 w 237"/>
                <a:gd name="T31" fmla="*/ 9 h 184"/>
                <a:gd name="T32" fmla="*/ 165 w 237"/>
                <a:gd name="T33" fmla="*/ 22 h 184"/>
                <a:gd name="T34" fmla="*/ 165 w 237"/>
                <a:gd name="T35" fmla="*/ 30 h 184"/>
                <a:gd name="T36" fmla="*/ 163 w 237"/>
                <a:gd name="T37" fmla="*/ 39 h 184"/>
                <a:gd name="T38" fmla="*/ 164 w 237"/>
                <a:gd name="T39" fmla="*/ 45 h 184"/>
                <a:gd name="T40" fmla="*/ 170 w 237"/>
                <a:gd name="T41" fmla="*/ 51 h 184"/>
                <a:gd name="T42" fmla="*/ 185 w 237"/>
                <a:gd name="T43" fmla="*/ 61 h 184"/>
                <a:gd name="T44" fmla="*/ 195 w 237"/>
                <a:gd name="T45" fmla="*/ 69 h 184"/>
                <a:gd name="T46" fmla="*/ 195 w 237"/>
                <a:gd name="T47" fmla="*/ 76 h 184"/>
                <a:gd name="T48" fmla="*/ 207 w 237"/>
                <a:gd name="T49" fmla="*/ 86 h 184"/>
                <a:gd name="T50" fmla="*/ 215 w 237"/>
                <a:gd name="T51" fmla="*/ 95 h 184"/>
                <a:gd name="T52" fmla="*/ 220 w 237"/>
                <a:gd name="T53" fmla="*/ 108 h 184"/>
                <a:gd name="T54" fmla="*/ 234 w 237"/>
                <a:gd name="T55" fmla="*/ 116 h 184"/>
                <a:gd name="T56" fmla="*/ 237 w 237"/>
                <a:gd name="T57" fmla="*/ 123 h 184"/>
                <a:gd name="T58" fmla="*/ 231 w 237"/>
                <a:gd name="T59" fmla="*/ 125 h 184"/>
                <a:gd name="T60" fmla="*/ 219 w 237"/>
                <a:gd name="T61" fmla="*/ 124 h 184"/>
                <a:gd name="T62" fmla="*/ 205 w 237"/>
                <a:gd name="T63" fmla="*/ 122 h 184"/>
                <a:gd name="T64" fmla="*/ 198 w 237"/>
                <a:gd name="T65" fmla="*/ 124 h 184"/>
                <a:gd name="T66" fmla="*/ 196 w 237"/>
                <a:gd name="T67" fmla="*/ 129 h 184"/>
                <a:gd name="T68" fmla="*/ 190 w 237"/>
                <a:gd name="T69" fmla="*/ 130 h 184"/>
                <a:gd name="T70" fmla="*/ 182 w 237"/>
                <a:gd name="T71" fmla="*/ 125 h 184"/>
                <a:gd name="T72" fmla="*/ 162 w 237"/>
                <a:gd name="T73" fmla="*/ 136 h 184"/>
                <a:gd name="T74" fmla="*/ 154 w 237"/>
                <a:gd name="T75" fmla="*/ 133 h 184"/>
                <a:gd name="T76" fmla="*/ 151 w 237"/>
                <a:gd name="T77" fmla="*/ 135 h 184"/>
                <a:gd name="T78" fmla="*/ 146 w 237"/>
                <a:gd name="T79" fmla="*/ 148 h 184"/>
                <a:gd name="T80" fmla="*/ 132 w 237"/>
                <a:gd name="T81" fmla="*/ 144 h 184"/>
                <a:gd name="T82" fmla="*/ 119 w 237"/>
                <a:gd name="T83" fmla="*/ 142 h 184"/>
                <a:gd name="T84" fmla="*/ 107 w 237"/>
                <a:gd name="T85" fmla="*/ 134 h 184"/>
                <a:gd name="T86" fmla="*/ 92 w 237"/>
                <a:gd name="T87" fmla="*/ 127 h 184"/>
                <a:gd name="T88" fmla="*/ 82 w 237"/>
                <a:gd name="T89" fmla="*/ 133 h 184"/>
                <a:gd name="T90" fmla="*/ 75 w 237"/>
                <a:gd name="T91" fmla="*/ 144 h 184"/>
                <a:gd name="T92" fmla="*/ 73 w 237"/>
                <a:gd name="T93" fmla="*/ 159 h 184"/>
                <a:gd name="T94" fmla="*/ 61 w 237"/>
                <a:gd name="T95" fmla="*/ 157 h 184"/>
                <a:gd name="T96" fmla="*/ 49 w 237"/>
                <a:gd name="T97" fmla="*/ 154 h 184"/>
                <a:gd name="T98" fmla="*/ 38 w 237"/>
                <a:gd name="T99" fmla="*/ 165 h 184"/>
                <a:gd name="T100" fmla="*/ 29 w 237"/>
                <a:gd name="T101" fmla="*/ 184 h 184"/>
                <a:gd name="T102" fmla="*/ 27 w 237"/>
                <a:gd name="T103" fmla="*/ 178 h 184"/>
                <a:gd name="T104" fmla="*/ 26 w 237"/>
                <a:gd name="T105" fmla="*/ 169 h 184"/>
                <a:gd name="T106" fmla="*/ 17 w 237"/>
                <a:gd name="T107" fmla="*/ 162 h 184"/>
                <a:gd name="T108" fmla="*/ 10 w 237"/>
                <a:gd name="T109" fmla="*/ 152 h 184"/>
                <a:gd name="T110" fmla="*/ 9 w 237"/>
                <a:gd name="T111" fmla="*/ 144 h 184"/>
                <a:gd name="T112" fmla="*/ 0 w 237"/>
                <a:gd name="T113" fmla="*/ 133 h 184"/>
                <a:gd name="T114" fmla="*/ 2 w 237"/>
                <a:gd name="T115" fmla="*/ 127 h 184"/>
                <a:gd name="T116" fmla="*/ 0 w 237"/>
                <a:gd name="T117" fmla="*/ 118 h 184"/>
                <a:gd name="T118" fmla="*/ 1 w 237"/>
                <a:gd name="T119" fmla="*/ 102 h 184"/>
                <a:gd name="T120" fmla="*/ 5 w 237"/>
                <a:gd name="T121" fmla="*/ 98 h 184"/>
                <a:gd name="T122" fmla="*/ 14 w 237"/>
                <a:gd name="T123" fmla="*/ 7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" h="184">
                  <a:moveTo>
                    <a:pt x="14" y="77"/>
                  </a:moveTo>
                  <a:lnTo>
                    <a:pt x="29" y="76"/>
                  </a:lnTo>
                  <a:lnTo>
                    <a:pt x="33" y="70"/>
                  </a:lnTo>
                  <a:lnTo>
                    <a:pt x="36" y="71"/>
                  </a:lnTo>
                  <a:lnTo>
                    <a:pt x="40" y="75"/>
                  </a:lnTo>
                  <a:lnTo>
                    <a:pt x="64" y="68"/>
                  </a:lnTo>
                  <a:lnTo>
                    <a:pt x="71" y="59"/>
                  </a:lnTo>
                  <a:lnTo>
                    <a:pt x="81" y="52"/>
                  </a:lnTo>
                  <a:lnTo>
                    <a:pt x="79" y="45"/>
                  </a:lnTo>
                  <a:lnTo>
                    <a:pt x="84" y="43"/>
                  </a:lnTo>
                  <a:lnTo>
                    <a:pt x="102" y="44"/>
                  </a:lnTo>
                  <a:lnTo>
                    <a:pt x="119" y="35"/>
                  </a:lnTo>
                  <a:lnTo>
                    <a:pt x="132" y="12"/>
                  </a:lnTo>
                  <a:lnTo>
                    <a:pt x="141" y="3"/>
                  </a:lnTo>
                  <a:lnTo>
                    <a:pt x="152" y="0"/>
                  </a:lnTo>
                  <a:lnTo>
                    <a:pt x="155" y="9"/>
                  </a:lnTo>
                  <a:lnTo>
                    <a:pt x="165" y="22"/>
                  </a:lnTo>
                  <a:lnTo>
                    <a:pt x="165" y="30"/>
                  </a:lnTo>
                  <a:lnTo>
                    <a:pt x="163" y="39"/>
                  </a:lnTo>
                  <a:lnTo>
                    <a:pt x="164" y="45"/>
                  </a:lnTo>
                  <a:lnTo>
                    <a:pt x="170" y="51"/>
                  </a:lnTo>
                  <a:lnTo>
                    <a:pt x="185" y="61"/>
                  </a:lnTo>
                  <a:lnTo>
                    <a:pt x="195" y="69"/>
                  </a:lnTo>
                  <a:lnTo>
                    <a:pt x="195" y="76"/>
                  </a:lnTo>
                  <a:lnTo>
                    <a:pt x="207" y="86"/>
                  </a:lnTo>
                  <a:lnTo>
                    <a:pt x="215" y="95"/>
                  </a:lnTo>
                  <a:lnTo>
                    <a:pt x="220" y="108"/>
                  </a:lnTo>
                  <a:lnTo>
                    <a:pt x="234" y="116"/>
                  </a:lnTo>
                  <a:lnTo>
                    <a:pt x="237" y="123"/>
                  </a:lnTo>
                  <a:lnTo>
                    <a:pt x="231" y="125"/>
                  </a:lnTo>
                  <a:lnTo>
                    <a:pt x="219" y="124"/>
                  </a:lnTo>
                  <a:lnTo>
                    <a:pt x="205" y="122"/>
                  </a:lnTo>
                  <a:lnTo>
                    <a:pt x="198" y="124"/>
                  </a:lnTo>
                  <a:lnTo>
                    <a:pt x="196" y="129"/>
                  </a:lnTo>
                  <a:lnTo>
                    <a:pt x="190" y="130"/>
                  </a:lnTo>
                  <a:lnTo>
                    <a:pt x="182" y="125"/>
                  </a:lnTo>
                  <a:lnTo>
                    <a:pt x="162" y="136"/>
                  </a:lnTo>
                  <a:lnTo>
                    <a:pt x="154" y="133"/>
                  </a:lnTo>
                  <a:lnTo>
                    <a:pt x="151" y="135"/>
                  </a:lnTo>
                  <a:lnTo>
                    <a:pt x="146" y="148"/>
                  </a:lnTo>
                  <a:lnTo>
                    <a:pt x="132" y="144"/>
                  </a:lnTo>
                  <a:lnTo>
                    <a:pt x="119" y="142"/>
                  </a:lnTo>
                  <a:lnTo>
                    <a:pt x="107" y="134"/>
                  </a:lnTo>
                  <a:lnTo>
                    <a:pt x="92" y="127"/>
                  </a:lnTo>
                  <a:lnTo>
                    <a:pt x="82" y="133"/>
                  </a:lnTo>
                  <a:lnTo>
                    <a:pt x="75" y="144"/>
                  </a:lnTo>
                  <a:lnTo>
                    <a:pt x="73" y="159"/>
                  </a:lnTo>
                  <a:lnTo>
                    <a:pt x="61" y="157"/>
                  </a:lnTo>
                  <a:lnTo>
                    <a:pt x="49" y="154"/>
                  </a:lnTo>
                  <a:lnTo>
                    <a:pt x="38" y="165"/>
                  </a:lnTo>
                  <a:lnTo>
                    <a:pt x="29" y="184"/>
                  </a:lnTo>
                  <a:lnTo>
                    <a:pt x="27" y="178"/>
                  </a:lnTo>
                  <a:lnTo>
                    <a:pt x="26" y="169"/>
                  </a:lnTo>
                  <a:lnTo>
                    <a:pt x="17" y="162"/>
                  </a:lnTo>
                  <a:lnTo>
                    <a:pt x="10" y="152"/>
                  </a:lnTo>
                  <a:lnTo>
                    <a:pt x="9" y="144"/>
                  </a:lnTo>
                  <a:lnTo>
                    <a:pt x="0" y="133"/>
                  </a:lnTo>
                  <a:lnTo>
                    <a:pt x="2" y="127"/>
                  </a:lnTo>
                  <a:lnTo>
                    <a:pt x="0" y="118"/>
                  </a:lnTo>
                  <a:lnTo>
                    <a:pt x="1" y="102"/>
                  </a:lnTo>
                  <a:lnTo>
                    <a:pt x="5" y="98"/>
                  </a:lnTo>
                  <a:lnTo>
                    <a:pt x="14" y="7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7" name="Freeform 35">
              <a:extLst>
                <a:ext uri="{FF2B5EF4-FFF2-40B4-BE49-F238E27FC236}">
                  <a16:creationId xmlns:a16="http://schemas.microsoft.com/office/drawing/2014/main" id="{6419D63E-0EB5-BC47-873A-01E19FD98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55" y="2657183"/>
              <a:ext cx="58763" cy="37031"/>
            </a:xfrm>
            <a:custGeom>
              <a:avLst/>
              <a:gdLst>
                <a:gd name="T0" fmla="*/ 11 w 37"/>
                <a:gd name="T1" fmla="*/ 10 h 22"/>
                <a:gd name="T2" fmla="*/ 22 w 37"/>
                <a:gd name="T3" fmla="*/ 13 h 22"/>
                <a:gd name="T4" fmla="*/ 37 w 37"/>
                <a:gd name="T5" fmla="*/ 12 h 22"/>
                <a:gd name="T6" fmla="*/ 26 w 37"/>
                <a:gd name="T7" fmla="*/ 21 h 22"/>
                <a:gd name="T8" fmla="*/ 20 w 37"/>
                <a:gd name="T9" fmla="*/ 22 h 22"/>
                <a:gd name="T10" fmla="*/ 2 w 37"/>
                <a:gd name="T11" fmla="*/ 13 h 22"/>
                <a:gd name="T12" fmla="*/ 0 w 37"/>
                <a:gd name="T13" fmla="*/ 6 h 22"/>
                <a:gd name="T14" fmla="*/ 8 w 37"/>
                <a:gd name="T15" fmla="*/ 0 h 22"/>
                <a:gd name="T16" fmla="*/ 11 w 37"/>
                <a:gd name="T1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2">
                  <a:moveTo>
                    <a:pt x="11" y="10"/>
                  </a:moveTo>
                  <a:lnTo>
                    <a:pt x="22" y="13"/>
                  </a:lnTo>
                  <a:lnTo>
                    <a:pt x="37" y="12"/>
                  </a:lnTo>
                  <a:lnTo>
                    <a:pt x="26" y="21"/>
                  </a:lnTo>
                  <a:lnTo>
                    <a:pt x="20" y="22"/>
                  </a:lnTo>
                  <a:lnTo>
                    <a:pt x="2" y="13"/>
                  </a:lnTo>
                  <a:lnTo>
                    <a:pt x="0" y="6"/>
                  </a:lnTo>
                  <a:lnTo>
                    <a:pt x="8" y="0"/>
                  </a:lnTo>
                  <a:lnTo>
                    <a:pt x="11" y="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8" name="Freeform 36">
              <a:extLst>
                <a:ext uri="{FF2B5EF4-FFF2-40B4-BE49-F238E27FC236}">
                  <a16:creationId xmlns:a16="http://schemas.microsoft.com/office/drawing/2014/main" id="{D37F218E-B9C5-684C-877D-C501B1D84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5514" y="1581602"/>
              <a:ext cx="2209171" cy="1260735"/>
            </a:xfrm>
            <a:custGeom>
              <a:avLst/>
              <a:gdLst>
                <a:gd name="T0" fmla="*/ 5030 w 5699"/>
                <a:gd name="T1" fmla="*/ 189 h 3068"/>
                <a:gd name="T2" fmla="*/ 4486 w 5699"/>
                <a:gd name="T3" fmla="*/ 395 h 3068"/>
                <a:gd name="T4" fmla="*/ 4419 w 5699"/>
                <a:gd name="T5" fmla="*/ 225 h 3068"/>
                <a:gd name="T6" fmla="*/ 4392 w 5699"/>
                <a:gd name="T7" fmla="*/ 58 h 3068"/>
                <a:gd name="T8" fmla="*/ 5423 w 5699"/>
                <a:gd name="T9" fmla="*/ 7 h 3068"/>
                <a:gd name="T10" fmla="*/ 4022 w 5699"/>
                <a:gd name="T11" fmla="*/ 136 h 3068"/>
                <a:gd name="T12" fmla="*/ 3430 w 5699"/>
                <a:gd name="T13" fmla="*/ 261 h 3068"/>
                <a:gd name="T14" fmla="*/ 3861 w 5699"/>
                <a:gd name="T15" fmla="*/ 239 h 3068"/>
                <a:gd name="T16" fmla="*/ 3040 w 5699"/>
                <a:gd name="T17" fmla="*/ 281 h 3068"/>
                <a:gd name="T18" fmla="*/ 2702 w 5699"/>
                <a:gd name="T19" fmla="*/ 373 h 3068"/>
                <a:gd name="T20" fmla="*/ 3998 w 5699"/>
                <a:gd name="T21" fmla="*/ 378 h 3068"/>
                <a:gd name="T22" fmla="*/ 4259 w 5699"/>
                <a:gd name="T23" fmla="*/ 497 h 3068"/>
                <a:gd name="T24" fmla="*/ 3108 w 5699"/>
                <a:gd name="T25" fmla="*/ 415 h 3068"/>
                <a:gd name="T26" fmla="*/ 2781 w 5699"/>
                <a:gd name="T27" fmla="*/ 376 h 3068"/>
                <a:gd name="T28" fmla="*/ 3397 w 5699"/>
                <a:gd name="T29" fmla="*/ 466 h 3068"/>
                <a:gd name="T30" fmla="*/ 3741 w 5699"/>
                <a:gd name="T31" fmla="*/ 428 h 3068"/>
                <a:gd name="T32" fmla="*/ 2485 w 5699"/>
                <a:gd name="T33" fmla="*/ 522 h 3068"/>
                <a:gd name="T34" fmla="*/ 3658 w 5699"/>
                <a:gd name="T35" fmla="*/ 525 h 3068"/>
                <a:gd name="T36" fmla="*/ 3220 w 5699"/>
                <a:gd name="T37" fmla="*/ 713 h 3068"/>
                <a:gd name="T38" fmla="*/ 4363 w 5699"/>
                <a:gd name="T39" fmla="*/ 644 h 3068"/>
                <a:gd name="T40" fmla="*/ 4935 w 5699"/>
                <a:gd name="T41" fmla="*/ 1030 h 3068"/>
                <a:gd name="T42" fmla="*/ 4609 w 5699"/>
                <a:gd name="T43" fmla="*/ 1331 h 3068"/>
                <a:gd name="T44" fmla="*/ 3970 w 5699"/>
                <a:gd name="T45" fmla="*/ 1206 h 3068"/>
                <a:gd name="T46" fmla="*/ 4260 w 5699"/>
                <a:gd name="T47" fmla="*/ 820 h 3068"/>
                <a:gd name="T48" fmla="*/ 4081 w 5699"/>
                <a:gd name="T49" fmla="*/ 547 h 3068"/>
                <a:gd name="T50" fmla="*/ 3095 w 5699"/>
                <a:gd name="T51" fmla="*/ 573 h 3068"/>
                <a:gd name="T52" fmla="*/ 2829 w 5699"/>
                <a:gd name="T53" fmla="*/ 664 h 3068"/>
                <a:gd name="T54" fmla="*/ 2787 w 5699"/>
                <a:gd name="T55" fmla="*/ 885 h 3068"/>
                <a:gd name="T56" fmla="*/ 2450 w 5699"/>
                <a:gd name="T57" fmla="*/ 782 h 3068"/>
                <a:gd name="T58" fmla="*/ 3509 w 5699"/>
                <a:gd name="T59" fmla="*/ 917 h 3068"/>
                <a:gd name="T60" fmla="*/ 3972 w 5699"/>
                <a:gd name="T61" fmla="*/ 981 h 3068"/>
                <a:gd name="T62" fmla="*/ 2985 w 5699"/>
                <a:gd name="T63" fmla="*/ 1402 h 3068"/>
                <a:gd name="T64" fmla="*/ 3247 w 5699"/>
                <a:gd name="T65" fmla="*/ 1941 h 3068"/>
                <a:gd name="T66" fmla="*/ 3750 w 5699"/>
                <a:gd name="T67" fmla="*/ 1783 h 3068"/>
                <a:gd name="T68" fmla="*/ 4337 w 5699"/>
                <a:gd name="T69" fmla="*/ 1477 h 3068"/>
                <a:gd name="T70" fmla="*/ 4740 w 5699"/>
                <a:gd name="T71" fmla="*/ 1945 h 3068"/>
                <a:gd name="T72" fmla="*/ 4219 w 5699"/>
                <a:gd name="T73" fmla="*/ 2347 h 3068"/>
                <a:gd name="T74" fmla="*/ 4164 w 5699"/>
                <a:gd name="T75" fmla="*/ 2685 h 3068"/>
                <a:gd name="T76" fmla="*/ 4034 w 5699"/>
                <a:gd name="T77" fmla="*/ 2767 h 3068"/>
                <a:gd name="T78" fmla="*/ 3533 w 5699"/>
                <a:gd name="T79" fmla="*/ 2788 h 3068"/>
                <a:gd name="T80" fmla="*/ 2912 w 5699"/>
                <a:gd name="T81" fmla="*/ 3023 h 3068"/>
                <a:gd name="T82" fmla="*/ 2877 w 5699"/>
                <a:gd name="T83" fmla="*/ 2695 h 3068"/>
                <a:gd name="T84" fmla="*/ 2569 w 5699"/>
                <a:gd name="T85" fmla="*/ 2536 h 3068"/>
                <a:gd name="T86" fmla="*/ 1634 w 5699"/>
                <a:gd name="T87" fmla="*/ 2455 h 3068"/>
                <a:gd name="T88" fmla="*/ 264 w 5699"/>
                <a:gd name="T89" fmla="*/ 2180 h 3068"/>
                <a:gd name="T90" fmla="*/ 224 w 5699"/>
                <a:gd name="T91" fmla="*/ 1603 h 3068"/>
                <a:gd name="T92" fmla="*/ 1272 w 5699"/>
                <a:gd name="T93" fmla="*/ 843 h 3068"/>
                <a:gd name="T94" fmla="*/ 1966 w 5699"/>
                <a:gd name="T95" fmla="*/ 852 h 3068"/>
                <a:gd name="T96" fmla="*/ 2624 w 5699"/>
                <a:gd name="T97" fmla="*/ 901 h 3068"/>
                <a:gd name="T98" fmla="*/ 3256 w 5699"/>
                <a:gd name="T99" fmla="*/ 947 h 3068"/>
                <a:gd name="T100" fmla="*/ 3159 w 5699"/>
                <a:gd name="T101" fmla="*/ 875 h 3068"/>
                <a:gd name="T102" fmla="*/ 4305 w 5699"/>
                <a:gd name="T103" fmla="*/ 930 h 3068"/>
                <a:gd name="T104" fmla="*/ 3839 w 5699"/>
                <a:gd name="T105" fmla="*/ 1271 h 3068"/>
                <a:gd name="T106" fmla="*/ 3588 w 5699"/>
                <a:gd name="T107" fmla="*/ 1392 h 3068"/>
                <a:gd name="T108" fmla="*/ 3812 w 5699"/>
                <a:gd name="T109" fmla="*/ 1392 h 3068"/>
                <a:gd name="T110" fmla="*/ 4766 w 5699"/>
                <a:gd name="T111" fmla="*/ 2387 h 3068"/>
                <a:gd name="T112" fmla="*/ 4866 w 5699"/>
                <a:gd name="T113" fmla="*/ 2637 h 3068"/>
                <a:gd name="T114" fmla="*/ 4753 w 5699"/>
                <a:gd name="T115" fmla="*/ 2312 h 3068"/>
                <a:gd name="T116" fmla="*/ 117 w 5699"/>
                <a:gd name="T117" fmla="*/ 2327 h 3068"/>
                <a:gd name="T118" fmla="*/ 4287 w 5699"/>
                <a:gd name="T119" fmla="*/ 2375 h 3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9" h="3068">
                  <a:moveTo>
                    <a:pt x="5423" y="7"/>
                  </a:moveTo>
                  <a:lnTo>
                    <a:pt x="5539" y="10"/>
                  </a:lnTo>
                  <a:lnTo>
                    <a:pt x="5629" y="17"/>
                  </a:lnTo>
                  <a:lnTo>
                    <a:pt x="5699" y="30"/>
                  </a:lnTo>
                  <a:lnTo>
                    <a:pt x="5686" y="44"/>
                  </a:lnTo>
                  <a:lnTo>
                    <a:pt x="5555" y="66"/>
                  </a:lnTo>
                  <a:lnTo>
                    <a:pt x="5436" y="76"/>
                  </a:lnTo>
                  <a:lnTo>
                    <a:pt x="5383" y="88"/>
                  </a:lnTo>
                  <a:lnTo>
                    <a:pt x="5484" y="87"/>
                  </a:lnTo>
                  <a:lnTo>
                    <a:pt x="5346" y="120"/>
                  </a:lnTo>
                  <a:lnTo>
                    <a:pt x="5257" y="135"/>
                  </a:lnTo>
                  <a:lnTo>
                    <a:pt x="5136" y="180"/>
                  </a:lnTo>
                  <a:lnTo>
                    <a:pt x="5030" y="189"/>
                  </a:lnTo>
                  <a:lnTo>
                    <a:pt x="4989" y="201"/>
                  </a:lnTo>
                  <a:lnTo>
                    <a:pt x="4840" y="207"/>
                  </a:lnTo>
                  <a:lnTo>
                    <a:pt x="4898" y="214"/>
                  </a:lnTo>
                  <a:lnTo>
                    <a:pt x="4856" y="224"/>
                  </a:lnTo>
                  <a:lnTo>
                    <a:pt x="4869" y="253"/>
                  </a:lnTo>
                  <a:lnTo>
                    <a:pt x="4804" y="273"/>
                  </a:lnTo>
                  <a:lnTo>
                    <a:pt x="4714" y="290"/>
                  </a:lnTo>
                  <a:lnTo>
                    <a:pt x="4669" y="313"/>
                  </a:lnTo>
                  <a:lnTo>
                    <a:pt x="4584" y="331"/>
                  </a:lnTo>
                  <a:lnTo>
                    <a:pt x="4578" y="345"/>
                  </a:lnTo>
                  <a:lnTo>
                    <a:pt x="4664" y="343"/>
                  </a:lnTo>
                  <a:lnTo>
                    <a:pt x="4652" y="357"/>
                  </a:lnTo>
                  <a:lnTo>
                    <a:pt x="4486" y="395"/>
                  </a:lnTo>
                  <a:lnTo>
                    <a:pt x="4373" y="377"/>
                  </a:lnTo>
                  <a:lnTo>
                    <a:pt x="4218" y="387"/>
                  </a:lnTo>
                  <a:lnTo>
                    <a:pt x="4152" y="380"/>
                  </a:lnTo>
                  <a:lnTo>
                    <a:pt x="4062" y="376"/>
                  </a:lnTo>
                  <a:lnTo>
                    <a:pt x="4086" y="347"/>
                  </a:lnTo>
                  <a:lnTo>
                    <a:pt x="4191" y="333"/>
                  </a:lnTo>
                  <a:lnTo>
                    <a:pt x="4212" y="290"/>
                  </a:lnTo>
                  <a:lnTo>
                    <a:pt x="4246" y="285"/>
                  </a:lnTo>
                  <a:lnTo>
                    <a:pt x="4349" y="311"/>
                  </a:lnTo>
                  <a:lnTo>
                    <a:pt x="4322" y="273"/>
                  </a:lnTo>
                  <a:lnTo>
                    <a:pt x="4256" y="262"/>
                  </a:lnTo>
                  <a:lnTo>
                    <a:pt x="4319" y="239"/>
                  </a:lnTo>
                  <a:lnTo>
                    <a:pt x="4419" y="225"/>
                  </a:lnTo>
                  <a:lnTo>
                    <a:pt x="4453" y="206"/>
                  </a:lnTo>
                  <a:lnTo>
                    <a:pt x="4411" y="184"/>
                  </a:lnTo>
                  <a:lnTo>
                    <a:pt x="4423" y="155"/>
                  </a:lnTo>
                  <a:lnTo>
                    <a:pt x="4548" y="157"/>
                  </a:lnTo>
                  <a:lnTo>
                    <a:pt x="4578" y="163"/>
                  </a:lnTo>
                  <a:lnTo>
                    <a:pt x="4673" y="143"/>
                  </a:lnTo>
                  <a:lnTo>
                    <a:pt x="4575" y="137"/>
                  </a:lnTo>
                  <a:lnTo>
                    <a:pt x="4408" y="140"/>
                  </a:lnTo>
                  <a:lnTo>
                    <a:pt x="4347" y="122"/>
                  </a:lnTo>
                  <a:lnTo>
                    <a:pt x="4335" y="100"/>
                  </a:lnTo>
                  <a:lnTo>
                    <a:pt x="4300" y="85"/>
                  </a:lnTo>
                  <a:lnTo>
                    <a:pt x="4312" y="67"/>
                  </a:lnTo>
                  <a:lnTo>
                    <a:pt x="4392" y="58"/>
                  </a:lnTo>
                  <a:lnTo>
                    <a:pt x="4447" y="56"/>
                  </a:lnTo>
                  <a:lnTo>
                    <a:pt x="4547" y="48"/>
                  </a:lnTo>
                  <a:lnTo>
                    <a:pt x="4636" y="29"/>
                  </a:lnTo>
                  <a:lnTo>
                    <a:pt x="4688" y="32"/>
                  </a:lnTo>
                  <a:lnTo>
                    <a:pt x="4721" y="46"/>
                  </a:lnTo>
                  <a:lnTo>
                    <a:pt x="4787" y="19"/>
                  </a:lnTo>
                  <a:lnTo>
                    <a:pt x="4855" y="11"/>
                  </a:lnTo>
                  <a:lnTo>
                    <a:pt x="4941" y="5"/>
                  </a:lnTo>
                  <a:lnTo>
                    <a:pt x="5080" y="3"/>
                  </a:lnTo>
                  <a:lnTo>
                    <a:pt x="5098" y="9"/>
                  </a:lnTo>
                  <a:lnTo>
                    <a:pt x="5236" y="0"/>
                  </a:lnTo>
                  <a:lnTo>
                    <a:pt x="5329" y="3"/>
                  </a:lnTo>
                  <a:lnTo>
                    <a:pt x="5423" y="7"/>
                  </a:lnTo>
                  <a:moveTo>
                    <a:pt x="4382" y="188"/>
                  </a:moveTo>
                  <a:lnTo>
                    <a:pt x="4419" y="206"/>
                  </a:lnTo>
                  <a:lnTo>
                    <a:pt x="4335" y="223"/>
                  </a:lnTo>
                  <a:lnTo>
                    <a:pt x="4199" y="267"/>
                  </a:lnTo>
                  <a:lnTo>
                    <a:pt x="4110" y="271"/>
                  </a:lnTo>
                  <a:lnTo>
                    <a:pt x="4018" y="263"/>
                  </a:lnTo>
                  <a:lnTo>
                    <a:pt x="3994" y="240"/>
                  </a:lnTo>
                  <a:lnTo>
                    <a:pt x="4019" y="219"/>
                  </a:lnTo>
                  <a:lnTo>
                    <a:pt x="4074" y="204"/>
                  </a:lnTo>
                  <a:lnTo>
                    <a:pt x="3987" y="204"/>
                  </a:lnTo>
                  <a:lnTo>
                    <a:pt x="3958" y="185"/>
                  </a:lnTo>
                  <a:lnTo>
                    <a:pt x="3959" y="160"/>
                  </a:lnTo>
                  <a:lnTo>
                    <a:pt x="4022" y="136"/>
                  </a:lnTo>
                  <a:lnTo>
                    <a:pt x="4075" y="119"/>
                  </a:lnTo>
                  <a:lnTo>
                    <a:pt x="4127" y="116"/>
                  </a:lnTo>
                  <a:lnTo>
                    <a:pt x="4123" y="103"/>
                  </a:lnTo>
                  <a:lnTo>
                    <a:pt x="4233" y="101"/>
                  </a:lnTo>
                  <a:lnTo>
                    <a:pt x="4257" y="129"/>
                  </a:lnTo>
                  <a:lnTo>
                    <a:pt x="4321" y="141"/>
                  </a:lnTo>
                  <a:lnTo>
                    <a:pt x="4386" y="151"/>
                  </a:lnTo>
                  <a:lnTo>
                    <a:pt x="4382" y="188"/>
                  </a:lnTo>
                  <a:moveTo>
                    <a:pt x="3671" y="265"/>
                  </a:moveTo>
                  <a:lnTo>
                    <a:pt x="3660" y="289"/>
                  </a:lnTo>
                  <a:lnTo>
                    <a:pt x="3589" y="283"/>
                  </a:lnTo>
                  <a:lnTo>
                    <a:pt x="3534" y="263"/>
                  </a:lnTo>
                  <a:lnTo>
                    <a:pt x="3430" y="261"/>
                  </a:lnTo>
                  <a:lnTo>
                    <a:pt x="3498" y="244"/>
                  </a:lnTo>
                  <a:lnTo>
                    <a:pt x="3458" y="230"/>
                  </a:lnTo>
                  <a:lnTo>
                    <a:pt x="3484" y="208"/>
                  </a:lnTo>
                  <a:lnTo>
                    <a:pt x="3567" y="216"/>
                  </a:lnTo>
                  <a:lnTo>
                    <a:pt x="3669" y="237"/>
                  </a:lnTo>
                  <a:lnTo>
                    <a:pt x="3671" y="265"/>
                  </a:lnTo>
                  <a:moveTo>
                    <a:pt x="3857" y="280"/>
                  </a:moveTo>
                  <a:lnTo>
                    <a:pt x="3771" y="293"/>
                  </a:lnTo>
                  <a:lnTo>
                    <a:pt x="3748" y="279"/>
                  </a:lnTo>
                  <a:lnTo>
                    <a:pt x="3753" y="257"/>
                  </a:lnTo>
                  <a:lnTo>
                    <a:pt x="3779" y="233"/>
                  </a:lnTo>
                  <a:lnTo>
                    <a:pt x="3838" y="235"/>
                  </a:lnTo>
                  <a:lnTo>
                    <a:pt x="3861" y="239"/>
                  </a:lnTo>
                  <a:lnTo>
                    <a:pt x="3894" y="259"/>
                  </a:lnTo>
                  <a:lnTo>
                    <a:pt x="3857" y="280"/>
                  </a:lnTo>
                  <a:moveTo>
                    <a:pt x="3231" y="248"/>
                  </a:moveTo>
                  <a:lnTo>
                    <a:pt x="3157" y="260"/>
                  </a:lnTo>
                  <a:lnTo>
                    <a:pt x="3078" y="260"/>
                  </a:lnTo>
                  <a:lnTo>
                    <a:pt x="3090" y="251"/>
                  </a:lnTo>
                  <a:lnTo>
                    <a:pt x="3163" y="234"/>
                  </a:lnTo>
                  <a:lnTo>
                    <a:pt x="3185" y="237"/>
                  </a:lnTo>
                  <a:lnTo>
                    <a:pt x="3231" y="248"/>
                  </a:lnTo>
                  <a:moveTo>
                    <a:pt x="3135" y="302"/>
                  </a:moveTo>
                  <a:lnTo>
                    <a:pt x="3021" y="319"/>
                  </a:lnTo>
                  <a:lnTo>
                    <a:pt x="2975" y="300"/>
                  </a:lnTo>
                  <a:lnTo>
                    <a:pt x="3040" y="281"/>
                  </a:lnTo>
                  <a:lnTo>
                    <a:pt x="3119" y="275"/>
                  </a:lnTo>
                  <a:lnTo>
                    <a:pt x="3175" y="284"/>
                  </a:lnTo>
                  <a:lnTo>
                    <a:pt x="3135" y="302"/>
                  </a:lnTo>
                  <a:moveTo>
                    <a:pt x="3917" y="312"/>
                  </a:moveTo>
                  <a:lnTo>
                    <a:pt x="3893" y="314"/>
                  </a:lnTo>
                  <a:lnTo>
                    <a:pt x="3806" y="310"/>
                  </a:lnTo>
                  <a:lnTo>
                    <a:pt x="3812" y="294"/>
                  </a:lnTo>
                  <a:lnTo>
                    <a:pt x="3909" y="294"/>
                  </a:lnTo>
                  <a:lnTo>
                    <a:pt x="3930" y="305"/>
                  </a:lnTo>
                  <a:lnTo>
                    <a:pt x="3917" y="312"/>
                  </a:lnTo>
                  <a:moveTo>
                    <a:pt x="2839" y="305"/>
                  </a:moveTo>
                  <a:lnTo>
                    <a:pt x="2768" y="351"/>
                  </a:lnTo>
                  <a:lnTo>
                    <a:pt x="2702" y="373"/>
                  </a:lnTo>
                  <a:lnTo>
                    <a:pt x="2651" y="376"/>
                  </a:lnTo>
                  <a:lnTo>
                    <a:pt x="2523" y="402"/>
                  </a:lnTo>
                  <a:lnTo>
                    <a:pt x="2430" y="412"/>
                  </a:lnTo>
                  <a:lnTo>
                    <a:pt x="2382" y="398"/>
                  </a:lnTo>
                  <a:lnTo>
                    <a:pt x="2382" y="398"/>
                  </a:lnTo>
                  <a:lnTo>
                    <a:pt x="2530" y="352"/>
                  </a:lnTo>
                  <a:lnTo>
                    <a:pt x="2686" y="313"/>
                  </a:lnTo>
                  <a:lnTo>
                    <a:pt x="2760" y="314"/>
                  </a:lnTo>
                  <a:lnTo>
                    <a:pt x="2839" y="305"/>
                  </a:lnTo>
                  <a:moveTo>
                    <a:pt x="3847" y="338"/>
                  </a:moveTo>
                  <a:lnTo>
                    <a:pt x="3880" y="358"/>
                  </a:lnTo>
                  <a:lnTo>
                    <a:pt x="3977" y="357"/>
                  </a:lnTo>
                  <a:lnTo>
                    <a:pt x="3998" y="378"/>
                  </a:lnTo>
                  <a:lnTo>
                    <a:pt x="3963" y="401"/>
                  </a:lnTo>
                  <a:lnTo>
                    <a:pt x="4005" y="415"/>
                  </a:lnTo>
                  <a:lnTo>
                    <a:pt x="4022" y="430"/>
                  </a:lnTo>
                  <a:lnTo>
                    <a:pt x="4087" y="433"/>
                  </a:lnTo>
                  <a:lnTo>
                    <a:pt x="4155" y="438"/>
                  </a:lnTo>
                  <a:lnTo>
                    <a:pt x="4247" y="425"/>
                  </a:lnTo>
                  <a:lnTo>
                    <a:pt x="4354" y="419"/>
                  </a:lnTo>
                  <a:lnTo>
                    <a:pt x="4431" y="424"/>
                  </a:lnTo>
                  <a:lnTo>
                    <a:pt x="4463" y="448"/>
                  </a:lnTo>
                  <a:lnTo>
                    <a:pt x="4451" y="474"/>
                  </a:lnTo>
                  <a:lnTo>
                    <a:pt x="4405" y="491"/>
                  </a:lnTo>
                  <a:lnTo>
                    <a:pt x="4317" y="505"/>
                  </a:lnTo>
                  <a:lnTo>
                    <a:pt x="4259" y="497"/>
                  </a:lnTo>
                  <a:lnTo>
                    <a:pt x="4104" y="507"/>
                  </a:lnTo>
                  <a:lnTo>
                    <a:pt x="3998" y="509"/>
                  </a:lnTo>
                  <a:lnTo>
                    <a:pt x="3924" y="501"/>
                  </a:lnTo>
                  <a:lnTo>
                    <a:pt x="3810" y="480"/>
                  </a:lnTo>
                  <a:lnTo>
                    <a:pt x="3828" y="444"/>
                  </a:lnTo>
                  <a:lnTo>
                    <a:pt x="3855" y="413"/>
                  </a:lnTo>
                  <a:lnTo>
                    <a:pt x="3834" y="386"/>
                  </a:lnTo>
                  <a:lnTo>
                    <a:pt x="3740" y="378"/>
                  </a:lnTo>
                  <a:lnTo>
                    <a:pt x="3704" y="359"/>
                  </a:lnTo>
                  <a:lnTo>
                    <a:pt x="3751" y="334"/>
                  </a:lnTo>
                  <a:lnTo>
                    <a:pt x="3847" y="338"/>
                  </a:lnTo>
                  <a:moveTo>
                    <a:pt x="3116" y="393"/>
                  </a:moveTo>
                  <a:lnTo>
                    <a:pt x="3108" y="415"/>
                  </a:lnTo>
                  <a:lnTo>
                    <a:pt x="3165" y="405"/>
                  </a:lnTo>
                  <a:lnTo>
                    <a:pt x="3214" y="408"/>
                  </a:lnTo>
                  <a:lnTo>
                    <a:pt x="3186" y="439"/>
                  </a:lnTo>
                  <a:lnTo>
                    <a:pt x="3120" y="469"/>
                  </a:lnTo>
                  <a:lnTo>
                    <a:pt x="2937" y="479"/>
                  </a:lnTo>
                  <a:lnTo>
                    <a:pt x="2775" y="507"/>
                  </a:lnTo>
                  <a:lnTo>
                    <a:pt x="2696" y="508"/>
                  </a:lnTo>
                  <a:lnTo>
                    <a:pt x="2716" y="487"/>
                  </a:lnTo>
                  <a:lnTo>
                    <a:pt x="2856" y="459"/>
                  </a:lnTo>
                  <a:lnTo>
                    <a:pt x="2618" y="466"/>
                  </a:lnTo>
                  <a:lnTo>
                    <a:pt x="2563" y="455"/>
                  </a:lnTo>
                  <a:lnTo>
                    <a:pt x="2712" y="393"/>
                  </a:lnTo>
                  <a:lnTo>
                    <a:pt x="2781" y="376"/>
                  </a:lnTo>
                  <a:lnTo>
                    <a:pt x="2894" y="397"/>
                  </a:lnTo>
                  <a:lnTo>
                    <a:pt x="2935" y="434"/>
                  </a:lnTo>
                  <a:lnTo>
                    <a:pt x="3017" y="439"/>
                  </a:lnTo>
                  <a:lnTo>
                    <a:pt x="3020" y="379"/>
                  </a:lnTo>
                  <a:lnTo>
                    <a:pt x="3094" y="356"/>
                  </a:lnTo>
                  <a:lnTo>
                    <a:pt x="3136" y="364"/>
                  </a:lnTo>
                  <a:lnTo>
                    <a:pt x="3116" y="393"/>
                  </a:lnTo>
                  <a:moveTo>
                    <a:pt x="3634" y="361"/>
                  </a:moveTo>
                  <a:lnTo>
                    <a:pt x="3639" y="390"/>
                  </a:lnTo>
                  <a:lnTo>
                    <a:pt x="3605" y="422"/>
                  </a:lnTo>
                  <a:lnTo>
                    <a:pt x="3531" y="469"/>
                  </a:lnTo>
                  <a:lnTo>
                    <a:pt x="3440" y="476"/>
                  </a:lnTo>
                  <a:lnTo>
                    <a:pt x="3397" y="466"/>
                  </a:lnTo>
                  <a:lnTo>
                    <a:pt x="3440" y="428"/>
                  </a:lnTo>
                  <a:lnTo>
                    <a:pt x="3353" y="433"/>
                  </a:lnTo>
                  <a:lnTo>
                    <a:pt x="3406" y="385"/>
                  </a:lnTo>
                  <a:lnTo>
                    <a:pt x="3457" y="387"/>
                  </a:lnTo>
                  <a:lnTo>
                    <a:pt x="3555" y="366"/>
                  </a:lnTo>
                  <a:lnTo>
                    <a:pt x="3621" y="369"/>
                  </a:lnTo>
                  <a:lnTo>
                    <a:pt x="3634" y="361"/>
                  </a:lnTo>
                  <a:moveTo>
                    <a:pt x="3759" y="471"/>
                  </a:moveTo>
                  <a:lnTo>
                    <a:pt x="3706" y="496"/>
                  </a:lnTo>
                  <a:lnTo>
                    <a:pt x="3637" y="491"/>
                  </a:lnTo>
                  <a:lnTo>
                    <a:pt x="3593" y="474"/>
                  </a:lnTo>
                  <a:lnTo>
                    <a:pt x="3651" y="445"/>
                  </a:lnTo>
                  <a:lnTo>
                    <a:pt x="3741" y="428"/>
                  </a:lnTo>
                  <a:lnTo>
                    <a:pt x="3762" y="450"/>
                  </a:lnTo>
                  <a:lnTo>
                    <a:pt x="3759" y="471"/>
                  </a:lnTo>
                  <a:moveTo>
                    <a:pt x="2102" y="711"/>
                  </a:moveTo>
                  <a:lnTo>
                    <a:pt x="1922" y="744"/>
                  </a:lnTo>
                  <a:lnTo>
                    <a:pt x="1931" y="714"/>
                  </a:lnTo>
                  <a:lnTo>
                    <a:pt x="1854" y="677"/>
                  </a:lnTo>
                  <a:lnTo>
                    <a:pt x="1914" y="648"/>
                  </a:lnTo>
                  <a:lnTo>
                    <a:pt x="2013" y="599"/>
                  </a:lnTo>
                  <a:lnTo>
                    <a:pt x="2115" y="555"/>
                  </a:lnTo>
                  <a:lnTo>
                    <a:pt x="2118" y="515"/>
                  </a:lnTo>
                  <a:lnTo>
                    <a:pt x="2304" y="505"/>
                  </a:lnTo>
                  <a:lnTo>
                    <a:pt x="2359" y="518"/>
                  </a:lnTo>
                  <a:lnTo>
                    <a:pt x="2485" y="522"/>
                  </a:lnTo>
                  <a:lnTo>
                    <a:pt x="2511" y="541"/>
                  </a:lnTo>
                  <a:lnTo>
                    <a:pt x="2532" y="569"/>
                  </a:lnTo>
                  <a:lnTo>
                    <a:pt x="2446" y="586"/>
                  </a:lnTo>
                  <a:lnTo>
                    <a:pt x="2261" y="633"/>
                  </a:lnTo>
                  <a:lnTo>
                    <a:pt x="2138" y="681"/>
                  </a:lnTo>
                  <a:lnTo>
                    <a:pt x="2102" y="711"/>
                  </a:lnTo>
                  <a:moveTo>
                    <a:pt x="3636" y="616"/>
                  </a:moveTo>
                  <a:lnTo>
                    <a:pt x="3531" y="667"/>
                  </a:lnTo>
                  <a:lnTo>
                    <a:pt x="3474" y="664"/>
                  </a:lnTo>
                  <a:lnTo>
                    <a:pt x="3499" y="605"/>
                  </a:lnTo>
                  <a:lnTo>
                    <a:pt x="3534" y="571"/>
                  </a:lnTo>
                  <a:lnTo>
                    <a:pt x="3589" y="543"/>
                  </a:lnTo>
                  <a:lnTo>
                    <a:pt x="3658" y="525"/>
                  </a:lnTo>
                  <a:lnTo>
                    <a:pt x="3762" y="528"/>
                  </a:lnTo>
                  <a:lnTo>
                    <a:pt x="3844" y="544"/>
                  </a:lnTo>
                  <a:lnTo>
                    <a:pt x="3710" y="603"/>
                  </a:lnTo>
                  <a:lnTo>
                    <a:pt x="3636" y="616"/>
                  </a:lnTo>
                  <a:moveTo>
                    <a:pt x="3338" y="545"/>
                  </a:moveTo>
                  <a:lnTo>
                    <a:pt x="3385" y="558"/>
                  </a:lnTo>
                  <a:lnTo>
                    <a:pt x="3485" y="550"/>
                  </a:lnTo>
                  <a:lnTo>
                    <a:pt x="3479" y="569"/>
                  </a:lnTo>
                  <a:lnTo>
                    <a:pt x="3398" y="601"/>
                  </a:lnTo>
                  <a:lnTo>
                    <a:pt x="3448" y="630"/>
                  </a:lnTo>
                  <a:lnTo>
                    <a:pt x="3378" y="692"/>
                  </a:lnTo>
                  <a:lnTo>
                    <a:pt x="3265" y="718"/>
                  </a:lnTo>
                  <a:lnTo>
                    <a:pt x="3220" y="713"/>
                  </a:lnTo>
                  <a:lnTo>
                    <a:pt x="3210" y="686"/>
                  </a:lnTo>
                  <a:lnTo>
                    <a:pt x="3133" y="634"/>
                  </a:lnTo>
                  <a:lnTo>
                    <a:pt x="3157" y="612"/>
                  </a:lnTo>
                  <a:lnTo>
                    <a:pt x="3254" y="620"/>
                  </a:lnTo>
                  <a:lnTo>
                    <a:pt x="3243" y="577"/>
                  </a:lnTo>
                  <a:lnTo>
                    <a:pt x="3338" y="545"/>
                  </a:lnTo>
                  <a:moveTo>
                    <a:pt x="4004" y="590"/>
                  </a:moveTo>
                  <a:lnTo>
                    <a:pt x="4008" y="632"/>
                  </a:lnTo>
                  <a:lnTo>
                    <a:pt x="4104" y="578"/>
                  </a:lnTo>
                  <a:lnTo>
                    <a:pt x="4258" y="551"/>
                  </a:lnTo>
                  <a:lnTo>
                    <a:pt x="4288" y="620"/>
                  </a:lnTo>
                  <a:lnTo>
                    <a:pt x="4244" y="664"/>
                  </a:lnTo>
                  <a:lnTo>
                    <a:pt x="4363" y="644"/>
                  </a:lnTo>
                  <a:lnTo>
                    <a:pt x="4434" y="618"/>
                  </a:lnTo>
                  <a:lnTo>
                    <a:pt x="4523" y="652"/>
                  </a:lnTo>
                  <a:lnTo>
                    <a:pt x="4571" y="684"/>
                  </a:lnTo>
                  <a:lnTo>
                    <a:pt x="4556" y="714"/>
                  </a:lnTo>
                  <a:lnTo>
                    <a:pt x="4665" y="699"/>
                  </a:lnTo>
                  <a:lnTo>
                    <a:pt x="4689" y="743"/>
                  </a:lnTo>
                  <a:lnTo>
                    <a:pt x="4799" y="771"/>
                  </a:lnTo>
                  <a:lnTo>
                    <a:pt x="4828" y="799"/>
                  </a:lnTo>
                  <a:lnTo>
                    <a:pt x="4836" y="866"/>
                  </a:lnTo>
                  <a:lnTo>
                    <a:pt x="4715" y="899"/>
                  </a:lnTo>
                  <a:lnTo>
                    <a:pt x="4815" y="946"/>
                  </a:lnTo>
                  <a:lnTo>
                    <a:pt x="4893" y="962"/>
                  </a:lnTo>
                  <a:lnTo>
                    <a:pt x="4935" y="1030"/>
                  </a:lnTo>
                  <a:lnTo>
                    <a:pt x="5020" y="1035"/>
                  </a:lnTo>
                  <a:lnTo>
                    <a:pt x="4975" y="1087"/>
                  </a:lnTo>
                  <a:lnTo>
                    <a:pt x="4828" y="1174"/>
                  </a:lnTo>
                  <a:lnTo>
                    <a:pt x="4776" y="1142"/>
                  </a:lnTo>
                  <a:lnTo>
                    <a:pt x="4727" y="1070"/>
                  </a:lnTo>
                  <a:lnTo>
                    <a:pt x="4649" y="1079"/>
                  </a:lnTo>
                  <a:lnTo>
                    <a:pt x="4617" y="1122"/>
                  </a:lnTo>
                  <a:lnTo>
                    <a:pt x="4652" y="1166"/>
                  </a:lnTo>
                  <a:lnTo>
                    <a:pt x="4710" y="1201"/>
                  </a:lnTo>
                  <a:lnTo>
                    <a:pt x="4723" y="1221"/>
                  </a:lnTo>
                  <a:lnTo>
                    <a:pt x="4721" y="1296"/>
                  </a:lnTo>
                  <a:lnTo>
                    <a:pt x="4672" y="1352"/>
                  </a:lnTo>
                  <a:lnTo>
                    <a:pt x="4609" y="1331"/>
                  </a:lnTo>
                  <a:lnTo>
                    <a:pt x="4496" y="1269"/>
                  </a:lnTo>
                  <a:lnTo>
                    <a:pt x="4542" y="1335"/>
                  </a:lnTo>
                  <a:lnTo>
                    <a:pt x="4579" y="1382"/>
                  </a:lnTo>
                  <a:lnTo>
                    <a:pt x="4575" y="1409"/>
                  </a:lnTo>
                  <a:lnTo>
                    <a:pt x="4431" y="1378"/>
                  </a:lnTo>
                  <a:lnTo>
                    <a:pt x="4330" y="1333"/>
                  </a:lnTo>
                  <a:lnTo>
                    <a:pt x="4281" y="1296"/>
                  </a:lnTo>
                  <a:lnTo>
                    <a:pt x="4313" y="1274"/>
                  </a:lnTo>
                  <a:lnTo>
                    <a:pt x="4250" y="1235"/>
                  </a:lnTo>
                  <a:lnTo>
                    <a:pt x="4189" y="1198"/>
                  </a:lnTo>
                  <a:lnTo>
                    <a:pt x="4176" y="1220"/>
                  </a:lnTo>
                  <a:lnTo>
                    <a:pt x="4002" y="1232"/>
                  </a:lnTo>
                  <a:lnTo>
                    <a:pt x="3970" y="1206"/>
                  </a:lnTo>
                  <a:lnTo>
                    <a:pt x="4044" y="1151"/>
                  </a:lnTo>
                  <a:lnTo>
                    <a:pt x="4152" y="1149"/>
                  </a:lnTo>
                  <a:lnTo>
                    <a:pt x="4275" y="1140"/>
                  </a:lnTo>
                  <a:lnTo>
                    <a:pt x="4273" y="1113"/>
                  </a:lnTo>
                  <a:lnTo>
                    <a:pt x="4317" y="1076"/>
                  </a:lnTo>
                  <a:lnTo>
                    <a:pt x="4435" y="1004"/>
                  </a:lnTo>
                  <a:lnTo>
                    <a:pt x="4441" y="971"/>
                  </a:lnTo>
                  <a:lnTo>
                    <a:pt x="4436" y="946"/>
                  </a:lnTo>
                  <a:lnTo>
                    <a:pt x="4376" y="911"/>
                  </a:lnTo>
                  <a:lnTo>
                    <a:pt x="4282" y="887"/>
                  </a:lnTo>
                  <a:lnTo>
                    <a:pt x="4330" y="868"/>
                  </a:lnTo>
                  <a:lnTo>
                    <a:pt x="4305" y="824"/>
                  </a:lnTo>
                  <a:lnTo>
                    <a:pt x="4260" y="820"/>
                  </a:lnTo>
                  <a:lnTo>
                    <a:pt x="4235" y="796"/>
                  </a:lnTo>
                  <a:lnTo>
                    <a:pt x="4191" y="817"/>
                  </a:lnTo>
                  <a:lnTo>
                    <a:pt x="4086" y="826"/>
                  </a:lnTo>
                  <a:lnTo>
                    <a:pt x="3902" y="810"/>
                  </a:lnTo>
                  <a:lnTo>
                    <a:pt x="3805" y="789"/>
                  </a:lnTo>
                  <a:lnTo>
                    <a:pt x="3727" y="779"/>
                  </a:lnTo>
                  <a:lnTo>
                    <a:pt x="3704" y="754"/>
                  </a:lnTo>
                  <a:lnTo>
                    <a:pt x="3787" y="722"/>
                  </a:lnTo>
                  <a:lnTo>
                    <a:pt x="3712" y="722"/>
                  </a:lnTo>
                  <a:lnTo>
                    <a:pt x="3758" y="652"/>
                  </a:lnTo>
                  <a:lnTo>
                    <a:pt x="3854" y="592"/>
                  </a:lnTo>
                  <a:lnTo>
                    <a:pt x="3932" y="565"/>
                  </a:lnTo>
                  <a:lnTo>
                    <a:pt x="4081" y="547"/>
                  </a:lnTo>
                  <a:lnTo>
                    <a:pt x="4004" y="590"/>
                  </a:lnTo>
                  <a:moveTo>
                    <a:pt x="4530" y="594"/>
                  </a:moveTo>
                  <a:lnTo>
                    <a:pt x="4520" y="612"/>
                  </a:lnTo>
                  <a:lnTo>
                    <a:pt x="4467" y="610"/>
                  </a:lnTo>
                  <a:lnTo>
                    <a:pt x="4412" y="609"/>
                  </a:lnTo>
                  <a:lnTo>
                    <a:pt x="4347" y="618"/>
                  </a:lnTo>
                  <a:lnTo>
                    <a:pt x="4336" y="614"/>
                  </a:lnTo>
                  <a:lnTo>
                    <a:pt x="4308" y="578"/>
                  </a:lnTo>
                  <a:lnTo>
                    <a:pt x="4331" y="554"/>
                  </a:lnTo>
                  <a:lnTo>
                    <a:pt x="4359" y="550"/>
                  </a:lnTo>
                  <a:lnTo>
                    <a:pt x="4471" y="557"/>
                  </a:lnTo>
                  <a:lnTo>
                    <a:pt x="4530" y="594"/>
                  </a:lnTo>
                  <a:moveTo>
                    <a:pt x="3095" y="573"/>
                  </a:moveTo>
                  <a:lnTo>
                    <a:pt x="3001" y="617"/>
                  </a:lnTo>
                  <a:lnTo>
                    <a:pt x="2972" y="570"/>
                  </a:lnTo>
                  <a:lnTo>
                    <a:pt x="3000" y="561"/>
                  </a:lnTo>
                  <a:lnTo>
                    <a:pt x="3072" y="558"/>
                  </a:lnTo>
                  <a:lnTo>
                    <a:pt x="3095" y="573"/>
                  </a:lnTo>
                  <a:moveTo>
                    <a:pt x="2573" y="593"/>
                  </a:moveTo>
                  <a:lnTo>
                    <a:pt x="2509" y="624"/>
                  </a:lnTo>
                  <a:lnTo>
                    <a:pt x="2649" y="604"/>
                  </a:lnTo>
                  <a:lnTo>
                    <a:pt x="2682" y="638"/>
                  </a:lnTo>
                  <a:lnTo>
                    <a:pt x="2780" y="603"/>
                  </a:lnTo>
                  <a:lnTo>
                    <a:pt x="2803" y="625"/>
                  </a:lnTo>
                  <a:lnTo>
                    <a:pt x="2772" y="692"/>
                  </a:lnTo>
                  <a:lnTo>
                    <a:pt x="2829" y="664"/>
                  </a:lnTo>
                  <a:lnTo>
                    <a:pt x="2869" y="595"/>
                  </a:lnTo>
                  <a:lnTo>
                    <a:pt x="2926" y="585"/>
                  </a:lnTo>
                  <a:lnTo>
                    <a:pt x="2965" y="596"/>
                  </a:lnTo>
                  <a:lnTo>
                    <a:pt x="2994" y="623"/>
                  </a:lnTo>
                  <a:lnTo>
                    <a:pt x="2956" y="689"/>
                  </a:lnTo>
                  <a:lnTo>
                    <a:pt x="2922" y="738"/>
                  </a:lnTo>
                  <a:lnTo>
                    <a:pt x="2976" y="773"/>
                  </a:lnTo>
                  <a:lnTo>
                    <a:pt x="3041" y="806"/>
                  </a:lnTo>
                  <a:lnTo>
                    <a:pt x="3005" y="837"/>
                  </a:lnTo>
                  <a:lnTo>
                    <a:pt x="2910" y="843"/>
                  </a:lnTo>
                  <a:lnTo>
                    <a:pt x="2919" y="870"/>
                  </a:lnTo>
                  <a:lnTo>
                    <a:pt x="2875" y="897"/>
                  </a:lnTo>
                  <a:lnTo>
                    <a:pt x="2787" y="885"/>
                  </a:lnTo>
                  <a:lnTo>
                    <a:pt x="2712" y="866"/>
                  </a:lnTo>
                  <a:lnTo>
                    <a:pt x="2644" y="870"/>
                  </a:lnTo>
                  <a:lnTo>
                    <a:pt x="2517" y="895"/>
                  </a:lnTo>
                  <a:lnTo>
                    <a:pt x="2367" y="906"/>
                  </a:lnTo>
                  <a:lnTo>
                    <a:pt x="2263" y="912"/>
                  </a:lnTo>
                  <a:lnTo>
                    <a:pt x="2269" y="878"/>
                  </a:lnTo>
                  <a:lnTo>
                    <a:pt x="2215" y="859"/>
                  </a:lnTo>
                  <a:lnTo>
                    <a:pt x="2158" y="867"/>
                  </a:lnTo>
                  <a:lnTo>
                    <a:pt x="2154" y="810"/>
                  </a:lnTo>
                  <a:lnTo>
                    <a:pt x="2198" y="803"/>
                  </a:lnTo>
                  <a:lnTo>
                    <a:pt x="2294" y="791"/>
                  </a:lnTo>
                  <a:lnTo>
                    <a:pt x="2367" y="794"/>
                  </a:lnTo>
                  <a:lnTo>
                    <a:pt x="2450" y="782"/>
                  </a:lnTo>
                  <a:lnTo>
                    <a:pt x="2365" y="765"/>
                  </a:lnTo>
                  <a:lnTo>
                    <a:pt x="2244" y="771"/>
                  </a:lnTo>
                  <a:lnTo>
                    <a:pt x="2170" y="770"/>
                  </a:lnTo>
                  <a:lnTo>
                    <a:pt x="2171" y="744"/>
                  </a:lnTo>
                  <a:lnTo>
                    <a:pt x="2326" y="716"/>
                  </a:lnTo>
                  <a:lnTo>
                    <a:pt x="2244" y="717"/>
                  </a:lnTo>
                  <a:lnTo>
                    <a:pt x="2172" y="699"/>
                  </a:lnTo>
                  <a:lnTo>
                    <a:pt x="2278" y="647"/>
                  </a:lnTo>
                  <a:lnTo>
                    <a:pt x="2347" y="620"/>
                  </a:lnTo>
                  <a:lnTo>
                    <a:pt x="2535" y="580"/>
                  </a:lnTo>
                  <a:lnTo>
                    <a:pt x="2573" y="593"/>
                  </a:lnTo>
                  <a:moveTo>
                    <a:pt x="3571" y="843"/>
                  </a:moveTo>
                  <a:lnTo>
                    <a:pt x="3509" y="917"/>
                  </a:lnTo>
                  <a:lnTo>
                    <a:pt x="3629" y="860"/>
                  </a:lnTo>
                  <a:lnTo>
                    <a:pt x="3656" y="907"/>
                  </a:lnTo>
                  <a:lnTo>
                    <a:pt x="3596" y="961"/>
                  </a:lnTo>
                  <a:lnTo>
                    <a:pt x="3611" y="1010"/>
                  </a:lnTo>
                  <a:lnTo>
                    <a:pt x="3711" y="957"/>
                  </a:lnTo>
                  <a:lnTo>
                    <a:pt x="3800" y="894"/>
                  </a:lnTo>
                  <a:lnTo>
                    <a:pt x="3866" y="816"/>
                  </a:lnTo>
                  <a:lnTo>
                    <a:pt x="3938" y="821"/>
                  </a:lnTo>
                  <a:lnTo>
                    <a:pt x="4010" y="832"/>
                  </a:lnTo>
                  <a:lnTo>
                    <a:pt x="4055" y="867"/>
                  </a:lnTo>
                  <a:lnTo>
                    <a:pt x="4032" y="903"/>
                  </a:lnTo>
                  <a:lnTo>
                    <a:pt x="3962" y="942"/>
                  </a:lnTo>
                  <a:lnTo>
                    <a:pt x="3972" y="981"/>
                  </a:lnTo>
                  <a:lnTo>
                    <a:pt x="3939" y="1016"/>
                  </a:lnTo>
                  <a:lnTo>
                    <a:pt x="3792" y="1068"/>
                  </a:lnTo>
                  <a:lnTo>
                    <a:pt x="3706" y="1080"/>
                  </a:lnTo>
                  <a:lnTo>
                    <a:pt x="3664" y="1057"/>
                  </a:lnTo>
                  <a:lnTo>
                    <a:pt x="3619" y="1095"/>
                  </a:lnTo>
                  <a:lnTo>
                    <a:pt x="3518" y="1158"/>
                  </a:lnTo>
                  <a:lnTo>
                    <a:pt x="3477" y="1191"/>
                  </a:lnTo>
                  <a:lnTo>
                    <a:pt x="3373" y="1242"/>
                  </a:lnTo>
                  <a:lnTo>
                    <a:pt x="3287" y="1247"/>
                  </a:lnTo>
                  <a:lnTo>
                    <a:pt x="3218" y="1280"/>
                  </a:lnTo>
                  <a:lnTo>
                    <a:pt x="3178" y="1330"/>
                  </a:lnTo>
                  <a:lnTo>
                    <a:pt x="3103" y="1339"/>
                  </a:lnTo>
                  <a:lnTo>
                    <a:pt x="2985" y="1402"/>
                  </a:lnTo>
                  <a:lnTo>
                    <a:pt x="2858" y="1490"/>
                  </a:lnTo>
                  <a:lnTo>
                    <a:pt x="2792" y="1552"/>
                  </a:lnTo>
                  <a:lnTo>
                    <a:pt x="2726" y="1644"/>
                  </a:lnTo>
                  <a:lnTo>
                    <a:pt x="2806" y="1657"/>
                  </a:lnTo>
                  <a:lnTo>
                    <a:pt x="2785" y="1732"/>
                  </a:lnTo>
                  <a:lnTo>
                    <a:pt x="2776" y="1793"/>
                  </a:lnTo>
                  <a:lnTo>
                    <a:pt x="2872" y="1777"/>
                  </a:lnTo>
                  <a:lnTo>
                    <a:pt x="2966" y="1812"/>
                  </a:lnTo>
                  <a:lnTo>
                    <a:pt x="3010" y="1842"/>
                  </a:lnTo>
                  <a:lnTo>
                    <a:pt x="3032" y="1880"/>
                  </a:lnTo>
                  <a:lnTo>
                    <a:pt x="3098" y="1903"/>
                  </a:lnTo>
                  <a:lnTo>
                    <a:pt x="3146" y="1937"/>
                  </a:lnTo>
                  <a:lnTo>
                    <a:pt x="3247" y="1941"/>
                  </a:lnTo>
                  <a:lnTo>
                    <a:pt x="3311" y="1949"/>
                  </a:lnTo>
                  <a:lnTo>
                    <a:pt x="3264" y="2020"/>
                  </a:lnTo>
                  <a:lnTo>
                    <a:pt x="3242" y="2102"/>
                  </a:lnTo>
                  <a:lnTo>
                    <a:pt x="3244" y="2194"/>
                  </a:lnTo>
                  <a:lnTo>
                    <a:pt x="3304" y="2272"/>
                  </a:lnTo>
                  <a:lnTo>
                    <a:pt x="3366" y="2245"/>
                  </a:lnTo>
                  <a:lnTo>
                    <a:pt x="3439" y="2160"/>
                  </a:lnTo>
                  <a:lnTo>
                    <a:pt x="3468" y="2031"/>
                  </a:lnTo>
                  <a:lnTo>
                    <a:pt x="3445" y="1988"/>
                  </a:lnTo>
                  <a:lnTo>
                    <a:pt x="3565" y="1950"/>
                  </a:lnTo>
                  <a:lnTo>
                    <a:pt x="3664" y="1893"/>
                  </a:lnTo>
                  <a:lnTo>
                    <a:pt x="3727" y="1837"/>
                  </a:lnTo>
                  <a:lnTo>
                    <a:pt x="3750" y="1783"/>
                  </a:lnTo>
                  <a:lnTo>
                    <a:pt x="3744" y="1715"/>
                  </a:lnTo>
                  <a:lnTo>
                    <a:pt x="3702" y="1655"/>
                  </a:lnTo>
                  <a:lnTo>
                    <a:pt x="3820" y="1572"/>
                  </a:lnTo>
                  <a:lnTo>
                    <a:pt x="3835" y="1501"/>
                  </a:lnTo>
                  <a:lnTo>
                    <a:pt x="3888" y="1379"/>
                  </a:lnTo>
                  <a:lnTo>
                    <a:pt x="3939" y="1361"/>
                  </a:lnTo>
                  <a:lnTo>
                    <a:pt x="4028" y="1382"/>
                  </a:lnTo>
                  <a:lnTo>
                    <a:pt x="4084" y="1390"/>
                  </a:lnTo>
                  <a:lnTo>
                    <a:pt x="4144" y="1370"/>
                  </a:lnTo>
                  <a:lnTo>
                    <a:pt x="4184" y="1396"/>
                  </a:lnTo>
                  <a:lnTo>
                    <a:pt x="4232" y="1441"/>
                  </a:lnTo>
                  <a:lnTo>
                    <a:pt x="4233" y="1471"/>
                  </a:lnTo>
                  <a:lnTo>
                    <a:pt x="4337" y="1477"/>
                  </a:lnTo>
                  <a:lnTo>
                    <a:pt x="4301" y="1543"/>
                  </a:lnTo>
                  <a:lnTo>
                    <a:pt x="4270" y="1643"/>
                  </a:lnTo>
                  <a:lnTo>
                    <a:pt x="4320" y="1656"/>
                  </a:lnTo>
                  <a:lnTo>
                    <a:pt x="4342" y="1702"/>
                  </a:lnTo>
                  <a:lnTo>
                    <a:pt x="4451" y="1658"/>
                  </a:lnTo>
                  <a:lnTo>
                    <a:pt x="4550" y="1571"/>
                  </a:lnTo>
                  <a:lnTo>
                    <a:pt x="4608" y="1534"/>
                  </a:lnTo>
                  <a:lnTo>
                    <a:pt x="4621" y="1605"/>
                  </a:lnTo>
                  <a:lnTo>
                    <a:pt x="4655" y="1706"/>
                  </a:lnTo>
                  <a:lnTo>
                    <a:pt x="4683" y="1802"/>
                  </a:lnTo>
                  <a:lnTo>
                    <a:pt x="4637" y="1853"/>
                  </a:lnTo>
                  <a:lnTo>
                    <a:pt x="4702" y="1898"/>
                  </a:lnTo>
                  <a:lnTo>
                    <a:pt x="4740" y="1945"/>
                  </a:lnTo>
                  <a:lnTo>
                    <a:pt x="4833" y="1966"/>
                  </a:lnTo>
                  <a:lnTo>
                    <a:pt x="4864" y="1992"/>
                  </a:lnTo>
                  <a:lnTo>
                    <a:pt x="4864" y="2061"/>
                  </a:lnTo>
                  <a:lnTo>
                    <a:pt x="4910" y="2072"/>
                  </a:lnTo>
                  <a:lnTo>
                    <a:pt x="4925" y="2102"/>
                  </a:lnTo>
                  <a:lnTo>
                    <a:pt x="4899" y="2195"/>
                  </a:lnTo>
                  <a:lnTo>
                    <a:pt x="4842" y="2226"/>
                  </a:lnTo>
                  <a:lnTo>
                    <a:pt x="4786" y="2254"/>
                  </a:lnTo>
                  <a:lnTo>
                    <a:pt x="4670" y="2284"/>
                  </a:lnTo>
                  <a:lnTo>
                    <a:pt x="4565" y="2352"/>
                  </a:lnTo>
                  <a:lnTo>
                    <a:pt x="4450" y="2365"/>
                  </a:lnTo>
                  <a:lnTo>
                    <a:pt x="4317" y="2348"/>
                  </a:lnTo>
                  <a:lnTo>
                    <a:pt x="4219" y="2347"/>
                  </a:lnTo>
                  <a:lnTo>
                    <a:pt x="4149" y="2353"/>
                  </a:lnTo>
                  <a:lnTo>
                    <a:pt x="4073" y="2412"/>
                  </a:lnTo>
                  <a:lnTo>
                    <a:pt x="3976" y="2449"/>
                  </a:lnTo>
                  <a:lnTo>
                    <a:pt x="3840" y="2559"/>
                  </a:lnTo>
                  <a:lnTo>
                    <a:pt x="3736" y="2636"/>
                  </a:lnTo>
                  <a:lnTo>
                    <a:pt x="3798" y="2622"/>
                  </a:lnTo>
                  <a:lnTo>
                    <a:pt x="3943" y="2513"/>
                  </a:lnTo>
                  <a:lnTo>
                    <a:pt x="4107" y="2444"/>
                  </a:lnTo>
                  <a:lnTo>
                    <a:pt x="4208" y="2435"/>
                  </a:lnTo>
                  <a:lnTo>
                    <a:pt x="4252" y="2476"/>
                  </a:lnTo>
                  <a:lnTo>
                    <a:pt x="4171" y="2532"/>
                  </a:lnTo>
                  <a:lnTo>
                    <a:pt x="4162" y="2622"/>
                  </a:lnTo>
                  <a:lnTo>
                    <a:pt x="4164" y="2685"/>
                  </a:lnTo>
                  <a:lnTo>
                    <a:pt x="4238" y="2727"/>
                  </a:lnTo>
                  <a:lnTo>
                    <a:pt x="4353" y="2715"/>
                  </a:lnTo>
                  <a:lnTo>
                    <a:pt x="4448" y="2621"/>
                  </a:lnTo>
                  <a:lnTo>
                    <a:pt x="4434" y="2681"/>
                  </a:lnTo>
                  <a:lnTo>
                    <a:pt x="4469" y="2712"/>
                  </a:lnTo>
                  <a:lnTo>
                    <a:pt x="4370" y="2766"/>
                  </a:lnTo>
                  <a:lnTo>
                    <a:pt x="4206" y="2816"/>
                  </a:lnTo>
                  <a:lnTo>
                    <a:pt x="4129" y="2850"/>
                  </a:lnTo>
                  <a:lnTo>
                    <a:pt x="4035" y="2911"/>
                  </a:lnTo>
                  <a:lnTo>
                    <a:pt x="3985" y="2905"/>
                  </a:lnTo>
                  <a:lnTo>
                    <a:pt x="4004" y="2834"/>
                  </a:lnTo>
                  <a:lnTo>
                    <a:pt x="4142" y="2764"/>
                  </a:lnTo>
                  <a:lnTo>
                    <a:pt x="4034" y="2767"/>
                  </a:lnTo>
                  <a:lnTo>
                    <a:pt x="3955" y="2777"/>
                  </a:lnTo>
                  <a:lnTo>
                    <a:pt x="3927" y="2730"/>
                  </a:lnTo>
                  <a:lnTo>
                    <a:pt x="3965" y="2616"/>
                  </a:lnTo>
                  <a:lnTo>
                    <a:pt x="3943" y="2592"/>
                  </a:lnTo>
                  <a:lnTo>
                    <a:pt x="3894" y="2606"/>
                  </a:lnTo>
                  <a:lnTo>
                    <a:pt x="3879" y="2584"/>
                  </a:lnTo>
                  <a:lnTo>
                    <a:pt x="3806" y="2647"/>
                  </a:lnTo>
                  <a:lnTo>
                    <a:pt x="3764" y="2712"/>
                  </a:lnTo>
                  <a:lnTo>
                    <a:pt x="3727" y="2750"/>
                  </a:lnTo>
                  <a:lnTo>
                    <a:pt x="3694" y="2763"/>
                  </a:lnTo>
                  <a:lnTo>
                    <a:pt x="3671" y="2767"/>
                  </a:lnTo>
                  <a:lnTo>
                    <a:pt x="3657" y="2788"/>
                  </a:lnTo>
                  <a:lnTo>
                    <a:pt x="3533" y="2788"/>
                  </a:lnTo>
                  <a:lnTo>
                    <a:pt x="3430" y="2789"/>
                  </a:lnTo>
                  <a:lnTo>
                    <a:pt x="3394" y="2804"/>
                  </a:lnTo>
                  <a:lnTo>
                    <a:pt x="3301" y="2864"/>
                  </a:lnTo>
                  <a:lnTo>
                    <a:pt x="3291" y="2871"/>
                  </a:lnTo>
                  <a:lnTo>
                    <a:pt x="3258" y="2904"/>
                  </a:lnTo>
                  <a:lnTo>
                    <a:pt x="3195" y="2904"/>
                  </a:lnTo>
                  <a:lnTo>
                    <a:pt x="3128" y="2904"/>
                  </a:lnTo>
                  <a:lnTo>
                    <a:pt x="3093" y="2917"/>
                  </a:lnTo>
                  <a:lnTo>
                    <a:pt x="3098" y="2934"/>
                  </a:lnTo>
                  <a:lnTo>
                    <a:pt x="3095" y="2960"/>
                  </a:lnTo>
                  <a:lnTo>
                    <a:pt x="3091" y="2968"/>
                  </a:lnTo>
                  <a:lnTo>
                    <a:pt x="2987" y="3010"/>
                  </a:lnTo>
                  <a:lnTo>
                    <a:pt x="2912" y="3023"/>
                  </a:lnTo>
                  <a:lnTo>
                    <a:pt x="2816" y="3068"/>
                  </a:lnTo>
                  <a:lnTo>
                    <a:pt x="2799" y="3068"/>
                  </a:lnTo>
                  <a:lnTo>
                    <a:pt x="2780" y="3055"/>
                  </a:lnTo>
                  <a:lnTo>
                    <a:pt x="2777" y="3043"/>
                  </a:lnTo>
                  <a:lnTo>
                    <a:pt x="2782" y="3034"/>
                  </a:lnTo>
                  <a:lnTo>
                    <a:pt x="2807" y="3005"/>
                  </a:lnTo>
                  <a:lnTo>
                    <a:pt x="2856" y="2958"/>
                  </a:lnTo>
                  <a:lnTo>
                    <a:pt x="2894" y="2909"/>
                  </a:lnTo>
                  <a:lnTo>
                    <a:pt x="2908" y="2836"/>
                  </a:lnTo>
                  <a:lnTo>
                    <a:pt x="2923" y="2760"/>
                  </a:lnTo>
                  <a:lnTo>
                    <a:pt x="2868" y="2720"/>
                  </a:lnTo>
                  <a:lnTo>
                    <a:pt x="2882" y="2705"/>
                  </a:lnTo>
                  <a:lnTo>
                    <a:pt x="2877" y="2695"/>
                  </a:lnTo>
                  <a:lnTo>
                    <a:pt x="2858" y="2695"/>
                  </a:lnTo>
                  <a:lnTo>
                    <a:pt x="2850" y="2682"/>
                  </a:lnTo>
                  <a:lnTo>
                    <a:pt x="2855" y="2662"/>
                  </a:lnTo>
                  <a:lnTo>
                    <a:pt x="2838" y="2671"/>
                  </a:lnTo>
                  <a:lnTo>
                    <a:pt x="2822" y="2668"/>
                  </a:lnTo>
                  <a:lnTo>
                    <a:pt x="2829" y="2660"/>
                  </a:lnTo>
                  <a:lnTo>
                    <a:pt x="2817" y="2652"/>
                  </a:lnTo>
                  <a:lnTo>
                    <a:pt x="2820" y="2630"/>
                  </a:lnTo>
                  <a:lnTo>
                    <a:pt x="2779" y="2603"/>
                  </a:lnTo>
                  <a:lnTo>
                    <a:pt x="2738" y="2575"/>
                  </a:lnTo>
                  <a:lnTo>
                    <a:pt x="2687" y="2543"/>
                  </a:lnTo>
                  <a:lnTo>
                    <a:pt x="2639" y="2513"/>
                  </a:lnTo>
                  <a:lnTo>
                    <a:pt x="2569" y="2536"/>
                  </a:lnTo>
                  <a:lnTo>
                    <a:pt x="2547" y="2537"/>
                  </a:lnTo>
                  <a:lnTo>
                    <a:pt x="2475" y="2515"/>
                  </a:lnTo>
                  <a:lnTo>
                    <a:pt x="2416" y="2526"/>
                  </a:lnTo>
                  <a:lnTo>
                    <a:pt x="2365" y="2500"/>
                  </a:lnTo>
                  <a:lnTo>
                    <a:pt x="2304" y="2487"/>
                  </a:lnTo>
                  <a:lnTo>
                    <a:pt x="2260" y="2482"/>
                  </a:lnTo>
                  <a:lnTo>
                    <a:pt x="2247" y="2468"/>
                  </a:lnTo>
                  <a:lnTo>
                    <a:pt x="2258" y="2422"/>
                  </a:lnTo>
                  <a:lnTo>
                    <a:pt x="2236" y="2423"/>
                  </a:lnTo>
                  <a:lnTo>
                    <a:pt x="2219" y="2455"/>
                  </a:lnTo>
                  <a:lnTo>
                    <a:pt x="2083" y="2455"/>
                  </a:lnTo>
                  <a:lnTo>
                    <a:pt x="1858" y="2455"/>
                  </a:lnTo>
                  <a:lnTo>
                    <a:pt x="1634" y="2455"/>
                  </a:lnTo>
                  <a:lnTo>
                    <a:pt x="1436" y="2455"/>
                  </a:lnTo>
                  <a:lnTo>
                    <a:pt x="1239" y="2455"/>
                  </a:lnTo>
                  <a:lnTo>
                    <a:pt x="1045" y="2455"/>
                  </a:lnTo>
                  <a:lnTo>
                    <a:pt x="844" y="2455"/>
                  </a:lnTo>
                  <a:lnTo>
                    <a:pt x="779" y="2455"/>
                  </a:lnTo>
                  <a:lnTo>
                    <a:pt x="584" y="2455"/>
                  </a:lnTo>
                  <a:lnTo>
                    <a:pt x="397" y="2455"/>
                  </a:lnTo>
                  <a:lnTo>
                    <a:pt x="388" y="2455"/>
                  </a:lnTo>
                  <a:lnTo>
                    <a:pt x="316" y="2373"/>
                  </a:lnTo>
                  <a:lnTo>
                    <a:pt x="294" y="2337"/>
                  </a:lnTo>
                  <a:lnTo>
                    <a:pt x="200" y="2303"/>
                  </a:lnTo>
                  <a:lnTo>
                    <a:pt x="217" y="2230"/>
                  </a:lnTo>
                  <a:lnTo>
                    <a:pt x="264" y="2180"/>
                  </a:lnTo>
                  <a:lnTo>
                    <a:pt x="209" y="2145"/>
                  </a:lnTo>
                  <a:lnTo>
                    <a:pt x="249" y="2079"/>
                  </a:lnTo>
                  <a:lnTo>
                    <a:pt x="220" y="2019"/>
                  </a:lnTo>
                  <a:lnTo>
                    <a:pt x="253" y="1977"/>
                  </a:lnTo>
                  <a:lnTo>
                    <a:pt x="320" y="1938"/>
                  </a:lnTo>
                  <a:lnTo>
                    <a:pt x="362" y="1887"/>
                  </a:lnTo>
                  <a:lnTo>
                    <a:pt x="300" y="1836"/>
                  </a:lnTo>
                  <a:lnTo>
                    <a:pt x="319" y="1744"/>
                  </a:lnTo>
                  <a:lnTo>
                    <a:pt x="333" y="1687"/>
                  </a:lnTo>
                  <a:lnTo>
                    <a:pt x="311" y="1651"/>
                  </a:lnTo>
                  <a:lnTo>
                    <a:pt x="302" y="1618"/>
                  </a:lnTo>
                  <a:lnTo>
                    <a:pt x="309" y="1577"/>
                  </a:lnTo>
                  <a:lnTo>
                    <a:pt x="224" y="1603"/>
                  </a:lnTo>
                  <a:lnTo>
                    <a:pt x="121" y="1647"/>
                  </a:lnTo>
                  <a:lnTo>
                    <a:pt x="119" y="1595"/>
                  </a:lnTo>
                  <a:lnTo>
                    <a:pt x="111" y="1561"/>
                  </a:lnTo>
                  <a:lnTo>
                    <a:pt x="75" y="1539"/>
                  </a:lnTo>
                  <a:lnTo>
                    <a:pt x="18" y="1536"/>
                  </a:lnTo>
                  <a:lnTo>
                    <a:pt x="510" y="1099"/>
                  </a:lnTo>
                  <a:lnTo>
                    <a:pt x="854" y="828"/>
                  </a:lnTo>
                  <a:lnTo>
                    <a:pt x="933" y="845"/>
                  </a:lnTo>
                  <a:lnTo>
                    <a:pt x="974" y="880"/>
                  </a:lnTo>
                  <a:lnTo>
                    <a:pt x="1022" y="886"/>
                  </a:lnTo>
                  <a:lnTo>
                    <a:pt x="1108" y="856"/>
                  </a:lnTo>
                  <a:lnTo>
                    <a:pt x="1202" y="834"/>
                  </a:lnTo>
                  <a:lnTo>
                    <a:pt x="1272" y="843"/>
                  </a:lnTo>
                  <a:lnTo>
                    <a:pt x="1392" y="812"/>
                  </a:lnTo>
                  <a:lnTo>
                    <a:pt x="1502" y="794"/>
                  </a:lnTo>
                  <a:lnTo>
                    <a:pt x="1503" y="823"/>
                  </a:lnTo>
                  <a:lnTo>
                    <a:pt x="1564" y="807"/>
                  </a:lnTo>
                  <a:lnTo>
                    <a:pt x="1617" y="774"/>
                  </a:lnTo>
                  <a:lnTo>
                    <a:pt x="1644" y="781"/>
                  </a:lnTo>
                  <a:lnTo>
                    <a:pt x="1659" y="845"/>
                  </a:lnTo>
                  <a:lnTo>
                    <a:pt x="1788" y="796"/>
                  </a:lnTo>
                  <a:lnTo>
                    <a:pt x="1732" y="850"/>
                  </a:lnTo>
                  <a:lnTo>
                    <a:pt x="1812" y="839"/>
                  </a:lnTo>
                  <a:lnTo>
                    <a:pt x="1857" y="818"/>
                  </a:lnTo>
                  <a:lnTo>
                    <a:pt x="1917" y="822"/>
                  </a:lnTo>
                  <a:lnTo>
                    <a:pt x="1966" y="852"/>
                  </a:lnTo>
                  <a:lnTo>
                    <a:pt x="2065" y="878"/>
                  </a:lnTo>
                  <a:lnTo>
                    <a:pt x="2127" y="890"/>
                  </a:lnTo>
                  <a:lnTo>
                    <a:pt x="2185" y="886"/>
                  </a:lnTo>
                  <a:lnTo>
                    <a:pt x="2220" y="922"/>
                  </a:lnTo>
                  <a:lnTo>
                    <a:pt x="2105" y="958"/>
                  </a:lnTo>
                  <a:lnTo>
                    <a:pt x="2189" y="974"/>
                  </a:lnTo>
                  <a:lnTo>
                    <a:pt x="2347" y="965"/>
                  </a:lnTo>
                  <a:lnTo>
                    <a:pt x="2407" y="953"/>
                  </a:lnTo>
                  <a:lnTo>
                    <a:pt x="2423" y="997"/>
                  </a:lnTo>
                  <a:lnTo>
                    <a:pt x="2520" y="960"/>
                  </a:lnTo>
                  <a:lnTo>
                    <a:pt x="2494" y="929"/>
                  </a:lnTo>
                  <a:lnTo>
                    <a:pt x="2554" y="904"/>
                  </a:lnTo>
                  <a:lnTo>
                    <a:pt x="2624" y="901"/>
                  </a:lnTo>
                  <a:lnTo>
                    <a:pt x="2675" y="893"/>
                  </a:lnTo>
                  <a:lnTo>
                    <a:pt x="2702" y="911"/>
                  </a:lnTo>
                  <a:lnTo>
                    <a:pt x="2720" y="950"/>
                  </a:lnTo>
                  <a:lnTo>
                    <a:pt x="2787" y="944"/>
                  </a:lnTo>
                  <a:lnTo>
                    <a:pt x="2854" y="977"/>
                  </a:lnTo>
                  <a:lnTo>
                    <a:pt x="2951" y="965"/>
                  </a:lnTo>
                  <a:lnTo>
                    <a:pt x="3030" y="967"/>
                  </a:lnTo>
                  <a:lnTo>
                    <a:pt x="3064" y="922"/>
                  </a:lnTo>
                  <a:lnTo>
                    <a:pt x="3124" y="909"/>
                  </a:lnTo>
                  <a:lnTo>
                    <a:pt x="3188" y="934"/>
                  </a:lnTo>
                  <a:lnTo>
                    <a:pt x="3128" y="1003"/>
                  </a:lnTo>
                  <a:lnTo>
                    <a:pt x="3213" y="945"/>
                  </a:lnTo>
                  <a:lnTo>
                    <a:pt x="3256" y="947"/>
                  </a:lnTo>
                  <a:lnTo>
                    <a:pt x="3344" y="874"/>
                  </a:lnTo>
                  <a:lnTo>
                    <a:pt x="3325" y="830"/>
                  </a:lnTo>
                  <a:lnTo>
                    <a:pt x="3288" y="801"/>
                  </a:lnTo>
                  <a:lnTo>
                    <a:pt x="3365" y="724"/>
                  </a:lnTo>
                  <a:lnTo>
                    <a:pt x="3475" y="674"/>
                  </a:lnTo>
                  <a:lnTo>
                    <a:pt x="3534" y="685"/>
                  </a:lnTo>
                  <a:lnTo>
                    <a:pt x="3559" y="715"/>
                  </a:lnTo>
                  <a:lnTo>
                    <a:pt x="3561" y="794"/>
                  </a:lnTo>
                  <a:lnTo>
                    <a:pt x="3483" y="829"/>
                  </a:lnTo>
                  <a:lnTo>
                    <a:pt x="3571" y="843"/>
                  </a:lnTo>
                  <a:moveTo>
                    <a:pt x="3269" y="871"/>
                  </a:moveTo>
                  <a:lnTo>
                    <a:pt x="3213" y="896"/>
                  </a:lnTo>
                  <a:lnTo>
                    <a:pt x="3159" y="875"/>
                  </a:lnTo>
                  <a:lnTo>
                    <a:pt x="3107" y="882"/>
                  </a:lnTo>
                  <a:lnTo>
                    <a:pt x="3062" y="850"/>
                  </a:lnTo>
                  <a:lnTo>
                    <a:pt x="3131" y="828"/>
                  </a:lnTo>
                  <a:lnTo>
                    <a:pt x="3197" y="797"/>
                  </a:lnTo>
                  <a:lnTo>
                    <a:pt x="3236" y="818"/>
                  </a:lnTo>
                  <a:lnTo>
                    <a:pt x="3257" y="830"/>
                  </a:lnTo>
                  <a:lnTo>
                    <a:pt x="3261" y="844"/>
                  </a:lnTo>
                  <a:lnTo>
                    <a:pt x="3269" y="871"/>
                  </a:lnTo>
                  <a:moveTo>
                    <a:pt x="4250" y="1014"/>
                  </a:moveTo>
                  <a:lnTo>
                    <a:pt x="4184" y="1017"/>
                  </a:lnTo>
                  <a:lnTo>
                    <a:pt x="4195" y="981"/>
                  </a:lnTo>
                  <a:lnTo>
                    <a:pt x="4247" y="940"/>
                  </a:lnTo>
                  <a:lnTo>
                    <a:pt x="4305" y="930"/>
                  </a:lnTo>
                  <a:lnTo>
                    <a:pt x="4334" y="951"/>
                  </a:lnTo>
                  <a:lnTo>
                    <a:pt x="4313" y="982"/>
                  </a:lnTo>
                  <a:lnTo>
                    <a:pt x="4300" y="992"/>
                  </a:lnTo>
                  <a:lnTo>
                    <a:pt x="4250" y="1014"/>
                  </a:lnTo>
                  <a:moveTo>
                    <a:pt x="3649" y="1125"/>
                  </a:moveTo>
                  <a:lnTo>
                    <a:pt x="3636" y="1158"/>
                  </a:lnTo>
                  <a:lnTo>
                    <a:pt x="3673" y="1146"/>
                  </a:lnTo>
                  <a:lnTo>
                    <a:pt x="3692" y="1166"/>
                  </a:lnTo>
                  <a:lnTo>
                    <a:pt x="3737" y="1192"/>
                  </a:lnTo>
                  <a:lnTo>
                    <a:pt x="3787" y="1215"/>
                  </a:lnTo>
                  <a:lnTo>
                    <a:pt x="3768" y="1251"/>
                  </a:lnTo>
                  <a:lnTo>
                    <a:pt x="3814" y="1246"/>
                  </a:lnTo>
                  <a:lnTo>
                    <a:pt x="3839" y="1271"/>
                  </a:lnTo>
                  <a:lnTo>
                    <a:pt x="3772" y="1295"/>
                  </a:lnTo>
                  <a:lnTo>
                    <a:pt x="3693" y="1277"/>
                  </a:lnTo>
                  <a:lnTo>
                    <a:pt x="3684" y="1242"/>
                  </a:lnTo>
                  <a:lnTo>
                    <a:pt x="3599" y="1283"/>
                  </a:lnTo>
                  <a:lnTo>
                    <a:pt x="3489" y="1323"/>
                  </a:lnTo>
                  <a:lnTo>
                    <a:pt x="3500" y="1278"/>
                  </a:lnTo>
                  <a:lnTo>
                    <a:pt x="3416" y="1285"/>
                  </a:lnTo>
                  <a:lnTo>
                    <a:pt x="3493" y="1247"/>
                  </a:lnTo>
                  <a:lnTo>
                    <a:pt x="3543" y="1187"/>
                  </a:lnTo>
                  <a:lnTo>
                    <a:pt x="3612" y="1118"/>
                  </a:lnTo>
                  <a:lnTo>
                    <a:pt x="3649" y="1125"/>
                  </a:lnTo>
                  <a:moveTo>
                    <a:pt x="3684" y="1349"/>
                  </a:moveTo>
                  <a:lnTo>
                    <a:pt x="3588" y="1392"/>
                  </a:lnTo>
                  <a:lnTo>
                    <a:pt x="3547" y="1390"/>
                  </a:lnTo>
                  <a:lnTo>
                    <a:pt x="3548" y="1369"/>
                  </a:lnTo>
                  <a:lnTo>
                    <a:pt x="3615" y="1333"/>
                  </a:lnTo>
                  <a:lnTo>
                    <a:pt x="3695" y="1334"/>
                  </a:lnTo>
                  <a:lnTo>
                    <a:pt x="3684" y="1349"/>
                  </a:lnTo>
                  <a:moveTo>
                    <a:pt x="3812" y="1392"/>
                  </a:moveTo>
                  <a:lnTo>
                    <a:pt x="3764" y="1432"/>
                  </a:lnTo>
                  <a:lnTo>
                    <a:pt x="3741" y="1426"/>
                  </a:lnTo>
                  <a:lnTo>
                    <a:pt x="3740" y="1403"/>
                  </a:lnTo>
                  <a:lnTo>
                    <a:pt x="3746" y="1397"/>
                  </a:lnTo>
                  <a:lnTo>
                    <a:pt x="3783" y="1374"/>
                  </a:lnTo>
                  <a:lnTo>
                    <a:pt x="3807" y="1376"/>
                  </a:lnTo>
                  <a:lnTo>
                    <a:pt x="3812" y="1392"/>
                  </a:lnTo>
                  <a:moveTo>
                    <a:pt x="43" y="2029"/>
                  </a:moveTo>
                  <a:lnTo>
                    <a:pt x="64" y="2040"/>
                  </a:lnTo>
                  <a:lnTo>
                    <a:pt x="130" y="2033"/>
                  </a:lnTo>
                  <a:lnTo>
                    <a:pt x="37" y="2126"/>
                  </a:lnTo>
                  <a:lnTo>
                    <a:pt x="41" y="2192"/>
                  </a:lnTo>
                  <a:lnTo>
                    <a:pt x="15" y="2192"/>
                  </a:lnTo>
                  <a:lnTo>
                    <a:pt x="6" y="2154"/>
                  </a:lnTo>
                  <a:lnTo>
                    <a:pt x="12" y="2116"/>
                  </a:lnTo>
                  <a:lnTo>
                    <a:pt x="0" y="2091"/>
                  </a:lnTo>
                  <a:lnTo>
                    <a:pt x="18" y="2055"/>
                  </a:lnTo>
                  <a:lnTo>
                    <a:pt x="43" y="2029"/>
                  </a:lnTo>
                  <a:moveTo>
                    <a:pt x="4831" y="2315"/>
                  </a:moveTo>
                  <a:lnTo>
                    <a:pt x="4766" y="2387"/>
                  </a:lnTo>
                  <a:lnTo>
                    <a:pt x="4817" y="2359"/>
                  </a:lnTo>
                  <a:lnTo>
                    <a:pt x="4855" y="2377"/>
                  </a:lnTo>
                  <a:lnTo>
                    <a:pt x="4824" y="2406"/>
                  </a:lnTo>
                  <a:lnTo>
                    <a:pt x="4875" y="2429"/>
                  </a:lnTo>
                  <a:lnTo>
                    <a:pt x="4911" y="2409"/>
                  </a:lnTo>
                  <a:lnTo>
                    <a:pt x="4969" y="2434"/>
                  </a:lnTo>
                  <a:lnTo>
                    <a:pt x="4932" y="2495"/>
                  </a:lnTo>
                  <a:lnTo>
                    <a:pt x="4982" y="2481"/>
                  </a:lnTo>
                  <a:lnTo>
                    <a:pt x="4978" y="2525"/>
                  </a:lnTo>
                  <a:lnTo>
                    <a:pt x="4985" y="2577"/>
                  </a:lnTo>
                  <a:lnTo>
                    <a:pt x="4937" y="2650"/>
                  </a:lnTo>
                  <a:lnTo>
                    <a:pt x="4906" y="2653"/>
                  </a:lnTo>
                  <a:lnTo>
                    <a:pt x="4866" y="2637"/>
                  </a:lnTo>
                  <a:lnTo>
                    <a:pt x="4899" y="2569"/>
                  </a:lnTo>
                  <a:lnTo>
                    <a:pt x="4884" y="2559"/>
                  </a:lnTo>
                  <a:lnTo>
                    <a:pt x="4786" y="2631"/>
                  </a:lnTo>
                  <a:lnTo>
                    <a:pt x="4747" y="2628"/>
                  </a:lnTo>
                  <a:lnTo>
                    <a:pt x="4805" y="2589"/>
                  </a:lnTo>
                  <a:lnTo>
                    <a:pt x="4747" y="2569"/>
                  </a:lnTo>
                  <a:lnTo>
                    <a:pt x="4675" y="2574"/>
                  </a:lnTo>
                  <a:lnTo>
                    <a:pt x="4546" y="2571"/>
                  </a:lnTo>
                  <a:lnTo>
                    <a:pt x="4544" y="2546"/>
                  </a:lnTo>
                  <a:lnTo>
                    <a:pt x="4594" y="2517"/>
                  </a:lnTo>
                  <a:lnTo>
                    <a:pt x="4572" y="2494"/>
                  </a:lnTo>
                  <a:lnTo>
                    <a:pt x="4643" y="2444"/>
                  </a:lnTo>
                  <a:lnTo>
                    <a:pt x="4753" y="2312"/>
                  </a:lnTo>
                  <a:lnTo>
                    <a:pt x="4808" y="2265"/>
                  </a:lnTo>
                  <a:lnTo>
                    <a:pt x="4873" y="2237"/>
                  </a:lnTo>
                  <a:lnTo>
                    <a:pt x="4902" y="2241"/>
                  </a:lnTo>
                  <a:lnTo>
                    <a:pt x="4883" y="2263"/>
                  </a:lnTo>
                  <a:lnTo>
                    <a:pt x="4831" y="2315"/>
                  </a:lnTo>
                  <a:moveTo>
                    <a:pt x="326" y="2496"/>
                  </a:moveTo>
                  <a:lnTo>
                    <a:pt x="285" y="2507"/>
                  </a:lnTo>
                  <a:lnTo>
                    <a:pt x="202" y="2469"/>
                  </a:lnTo>
                  <a:lnTo>
                    <a:pt x="202" y="2440"/>
                  </a:lnTo>
                  <a:lnTo>
                    <a:pt x="163" y="2411"/>
                  </a:lnTo>
                  <a:lnTo>
                    <a:pt x="167" y="2387"/>
                  </a:lnTo>
                  <a:lnTo>
                    <a:pt x="110" y="2372"/>
                  </a:lnTo>
                  <a:lnTo>
                    <a:pt x="117" y="2327"/>
                  </a:lnTo>
                  <a:lnTo>
                    <a:pt x="137" y="2308"/>
                  </a:lnTo>
                  <a:lnTo>
                    <a:pt x="192" y="2326"/>
                  </a:lnTo>
                  <a:lnTo>
                    <a:pt x="223" y="2339"/>
                  </a:lnTo>
                  <a:lnTo>
                    <a:pt x="278" y="2347"/>
                  </a:lnTo>
                  <a:lnTo>
                    <a:pt x="281" y="2376"/>
                  </a:lnTo>
                  <a:lnTo>
                    <a:pt x="286" y="2415"/>
                  </a:lnTo>
                  <a:lnTo>
                    <a:pt x="329" y="2450"/>
                  </a:lnTo>
                  <a:lnTo>
                    <a:pt x="326" y="2496"/>
                  </a:lnTo>
                  <a:moveTo>
                    <a:pt x="4418" y="2446"/>
                  </a:moveTo>
                  <a:lnTo>
                    <a:pt x="4385" y="2448"/>
                  </a:lnTo>
                  <a:lnTo>
                    <a:pt x="4309" y="2422"/>
                  </a:lnTo>
                  <a:lnTo>
                    <a:pt x="4262" y="2382"/>
                  </a:lnTo>
                  <a:lnTo>
                    <a:pt x="4287" y="2375"/>
                  </a:lnTo>
                  <a:lnTo>
                    <a:pt x="4366" y="2396"/>
                  </a:lnTo>
                  <a:lnTo>
                    <a:pt x="4421" y="2431"/>
                  </a:lnTo>
                  <a:lnTo>
                    <a:pt x="4418" y="2446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99" name="Freeform 37">
              <a:extLst>
                <a:ext uri="{FF2B5EF4-FFF2-40B4-BE49-F238E27FC236}">
                  <a16:creationId xmlns:a16="http://schemas.microsoft.com/office/drawing/2014/main" id="{20B57D5D-2F33-1C44-B7E6-90D4664E9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84" y="2630251"/>
              <a:ext cx="112762" cy="70695"/>
            </a:xfrm>
            <a:custGeom>
              <a:avLst/>
              <a:gdLst>
                <a:gd name="T0" fmla="*/ 57 w 71"/>
                <a:gd name="T1" fmla="*/ 6 h 42"/>
                <a:gd name="T2" fmla="*/ 58 w 71"/>
                <a:gd name="T3" fmla="*/ 10 h 42"/>
                <a:gd name="T4" fmla="*/ 56 w 71"/>
                <a:gd name="T5" fmla="*/ 15 h 42"/>
                <a:gd name="T6" fmla="*/ 63 w 71"/>
                <a:gd name="T7" fmla="*/ 19 h 42"/>
                <a:gd name="T8" fmla="*/ 71 w 71"/>
                <a:gd name="T9" fmla="*/ 19 h 42"/>
                <a:gd name="T10" fmla="*/ 71 w 71"/>
                <a:gd name="T11" fmla="*/ 27 h 42"/>
                <a:gd name="T12" fmla="*/ 64 w 71"/>
                <a:gd name="T13" fmla="*/ 31 h 42"/>
                <a:gd name="T14" fmla="*/ 51 w 71"/>
                <a:gd name="T15" fmla="*/ 28 h 42"/>
                <a:gd name="T16" fmla="*/ 48 w 71"/>
                <a:gd name="T17" fmla="*/ 37 h 42"/>
                <a:gd name="T18" fmla="*/ 40 w 71"/>
                <a:gd name="T19" fmla="*/ 37 h 42"/>
                <a:gd name="T20" fmla="*/ 38 w 71"/>
                <a:gd name="T21" fmla="*/ 34 h 42"/>
                <a:gd name="T22" fmla="*/ 29 w 71"/>
                <a:gd name="T23" fmla="*/ 41 h 42"/>
                <a:gd name="T24" fmla="*/ 21 w 71"/>
                <a:gd name="T25" fmla="*/ 42 h 42"/>
                <a:gd name="T26" fmla="*/ 13 w 71"/>
                <a:gd name="T27" fmla="*/ 38 h 42"/>
                <a:gd name="T28" fmla="*/ 8 w 71"/>
                <a:gd name="T29" fmla="*/ 29 h 42"/>
                <a:gd name="T30" fmla="*/ 0 w 71"/>
                <a:gd name="T31" fmla="*/ 32 h 42"/>
                <a:gd name="T32" fmla="*/ 0 w 71"/>
                <a:gd name="T33" fmla="*/ 22 h 42"/>
                <a:gd name="T34" fmla="*/ 11 w 71"/>
                <a:gd name="T35" fmla="*/ 11 h 42"/>
                <a:gd name="T36" fmla="*/ 11 w 71"/>
                <a:gd name="T37" fmla="*/ 6 h 42"/>
                <a:gd name="T38" fmla="*/ 18 w 71"/>
                <a:gd name="T39" fmla="*/ 8 h 42"/>
                <a:gd name="T40" fmla="*/ 22 w 71"/>
                <a:gd name="T41" fmla="*/ 4 h 42"/>
                <a:gd name="T42" fmla="*/ 36 w 71"/>
                <a:gd name="T43" fmla="*/ 4 h 42"/>
                <a:gd name="T44" fmla="*/ 40 w 71"/>
                <a:gd name="T45" fmla="*/ 0 h 42"/>
                <a:gd name="T46" fmla="*/ 57 w 71"/>
                <a:gd name="T4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42">
                  <a:moveTo>
                    <a:pt x="57" y="6"/>
                  </a:moveTo>
                  <a:lnTo>
                    <a:pt x="58" y="10"/>
                  </a:lnTo>
                  <a:lnTo>
                    <a:pt x="56" y="15"/>
                  </a:lnTo>
                  <a:lnTo>
                    <a:pt x="63" y="19"/>
                  </a:lnTo>
                  <a:lnTo>
                    <a:pt x="71" y="19"/>
                  </a:lnTo>
                  <a:lnTo>
                    <a:pt x="71" y="27"/>
                  </a:lnTo>
                  <a:lnTo>
                    <a:pt x="64" y="31"/>
                  </a:lnTo>
                  <a:lnTo>
                    <a:pt x="51" y="28"/>
                  </a:lnTo>
                  <a:lnTo>
                    <a:pt x="48" y="37"/>
                  </a:lnTo>
                  <a:lnTo>
                    <a:pt x="40" y="37"/>
                  </a:lnTo>
                  <a:lnTo>
                    <a:pt x="38" y="34"/>
                  </a:lnTo>
                  <a:lnTo>
                    <a:pt x="29" y="41"/>
                  </a:lnTo>
                  <a:lnTo>
                    <a:pt x="21" y="42"/>
                  </a:lnTo>
                  <a:lnTo>
                    <a:pt x="13" y="38"/>
                  </a:lnTo>
                  <a:lnTo>
                    <a:pt x="8" y="29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1" y="6"/>
                  </a:lnTo>
                  <a:lnTo>
                    <a:pt x="18" y="8"/>
                  </a:lnTo>
                  <a:lnTo>
                    <a:pt x="22" y="4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57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0" name="Freeform 38">
              <a:extLst>
                <a:ext uri="{FF2B5EF4-FFF2-40B4-BE49-F238E27FC236}">
                  <a16:creationId xmlns:a16="http://schemas.microsoft.com/office/drawing/2014/main" id="{EC1AF679-B0A6-C644-BA94-4775DC74B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1301" y="4912703"/>
              <a:ext cx="387518" cy="1314599"/>
            </a:xfrm>
            <a:custGeom>
              <a:avLst/>
              <a:gdLst>
                <a:gd name="T0" fmla="*/ 233 w 999"/>
                <a:gd name="T1" fmla="*/ 450 h 3202"/>
                <a:gd name="T2" fmla="*/ 296 w 999"/>
                <a:gd name="T3" fmla="*/ 460 h 3202"/>
                <a:gd name="T4" fmla="*/ 208 w 999"/>
                <a:gd name="T5" fmla="*/ 590 h 3202"/>
                <a:gd name="T6" fmla="*/ 221 w 999"/>
                <a:gd name="T7" fmla="*/ 759 h 3202"/>
                <a:gd name="T8" fmla="*/ 205 w 999"/>
                <a:gd name="T9" fmla="*/ 846 h 3202"/>
                <a:gd name="T10" fmla="*/ 159 w 999"/>
                <a:gd name="T11" fmla="*/ 1003 h 3202"/>
                <a:gd name="T12" fmla="*/ 154 w 999"/>
                <a:gd name="T13" fmla="*/ 1173 h 3202"/>
                <a:gd name="T14" fmla="*/ 239 w 999"/>
                <a:gd name="T15" fmla="*/ 1335 h 3202"/>
                <a:gd name="T16" fmla="*/ 234 w 999"/>
                <a:gd name="T17" fmla="*/ 1496 h 3202"/>
                <a:gd name="T18" fmla="*/ 212 w 999"/>
                <a:gd name="T19" fmla="*/ 1622 h 3202"/>
                <a:gd name="T20" fmla="*/ 275 w 999"/>
                <a:gd name="T21" fmla="*/ 1782 h 3202"/>
                <a:gd name="T22" fmla="*/ 244 w 999"/>
                <a:gd name="T23" fmla="*/ 1888 h 3202"/>
                <a:gd name="T24" fmla="*/ 295 w 999"/>
                <a:gd name="T25" fmla="*/ 2078 h 3202"/>
                <a:gd name="T26" fmla="*/ 319 w 999"/>
                <a:gd name="T27" fmla="*/ 2192 h 3202"/>
                <a:gd name="T28" fmla="*/ 349 w 999"/>
                <a:gd name="T29" fmla="*/ 2259 h 3202"/>
                <a:gd name="T30" fmla="*/ 404 w 999"/>
                <a:gd name="T31" fmla="*/ 2307 h 3202"/>
                <a:gd name="T32" fmla="*/ 404 w 999"/>
                <a:gd name="T33" fmla="*/ 2372 h 3202"/>
                <a:gd name="T34" fmla="*/ 409 w 999"/>
                <a:gd name="T35" fmla="*/ 2554 h 3202"/>
                <a:gd name="T36" fmla="*/ 431 w 999"/>
                <a:gd name="T37" fmla="*/ 2649 h 3202"/>
                <a:gd name="T38" fmla="*/ 436 w 999"/>
                <a:gd name="T39" fmla="*/ 2774 h 3202"/>
                <a:gd name="T40" fmla="*/ 513 w 999"/>
                <a:gd name="T41" fmla="*/ 2798 h 3202"/>
                <a:gd name="T42" fmla="*/ 583 w 999"/>
                <a:gd name="T43" fmla="*/ 2908 h 3202"/>
                <a:gd name="T44" fmla="*/ 808 w 999"/>
                <a:gd name="T45" fmla="*/ 2932 h 3202"/>
                <a:gd name="T46" fmla="*/ 728 w 999"/>
                <a:gd name="T47" fmla="*/ 2952 h 3202"/>
                <a:gd name="T48" fmla="*/ 706 w 999"/>
                <a:gd name="T49" fmla="*/ 3058 h 3202"/>
                <a:gd name="T50" fmla="*/ 596 w 999"/>
                <a:gd name="T51" fmla="*/ 3033 h 3202"/>
                <a:gd name="T52" fmla="*/ 498 w 999"/>
                <a:gd name="T53" fmla="*/ 2976 h 3202"/>
                <a:gd name="T54" fmla="*/ 354 w 999"/>
                <a:gd name="T55" fmla="*/ 2877 h 3202"/>
                <a:gd name="T56" fmla="*/ 296 w 999"/>
                <a:gd name="T57" fmla="*/ 2774 h 3202"/>
                <a:gd name="T58" fmla="*/ 226 w 999"/>
                <a:gd name="T59" fmla="*/ 2552 h 3202"/>
                <a:gd name="T60" fmla="*/ 162 w 999"/>
                <a:gd name="T61" fmla="*/ 2463 h 3202"/>
                <a:gd name="T62" fmla="*/ 173 w 999"/>
                <a:gd name="T63" fmla="*/ 2250 h 3202"/>
                <a:gd name="T64" fmla="*/ 237 w 999"/>
                <a:gd name="T65" fmla="*/ 2105 h 3202"/>
                <a:gd name="T66" fmla="*/ 196 w 999"/>
                <a:gd name="T67" fmla="*/ 2188 h 3202"/>
                <a:gd name="T68" fmla="*/ 132 w 999"/>
                <a:gd name="T69" fmla="*/ 2056 h 3202"/>
                <a:gd name="T70" fmla="*/ 124 w 999"/>
                <a:gd name="T71" fmla="*/ 1842 h 3202"/>
                <a:gd name="T72" fmla="*/ 50 w 999"/>
                <a:gd name="T73" fmla="*/ 1664 h 3202"/>
                <a:gd name="T74" fmla="*/ 88 w 999"/>
                <a:gd name="T75" fmla="*/ 1524 h 3202"/>
                <a:gd name="T76" fmla="*/ 107 w 999"/>
                <a:gd name="T77" fmla="*/ 1262 h 3202"/>
                <a:gd name="T78" fmla="*/ 72 w 999"/>
                <a:gd name="T79" fmla="*/ 1065 h 3202"/>
                <a:gd name="T80" fmla="*/ 68 w 999"/>
                <a:gd name="T81" fmla="*/ 856 h 3202"/>
                <a:gd name="T82" fmla="*/ 52 w 999"/>
                <a:gd name="T83" fmla="*/ 515 h 3202"/>
                <a:gd name="T84" fmla="*/ 28 w 999"/>
                <a:gd name="T85" fmla="*/ 185 h 3202"/>
                <a:gd name="T86" fmla="*/ 36 w 999"/>
                <a:gd name="T87" fmla="*/ 43 h 3202"/>
                <a:gd name="T88" fmla="*/ 93 w 999"/>
                <a:gd name="T89" fmla="*/ 57 h 3202"/>
                <a:gd name="T90" fmla="*/ 152 w 999"/>
                <a:gd name="T91" fmla="*/ 155 h 3202"/>
                <a:gd name="T92" fmla="*/ 189 w 999"/>
                <a:gd name="T93" fmla="*/ 333 h 3202"/>
                <a:gd name="T94" fmla="*/ 893 w 999"/>
                <a:gd name="T95" fmla="*/ 3142 h 3202"/>
                <a:gd name="T96" fmla="*/ 999 w 999"/>
                <a:gd name="T97" fmla="*/ 3144 h 3202"/>
                <a:gd name="T98" fmla="*/ 950 w 999"/>
                <a:gd name="T99" fmla="*/ 3202 h 3202"/>
                <a:gd name="T100" fmla="*/ 878 w 999"/>
                <a:gd name="T101" fmla="*/ 3193 h 3202"/>
                <a:gd name="T102" fmla="*/ 750 w 999"/>
                <a:gd name="T103" fmla="*/ 3157 h 3202"/>
                <a:gd name="T104" fmla="*/ 565 w 999"/>
                <a:gd name="T105" fmla="*/ 3068 h 3202"/>
                <a:gd name="T106" fmla="*/ 497 w 999"/>
                <a:gd name="T107" fmla="*/ 2993 h 3202"/>
                <a:gd name="T108" fmla="*/ 708 w 999"/>
                <a:gd name="T109" fmla="*/ 3077 h 3202"/>
                <a:gd name="T110" fmla="*/ 721 w 999"/>
                <a:gd name="T111" fmla="*/ 2984 h 3202"/>
                <a:gd name="T112" fmla="*/ 816 w 999"/>
                <a:gd name="T113" fmla="*/ 2960 h 3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9" h="3202">
                  <a:moveTo>
                    <a:pt x="189" y="333"/>
                  </a:moveTo>
                  <a:lnTo>
                    <a:pt x="233" y="450"/>
                  </a:lnTo>
                  <a:lnTo>
                    <a:pt x="284" y="439"/>
                  </a:lnTo>
                  <a:lnTo>
                    <a:pt x="296" y="460"/>
                  </a:lnTo>
                  <a:lnTo>
                    <a:pt x="282" y="548"/>
                  </a:lnTo>
                  <a:lnTo>
                    <a:pt x="208" y="590"/>
                  </a:lnTo>
                  <a:lnTo>
                    <a:pt x="231" y="732"/>
                  </a:lnTo>
                  <a:lnTo>
                    <a:pt x="221" y="759"/>
                  </a:lnTo>
                  <a:lnTo>
                    <a:pt x="248" y="793"/>
                  </a:lnTo>
                  <a:lnTo>
                    <a:pt x="205" y="846"/>
                  </a:lnTo>
                  <a:lnTo>
                    <a:pt x="171" y="926"/>
                  </a:lnTo>
                  <a:lnTo>
                    <a:pt x="159" y="1003"/>
                  </a:lnTo>
                  <a:lnTo>
                    <a:pt x="181" y="1085"/>
                  </a:lnTo>
                  <a:lnTo>
                    <a:pt x="154" y="1173"/>
                  </a:lnTo>
                  <a:lnTo>
                    <a:pt x="217" y="1319"/>
                  </a:lnTo>
                  <a:lnTo>
                    <a:pt x="239" y="1335"/>
                  </a:lnTo>
                  <a:lnTo>
                    <a:pt x="256" y="1413"/>
                  </a:lnTo>
                  <a:lnTo>
                    <a:pt x="234" y="1496"/>
                  </a:lnTo>
                  <a:lnTo>
                    <a:pt x="252" y="1566"/>
                  </a:lnTo>
                  <a:lnTo>
                    <a:pt x="212" y="1622"/>
                  </a:lnTo>
                  <a:lnTo>
                    <a:pt x="232" y="1700"/>
                  </a:lnTo>
                  <a:lnTo>
                    <a:pt x="275" y="1782"/>
                  </a:lnTo>
                  <a:lnTo>
                    <a:pt x="242" y="1813"/>
                  </a:lnTo>
                  <a:lnTo>
                    <a:pt x="244" y="1888"/>
                  </a:lnTo>
                  <a:lnTo>
                    <a:pt x="253" y="1975"/>
                  </a:lnTo>
                  <a:lnTo>
                    <a:pt x="295" y="2078"/>
                  </a:lnTo>
                  <a:lnTo>
                    <a:pt x="273" y="2095"/>
                  </a:lnTo>
                  <a:lnTo>
                    <a:pt x="319" y="2192"/>
                  </a:lnTo>
                  <a:lnTo>
                    <a:pt x="360" y="2224"/>
                  </a:lnTo>
                  <a:lnTo>
                    <a:pt x="349" y="2259"/>
                  </a:lnTo>
                  <a:lnTo>
                    <a:pt x="386" y="2276"/>
                  </a:lnTo>
                  <a:lnTo>
                    <a:pt x="404" y="2307"/>
                  </a:lnTo>
                  <a:lnTo>
                    <a:pt x="380" y="2323"/>
                  </a:lnTo>
                  <a:lnTo>
                    <a:pt x="404" y="2372"/>
                  </a:lnTo>
                  <a:lnTo>
                    <a:pt x="418" y="2483"/>
                  </a:lnTo>
                  <a:lnTo>
                    <a:pt x="409" y="2554"/>
                  </a:lnTo>
                  <a:lnTo>
                    <a:pt x="432" y="2596"/>
                  </a:lnTo>
                  <a:lnTo>
                    <a:pt x="431" y="2649"/>
                  </a:lnTo>
                  <a:lnTo>
                    <a:pt x="395" y="2686"/>
                  </a:lnTo>
                  <a:lnTo>
                    <a:pt x="436" y="2774"/>
                  </a:lnTo>
                  <a:lnTo>
                    <a:pt x="471" y="2804"/>
                  </a:lnTo>
                  <a:lnTo>
                    <a:pt x="513" y="2798"/>
                  </a:lnTo>
                  <a:lnTo>
                    <a:pt x="537" y="2860"/>
                  </a:lnTo>
                  <a:lnTo>
                    <a:pt x="583" y="2908"/>
                  </a:lnTo>
                  <a:lnTo>
                    <a:pt x="744" y="2919"/>
                  </a:lnTo>
                  <a:lnTo>
                    <a:pt x="808" y="2932"/>
                  </a:lnTo>
                  <a:lnTo>
                    <a:pt x="751" y="2931"/>
                  </a:lnTo>
                  <a:lnTo>
                    <a:pt x="728" y="2952"/>
                  </a:lnTo>
                  <a:lnTo>
                    <a:pt x="683" y="2981"/>
                  </a:lnTo>
                  <a:lnTo>
                    <a:pt x="706" y="3058"/>
                  </a:lnTo>
                  <a:lnTo>
                    <a:pt x="680" y="3060"/>
                  </a:lnTo>
                  <a:lnTo>
                    <a:pt x="596" y="3033"/>
                  </a:lnTo>
                  <a:lnTo>
                    <a:pt x="498" y="2976"/>
                  </a:lnTo>
                  <a:lnTo>
                    <a:pt x="498" y="2976"/>
                  </a:lnTo>
                  <a:lnTo>
                    <a:pt x="397" y="2929"/>
                  </a:lnTo>
                  <a:lnTo>
                    <a:pt x="354" y="2877"/>
                  </a:lnTo>
                  <a:lnTo>
                    <a:pt x="352" y="2829"/>
                  </a:lnTo>
                  <a:lnTo>
                    <a:pt x="296" y="2774"/>
                  </a:lnTo>
                  <a:lnTo>
                    <a:pt x="230" y="2632"/>
                  </a:lnTo>
                  <a:lnTo>
                    <a:pt x="226" y="2552"/>
                  </a:lnTo>
                  <a:lnTo>
                    <a:pt x="272" y="2488"/>
                  </a:lnTo>
                  <a:lnTo>
                    <a:pt x="162" y="2463"/>
                  </a:lnTo>
                  <a:lnTo>
                    <a:pt x="199" y="2389"/>
                  </a:lnTo>
                  <a:lnTo>
                    <a:pt x="173" y="2250"/>
                  </a:lnTo>
                  <a:lnTo>
                    <a:pt x="258" y="2280"/>
                  </a:lnTo>
                  <a:lnTo>
                    <a:pt x="237" y="2105"/>
                  </a:lnTo>
                  <a:lnTo>
                    <a:pt x="184" y="2083"/>
                  </a:lnTo>
                  <a:lnTo>
                    <a:pt x="196" y="2188"/>
                  </a:lnTo>
                  <a:lnTo>
                    <a:pt x="150" y="2176"/>
                  </a:lnTo>
                  <a:lnTo>
                    <a:pt x="132" y="2056"/>
                  </a:lnTo>
                  <a:lnTo>
                    <a:pt x="109" y="1900"/>
                  </a:lnTo>
                  <a:lnTo>
                    <a:pt x="124" y="1842"/>
                  </a:lnTo>
                  <a:lnTo>
                    <a:pt x="81" y="1759"/>
                  </a:lnTo>
                  <a:lnTo>
                    <a:pt x="50" y="1664"/>
                  </a:lnTo>
                  <a:lnTo>
                    <a:pt x="79" y="1661"/>
                  </a:lnTo>
                  <a:lnTo>
                    <a:pt x="88" y="1524"/>
                  </a:lnTo>
                  <a:lnTo>
                    <a:pt x="105" y="1389"/>
                  </a:lnTo>
                  <a:lnTo>
                    <a:pt x="107" y="1262"/>
                  </a:lnTo>
                  <a:lnTo>
                    <a:pt x="65" y="1135"/>
                  </a:lnTo>
                  <a:lnTo>
                    <a:pt x="72" y="1065"/>
                  </a:lnTo>
                  <a:lnTo>
                    <a:pt x="44" y="960"/>
                  </a:lnTo>
                  <a:lnTo>
                    <a:pt x="68" y="856"/>
                  </a:lnTo>
                  <a:lnTo>
                    <a:pt x="55" y="691"/>
                  </a:lnTo>
                  <a:lnTo>
                    <a:pt x="52" y="515"/>
                  </a:lnTo>
                  <a:lnTo>
                    <a:pt x="50" y="324"/>
                  </a:lnTo>
                  <a:lnTo>
                    <a:pt x="28" y="185"/>
                  </a:lnTo>
                  <a:lnTo>
                    <a:pt x="0" y="65"/>
                  </a:lnTo>
                  <a:lnTo>
                    <a:pt x="36" y="43"/>
                  </a:lnTo>
                  <a:lnTo>
                    <a:pt x="51" y="0"/>
                  </a:lnTo>
                  <a:lnTo>
                    <a:pt x="93" y="57"/>
                  </a:lnTo>
                  <a:lnTo>
                    <a:pt x="110" y="119"/>
                  </a:lnTo>
                  <a:lnTo>
                    <a:pt x="152" y="155"/>
                  </a:lnTo>
                  <a:lnTo>
                    <a:pt x="138" y="237"/>
                  </a:lnTo>
                  <a:lnTo>
                    <a:pt x="189" y="333"/>
                  </a:lnTo>
                  <a:moveTo>
                    <a:pt x="816" y="2960"/>
                  </a:moveTo>
                  <a:lnTo>
                    <a:pt x="893" y="3142"/>
                  </a:lnTo>
                  <a:lnTo>
                    <a:pt x="960" y="3142"/>
                  </a:lnTo>
                  <a:lnTo>
                    <a:pt x="999" y="3144"/>
                  </a:lnTo>
                  <a:lnTo>
                    <a:pt x="992" y="3177"/>
                  </a:lnTo>
                  <a:lnTo>
                    <a:pt x="950" y="3202"/>
                  </a:lnTo>
                  <a:lnTo>
                    <a:pt x="918" y="3200"/>
                  </a:lnTo>
                  <a:lnTo>
                    <a:pt x="878" y="3193"/>
                  </a:lnTo>
                  <a:lnTo>
                    <a:pt x="821" y="3169"/>
                  </a:lnTo>
                  <a:lnTo>
                    <a:pt x="750" y="3157"/>
                  </a:lnTo>
                  <a:lnTo>
                    <a:pt x="650" y="3112"/>
                  </a:lnTo>
                  <a:lnTo>
                    <a:pt x="565" y="3068"/>
                  </a:lnTo>
                  <a:lnTo>
                    <a:pt x="436" y="2976"/>
                  </a:lnTo>
                  <a:lnTo>
                    <a:pt x="497" y="2993"/>
                  </a:lnTo>
                  <a:lnTo>
                    <a:pt x="611" y="3048"/>
                  </a:lnTo>
                  <a:lnTo>
                    <a:pt x="708" y="3077"/>
                  </a:lnTo>
                  <a:lnTo>
                    <a:pt x="724" y="3040"/>
                  </a:lnTo>
                  <a:lnTo>
                    <a:pt x="721" y="2984"/>
                  </a:lnTo>
                  <a:lnTo>
                    <a:pt x="766" y="2950"/>
                  </a:lnTo>
                  <a:lnTo>
                    <a:pt x="816" y="296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1" name="Freeform 39">
              <a:extLst>
                <a:ext uri="{FF2B5EF4-FFF2-40B4-BE49-F238E27FC236}">
                  <a16:creationId xmlns:a16="http://schemas.microsoft.com/office/drawing/2014/main" id="{373D5779-305D-094F-9B72-4050B3041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3857" y="3594738"/>
              <a:ext cx="65116" cy="65646"/>
            </a:xfrm>
            <a:custGeom>
              <a:avLst/>
              <a:gdLst>
                <a:gd name="T0" fmla="*/ 33 w 41"/>
                <a:gd name="T1" fmla="*/ 29 h 39"/>
                <a:gd name="T2" fmla="*/ 19 w 41"/>
                <a:gd name="T3" fmla="*/ 39 h 39"/>
                <a:gd name="T4" fmla="*/ 3 w 41"/>
                <a:gd name="T5" fmla="*/ 33 h 39"/>
                <a:gd name="T6" fmla="*/ 0 w 41"/>
                <a:gd name="T7" fmla="*/ 15 h 39"/>
                <a:gd name="T8" fmla="*/ 7 w 41"/>
                <a:gd name="T9" fmla="*/ 6 h 39"/>
                <a:gd name="T10" fmla="*/ 25 w 41"/>
                <a:gd name="T11" fmla="*/ 0 h 39"/>
                <a:gd name="T12" fmla="*/ 36 w 41"/>
                <a:gd name="T13" fmla="*/ 0 h 39"/>
                <a:gd name="T14" fmla="*/ 41 w 41"/>
                <a:gd name="T15" fmla="*/ 8 h 39"/>
                <a:gd name="T16" fmla="*/ 35 w 41"/>
                <a:gd name="T17" fmla="*/ 17 h 39"/>
                <a:gd name="T18" fmla="*/ 33 w 41"/>
                <a:gd name="T1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33" y="29"/>
                  </a:moveTo>
                  <a:lnTo>
                    <a:pt x="19" y="39"/>
                  </a:lnTo>
                  <a:lnTo>
                    <a:pt x="3" y="33"/>
                  </a:lnTo>
                  <a:lnTo>
                    <a:pt x="0" y="15"/>
                  </a:lnTo>
                  <a:lnTo>
                    <a:pt x="7" y="6"/>
                  </a:lnTo>
                  <a:lnTo>
                    <a:pt x="25" y="0"/>
                  </a:lnTo>
                  <a:lnTo>
                    <a:pt x="36" y="0"/>
                  </a:lnTo>
                  <a:lnTo>
                    <a:pt x="41" y="8"/>
                  </a:lnTo>
                  <a:lnTo>
                    <a:pt x="35" y="17"/>
                  </a:lnTo>
                  <a:lnTo>
                    <a:pt x="33" y="2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2" name="Freeform 40">
              <a:extLst>
                <a:ext uri="{FF2B5EF4-FFF2-40B4-BE49-F238E27FC236}">
                  <a16:creationId xmlns:a16="http://schemas.microsoft.com/office/drawing/2014/main" id="{8C16D7DD-DF73-A941-AB7B-E0B1DC080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1478" y="2440046"/>
              <a:ext cx="1494486" cy="1147959"/>
            </a:xfrm>
            <a:custGeom>
              <a:avLst/>
              <a:gdLst>
                <a:gd name="T0" fmla="*/ 872 w 941"/>
                <a:gd name="T1" fmla="*/ 114 h 682"/>
                <a:gd name="T2" fmla="*/ 932 w 941"/>
                <a:gd name="T3" fmla="*/ 118 h 682"/>
                <a:gd name="T4" fmla="*/ 919 w 941"/>
                <a:gd name="T5" fmla="*/ 164 h 682"/>
                <a:gd name="T6" fmla="*/ 928 w 941"/>
                <a:gd name="T7" fmla="*/ 214 h 682"/>
                <a:gd name="T8" fmla="*/ 895 w 941"/>
                <a:gd name="T9" fmla="*/ 232 h 682"/>
                <a:gd name="T10" fmla="*/ 873 w 941"/>
                <a:gd name="T11" fmla="*/ 251 h 682"/>
                <a:gd name="T12" fmla="*/ 825 w 941"/>
                <a:gd name="T13" fmla="*/ 291 h 682"/>
                <a:gd name="T14" fmla="*/ 813 w 941"/>
                <a:gd name="T15" fmla="*/ 265 h 682"/>
                <a:gd name="T16" fmla="*/ 771 w 941"/>
                <a:gd name="T17" fmla="*/ 289 h 682"/>
                <a:gd name="T18" fmla="*/ 781 w 941"/>
                <a:gd name="T19" fmla="*/ 317 h 682"/>
                <a:gd name="T20" fmla="*/ 833 w 941"/>
                <a:gd name="T21" fmla="*/ 325 h 682"/>
                <a:gd name="T22" fmla="*/ 827 w 941"/>
                <a:gd name="T23" fmla="*/ 354 h 682"/>
                <a:gd name="T24" fmla="*/ 849 w 941"/>
                <a:gd name="T25" fmla="*/ 410 h 682"/>
                <a:gd name="T26" fmla="*/ 880 w 941"/>
                <a:gd name="T27" fmla="*/ 466 h 682"/>
                <a:gd name="T28" fmla="*/ 903 w 941"/>
                <a:gd name="T29" fmla="*/ 517 h 682"/>
                <a:gd name="T30" fmla="*/ 871 w 941"/>
                <a:gd name="T31" fmla="*/ 593 h 682"/>
                <a:gd name="T32" fmla="*/ 801 w 941"/>
                <a:gd name="T33" fmla="*/ 642 h 682"/>
                <a:gd name="T34" fmla="*/ 744 w 941"/>
                <a:gd name="T35" fmla="*/ 659 h 682"/>
                <a:gd name="T36" fmla="*/ 727 w 941"/>
                <a:gd name="T37" fmla="*/ 659 h 682"/>
                <a:gd name="T38" fmla="*/ 664 w 941"/>
                <a:gd name="T39" fmla="*/ 642 h 682"/>
                <a:gd name="T40" fmla="*/ 624 w 941"/>
                <a:gd name="T41" fmla="*/ 629 h 682"/>
                <a:gd name="T42" fmla="*/ 576 w 941"/>
                <a:gd name="T43" fmla="*/ 640 h 682"/>
                <a:gd name="T44" fmla="*/ 569 w 941"/>
                <a:gd name="T45" fmla="*/ 649 h 682"/>
                <a:gd name="T46" fmla="*/ 535 w 941"/>
                <a:gd name="T47" fmla="*/ 627 h 682"/>
                <a:gd name="T48" fmla="*/ 494 w 941"/>
                <a:gd name="T49" fmla="*/ 582 h 682"/>
                <a:gd name="T50" fmla="*/ 491 w 941"/>
                <a:gd name="T51" fmla="*/ 527 h 682"/>
                <a:gd name="T52" fmla="*/ 456 w 941"/>
                <a:gd name="T53" fmla="*/ 505 h 682"/>
                <a:gd name="T54" fmla="*/ 401 w 941"/>
                <a:gd name="T55" fmla="*/ 508 h 682"/>
                <a:gd name="T56" fmla="*/ 356 w 941"/>
                <a:gd name="T57" fmla="*/ 520 h 682"/>
                <a:gd name="T58" fmla="*/ 321 w 941"/>
                <a:gd name="T59" fmla="*/ 520 h 682"/>
                <a:gd name="T60" fmla="*/ 253 w 941"/>
                <a:gd name="T61" fmla="*/ 508 h 682"/>
                <a:gd name="T62" fmla="*/ 199 w 941"/>
                <a:gd name="T63" fmla="*/ 478 h 682"/>
                <a:gd name="T64" fmla="*/ 129 w 941"/>
                <a:gd name="T65" fmla="*/ 449 h 682"/>
                <a:gd name="T66" fmla="*/ 120 w 941"/>
                <a:gd name="T67" fmla="*/ 408 h 682"/>
                <a:gd name="T68" fmla="*/ 54 w 941"/>
                <a:gd name="T69" fmla="*/ 342 h 682"/>
                <a:gd name="T70" fmla="*/ 26 w 941"/>
                <a:gd name="T71" fmla="*/ 307 h 682"/>
                <a:gd name="T72" fmla="*/ 3 w 941"/>
                <a:gd name="T73" fmla="*/ 280 h 682"/>
                <a:gd name="T74" fmla="*/ 42 w 941"/>
                <a:gd name="T75" fmla="*/ 264 h 682"/>
                <a:gd name="T76" fmla="*/ 91 w 941"/>
                <a:gd name="T77" fmla="*/ 230 h 682"/>
                <a:gd name="T78" fmla="*/ 68 w 941"/>
                <a:gd name="T79" fmla="*/ 172 h 682"/>
                <a:gd name="T80" fmla="*/ 136 w 941"/>
                <a:gd name="T81" fmla="*/ 130 h 682"/>
                <a:gd name="T82" fmla="*/ 151 w 941"/>
                <a:gd name="T83" fmla="*/ 85 h 682"/>
                <a:gd name="T84" fmla="*/ 213 w 941"/>
                <a:gd name="T85" fmla="*/ 116 h 682"/>
                <a:gd name="T86" fmla="*/ 267 w 941"/>
                <a:gd name="T87" fmla="*/ 168 h 682"/>
                <a:gd name="T88" fmla="*/ 343 w 941"/>
                <a:gd name="T89" fmla="*/ 205 h 682"/>
                <a:gd name="T90" fmla="*/ 433 w 941"/>
                <a:gd name="T91" fmla="*/ 219 h 682"/>
                <a:gd name="T92" fmla="*/ 512 w 941"/>
                <a:gd name="T93" fmla="*/ 241 h 682"/>
                <a:gd name="T94" fmla="*/ 591 w 941"/>
                <a:gd name="T95" fmla="*/ 214 h 682"/>
                <a:gd name="T96" fmla="*/ 590 w 941"/>
                <a:gd name="T97" fmla="*/ 182 h 682"/>
                <a:gd name="T98" fmla="*/ 632 w 941"/>
                <a:gd name="T99" fmla="*/ 164 h 682"/>
                <a:gd name="T100" fmla="*/ 687 w 941"/>
                <a:gd name="T101" fmla="*/ 134 h 682"/>
                <a:gd name="T102" fmla="*/ 659 w 941"/>
                <a:gd name="T103" fmla="*/ 108 h 682"/>
                <a:gd name="T104" fmla="*/ 616 w 941"/>
                <a:gd name="T105" fmla="*/ 107 h 682"/>
                <a:gd name="T106" fmla="*/ 652 w 941"/>
                <a:gd name="T107" fmla="*/ 66 h 682"/>
                <a:gd name="T108" fmla="*/ 642 w 941"/>
                <a:gd name="T109" fmla="*/ 18 h 682"/>
                <a:gd name="T110" fmla="*/ 672 w 941"/>
                <a:gd name="T111" fmla="*/ 0 h 682"/>
                <a:gd name="T112" fmla="*/ 757 w 941"/>
                <a:gd name="T113" fmla="*/ 4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1" h="682">
                  <a:moveTo>
                    <a:pt x="791" y="74"/>
                  </a:moveTo>
                  <a:lnTo>
                    <a:pt x="823" y="80"/>
                  </a:lnTo>
                  <a:lnTo>
                    <a:pt x="852" y="95"/>
                  </a:lnTo>
                  <a:lnTo>
                    <a:pt x="872" y="114"/>
                  </a:lnTo>
                  <a:lnTo>
                    <a:pt x="896" y="114"/>
                  </a:lnTo>
                  <a:lnTo>
                    <a:pt x="905" y="106"/>
                  </a:lnTo>
                  <a:lnTo>
                    <a:pt x="927" y="100"/>
                  </a:lnTo>
                  <a:lnTo>
                    <a:pt x="932" y="118"/>
                  </a:lnTo>
                  <a:lnTo>
                    <a:pt x="930" y="126"/>
                  </a:lnTo>
                  <a:lnTo>
                    <a:pt x="940" y="148"/>
                  </a:lnTo>
                  <a:lnTo>
                    <a:pt x="941" y="168"/>
                  </a:lnTo>
                  <a:lnTo>
                    <a:pt x="919" y="164"/>
                  </a:lnTo>
                  <a:lnTo>
                    <a:pt x="909" y="171"/>
                  </a:lnTo>
                  <a:lnTo>
                    <a:pt x="924" y="189"/>
                  </a:lnTo>
                  <a:lnTo>
                    <a:pt x="936" y="213"/>
                  </a:lnTo>
                  <a:lnTo>
                    <a:pt x="928" y="214"/>
                  </a:lnTo>
                  <a:lnTo>
                    <a:pt x="934" y="224"/>
                  </a:lnTo>
                  <a:lnTo>
                    <a:pt x="916" y="212"/>
                  </a:lnTo>
                  <a:lnTo>
                    <a:pt x="916" y="223"/>
                  </a:lnTo>
                  <a:lnTo>
                    <a:pt x="895" y="232"/>
                  </a:lnTo>
                  <a:lnTo>
                    <a:pt x="904" y="243"/>
                  </a:lnTo>
                  <a:lnTo>
                    <a:pt x="889" y="243"/>
                  </a:lnTo>
                  <a:lnTo>
                    <a:pt x="877" y="236"/>
                  </a:lnTo>
                  <a:lnTo>
                    <a:pt x="873" y="251"/>
                  </a:lnTo>
                  <a:lnTo>
                    <a:pt x="861" y="262"/>
                  </a:lnTo>
                  <a:lnTo>
                    <a:pt x="853" y="275"/>
                  </a:lnTo>
                  <a:lnTo>
                    <a:pt x="833" y="281"/>
                  </a:lnTo>
                  <a:lnTo>
                    <a:pt x="825" y="291"/>
                  </a:lnTo>
                  <a:lnTo>
                    <a:pt x="809" y="296"/>
                  </a:lnTo>
                  <a:lnTo>
                    <a:pt x="814" y="287"/>
                  </a:lnTo>
                  <a:lnTo>
                    <a:pt x="806" y="279"/>
                  </a:lnTo>
                  <a:lnTo>
                    <a:pt x="813" y="265"/>
                  </a:lnTo>
                  <a:lnTo>
                    <a:pt x="799" y="254"/>
                  </a:lnTo>
                  <a:lnTo>
                    <a:pt x="788" y="261"/>
                  </a:lnTo>
                  <a:lnTo>
                    <a:pt x="776" y="275"/>
                  </a:lnTo>
                  <a:lnTo>
                    <a:pt x="771" y="289"/>
                  </a:lnTo>
                  <a:lnTo>
                    <a:pt x="755" y="290"/>
                  </a:lnTo>
                  <a:lnTo>
                    <a:pt x="751" y="299"/>
                  </a:lnTo>
                  <a:lnTo>
                    <a:pt x="766" y="313"/>
                  </a:lnTo>
                  <a:lnTo>
                    <a:pt x="781" y="317"/>
                  </a:lnTo>
                  <a:lnTo>
                    <a:pt x="786" y="326"/>
                  </a:lnTo>
                  <a:lnTo>
                    <a:pt x="802" y="332"/>
                  </a:lnTo>
                  <a:lnTo>
                    <a:pt x="815" y="317"/>
                  </a:lnTo>
                  <a:lnTo>
                    <a:pt x="833" y="325"/>
                  </a:lnTo>
                  <a:lnTo>
                    <a:pt x="845" y="326"/>
                  </a:lnTo>
                  <a:lnTo>
                    <a:pt x="852" y="337"/>
                  </a:lnTo>
                  <a:lnTo>
                    <a:pt x="830" y="343"/>
                  </a:lnTo>
                  <a:lnTo>
                    <a:pt x="827" y="354"/>
                  </a:lnTo>
                  <a:lnTo>
                    <a:pt x="815" y="364"/>
                  </a:lnTo>
                  <a:lnTo>
                    <a:pt x="811" y="378"/>
                  </a:lnTo>
                  <a:lnTo>
                    <a:pt x="834" y="390"/>
                  </a:lnTo>
                  <a:lnTo>
                    <a:pt x="849" y="410"/>
                  </a:lnTo>
                  <a:lnTo>
                    <a:pt x="867" y="429"/>
                  </a:lnTo>
                  <a:lnTo>
                    <a:pt x="884" y="445"/>
                  </a:lnTo>
                  <a:lnTo>
                    <a:pt x="889" y="461"/>
                  </a:lnTo>
                  <a:lnTo>
                    <a:pt x="880" y="466"/>
                  </a:lnTo>
                  <a:lnTo>
                    <a:pt x="888" y="477"/>
                  </a:lnTo>
                  <a:lnTo>
                    <a:pt x="900" y="484"/>
                  </a:lnTo>
                  <a:lnTo>
                    <a:pt x="903" y="501"/>
                  </a:lnTo>
                  <a:lnTo>
                    <a:pt x="903" y="517"/>
                  </a:lnTo>
                  <a:lnTo>
                    <a:pt x="894" y="519"/>
                  </a:lnTo>
                  <a:lnTo>
                    <a:pt x="888" y="541"/>
                  </a:lnTo>
                  <a:lnTo>
                    <a:pt x="881" y="569"/>
                  </a:lnTo>
                  <a:lnTo>
                    <a:pt x="871" y="593"/>
                  </a:lnTo>
                  <a:lnTo>
                    <a:pt x="851" y="613"/>
                  </a:lnTo>
                  <a:lnTo>
                    <a:pt x="830" y="630"/>
                  </a:lnTo>
                  <a:lnTo>
                    <a:pt x="810" y="632"/>
                  </a:lnTo>
                  <a:lnTo>
                    <a:pt x="801" y="642"/>
                  </a:lnTo>
                  <a:lnTo>
                    <a:pt x="793" y="635"/>
                  </a:lnTo>
                  <a:lnTo>
                    <a:pt x="785" y="645"/>
                  </a:lnTo>
                  <a:lnTo>
                    <a:pt x="762" y="656"/>
                  </a:lnTo>
                  <a:lnTo>
                    <a:pt x="744" y="659"/>
                  </a:lnTo>
                  <a:lnTo>
                    <a:pt x="742" y="681"/>
                  </a:lnTo>
                  <a:lnTo>
                    <a:pt x="732" y="682"/>
                  </a:lnTo>
                  <a:lnTo>
                    <a:pt x="725" y="667"/>
                  </a:lnTo>
                  <a:lnTo>
                    <a:pt x="727" y="659"/>
                  </a:lnTo>
                  <a:lnTo>
                    <a:pt x="702" y="652"/>
                  </a:lnTo>
                  <a:lnTo>
                    <a:pt x="694" y="656"/>
                  </a:lnTo>
                  <a:lnTo>
                    <a:pt x="675" y="650"/>
                  </a:lnTo>
                  <a:lnTo>
                    <a:pt x="664" y="642"/>
                  </a:lnTo>
                  <a:lnTo>
                    <a:pt x="665" y="630"/>
                  </a:lnTo>
                  <a:lnTo>
                    <a:pt x="648" y="626"/>
                  </a:lnTo>
                  <a:lnTo>
                    <a:pt x="638" y="618"/>
                  </a:lnTo>
                  <a:lnTo>
                    <a:pt x="624" y="629"/>
                  </a:lnTo>
                  <a:lnTo>
                    <a:pt x="608" y="632"/>
                  </a:lnTo>
                  <a:lnTo>
                    <a:pt x="593" y="632"/>
                  </a:lnTo>
                  <a:lnTo>
                    <a:pt x="585" y="637"/>
                  </a:lnTo>
                  <a:lnTo>
                    <a:pt x="576" y="640"/>
                  </a:lnTo>
                  <a:lnTo>
                    <a:pt x="583" y="663"/>
                  </a:lnTo>
                  <a:lnTo>
                    <a:pt x="573" y="663"/>
                  </a:lnTo>
                  <a:lnTo>
                    <a:pt x="571" y="658"/>
                  </a:lnTo>
                  <a:lnTo>
                    <a:pt x="569" y="649"/>
                  </a:lnTo>
                  <a:lnTo>
                    <a:pt x="557" y="656"/>
                  </a:lnTo>
                  <a:lnTo>
                    <a:pt x="548" y="652"/>
                  </a:lnTo>
                  <a:lnTo>
                    <a:pt x="533" y="644"/>
                  </a:lnTo>
                  <a:lnTo>
                    <a:pt x="535" y="627"/>
                  </a:lnTo>
                  <a:lnTo>
                    <a:pt x="523" y="623"/>
                  </a:lnTo>
                  <a:lnTo>
                    <a:pt x="515" y="604"/>
                  </a:lnTo>
                  <a:lnTo>
                    <a:pt x="497" y="607"/>
                  </a:lnTo>
                  <a:lnTo>
                    <a:pt x="494" y="582"/>
                  </a:lnTo>
                  <a:lnTo>
                    <a:pt x="507" y="565"/>
                  </a:lnTo>
                  <a:lnTo>
                    <a:pt x="504" y="548"/>
                  </a:lnTo>
                  <a:lnTo>
                    <a:pt x="500" y="532"/>
                  </a:lnTo>
                  <a:lnTo>
                    <a:pt x="491" y="527"/>
                  </a:lnTo>
                  <a:lnTo>
                    <a:pt x="482" y="515"/>
                  </a:lnTo>
                  <a:lnTo>
                    <a:pt x="472" y="516"/>
                  </a:lnTo>
                  <a:lnTo>
                    <a:pt x="452" y="513"/>
                  </a:lnTo>
                  <a:lnTo>
                    <a:pt x="456" y="505"/>
                  </a:lnTo>
                  <a:lnTo>
                    <a:pt x="445" y="492"/>
                  </a:lnTo>
                  <a:lnTo>
                    <a:pt x="434" y="500"/>
                  </a:lnTo>
                  <a:lnTo>
                    <a:pt x="418" y="495"/>
                  </a:lnTo>
                  <a:lnTo>
                    <a:pt x="401" y="508"/>
                  </a:lnTo>
                  <a:lnTo>
                    <a:pt x="389" y="524"/>
                  </a:lnTo>
                  <a:lnTo>
                    <a:pt x="375" y="527"/>
                  </a:lnTo>
                  <a:lnTo>
                    <a:pt x="366" y="521"/>
                  </a:lnTo>
                  <a:lnTo>
                    <a:pt x="356" y="520"/>
                  </a:lnTo>
                  <a:lnTo>
                    <a:pt x="343" y="516"/>
                  </a:lnTo>
                  <a:lnTo>
                    <a:pt x="334" y="521"/>
                  </a:lnTo>
                  <a:lnTo>
                    <a:pt x="326" y="536"/>
                  </a:lnTo>
                  <a:lnTo>
                    <a:pt x="321" y="520"/>
                  </a:lnTo>
                  <a:lnTo>
                    <a:pt x="311" y="524"/>
                  </a:lnTo>
                  <a:lnTo>
                    <a:pt x="290" y="522"/>
                  </a:lnTo>
                  <a:lnTo>
                    <a:pt x="269" y="517"/>
                  </a:lnTo>
                  <a:lnTo>
                    <a:pt x="253" y="508"/>
                  </a:lnTo>
                  <a:lnTo>
                    <a:pt x="238" y="504"/>
                  </a:lnTo>
                  <a:lnTo>
                    <a:pt x="230" y="494"/>
                  </a:lnTo>
                  <a:lnTo>
                    <a:pt x="219" y="491"/>
                  </a:lnTo>
                  <a:lnTo>
                    <a:pt x="199" y="478"/>
                  </a:lnTo>
                  <a:lnTo>
                    <a:pt x="183" y="472"/>
                  </a:lnTo>
                  <a:lnTo>
                    <a:pt x="177" y="476"/>
                  </a:lnTo>
                  <a:lnTo>
                    <a:pt x="149" y="462"/>
                  </a:lnTo>
                  <a:lnTo>
                    <a:pt x="129" y="449"/>
                  </a:lnTo>
                  <a:lnTo>
                    <a:pt x="119" y="426"/>
                  </a:lnTo>
                  <a:lnTo>
                    <a:pt x="132" y="429"/>
                  </a:lnTo>
                  <a:lnTo>
                    <a:pt x="130" y="418"/>
                  </a:lnTo>
                  <a:lnTo>
                    <a:pt x="120" y="408"/>
                  </a:lnTo>
                  <a:lnTo>
                    <a:pt x="118" y="391"/>
                  </a:lnTo>
                  <a:lnTo>
                    <a:pt x="93" y="366"/>
                  </a:lnTo>
                  <a:lnTo>
                    <a:pt x="63" y="358"/>
                  </a:lnTo>
                  <a:lnTo>
                    <a:pt x="54" y="342"/>
                  </a:lnTo>
                  <a:lnTo>
                    <a:pt x="38" y="333"/>
                  </a:lnTo>
                  <a:lnTo>
                    <a:pt x="34" y="327"/>
                  </a:lnTo>
                  <a:lnTo>
                    <a:pt x="28" y="315"/>
                  </a:lnTo>
                  <a:lnTo>
                    <a:pt x="26" y="307"/>
                  </a:lnTo>
                  <a:lnTo>
                    <a:pt x="15" y="302"/>
                  </a:lnTo>
                  <a:lnTo>
                    <a:pt x="9" y="304"/>
                  </a:lnTo>
                  <a:lnTo>
                    <a:pt x="0" y="285"/>
                  </a:lnTo>
                  <a:lnTo>
                    <a:pt x="3" y="280"/>
                  </a:lnTo>
                  <a:lnTo>
                    <a:pt x="0" y="276"/>
                  </a:lnTo>
                  <a:lnTo>
                    <a:pt x="13" y="266"/>
                  </a:lnTo>
                  <a:lnTo>
                    <a:pt x="23" y="262"/>
                  </a:lnTo>
                  <a:lnTo>
                    <a:pt x="42" y="264"/>
                  </a:lnTo>
                  <a:lnTo>
                    <a:pt x="44" y="252"/>
                  </a:lnTo>
                  <a:lnTo>
                    <a:pt x="65" y="249"/>
                  </a:lnTo>
                  <a:lnTo>
                    <a:pt x="68" y="241"/>
                  </a:lnTo>
                  <a:lnTo>
                    <a:pt x="91" y="230"/>
                  </a:lnTo>
                  <a:lnTo>
                    <a:pt x="92" y="225"/>
                  </a:lnTo>
                  <a:lnTo>
                    <a:pt x="87" y="213"/>
                  </a:lnTo>
                  <a:lnTo>
                    <a:pt x="96" y="208"/>
                  </a:lnTo>
                  <a:lnTo>
                    <a:pt x="68" y="172"/>
                  </a:lnTo>
                  <a:lnTo>
                    <a:pt x="98" y="164"/>
                  </a:lnTo>
                  <a:lnTo>
                    <a:pt x="104" y="160"/>
                  </a:lnTo>
                  <a:lnTo>
                    <a:pt x="101" y="123"/>
                  </a:lnTo>
                  <a:lnTo>
                    <a:pt x="136" y="130"/>
                  </a:lnTo>
                  <a:lnTo>
                    <a:pt x="141" y="121"/>
                  </a:lnTo>
                  <a:lnTo>
                    <a:pt x="133" y="100"/>
                  </a:lnTo>
                  <a:lnTo>
                    <a:pt x="146" y="98"/>
                  </a:lnTo>
                  <a:lnTo>
                    <a:pt x="151" y="85"/>
                  </a:lnTo>
                  <a:lnTo>
                    <a:pt x="157" y="83"/>
                  </a:lnTo>
                  <a:lnTo>
                    <a:pt x="168" y="97"/>
                  </a:lnTo>
                  <a:lnTo>
                    <a:pt x="186" y="108"/>
                  </a:lnTo>
                  <a:lnTo>
                    <a:pt x="213" y="116"/>
                  </a:lnTo>
                  <a:lnTo>
                    <a:pt x="232" y="132"/>
                  </a:lnTo>
                  <a:lnTo>
                    <a:pt x="236" y="156"/>
                  </a:lnTo>
                  <a:lnTo>
                    <a:pt x="246" y="165"/>
                  </a:lnTo>
                  <a:lnTo>
                    <a:pt x="267" y="168"/>
                  </a:lnTo>
                  <a:lnTo>
                    <a:pt x="290" y="171"/>
                  </a:lnTo>
                  <a:lnTo>
                    <a:pt x="316" y="184"/>
                  </a:lnTo>
                  <a:lnTo>
                    <a:pt x="327" y="186"/>
                  </a:lnTo>
                  <a:lnTo>
                    <a:pt x="343" y="205"/>
                  </a:lnTo>
                  <a:lnTo>
                    <a:pt x="358" y="217"/>
                  </a:lnTo>
                  <a:lnTo>
                    <a:pt x="376" y="217"/>
                  </a:lnTo>
                  <a:lnTo>
                    <a:pt x="412" y="222"/>
                  </a:lnTo>
                  <a:lnTo>
                    <a:pt x="433" y="219"/>
                  </a:lnTo>
                  <a:lnTo>
                    <a:pt x="451" y="222"/>
                  </a:lnTo>
                  <a:lnTo>
                    <a:pt x="481" y="234"/>
                  </a:lnTo>
                  <a:lnTo>
                    <a:pt x="502" y="234"/>
                  </a:lnTo>
                  <a:lnTo>
                    <a:pt x="512" y="241"/>
                  </a:lnTo>
                  <a:lnTo>
                    <a:pt x="527" y="230"/>
                  </a:lnTo>
                  <a:lnTo>
                    <a:pt x="550" y="222"/>
                  </a:lnTo>
                  <a:lnTo>
                    <a:pt x="575" y="222"/>
                  </a:lnTo>
                  <a:lnTo>
                    <a:pt x="591" y="214"/>
                  </a:lnTo>
                  <a:lnTo>
                    <a:pt x="598" y="203"/>
                  </a:lnTo>
                  <a:lnTo>
                    <a:pt x="606" y="196"/>
                  </a:lnTo>
                  <a:lnTo>
                    <a:pt x="600" y="190"/>
                  </a:lnTo>
                  <a:lnTo>
                    <a:pt x="590" y="182"/>
                  </a:lnTo>
                  <a:lnTo>
                    <a:pt x="592" y="169"/>
                  </a:lnTo>
                  <a:lnTo>
                    <a:pt x="602" y="171"/>
                  </a:lnTo>
                  <a:lnTo>
                    <a:pt x="621" y="175"/>
                  </a:lnTo>
                  <a:lnTo>
                    <a:pt x="632" y="164"/>
                  </a:lnTo>
                  <a:lnTo>
                    <a:pt x="653" y="156"/>
                  </a:lnTo>
                  <a:lnTo>
                    <a:pt x="657" y="142"/>
                  </a:lnTo>
                  <a:lnTo>
                    <a:pt x="665" y="137"/>
                  </a:lnTo>
                  <a:lnTo>
                    <a:pt x="687" y="134"/>
                  </a:lnTo>
                  <a:lnTo>
                    <a:pt x="702" y="136"/>
                  </a:lnTo>
                  <a:lnTo>
                    <a:pt x="699" y="129"/>
                  </a:lnTo>
                  <a:lnTo>
                    <a:pt x="676" y="115"/>
                  </a:lnTo>
                  <a:lnTo>
                    <a:pt x="659" y="108"/>
                  </a:lnTo>
                  <a:lnTo>
                    <a:pt x="651" y="116"/>
                  </a:lnTo>
                  <a:lnTo>
                    <a:pt x="633" y="112"/>
                  </a:lnTo>
                  <a:lnTo>
                    <a:pt x="625" y="115"/>
                  </a:lnTo>
                  <a:lnTo>
                    <a:pt x="616" y="107"/>
                  </a:lnTo>
                  <a:lnTo>
                    <a:pt x="615" y="87"/>
                  </a:lnTo>
                  <a:lnTo>
                    <a:pt x="613" y="71"/>
                  </a:lnTo>
                  <a:lnTo>
                    <a:pt x="638" y="79"/>
                  </a:lnTo>
                  <a:lnTo>
                    <a:pt x="652" y="66"/>
                  </a:lnTo>
                  <a:lnTo>
                    <a:pt x="646" y="57"/>
                  </a:lnTo>
                  <a:lnTo>
                    <a:pt x="646" y="36"/>
                  </a:lnTo>
                  <a:lnTo>
                    <a:pt x="650" y="30"/>
                  </a:lnTo>
                  <a:lnTo>
                    <a:pt x="642" y="18"/>
                  </a:lnTo>
                  <a:lnTo>
                    <a:pt x="630" y="14"/>
                  </a:lnTo>
                  <a:lnTo>
                    <a:pt x="635" y="4"/>
                  </a:lnTo>
                  <a:lnTo>
                    <a:pt x="652" y="0"/>
                  </a:lnTo>
                  <a:lnTo>
                    <a:pt x="672" y="0"/>
                  </a:lnTo>
                  <a:lnTo>
                    <a:pt x="700" y="5"/>
                  </a:lnTo>
                  <a:lnTo>
                    <a:pt x="719" y="13"/>
                  </a:lnTo>
                  <a:lnTo>
                    <a:pt x="744" y="33"/>
                  </a:lnTo>
                  <a:lnTo>
                    <a:pt x="757" y="42"/>
                  </a:lnTo>
                  <a:lnTo>
                    <a:pt x="771" y="54"/>
                  </a:lnTo>
                  <a:lnTo>
                    <a:pt x="791" y="7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3" name="Freeform 41">
              <a:extLst>
                <a:ext uri="{FF2B5EF4-FFF2-40B4-BE49-F238E27FC236}">
                  <a16:creationId xmlns:a16="http://schemas.microsoft.com/office/drawing/2014/main" id="{4A3928DF-BE68-244C-944E-FA36109CE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308" y="3929700"/>
              <a:ext cx="174701" cy="215453"/>
            </a:xfrm>
            <a:custGeom>
              <a:avLst/>
              <a:gdLst>
                <a:gd name="T0" fmla="*/ 105 w 110"/>
                <a:gd name="T1" fmla="*/ 115 h 128"/>
                <a:gd name="T2" fmla="*/ 97 w 110"/>
                <a:gd name="T3" fmla="*/ 115 h 128"/>
                <a:gd name="T4" fmla="*/ 84 w 110"/>
                <a:gd name="T5" fmla="*/ 111 h 128"/>
                <a:gd name="T6" fmla="*/ 72 w 110"/>
                <a:gd name="T7" fmla="*/ 111 h 128"/>
                <a:gd name="T8" fmla="*/ 50 w 110"/>
                <a:gd name="T9" fmla="*/ 115 h 128"/>
                <a:gd name="T10" fmla="*/ 37 w 110"/>
                <a:gd name="T11" fmla="*/ 121 h 128"/>
                <a:gd name="T12" fmla="*/ 19 w 110"/>
                <a:gd name="T13" fmla="*/ 128 h 128"/>
                <a:gd name="T14" fmla="*/ 16 w 110"/>
                <a:gd name="T15" fmla="*/ 128 h 128"/>
                <a:gd name="T16" fmla="*/ 17 w 110"/>
                <a:gd name="T17" fmla="*/ 111 h 128"/>
                <a:gd name="T18" fmla="*/ 19 w 110"/>
                <a:gd name="T19" fmla="*/ 108 h 128"/>
                <a:gd name="T20" fmla="*/ 18 w 110"/>
                <a:gd name="T21" fmla="*/ 100 h 128"/>
                <a:gd name="T22" fmla="*/ 11 w 110"/>
                <a:gd name="T23" fmla="*/ 91 h 128"/>
                <a:gd name="T24" fmla="*/ 5 w 110"/>
                <a:gd name="T25" fmla="*/ 90 h 128"/>
                <a:gd name="T26" fmla="*/ 0 w 110"/>
                <a:gd name="T27" fmla="*/ 84 h 128"/>
                <a:gd name="T28" fmla="*/ 3 w 110"/>
                <a:gd name="T29" fmla="*/ 75 h 128"/>
                <a:gd name="T30" fmla="*/ 2 w 110"/>
                <a:gd name="T31" fmla="*/ 65 h 128"/>
                <a:gd name="T32" fmla="*/ 3 w 110"/>
                <a:gd name="T33" fmla="*/ 59 h 128"/>
                <a:gd name="T34" fmla="*/ 6 w 110"/>
                <a:gd name="T35" fmla="*/ 59 h 128"/>
                <a:gd name="T36" fmla="*/ 7 w 110"/>
                <a:gd name="T37" fmla="*/ 50 h 128"/>
                <a:gd name="T38" fmla="*/ 5 w 110"/>
                <a:gd name="T39" fmla="*/ 46 h 128"/>
                <a:gd name="T40" fmla="*/ 7 w 110"/>
                <a:gd name="T41" fmla="*/ 43 h 128"/>
                <a:gd name="T42" fmla="*/ 14 w 110"/>
                <a:gd name="T43" fmla="*/ 40 h 128"/>
                <a:gd name="T44" fmla="*/ 9 w 110"/>
                <a:gd name="T45" fmla="*/ 24 h 128"/>
                <a:gd name="T46" fmla="*/ 5 w 110"/>
                <a:gd name="T47" fmla="*/ 15 h 128"/>
                <a:gd name="T48" fmla="*/ 7 w 110"/>
                <a:gd name="T49" fmla="*/ 8 h 128"/>
                <a:gd name="T50" fmla="*/ 11 w 110"/>
                <a:gd name="T51" fmla="*/ 6 h 128"/>
                <a:gd name="T52" fmla="*/ 13 w 110"/>
                <a:gd name="T53" fmla="*/ 5 h 128"/>
                <a:gd name="T54" fmla="*/ 18 w 110"/>
                <a:gd name="T55" fmla="*/ 7 h 128"/>
                <a:gd name="T56" fmla="*/ 32 w 110"/>
                <a:gd name="T57" fmla="*/ 8 h 128"/>
                <a:gd name="T58" fmla="*/ 35 w 110"/>
                <a:gd name="T59" fmla="*/ 2 h 128"/>
                <a:gd name="T60" fmla="*/ 39 w 110"/>
                <a:gd name="T61" fmla="*/ 2 h 128"/>
                <a:gd name="T62" fmla="*/ 44 w 110"/>
                <a:gd name="T63" fmla="*/ 0 h 128"/>
                <a:gd name="T64" fmla="*/ 47 w 110"/>
                <a:gd name="T65" fmla="*/ 9 h 128"/>
                <a:gd name="T66" fmla="*/ 51 w 110"/>
                <a:gd name="T67" fmla="*/ 6 h 128"/>
                <a:gd name="T68" fmla="*/ 58 w 110"/>
                <a:gd name="T69" fmla="*/ 3 h 128"/>
                <a:gd name="T70" fmla="*/ 67 w 110"/>
                <a:gd name="T71" fmla="*/ 7 h 128"/>
                <a:gd name="T72" fmla="*/ 70 w 110"/>
                <a:gd name="T73" fmla="*/ 14 h 128"/>
                <a:gd name="T74" fmla="*/ 78 w 110"/>
                <a:gd name="T75" fmla="*/ 19 h 128"/>
                <a:gd name="T76" fmla="*/ 85 w 110"/>
                <a:gd name="T77" fmla="*/ 14 h 128"/>
                <a:gd name="T78" fmla="*/ 93 w 110"/>
                <a:gd name="T79" fmla="*/ 13 h 128"/>
                <a:gd name="T80" fmla="*/ 106 w 110"/>
                <a:gd name="T81" fmla="*/ 18 h 128"/>
                <a:gd name="T82" fmla="*/ 110 w 110"/>
                <a:gd name="T83" fmla="*/ 48 h 128"/>
                <a:gd name="T84" fmla="*/ 103 w 110"/>
                <a:gd name="T85" fmla="*/ 65 h 128"/>
                <a:gd name="T86" fmla="*/ 98 w 110"/>
                <a:gd name="T87" fmla="*/ 88 h 128"/>
                <a:gd name="T88" fmla="*/ 106 w 110"/>
                <a:gd name="T89" fmla="*/ 107 h 128"/>
                <a:gd name="T90" fmla="*/ 105 w 110"/>
                <a:gd name="T91" fmla="*/ 1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0" h="128">
                  <a:moveTo>
                    <a:pt x="105" y="115"/>
                  </a:moveTo>
                  <a:lnTo>
                    <a:pt x="97" y="115"/>
                  </a:lnTo>
                  <a:lnTo>
                    <a:pt x="84" y="111"/>
                  </a:lnTo>
                  <a:lnTo>
                    <a:pt x="72" y="111"/>
                  </a:lnTo>
                  <a:lnTo>
                    <a:pt x="50" y="115"/>
                  </a:lnTo>
                  <a:lnTo>
                    <a:pt x="37" y="121"/>
                  </a:lnTo>
                  <a:lnTo>
                    <a:pt x="19" y="128"/>
                  </a:lnTo>
                  <a:lnTo>
                    <a:pt x="16" y="128"/>
                  </a:lnTo>
                  <a:lnTo>
                    <a:pt x="17" y="111"/>
                  </a:lnTo>
                  <a:lnTo>
                    <a:pt x="19" y="108"/>
                  </a:lnTo>
                  <a:lnTo>
                    <a:pt x="18" y="100"/>
                  </a:lnTo>
                  <a:lnTo>
                    <a:pt x="11" y="91"/>
                  </a:lnTo>
                  <a:lnTo>
                    <a:pt x="5" y="90"/>
                  </a:lnTo>
                  <a:lnTo>
                    <a:pt x="0" y="84"/>
                  </a:lnTo>
                  <a:lnTo>
                    <a:pt x="3" y="75"/>
                  </a:lnTo>
                  <a:lnTo>
                    <a:pt x="2" y="65"/>
                  </a:lnTo>
                  <a:lnTo>
                    <a:pt x="3" y="59"/>
                  </a:lnTo>
                  <a:lnTo>
                    <a:pt x="6" y="59"/>
                  </a:lnTo>
                  <a:lnTo>
                    <a:pt x="7" y="50"/>
                  </a:lnTo>
                  <a:lnTo>
                    <a:pt x="5" y="46"/>
                  </a:lnTo>
                  <a:lnTo>
                    <a:pt x="7" y="43"/>
                  </a:lnTo>
                  <a:lnTo>
                    <a:pt x="14" y="40"/>
                  </a:lnTo>
                  <a:lnTo>
                    <a:pt x="9" y="24"/>
                  </a:lnTo>
                  <a:lnTo>
                    <a:pt x="5" y="15"/>
                  </a:lnTo>
                  <a:lnTo>
                    <a:pt x="7" y="8"/>
                  </a:lnTo>
                  <a:lnTo>
                    <a:pt x="11" y="6"/>
                  </a:lnTo>
                  <a:lnTo>
                    <a:pt x="13" y="5"/>
                  </a:lnTo>
                  <a:lnTo>
                    <a:pt x="18" y="7"/>
                  </a:lnTo>
                  <a:lnTo>
                    <a:pt x="32" y="8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7" y="9"/>
                  </a:lnTo>
                  <a:lnTo>
                    <a:pt x="51" y="6"/>
                  </a:lnTo>
                  <a:lnTo>
                    <a:pt x="58" y="3"/>
                  </a:lnTo>
                  <a:lnTo>
                    <a:pt x="67" y="7"/>
                  </a:lnTo>
                  <a:lnTo>
                    <a:pt x="70" y="14"/>
                  </a:lnTo>
                  <a:lnTo>
                    <a:pt x="78" y="19"/>
                  </a:lnTo>
                  <a:lnTo>
                    <a:pt x="85" y="14"/>
                  </a:lnTo>
                  <a:lnTo>
                    <a:pt x="93" y="13"/>
                  </a:lnTo>
                  <a:lnTo>
                    <a:pt x="106" y="18"/>
                  </a:lnTo>
                  <a:lnTo>
                    <a:pt x="110" y="48"/>
                  </a:lnTo>
                  <a:lnTo>
                    <a:pt x="103" y="65"/>
                  </a:lnTo>
                  <a:lnTo>
                    <a:pt x="98" y="88"/>
                  </a:lnTo>
                  <a:lnTo>
                    <a:pt x="106" y="107"/>
                  </a:lnTo>
                  <a:lnTo>
                    <a:pt x="105" y="1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4" name="Freeform 42">
              <a:extLst>
                <a:ext uri="{FF2B5EF4-FFF2-40B4-BE49-F238E27FC236}">
                  <a16:creationId xmlns:a16="http://schemas.microsoft.com/office/drawing/2014/main" id="{1CDA3B46-914D-6843-9547-2E5E811C4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2412" y="3847222"/>
              <a:ext cx="220758" cy="388825"/>
            </a:xfrm>
            <a:custGeom>
              <a:avLst/>
              <a:gdLst>
                <a:gd name="T0" fmla="*/ 85 w 139"/>
                <a:gd name="T1" fmla="*/ 220 h 231"/>
                <a:gd name="T2" fmla="*/ 82 w 139"/>
                <a:gd name="T3" fmla="*/ 219 h 231"/>
                <a:gd name="T4" fmla="*/ 71 w 139"/>
                <a:gd name="T5" fmla="*/ 222 h 231"/>
                <a:gd name="T6" fmla="*/ 60 w 139"/>
                <a:gd name="T7" fmla="*/ 219 h 231"/>
                <a:gd name="T8" fmla="*/ 52 w 139"/>
                <a:gd name="T9" fmla="*/ 220 h 231"/>
                <a:gd name="T10" fmla="*/ 22 w 139"/>
                <a:gd name="T11" fmla="*/ 220 h 231"/>
                <a:gd name="T12" fmla="*/ 24 w 139"/>
                <a:gd name="T13" fmla="*/ 204 h 231"/>
                <a:gd name="T14" fmla="*/ 17 w 139"/>
                <a:gd name="T15" fmla="*/ 190 h 231"/>
                <a:gd name="T16" fmla="*/ 9 w 139"/>
                <a:gd name="T17" fmla="*/ 186 h 231"/>
                <a:gd name="T18" fmla="*/ 5 w 139"/>
                <a:gd name="T19" fmla="*/ 177 h 231"/>
                <a:gd name="T20" fmla="*/ 0 w 139"/>
                <a:gd name="T21" fmla="*/ 174 h 231"/>
                <a:gd name="T22" fmla="*/ 0 w 139"/>
                <a:gd name="T23" fmla="*/ 168 h 231"/>
                <a:gd name="T24" fmla="*/ 5 w 139"/>
                <a:gd name="T25" fmla="*/ 154 h 231"/>
                <a:gd name="T26" fmla="*/ 14 w 139"/>
                <a:gd name="T27" fmla="*/ 134 h 231"/>
                <a:gd name="T28" fmla="*/ 19 w 139"/>
                <a:gd name="T29" fmla="*/ 133 h 231"/>
                <a:gd name="T30" fmla="*/ 30 w 139"/>
                <a:gd name="T31" fmla="*/ 121 h 231"/>
                <a:gd name="T32" fmla="*/ 37 w 139"/>
                <a:gd name="T33" fmla="*/ 121 h 231"/>
                <a:gd name="T34" fmla="*/ 47 w 139"/>
                <a:gd name="T35" fmla="*/ 129 h 231"/>
                <a:gd name="T36" fmla="*/ 60 w 139"/>
                <a:gd name="T37" fmla="*/ 122 h 231"/>
                <a:gd name="T38" fmla="*/ 61 w 139"/>
                <a:gd name="T39" fmla="*/ 114 h 231"/>
                <a:gd name="T40" fmla="*/ 66 w 139"/>
                <a:gd name="T41" fmla="*/ 105 h 231"/>
                <a:gd name="T42" fmla="*/ 68 w 139"/>
                <a:gd name="T43" fmla="*/ 95 h 231"/>
                <a:gd name="T44" fmla="*/ 78 w 139"/>
                <a:gd name="T45" fmla="*/ 86 h 231"/>
                <a:gd name="T46" fmla="*/ 81 w 139"/>
                <a:gd name="T47" fmla="*/ 72 h 231"/>
                <a:gd name="T48" fmla="*/ 85 w 139"/>
                <a:gd name="T49" fmla="*/ 67 h 231"/>
                <a:gd name="T50" fmla="*/ 88 w 139"/>
                <a:gd name="T51" fmla="*/ 56 h 231"/>
                <a:gd name="T52" fmla="*/ 93 w 139"/>
                <a:gd name="T53" fmla="*/ 43 h 231"/>
                <a:gd name="T54" fmla="*/ 108 w 139"/>
                <a:gd name="T55" fmla="*/ 27 h 231"/>
                <a:gd name="T56" fmla="*/ 108 w 139"/>
                <a:gd name="T57" fmla="*/ 20 h 231"/>
                <a:gd name="T58" fmla="*/ 110 w 139"/>
                <a:gd name="T59" fmla="*/ 16 h 231"/>
                <a:gd name="T60" fmla="*/ 103 w 139"/>
                <a:gd name="T61" fmla="*/ 8 h 231"/>
                <a:gd name="T62" fmla="*/ 104 w 139"/>
                <a:gd name="T63" fmla="*/ 1 h 231"/>
                <a:gd name="T64" fmla="*/ 109 w 139"/>
                <a:gd name="T65" fmla="*/ 0 h 231"/>
                <a:gd name="T66" fmla="*/ 116 w 139"/>
                <a:gd name="T67" fmla="*/ 14 h 231"/>
                <a:gd name="T68" fmla="*/ 118 w 139"/>
                <a:gd name="T69" fmla="*/ 27 h 231"/>
                <a:gd name="T70" fmla="*/ 117 w 139"/>
                <a:gd name="T71" fmla="*/ 41 h 231"/>
                <a:gd name="T72" fmla="*/ 127 w 139"/>
                <a:gd name="T73" fmla="*/ 60 h 231"/>
                <a:gd name="T74" fmla="*/ 117 w 139"/>
                <a:gd name="T75" fmla="*/ 60 h 231"/>
                <a:gd name="T76" fmla="*/ 112 w 139"/>
                <a:gd name="T77" fmla="*/ 61 h 231"/>
                <a:gd name="T78" fmla="*/ 104 w 139"/>
                <a:gd name="T79" fmla="*/ 59 h 231"/>
                <a:gd name="T80" fmla="*/ 100 w 139"/>
                <a:gd name="T81" fmla="*/ 69 h 231"/>
                <a:gd name="T82" fmla="*/ 111 w 139"/>
                <a:gd name="T83" fmla="*/ 81 h 231"/>
                <a:gd name="T84" fmla="*/ 119 w 139"/>
                <a:gd name="T85" fmla="*/ 85 h 231"/>
                <a:gd name="T86" fmla="*/ 121 w 139"/>
                <a:gd name="T87" fmla="*/ 93 h 231"/>
                <a:gd name="T88" fmla="*/ 127 w 139"/>
                <a:gd name="T89" fmla="*/ 107 h 231"/>
                <a:gd name="T90" fmla="*/ 124 w 139"/>
                <a:gd name="T91" fmla="*/ 113 h 231"/>
                <a:gd name="T92" fmla="*/ 115 w 139"/>
                <a:gd name="T93" fmla="*/ 134 h 231"/>
                <a:gd name="T94" fmla="*/ 111 w 139"/>
                <a:gd name="T95" fmla="*/ 138 h 231"/>
                <a:gd name="T96" fmla="*/ 110 w 139"/>
                <a:gd name="T97" fmla="*/ 154 h 231"/>
                <a:gd name="T98" fmla="*/ 112 w 139"/>
                <a:gd name="T99" fmla="*/ 163 h 231"/>
                <a:gd name="T100" fmla="*/ 110 w 139"/>
                <a:gd name="T101" fmla="*/ 169 h 231"/>
                <a:gd name="T102" fmla="*/ 119 w 139"/>
                <a:gd name="T103" fmla="*/ 180 h 231"/>
                <a:gd name="T104" fmla="*/ 120 w 139"/>
                <a:gd name="T105" fmla="*/ 188 h 231"/>
                <a:gd name="T106" fmla="*/ 127 w 139"/>
                <a:gd name="T107" fmla="*/ 198 h 231"/>
                <a:gd name="T108" fmla="*/ 136 w 139"/>
                <a:gd name="T109" fmla="*/ 205 h 231"/>
                <a:gd name="T110" fmla="*/ 137 w 139"/>
                <a:gd name="T111" fmla="*/ 214 h 231"/>
                <a:gd name="T112" fmla="*/ 139 w 139"/>
                <a:gd name="T113" fmla="*/ 220 h 231"/>
                <a:gd name="T114" fmla="*/ 137 w 139"/>
                <a:gd name="T115" fmla="*/ 231 h 231"/>
                <a:gd name="T116" fmla="*/ 123 w 139"/>
                <a:gd name="T117" fmla="*/ 227 h 231"/>
                <a:gd name="T118" fmla="*/ 108 w 139"/>
                <a:gd name="T119" fmla="*/ 221 h 231"/>
                <a:gd name="T120" fmla="*/ 85 w 139"/>
                <a:gd name="T121" fmla="*/ 22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" h="231">
                  <a:moveTo>
                    <a:pt x="85" y="220"/>
                  </a:moveTo>
                  <a:lnTo>
                    <a:pt x="82" y="219"/>
                  </a:lnTo>
                  <a:lnTo>
                    <a:pt x="71" y="222"/>
                  </a:lnTo>
                  <a:lnTo>
                    <a:pt x="60" y="219"/>
                  </a:lnTo>
                  <a:lnTo>
                    <a:pt x="52" y="220"/>
                  </a:lnTo>
                  <a:lnTo>
                    <a:pt x="22" y="220"/>
                  </a:lnTo>
                  <a:lnTo>
                    <a:pt x="24" y="204"/>
                  </a:lnTo>
                  <a:lnTo>
                    <a:pt x="17" y="190"/>
                  </a:lnTo>
                  <a:lnTo>
                    <a:pt x="9" y="186"/>
                  </a:lnTo>
                  <a:lnTo>
                    <a:pt x="5" y="177"/>
                  </a:lnTo>
                  <a:lnTo>
                    <a:pt x="0" y="174"/>
                  </a:lnTo>
                  <a:lnTo>
                    <a:pt x="0" y="168"/>
                  </a:lnTo>
                  <a:lnTo>
                    <a:pt x="5" y="154"/>
                  </a:lnTo>
                  <a:lnTo>
                    <a:pt x="14" y="134"/>
                  </a:lnTo>
                  <a:lnTo>
                    <a:pt x="19" y="133"/>
                  </a:lnTo>
                  <a:lnTo>
                    <a:pt x="30" y="121"/>
                  </a:lnTo>
                  <a:lnTo>
                    <a:pt x="37" y="121"/>
                  </a:lnTo>
                  <a:lnTo>
                    <a:pt x="47" y="129"/>
                  </a:lnTo>
                  <a:lnTo>
                    <a:pt x="60" y="122"/>
                  </a:lnTo>
                  <a:lnTo>
                    <a:pt x="61" y="114"/>
                  </a:lnTo>
                  <a:lnTo>
                    <a:pt x="66" y="105"/>
                  </a:lnTo>
                  <a:lnTo>
                    <a:pt x="68" y="95"/>
                  </a:lnTo>
                  <a:lnTo>
                    <a:pt x="78" y="86"/>
                  </a:lnTo>
                  <a:lnTo>
                    <a:pt x="81" y="72"/>
                  </a:lnTo>
                  <a:lnTo>
                    <a:pt x="85" y="67"/>
                  </a:lnTo>
                  <a:lnTo>
                    <a:pt x="88" y="56"/>
                  </a:lnTo>
                  <a:lnTo>
                    <a:pt x="93" y="43"/>
                  </a:lnTo>
                  <a:lnTo>
                    <a:pt x="108" y="27"/>
                  </a:lnTo>
                  <a:lnTo>
                    <a:pt x="108" y="20"/>
                  </a:lnTo>
                  <a:lnTo>
                    <a:pt x="110" y="16"/>
                  </a:lnTo>
                  <a:lnTo>
                    <a:pt x="103" y="8"/>
                  </a:lnTo>
                  <a:lnTo>
                    <a:pt x="104" y="1"/>
                  </a:lnTo>
                  <a:lnTo>
                    <a:pt x="109" y="0"/>
                  </a:lnTo>
                  <a:lnTo>
                    <a:pt x="116" y="14"/>
                  </a:lnTo>
                  <a:lnTo>
                    <a:pt x="118" y="27"/>
                  </a:lnTo>
                  <a:lnTo>
                    <a:pt x="117" y="41"/>
                  </a:lnTo>
                  <a:lnTo>
                    <a:pt x="127" y="60"/>
                  </a:lnTo>
                  <a:lnTo>
                    <a:pt x="117" y="60"/>
                  </a:lnTo>
                  <a:lnTo>
                    <a:pt x="112" y="61"/>
                  </a:lnTo>
                  <a:lnTo>
                    <a:pt x="104" y="59"/>
                  </a:lnTo>
                  <a:lnTo>
                    <a:pt x="100" y="69"/>
                  </a:lnTo>
                  <a:lnTo>
                    <a:pt x="111" y="81"/>
                  </a:lnTo>
                  <a:lnTo>
                    <a:pt x="119" y="85"/>
                  </a:lnTo>
                  <a:lnTo>
                    <a:pt x="121" y="93"/>
                  </a:lnTo>
                  <a:lnTo>
                    <a:pt x="127" y="107"/>
                  </a:lnTo>
                  <a:lnTo>
                    <a:pt x="124" y="113"/>
                  </a:lnTo>
                  <a:lnTo>
                    <a:pt x="115" y="134"/>
                  </a:lnTo>
                  <a:lnTo>
                    <a:pt x="111" y="138"/>
                  </a:lnTo>
                  <a:lnTo>
                    <a:pt x="110" y="154"/>
                  </a:lnTo>
                  <a:lnTo>
                    <a:pt x="112" y="163"/>
                  </a:lnTo>
                  <a:lnTo>
                    <a:pt x="110" y="169"/>
                  </a:lnTo>
                  <a:lnTo>
                    <a:pt x="119" y="180"/>
                  </a:lnTo>
                  <a:lnTo>
                    <a:pt x="120" y="188"/>
                  </a:lnTo>
                  <a:lnTo>
                    <a:pt x="127" y="198"/>
                  </a:lnTo>
                  <a:lnTo>
                    <a:pt x="136" y="205"/>
                  </a:lnTo>
                  <a:lnTo>
                    <a:pt x="137" y="214"/>
                  </a:lnTo>
                  <a:lnTo>
                    <a:pt x="139" y="220"/>
                  </a:lnTo>
                  <a:lnTo>
                    <a:pt x="137" y="231"/>
                  </a:lnTo>
                  <a:lnTo>
                    <a:pt x="123" y="227"/>
                  </a:lnTo>
                  <a:lnTo>
                    <a:pt x="108" y="221"/>
                  </a:lnTo>
                  <a:lnTo>
                    <a:pt x="85" y="22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5" name="Freeform 43">
              <a:extLst>
                <a:ext uri="{FF2B5EF4-FFF2-40B4-BE49-F238E27FC236}">
                  <a16:creationId xmlns:a16="http://schemas.microsoft.com/office/drawing/2014/main" id="{93A362F4-46FF-934C-BA67-CD2BA328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409" y="4113173"/>
              <a:ext cx="554279" cy="648042"/>
            </a:xfrm>
            <a:custGeom>
              <a:avLst/>
              <a:gdLst>
                <a:gd name="T0" fmla="*/ 342 w 349"/>
                <a:gd name="T1" fmla="*/ 61 h 385"/>
                <a:gd name="T2" fmla="*/ 343 w 349"/>
                <a:gd name="T3" fmla="*/ 71 h 385"/>
                <a:gd name="T4" fmla="*/ 329 w 349"/>
                <a:gd name="T5" fmla="*/ 87 h 385"/>
                <a:gd name="T6" fmla="*/ 324 w 349"/>
                <a:gd name="T7" fmla="*/ 114 h 385"/>
                <a:gd name="T8" fmla="*/ 320 w 349"/>
                <a:gd name="T9" fmla="*/ 137 h 385"/>
                <a:gd name="T10" fmla="*/ 314 w 349"/>
                <a:gd name="T11" fmla="*/ 155 h 385"/>
                <a:gd name="T12" fmla="*/ 310 w 349"/>
                <a:gd name="T13" fmla="*/ 168 h 385"/>
                <a:gd name="T14" fmla="*/ 315 w 349"/>
                <a:gd name="T15" fmla="*/ 203 h 385"/>
                <a:gd name="T16" fmla="*/ 316 w 349"/>
                <a:gd name="T17" fmla="*/ 233 h 385"/>
                <a:gd name="T18" fmla="*/ 330 w 349"/>
                <a:gd name="T19" fmla="*/ 256 h 385"/>
                <a:gd name="T20" fmla="*/ 332 w 349"/>
                <a:gd name="T21" fmla="*/ 281 h 385"/>
                <a:gd name="T22" fmla="*/ 303 w 349"/>
                <a:gd name="T23" fmla="*/ 287 h 385"/>
                <a:gd name="T24" fmla="*/ 301 w 349"/>
                <a:gd name="T25" fmla="*/ 309 h 385"/>
                <a:gd name="T26" fmla="*/ 295 w 349"/>
                <a:gd name="T27" fmla="*/ 354 h 385"/>
                <a:gd name="T28" fmla="*/ 312 w 349"/>
                <a:gd name="T29" fmla="*/ 366 h 385"/>
                <a:gd name="T30" fmla="*/ 318 w 349"/>
                <a:gd name="T31" fmla="*/ 385 h 385"/>
                <a:gd name="T32" fmla="*/ 297 w 349"/>
                <a:gd name="T33" fmla="*/ 373 h 385"/>
                <a:gd name="T34" fmla="*/ 276 w 349"/>
                <a:gd name="T35" fmla="*/ 362 h 385"/>
                <a:gd name="T36" fmla="*/ 261 w 349"/>
                <a:gd name="T37" fmla="*/ 357 h 385"/>
                <a:gd name="T38" fmla="*/ 241 w 349"/>
                <a:gd name="T39" fmla="*/ 345 h 385"/>
                <a:gd name="T40" fmla="*/ 221 w 349"/>
                <a:gd name="T41" fmla="*/ 344 h 385"/>
                <a:gd name="T42" fmla="*/ 214 w 349"/>
                <a:gd name="T43" fmla="*/ 336 h 385"/>
                <a:gd name="T44" fmla="*/ 194 w 349"/>
                <a:gd name="T45" fmla="*/ 338 h 385"/>
                <a:gd name="T46" fmla="*/ 181 w 349"/>
                <a:gd name="T47" fmla="*/ 340 h 385"/>
                <a:gd name="T48" fmla="*/ 177 w 349"/>
                <a:gd name="T49" fmla="*/ 307 h 385"/>
                <a:gd name="T50" fmla="*/ 178 w 349"/>
                <a:gd name="T51" fmla="*/ 282 h 385"/>
                <a:gd name="T52" fmla="*/ 175 w 349"/>
                <a:gd name="T53" fmla="*/ 261 h 385"/>
                <a:gd name="T54" fmla="*/ 154 w 349"/>
                <a:gd name="T55" fmla="*/ 253 h 385"/>
                <a:gd name="T56" fmla="*/ 144 w 349"/>
                <a:gd name="T57" fmla="*/ 257 h 385"/>
                <a:gd name="T58" fmla="*/ 128 w 349"/>
                <a:gd name="T59" fmla="*/ 270 h 385"/>
                <a:gd name="T60" fmla="*/ 115 w 349"/>
                <a:gd name="T61" fmla="*/ 273 h 385"/>
                <a:gd name="T62" fmla="*/ 97 w 349"/>
                <a:gd name="T63" fmla="*/ 277 h 385"/>
                <a:gd name="T64" fmla="*/ 85 w 349"/>
                <a:gd name="T65" fmla="*/ 260 h 385"/>
                <a:gd name="T66" fmla="*/ 76 w 349"/>
                <a:gd name="T67" fmla="*/ 232 h 385"/>
                <a:gd name="T68" fmla="*/ 15 w 349"/>
                <a:gd name="T69" fmla="*/ 234 h 385"/>
                <a:gd name="T70" fmla="*/ 2 w 349"/>
                <a:gd name="T71" fmla="*/ 236 h 385"/>
                <a:gd name="T72" fmla="*/ 5 w 349"/>
                <a:gd name="T73" fmla="*/ 228 h 385"/>
                <a:gd name="T74" fmla="*/ 8 w 349"/>
                <a:gd name="T75" fmla="*/ 213 h 385"/>
                <a:gd name="T76" fmla="*/ 20 w 349"/>
                <a:gd name="T77" fmla="*/ 211 h 385"/>
                <a:gd name="T78" fmla="*/ 36 w 349"/>
                <a:gd name="T79" fmla="*/ 203 h 385"/>
                <a:gd name="T80" fmla="*/ 44 w 349"/>
                <a:gd name="T81" fmla="*/ 213 h 385"/>
                <a:gd name="T82" fmla="*/ 66 w 349"/>
                <a:gd name="T83" fmla="*/ 190 h 385"/>
                <a:gd name="T84" fmla="*/ 70 w 349"/>
                <a:gd name="T85" fmla="*/ 166 h 385"/>
                <a:gd name="T86" fmla="*/ 86 w 349"/>
                <a:gd name="T87" fmla="*/ 135 h 385"/>
                <a:gd name="T88" fmla="*/ 101 w 349"/>
                <a:gd name="T89" fmla="*/ 118 h 385"/>
                <a:gd name="T90" fmla="*/ 104 w 349"/>
                <a:gd name="T91" fmla="*/ 103 h 385"/>
                <a:gd name="T92" fmla="*/ 105 w 349"/>
                <a:gd name="T93" fmla="*/ 73 h 385"/>
                <a:gd name="T94" fmla="*/ 114 w 349"/>
                <a:gd name="T95" fmla="*/ 49 h 385"/>
                <a:gd name="T96" fmla="*/ 117 w 349"/>
                <a:gd name="T97" fmla="*/ 22 h 385"/>
                <a:gd name="T98" fmla="*/ 134 w 349"/>
                <a:gd name="T99" fmla="*/ 5 h 385"/>
                <a:gd name="T100" fmla="*/ 161 w 349"/>
                <a:gd name="T101" fmla="*/ 20 h 385"/>
                <a:gd name="T102" fmla="*/ 188 w 349"/>
                <a:gd name="T103" fmla="*/ 26 h 385"/>
                <a:gd name="T104" fmla="*/ 196 w 349"/>
                <a:gd name="T105" fmla="*/ 11 h 385"/>
                <a:gd name="T106" fmla="*/ 224 w 349"/>
                <a:gd name="T107" fmla="*/ 3 h 385"/>
                <a:gd name="T108" fmla="*/ 238 w 349"/>
                <a:gd name="T109" fmla="*/ 7 h 385"/>
                <a:gd name="T110" fmla="*/ 247 w 349"/>
                <a:gd name="T111" fmla="*/ 0 h 385"/>
                <a:gd name="T112" fmla="*/ 273 w 349"/>
                <a:gd name="T113" fmla="*/ 3 h 385"/>
                <a:gd name="T114" fmla="*/ 290 w 349"/>
                <a:gd name="T115" fmla="*/ 18 h 385"/>
                <a:gd name="T116" fmla="*/ 303 w 349"/>
                <a:gd name="T117" fmla="*/ 17 h 385"/>
                <a:gd name="T118" fmla="*/ 322 w 349"/>
                <a:gd name="T119" fmla="*/ 14 h 385"/>
                <a:gd name="T120" fmla="*/ 343 w 349"/>
                <a:gd name="T121" fmla="*/ 3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" h="385">
                  <a:moveTo>
                    <a:pt x="343" y="37"/>
                  </a:moveTo>
                  <a:lnTo>
                    <a:pt x="342" y="61"/>
                  </a:lnTo>
                  <a:lnTo>
                    <a:pt x="349" y="64"/>
                  </a:lnTo>
                  <a:lnTo>
                    <a:pt x="343" y="71"/>
                  </a:lnTo>
                  <a:lnTo>
                    <a:pt x="336" y="77"/>
                  </a:lnTo>
                  <a:lnTo>
                    <a:pt x="329" y="87"/>
                  </a:lnTo>
                  <a:lnTo>
                    <a:pt x="325" y="97"/>
                  </a:lnTo>
                  <a:lnTo>
                    <a:pt x="324" y="114"/>
                  </a:lnTo>
                  <a:lnTo>
                    <a:pt x="320" y="122"/>
                  </a:lnTo>
                  <a:lnTo>
                    <a:pt x="320" y="137"/>
                  </a:lnTo>
                  <a:lnTo>
                    <a:pt x="314" y="143"/>
                  </a:lnTo>
                  <a:lnTo>
                    <a:pt x="314" y="155"/>
                  </a:lnTo>
                  <a:lnTo>
                    <a:pt x="311" y="157"/>
                  </a:lnTo>
                  <a:lnTo>
                    <a:pt x="310" y="168"/>
                  </a:lnTo>
                  <a:lnTo>
                    <a:pt x="314" y="178"/>
                  </a:lnTo>
                  <a:lnTo>
                    <a:pt x="315" y="203"/>
                  </a:lnTo>
                  <a:lnTo>
                    <a:pt x="318" y="222"/>
                  </a:lnTo>
                  <a:lnTo>
                    <a:pt x="316" y="233"/>
                  </a:lnTo>
                  <a:lnTo>
                    <a:pt x="320" y="245"/>
                  </a:lnTo>
                  <a:lnTo>
                    <a:pt x="330" y="256"/>
                  </a:lnTo>
                  <a:lnTo>
                    <a:pt x="340" y="283"/>
                  </a:lnTo>
                  <a:lnTo>
                    <a:pt x="332" y="281"/>
                  </a:lnTo>
                  <a:lnTo>
                    <a:pt x="308" y="284"/>
                  </a:lnTo>
                  <a:lnTo>
                    <a:pt x="303" y="287"/>
                  </a:lnTo>
                  <a:lnTo>
                    <a:pt x="297" y="300"/>
                  </a:lnTo>
                  <a:lnTo>
                    <a:pt x="301" y="309"/>
                  </a:lnTo>
                  <a:lnTo>
                    <a:pt x="297" y="334"/>
                  </a:lnTo>
                  <a:lnTo>
                    <a:pt x="295" y="354"/>
                  </a:lnTo>
                  <a:lnTo>
                    <a:pt x="300" y="358"/>
                  </a:lnTo>
                  <a:lnTo>
                    <a:pt x="312" y="366"/>
                  </a:lnTo>
                  <a:lnTo>
                    <a:pt x="317" y="363"/>
                  </a:lnTo>
                  <a:lnTo>
                    <a:pt x="318" y="385"/>
                  </a:lnTo>
                  <a:lnTo>
                    <a:pt x="304" y="385"/>
                  </a:lnTo>
                  <a:lnTo>
                    <a:pt x="297" y="373"/>
                  </a:lnTo>
                  <a:lnTo>
                    <a:pt x="290" y="364"/>
                  </a:lnTo>
                  <a:lnTo>
                    <a:pt x="276" y="362"/>
                  </a:lnTo>
                  <a:lnTo>
                    <a:pt x="273" y="351"/>
                  </a:lnTo>
                  <a:lnTo>
                    <a:pt x="261" y="357"/>
                  </a:lnTo>
                  <a:lnTo>
                    <a:pt x="247" y="354"/>
                  </a:lnTo>
                  <a:lnTo>
                    <a:pt x="241" y="345"/>
                  </a:lnTo>
                  <a:lnTo>
                    <a:pt x="229" y="343"/>
                  </a:lnTo>
                  <a:lnTo>
                    <a:pt x="221" y="344"/>
                  </a:lnTo>
                  <a:lnTo>
                    <a:pt x="220" y="337"/>
                  </a:lnTo>
                  <a:lnTo>
                    <a:pt x="214" y="336"/>
                  </a:lnTo>
                  <a:lnTo>
                    <a:pt x="205" y="335"/>
                  </a:lnTo>
                  <a:lnTo>
                    <a:pt x="194" y="338"/>
                  </a:lnTo>
                  <a:lnTo>
                    <a:pt x="186" y="338"/>
                  </a:lnTo>
                  <a:lnTo>
                    <a:pt x="181" y="340"/>
                  </a:lnTo>
                  <a:lnTo>
                    <a:pt x="183" y="315"/>
                  </a:lnTo>
                  <a:lnTo>
                    <a:pt x="177" y="307"/>
                  </a:lnTo>
                  <a:lnTo>
                    <a:pt x="176" y="294"/>
                  </a:lnTo>
                  <a:lnTo>
                    <a:pt x="178" y="282"/>
                  </a:lnTo>
                  <a:lnTo>
                    <a:pt x="175" y="274"/>
                  </a:lnTo>
                  <a:lnTo>
                    <a:pt x="175" y="261"/>
                  </a:lnTo>
                  <a:lnTo>
                    <a:pt x="153" y="261"/>
                  </a:lnTo>
                  <a:lnTo>
                    <a:pt x="154" y="253"/>
                  </a:lnTo>
                  <a:lnTo>
                    <a:pt x="145" y="254"/>
                  </a:lnTo>
                  <a:lnTo>
                    <a:pt x="144" y="257"/>
                  </a:lnTo>
                  <a:lnTo>
                    <a:pt x="132" y="258"/>
                  </a:lnTo>
                  <a:lnTo>
                    <a:pt x="128" y="270"/>
                  </a:lnTo>
                  <a:lnTo>
                    <a:pt x="125" y="275"/>
                  </a:lnTo>
                  <a:lnTo>
                    <a:pt x="115" y="273"/>
                  </a:lnTo>
                  <a:lnTo>
                    <a:pt x="109" y="275"/>
                  </a:lnTo>
                  <a:lnTo>
                    <a:pt x="97" y="277"/>
                  </a:lnTo>
                  <a:lnTo>
                    <a:pt x="90" y="266"/>
                  </a:lnTo>
                  <a:lnTo>
                    <a:pt x="85" y="260"/>
                  </a:lnTo>
                  <a:lnTo>
                    <a:pt x="80" y="247"/>
                  </a:lnTo>
                  <a:lnTo>
                    <a:pt x="76" y="232"/>
                  </a:lnTo>
                  <a:lnTo>
                    <a:pt x="22" y="231"/>
                  </a:lnTo>
                  <a:lnTo>
                    <a:pt x="15" y="234"/>
                  </a:lnTo>
                  <a:lnTo>
                    <a:pt x="10" y="233"/>
                  </a:lnTo>
                  <a:lnTo>
                    <a:pt x="2" y="236"/>
                  </a:lnTo>
                  <a:lnTo>
                    <a:pt x="0" y="230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8" y="213"/>
                  </a:lnTo>
                  <a:lnTo>
                    <a:pt x="15" y="209"/>
                  </a:lnTo>
                  <a:lnTo>
                    <a:pt x="20" y="211"/>
                  </a:lnTo>
                  <a:lnTo>
                    <a:pt x="26" y="203"/>
                  </a:lnTo>
                  <a:lnTo>
                    <a:pt x="36" y="203"/>
                  </a:lnTo>
                  <a:lnTo>
                    <a:pt x="37" y="209"/>
                  </a:lnTo>
                  <a:lnTo>
                    <a:pt x="44" y="213"/>
                  </a:lnTo>
                  <a:lnTo>
                    <a:pt x="55" y="200"/>
                  </a:lnTo>
                  <a:lnTo>
                    <a:pt x="66" y="190"/>
                  </a:lnTo>
                  <a:lnTo>
                    <a:pt x="70" y="183"/>
                  </a:lnTo>
                  <a:lnTo>
                    <a:pt x="70" y="166"/>
                  </a:lnTo>
                  <a:lnTo>
                    <a:pt x="78" y="146"/>
                  </a:lnTo>
                  <a:lnTo>
                    <a:pt x="86" y="135"/>
                  </a:lnTo>
                  <a:lnTo>
                    <a:pt x="98" y="125"/>
                  </a:lnTo>
                  <a:lnTo>
                    <a:pt x="101" y="118"/>
                  </a:lnTo>
                  <a:lnTo>
                    <a:pt x="101" y="111"/>
                  </a:lnTo>
                  <a:lnTo>
                    <a:pt x="104" y="103"/>
                  </a:lnTo>
                  <a:lnTo>
                    <a:pt x="103" y="92"/>
                  </a:lnTo>
                  <a:lnTo>
                    <a:pt x="105" y="73"/>
                  </a:lnTo>
                  <a:lnTo>
                    <a:pt x="109" y="60"/>
                  </a:lnTo>
                  <a:lnTo>
                    <a:pt x="114" y="49"/>
                  </a:lnTo>
                  <a:lnTo>
                    <a:pt x="115" y="37"/>
                  </a:lnTo>
                  <a:lnTo>
                    <a:pt x="117" y="22"/>
                  </a:lnTo>
                  <a:lnTo>
                    <a:pt x="124" y="11"/>
                  </a:lnTo>
                  <a:lnTo>
                    <a:pt x="134" y="5"/>
                  </a:lnTo>
                  <a:lnTo>
                    <a:pt x="149" y="12"/>
                  </a:lnTo>
                  <a:lnTo>
                    <a:pt x="161" y="20"/>
                  </a:lnTo>
                  <a:lnTo>
                    <a:pt x="174" y="22"/>
                  </a:lnTo>
                  <a:lnTo>
                    <a:pt x="188" y="26"/>
                  </a:lnTo>
                  <a:lnTo>
                    <a:pt x="193" y="13"/>
                  </a:lnTo>
                  <a:lnTo>
                    <a:pt x="196" y="11"/>
                  </a:lnTo>
                  <a:lnTo>
                    <a:pt x="204" y="14"/>
                  </a:lnTo>
                  <a:lnTo>
                    <a:pt x="224" y="3"/>
                  </a:lnTo>
                  <a:lnTo>
                    <a:pt x="232" y="8"/>
                  </a:lnTo>
                  <a:lnTo>
                    <a:pt x="238" y="7"/>
                  </a:lnTo>
                  <a:lnTo>
                    <a:pt x="240" y="2"/>
                  </a:lnTo>
                  <a:lnTo>
                    <a:pt x="247" y="0"/>
                  </a:lnTo>
                  <a:lnTo>
                    <a:pt x="261" y="2"/>
                  </a:lnTo>
                  <a:lnTo>
                    <a:pt x="273" y="3"/>
                  </a:lnTo>
                  <a:lnTo>
                    <a:pt x="279" y="1"/>
                  </a:lnTo>
                  <a:lnTo>
                    <a:pt x="290" y="18"/>
                  </a:lnTo>
                  <a:lnTo>
                    <a:pt x="298" y="20"/>
                  </a:lnTo>
                  <a:lnTo>
                    <a:pt x="303" y="17"/>
                  </a:lnTo>
                  <a:lnTo>
                    <a:pt x="312" y="18"/>
                  </a:lnTo>
                  <a:lnTo>
                    <a:pt x="322" y="14"/>
                  </a:lnTo>
                  <a:lnTo>
                    <a:pt x="326" y="23"/>
                  </a:lnTo>
                  <a:lnTo>
                    <a:pt x="343" y="3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6" name="Freeform 44">
              <a:extLst>
                <a:ext uri="{FF2B5EF4-FFF2-40B4-BE49-F238E27FC236}">
                  <a16:creationId xmlns:a16="http://schemas.microsoft.com/office/drawing/2014/main" id="{B9E481DD-DFD1-B841-A587-8B82FB7F7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645" y="4167036"/>
              <a:ext cx="214406" cy="306347"/>
            </a:xfrm>
            <a:custGeom>
              <a:avLst/>
              <a:gdLst>
                <a:gd name="T0" fmla="*/ 35 w 135"/>
                <a:gd name="T1" fmla="*/ 177 h 182"/>
                <a:gd name="T2" fmla="*/ 28 w 135"/>
                <a:gd name="T3" fmla="*/ 170 h 182"/>
                <a:gd name="T4" fmla="*/ 22 w 135"/>
                <a:gd name="T5" fmla="*/ 173 h 182"/>
                <a:gd name="T6" fmla="*/ 15 w 135"/>
                <a:gd name="T7" fmla="*/ 182 h 182"/>
                <a:gd name="T8" fmla="*/ 0 w 135"/>
                <a:gd name="T9" fmla="*/ 160 h 182"/>
                <a:gd name="T10" fmla="*/ 14 w 135"/>
                <a:gd name="T11" fmla="*/ 149 h 182"/>
                <a:gd name="T12" fmla="*/ 7 w 135"/>
                <a:gd name="T13" fmla="*/ 135 h 182"/>
                <a:gd name="T14" fmla="*/ 14 w 135"/>
                <a:gd name="T15" fmla="*/ 130 h 182"/>
                <a:gd name="T16" fmla="*/ 26 w 135"/>
                <a:gd name="T17" fmla="*/ 127 h 182"/>
                <a:gd name="T18" fmla="*/ 27 w 135"/>
                <a:gd name="T19" fmla="*/ 118 h 182"/>
                <a:gd name="T20" fmla="*/ 37 w 135"/>
                <a:gd name="T21" fmla="*/ 128 h 182"/>
                <a:gd name="T22" fmla="*/ 53 w 135"/>
                <a:gd name="T23" fmla="*/ 129 h 182"/>
                <a:gd name="T24" fmla="*/ 59 w 135"/>
                <a:gd name="T25" fmla="*/ 119 h 182"/>
                <a:gd name="T26" fmla="*/ 61 w 135"/>
                <a:gd name="T27" fmla="*/ 105 h 182"/>
                <a:gd name="T28" fmla="*/ 60 w 135"/>
                <a:gd name="T29" fmla="*/ 89 h 182"/>
                <a:gd name="T30" fmla="*/ 51 w 135"/>
                <a:gd name="T31" fmla="*/ 77 h 182"/>
                <a:gd name="T32" fmla="*/ 59 w 135"/>
                <a:gd name="T33" fmla="*/ 53 h 182"/>
                <a:gd name="T34" fmla="*/ 54 w 135"/>
                <a:gd name="T35" fmla="*/ 48 h 182"/>
                <a:gd name="T36" fmla="*/ 40 w 135"/>
                <a:gd name="T37" fmla="*/ 50 h 182"/>
                <a:gd name="T38" fmla="*/ 35 w 135"/>
                <a:gd name="T39" fmla="*/ 39 h 182"/>
                <a:gd name="T40" fmla="*/ 37 w 135"/>
                <a:gd name="T41" fmla="*/ 30 h 182"/>
                <a:gd name="T42" fmla="*/ 60 w 135"/>
                <a:gd name="T43" fmla="*/ 31 h 182"/>
                <a:gd name="T44" fmla="*/ 75 w 135"/>
                <a:gd name="T45" fmla="*/ 37 h 182"/>
                <a:gd name="T46" fmla="*/ 89 w 135"/>
                <a:gd name="T47" fmla="*/ 41 h 182"/>
                <a:gd name="T48" fmla="*/ 91 w 135"/>
                <a:gd name="T49" fmla="*/ 30 h 182"/>
                <a:gd name="T50" fmla="*/ 100 w 135"/>
                <a:gd name="T51" fmla="*/ 11 h 182"/>
                <a:gd name="T52" fmla="*/ 111 w 135"/>
                <a:gd name="T53" fmla="*/ 0 h 182"/>
                <a:gd name="T54" fmla="*/ 123 w 135"/>
                <a:gd name="T55" fmla="*/ 3 h 182"/>
                <a:gd name="T56" fmla="*/ 135 w 135"/>
                <a:gd name="T57" fmla="*/ 5 h 182"/>
                <a:gd name="T58" fmla="*/ 134 w 135"/>
                <a:gd name="T59" fmla="*/ 17 h 182"/>
                <a:gd name="T60" fmla="*/ 129 w 135"/>
                <a:gd name="T61" fmla="*/ 28 h 182"/>
                <a:gd name="T62" fmla="*/ 125 w 135"/>
                <a:gd name="T63" fmla="*/ 41 h 182"/>
                <a:gd name="T64" fmla="*/ 123 w 135"/>
                <a:gd name="T65" fmla="*/ 60 h 182"/>
                <a:gd name="T66" fmla="*/ 124 w 135"/>
                <a:gd name="T67" fmla="*/ 71 h 182"/>
                <a:gd name="T68" fmla="*/ 121 w 135"/>
                <a:gd name="T69" fmla="*/ 79 h 182"/>
                <a:gd name="T70" fmla="*/ 121 w 135"/>
                <a:gd name="T71" fmla="*/ 86 h 182"/>
                <a:gd name="T72" fmla="*/ 118 w 135"/>
                <a:gd name="T73" fmla="*/ 93 h 182"/>
                <a:gd name="T74" fmla="*/ 106 w 135"/>
                <a:gd name="T75" fmla="*/ 103 h 182"/>
                <a:gd name="T76" fmla="*/ 98 w 135"/>
                <a:gd name="T77" fmla="*/ 114 h 182"/>
                <a:gd name="T78" fmla="*/ 90 w 135"/>
                <a:gd name="T79" fmla="*/ 134 h 182"/>
                <a:gd name="T80" fmla="*/ 90 w 135"/>
                <a:gd name="T81" fmla="*/ 151 h 182"/>
                <a:gd name="T82" fmla="*/ 86 w 135"/>
                <a:gd name="T83" fmla="*/ 158 h 182"/>
                <a:gd name="T84" fmla="*/ 75 w 135"/>
                <a:gd name="T85" fmla="*/ 168 h 182"/>
                <a:gd name="T86" fmla="*/ 64 w 135"/>
                <a:gd name="T87" fmla="*/ 181 h 182"/>
                <a:gd name="T88" fmla="*/ 57 w 135"/>
                <a:gd name="T89" fmla="*/ 177 h 182"/>
                <a:gd name="T90" fmla="*/ 56 w 135"/>
                <a:gd name="T91" fmla="*/ 171 h 182"/>
                <a:gd name="T92" fmla="*/ 46 w 135"/>
                <a:gd name="T93" fmla="*/ 171 h 182"/>
                <a:gd name="T94" fmla="*/ 40 w 135"/>
                <a:gd name="T95" fmla="*/ 179 h 182"/>
                <a:gd name="T96" fmla="*/ 35 w 135"/>
                <a:gd name="T97" fmla="*/ 17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" h="182">
                  <a:moveTo>
                    <a:pt x="35" y="177"/>
                  </a:moveTo>
                  <a:lnTo>
                    <a:pt x="28" y="170"/>
                  </a:lnTo>
                  <a:lnTo>
                    <a:pt x="22" y="173"/>
                  </a:lnTo>
                  <a:lnTo>
                    <a:pt x="15" y="182"/>
                  </a:lnTo>
                  <a:lnTo>
                    <a:pt x="0" y="160"/>
                  </a:lnTo>
                  <a:lnTo>
                    <a:pt x="14" y="149"/>
                  </a:lnTo>
                  <a:lnTo>
                    <a:pt x="7" y="135"/>
                  </a:lnTo>
                  <a:lnTo>
                    <a:pt x="14" y="130"/>
                  </a:lnTo>
                  <a:lnTo>
                    <a:pt x="26" y="127"/>
                  </a:lnTo>
                  <a:lnTo>
                    <a:pt x="27" y="118"/>
                  </a:lnTo>
                  <a:lnTo>
                    <a:pt x="37" y="128"/>
                  </a:lnTo>
                  <a:lnTo>
                    <a:pt x="53" y="129"/>
                  </a:lnTo>
                  <a:lnTo>
                    <a:pt x="59" y="119"/>
                  </a:lnTo>
                  <a:lnTo>
                    <a:pt x="61" y="105"/>
                  </a:lnTo>
                  <a:lnTo>
                    <a:pt x="60" y="89"/>
                  </a:lnTo>
                  <a:lnTo>
                    <a:pt x="51" y="77"/>
                  </a:lnTo>
                  <a:lnTo>
                    <a:pt x="59" y="53"/>
                  </a:lnTo>
                  <a:lnTo>
                    <a:pt x="54" y="48"/>
                  </a:lnTo>
                  <a:lnTo>
                    <a:pt x="40" y="50"/>
                  </a:lnTo>
                  <a:lnTo>
                    <a:pt x="35" y="39"/>
                  </a:lnTo>
                  <a:lnTo>
                    <a:pt x="37" y="30"/>
                  </a:lnTo>
                  <a:lnTo>
                    <a:pt x="60" y="31"/>
                  </a:lnTo>
                  <a:lnTo>
                    <a:pt x="75" y="37"/>
                  </a:lnTo>
                  <a:lnTo>
                    <a:pt x="89" y="41"/>
                  </a:lnTo>
                  <a:lnTo>
                    <a:pt x="91" y="30"/>
                  </a:lnTo>
                  <a:lnTo>
                    <a:pt x="100" y="11"/>
                  </a:lnTo>
                  <a:lnTo>
                    <a:pt x="111" y="0"/>
                  </a:lnTo>
                  <a:lnTo>
                    <a:pt x="123" y="3"/>
                  </a:lnTo>
                  <a:lnTo>
                    <a:pt x="135" y="5"/>
                  </a:lnTo>
                  <a:lnTo>
                    <a:pt x="134" y="17"/>
                  </a:lnTo>
                  <a:lnTo>
                    <a:pt x="129" y="28"/>
                  </a:lnTo>
                  <a:lnTo>
                    <a:pt x="125" y="41"/>
                  </a:lnTo>
                  <a:lnTo>
                    <a:pt x="123" y="60"/>
                  </a:lnTo>
                  <a:lnTo>
                    <a:pt x="124" y="71"/>
                  </a:lnTo>
                  <a:lnTo>
                    <a:pt x="121" y="79"/>
                  </a:lnTo>
                  <a:lnTo>
                    <a:pt x="121" y="86"/>
                  </a:lnTo>
                  <a:lnTo>
                    <a:pt x="118" y="93"/>
                  </a:lnTo>
                  <a:lnTo>
                    <a:pt x="106" y="103"/>
                  </a:lnTo>
                  <a:lnTo>
                    <a:pt x="98" y="114"/>
                  </a:lnTo>
                  <a:lnTo>
                    <a:pt x="90" y="134"/>
                  </a:lnTo>
                  <a:lnTo>
                    <a:pt x="90" y="151"/>
                  </a:lnTo>
                  <a:lnTo>
                    <a:pt x="86" y="158"/>
                  </a:lnTo>
                  <a:lnTo>
                    <a:pt x="75" y="168"/>
                  </a:lnTo>
                  <a:lnTo>
                    <a:pt x="64" y="181"/>
                  </a:lnTo>
                  <a:lnTo>
                    <a:pt x="57" y="177"/>
                  </a:lnTo>
                  <a:lnTo>
                    <a:pt x="56" y="171"/>
                  </a:lnTo>
                  <a:lnTo>
                    <a:pt x="46" y="171"/>
                  </a:lnTo>
                  <a:lnTo>
                    <a:pt x="40" y="179"/>
                  </a:lnTo>
                  <a:lnTo>
                    <a:pt x="35" y="17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7" name="Freeform 45">
              <a:extLst>
                <a:ext uri="{FF2B5EF4-FFF2-40B4-BE49-F238E27FC236}">
                  <a16:creationId xmlns:a16="http://schemas.microsoft.com/office/drawing/2014/main" id="{A4242506-2EA1-5043-9B26-9749F5E74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191" y="3862371"/>
              <a:ext cx="354167" cy="585762"/>
            </a:xfrm>
            <a:custGeom>
              <a:avLst/>
              <a:gdLst>
                <a:gd name="T0" fmla="*/ 59 w 223"/>
                <a:gd name="T1" fmla="*/ 257 h 348"/>
                <a:gd name="T2" fmla="*/ 44 w 223"/>
                <a:gd name="T3" fmla="*/ 253 h 348"/>
                <a:gd name="T4" fmla="*/ 24 w 223"/>
                <a:gd name="T5" fmla="*/ 241 h 348"/>
                <a:gd name="T6" fmla="*/ 3 w 223"/>
                <a:gd name="T7" fmla="*/ 230 h 348"/>
                <a:gd name="T8" fmla="*/ 7 w 223"/>
                <a:gd name="T9" fmla="*/ 222 h 348"/>
                <a:gd name="T10" fmla="*/ 11 w 223"/>
                <a:gd name="T11" fmla="*/ 204 h 348"/>
                <a:gd name="T12" fmla="*/ 28 w 223"/>
                <a:gd name="T13" fmla="*/ 189 h 348"/>
                <a:gd name="T14" fmla="*/ 28 w 223"/>
                <a:gd name="T15" fmla="*/ 173 h 348"/>
                <a:gd name="T16" fmla="*/ 29 w 223"/>
                <a:gd name="T17" fmla="*/ 142 h 348"/>
                <a:gd name="T18" fmla="*/ 30 w 223"/>
                <a:gd name="T19" fmla="*/ 119 h 348"/>
                <a:gd name="T20" fmla="*/ 26 w 223"/>
                <a:gd name="T21" fmla="*/ 98 h 348"/>
                <a:gd name="T22" fmla="*/ 36 w 223"/>
                <a:gd name="T23" fmla="*/ 94 h 348"/>
                <a:gd name="T24" fmla="*/ 34 w 223"/>
                <a:gd name="T25" fmla="*/ 78 h 348"/>
                <a:gd name="T26" fmla="*/ 58 w 223"/>
                <a:gd name="T27" fmla="*/ 64 h 348"/>
                <a:gd name="T28" fmla="*/ 67 w 223"/>
                <a:gd name="T29" fmla="*/ 55 h 348"/>
                <a:gd name="T30" fmla="*/ 82 w 223"/>
                <a:gd name="T31" fmla="*/ 28 h 348"/>
                <a:gd name="T32" fmla="*/ 96 w 223"/>
                <a:gd name="T33" fmla="*/ 23 h 348"/>
                <a:gd name="T34" fmla="*/ 125 w 223"/>
                <a:gd name="T35" fmla="*/ 15 h 348"/>
                <a:gd name="T36" fmla="*/ 142 w 223"/>
                <a:gd name="T37" fmla="*/ 0 h 348"/>
                <a:gd name="T38" fmla="*/ 152 w 223"/>
                <a:gd name="T39" fmla="*/ 7 h 348"/>
                <a:gd name="T40" fmla="*/ 137 w 223"/>
                <a:gd name="T41" fmla="*/ 17 h 348"/>
                <a:gd name="T42" fmla="*/ 124 w 223"/>
                <a:gd name="T43" fmla="*/ 34 h 348"/>
                <a:gd name="T44" fmla="*/ 115 w 223"/>
                <a:gd name="T45" fmla="*/ 56 h 348"/>
                <a:gd name="T46" fmla="*/ 118 w 223"/>
                <a:gd name="T47" fmla="*/ 70 h 348"/>
                <a:gd name="T48" fmla="*/ 124 w 223"/>
                <a:gd name="T49" fmla="*/ 84 h 348"/>
                <a:gd name="T50" fmla="*/ 123 w 223"/>
                <a:gd name="T51" fmla="*/ 100 h 348"/>
                <a:gd name="T52" fmla="*/ 128 w 223"/>
                <a:gd name="T53" fmla="*/ 106 h 348"/>
                <a:gd name="T54" fmla="*/ 156 w 223"/>
                <a:gd name="T55" fmla="*/ 111 h 348"/>
                <a:gd name="T56" fmla="*/ 178 w 223"/>
                <a:gd name="T57" fmla="*/ 132 h 348"/>
                <a:gd name="T58" fmla="*/ 199 w 223"/>
                <a:gd name="T59" fmla="*/ 131 h 348"/>
                <a:gd name="T60" fmla="*/ 216 w 223"/>
                <a:gd name="T61" fmla="*/ 132 h 348"/>
                <a:gd name="T62" fmla="*/ 208 w 223"/>
                <a:gd name="T63" fmla="*/ 150 h 348"/>
                <a:gd name="T64" fmla="*/ 210 w 223"/>
                <a:gd name="T65" fmla="*/ 179 h 348"/>
                <a:gd name="T66" fmla="*/ 215 w 223"/>
                <a:gd name="T67" fmla="*/ 189 h 348"/>
                <a:gd name="T68" fmla="*/ 212 w 223"/>
                <a:gd name="T69" fmla="*/ 204 h 348"/>
                <a:gd name="T70" fmla="*/ 223 w 223"/>
                <a:gd name="T71" fmla="*/ 232 h 348"/>
                <a:gd name="T72" fmla="*/ 216 w 223"/>
                <a:gd name="T73" fmla="*/ 223 h 348"/>
                <a:gd name="T74" fmla="*/ 204 w 223"/>
                <a:gd name="T75" fmla="*/ 223 h 348"/>
                <a:gd name="T76" fmla="*/ 169 w 223"/>
                <a:gd name="T77" fmla="*/ 236 h 348"/>
                <a:gd name="T78" fmla="*/ 179 w 223"/>
                <a:gd name="T79" fmla="*/ 246 h 348"/>
                <a:gd name="T80" fmla="*/ 165 w 223"/>
                <a:gd name="T81" fmla="*/ 247 h 348"/>
                <a:gd name="T82" fmla="*/ 173 w 223"/>
                <a:gd name="T83" fmla="*/ 270 h 348"/>
                <a:gd name="T84" fmla="*/ 175 w 223"/>
                <a:gd name="T85" fmla="*/ 291 h 348"/>
                <a:gd name="T86" fmla="*/ 159 w 223"/>
                <a:gd name="T87" fmla="*/ 337 h 348"/>
                <a:gd name="T88" fmla="*/ 165 w 223"/>
                <a:gd name="T89" fmla="*/ 315 h 348"/>
                <a:gd name="T90" fmla="*/ 139 w 223"/>
                <a:gd name="T91" fmla="*/ 307 h 348"/>
                <a:gd name="T92" fmla="*/ 123 w 223"/>
                <a:gd name="T93" fmla="*/ 309 h 348"/>
                <a:gd name="T94" fmla="*/ 98 w 223"/>
                <a:gd name="T95" fmla="*/ 285 h 348"/>
                <a:gd name="T96" fmla="*/ 84 w 223"/>
                <a:gd name="T97" fmla="*/ 270 h 348"/>
                <a:gd name="T98" fmla="*/ 66 w 223"/>
                <a:gd name="T99" fmla="*/ 26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3" h="348">
                  <a:moveTo>
                    <a:pt x="66" y="261"/>
                  </a:moveTo>
                  <a:lnTo>
                    <a:pt x="59" y="257"/>
                  </a:lnTo>
                  <a:lnTo>
                    <a:pt x="50" y="250"/>
                  </a:lnTo>
                  <a:lnTo>
                    <a:pt x="44" y="253"/>
                  </a:lnTo>
                  <a:lnTo>
                    <a:pt x="29" y="250"/>
                  </a:lnTo>
                  <a:lnTo>
                    <a:pt x="24" y="241"/>
                  </a:lnTo>
                  <a:lnTo>
                    <a:pt x="21" y="242"/>
                  </a:lnTo>
                  <a:lnTo>
                    <a:pt x="3" y="230"/>
                  </a:lnTo>
                  <a:lnTo>
                    <a:pt x="0" y="223"/>
                  </a:lnTo>
                  <a:lnTo>
                    <a:pt x="7" y="222"/>
                  </a:lnTo>
                  <a:lnTo>
                    <a:pt x="6" y="211"/>
                  </a:lnTo>
                  <a:lnTo>
                    <a:pt x="11" y="204"/>
                  </a:lnTo>
                  <a:lnTo>
                    <a:pt x="20" y="202"/>
                  </a:lnTo>
                  <a:lnTo>
                    <a:pt x="28" y="189"/>
                  </a:lnTo>
                  <a:lnTo>
                    <a:pt x="35" y="179"/>
                  </a:lnTo>
                  <a:lnTo>
                    <a:pt x="28" y="173"/>
                  </a:lnTo>
                  <a:lnTo>
                    <a:pt x="32" y="161"/>
                  </a:lnTo>
                  <a:lnTo>
                    <a:pt x="29" y="142"/>
                  </a:lnTo>
                  <a:lnTo>
                    <a:pt x="33" y="137"/>
                  </a:lnTo>
                  <a:lnTo>
                    <a:pt x="30" y="119"/>
                  </a:lnTo>
                  <a:lnTo>
                    <a:pt x="23" y="108"/>
                  </a:lnTo>
                  <a:lnTo>
                    <a:pt x="26" y="98"/>
                  </a:lnTo>
                  <a:lnTo>
                    <a:pt x="32" y="100"/>
                  </a:lnTo>
                  <a:lnTo>
                    <a:pt x="36" y="94"/>
                  </a:lnTo>
                  <a:lnTo>
                    <a:pt x="32" y="81"/>
                  </a:lnTo>
                  <a:lnTo>
                    <a:pt x="34" y="78"/>
                  </a:lnTo>
                  <a:lnTo>
                    <a:pt x="44" y="79"/>
                  </a:lnTo>
                  <a:lnTo>
                    <a:pt x="58" y="64"/>
                  </a:lnTo>
                  <a:lnTo>
                    <a:pt x="66" y="62"/>
                  </a:lnTo>
                  <a:lnTo>
                    <a:pt x="67" y="55"/>
                  </a:lnTo>
                  <a:lnTo>
                    <a:pt x="71" y="38"/>
                  </a:lnTo>
                  <a:lnTo>
                    <a:pt x="82" y="28"/>
                  </a:lnTo>
                  <a:lnTo>
                    <a:pt x="94" y="28"/>
                  </a:lnTo>
                  <a:lnTo>
                    <a:pt x="96" y="23"/>
                  </a:lnTo>
                  <a:lnTo>
                    <a:pt x="110" y="25"/>
                  </a:lnTo>
                  <a:lnTo>
                    <a:pt x="125" y="15"/>
                  </a:lnTo>
                  <a:lnTo>
                    <a:pt x="132" y="10"/>
                  </a:lnTo>
                  <a:lnTo>
                    <a:pt x="142" y="0"/>
                  </a:lnTo>
                  <a:lnTo>
                    <a:pt x="148" y="1"/>
                  </a:lnTo>
                  <a:lnTo>
                    <a:pt x="152" y="7"/>
                  </a:lnTo>
                  <a:lnTo>
                    <a:pt x="149" y="14"/>
                  </a:lnTo>
                  <a:lnTo>
                    <a:pt x="137" y="17"/>
                  </a:lnTo>
                  <a:lnTo>
                    <a:pt x="131" y="28"/>
                  </a:lnTo>
                  <a:lnTo>
                    <a:pt x="124" y="34"/>
                  </a:lnTo>
                  <a:lnTo>
                    <a:pt x="118" y="41"/>
                  </a:lnTo>
                  <a:lnTo>
                    <a:pt x="115" y="56"/>
                  </a:lnTo>
                  <a:lnTo>
                    <a:pt x="109" y="68"/>
                  </a:lnTo>
                  <a:lnTo>
                    <a:pt x="118" y="70"/>
                  </a:lnTo>
                  <a:lnTo>
                    <a:pt x="120" y="79"/>
                  </a:lnTo>
                  <a:lnTo>
                    <a:pt x="124" y="84"/>
                  </a:lnTo>
                  <a:lnTo>
                    <a:pt x="125" y="92"/>
                  </a:lnTo>
                  <a:lnTo>
                    <a:pt x="123" y="100"/>
                  </a:lnTo>
                  <a:lnTo>
                    <a:pt x="123" y="104"/>
                  </a:lnTo>
                  <a:lnTo>
                    <a:pt x="128" y="106"/>
                  </a:lnTo>
                  <a:lnTo>
                    <a:pt x="132" y="113"/>
                  </a:lnTo>
                  <a:lnTo>
                    <a:pt x="156" y="111"/>
                  </a:lnTo>
                  <a:lnTo>
                    <a:pt x="166" y="114"/>
                  </a:lnTo>
                  <a:lnTo>
                    <a:pt x="178" y="132"/>
                  </a:lnTo>
                  <a:lnTo>
                    <a:pt x="186" y="129"/>
                  </a:lnTo>
                  <a:lnTo>
                    <a:pt x="199" y="131"/>
                  </a:lnTo>
                  <a:lnTo>
                    <a:pt x="210" y="128"/>
                  </a:lnTo>
                  <a:lnTo>
                    <a:pt x="216" y="132"/>
                  </a:lnTo>
                  <a:lnTo>
                    <a:pt x="212" y="143"/>
                  </a:lnTo>
                  <a:lnTo>
                    <a:pt x="208" y="150"/>
                  </a:lnTo>
                  <a:lnTo>
                    <a:pt x="206" y="165"/>
                  </a:lnTo>
                  <a:lnTo>
                    <a:pt x="210" y="179"/>
                  </a:lnTo>
                  <a:lnTo>
                    <a:pt x="215" y="185"/>
                  </a:lnTo>
                  <a:lnTo>
                    <a:pt x="215" y="189"/>
                  </a:lnTo>
                  <a:lnTo>
                    <a:pt x="206" y="200"/>
                  </a:lnTo>
                  <a:lnTo>
                    <a:pt x="212" y="204"/>
                  </a:lnTo>
                  <a:lnTo>
                    <a:pt x="217" y="212"/>
                  </a:lnTo>
                  <a:lnTo>
                    <a:pt x="223" y="232"/>
                  </a:lnTo>
                  <a:lnTo>
                    <a:pt x="219" y="235"/>
                  </a:lnTo>
                  <a:lnTo>
                    <a:pt x="216" y="223"/>
                  </a:lnTo>
                  <a:lnTo>
                    <a:pt x="211" y="216"/>
                  </a:lnTo>
                  <a:lnTo>
                    <a:pt x="204" y="223"/>
                  </a:lnTo>
                  <a:lnTo>
                    <a:pt x="169" y="223"/>
                  </a:lnTo>
                  <a:lnTo>
                    <a:pt x="169" y="236"/>
                  </a:lnTo>
                  <a:lnTo>
                    <a:pt x="180" y="238"/>
                  </a:lnTo>
                  <a:lnTo>
                    <a:pt x="179" y="246"/>
                  </a:lnTo>
                  <a:lnTo>
                    <a:pt x="175" y="244"/>
                  </a:lnTo>
                  <a:lnTo>
                    <a:pt x="165" y="247"/>
                  </a:lnTo>
                  <a:lnTo>
                    <a:pt x="165" y="262"/>
                  </a:lnTo>
                  <a:lnTo>
                    <a:pt x="173" y="270"/>
                  </a:lnTo>
                  <a:lnTo>
                    <a:pt x="176" y="282"/>
                  </a:lnTo>
                  <a:lnTo>
                    <a:pt x="175" y="291"/>
                  </a:lnTo>
                  <a:lnTo>
                    <a:pt x="168" y="348"/>
                  </a:lnTo>
                  <a:lnTo>
                    <a:pt x="159" y="337"/>
                  </a:lnTo>
                  <a:lnTo>
                    <a:pt x="153" y="336"/>
                  </a:lnTo>
                  <a:lnTo>
                    <a:pt x="165" y="315"/>
                  </a:lnTo>
                  <a:lnTo>
                    <a:pt x="150" y="305"/>
                  </a:lnTo>
                  <a:lnTo>
                    <a:pt x="139" y="307"/>
                  </a:lnTo>
                  <a:lnTo>
                    <a:pt x="133" y="303"/>
                  </a:lnTo>
                  <a:lnTo>
                    <a:pt x="123" y="309"/>
                  </a:lnTo>
                  <a:lnTo>
                    <a:pt x="109" y="306"/>
                  </a:lnTo>
                  <a:lnTo>
                    <a:pt x="98" y="285"/>
                  </a:lnTo>
                  <a:lnTo>
                    <a:pt x="89" y="279"/>
                  </a:lnTo>
                  <a:lnTo>
                    <a:pt x="84" y="270"/>
                  </a:lnTo>
                  <a:lnTo>
                    <a:pt x="71" y="260"/>
                  </a:lnTo>
                  <a:lnTo>
                    <a:pt x="66" y="2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8" name="Freeform 46">
              <a:extLst>
                <a:ext uri="{FF2B5EF4-FFF2-40B4-BE49-F238E27FC236}">
                  <a16:creationId xmlns:a16="http://schemas.microsoft.com/office/drawing/2014/main" id="{EE100E38-1564-B145-BEEB-0C8568966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9608" y="3904452"/>
              <a:ext cx="95291" cy="106044"/>
            </a:xfrm>
            <a:custGeom>
              <a:avLst/>
              <a:gdLst>
                <a:gd name="T0" fmla="*/ 51 w 60"/>
                <a:gd name="T1" fmla="*/ 63 h 63"/>
                <a:gd name="T2" fmla="*/ 41 w 60"/>
                <a:gd name="T3" fmla="*/ 58 h 63"/>
                <a:gd name="T4" fmla="*/ 38 w 60"/>
                <a:gd name="T5" fmla="*/ 53 h 63"/>
                <a:gd name="T6" fmla="*/ 40 w 60"/>
                <a:gd name="T7" fmla="*/ 50 h 63"/>
                <a:gd name="T8" fmla="*/ 40 w 60"/>
                <a:gd name="T9" fmla="*/ 45 h 63"/>
                <a:gd name="T10" fmla="*/ 35 w 60"/>
                <a:gd name="T11" fmla="*/ 40 h 63"/>
                <a:gd name="T12" fmla="*/ 28 w 60"/>
                <a:gd name="T13" fmla="*/ 36 h 63"/>
                <a:gd name="T14" fmla="*/ 22 w 60"/>
                <a:gd name="T15" fmla="*/ 34 h 63"/>
                <a:gd name="T16" fmla="*/ 21 w 60"/>
                <a:gd name="T17" fmla="*/ 28 h 63"/>
                <a:gd name="T18" fmla="*/ 17 w 60"/>
                <a:gd name="T19" fmla="*/ 24 h 63"/>
                <a:gd name="T20" fmla="*/ 18 w 60"/>
                <a:gd name="T21" fmla="*/ 30 h 63"/>
                <a:gd name="T22" fmla="*/ 14 w 60"/>
                <a:gd name="T23" fmla="*/ 35 h 63"/>
                <a:gd name="T24" fmla="*/ 10 w 60"/>
                <a:gd name="T25" fmla="*/ 29 h 63"/>
                <a:gd name="T26" fmla="*/ 4 w 60"/>
                <a:gd name="T27" fmla="*/ 27 h 63"/>
                <a:gd name="T28" fmla="*/ 2 w 60"/>
                <a:gd name="T29" fmla="*/ 23 h 63"/>
                <a:gd name="T30" fmla="*/ 2 w 60"/>
                <a:gd name="T31" fmla="*/ 17 h 63"/>
                <a:gd name="T32" fmla="*/ 5 w 60"/>
                <a:gd name="T33" fmla="*/ 10 h 63"/>
                <a:gd name="T34" fmla="*/ 0 w 60"/>
                <a:gd name="T35" fmla="*/ 7 h 63"/>
                <a:gd name="T36" fmla="*/ 5 w 60"/>
                <a:gd name="T37" fmla="*/ 3 h 63"/>
                <a:gd name="T38" fmla="*/ 8 w 60"/>
                <a:gd name="T39" fmla="*/ 0 h 63"/>
                <a:gd name="T40" fmla="*/ 19 w 60"/>
                <a:gd name="T41" fmla="*/ 6 h 63"/>
                <a:gd name="T42" fmla="*/ 24 w 60"/>
                <a:gd name="T43" fmla="*/ 3 h 63"/>
                <a:gd name="T44" fmla="*/ 29 w 60"/>
                <a:gd name="T45" fmla="*/ 5 h 63"/>
                <a:gd name="T46" fmla="*/ 32 w 60"/>
                <a:gd name="T47" fmla="*/ 9 h 63"/>
                <a:gd name="T48" fmla="*/ 37 w 60"/>
                <a:gd name="T49" fmla="*/ 11 h 63"/>
                <a:gd name="T50" fmla="*/ 42 w 60"/>
                <a:gd name="T51" fmla="*/ 6 h 63"/>
                <a:gd name="T52" fmla="*/ 46 w 60"/>
                <a:gd name="T53" fmla="*/ 17 h 63"/>
                <a:gd name="T54" fmla="*/ 52 w 60"/>
                <a:gd name="T55" fmla="*/ 26 h 63"/>
                <a:gd name="T56" fmla="*/ 60 w 60"/>
                <a:gd name="T57" fmla="*/ 35 h 63"/>
                <a:gd name="T58" fmla="*/ 53 w 60"/>
                <a:gd name="T59" fmla="*/ 36 h 63"/>
                <a:gd name="T60" fmla="*/ 53 w 60"/>
                <a:gd name="T61" fmla="*/ 45 h 63"/>
                <a:gd name="T62" fmla="*/ 57 w 60"/>
                <a:gd name="T63" fmla="*/ 48 h 63"/>
                <a:gd name="T64" fmla="*/ 54 w 60"/>
                <a:gd name="T65" fmla="*/ 51 h 63"/>
                <a:gd name="T66" fmla="*/ 54 w 60"/>
                <a:gd name="T67" fmla="*/ 54 h 63"/>
                <a:gd name="T68" fmla="*/ 52 w 60"/>
                <a:gd name="T69" fmla="*/ 58 h 63"/>
                <a:gd name="T70" fmla="*/ 51 w 60"/>
                <a:gd name="T7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63">
                  <a:moveTo>
                    <a:pt x="51" y="63"/>
                  </a:moveTo>
                  <a:lnTo>
                    <a:pt x="41" y="58"/>
                  </a:lnTo>
                  <a:lnTo>
                    <a:pt x="38" y="53"/>
                  </a:lnTo>
                  <a:lnTo>
                    <a:pt x="40" y="50"/>
                  </a:lnTo>
                  <a:lnTo>
                    <a:pt x="40" y="45"/>
                  </a:lnTo>
                  <a:lnTo>
                    <a:pt x="35" y="40"/>
                  </a:lnTo>
                  <a:lnTo>
                    <a:pt x="28" y="36"/>
                  </a:lnTo>
                  <a:lnTo>
                    <a:pt x="22" y="34"/>
                  </a:lnTo>
                  <a:lnTo>
                    <a:pt x="21" y="28"/>
                  </a:lnTo>
                  <a:lnTo>
                    <a:pt x="17" y="24"/>
                  </a:lnTo>
                  <a:lnTo>
                    <a:pt x="18" y="30"/>
                  </a:lnTo>
                  <a:lnTo>
                    <a:pt x="14" y="35"/>
                  </a:lnTo>
                  <a:lnTo>
                    <a:pt x="10" y="29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0" y="7"/>
                  </a:lnTo>
                  <a:lnTo>
                    <a:pt x="5" y="3"/>
                  </a:lnTo>
                  <a:lnTo>
                    <a:pt x="8" y="0"/>
                  </a:lnTo>
                  <a:lnTo>
                    <a:pt x="19" y="6"/>
                  </a:lnTo>
                  <a:lnTo>
                    <a:pt x="24" y="3"/>
                  </a:lnTo>
                  <a:lnTo>
                    <a:pt x="29" y="5"/>
                  </a:lnTo>
                  <a:lnTo>
                    <a:pt x="32" y="9"/>
                  </a:lnTo>
                  <a:lnTo>
                    <a:pt x="37" y="11"/>
                  </a:lnTo>
                  <a:lnTo>
                    <a:pt x="42" y="6"/>
                  </a:lnTo>
                  <a:lnTo>
                    <a:pt x="46" y="17"/>
                  </a:lnTo>
                  <a:lnTo>
                    <a:pt x="52" y="26"/>
                  </a:lnTo>
                  <a:lnTo>
                    <a:pt x="60" y="35"/>
                  </a:lnTo>
                  <a:lnTo>
                    <a:pt x="53" y="36"/>
                  </a:lnTo>
                  <a:lnTo>
                    <a:pt x="53" y="45"/>
                  </a:lnTo>
                  <a:lnTo>
                    <a:pt x="57" y="48"/>
                  </a:lnTo>
                  <a:lnTo>
                    <a:pt x="54" y="51"/>
                  </a:lnTo>
                  <a:lnTo>
                    <a:pt x="54" y="54"/>
                  </a:lnTo>
                  <a:lnTo>
                    <a:pt x="52" y="58"/>
                  </a:lnTo>
                  <a:lnTo>
                    <a:pt x="51" y="6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09" name="Freeform 47">
              <a:extLst>
                <a:ext uri="{FF2B5EF4-FFF2-40B4-BE49-F238E27FC236}">
                  <a16:creationId xmlns:a16="http://schemas.microsoft.com/office/drawing/2014/main" id="{64E7B741-570B-CB41-B681-7262FB00F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901" y="3487012"/>
              <a:ext cx="301756" cy="116143"/>
            </a:xfrm>
            <a:custGeom>
              <a:avLst/>
              <a:gdLst>
                <a:gd name="T0" fmla="*/ 53 w 190"/>
                <a:gd name="T1" fmla="*/ 0 h 69"/>
                <a:gd name="T2" fmla="*/ 68 w 190"/>
                <a:gd name="T3" fmla="*/ 1 h 69"/>
                <a:gd name="T4" fmla="*/ 82 w 190"/>
                <a:gd name="T5" fmla="*/ 1 h 69"/>
                <a:gd name="T6" fmla="*/ 98 w 190"/>
                <a:gd name="T7" fmla="*/ 8 h 69"/>
                <a:gd name="T8" fmla="*/ 104 w 190"/>
                <a:gd name="T9" fmla="*/ 16 h 69"/>
                <a:gd name="T10" fmla="*/ 121 w 190"/>
                <a:gd name="T11" fmla="*/ 14 h 69"/>
                <a:gd name="T12" fmla="*/ 127 w 190"/>
                <a:gd name="T13" fmla="*/ 19 h 69"/>
                <a:gd name="T14" fmla="*/ 140 w 190"/>
                <a:gd name="T15" fmla="*/ 31 h 69"/>
                <a:gd name="T16" fmla="*/ 150 w 190"/>
                <a:gd name="T17" fmla="*/ 41 h 69"/>
                <a:gd name="T18" fmla="*/ 156 w 190"/>
                <a:gd name="T19" fmla="*/ 40 h 69"/>
                <a:gd name="T20" fmla="*/ 166 w 190"/>
                <a:gd name="T21" fmla="*/ 45 h 69"/>
                <a:gd name="T22" fmla="*/ 164 w 190"/>
                <a:gd name="T23" fmla="*/ 51 h 69"/>
                <a:gd name="T24" fmla="*/ 177 w 190"/>
                <a:gd name="T25" fmla="*/ 51 h 69"/>
                <a:gd name="T26" fmla="*/ 190 w 190"/>
                <a:gd name="T27" fmla="*/ 60 h 69"/>
                <a:gd name="T28" fmla="*/ 187 w 190"/>
                <a:gd name="T29" fmla="*/ 65 h 69"/>
                <a:gd name="T30" fmla="*/ 175 w 190"/>
                <a:gd name="T31" fmla="*/ 67 h 69"/>
                <a:gd name="T32" fmla="*/ 163 w 190"/>
                <a:gd name="T33" fmla="*/ 68 h 69"/>
                <a:gd name="T34" fmla="*/ 151 w 190"/>
                <a:gd name="T35" fmla="*/ 67 h 69"/>
                <a:gd name="T36" fmla="*/ 124 w 190"/>
                <a:gd name="T37" fmla="*/ 69 h 69"/>
                <a:gd name="T38" fmla="*/ 138 w 190"/>
                <a:gd name="T39" fmla="*/ 57 h 69"/>
                <a:gd name="T40" fmla="*/ 131 w 190"/>
                <a:gd name="T41" fmla="*/ 52 h 69"/>
                <a:gd name="T42" fmla="*/ 120 w 190"/>
                <a:gd name="T43" fmla="*/ 50 h 69"/>
                <a:gd name="T44" fmla="*/ 114 w 190"/>
                <a:gd name="T45" fmla="*/ 45 h 69"/>
                <a:gd name="T46" fmla="*/ 112 w 190"/>
                <a:gd name="T47" fmla="*/ 33 h 69"/>
                <a:gd name="T48" fmla="*/ 101 w 190"/>
                <a:gd name="T49" fmla="*/ 34 h 69"/>
                <a:gd name="T50" fmla="*/ 86 w 190"/>
                <a:gd name="T51" fmla="*/ 28 h 69"/>
                <a:gd name="T52" fmla="*/ 81 w 190"/>
                <a:gd name="T53" fmla="*/ 24 h 69"/>
                <a:gd name="T54" fmla="*/ 58 w 190"/>
                <a:gd name="T55" fmla="*/ 20 h 69"/>
                <a:gd name="T56" fmla="*/ 52 w 190"/>
                <a:gd name="T57" fmla="*/ 16 h 69"/>
                <a:gd name="T58" fmla="*/ 60 w 190"/>
                <a:gd name="T59" fmla="*/ 11 h 69"/>
                <a:gd name="T60" fmla="*/ 42 w 190"/>
                <a:gd name="T61" fmla="*/ 10 h 69"/>
                <a:gd name="T62" fmla="*/ 28 w 190"/>
                <a:gd name="T63" fmla="*/ 21 h 69"/>
                <a:gd name="T64" fmla="*/ 20 w 190"/>
                <a:gd name="T65" fmla="*/ 21 h 69"/>
                <a:gd name="T66" fmla="*/ 17 w 190"/>
                <a:gd name="T67" fmla="*/ 26 h 69"/>
                <a:gd name="T68" fmla="*/ 7 w 190"/>
                <a:gd name="T69" fmla="*/ 28 h 69"/>
                <a:gd name="T70" fmla="*/ 0 w 190"/>
                <a:gd name="T71" fmla="*/ 27 h 69"/>
                <a:gd name="T72" fmla="*/ 11 w 190"/>
                <a:gd name="T73" fmla="*/ 20 h 69"/>
                <a:gd name="T74" fmla="*/ 16 w 190"/>
                <a:gd name="T75" fmla="*/ 13 h 69"/>
                <a:gd name="T76" fmla="*/ 25 w 190"/>
                <a:gd name="T77" fmla="*/ 8 h 69"/>
                <a:gd name="T78" fmla="*/ 34 w 190"/>
                <a:gd name="T79" fmla="*/ 4 h 69"/>
                <a:gd name="T80" fmla="*/ 48 w 190"/>
                <a:gd name="T81" fmla="*/ 2 h 69"/>
                <a:gd name="T82" fmla="*/ 53 w 190"/>
                <a:gd name="T8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69">
                  <a:moveTo>
                    <a:pt x="53" y="0"/>
                  </a:moveTo>
                  <a:lnTo>
                    <a:pt x="68" y="1"/>
                  </a:lnTo>
                  <a:lnTo>
                    <a:pt x="82" y="1"/>
                  </a:lnTo>
                  <a:lnTo>
                    <a:pt x="98" y="8"/>
                  </a:lnTo>
                  <a:lnTo>
                    <a:pt x="104" y="16"/>
                  </a:lnTo>
                  <a:lnTo>
                    <a:pt x="121" y="14"/>
                  </a:lnTo>
                  <a:lnTo>
                    <a:pt x="127" y="19"/>
                  </a:lnTo>
                  <a:lnTo>
                    <a:pt x="140" y="31"/>
                  </a:lnTo>
                  <a:lnTo>
                    <a:pt x="150" y="41"/>
                  </a:lnTo>
                  <a:lnTo>
                    <a:pt x="156" y="40"/>
                  </a:lnTo>
                  <a:lnTo>
                    <a:pt x="166" y="45"/>
                  </a:lnTo>
                  <a:lnTo>
                    <a:pt x="164" y="51"/>
                  </a:lnTo>
                  <a:lnTo>
                    <a:pt x="177" y="51"/>
                  </a:lnTo>
                  <a:lnTo>
                    <a:pt x="190" y="60"/>
                  </a:lnTo>
                  <a:lnTo>
                    <a:pt x="187" y="65"/>
                  </a:lnTo>
                  <a:lnTo>
                    <a:pt x="175" y="67"/>
                  </a:lnTo>
                  <a:lnTo>
                    <a:pt x="163" y="68"/>
                  </a:lnTo>
                  <a:lnTo>
                    <a:pt x="151" y="67"/>
                  </a:lnTo>
                  <a:lnTo>
                    <a:pt x="124" y="69"/>
                  </a:lnTo>
                  <a:lnTo>
                    <a:pt x="138" y="57"/>
                  </a:lnTo>
                  <a:lnTo>
                    <a:pt x="131" y="52"/>
                  </a:lnTo>
                  <a:lnTo>
                    <a:pt x="120" y="50"/>
                  </a:lnTo>
                  <a:lnTo>
                    <a:pt x="114" y="45"/>
                  </a:lnTo>
                  <a:lnTo>
                    <a:pt x="112" y="33"/>
                  </a:lnTo>
                  <a:lnTo>
                    <a:pt x="101" y="34"/>
                  </a:lnTo>
                  <a:lnTo>
                    <a:pt x="86" y="28"/>
                  </a:lnTo>
                  <a:lnTo>
                    <a:pt x="81" y="24"/>
                  </a:lnTo>
                  <a:lnTo>
                    <a:pt x="58" y="20"/>
                  </a:lnTo>
                  <a:lnTo>
                    <a:pt x="52" y="16"/>
                  </a:lnTo>
                  <a:lnTo>
                    <a:pt x="60" y="11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20" y="21"/>
                  </a:lnTo>
                  <a:lnTo>
                    <a:pt x="17" y="26"/>
                  </a:lnTo>
                  <a:lnTo>
                    <a:pt x="7" y="28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16" y="13"/>
                  </a:lnTo>
                  <a:lnTo>
                    <a:pt x="25" y="8"/>
                  </a:lnTo>
                  <a:lnTo>
                    <a:pt x="34" y="4"/>
                  </a:lnTo>
                  <a:lnTo>
                    <a:pt x="48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0" name="Freeform 48">
              <a:extLst>
                <a:ext uri="{FF2B5EF4-FFF2-40B4-BE49-F238E27FC236}">
                  <a16:creationId xmlns:a16="http://schemas.microsoft.com/office/drawing/2014/main" id="{F8974E17-6608-974F-93D6-CE9886F0B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570" y="3051057"/>
              <a:ext cx="49234" cy="23565"/>
            </a:xfrm>
            <a:custGeom>
              <a:avLst/>
              <a:gdLst>
                <a:gd name="T0" fmla="*/ 0 w 31"/>
                <a:gd name="T1" fmla="*/ 11 h 14"/>
                <a:gd name="T2" fmla="*/ 1 w 31"/>
                <a:gd name="T3" fmla="*/ 11 h 14"/>
                <a:gd name="T4" fmla="*/ 3 w 31"/>
                <a:gd name="T5" fmla="*/ 6 h 14"/>
                <a:gd name="T6" fmla="*/ 16 w 31"/>
                <a:gd name="T7" fmla="*/ 6 h 14"/>
                <a:gd name="T8" fmla="*/ 31 w 31"/>
                <a:gd name="T9" fmla="*/ 0 h 14"/>
                <a:gd name="T10" fmla="*/ 20 w 31"/>
                <a:gd name="T11" fmla="*/ 9 h 14"/>
                <a:gd name="T12" fmla="*/ 22 w 31"/>
                <a:gd name="T13" fmla="*/ 12 h 14"/>
                <a:gd name="T14" fmla="*/ 20 w 31"/>
                <a:gd name="T15" fmla="*/ 12 h 14"/>
                <a:gd name="T16" fmla="*/ 17 w 31"/>
                <a:gd name="T17" fmla="*/ 13 h 14"/>
                <a:gd name="T18" fmla="*/ 14 w 31"/>
                <a:gd name="T19" fmla="*/ 13 h 14"/>
                <a:gd name="T20" fmla="*/ 13 w 31"/>
                <a:gd name="T21" fmla="*/ 14 h 14"/>
                <a:gd name="T22" fmla="*/ 13 w 31"/>
                <a:gd name="T23" fmla="*/ 12 h 14"/>
                <a:gd name="T24" fmla="*/ 11 w 31"/>
                <a:gd name="T25" fmla="*/ 10 h 14"/>
                <a:gd name="T26" fmla="*/ 8 w 31"/>
                <a:gd name="T27" fmla="*/ 10 h 14"/>
                <a:gd name="T28" fmla="*/ 4 w 31"/>
                <a:gd name="T29" fmla="*/ 12 h 14"/>
                <a:gd name="T30" fmla="*/ 0 w 3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4">
                  <a:moveTo>
                    <a:pt x="0" y="11"/>
                  </a:moveTo>
                  <a:lnTo>
                    <a:pt x="1" y="11"/>
                  </a:lnTo>
                  <a:lnTo>
                    <a:pt x="3" y="6"/>
                  </a:lnTo>
                  <a:lnTo>
                    <a:pt x="16" y="6"/>
                  </a:lnTo>
                  <a:lnTo>
                    <a:pt x="31" y="0"/>
                  </a:lnTo>
                  <a:lnTo>
                    <a:pt x="20" y="9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7" y="13"/>
                  </a:lnTo>
                  <a:lnTo>
                    <a:pt x="14" y="13"/>
                  </a:lnTo>
                  <a:lnTo>
                    <a:pt x="13" y="14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1" name="Freeform 49">
              <a:extLst>
                <a:ext uri="{FF2B5EF4-FFF2-40B4-BE49-F238E27FC236}">
                  <a16:creationId xmlns:a16="http://schemas.microsoft.com/office/drawing/2014/main" id="{3E15859B-17E2-4149-BB75-9EA0A2C9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863" y="3067889"/>
              <a:ext cx="49234" cy="20198"/>
            </a:xfrm>
            <a:custGeom>
              <a:avLst/>
              <a:gdLst>
                <a:gd name="T0" fmla="*/ 30 w 31"/>
                <a:gd name="T1" fmla="*/ 2 h 12"/>
                <a:gd name="T2" fmla="*/ 31 w 31"/>
                <a:gd name="T3" fmla="*/ 4 h 12"/>
                <a:gd name="T4" fmla="*/ 14 w 31"/>
                <a:gd name="T5" fmla="*/ 12 h 12"/>
                <a:gd name="T6" fmla="*/ 5 w 31"/>
                <a:gd name="T7" fmla="*/ 10 h 12"/>
                <a:gd name="T8" fmla="*/ 0 w 31"/>
                <a:gd name="T9" fmla="*/ 2 h 12"/>
                <a:gd name="T10" fmla="*/ 8 w 31"/>
                <a:gd name="T11" fmla="*/ 1 h 12"/>
                <a:gd name="T12" fmla="*/ 12 w 31"/>
                <a:gd name="T13" fmla="*/ 2 h 12"/>
                <a:gd name="T14" fmla="*/ 16 w 31"/>
                <a:gd name="T15" fmla="*/ 0 h 12"/>
                <a:gd name="T16" fmla="*/ 19 w 31"/>
                <a:gd name="T17" fmla="*/ 0 h 12"/>
                <a:gd name="T18" fmla="*/ 21 w 31"/>
                <a:gd name="T19" fmla="*/ 2 h 12"/>
                <a:gd name="T20" fmla="*/ 21 w 31"/>
                <a:gd name="T21" fmla="*/ 4 h 12"/>
                <a:gd name="T22" fmla="*/ 22 w 31"/>
                <a:gd name="T23" fmla="*/ 3 h 12"/>
                <a:gd name="T24" fmla="*/ 25 w 31"/>
                <a:gd name="T25" fmla="*/ 3 h 12"/>
                <a:gd name="T26" fmla="*/ 28 w 31"/>
                <a:gd name="T27" fmla="*/ 2 h 12"/>
                <a:gd name="T28" fmla="*/ 30 w 31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2">
                  <a:moveTo>
                    <a:pt x="30" y="2"/>
                  </a:moveTo>
                  <a:lnTo>
                    <a:pt x="31" y="4"/>
                  </a:lnTo>
                  <a:lnTo>
                    <a:pt x="14" y="12"/>
                  </a:lnTo>
                  <a:lnTo>
                    <a:pt x="5" y="10"/>
                  </a:lnTo>
                  <a:lnTo>
                    <a:pt x="0" y="2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5" y="3"/>
                  </a:lnTo>
                  <a:lnTo>
                    <a:pt x="28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2" name="Freeform 50">
              <a:extLst>
                <a:ext uri="{FF2B5EF4-FFF2-40B4-BE49-F238E27FC236}">
                  <a16:creationId xmlns:a16="http://schemas.microsoft.com/office/drawing/2014/main" id="{EE8419CB-0A4D-2348-91DF-453804BD7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351" y="2517475"/>
              <a:ext cx="169937" cy="87528"/>
            </a:xfrm>
            <a:custGeom>
              <a:avLst/>
              <a:gdLst>
                <a:gd name="T0" fmla="*/ 79 w 107"/>
                <a:gd name="T1" fmla="*/ 51 h 52"/>
                <a:gd name="T2" fmla="*/ 71 w 107"/>
                <a:gd name="T3" fmla="*/ 48 h 52"/>
                <a:gd name="T4" fmla="*/ 63 w 107"/>
                <a:gd name="T5" fmla="*/ 49 h 52"/>
                <a:gd name="T6" fmla="*/ 50 w 107"/>
                <a:gd name="T7" fmla="*/ 43 h 52"/>
                <a:gd name="T8" fmla="*/ 45 w 107"/>
                <a:gd name="T9" fmla="*/ 44 h 52"/>
                <a:gd name="T10" fmla="*/ 37 w 107"/>
                <a:gd name="T11" fmla="*/ 52 h 52"/>
                <a:gd name="T12" fmla="*/ 24 w 107"/>
                <a:gd name="T13" fmla="*/ 46 h 52"/>
                <a:gd name="T14" fmla="*/ 14 w 107"/>
                <a:gd name="T15" fmla="*/ 37 h 52"/>
                <a:gd name="T16" fmla="*/ 6 w 107"/>
                <a:gd name="T17" fmla="*/ 32 h 52"/>
                <a:gd name="T18" fmla="*/ 4 w 107"/>
                <a:gd name="T19" fmla="*/ 24 h 52"/>
                <a:gd name="T20" fmla="*/ 0 w 107"/>
                <a:gd name="T21" fmla="*/ 18 h 52"/>
                <a:gd name="T22" fmla="*/ 12 w 107"/>
                <a:gd name="T23" fmla="*/ 13 h 52"/>
                <a:gd name="T24" fmla="*/ 17 w 107"/>
                <a:gd name="T25" fmla="*/ 8 h 52"/>
                <a:gd name="T26" fmla="*/ 28 w 107"/>
                <a:gd name="T27" fmla="*/ 4 h 52"/>
                <a:gd name="T28" fmla="*/ 32 w 107"/>
                <a:gd name="T29" fmla="*/ 0 h 52"/>
                <a:gd name="T30" fmla="*/ 36 w 107"/>
                <a:gd name="T31" fmla="*/ 3 h 52"/>
                <a:gd name="T32" fmla="*/ 43 w 107"/>
                <a:gd name="T33" fmla="*/ 1 h 52"/>
                <a:gd name="T34" fmla="*/ 51 w 107"/>
                <a:gd name="T35" fmla="*/ 7 h 52"/>
                <a:gd name="T36" fmla="*/ 63 w 107"/>
                <a:gd name="T37" fmla="*/ 9 h 52"/>
                <a:gd name="T38" fmla="*/ 63 w 107"/>
                <a:gd name="T39" fmla="*/ 15 h 52"/>
                <a:gd name="T40" fmla="*/ 72 w 107"/>
                <a:gd name="T41" fmla="*/ 19 h 52"/>
                <a:gd name="T42" fmla="*/ 74 w 107"/>
                <a:gd name="T43" fmla="*/ 14 h 52"/>
                <a:gd name="T44" fmla="*/ 85 w 107"/>
                <a:gd name="T45" fmla="*/ 16 h 52"/>
                <a:gd name="T46" fmla="*/ 87 w 107"/>
                <a:gd name="T47" fmla="*/ 22 h 52"/>
                <a:gd name="T48" fmla="*/ 99 w 107"/>
                <a:gd name="T49" fmla="*/ 23 h 52"/>
                <a:gd name="T50" fmla="*/ 107 w 107"/>
                <a:gd name="T51" fmla="*/ 33 h 52"/>
                <a:gd name="T52" fmla="*/ 103 w 107"/>
                <a:gd name="T53" fmla="*/ 33 h 52"/>
                <a:gd name="T54" fmla="*/ 100 w 107"/>
                <a:gd name="T55" fmla="*/ 37 h 52"/>
                <a:gd name="T56" fmla="*/ 97 w 107"/>
                <a:gd name="T57" fmla="*/ 38 h 52"/>
                <a:gd name="T58" fmla="*/ 96 w 107"/>
                <a:gd name="T59" fmla="*/ 42 h 52"/>
                <a:gd name="T60" fmla="*/ 93 w 107"/>
                <a:gd name="T61" fmla="*/ 43 h 52"/>
                <a:gd name="T62" fmla="*/ 93 w 107"/>
                <a:gd name="T63" fmla="*/ 45 h 52"/>
                <a:gd name="T64" fmla="*/ 88 w 107"/>
                <a:gd name="T65" fmla="*/ 47 h 52"/>
                <a:gd name="T66" fmla="*/ 80 w 107"/>
                <a:gd name="T67" fmla="*/ 47 h 52"/>
                <a:gd name="T68" fmla="*/ 79 w 107"/>
                <a:gd name="T6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52">
                  <a:moveTo>
                    <a:pt x="79" y="51"/>
                  </a:moveTo>
                  <a:lnTo>
                    <a:pt x="71" y="48"/>
                  </a:lnTo>
                  <a:lnTo>
                    <a:pt x="63" y="49"/>
                  </a:lnTo>
                  <a:lnTo>
                    <a:pt x="50" y="43"/>
                  </a:lnTo>
                  <a:lnTo>
                    <a:pt x="45" y="44"/>
                  </a:lnTo>
                  <a:lnTo>
                    <a:pt x="37" y="52"/>
                  </a:lnTo>
                  <a:lnTo>
                    <a:pt x="24" y="46"/>
                  </a:lnTo>
                  <a:lnTo>
                    <a:pt x="14" y="37"/>
                  </a:lnTo>
                  <a:lnTo>
                    <a:pt x="6" y="32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12" y="13"/>
                  </a:lnTo>
                  <a:lnTo>
                    <a:pt x="17" y="8"/>
                  </a:lnTo>
                  <a:lnTo>
                    <a:pt x="28" y="4"/>
                  </a:lnTo>
                  <a:lnTo>
                    <a:pt x="32" y="0"/>
                  </a:lnTo>
                  <a:lnTo>
                    <a:pt x="36" y="3"/>
                  </a:lnTo>
                  <a:lnTo>
                    <a:pt x="43" y="1"/>
                  </a:lnTo>
                  <a:lnTo>
                    <a:pt x="51" y="7"/>
                  </a:lnTo>
                  <a:lnTo>
                    <a:pt x="63" y="9"/>
                  </a:lnTo>
                  <a:lnTo>
                    <a:pt x="63" y="15"/>
                  </a:lnTo>
                  <a:lnTo>
                    <a:pt x="72" y="19"/>
                  </a:lnTo>
                  <a:lnTo>
                    <a:pt x="74" y="14"/>
                  </a:lnTo>
                  <a:lnTo>
                    <a:pt x="85" y="16"/>
                  </a:lnTo>
                  <a:lnTo>
                    <a:pt x="87" y="22"/>
                  </a:lnTo>
                  <a:lnTo>
                    <a:pt x="99" y="23"/>
                  </a:lnTo>
                  <a:lnTo>
                    <a:pt x="107" y="33"/>
                  </a:lnTo>
                  <a:lnTo>
                    <a:pt x="103" y="33"/>
                  </a:lnTo>
                  <a:lnTo>
                    <a:pt x="100" y="37"/>
                  </a:lnTo>
                  <a:lnTo>
                    <a:pt x="97" y="38"/>
                  </a:lnTo>
                  <a:lnTo>
                    <a:pt x="96" y="42"/>
                  </a:lnTo>
                  <a:lnTo>
                    <a:pt x="93" y="43"/>
                  </a:lnTo>
                  <a:lnTo>
                    <a:pt x="93" y="45"/>
                  </a:lnTo>
                  <a:lnTo>
                    <a:pt x="88" y="47"/>
                  </a:lnTo>
                  <a:lnTo>
                    <a:pt x="80" y="47"/>
                  </a:lnTo>
                  <a:lnTo>
                    <a:pt x="79" y="5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3" name="Freeform 51">
              <a:extLst>
                <a:ext uri="{FF2B5EF4-FFF2-40B4-BE49-F238E27FC236}">
                  <a16:creationId xmlns:a16="http://schemas.microsoft.com/office/drawing/2014/main" id="{64037A59-742E-4D46-9C3C-116F7FEC7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532" y="2387867"/>
              <a:ext cx="227112" cy="260900"/>
            </a:xfrm>
            <a:custGeom>
              <a:avLst/>
              <a:gdLst>
                <a:gd name="T0" fmla="*/ 58 w 143"/>
                <a:gd name="T1" fmla="*/ 0 h 155"/>
                <a:gd name="T2" fmla="*/ 59 w 143"/>
                <a:gd name="T3" fmla="*/ 8 h 155"/>
                <a:gd name="T4" fmla="*/ 75 w 143"/>
                <a:gd name="T5" fmla="*/ 12 h 155"/>
                <a:gd name="T6" fmla="*/ 75 w 143"/>
                <a:gd name="T7" fmla="*/ 20 h 155"/>
                <a:gd name="T8" fmla="*/ 90 w 143"/>
                <a:gd name="T9" fmla="*/ 16 h 155"/>
                <a:gd name="T10" fmla="*/ 99 w 143"/>
                <a:gd name="T11" fmla="*/ 10 h 155"/>
                <a:gd name="T12" fmla="*/ 117 w 143"/>
                <a:gd name="T13" fmla="*/ 18 h 155"/>
                <a:gd name="T14" fmla="*/ 125 w 143"/>
                <a:gd name="T15" fmla="*/ 25 h 155"/>
                <a:gd name="T16" fmla="*/ 129 w 143"/>
                <a:gd name="T17" fmla="*/ 35 h 155"/>
                <a:gd name="T18" fmla="*/ 125 w 143"/>
                <a:gd name="T19" fmla="*/ 40 h 155"/>
                <a:gd name="T20" fmla="*/ 131 w 143"/>
                <a:gd name="T21" fmla="*/ 47 h 155"/>
                <a:gd name="T22" fmla="*/ 136 w 143"/>
                <a:gd name="T23" fmla="*/ 58 h 155"/>
                <a:gd name="T24" fmla="*/ 136 w 143"/>
                <a:gd name="T25" fmla="*/ 65 h 155"/>
                <a:gd name="T26" fmla="*/ 143 w 143"/>
                <a:gd name="T27" fmla="*/ 78 h 155"/>
                <a:gd name="T28" fmla="*/ 136 w 143"/>
                <a:gd name="T29" fmla="*/ 80 h 155"/>
                <a:gd name="T30" fmla="*/ 132 w 143"/>
                <a:gd name="T31" fmla="*/ 77 h 155"/>
                <a:gd name="T32" fmla="*/ 128 w 143"/>
                <a:gd name="T33" fmla="*/ 81 h 155"/>
                <a:gd name="T34" fmla="*/ 117 w 143"/>
                <a:gd name="T35" fmla="*/ 85 h 155"/>
                <a:gd name="T36" fmla="*/ 112 w 143"/>
                <a:gd name="T37" fmla="*/ 90 h 155"/>
                <a:gd name="T38" fmla="*/ 100 w 143"/>
                <a:gd name="T39" fmla="*/ 95 h 155"/>
                <a:gd name="T40" fmla="*/ 104 w 143"/>
                <a:gd name="T41" fmla="*/ 101 h 155"/>
                <a:gd name="T42" fmla="*/ 106 w 143"/>
                <a:gd name="T43" fmla="*/ 109 h 155"/>
                <a:gd name="T44" fmla="*/ 114 w 143"/>
                <a:gd name="T45" fmla="*/ 114 h 155"/>
                <a:gd name="T46" fmla="*/ 124 w 143"/>
                <a:gd name="T47" fmla="*/ 123 h 155"/>
                <a:gd name="T48" fmla="*/ 119 w 143"/>
                <a:gd name="T49" fmla="*/ 132 h 155"/>
                <a:gd name="T50" fmla="*/ 113 w 143"/>
                <a:gd name="T51" fmla="*/ 135 h 155"/>
                <a:gd name="T52" fmla="*/ 117 w 143"/>
                <a:gd name="T53" fmla="*/ 148 h 155"/>
                <a:gd name="T54" fmla="*/ 115 w 143"/>
                <a:gd name="T55" fmla="*/ 151 h 155"/>
                <a:gd name="T56" fmla="*/ 110 w 143"/>
                <a:gd name="T57" fmla="*/ 147 h 155"/>
                <a:gd name="T58" fmla="*/ 102 w 143"/>
                <a:gd name="T59" fmla="*/ 147 h 155"/>
                <a:gd name="T60" fmla="*/ 91 w 143"/>
                <a:gd name="T61" fmla="*/ 150 h 155"/>
                <a:gd name="T62" fmla="*/ 76 w 143"/>
                <a:gd name="T63" fmla="*/ 149 h 155"/>
                <a:gd name="T64" fmla="*/ 75 w 143"/>
                <a:gd name="T65" fmla="*/ 155 h 155"/>
                <a:gd name="T66" fmla="*/ 66 w 143"/>
                <a:gd name="T67" fmla="*/ 149 h 155"/>
                <a:gd name="T68" fmla="*/ 61 w 143"/>
                <a:gd name="T69" fmla="*/ 150 h 155"/>
                <a:gd name="T70" fmla="*/ 44 w 143"/>
                <a:gd name="T71" fmla="*/ 144 h 155"/>
                <a:gd name="T72" fmla="*/ 40 w 143"/>
                <a:gd name="T73" fmla="*/ 148 h 155"/>
                <a:gd name="T74" fmla="*/ 26 w 143"/>
                <a:gd name="T75" fmla="*/ 148 h 155"/>
                <a:gd name="T76" fmla="*/ 28 w 143"/>
                <a:gd name="T77" fmla="*/ 134 h 155"/>
                <a:gd name="T78" fmla="*/ 35 w 143"/>
                <a:gd name="T79" fmla="*/ 120 h 155"/>
                <a:gd name="T80" fmla="*/ 12 w 143"/>
                <a:gd name="T81" fmla="*/ 116 h 155"/>
                <a:gd name="T82" fmla="*/ 4 w 143"/>
                <a:gd name="T83" fmla="*/ 111 h 155"/>
                <a:gd name="T84" fmla="*/ 5 w 143"/>
                <a:gd name="T85" fmla="*/ 102 h 155"/>
                <a:gd name="T86" fmla="*/ 2 w 143"/>
                <a:gd name="T87" fmla="*/ 97 h 155"/>
                <a:gd name="T88" fmla="*/ 3 w 143"/>
                <a:gd name="T89" fmla="*/ 84 h 155"/>
                <a:gd name="T90" fmla="*/ 0 w 143"/>
                <a:gd name="T91" fmla="*/ 63 h 155"/>
                <a:gd name="T92" fmla="*/ 9 w 143"/>
                <a:gd name="T93" fmla="*/ 63 h 155"/>
                <a:gd name="T94" fmla="*/ 13 w 143"/>
                <a:gd name="T95" fmla="*/ 55 h 155"/>
                <a:gd name="T96" fmla="*/ 16 w 143"/>
                <a:gd name="T97" fmla="*/ 37 h 155"/>
                <a:gd name="T98" fmla="*/ 13 w 143"/>
                <a:gd name="T99" fmla="*/ 30 h 155"/>
                <a:gd name="T100" fmla="*/ 16 w 143"/>
                <a:gd name="T101" fmla="*/ 26 h 155"/>
                <a:gd name="T102" fmla="*/ 29 w 143"/>
                <a:gd name="T103" fmla="*/ 25 h 155"/>
                <a:gd name="T104" fmla="*/ 32 w 143"/>
                <a:gd name="T105" fmla="*/ 29 h 155"/>
                <a:gd name="T106" fmla="*/ 42 w 143"/>
                <a:gd name="T107" fmla="*/ 19 h 155"/>
                <a:gd name="T108" fmla="*/ 38 w 143"/>
                <a:gd name="T109" fmla="*/ 12 h 155"/>
                <a:gd name="T110" fmla="*/ 36 w 143"/>
                <a:gd name="T111" fmla="*/ 1 h 155"/>
                <a:gd name="T112" fmla="*/ 48 w 143"/>
                <a:gd name="T113" fmla="*/ 3 h 155"/>
                <a:gd name="T114" fmla="*/ 58 w 143"/>
                <a:gd name="T1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3" h="155">
                  <a:moveTo>
                    <a:pt x="58" y="0"/>
                  </a:moveTo>
                  <a:lnTo>
                    <a:pt x="59" y="8"/>
                  </a:lnTo>
                  <a:lnTo>
                    <a:pt x="75" y="12"/>
                  </a:lnTo>
                  <a:lnTo>
                    <a:pt x="75" y="20"/>
                  </a:lnTo>
                  <a:lnTo>
                    <a:pt x="90" y="16"/>
                  </a:lnTo>
                  <a:lnTo>
                    <a:pt x="99" y="10"/>
                  </a:lnTo>
                  <a:lnTo>
                    <a:pt x="117" y="18"/>
                  </a:lnTo>
                  <a:lnTo>
                    <a:pt x="125" y="25"/>
                  </a:lnTo>
                  <a:lnTo>
                    <a:pt x="129" y="35"/>
                  </a:lnTo>
                  <a:lnTo>
                    <a:pt x="125" y="40"/>
                  </a:lnTo>
                  <a:lnTo>
                    <a:pt x="131" y="47"/>
                  </a:lnTo>
                  <a:lnTo>
                    <a:pt x="136" y="58"/>
                  </a:lnTo>
                  <a:lnTo>
                    <a:pt x="136" y="65"/>
                  </a:lnTo>
                  <a:lnTo>
                    <a:pt x="143" y="78"/>
                  </a:lnTo>
                  <a:lnTo>
                    <a:pt x="136" y="80"/>
                  </a:lnTo>
                  <a:lnTo>
                    <a:pt x="132" y="77"/>
                  </a:lnTo>
                  <a:lnTo>
                    <a:pt x="128" y="81"/>
                  </a:lnTo>
                  <a:lnTo>
                    <a:pt x="117" y="85"/>
                  </a:lnTo>
                  <a:lnTo>
                    <a:pt x="112" y="90"/>
                  </a:lnTo>
                  <a:lnTo>
                    <a:pt x="100" y="95"/>
                  </a:lnTo>
                  <a:lnTo>
                    <a:pt x="104" y="101"/>
                  </a:lnTo>
                  <a:lnTo>
                    <a:pt x="106" y="109"/>
                  </a:lnTo>
                  <a:lnTo>
                    <a:pt x="114" y="114"/>
                  </a:lnTo>
                  <a:lnTo>
                    <a:pt x="124" y="123"/>
                  </a:lnTo>
                  <a:lnTo>
                    <a:pt x="119" y="132"/>
                  </a:lnTo>
                  <a:lnTo>
                    <a:pt x="113" y="135"/>
                  </a:lnTo>
                  <a:lnTo>
                    <a:pt x="117" y="148"/>
                  </a:lnTo>
                  <a:lnTo>
                    <a:pt x="115" y="151"/>
                  </a:lnTo>
                  <a:lnTo>
                    <a:pt x="110" y="147"/>
                  </a:lnTo>
                  <a:lnTo>
                    <a:pt x="102" y="147"/>
                  </a:lnTo>
                  <a:lnTo>
                    <a:pt x="91" y="150"/>
                  </a:lnTo>
                  <a:lnTo>
                    <a:pt x="76" y="149"/>
                  </a:lnTo>
                  <a:lnTo>
                    <a:pt x="75" y="155"/>
                  </a:lnTo>
                  <a:lnTo>
                    <a:pt x="66" y="149"/>
                  </a:lnTo>
                  <a:lnTo>
                    <a:pt x="61" y="150"/>
                  </a:lnTo>
                  <a:lnTo>
                    <a:pt x="44" y="144"/>
                  </a:lnTo>
                  <a:lnTo>
                    <a:pt x="40" y="148"/>
                  </a:lnTo>
                  <a:lnTo>
                    <a:pt x="26" y="148"/>
                  </a:lnTo>
                  <a:lnTo>
                    <a:pt x="28" y="134"/>
                  </a:lnTo>
                  <a:lnTo>
                    <a:pt x="35" y="120"/>
                  </a:lnTo>
                  <a:lnTo>
                    <a:pt x="12" y="116"/>
                  </a:lnTo>
                  <a:lnTo>
                    <a:pt x="4" y="111"/>
                  </a:lnTo>
                  <a:lnTo>
                    <a:pt x="5" y="102"/>
                  </a:lnTo>
                  <a:lnTo>
                    <a:pt x="2" y="97"/>
                  </a:lnTo>
                  <a:lnTo>
                    <a:pt x="3" y="84"/>
                  </a:lnTo>
                  <a:lnTo>
                    <a:pt x="0" y="63"/>
                  </a:lnTo>
                  <a:lnTo>
                    <a:pt x="9" y="63"/>
                  </a:lnTo>
                  <a:lnTo>
                    <a:pt x="13" y="55"/>
                  </a:lnTo>
                  <a:lnTo>
                    <a:pt x="16" y="37"/>
                  </a:lnTo>
                  <a:lnTo>
                    <a:pt x="13" y="30"/>
                  </a:lnTo>
                  <a:lnTo>
                    <a:pt x="16" y="26"/>
                  </a:lnTo>
                  <a:lnTo>
                    <a:pt x="29" y="25"/>
                  </a:lnTo>
                  <a:lnTo>
                    <a:pt x="32" y="29"/>
                  </a:lnTo>
                  <a:lnTo>
                    <a:pt x="42" y="19"/>
                  </a:lnTo>
                  <a:lnTo>
                    <a:pt x="38" y="12"/>
                  </a:lnTo>
                  <a:lnTo>
                    <a:pt x="36" y="1"/>
                  </a:lnTo>
                  <a:lnTo>
                    <a:pt x="4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4" name="Freeform 52">
              <a:extLst>
                <a:ext uri="{FF2B5EF4-FFF2-40B4-BE49-F238E27FC236}">
                  <a16:creationId xmlns:a16="http://schemas.microsoft.com/office/drawing/2014/main" id="{781AC6FC-8851-EA4A-81A4-99B4C508A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3266" y="3853954"/>
              <a:ext cx="47646" cy="60596"/>
            </a:xfrm>
            <a:custGeom>
              <a:avLst/>
              <a:gdLst>
                <a:gd name="T0" fmla="*/ 25 w 30"/>
                <a:gd name="T1" fmla="*/ 0 h 36"/>
                <a:gd name="T2" fmla="*/ 30 w 30"/>
                <a:gd name="T3" fmla="*/ 6 h 36"/>
                <a:gd name="T4" fmla="*/ 30 w 30"/>
                <a:gd name="T5" fmla="*/ 15 h 36"/>
                <a:gd name="T6" fmla="*/ 20 w 30"/>
                <a:gd name="T7" fmla="*/ 20 h 36"/>
                <a:gd name="T8" fmla="*/ 28 w 30"/>
                <a:gd name="T9" fmla="*/ 25 h 36"/>
                <a:gd name="T10" fmla="*/ 21 w 30"/>
                <a:gd name="T11" fmla="*/ 36 h 36"/>
                <a:gd name="T12" fmla="*/ 17 w 30"/>
                <a:gd name="T13" fmla="*/ 33 h 36"/>
                <a:gd name="T14" fmla="*/ 13 w 30"/>
                <a:gd name="T15" fmla="*/ 34 h 36"/>
                <a:gd name="T16" fmla="*/ 3 w 30"/>
                <a:gd name="T17" fmla="*/ 34 h 36"/>
                <a:gd name="T18" fmla="*/ 2 w 30"/>
                <a:gd name="T19" fmla="*/ 28 h 36"/>
                <a:gd name="T20" fmla="*/ 0 w 30"/>
                <a:gd name="T21" fmla="*/ 22 h 36"/>
                <a:gd name="T22" fmla="*/ 6 w 30"/>
                <a:gd name="T23" fmla="*/ 12 h 36"/>
                <a:gd name="T24" fmla="*/ 12 w 30"/>
                <a:gd name="T25" fmla="*/ 3 h 36"/>
                <a:gd name="T26" fmla="*/ 20 w 30"/>
                <a:gd name="T27" fmla="*/ 5 h 36"/>
                <a:gd name="T28" fmla="*/ 25 w 30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6">
                  <a:moveTo>
                    <a:pt x="25" y="0"/>
                  </a:moveTo>
                  <a:lnTo>
                    <a:pt x="30" y="6"/>
                  </a:lnTo>
                  <a:lnTo>
                    <a:pt x="30" y="15"/>
                  </a:lnTo>
                  <a:lnTo>
                    <a:pt x="20" y="20"/>
                  </a:lnTo>
                  <a:lnTo>
                    <a:pt x="28" y="25"/>
                  </a:lnTo>
                  <a:lnTo>
                    <a:pt x="21" y="36"/>
                  </a:lnTo>
                  <a:lnTo>
                    <a:pt x="17" y="33"/>
                  </a:lnTo>
                  <a:lnTo>
                    <a:pt x="13" y="34"/>
                  </a:lnTo>
                  <a:lnTo>
                    <a:pt x="3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6" y="12"/>
                  </a:lnTo>
                  <a:lnTo>
                    <a:pt x="12" y="3"/>
                  </a:lnTo>
                  <a:lnTo>
                    <a:pt x="20" y="5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5" name="Freeform 53">
              <a:extLst>
                <a:ext uri="{FF2B5EF4-FFF2-40B4-BE49-F238E27FC236}">
                  <a16:creationId xmlns:a16="http://schemas.microsoft.com/office/drawing/2014/main" id="{32B1FF05-D7F0-AD4D-AC5A-01B8A4381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882" y="2350836"/>
              <a:ext cx="42881" cy="43763"/>
            </a:xfrm>
            <a:custGeom>
              <a:avLst/>
              <a:gdLst>
                <a:gd name="T0" fmla="*/ 27 w 27"/>
                <a:gd name="T1" fmla="*/ 10 h 26"/>
                <a:gd name="T2" fmla="*/ 20 w 27"/>
                <a:gd name="T3" fmla="*/ 26 h 26"/>
                <a:gd name="T4" fmla="*/ 3 w 27"/>
                <a:gd name="T5" fmla="*/ 15 h 26"/>
                <a:gd name="T6" fmla="*/ 0 w 27"/>
                <a:gd name="T7" fmla="*/ 6 h 26"/>
                <a:gd name="T8" fmla="*/ 22 w 27"/>
                <a:gd name="T9" fmla="*/ 0 h 26"/>
                <a:gd name="T10" fmla="*/ 27 w 27"/>
                <a:gd name="T1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7" y="10"/>
                  </a:moveTo>
                  <a:lnTo>
                    <a:pt x="20" y="26"/>
                  </a:lnTo>
                  <a:lnTo>
                    <a:pt x="3" y="15"/>
                  </a:lnTo>
                  <a:lnTo>
                    <a:pt x="0" y="6"/>
                  </a:lnTo>
                  <a:lnTo>
                    <a:pt x="22" y="0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6" name="Freeform 54">
              <a:extLst>
                <a:ext uri="{FF2B5EF4-FFF2-40B4-BE49-F238E27FC236}">
                  <a16:creationId xmlns:a16="http://schemas.microsoft.com/office/drawing/2014/main" id="{A32D368F-20DF-AC48-89E9-EE70421F9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001" y="2296973"/>
              <a:ext cx="68293" cy="95944"/>
            </a:xfrm>
            <a:custGeom>
              <a:avLst/>
              <a:gdLst>
                <a:gd name="T0" fmla="*/ 43 w 43"/>
                <a:gd name="T1" fmla="*/ 25 h 57"/>
                <a:gd name="T2" fmla="*/ 40 w 43"/>
                <a:gd name="T3" fmla="*/ 33 h 57"/>
                <a:gd name="T4" fmla="*/ 35 w 43"/>
                <a:gd name="T5" fmla="*/ 30 h 57"/>
                <a:gd name="T6" fmla="*/ 25 w 43"/>
                <a:gd name="T7" fmla="*/ 44 h 57"/>
                <a:gd name="T8" fmla="*/ 30 w 43"/>
                <a:gd name="T9" fmla="*/ 54 h 57"/>
                <a:gd name="T10" fmla="*/ 20 w 43"/>
                <a:gd name="T11" fmla="*/ 57 h 57"/>
                <a:gd name="T12" fmla="*/ 8 w 43"/>
                <a:gd name="T13" fmla="*/ 55 h 57"/>
                <a:gd name="T14" fmla="*/ 2 w 43"/>
                <a:gd name="T15" fmla="*/ 44 h 57"/>
                <a:gd name="T16" fmla="*/ 0 w 43"/>
                <a:gd name="T17" fmla="*/ 24 h 57"/>
                <a:gd name="T18" fmla="*/ 2 w 43"/>
                <a:gd name="T19" fmla="*/ 18 h 57"/>
                <a:gd name="T20" fmla="*/ 6 w 43"/>
                <a:gd name="T21" fmla="*/ 12 h 57"/>
                <a:gd name="T22" fmla="*/ 20 w 43"/>
                <a:gd name="T23" fmla="*/ 11 h 57"/>
                <a:gd name="T24" fmla="*/ 25 w 43"/>
                <a:gd name="T25" fmla="*/ 6 h 57"/>
                <a:gd name="T26" fmla="*/ 36 w 43"/>
                <a:gd name="T27" fmla="*/ 0 h 57"/>
                <a:gd name="T28" fmla="*/ 37 w 43"/>
                <a:gd name="T29" fmla="*/ 10 h 57"/>
                <a:gd name="T30" fmla="*/ 32 w 43"/>
                <a:gd name="T31" fmla="*/ 16 h 57"/>
                <a:gd name="T32" fmla="*/ 35 w 43"/>
                <a:gd name="T33" fmla="*/ 22 h 57"/>
                <a:gd name="T34" fmla="*/ 43 w 43"/>
                <a:gd name="T3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7">
                  <a:moveTo>
                    <a:pt x="43" y="25"/>
                  </a:moveTo>
                  <a:lnTo>
                    <a:pt x="40" y="33"/>
                  </a:lnTo>
                  <a:lnTo>
                    <a:pt x="35" y="30"/>
                  </a:lnTo>
                  <a:lnTo>
                    <a:pt x="25" y="44"/>
                  </a:lnTo>
                  <a:lnTo>
                    <a:pt x="30" y="54"/>
                  </a:lnTo>
                  <a:lnTo>
                    <a:pt x="20" y="57"/>
                  </a:lnTo>
                  <a:lnTo>
                    <a:pt x="8" y="55"/>
                  </a:lnTo>
                  <a:lnTo>
                    <a:pt x="2" y="44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20" y="11"/>
                  </a:lnTo>
                  <a:lnTo>
                    <a:pt x="25" y="6"/>
                  </a:lnTo>
                  <a:lnTo>
                    <a:pt x="36" y="0"/>
                  </a:lnTo>
                  <a:lnTo>
                    <a:pt x="37" y="10"/>
                  </a:lnTo>
                  <a:lnTo>
                    <a:pt x="32" y="16"/>
                  </a:lnTo>
                  <a:lnTo>
                    <a:pt x="35" y="22"/>
                  </a:lnTo>
                  <a:lnTo>
                    <a:pt x="43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7" name="Freeform 55">
              <a:extLst>
                <a:ext uri="{FF2B5EF4-FFF2-40B4-BE49-F238E27FC236}">
                  <a16:creationId xmlns:a16="http://schemas.microsoft.com/office/drawing/2014/main" id="{F4BAD117-3501-4E4B-B426-2DE5056A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832" y="3601471"/>
              <a:ext cx="104821" cy="80795"/>
            </a:xfrm>
            <a:custGeom>
              <a:avLst/>
              <a:gdLst>
                <a:gd name="T0" fmla="*/ 7 w 66"/>
                <a:gd name="T1" fmla="*/ 4 h 48"/>
                <a:gd name="T2" fmla="*/ 10 w 66"/>
                <a:gd name="T3" fmla="*/ 0 h 48"/>
                <a:gd name="T4" fmla="*/ 24 w 66"/>
                <a:gd name="T5" fmla="*/ 0 h 48"/>
                <a:gd name="T6" fmla="*/ 34 w 66"/>
                <a:gd name="T7" fmla="*/ 6 h 48"/>
                <a:gd name="T8" fmla="*/ 39 w 66"/>
                <a:gd name="T9" fmla="*/ 5 h 48"/>
                <a:gd name="T10" fmla="*/ 41 w 66"/>
                <a:gd name="T11" fmla="*/ 13 h 48"/>
                <a:gd name="T12" fmla="*/ 51 w 66"/>
                <a:gd name="T13" fmla="*/ 12 h 48"/>
                <a:gd name="T14" fmla="*/ 50 w 66"/>
                <a:gd name="T15" fmla="*/ 18 h 48"/>
                <a:gd name="T16" fmla="*/ 58 w 66"/>
                <a:gd name="T17" fmla="*/ 19 h 48"/>
                <a:gd name="T18" fmla="*/ 66 w 66"/>
                <a:gd name="T19" fmla="*/ 27 h 48"/>
                <a:gd name="T20" fmla="*/ 58 w 66"/>
                <a:gd name="T21" fmla="*/ 35 h 48"/>
                <a:gd name="T22" fmla="*/ 50 w 66"/>
                <a:gd name="T23" fmla="*/ 31 h 48"/>
                <a:gd name="T24" fmla="*/ 42 w 66"/>
                <a:gd name="T25" fmla="*/ 31 h 48"/>
                <a:gd name="T26" fmla="*/ 36 w 66"/>
                <a:gd name="T27" fmla="*/ 30 h 48"/>
                <a:gd name="T28" fmla="*/ 32 w 66"/>
                <a:gd name="T29" fmla="*/ 34 h 48"/>
                <a:gd name="T30" fmla="*/ 25 w 66"/>
                <a:gd name="T31" fmla="*/ 36 h 48"/>
                <a:gd name="T32" fmla="*/ 23 w 66"/>
                <a:gd name="T33" fmla="*/ 30 h 48"/>
                <a:gd name="T34" fmla="*/ 17 w 66"/>
                <a:gd name="T35" fmla="*/ 34 h 48"/>
                <a:gd name="T36" fmla="*/ 8 w 66"/>
                <a:gd name="T37" fmla="*/ 48 h 48"/>
                <a:gd name="T38" fmla="*/ 4 w 66"/>
                <a:gd name="T39" fmla="*/ 44 h 48"/>
                <a:gd name="T40" fmla="*/ 3 w 66"/>
                <a:gd name="T41" fmla="*/ 39 h 48"/>
                <a:gd name="T42" fmla="*/ 4 w 66"/>
                <a:gd name="T43" fmla="*/ 33 h 48"/>
                <a:gd name="T44" fmla="*/ 0 w 66"/>
                <a:gd name="T45" fmla="*/ 27 h 48"/>
                <a:gd name="T46" fmla="*/ 5 w 66"/>
                <a:gd name="T47" fmla="*/ 23 h 48"/>
                <a:gd name="T48" fmla="*/ 8 w 66"/>
                <a:gd name="T49" fmla="*/ 15 h 48"/>
                <a:gd name="T50" fmla="*/ 7 w 66"/>
                <a:gd name="T51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48">
                  <a:moveTo>
                    <a:pt x="7" y="4"/>
                  </a:moveTo>
                  <a:lnTo>
                    <a:pt x="10" y="0"/>
                  </a:lnTo>
                  <a:lnTo>
                    <a:pt x="24" y="0"/>
                  </a:lnTo>
                  <a:lnTo>
                    <a:pt x="34" y="6"/>
                  </a:lnTo>
                  <a:lnTo>
                    <a:pt x="39" y="5"/>
                  </a:lnTo>
                  <a:lnTo>
                    <a:pt x="41" y="13"/>
                  </a:lnTo>
                  <a:lnTo>
                    <a:pt x="51" y="12"/>
                  </a:lnTo>
                  <a:lnTo>
                    <a:pt x="50" y="18"/>
                  </a:lnTo>
                  <a:lnTo>
                    <a:pt x="58" y="19"/>
                  </a:lnTo>
                  <a:lnTo>
                    <a:pt x="66" y="27"/>
                  </a:lnTo>
                  <a:lnTo>
                    <a:pt x="58" y="35"/>
                  </a:lnTo>
                  <a:lnTo>
                    <a:pt x="50" y="31"/>
                  </a:lnTo>
                  <a:lnTo>
                    <a:pt x="42" y="31"/>
                  </a:lnTo>
                  <a:lnTo>
                    <a:pt x="36" y="30"/>
                  </a:lnTo>
                  <a:lnTo>
                    <a:pt x="32" y="34"/>
                  </a:lnTo>
                  <a:lnTo>
                    <a:pt x="25" y="36"/>
                  </a:lnTo>
                  <a:lnTo>
                    <a:pt x="23" y="30"/>
                  </a:lnTo>
                  <a:lnTo>
                    <a:pt x="17" y="34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3" y="39"/>
                  </a:lnTo>
                  <a:lnTo>
                    <a:pt x="4" y="33"/>
                  </a:lnTo>
                  <a:lnTo>
                    <a:pt x="0" y="27"/>
                  </a:lnTo>
                  <a:lnTo>
                    <a:pt x="5" y="23"/>
                  </a:lnTo>
                  <a:lnTo>
                    <a:pt x="8" y="15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8" name="Freeform 56">
              <a:extLst>
                <a:ext uri="{FF2B5EF4-FFF2-40B4-BE49-F238E27FC236}">
                  <a16:creationId xmlns:a16="http://schemas.microsoft.com/office/drawing/2014/main" id="{5DAB4BE1-C413-1C4B-9277-EFDE9FFC0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073" y="3000561"/>
              <a:ext cx="586042" cy="631209"/>
            </a:xfrm>
            <a:custGeom>
              <a:avLst/>
              <a:gdLst>
                <a:gd name="T0" fmla="*/ 369 w 369"/>
                <a:gd name="T1" fmla="*/ 283 h 375"/>
                <a:gd name="T2" fmla="*/ 309 w 369"/>
                <a:gd name="T3" fmla="*/ 322 h 375"/>
                <a:gd name="T4" fmla="*/ 257 w 369"/>
                <a:gd name="T5" fmla="*/ 363 h 375"/>
                <a:gd name="T6" fmla="*/ 231 w 369"/>
                <a:gd name="T7" fmla="*/ 372 h 375"/>
                <a:gd name="T8" fmla="*/ 211 w 369"/>
                <a:gd name="T9" fmla="*/ 375 h 375"/>
                <a:gd name="T10" fmla="*/ 211 w 369"/>
                <a:gd name="T11" fmla="*/ 361 h 375"/>
                <a:gd name="T12" fmla="*/ 203 w 369"/>
                <a:gd name="T13" fmla="*/ 358 h 375"/>
                <a:gd name="T14" fmla="*/ 191 w 369"/>
                <a:gd name="T15" fmla="*/ 352 h 375"/>
                <a:gd name="T16" fmla="*/ 187 w 369"/>
                <a:gd name="T17" fmla="*/ 342 h 375"/>
                <a:gd name="T18" fmla="*/ 126 w 369"/>
                <a:gd name="T19" fmla="*/ 297 h 375"/>
                <a:gd name="T20" fmla="*/ 66 w 369"/>
                <a:gd name="T21" fmla="*/ 252 h 375"/>
                <a:gd name="T22" fmla="*/ 0 w 369"/>
                <a:gd name="T23" fmla="*/ 201 h 375"/>
                <a:gd name="T24" fmla="*/ 1 w 369"/>
                <a:gd name="T25" fmla="*/ 197 h 375"/>
                <a:gd name="T26" fmla="*/ 1 w 369"/>
                <a:gd name="T27" fmla="*/ 196 h 375"/>
                <a:gd name="T28" fmla="*/ 1 w 369"/>
                <a:gd name="T29" fmla="*/ 171 h 375"/>
                <a:gd name="T30" fmla="*/ 30 w 369"/>
                <a:gd name="T31" fmla="*/ 156 h 375"/>
                <a:gd name="T32" fmla="*/ 48 w 369"/>
                <a:gd name="T33" fmla="*/ 153 h 375"/>
                <a:gd name="T34" fmla="*/ 62 w 369"/>
                <a:gd name="T35" fmla="*/ 147 h 375"/>
                <a:gd name="T36" fmla="*/ 69 w 369"/>
                <a:gd name="T37" fmla="*/ 137 h 375"/>
                <a:gd name="T38" fmla="*/ 90 w 369"/>
                <a:gd name="T39" fmla="*/ 129 h 375"/>
                <a:gd name="T40" fmla="*/ 91 w 369"/>
                <a:gd name="T41" fmla="*/ 113 h 375"/>
                <a:gd name="T42" fmla="*/ 101 w 369"/>
                <a:gd name="T43" fmla="*/ 112 h 375"/>
                <a:gd name="T44" fmla="*/ 109 w 369"/>
                <a:gd name="T45" fmla="*/ 104 h 375"/>
                <a:gd name="T46" fmla="*/ 132 w 369"/>
                <a:gd name="T47" fmla="*/ 100 h 375"/>
                <a:gd name="T48" fmla="*/ 135 w 369"/>
                <a:gd name="T49" fmla="*/ 92 h 375"/>
                <a:gd name="T50" fmla="*/ 130 w 369"/>
                <a:gd name="T51" fmla="*/ 88 h 375"/>
                <a:gd name="T52" fmla="*/ 124 w 369"/>
                <a:gd name="T53" fmla="*/ 66 h 375"/>
                <a:gd name="T54" fmla="*/ 123 w 369"/>
                <a:gd name="T55" fmla="*/ 53 h 375"/>
                <a:gd name="T56" fmla="*/ 117 w 369"/>
                <a:gd name="T57" fmla="*/ 40 h 375"/>
                <a:gd name="T58" fmla="*/ 134 w 369"/>
                <a:gd name="T59" fmla="*/ 29 h 375"/>
                <a:gd name="T60" fmla="*/ 152 w 369"/>
                <a:gd name="T61" fmla="*/ 25 h 375"/>
                <a:gd name="T62" fmla="*/ 163 w 369"/>
                <a:gd name="T63" fmla="*/ 17 h 375"/>
                <a:gd name="T64" fmla="*/ 179 w 369"/>
                <a:gd name="T65" fmla="*/ 11 h 375"/>
                <a:gd name="T66" fmla="*/ 209 w 369"/>
                <a:gd name="T67" fmla="*/ 7 h 375"/>
                <a:gd name="T68" fmla="*/ 237 w 369"/>
                <a:gd name="T69" fmla="*/ 5 h 375"/>
                <a:gd name="T70" fmla="*/ 246 w 369"/>
                <a:gd name="T71" fmla="*/ 8 h 375"/>
                <a:gd name="T72" fmla="*/ 262 w 369"/>
                <a:gd name="T73" fmla="*/ 0 h 375"/>
                <a:gd name="T74" fmla="*/ 280 w 369"/>
                <a:gd name="T75" fmla="*/ 0 h 375"/>
                <a:gd name="T76" fmla="*/ 287 w 369"/>
                <a:gd name="T77" fmla="*/ 5 h 375"/>
                <a:gd name="T78" fmla="*/ 299 w 369"/>
                <a:gd name="T79" fmla="*/ 3 h 375"/>
                <a:gd name="T80" fmla="*/ 296 w 369"/>
                <a:gd name="T81" fmla="*/ 14 h 375"/>
                <a:gd name="T82" fmla="*/ 299 w 369"/>
                <a:gd name="T83" fmla="*/ 34 h 375"/>
                <a:gd name="T84" fmla="*/ 295 w 369"/>
                <a:gd name="T85" fmla="*/ 51 h 375"/>
                <a:gd name="T86" fmla="*/ 285 w 369"/>
                <a:gd name="T87" fmla="*/ 62 h 375"/>
                <a:gd name="T88" fmla="*/ 287 w 369"/>
                <a:gd name="T89" fmla="*/ 78 h 375"/>
                <a:gd name="T90" fmla="*/ 302 w 369"/>
                <a:gd name="T91" fmla="*/ 90 h 375"/>
                <a:gd name="T92" fmla="*/ 302 w 369"/>
                <a:gd name="T93" fmla="*/ 95 h 375"/>
                <a:gd name="T94" fmla="*/ 313 w 369"/>
                <a:gd name="T95" fmla="*/ 104 h 375"/>
                <a:gd name="T96" fmla="*/ 321 w 369"/>
                <a:gd name="T97" fmla="*/ 141 h 375"/>
                <a:gd name="T98" fmla="*/ 327 w 369"/>
                <a:gd name="T99" fmla="*/ 159 h 375"/>
                <a:gd name="T100" fmla="*/ 329 w 369"/>
                <a:gd name="T101" fmla="*/ 169 h 375"/>
                <a:gd name="T102" fmla="*/ 326 w 369"/>
                <a:gd name="T103" fmla="*/ 186 h 375"/>
                <a:gd name="T104" fmla="*/ 327 w 369"/>
                <a:gd name="T105" fmla="*/ 195 h 375"/>
                <a:gd name="T106" fmla="*/ 325 w 369"/>
                <a:gd name="T107" fmla="*/ 207 h 375"/>
                <a:gd name="T108" fmla="*/ 327 w 369"/>
                <a:gd name="T109" fmla="*/ 220 h 375"/>
                <a:gd name="T110" fmla="*/ 320 w 369"/>
                <a:gd name="T111" fmla="*/ 228 h 375"/>
                <a:gd name="T112" fmla="*/ 331 w 369"/>
                <a:gd name="T113" fmla="*/ 244 h 375"/>
                <a:gd name="T114" fmla="*/ 332 w 369"/>
                <a:gd name="T115" fmla="*/ 252 h 375"/>
                <a:gd name="T116" fmla="*/ 339 w 369"/>
                <a:gd name="T117" fmla="*/ 264 h 375"/>
                <a:gd name="T118" fmla="*/ 347 w 369"/>
                <a:gd name="T119" fmla="*/ 260 h 375"/>
                <a:gd name="T120" fmla="*/ 361 w 369"/>
                <a:gd name="T121" fmla="*/ 270 h 375"/>
                <a:gd name="T122" fmla="*/ 369 w 369"/>
                <a:gd name="T123" fmla="*/ 28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9" h="375">
                  <a:moveTo>
                    <a:pt x="369" y="283"/>
                  </a:moveTo>
                  <a:lnTo>
                    <a:pt x="309" y="322"/>
                  </a:lnTo>
                  <a:lnTo>
                    <a:pt x="257" y="363"/>
                  </a:lnTo>
                  <a:lnTo>
                    <a:pt x="231" y="372"/>
                  </a:lnTo>
                  <a:lnTo>
                    <a:pt x="211" y="375"/>
                  </a:lnTo>
                  <a:lnTo>
                    <a:pt x="211" y="361"/>
                  </a:lnTo>
                  <a:lnTo>
                    <a:pt x="203" y="358"/>
                  </a:lnTo>
                  <a:lnTo>
                    <a:pt x="191" y="352"/>
                  </a:lnTo>
                  <a:lnTo>
                    <a:pt x="187" y="342"/>
                  </a:lnTo>
                  <a:lnTo>
                    <a:pt x="126" y="297"/>
                  </a:lnTo>
                  <a:lnTo>
                    <a:pt x="66" y="252"/>
                  </a:lnTo>
                  <a:lnTo>
                    <a:pt x="0" y="201"/>
                  </a:lnTo>
                  <a:lnTo>
                    <a:pt x="1" y="197"/>
                  </a:lnTo>
                  <a:lnTo>
                    <a:pt x="1" y="196"/>
                  </a:lnTo>
                  <a:lnTo>
                    <a:pt x="1" y="171"/>
                  </a:lnTo>
                  <a:lnTo>
                    <a:pt x="30" y="156"/>
                  </a:lnTo>
                  <a:lnTo>
                    <a:pt x="48" y="153"/>
                  </a:lnTo>
                  <a:lnTo>
                    <a:pt x="62" y="147"/>
                  </a:lnTo>
                  <a:lnTo>
                    <a:pt x="69" y="137"/>
                  </a:lnTo>
                  <a:lnTo>
                    <a:pt x="90" y="129"/>
                  </a:lnTo>
                  <a:lnTo>
                    <a:pt x="91" y="113"/>
                  </a:lnTo>
                  <a:lnTo>
                    <a:pt x="101" y="112"/>
                  </a:lnTo>
                  <a:lnTo>
                    <a:pt x="109" y="104"/>
                  </a:lnTo>
                  <a:lnTo>
                    <a:pt x="132" y="100"/>
                  </a:lnTo>
                  <a:lnTo>
                    <a:pt x="135" y="92"/>
                  </a:lnTo>
                  <a:lnTo>
                    <a:pt x="130" y="88"/>
                  </a:lnTo>
                  <a:lnTo>
                    <a:pt x="124" y="66"/>
                  </a:lnTo>
                  <a:lnTo>
                    <a:pt x="123" y="53"/>
                  </a:lnTo>
                  <a:lnTo>
                    <a:pt x="117" y="40"/>
                  </a:lnTo>
                  <a:lnTo>
                    <a:pt x="134" y="29"/>
                  </a:lnTo>
                  <a:lnTo>
                    <a:pt x="152" y="25"/>
                  </a:lnTo>
                  <a:lnTo>
                    <a:pt x="163" y="17"/>
                  </a:lnTo>
                  <a:lnTo>
                    <a:pt x="179" y="11"/>
                  </a:lnTo>
                  <a:lnTo>
                    <a:pt x="209" y="7"/>
                  </a:lnTo>
                  <a:lnTo>
                    <a:pt x="237" y="5"/>
                  </a:lnTo>
                  <a:lnTo>
                    <a:pt x="246" y="8"/>
                  </a:lnTo>
                  <a:lnTo>
                    <a:pt x="262" y="0"/>
                  </a:lnTo>
                  <a:lnTo>
                    <a:pt x="280" y="0"/>
                  </a:lnTo>
                  <a:lnTo>
                    <a:pt x="287" y="5"/>
                  </a:lnTo>
                  <a:lnTo>
                    <a:pt x="299" y="3"/>
                  </a:lnTo>
                  <a:lnTo>
                    <a:pt x="296" y="14"/>
                  </a:lnTo>
                  <a:lnTo>
                    <a:pt x="299" y="34"/>
                  </a:lnTo>
                  <a:lnTo>
                    <a:pt x="295" y="51"/>
                  </a:lnTo>
                  <a:lnTo>
                    <a:pt x="285" y="62"/>
                  </a:lnTo>
                  <a:lnTo>
                    <a:pt x="287" y="78"/>
                  </a:lnTo>
                  <a:lnTo>
                    <a:pt x="302" y="90"/>
                  </a:lnTo>
                  <a:lnTo>
                    <a:pt x="302" y="95"/>
                  </a:lnTo>
                  <a:lnTo>
                    <a:pt x="313" y="104"/>
                  </a:lnTo>
                  <a:lnTo>
                    <a:pt x="321" y="141"/>
                  </a:lnTo>
                  <a:lnTo>
                    <a:pt x="327" y="159"/>
                  </a:lnTo>
                  <a:lnTo>
                    <a:pt x="329" y="169"/>
                  </a:lnTo>
                  <a:lnTo>
                    <a:pt x="326" y="186"/>
                  </a:lnTo>
                  <a:lnTo>
                    <a:pt x="327" y="195"/>
                  </a:lnTo>
                  <a:lnTo>
                    <a:pt x="325" y="207"/>
                  </a:lnTo>
                  <a:lnTo>
                    <a:pt x="327" y="220"/>
                  </a:lnTo>
                  <a:lnTo>
                    <a:pt x="320" y="228"/>
                  </a:lnTo>
                  <a:lnTo>
                    <a:pt x="331" y="244"/>
                  </a:lnTo>
                  <a:lnTo>
                    <a:pt x="332" y="252"/>
                  </a:lnTo>
                  <a:lnTo>
                    <a:pt x="339" y="264"/>
                  </a:lnTo>
                  <a:lnTo>
                    <a:pt x="347" y="260"/>
                  </a:lnTo>
                  <a:lnTo>
                    <a:pt x="361" y="270"/>
                  </a:lnTo>
                  <a:lnTo>
                    <a:pt x="369" y="28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19" name="Freeform 57">
              <a:extLst>
                <a:ext uri="{FF2B5EF4-FFF2-40B4-BE49-F238E27FC236}">
                  <a16:creationId xmlns:a16="http://schemas.microsoft.com/office/drawing/2014/main" id="{EE453BA0-AA40-9546-A9F2-E695123CF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016" y="4249513"/>
              <a:ext cx="166761" cy="220503"/>
            </a:xfrm>
            <a:custGeom>
              <a:avLst/>
              <a:gdLst>
                <a:gd name="T0" fmla="*/ 13 w 105"/>
                <a:gd name="T1" fmla="*/ 99 h 131"/>
                <a:gd name="T2" fmla="*/ 22 w 105"/>
                <a:gd name="T3" fmla="*/ 84 h 131"/>
                <a:gd name="T4" fmla="*/ 18 w 105"/>
                <a:gd name="T5" fmla="*/ 75 h 131"/>
                <a:gd name="T6" fmla="*/ 11 w 105"/>
                <a:gd name="T7" fmla="*/ 84 h 131"/>
                <a:gd name="T8" fmla="*/ 0 w 105"/>
                <a:gd name="T9" fmla="*/ 75 h 131"/>
                <a:gd name="T10" fmla="*/ 4 w 105"/>
                <a:gd name="T11" fmla="*/ 69 h 131"/>
                <a:gd name="T12" fmla="*/ 0 w 105"/>
                <a:gd name="T13" fmla="*/ 50 h 131"/>
                <a:gd name="T14" fmla="*/ 7 w 105"/>
                <a:gd name="T15" fmla="*/ 47 h 131"/>
                <a:gd name="T16" fmla="*/ 10 w 105"/>
                <a:gd name="T17" fmla="*/ 34 h 131"/>
                <a:gd name="T18" fmla="*/ 17 w 105"/>
                <a:gd name="T19" fmla="*/ 21 h 131"/>
                <a:gd name="T20" fmla="*/ 16 w 105"/>
                <a:gd name="T21" fmla="*/ 12 h 131"/>
                <a:gd name="T22" fmla="*/ 26 w 105"/>
                <a:gd name="T23" fmla="*/ 8 h 131"/>
                <a:gd name="T24" fmla="*/ 39 w 105"/>
                <a:gd name="T25" fmla="*/ 0 h 131"/>
                <a:gd name="T26" fmla="*/ 57 w 105"/>
                <a:gd name="T27" fmla="*/ 12 h 131"/>
                <a:gd name="T28" fmla="*/ 60 w 105"/>
                <a:gd name="T29" fmla="*/ 11 h 131"/>
                <a:gd name="T30" fmla="*/ 65 w 105"/>
                <a:gd name="T31" fmla="*/ 20 h 131"/>
                <a:gd name="T32" fmla="*/ 80 w 105"/>
                <a:gd name="T33" fmla="*/ 23 h 131"/>
                <a:gd name="T34" fmla="*/ 86 w 105"/>
                <a:gd name="T35" fmla="*/ 20 h 131"/>
                <a:gd name="T36" fmla="*/ 95 w 105"/>
                <a:gd name="T37" fmla="*/ 27 h 131"/>
                <a:gd name="T38" fmla="*/ 102 w 105"/>
                <a:gd name="T39" fmla="*/ 31 h 131"/>
                <a:gd name="T40" fmla="*/ 105 w 105"/>
                <a:gd name="T41" fmla="*/ 47 h 131"/>
                <a:gd name="T42" fmla="*/ 99 w 105"/>
                <a:gd name="T43" fmla="*/ 61 h 131"/>
                <a:gd name="T44" fmla="*/ 80 w 105"/>
                <a:gd name="T45" fmla="*/ 83 h 131"/>
                <a:gd name="T46" fmla="*/ 58 w 105"/>
                <a:gd name="T47" fmla="*/ 91 h 131"/>
                <a:gd name="T48" fmla="*/ 47 w 105"/>
                <a:gd name="T49" fmla="*/ 109 h 131"/>
                <a:gd name="T50" fmla="*/ 44 w 105"/>
                <a:gd name="T51" fmla="*/ 123 h 131"/>
                <a:gd name="T52" fmla="*/ 34 w 105"/>
                <a:gd name="T53" fmla="*/ 131 h 131"/>
                <a:gd name="T54" fmla="*/ 26 w 105"/>
                <a:gd name="T55" fmla="*/ 121 h 131"/>
                <a:gd name="T56" fmla="*/ 18 w 105"/>
                <a:gd name="T57" fmla="*/ 119 h 131"/>
                <a:gd name="T58" fmla="*/ 10 w 105"/>
                <a:gd name="T59" fmla="*/ 120 h 131"/>
                <a:gd name="T60" fmla="*/ 10 w 105"/>
                <a:gd name="T61" fmla="*/ 113 h 131"/>
                <a:gd name="T62" fmla="*/ 15 w 105"/>
                <a:gd name="T63" fmla="*/ 108 h 131"/>
                <a:gd name="T64" fmla="*/ 13 w 105"/>
                <a:gd name="T65" fmla="*/ 9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31">
                  <a:moveTo>
                    <a:pt x="13" y="99"/>
                  </a:moveTo>
                  <a:lnTo>
                    <a:pt x="22" y="84"/>
                  </a:lnTo>
                  <a:lnTo>
                    <a:pt x="18" y="75"/>
                  </a:lnTo>
                  <a:lnTo>
                    <a:pt x="11" y="84"/>
                  </a:lnTo>
                  <a:lnTo>
                    <a:pt x="0" y="7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7" y="47"/>
                  </a:lnTo>
                  <a:lnTo>
                    <a:pt x="10" y="34"/>
                  </a:lnTo>
                  <a:lnTo>
                    <a:pt x="17" y="21"/>
                  </a:lnTo>
                  <a:lnTo>
                    <a:pt x="16" y="12"/>
                  </a:lnTo>
                  <a:lnTo>
                    <a:pt x="26" y="8"/>
                  </a:lnTo>
                  <a:lnTo>
                    <a:pt x="39" y="0"/>
                  </a:lnTo>
                  <a:lnTo>
                    <a:pt x="57" y="12"/>
                  </a:lnTo>
                  <a:lnTo>
                    <a:pt x="60" y="11"/>
                  </a:lnTo>
                  <a:lnTo>
                    <a:pt x="65" y="20"/>
                  </a:lnTo>
                  <a:lnTo>
                    <a:pt x="80" y="23"/>
                  </a:lnTo>
                  <a:lnTo>
                    <a:pt x="86" y="20"/>
                  </a:lnTo>
                  <a:lnTo>
                    <a:pt x="95" y="27"/>
                  </a:lnTo>
                  <a:lnTo>
                    <a:pt x="102" y="31"/>
                  </a:lnTo>
                  <a:lnTo>
                    <a:pt x="105" y="47"/>
                  </a:lnTo>
                  <a:lnTo>
                    <a:pt x="99" y="61"/>
                  </a:lnTo>
                  <a:lnTo>
                    <a:pt x="80" y="83"/>
                  </a:lnTo>
                  <a:lnTo>
                    <a:pt x="58" y="91"/>
                  </a:lnTo>
                  <a:lnTo>
                    <a:pt x="47" y="109"/>
                  </a:lnTo>
                  <a:lnTo>
                    <a:pt x="44" y="123"/>
                  </a:lnTo>
                  <a:lnTo>
                    <a:pt x="34" y="131"/>
                  </a:lnTo>
                  <a:lnTo>
                    <a:pt x="26" y="121"/>
                  </a:lnTo>
                  <a:lnTo>
                    <a:pt x="18" y="119"/>
                  </a:lnTo>
                  <a:lnTo>
                    <a:pt x="10" y="120"/>
                  </a:lnTo>
                  <a:lnTo>
                    <a:pt x="10" y="113"/>
                  </a:lnTo>
                  <a:lnTo>
                    <a:pt x="15" y="108"/>
                  </a:lnTo>
                  <a:lnTo>
                    <a:pt x="13" y="9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0" name="Freeform 58">
              <a:extLst>
                <a:ext uri="{FF2B5EF4-FFF2-40B4-BE49-F238E27FC236}">
                  <a16:creationId xmlns:a16="http://schemas.microsoft.com/office/drawing/2014/main" id="{0F9F6C06-DEAE-F64A-BDE1-8F1A16D17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516" y="3192448"/>
              <a:ext cx="362107" cy="334962"/>
            </a:xfrm>
            <a:custGeom>
              <a:avLst/>
              <a:gdLst>
                <a:gd name="T0" fmla="*/ 181 w 228"/>
                <a:gd name="T1" fmla="*/ 44 h 199"/>
                <a:gd name="T2" fmla="*/ 177 w 228"/>
                <a:gd name="T3" fmla="*/ 52 h 199"/>
                <a:gd name="T4" fmla="*/ 175 w 228"/>
                <a:gd name="T5" fmla="*/ 68 h 199"/>
                <a:gd name="T6" fmla="*/ 171 w 228"/>
                <a:gd name="T7" fmla="*/ 79 h 199"/>
                <a:gd name="T8" fmla="*/ 167 w 228"/>
                <a:gd name="T9" fmla="*/ 82 h 199"/>
                <a:gd name="T10" fmla="*/ 160 w 228"/>
                <a:gd name="T11" fmla="*/ 75 h 199"/>
                <a:gd name="T12" fmla="*/ 152 w 228"/>
                <a:gd name="T13" fmla="*/ 66 h 199"/>
                <a:gd name="T14" fmla="*/ 137 w 228"/>
                <a:gd name="T15" fmla="*/ 36 h 199"/>
                <a:gd name="T16" fmla="*/ 135 w 228"/>
                <a:gd name="T17" fmla="*/ 38 h 199"/>
                <a:gd name="T18" fmla="*/ 144 w 228"/>
                <a:gd name="T19" fmla="*/ 60 h 199"/>
                <a:gd name="T20" fmla="*/ 157 w 228"/>
                <a:gd name="T21" fmla="*/ 81 h 199"/>
                <a:gd name="T22" fmla="*/ 173 w 228"/>
                <a:gd name="T23" fmla="*/ 113 h 199"/>
                <a:gd name="T24" fmla="*/ 180 w 228"/>
                <a:gd name="T25" fmla="*/ 125 h 199"/>
                <a:gd name="T26" fmla="*/ 187 w 228"/>
                <a:gd name="T27" fmla="*/ 136 h 199"/>
                <a:gd name="T28" fmla="*/ 204 w 228"/>
                <a:gd name="T29" fmla="*/ 159 h 199"/>
                <a:gd name="T30" fmla="*/ 201 w 228"/>
                <a:gd name="T31" fmla="*/ 163 h 199"/>
                <a:gd name="T32" fmla="*/ 203 w 228"/>
                <a:gd name="T33" fmla="*/ 176 h 199"/>
                <a:gd name="T34" fmla="*/ 225 w 228"/>
                <a:gd name="T35" fmla="*/ 195 h 199"/>
                <a:gd name="T36" fmla="*/ 228 w 228"/>
                <a:gd name="T37" fmla="*/ 199 h 199"/>
                <a:gd name="T38" fmla="*/ 157 w 228"/>
                <a:gd name="T39" fmla="*/ 199 h 199"/>
                <a:gd name="T40" fmla="*/ 87 w 228"/>
                <a:gd name="T41" fmla="*/ 199 h 199"/>
                <a:gd name="T42" fmla="*/ 15 w 228"/>
                <a:gd name="T43" fmla="*/ 199 h 199"/>
                <a:gd name="T44" fmla="*/ 11 w 228"/>
                <a:gd name="T45" fmla="*/ 123 h 199"/>
                <a:gd name="T46" fmla="*/ 6 w 228"/>
                <a:gd name="T47" fmla="*/ 49 h 199"/>
                <a:gd name="T48" fmla="*/ 0 w 228"/>
                <a:gd name="T49" fmla="*/ 32 h 199"/>
                <a:gd name="T50" fmla="*/ 4 w 228"/>
                <a:gd name="T51" fmla="*/ 19 h 199"/>
                <a:gd name="T52" fmla="*/ 1 w 228"/>
                <a:gd name="T53" fmla="*/ 11 h 199"/>
                <a:gd name="T54" fmla="*/ 6 w 228"/>
                <a:gd name="T55" fmla="*/ 1 h 199"/>
                <a:gd name="T56" fmla="*/ 29 w 228"/>
                <a:gd name="T57" fmla="*/ 0 h 199"/>
                <a:gd name="T58" fmla="*/ 47 w 228"/>
                <a:gd name="T59" fmla="*/ 6 h 199"/>
                <a:gd name="T60" fmla="*/ 65 w 228"/>
                <a:gd name="T61" fmla="*/ 12 h 199"/>
                <a:gd name="T62" fmla="*/ 73 w 228"/>
                <a:gd name="T63" fmla="*/ 15 h 199"/>
                <a:gd name="T64" fmla="*/ 86 w 228"/>
                <a:gd name="T65" fmla="*/ 9 h 199"/>
                <a:gd name="T66" fmla="*/ 93 w 228"/>
                <a:gd name="T67" fmla="*/ 3 h 199"/>
                <a:gd name="T68" fmla="*/ 108 w 228"/>
                <a:gd name="T69" fmla="*/ 1 h 199"/>
                <a:gd name="T70" fmla="*/ 121 w 228"/>
                <a:gd name="T71" fmla="*/ 4 h 199"/>
                <a:gd name="T72" fmla="*/ 126 w 228"/>
                <a:gd name="T73" fmla="*/ 14 h 199"/>
                <a:gd name="T74" fmla="*/ 130 w 228"/>
                <a:gd name="T75" fmla="*/ 7 h 199"/>
                <a:gd name="T76" fmla="*/ 144 w 228"/>
                <a:gd name="T77" fmla="*/ 12 h 199"/>
                <a:gd name="T78" fmla="*/ 158 w 228"/>
                <a:gd name="T79" fmla="*/ 13 h 199"/>
                <a:gd name="T80" fmla="*/ 166 w 228"/>
                <a:gd name="T81" fmla="*/ 8 h 199"/>
                <a:gd name="T82" fmla="*/ 181 w 228"/>
                <a:gd name="T83" fmla="*/ 4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199">
                  <a:moveTo>
                    <a:pt x="181" y="44"/>
                  </a:moveTo>
                  <a:lnTo>
                    <a:pt x="177" y="52"/>
                  </a:lnTo>
                  <a:lnTo>
                    <a:pt x="175" y="68"/>
                  </a:lnTo>
                  <a:lnTo>
                    <a:pt x="171" y="79"/>
                  </a:lnTo>
                  <a:lnTo>
                    <a:pt x="167" y="82"/>
                  </a:lnTo>
                  <a:lnTo>
                    <a:pt x="160" y="75"/>
                  </a:lnTo>
                  <a:lnTo>
                    <a:pt x="152" y="66"/>
                  </a:lnTo>
                  <a:lnTo>
                    <a:pt x="137" y="36"/>
                  </a:lnTo>
                  <a:lnTo>
                    <a:pt x="135" y="38"/>
                  </a:lnTo>
                  <a:lnTo>
                    <a:pt x="144" y="60"/>
                  </a:lnTo>
                  <a:lnTo>
                    <a:pt x="157" y="81"/>
                  </a:lnTo>
                  <a:lnTo>
                    <a:pt x="173" y="113"/>
                  </a:lnTo>
                  <a:lnTo>
                    <a:pt x="180" y="125"/>
                  </a:lnTo>
                  <a:lnTo>
                    <a:pt x="187" y="136"/>
                  </a:lnTo>
                  <a:lnTo>
                    <a:pt x="204" y="159"/>
                  </a:lnTo>
                  <a:lnTo>
                    <a:pt x="201" y="163"/>
                  </a:lnTo>
                  <a:lnTo>
                    <a:pt x="203" y="176"/>
                  </a:lnTo>
                  <a:lnTo>
                    <a:pt x="225" y="195"/>
                  </a:lnTo>
                  <a:lnTo>
                    <a:pt x="228" y="199"/>
                  </a:lnTo>
                  <a:lnTo>
                    <a:pt x="157" y="199"/>
                  </a:lnTo>
                  <a:lnTo>
                    <a:pt x="87" y="199"/>
                  </a:lnTo>
                  <a:lnTo>
                    <a:pt x="15" y="199"/>
                  </a:lnTo>
                  <a:lnTo>
                    <a:pt x="11" y="123"/>
                  </a:lnTo>
                  <a:lnTo>
                    <a:pt x="6" y="49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" y="11"/>
                  </a:lnTo>
                  <a:lnTo>
                    <a:pt x="6" y="1"/>
                  </a:lnTo>
                  <a:lnTo>
                    <a:pt x="29" y="0"/>
                  </a:lnTo>
                  <a:lnTo>
                    <a:pt x="47" y="6"/>
                  </a:lnTo>
                  <a:lnTo>
                    <a:pt x="65" y="12"/>
                  </a:lnTo>
                  <a:lnTo>
                    <a:pt x="73" y="15"/>
                  </a:lnTo>
                  <a:lnTo>
                    <a:pt x="86" y="9"/>
                  </a:lnTo>
                  <a:lnTo>
                    <a:pt x="93" y="3"/>
                  </a:lnTo>
                  <a:lnTo>
                    <a:pt x="108" y="1"/>
                  </a:lnTo>
                  <a:lnTo>
                    <a:pt x="121" y="4"/>
                  </a:lnTo>
                  <a:lnTo>
                    <a:pt x="126" y="14"/>
                  </a:lnTo>
                  <a:lnTo>
                    <a:pt x="130" y="7"/>
                  </a:lnTo>
                  <a:lnTo>
                    <a:pt x="144" y="12"/>
                  </a:lnTo>
                  <a:lnTo>
                    <a:pt x="158" y="13"/>
                  </a:lnTo>
                  <a:lnTo>
                    <a:pt x="166" y="8"/>
                  </a:lnTo>
                  <a:lnTo>
                    <a:pt x="181" y="4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1" name="Freeform 59">
              <a:extLst>
                <a:ext uri="{FF2B5EF4-FFF2-40B4-BE49-F238E27FC236}">
                  <a16:creationId xmlns:a16="http://schemas.microsoft.com/office/drawing/2014/main" id="{0B75CEAE-366B-0A4C-8298-C5A2B1139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46" y="3668800"/>
              <a:ext cx="198524" cy="193572"/>
            </a:xfrm>
            <a:custGeom>
              <a:avLst/>
              <a:gdLst>
                <a:gd name="T0" fmla="*/ 112 w 125"/>
                <a:gd name="T1" fmla="*/ 113 h 115"/>
                <a:gd name="T2" fmla="*/ 106 w 125"/>
                <a:gd name="T3" fmla="*/ 106 h 115"/>
                <a:gd name="T4" fmla="*/ 98 w 125"/>
                <a:gd name="T5" fmla="*/ 94 h 115"/>
                <a:gd name="T6" fmla="*/ 89 w 125"/>
                <a:gd name="T7" fmla="*/ 87 h 115"/>
                <a:gd name="T8" fmla="*/ 84 w 125"/>
                <a:gd name="T9" fmla="*/ 80 h 115"/>
                <a:gd name="T10" fmla="*/ 68 w 125"/>
                <a:gd name="T11" fmla="*/ 72 h 115"/>
                <a:gd name="T12" fmla="*/ 56 w 125"/>
                <a:gd name="T13" fmla="*/ 71 h 115"/>
                <a:gd name="T14" fmla="*/ 51 w 125"/>
                <a:gd name="T15" fmla="*/ 67 h 115"/>
                <a:gd name="T16" fmla="*/ 41 w 125"/>
                <a:gd name="T17" fmla="*/ 72 h 115"/>
                <a:gd name="T18" fmla="*/ 29 w 125"/>
                <a:gd name="T19" fmla="*/ 63 h 115"/>
                <a:gd name="T20" fmla="*/ 24 w 125"/>
                <a:gd name="T21" fmla="*/ 78 h 115"/>
                <a:gd name="T22" fmla="*/ 3 w 125"/>
                <a:gd name="T23" fmla="*/ 74 h 115"/>
                <a:gd name="T24" fmla="*/ 0 w 125"/>
                <a:gd name="T25" fmla="*/ 65 h 115"/>
                <a:gd name="T26" fmla="*/ 7 w 125"/>
                <a:gd name="T27" fmla="*/ 35 h 115"/>
                <a:gd name="T28" fmla="*/ 8 w 125"/>
                <a:gd name="T29" fmla="*/ 21 h 115"/>
                <a:gd name="T30" fmla="*/ 13 w 125"/>
                <a:gd name="T31" fmla="*/ 15 h 115"/>
                <a:gd name="T32" fmla="*/ 27 w 125"/>
                <a:gd name="T33" fmla="*/ 11 h 115"/>
                <a:gd name="T34" fmla="*/ 35 w 125"/>
                <a:gd name="T35" fmla="*/ 0 h 115"/>
                <a:gd name="T36" fmla="*/ 47 w 125"/>
                <a:gd name="T37" fmla="*/ 23 h 115"/>
                <a:gd name="T38" fmla="*/ 53 w 125"/>
                <a:gd name="T39" fmla="*/ 43 h 115"/>
                <a:gd name="T40" fmla="*/ 63 w 125"/>
                <a:gd name="T41" fmla="*/ 53 h 115"/>
                <a:gd name="T42" fmla="*/ 89 w 125"/>
                <a:gd name="T43" fmla="*/ 72 h 115"/>
                <a:gd name="T44" fmla="*/ 100 w 125"/>
                <a:gd name="T45" fmla="*/ 84 h 115"/>
                <a:gd name="T46" fmla="*/ 110 w 125"/>
                <a:gd name="T47" fmla="*/ 96 h 115"/>
                <a:gd name="T48" fmla="*/ 116 w 125"/>
                <a:gd name="T49" fmla="*/ 103 h 115"/>
                <a:gd name="T50" fmla="*/ 125 w 125"/>
                <a:gd name="T51" fmla="*/ 110 h 115"/>
                <a:gd name="T52" fmla="*/ 120 w 125"/>
                <a:gd name="T53" fmla="*/ 115 h 115"/>
                <a:gd name="T54" fmla="*/ 112 w 125"/>
                <a:gd name="T55" fmla="*/ 11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" h="115">
                  <a:moveTo>
                    <a:pt x="112" y="113"/>
                  </a:moveTo>
                  <a:lnTo>
                    <a:pt x="106" y="106"/>
                  </a:lnTo>
                  <a:lnTo>
                    <a:pt x="98" y="94"/>
                  </a:lnTo>
                  <a:lnTo>
                    <a:pt x="89" y="87"/>
                  </a:lnTo>
                  <a:lnTo>
                    <a:pt x="84" y="80"/>
                  </a:lnTo>
                  <a:lnTo>
                    <a:pt x="68" y="72"/>
                  </a:lnTo>
                  <a:lnTo>
                    <a:pt x="56" y="71"/>
                  </a:lnTo>
                  <a:lnTo>
                    <a:pt x="51" y="67"/>
                  </a:lnTo>
                  <a:lnTo>
                    <a:pt x="41" y="72"/>
                  </a:lnTo>
                  <a:lnTo>
                    <a:pt x="29" y="63"/>
                  </a:lnTo>
                  <a:lnTo>
                    <a:pt x="24" y="78"/>
                  </a:lnTo>
                  <a:lnTo>
                    <a:pt x="3" y="74"/>
                  </a:lnTo>
                  <a:lnTo>
                    <a:pt x="0" y="65"/>
                  </a:lnTo>
                  <a:lnTo>
                    <a:pt x="7" y="35"/>
                  </a:lnTo>
                  <a:lnTo>
                    <a:pt x="8" y="21"/>
                  </a:lnTo>
                  <a:lnTo>
                    <a:pt x="13" y="15"/>
                  </a:lnTo>
                  <a:lnTo>
                    <a:pt x="27" y="11"/>
                  </a:lnTo>
                  <a:lnTo>
                    <a:pt x="35" y="0"/>
                  </a:lnTo>
                  <a:lnTo>
                    <a:pt x="47" y="23"/>
                  </a:lnTo>
                  <a:lnTo>
                    <a:pt x="53" y="43"/>
                  </a:lnTo>
                  <a:lnTo>
                    <a:pt x="63" y="53"/>
                  </a:lnTo>
                  <a:lnTo>
                    <a:pt x="89" y="72"/>
                  </a:lnTo>
                  <a:lnTo>
                    <a:pt x="100" y="84"/>
                  </a:lnTo>
                  <a:lnTo>
                    <a:pt x="110" y="96"/>
                  </a:lnTo>
                  <a:lnTo>
                    <a:pt x="116" y="103"/>
                  </a:lnTo>
                  <a:lnTo>
                    <a:pt x="125" y="110"/>
                  </a:lnTo>
                  <a:lnTo>
                    <a:pt x="120" y="115"/>
                  </a:lnTo>
                  <a:lnTo>
                    <a:pt x="112" y="1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2" name="Freeform 60">
              <a:extLst>
                <a:ext uri="{FF2B5EF4-FFF2-40B4-BE49-F238E27FC236}">
                  <a16:creationId xmlns:a16="http://schemas.microsoft.com/office/drawing/2014/main" id="{F4BBFF77-6E81-6048-B254-73FC509FA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897" y="2769959"/>
              <a:ext cx="328756" cy="271000"/>
            </a:xfrm>
            <a:custGeom>
              <a:avLst/>
              <a:gdLst>
                <a:gd name="T0" fmla="*/ 5 w 207"/>
                <a:gd name="T1" fmla="*/ 39 h 161"/>
                <a:gd name="T2" fmla="*/ 6 w 207"/>
                <a:gd name="T3" fmla="*/ 24 h 161"/>
                <a:gd name="T4" fmla="*/ 0 w 207"/>
                <a:gd name="T5" fmla="*/ 15 h 161"/>
                <a:gd name="T6" fmla="*/ 24 w 207"/>
                <a:gd name="T7" fmla="*/ 0 h 161"/>
                <a:gd name="T8" fmla="*/ 44 w 207"/>
                <a:gd name="T9" fmla="*/ 4 h 161"/>
                <a:gd name="T10" fmla="*/ 66 w 207"/>
                <a:gd name="T11" fmla="*/ 4 h 161"/>
                <a:gd name="T12" fmla="*/ 84 w 207"/>
                <a:gd name="T13" fmla="*/ 7 h 161"/>
                <a:gd name="T14" fmla="*/ 98 w 207"/>
                <a:gd name="T15" fmla="*/ 6 h 161"/>
                <a:gd name="T16" fmla="*/ 125 w 207"/>
                <a:gd name="T17" fmla="*/ 7 h 161"/>
                <a:gd name="T18" fmla="*/ 131 w 207"/>
                <a:gd name="T19" fmla="*/ 15 h 161"/>
                <a:gd name="T20" fmla="*/ 162 w 207"/>
                <a:gd name="T21" fmla="*/ 24 h 161"/>
                <a:gd name="T22" fmla="*/ 168 w 207"/>
                <a:gd name="T23" fmla="*/ 20 h 161"/>
                <a:gd name="T24" fmla="*/ 187 w 207"/>
                <a:gd name="T25" fmla="*/ 29 h 161"/>
                <a:gd name="T26" fmla="*/ 206 w 207"/>
                <a:gd name="T27" fmla="*/ 27 h 161"/>
                <a:gd name="T28" fmla="*/ 207 w 207"/>
                <a:gd name="T29" fmla="*/ 38 h 161"/>
                <a:gd name="T30" fmla="*/ 191 w 207"/>
                <a:gd name="T31" fmla="*/ 52 h 161"/>
                <a:gd name="T32" fmla="*/ 170 w 207"/>
                <a:gd name="T33" fmla="*/ 57 h 161"/>
                <a:gd name="T34" fmla="*/ 169 w 207"/>
                <a:gd name="T35" fmla="*/ 63 h 161"/>
                <a:gd name="T36" fmla="*/ 158 w 207"/>
                <a:gd name="T37" fmla="*/ 75 h 161"/>
                <a:gd name="T38" fmla="*/ 152 w 207"/>
                <a:gd name="T39" fmla="*/ 92 h 161"/>
                <a:gd name="T40" fmla="*/ 158 w 207"/>
                <a:gd name="T41" fmla="*/ 103 h 161"/>
                <a:gd name="T42" fmla="*/ 148 w 207"/>
                <a:gd name="T43" fmla="*/ 113 h 161"/>
                <a:gd name="T44" fmla="*/ 145 w 207"/>
                <a:gd name="T45" fmla="*/ 126 h 161"/>
                <a:gd name="T46" fmla="*/ 132 w 207"/>
                <a:gd name="T47" fmla="*/ 130 h 161"/>
                <a:gd name="T48" fmla="*/ 119 w 207"/>
                <a:gd name="T49" fmla="*/ 146 h 161"/>
                <a:gd name="T50" fmla="*/ 98 w 207"/>
                <a:gd name="T51" fmla="*/ 146 h 161"/>
                <a:gd name="T52" fmla="*/ 81 w 207"/>
                <a:gd name="T53" fmla="*/ 146 h 161"/>
                <a:gd name="T54" fmla="*/ 70 w 207"/>
                <a:gd name="T55" fmla="*/ 153 h 161"/>
                <a:gd name="T56" fmla="*/ 64 w 207"/>
                <a:gd name="T57" fmla="*/ 161 h 161"/>
                <a:gd name="T58" fmla="*/ 55 w 207"/>
                <a:gd name="T59" fmla="*/ 159 h 161"/>
                <a:gd name="T60" fmla="*/ 49 w 207"/>
                <a:gd name="T61" fmla="*/ 152 h 161"/>
                <a:gd name="T62" fmla="*/ 44 w 207"/>
                <a:gd name="T63" fmla="*/ 140 h 161"/>
                <a:gd name="T64" fmla="*/ 29 w 207"/>
                <a:gd name="T65" fmla="*/ 137 h 161"/>
                <a:gd name="T66" fmla="*/ 27 w 207"/>
                <a:gd name="T67" fmla="*/ 130 h 161"/>
                <a:gd name="T68" fmla="*/ 34 w 207"/>
                <a:gd name="T69" fmla="*/ 123 h 161"/>
                <a:gd name="T70" fmla="*/ 36 w 207"/>
                <a:gd name="T71" fmla="*/ 117 h 161"/>
                <a:gd name="T72" fmla="*/ 31 w 207"/>
                <a:gd name="T73" fmla="*/ 111 h 161"/>
                <a:gd name="T74" fmla="*/ 36 w 207"/>
                <a:gd name="T75" fmla="*/ 98 h 161"/>
                <a:gd name="T76" fmla="*/ 29 w 207"/>
                <a:gd name="T77" fmla="*/ 85 h 161"/>
                <a:gd name="T78" fmla="*/ 37 w 207"/>
                <a:gd name="T79" fmla="*/ 83 h 161"/>
                <a:gd name="T80" fmla="*/ 37 w 207"/>
                <a:gd name="T81" fmla="*/ 74 h 161"/>
                <a:gd name="T82" fmla="*/ 40 w 207"/>
                <a:gd name="T83" fmla="*/ 71 h 161"/>
                <a:gd name="T84" fmla="*/ 41 w 207"/>
                <a:gd name="T85" fmla="*/ 55 h 161"/>
                <a:gd name="T86" fmla="*/ 49 w 207"/>
                <a:gd name="T87" fmla="*/ 49 h 161"/>
                <a:gd name="T88" fmla="*/ 44 w 207"/>
                <a:gd name="T89" fmla="*/ 39 h 161"/>
                <a:gd name="T90" fmla="*/ 35 w 207"/>
                <a:gd name="T91" fmla="*/ 38 h 161"/>
                <a:gd name="T92" fmla="*/ 32 w 207"/>
                <a:gd name="T93" fmla="*/ 40 h 161"/>
                <a:gd name="T94" fmla="*/ 22 w 207"/>
                <a:gd name="T95" fmla="*/ 40 h 161"/>
                <a:gd name="T96" fmla="*/ 18 w 207"/>
                <a:gd name="T97" fmla="*/ 30 h 161"/>
                <a:gd name="T98" fmla="*/ 11 w 207"/>
                <a:gd name="T99" fmla="*/ 33 h 161"/>
                <a:gd name="T100" fmla="*/ 5 w 207"/>
                <a:gd name="T101" fmla="*/ 3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" h="161">
                  <a:moveTo>
                    <a:pt x="5" y="39"/>
                  </a:moveTo>
                  <a:lnTo>
                    <a:pt x="6" y="24"/>
                  </a:lnTo>
                  <a:lnTo>
                    <a:pt x="0" y="15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66" y="4"/>
                  </a:lnTo>
                  <a:lnTo>
                    <a:pt x="84" y="7"/>
                  </a:lnTo>
                  <a:lnTo>
                    <a:pt x="98" y="6"/>
                  </a:lnTo>
                  <a:lnTo>
                    <a:pt x="125" y="7"/>
                  </a:lnTo>
                  <a:lnTo>
                    <a:pt x="131" y="15"/>
                  </a:lnTo>
                  <a:lnTo>
                    <a:pt x="162" y="24"/>
                  </a:lnTo>
                  <a:lnTo>
                    <a:pt x="168" y="20"/>
                  </a:lnTo>
                  <a:lnTo>
                    <a:pt x="187" y="29"/>
                  </a:lnTo>
                  <a:lnTo>
                    <a:pt x="206" y="27"/>
                  </a:lnTo>
                  <a:lnTo>
                    <a:pt x="207" y="38"/>
                  </a:lnTo>
                  <a:lnTo>
                    <a:pt x="191" y="52"/>
                  </a:lnTo>
                  <a:lnTo>
                    <a:pt x="170" y="57"/>
                  </a:lnTo>
                  <a:lnTo>
                    <a:pt x="169" y="63"/>
                  </a:lnTo>
                  <a:lnTo>
                    <a:pt x="158" y="75"/>
                  </a:lnTo>
                  <a:lnTo>
                    <a:pt x="152" y="92"/>
                  </a:lnTo>
                  <a:lnTo>
                    <a:pt x="158" y="103"/>
                  </a:lnTo>
                  <a:lnTo>
                    <a:pt x="148" y="113"/>
                  </a:lnTo>
                  <a:lnTo>
                    <a:pt x="145" y="126"/>
                  </a:lnTo>
                  <a:lnTo>
                    <a:pt x="132" y="130"/>
                  </a:lnTo>
                  <a:lnTo>
                    <a:pt x="119" y="146"/>
                  </a:lnTo>
                  <a:lnTo>
                    <a:pt x="98" y="146"/>
                  </a:lnTo>
                  <a:lnTo>
                    <a:pt x="81" y="146"/>
                  </a:lnTo>
                  <a:lnTo>
                    <a:pt x="70" y="153"/>
                  </a:lnTo>
                  <a:lnTo>
                    <a:pt x="64" y="161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4" y="140"/>
                  </a:lnTo>
                  <a:lnTo>
                    <a:pt x="29" y="137"/>
                  </a:lnTo>
                  <a:lnTo>
                    <a:pt x="27" y="130"/>
                  </a:lnTo>
                  <a:lnTo>
                    <a:pt x="34" y="123"/>
                  </a:lnTo>
                  <a:lnTo>
                    <a:pt x="36" y="117"/>
                  </a:lnTo>
                  <a:lnTo>
                    <a:pt x="31" y="111"/>
                  </a:lnTo>
                  <a:lnTo>
                    <a:pt x="36" y="98"/>
                  </a:lnTo>
                  <a:lnTo>
                    <a:pt x="29" y="85"/>
                  </a:lnTo>
                  <a:lnTo>
                    <a:pt x="37" y="83"/>
                  </a:lnTo>
                  <a:lnTo>
                    <a:pt x="37" y="74"/>
                  </a:lnTo>
                  <a:lnTo>
                    <a:pt x="40" y="71"/>
                  </a:lnTo>
                  <a:lnTo>
                    <a:pt x="41" y="55"/>
                  </a:lnTo>
                  <a:lnTo>
                    <a:pt x="49" y="49"/>
                  </a:lnTo>
                  <a:lnTo>
                    <a:pt x="44" y="39"/>
                  </a:lnTo>
                  <a:lnTo>
                    <a:pt x="35" y="38"/>
                  </a:lnTo>
                  <a:lnTo>
                    <a:pt x="32" y="40"/>
                  </a:lnTo>
                  <a:lnTo>
                    <a:pt x="22" y="40"/>
                  </a:lnTo>
                  <a:lnTo>
                    <a:pt x="18" y="30"/>
                  </a:lnTo>
                  <a:lnTo>
                    <a:pt x="11" y="33"/>
                  </a:lnTo>
                  <a:lnTo>
                    <a:pt x="5" y="3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3" name="Freeform 61">
              <a:extLst>
                <a:ext uri="{FF2B5EF4-FFF2-40B4-BE49-F238E27FC236}">
                  <a16:creationId xmlns:a16="http://schemas.microsoft.com/office/drawing/2014/main" id="{E76EC3B0-EB98-B24A-8634-BE4851DAC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168" y="2234693"/>
              <a:ext cx="112762" cy="70695"/>
            </a:xfrm>
            <a:custGeom>
              <a:avLst/>
              <a:gdLst>
                <a:gd name="T0" fmla="*/ 19 w 71"/>
                <a:gd name="T1" fmla="*/ 36 h 42"/>
                <a:gd name="T2" fmla="*/ 19 w 71"/>
                <a:gd name="T3" fmla="*/ 24 h 42"/>
                <a:gd name="T4" fmla="*/ 14 w 71"/>
                <a:gd name="T5" fmla="*/ 27 h 42"/>
                <a:gd name="T6" fmla="*/ 3 w 71"/>
                <a:gd name="T7" fmla="*/ 20 h 42"/>
                <a:gd name="T8" fmla="*/ 0 w 71"/>
                <a:gd name="T9" fmla="*/ 9 h 42"/>
                <a:gd name="T10" fmla="*/ 18 w 71"/>
                <a:gd name="T11" fmla="*/ 3 h 42"/>
                <a:gd name="T12" fmla="*/ 36 w 71"/>
                <a:gd name="T13" fmla="*/ 0 h 42"/>
                <a:gd name="T14" fmla="*/ 53 w 71"/>
                <a:gd name="T15" fmla="*/ 4 h 42"/>
                <a:gd name="T16" fmla="*/ 68 w 71"/>
                <a:gd name="T17" fmla="*/ 3 h 42"/>
                <a:gd name="T18" fmla="*/ 71 w 71"/>
                <a:gd name="T19" fmla="*/ 7 h 42"/>
                <a:gd name="T20" fmla="*/ 62 w 71"/>
                <a:gd name="T21" fmla="*/ 18 h 42"/>
                <a:gd name="T22" fmla="*/ 70 w 71"/>
                <a:gd name="T23" fmla="*/ 36 h 42"/>
                <a:gd name="T24" fmla="*/ 65 w 71"/>
                <a:gd name="T25" fmla="*/ 42 h 42"/>
                <a:gd name="T26" fmla="*/ 53 w 71"/>
                <a:gd name="T27" fmla="*/ 42 h 42"/>
                <a:gd name="T28" fmla="*/ 38 w 71"/>
                <a:gd name="T29" fmla="*/ 35 h 42"/>
                <a:gd name="T30" fmla="*/ 31 w 71"/>
                <a:gd name="T31" fmla="*/ 32 h 42"/>
                <a:gd name="T32" fmla="*/ 19 w 71"/>
                <a:gd name="T33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42">
                  <a:moveTo>
                    <a:pt x="19" y="36"/>
                  </a:moveTo>
                  <a:lnTo>
                    <a:pt x="19" y="24"/>
                  </a:lnTo>
                  <a:lnTo>
                    <a:pt x="14" y="27"/>
                  </a:lnTo>
                  <a:lnTo>
                    <a:pt x="3" y="20"/>
                  </a:lnTo>
                  <a:lnTo>
                    <a:pt x="0" y="9"/>
                  </a:lnTo>
                  <a:lnTo>
                    <a:pt x="18" y="3"/>
                  </a:lnTo>
                  <a:lnTo>
                    <a:pt x="36" y="0"/>
                  </a:lnTo>
                  <a:lnTo>
                    <a:pt x="53" y="4"/>
                  </a:lnTo>
                  <a:lnTo>
                    <a:pt x="68" y="3"/>
                  </a:lnTo>
                  <a:lnTo>
                    <a:pt x="71" y="7"/>
                  </a:lnTo>
                  <a:lnTo>
                    <a:pt x="62" y="18"/>
                  </a:lnTo>
                  <a:lnTo>
                    <a:pt x="70" y="36"/>
                  </a:lnTo>
                  <a:lnTo>
                    <a:pt x="65" y="42"/>
                  </a:lnTo>
                  <a:lnTo>
                    <a:pt x="53" y="42"/>
                  </a:lnTo>
                  <a:lnTo>
                    <a:pt x="38" y="35"/>
                  </a:lnTo>
                  <a:lnTo>
                    <a:pt x="31" y="32"/>
                  </a:lnTo>
                  <a:lnTo>
                    <a:pt x="19" y="3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4" name="Freeform 62">
              <a:extLst>
                <a:ext uri="{FF2B5EF4-FFF2-40B4-BE49-F238E27FC236}">
                  <a16:creationId xmlns:a16="http://schemas.microsoft.com/office/drawing/2014/main" id="{9E5DF18A-AB4D-3943-A4C8-DECB71E97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21" y="3774843"/>
              <a:ext cx="431987" cy="402291"/>
            </a:xfrm>
            <a:custGeom>
              <a:avLst/>
              <a:gdLst>
                <a:gd name="T0" fmla="*/ 86 w 272"/>
                <a:gd name="T1" fmla="*/ 0 h 239"/>
                <a:gd name="T2" fmla="*/ 98 w 272"/>
                <a:gd name="T3" fmla="*/ 9 h 239"/>
                <a:gd name="T4" fmla="*/ 108 w 272"/>
                <a:gd name="T5" fmla="*/ 4 h 239"/>
                <a:gd name="T6" fmla="*/ 113 w 272"/>
                <a:gd name="T7" fmla="*/ 8 h 239"/>
                <a:gd name="T8" fmla="*/ 125 w 272"/>
                <a:gd name="T9" fmla="*/ 9 h 239"/>
                <a:gd name="T10" fmla="*/ 141 w 272"/>
                <a:gd name="T11" fmla="*/ 17 h 239"/>
                <a:gd name="T12" fmla="*/ 146 w 272"/>
                <a:gd name="T13" fmla="*/ 24 h 239"/>
                <a:gd name="T14" fmla="*/ 155 w 272"/>
                <a:gd name="T15" fmla="*/ 31 h 239"/>
                <a:gd name="T16" fmla="*/ 163 w 272"/>
                <a:gd name="T17" fmla="*/ 43 h 239"/>
                <a:gd name="T18" fmla="*/ 169 w 272"/>
                <a:gd name="T19" fmla="*/ 50 h 239"/>
                <a:gd name="T20" fmla="*/ 163 w 272"/>
                <a:gd name="T21" fmla="*/ 59 h 239"/>
                <a:gd name="T22" fmla="*/ 157 w 272"/>
                <a:gd name="T23" fmla="*/ 69 h 239"/>
                <a:gd name="T24" fmla="*/ 159 w 272"/>
                <a:gd name="T25" fmla="*/ 75 h 239"/>
                <a:gd name="T26" fmla="*/ 160 w 272"/>
                <a:gd name="T27" fmla="*/ 81 h 239"/>
                <a:gd name="T28" fmla="*/ 170 w 272"/>
                <a:gd name="T29" fmla="*/ 81 h 239"/>
                <a:gd name="T30" fmla="*/ 174 w 272"/>
                <a:gd name="T31" fmla="*/ 80 h 239"/>
                <a:gd name="T32" fmla="*/ 178 w 272"/>
                <a:gd name="T33" fmla="*/ 83 h 239"/>
                <a:gd name="T34" fmla="*/ 175 w 272"/>
                <a:gd name="T35" fmla="*/ 91 h 239"/>
                <a:gd name="T36" fmla="*/ 182 w 272"/>
                <a:gd name="T37" fmla="*/ 102 h 239"/>
                <a:gd name="T38" fmla="*/ 189 w 272"/>
                <a:gd name="T39" fmla="*/ 112 h 239"/>
                <a:gd name="T40" fmla="*/ 196 w 272"/>
                <a:gd name="T41" fmla="*/ 119 h 239"/>
                <a:gd name="T42" fmla="*/ 257 w 272"/>
                <a:gd name="T43" fmla="*/ 144 h 239"/>
                <a:gd name="T44" fmla="*/ 272 w 272"/>
                <a:gd name="T45" fmla="*/ 144 h 239"/>
                <a:gd name="T46" fmla="*/ 222 w 272"/>
                <a:gd name="T47" fmla="*/ 207 h 239"/>
                <a:gd name="T48" fmla="*/ 198 w 272"/>
                <a:gd name="T49" fmla="*/ 207 h 239"/>
                <a:gd name="T50" fmla="*/ 182 w 272"/>
                <a:gd name="T51" fmla="*/ 222 h 239"/>
                <a:gd name="T52" fmla="*/ 170 w 272"/>
                <a:gd name="T53" fmla="*/ 222 h 239"/>
                <a:gd name="T54" fmla="*/ 165 w 272"/>
                <a:gd name="T55" fmla="*/ 229 h 239"/>
                <a:gd name="T56" fmla="*/ 152 w 272"/>
                <a:gd name="T57" fmla="*/ 229 h 239"/>
                <a:gd name="T58" fmla="*/ 145 w 272"/>
                <a:gd name="T59" fmla="*/ 222 h 239"/>
                <a:gd name="T60" fmla="*/ 128 w 272"/>
                <a:gd name="T61" fmla="*/ 231 h 239"/>
                <a:gd name="T62" fmla="*/ 123 w 272"/>
                <a:gd name="T63" fmla="*/ 239 h 239"/>
                <a:gd name="T64" fmla="*/ 111 w 272"/>
                <a:gd name="T65" fmla="*/ 238 h 239"/>
                <a:gd name="T66" fmla="*/ 107 w 272"/>
                <a:gd name="T67" fmla="*/ 235 h 239"/>
                <a:gd name="T68" fmla="*/ 102 w 272"/>
                <a:gd name="T69" fmla="*/ 236 h 239"/>
                <a:gd name="T70" fmla="*/ 96 w 272"/>
                <a:gd name="T71" fmla="*/ 236 h 239"/>
                <a:gd name="T72" fmla="*/ 73 w 272"/>
                <a:gd name="T73" fmla="*/ 218 h 239"/>
                <a:gd name="T74" fmla="*/ 60 w 272"/>
                <a:gd name="T75" fmla="*/ 218 h 239"/>
                <a:gd name="T76" fmla="*/ 54 w 272"/>
                <a:gd name="T77" fmla="*/ 211 h 239"/>
                <a:gd name="T78" fmla="*/ 54 w 272"/>
                <a:gd name="T79" fmla="*/ 200 h 239"/>
                <a:gd name="T80" fmla="*/ 44 w 272"/>
                <a:gd name="T81" fmla="*/ 196 h 239"/>
                <a:gd name="T82" fmla="*/ 33 w 272"/>
                <a:gd name="T83" fmla="*/ 173 h 239"/>
                <a:gd name="T84" fmla="*/ 25 w 272"/>
                <a:gd name="T85" fmla="*/ 169 h 239"/>
                <a:gd name="T86" fmla="*/ 21 w 272"/>
                <a:gd name="T87" fmla="*/ 160 h 239"/>
                <a:gd name="T88" fmla="*/ 12 w 272"/>
                <a:gd name="T89" fmla="*/ 150 h 239"/>
                <a:gd name="T90" fmla="*/ 0 w 272"/>
                <a:gd name="T91" fmla="*/ 149 h 239"/>
                <a:gd name="T92" fmla="*/ 6 w 272"/>
                <a:gd name="T93" fmla="*/ 137 h 239"/>
                <a:gd name="T94" fmla="*/ 16 w 272"/>
                <a:gd name="T95" fmla="*/ 136 h 239"/>
                <a:gd name="T96" fmla="*/ 19 w 272"/>
                <a:gd name="T97" fmla="*/ 130 h 239"/>
                <a:gd name="T98" fmla="*/ 18 w 272"/>
                <a:gd name="T99" fmla="*/ 111 h 239"/>
                <a:gd name="T100" fmla="*/ 23 w 272"/>
                <a:gd name="T101" fmla="*/ 89 h 239"/>
                <a:gd name="T102" fmla="*/ 31 w 272"/>
                <a:gd name="T103" fmla="*/ 84 h 239"/>
                <a:gd name="T104" fmla="*/ 33 w 272"/>
                <a:gd name="T105" fmla="*/ 75 h 239"/>
                <a:gd name="T106" fmla="*/ 40 w 272"/>
                <a:gd name="T107" fmla="*/ 59 h 239"/>
                <a:gd name="T108" fmla="*/ 51 w 272"/>
                <a:gd name="T109" fmla="*/ 49 h 239"/>
                <a:gd name="T110" fmla="*/ 57 w 272"/>
                <a:gd name="T111" fmla="*/ 28 h 239"/>
                <a:gd name="T112" fmla="*/ 60 w 272"/>
                <a:gd name="T113" fmla="*/ 11 h 239"/>
                <a:gd name="T114" fmla="*/ 81 w 272"/>
                <a:gd name="T115" fmla="*/ 15 h 239"/>
                <a:gd name="T116" fmla="*/ 86 w 272"/>
                <a:gd name="T11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2" h="239">
                  <a:moveTo>
                    <a:pt x="86" y="0"/>
                  </a:moveTo>
                  <a:lnTo>
                    <a:pt x="98" y="9"/>
                  </a:lnTo>
                  <a:lnTo>
                    <a:pt x="108" y="4"/>
                  </a:lnTo>
                  <a:lnTo>
                    <a:pt x="113" y="8"/>
                  </a:lnTo>
                  <a:lnTo>
                    <a:pt x="125" y="9"/>
                  </a:lnTo>
                  <a:lnTo>
                    <a:pt x="141" y="17"/>
                  </a:lnTo>
                  <a:lnTo>
                    <a:pt x="146" y="24"/>
                  </a:lnTo>
                  <a:lnTo>
                    <a:pt x="155" y="31"/>
                  </a:lnTo>
                  <a:lnTo>
                    <a:pt x="163" y="43"/>
                  </a:lnTo>
                  <a:lnTo>
                    <a:pt x="169" y="50"/>
                  </a:lnTo>
                  <a:lnTo>
                    <a:pt x="163" y="59"/>
                  </a:lnTo>
                  <a:lnTo>
                    <a:pt x="157" y="69"/>
                  </a:lnTo>
                  <a:lnTo>
                    <a:pt x="159" y="75"/>
                  </a:lnTo>
                  <a:lnTo>
                    <a:pt x="160" y="81"/>
                  </a:lnTo>
                  <a:lnTo>
                    <a:pt x="170" y="81"/>
                  </a:lnTo>
                  <a:lnTo>
                    <a:pt x="174" y="80"/>
                  </a:lnTo>
                  <a:lnTo>
                    <a:pt x="178" y="83"/>
                  </a:lnTo>
                  <a:lnTo>
                    <a:pt x="175" y="91"/>
                  </a:lnTo>
                  <a:lnTo>
                    <a:pt x="182" y="102"/>
                  </a:lnTo>
                  <a:lnTo>
                    <a:pt x="189" y="112"/>
                  </a:lnTo>
                  <a:lnTo>
                    <a:pt x="196" y="119"/>
                  </a:lnTo>
                  <a:lnTo>
                    <a:pt x="257" y="144"/>
                  </a:lnTo>
                  <a:lnTo>
                    <a:pt x="272" y="144"/>
                  </a:lnTo>
                  <a:lnTo>
                    <a:pt x="222" y="207"/>
                  </a:lnTo>
                  <a:lnTo>
                    <a:pt x="198" y="207"/>
                  </a:lnTo>
                  <a:lnTo>
                    <a:pt x="182" y="222"/>
                  </a:lnTo>
                  <a:lnTo>
                    <a:pt x="170" y="222"/>
                  </a:lnTo>
                  <a:lnTo>
                    <a:pt x="165" y="229"/>
                  </a:lnTo>
                  <a:lnTo>
                    <a:pt x="152" y="229"/>
                  </a:lnTo>
                  <a:lnTo>
                    <a:pt x="145" y="222"/>
                  </a:lnTo>
                  <a:lnTo>
                    <a:pt x="128" y="231"/>
                  </a:lnTo>
                  <a:lnTo>
                    <a:pt x="123" y="239"/>
                  </a:lnTo>
                  <a:lnTo>
                    <a:pt x="111" y="238"/>
                  </a:lnTo>
                  <a:lnTo>
                    <a:pt x="107" y="235"/>
                  </a:lnTo>
                  <a:lnTo>
                    <a:pt x="102" y="236"/>
                  </a:lnTo>
                  <a:lnTo>
                    <a:pt x="96" y="236"/>
                  </a:lnTo>
                  <a:lnTo>
                    <a:pt x="73" y="218"/>
                  </a:lnTo>
                  <a:lnTo>
                    <a:pt x="60" y="218"/>
                  </a:lnTo>
                  <a:lnTo>
                    <a:pt x="54" y="211"/>
                  </a:lnTo>
                  <a:lnTo>
                    <a:pt x="54" y="200"/>
                  </a:lnTo>
                  <a:lnTo>
                    <a:pt x="44" y="196"/>
                  </a:lnTo>
                  <a:lnTo>
                    <a:pt x="33" y="173"/>
                  </a:lnTo>
                  <a:lnTo>
                    <a:pt x="25" y="169"/>
                  </a:lnTo>
                  <a:lnTo>
                    <a:pt x="21" y="160"/>
                  </a:lnTo>
                  <a:lnTo>
                    <a:pt x="12" y="150"/>
                  </a:lnTo>
                  <a:lnTo>
                    <a:pt x="0" y="149"/>
                  </a:lnTo>
                  <a:lnTo>
                    <a:pt x="6" y="137"/>
                  </a:lnTo>
                  <a:lnTo>
                    <a:pt x="16" y="136"/>
                  </a:lnTo>
                  <a:lnTo>
                    <a:pt x="19" y="130"/>
                  </a:lnTo>
                  <a:lnTo>
                    <a:pt x="18" y="111"/>
                  </a:lnTo>
                  <a:lnTo>
                    <a:pt x="23" y="89"/>
                  </a:lnTo>
                  <a:lnTo>
                    <a:pt x="31" y="84"/>
                  </a:lnTo>
                  <a:lnTo>
                    <a:pt x="33" y="75"/>
                  </a:lnTo>
                  <a:lnTo>
                    <a:pt x="40" y="59"/>
                  </a:lnTo>
                  <a:lnTo>
                    <a:pt x="51" y="49"/>
                  </a:lnTo>
                  <a:lnTo>
                    <a:pt x="57" y="28"/>
                  </a:lnTo>
                  <a:lnTo>
                    <a:pt x="60" y="11"/>
                  </a:lnTo>
                  <a:lnTo>
                    <a:pt x="81" y="15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5" name="Freeform 63">
              <a:extLst>
                <a:ext uri="{FF2B5EF4-FFF2-40B4-BE49-F238E27FC236}">
                  <a16:creationId xmlns:a16="http://schemas.microsoft.com/office/drawing/2014/main" id="{2BE3FF92-BAF2-EF41-AE16-C045B8F2C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406" y="1909831"/>
              <a:ext cx="279521" cy="318130"/>
            </a:xfrm>
            <a:custGeom>
              <a:avLst/>
              <a:gdLst>
                <a:gd name="T0" fmla="*/ 106 w 176"/>
                <a:gd name="T1" fmla="*/ 19 h 189"/>
                <a:gd name="T2" fmla="*/ 107 w 176"/>
                <a:gd name="T3" fmla="*/ 31 h 189"/>
                <a:gd name="T4" fmla="*/ 131 w 176"/>
                <a:gd name="T5" fmla="*/ 43 h 189"/>
                <a:gd name="T6" fmla="*/ 122 w 176"/>
                <a:gd name="T7" fmla="*/ 56 h 189"/>
                <a:gd name="T8" fmla="*/ 144 w 176"/>
                <a:gd name="T9" fmla="*/ 77 h 189"/>
                <a:gd name="T10" fmla="*/ 138 w 176"/>
                <a:gd name="T11" fmla="*/ 93 h 189"/>
                <a:gd name="T12" fmla="*/ 154 w 176"/>
                <a:gd name="T13" fmla="*/ 106 h 189"/>
                <a:gd name="T14" fmla="*/ 151 w 176"/>
                <a:gd name="T15" fmla="*/ 119 h 189"/>
                <a:gd name="T16" fmla="*/ 176 w 176"/>
                <a:gd name="T17" fmla="*/ 132 h 189"/>
                <a:gd name="T18" fmla="*/ 173 w 176"/>
                <a:gd name="T19" fmla="*/ 141 h 189"/>
                <a:gd name="T20" fmla="*/ 162 w 176"/>
                <a:gd name="T21" fmla="*/ 152 h 189"/>
                <a:gd name="T22" fmla="*/ 136 w 176"/>
                <a:gd name="T23" fmla="*/ 176 h 189"/>
                <a:gd name="T24" fmla="*/ 110 w 176"/>
                <a:gd name="T25" fmla="*/ 178 h 189"/>
                <a:gd name="T26" fmla="*/ 85 w 176"/>
                <a:gd name="T27" fmla="*/ 185 h 189"/>
                <a:gd name="T28" fmla="*/ 62 w 176"/>
                <a:gd name="T29" fmla="*/ 189 h 189"/>
                <a:gd name="T30" fmla="*/ 52 w 176"/>
                <a:gd name="T31" fmla="*/ 179 h 189"/>
                <a:gd name="T32" fmla="*/ 37 w 176"/>
                <a:gd name="T33" fmla="*/ 172 h 189"/>
                <a:gd name="T34" fmla="*/ 37 w 176"/>
                <a:gd name="T35" fmla="*/ 153 h 189"/>
                <a:gd name="T36" fmla="*/ 27 w 176"/>
                <a:gd name="T37" fmla="*/ 136 h 189"/>
                <a:gd name="T38" fmla="*/ 32 w 176"/>
                <a:gd name="T39" fmla="*/ 125 h 189"/>
                <a:gd name="T40" fmla="*/ 43 w 176"/>
                <a:gd name="T41" fmla="*/ 114 h 189"/>
                <a:gd name="T42" fmla="*/ 71 w 176"/>
                <a:gd name="T43" fmla="*/ 93 h 189"/>
                <a:gd name="T44" fmla="*/ 80 w 176"/>
                <a:gd name="T45" fmla="*/ 90 h 189"/>
                <a:gd name="T46" fmla="*/ 76 w 176"/>
                <a:gd name="T47" fmla="*/ 82 h 189"/>
                <a:gd name="T48" fmla="*/ 55 w 176"/>
                <a:gd name="T49" fmla="*/ 73 h 189"/>
                <a:gd name="T50" fmla="*/ 49 w 176"/>
                <a:gd name="T51" fmla="*/ 66 h 189"/>
                <a:gd name="T52" fmla="*/ 43 w 176"/>
                <a:gd name="T53" fmla="*/ 39 h 189"/>
                <a:gd name="T54" fmla="*/ 20 w 176"/>
                <a:gd name="T55" fmla="*/ 27 h 189"/>
                <a:gd name="T56" fmla="*/ 0 w 176"/>
                <a:gd name="T57" fmla="*/ 18 h 189"/>
                <a:gd name="T58" fmla="*/ 7 w 176"/>
                <a:gd name="T59" fmla="*/ 13 h 189"/>
                <a:gd name="T60" fmla="*/ 24 w 176"/>
                <a:gd name="T61" fmla="*/ 22 h 189"/>
                <a:gd name="T62" fmla="*/ 41 w 176"/>
                <a:gd name="T63" fmla="*/ 22 h 189"/>
                <a:gd name="T64" fmla="*/ 56 w 176"/>
                <a:gd name="T65" fmla="*/ 26 h 189"/>
                <a:gd name="T66" fmla="*/ 67 w 176"/>
                <a:gd name="T67" fmla="*/ 18 h 189"/>
                <a:gd name="T68" fmla="*/ 71 w 176"/>
                <a:gd name="T69" fmla="*/ 5 h 189"/>
                <a:gd name="T70" fmla="*/ 90 w 176"/>
                <a:gd name="T71" fmla="*/ 0 h 189"/>
                <a:gd name="T72" fmla="*/ 108 w 176"/>
                <a:gd name="T73" fmla="*/ 6 h 189"/>
                <a:gd name="T74" fmla="*/ 106 w 176"/>
                <a:gd name="T75" fmla="*/ 1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89">
                  <a:moveTo>
                    <a:pt x="106" y="19"/>
                  </a:moveTo>
                  <a:lnTo>
                    <a:pt x="107" y="31"/>
                  </a:lnTo>
                  <a:lnTo>
                    <a:pt x="131" y="43"/>
                  </a:lnTo>
                  <a:lnTo>
                    <a:pt x="122" y="56"/>
                  </a:lnTo>
                  <a:lnTo>
                    <a:pt x="144" y="77"/>
                  </a:lnTo>
                  <a:lnTo>
                    <a:pt x="138" y="93"/>
                  </a:lnTo>
                  <a:lnTo>
                    <a:pt x="154" y="106"/>
                  </a:lnTo>
                  <a:lnTo>
                    <a:pt x="151" y="119"/>
                  </a:lnTo>
                  <a:lnTo>
                    <a:pt x="176" y="132"/>
                  </a:lnTo>
                  <a:lnTo>
                    <a:pt x="173" y="141"/>
                  </a:lnTo>
                  <a:lnTo>
                    <a:pt x="162" y="152"/>
                  </a:lnTo>
                  <a:lnTo>
                    <a:pt x="136" y="176"/>
                  </a:lnTo>
                  <a:lnTo>
                    <a:pt x="110" y="178"/>
                  </a:lnTo>
                  <a:lnTo>
                    <a:pt x="85" y="185"/>
                  </a:lnTo>
                  <a:lnTo>
                    <a:pt x="62" y="189"/>
                  </a:lnTo>
                  <a:lnTo>
                    <a:pt x="52" y="179"/>
                  </a:lnTo>
                  <a:lnTo>
                    <a:pt x="37" y="172"/>
                  </a:lnTo>
                  <a:lnTo>
                    <a:pt x="37" y="153"/>
                  </a:lnTo>
                  <a:lnTo>
                    <a:pt x="27" y="136"/>
                  </a:lnTo>
                  <a:lnTo>
                    <a:pt x="32" y="125"/>
                  </a:lnTo>
                  <a:lnTo>
                    <a:pt x="43" y="114"/>
                  </a:lnTo>
                  <a:lnTo>
                    <a:pt x="71" y="93"/>
                  </a:lnTo>
                  <a:lnTo>
                    <a:pt x="80" y="90"/>
                  </a:lnTo>
                  <a:lnTo>
                    <a:pt x="76" y="82"/>
                  </a:lnTo>
                  <a:lnTo>
                    <a:pt x="55" y="73"/>
                  </a:lnTo>
                  <a:lnTo>
                    <a:pt x="49" y="66"/>
                  </a:lnTo>
                  <a:lnTo>
                    <a:pt x="43" y="39"/>
                  </a:lnTo>
                  <a:lnTo>
                    <a:pt x="20" y="27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24" y="22"/>
                  </a:lnTo>
                  <a:lnTo>
                    <a:pt x="41" y="22"/>
                  </a:lnTo>
                  <a:lnTo>
                    <a:pt x="56" y="26"/>
                  </a:lnTo>
                  <a:lnTo>
                    <a:pt x="67" y="18"/>
                  </a:lnTo>
                  <a:lnTo>
                    <a:pt x="71" y="5"/>
                  </a:lnTo>
                  <a:lnTo>
                    <a:pt x="90" y="0"/>
                  </a:lnTo>
                  <a:lnTo>
                    <a:pt x="108" y="6"/>
                  </a:lnTo>
                  <a:lnTo>
                    <a:pt x="106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6" name="Freeform 64">
              <a:extLst>
                <a:ext uri="{FF2B5EF4-FFF2-40B4-BE49-F238E27FC236}">
                  <a16:creationId xmlns:a16="http://schemas.microsoft.com/office/drawing/2014/main" id="{D57D69CE-1B2C-8D4D-BE4F-445E0F0B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3640" y="6075812"/>
              <a:ext cx="84175" cy="40397"/>
            </a:xfrm>
            <a:custGeom>
              <a:avLst/>
              <a:gdLst>
                <a:gd name="T0" fmla="*/ 0 w 53"/>
                <a:gd name="T1" fmla="*/ 15 h 24"/>
                <a:gd name="T2" fmla="*/ 15 w 53"/>
                <a:gd name="T3" fmla="*/ 3 h 24"/>
                <a:gd name="T4" fmla="*/ 30 w 53"/>
                <a:gd name="T5" fmla="*/ 8 h 24"/>
                <a:gd name="T6" fmla="*/ 37 w 53"/>
                <a:gd name="T7" fmla="*/ 0 h 24"/>
                <a:gd name="T8" fmla="*/ 53 w 53"/>
                <a:gd name="T9" fmla="*/ 9 h 24"/>
                <a:gd name="T10" fmla="*/ 50 w 53"/>
                <a:gd name="T11" fmla="*/ 16 h 24"/>
                <a:gd name="T12" fmla="*/ 31 w 53"/>
                <a:gd name="T13" fmla="*/ 22 h 24"/>
                <a:gd name="T14" fmla="*/ 21 w 53"/>
                <a:gd name="T15" fmla="*/ 15 h 24"/>
                <a:gd name="T16" fmla="*/ 11 w 53"/>
                <a:gd name="T17" fmla="*/ 24 h 24"/>
                <a:gd name="T18" fmla="*/ 0 w 53"/>
                <a:gd name="T1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5"/>
                  </a:moveTo>
                  <a:lnTo>
                    <a:pt x="15" y="3"/>
                  </a:lnTo>
                  <a:lnTo>
                    <a:pt x="30" y="8"/>
                  </a:lnTo>
                  <a:lnTo>
                    <a:pt x="37" y="0"/>
                  </a:lnTo>
                  <a:lnTo>
                    <a:pt x="53" y="9"/>
                  </a:lnTo>
                  <a:lnTo>
                    <a:pt x="50" y="16"/>
                  </a:lnTo>
                  <a:lnTo>
                    <a:pt x="31" y="22"/>
                  </a:lnTo>
                  <a:lnTo>
                    <a:pt x="21" y="15"/>
                  </a:lnTo>
                  <a:lnTo>
                    <a:pt x="11" y="24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7" name="Freeform 65">
              <a:extLst>
                <a:ext uri="{FF2B5EF4-FFF2-40B4-BE49-F238E27FC236}">
                  <a16:creationId xmlns:a16="http://schemas.microsoft.com/office/drawing/2014/main" id="{562C7C30-9D3C-6548-885A-C4BD0B4FF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876" y="4096340"/>
              <a:ext cx="84175" cy="129609"/>
            </a:xfrm>
            <a:custGeom>
              <a:avLst/>
              <a:gdLst>
                <a:gd name="T0" fmla="*/ 36 w 53"/>
                <a:gd name="T1" fmla="*/ 67 h 77"/>
                <a:gd name="T2" fmla="*/ 29 w 53"/>
                <a:gd name="T3" fmla="*/ 75 h 77"/>
                <a:gd name="T4" fmla="*/ 20 w 53"/>
                <a:gd name="T5" fmla="*/ 77 h 77"/>
                <a:gd name="T6" fmla="*/ 18 w 53"/>
                <a:gd name="T7" fmla="*/ 71 h 77"/>
                <a:gd name="T8" fmla="*/ 13 w 53"/>
                <a:gd name="T9" fmla="*/ 70 h 77"/>
                <a:gd name="T10" fmla="*/ 8 w 53"/>
                <a:gd name="T11" fmla="*/ 76 h 77"/>
                <a:gd name="T12" fmla="*/ 0 w 53"/>
                <a:gd name="T13" fmla="*/ 71 h 77"/>
                <a:gd name="T14" fmla="*/ 4 w 53"/>
                <a:gd name="T15" fmla="*/ 62 h 77"/>
                <a:gd name="T16" fmla="*/ 6 w 53"/>
                <a:gd name="T17" fmla="*/ 53 h 77"/>
                <a:gd name="T18" fmla="*/ 10 w 53"/>
                <a:gd name="T19" fmla="*/ 44 h 77"/>
                <a:gd name="T20" fmla="*/ 2 w 53"/>
                <a:gd name="T21" fmla="*/ 32 h 77"/>
                <a:gd name="T22" fmla="*/ 1 w 53"/>
                <a:gd name="T23" fmla="*/ 18 h 77"/>
                <a:gd name="T24" fmla="*/ 11 w 53"/>
                <a:gd name="T25" fmla="*/ 0 h 77"/>
                <a:gd name="T26" fmla="*/ 17 w 53"/>
                <a:gd name="T27" fmla="*/ 2 h 77"/>
                <a:gd name="T28" fmla="*/ 31 w 53"/>
                <a:gd name="T29" fmla="*/ 7 h 77"/>
                <a:gd name="T30" fmla="*/ 50 w 53"/>
                <a:gd name="T31" fmla="*/ 25 h 77"/>
                <a:gd name="T32" fmla="*/ 53 w 53"/>
                <a:gd name="T33" fmla="*/ 33 h 77"/>
                <a:gd name="T34" fmla="*/ 42 w 53"/>
                <a:gd name="T35" fmla="*/ 52 h 77"/>
                <a:gd name="T36" fmla="*/ 36 w 53"/>
                <a:gd name="T37" fmla="*/ 6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77">
                  <a:moveTo>
                    <a:pt x="36" y="67"/>
                  </a:moveTo>
                  <a:lnTo>
                    <a:pt x="29" y="75"/>
                  </a:lnTo>
                  <a:lnTo>
                    <a:pt x="20" y="77"/>
                  </a:lnTo>
                  <a:lnTo>
                    <a:pt x="18" y="71"/>
                  </a:lnTo>
                  <a:lnTo>
                    <a:pt x="13" y="70"/>
                  </a:lnTo>
                  <a:lnTo>
                    <a:pt x="8" y="76"/>
                  </a:lnTo>
                  <a:lnTo>
                    <a:pt x="0" y="71"/>
                  </a:lnTo>
                  <a:lnTo>
                    <a:pt x="4" y="62"/>
                  </a:lnTo>
                  <a:lnTo>
                    <a:pt x="6" y="53"/>
                  </a:lnTo>
                  <a:lnTo>
                    <a:pt x="10" y="44"/>
                  </a:lnTo>
                  <a:lnTo>
                    <a:pt x="2" y="32"/>
                  </a:lnTo>
                  <a:lnTo>
                    <a:pt x="1" y="18"/>
                  </a:lnTo>
                  <a:lnTo>
                    <a:pt x="11" y="0"/>
                  </a:lnTo>
                  <a:lnTo>
                    <a:pt x="17" y="2"/>
                  </a:lnTo>
                  <a:lnTo>
                    <a:pt x="31" y="7"/>
                  </a:lnTo>
                  <a:lnTo>
                    <a:pt x="50" y="25"/>
                  </a:lnTo>
                  <a:lnTo>
                    <a:pt x="53" y="33"/>
                  </a:lnTo>
                  <a:lnTo>
                    <a:pt x="42" y="52"/>
                  </a:lnTo>
                  <a:lnTo>
                    <a:pt x="36" y="6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8" name="Freeform 66">
              <a:extLst>
                <a:ext uri="{FF2B5EF4-FFF2-40B4-BE49-F238E27FC236}">
                  <a16:creationId xmlns:a16="http://schemas.microsoft.com/office/drawing/2014/main" id="{A7A3E3BE-ADAE-524F-8E24-20FD748DA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765" y="2796890"/>
              <a:ext cx="26999" cy="55547"/>
            </a:xfrm>
            <a:custGeom>
              <a:avLst/>
              <a:gdLst>
                <a:gd name="T0" fmla="*/ 17 w 17"/>
                <a:gd name="T1" fmla="*/ 17 h 33"/>
                <a:gd name="T2" fmla="*/ 13 w 17"/>
                <a:gd name="T3" fmla="*/ 33 h 33"/>
                <a:gd name="T4" fmla="*/ 5 w 17"/>
                <a:gd name="T5" fmla="*/ 29 h 33"/>
                <a:gd name="T6" fmla="*/ 0 w 17"/>
                <a:gd name="T7" fmla="*/ 15 h 33"/>
                <a:gd name="T8" fmla="*/ 3 w 17"/>
                <a:gd name="T9" fmla="*/ 7 h 33"/>
                <a:gd name="T10" fmla="*/ 14 w 17"/>
                <a:gd name="T11" fmla="*/ 0 h 33"/>
                <a:gd name="T12" fmla="*/ 17 w 17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17" y="17"/>
                  </a:moveTo>
                  <a:lnTo>
                    <a:pt x="13" y="33"/>
                  </a:lnTo>
                  <a:lnTo>
                    <a:pt x="5" y="29"/>
                  </a:lnTo>
                  <a:lnTo>
                    <a:pt x="0" y="15"/>
                  </a:lnTo>
                  <a:lnTo>
                    <a:pt x="3" y="7"/>
                  </a:lnTo>
                  <a:lnTo>
                    <a:pt x="14" y="0"/>
                  </a:lnTo>
                  <a:lnTo>
                    <a:pt x="17" y="1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29" name="Freeform 67">
              <a:extLst>
                <a:ext uri="{FF2B5EF4-FFF2-40B4-BE49-F238E27FC236}">
                  <a16:creationId xmlns:a16="http://schemas.microsoft.com/office/drawing/2014/main" id="{8EE751D8-B3E0-484F-A2FD-CA19D64B9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28" y="2517475"/>
              <a:ext cx="323990" cy="301298"/>
            </a:xfrm>
            <a:custGeom>
              <a:avLst/>
              <a:gdLst>
                <a:gd name="T0" fmla="*/ 131 w 204"/>
                <a:gd name="T1" fmla="*/ 15 h 179"/>
                <a:gd name="T2" fmla="*/ 143 w 204"/>
                <a:gd name="T3" fmla="*/ 25 h 179"/>
                <a:gd name="T4" fmla="*/ 151 w 204"/>
                <a:gd name="T5" fmla="*/ 23 h 179"/>
                <a:gd name="T6" fmla="*/ 165 w 204"/>
                <a:gd name="T7" fmla="*/ 33 h 179"/>
                <a:gd name="T8" fmla="*/ 169 w 204"/>
                <a:gd name="T9" fmla="*/ 34 h 179"/>
                <a:gd name="T10" fmla="*/ 173 w 204"/>
                <a:gd name="T11" fmla="*/ 34 h 179"/>
                <a:gd name="T12" fmla="*/ 181 w 204"/>
                <a:gd name="T13" fmla="*/ 39 h 179"/>
                <a:gd name="T14" fmla="*/ 204 w 204"/>
                <a:gd name="T15" fmla="*/ 43 h 179"/>
                <a:gd name="T16" fmla="*/ 197 w 204"/>
                <a:gd name="T17" fmla="*/ 57 h 179"/>
                <a:gd name="T18" fmla="*/ 195 w 204"/>
                <a:gd name="T19" fmla="*/ 71 h 179"/>
                <a:gd name="T20" fmla="*/ 191 w 204"/>
                <a:gd name="T21" fmla="*/ 75 h 179"/>
                <a:gd name="T22" fmla="*/ 184 w 204"/>
                <a:gd name="T23" fmla="*/ 73 h 179"/>
                <a:gd name="T24" fmla="*/ 184 w 204"/>
                <a:gd name="T25" fmla="*/ 78 h 179"/>
                <a:gd name="T26" fmla="*/ 173 w 204"/>
                <a:gd name="T27" fmla="*/ 89 h 179"/>
                <a:gd name="T28" fmla="*/ 173 w 204"/>
                <a:gd name="T29" fmla="*/ 99 h 179"/>
                <a:gd name="T30" fmla="*/ 181 w 204"/>
                <a:gd name="T31" fmla="*/ 96 h 179"/>
                <a:gd name="T32" fmla="*/ 186 w 204"/>
                <a:gd name="T33" fmla="*/ 105 h 179"/>
                <a:gd name="T34" fmla="*/ 186 w 204"/>
                <a:gd name="T35" fmla="*/ 110 h 179"/>
                <a:gd name="T36" fmla="*/ 191 w 204"/>
                <a:gd name="T37" fmla="*/ 118 h 179"/>
                <a:gd name="T38" fmla="*/ 186 w 204"/>
                <a:gd name="T39" fmla="*/ 124 h 179"/>
                <a:gd name="T40" fmla="*/ 190 w 204"/>
                <a:gd name="T41" fmla="*/ 140 h 179"/>
                <a:gd name="T42" fmla="*/ 199 w 204"/>
                <a:gd name="T43" fmla="*/ 143 h 179"/>
                <a:gd name="T44" fmla="*/ 198 w 204"/>
                <a:gd name="T45" fmla="*/ 151 h 179"/>
                <a:gd name="T46" fmla="*/ 183 w 204"/>
                <a:gd name="T47" fmla="*/ 163 h 179"/>
                <a:gd name="T48" fmla="*/ 150 w 204"/>
                <a:gd name="T49" fmla="*/ 157 h 179"/>
                <a:gd name="T50" fmla="*/ 126 w 204"/>
                <a:gd name="T51" fmla="*/ 164 h 179"/>
                <a:gd name="T52" fmla="*/ 124 w 204"/>
                <a:gd name="T53" fmla="*/ 177 h 179"/>
                <a:gd name="T54" fmla="*/ 105 w 204"/>
                <a:gd name="T55" fmla="*/ 179 h 179"/>
                <a:gd name="T56" fmla="*/ 86 w 204"/>
                <a:gd name="T57" fmla="*/ 170 h 179"/>
                <a:gd name="T58" fmla="*/ 80 w 204"/>
                <a:gd name="T59" fmla="*/ 174 h 179"/>
                <a:gd name="T60" fmla="*/ 49 w 204"/>
                <a:gd name="T61" fmla="*/ 165 h 179"/>
                <a:gd name="T62" fmla="*/ 43 w 204"/>
                <a:gd name="T63" fmla="*/ 157 h 179"/>
                <a:gd name="T64" fmla="*/ 51 w 204"/>
                <a:gd name="T65" fmla="*/ 145 h 179"/>
                <a:gd name="T66" fmla="*/ 55 w 204"/>
                <a:gd name="T67" fmla="*/ 104 h 179"/>
                <a:gd name="T68" fmla="*/ 38 w 204"/>
                <a:gd name="T69" fmla="*/ 83 h 179"/>
                <a:gd name="T70" fmla="*/ 26 w 204"/>
                <a:gd name="T71" fmla="*/ 72 h 179"/>
                <a:gd name="T72" fmla="*/ 2 w 204"/>
                <a:gd name="T73" fmla="*/ 65 h 179"/>
                <a:gd name="T74" fmla="*/ 0 w 204"/>
                <a:gd name="T75" fmla="*/ 50 h 179"/>
                <a:gd name="T76" fmla="*/ 21 w 204"/>
                <a:gd name="T77" fmla="*/ 45 h 179"/>
                <a:gd name="T78" fmla="*/ 48 w 204"/>
                <a:gd name="T79" fmla="*/ 50 h 179"/>
                <a:gd name="T80" fmla="*/ 44 w 204"/>
                <a:gd name="T81" fmla="*/ 27 h 179"/>
                <a:gd name="T82" fmla="*/ 58 w 204"/>
                <a:gd name="T83" fmla="*/ 36 h 179"/>
                <a:gd name="T84" fmla="*/ 96 w 204"/>
                <a:gd name="T85" fmla="*/ 20 h 179"/>
                <a:gd name="T86" fmla="*/ 100 w 204"/>
                <a:gd name="T87" fmla="*/ 4 h 179"/>
                <a:gd name="T88" fmla="*/ 114 w 204"/>
                <a:gd name="T89" fmla="*/ 0 h 179"/>
                <a:gd name="T90" fmla="*/ 117 w 204"/>
                <a:gd name="T91" fmla="*/ 7 h 179"/>
                <a:gd name="T92" fmla="*/ 124 w 204"/>
                <a:gd name="T93" fmla="*/ 7 h 179"/>
                <a:gd name="T94" fmla="*/ 131 w 204"/>
                <a:gd name="T95" fmla="*/ 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79">
                  <a:moveTo>
                    <a:pt x="131" y="15"/>
                  </a:moveTo>
                  <a:lnTo>
                    <a:pt x="143" y="25"/>
                  </a:lnTo>
                  <a:lnTo>
                    <a:pt x="151" y="23"/>
                  </a:lnTo>
                  <a:lnTo>
                    <a:pt x="165" y="33"/>
                  </a:lnTo>
                  <a:lnTo>
                    <a:pt x="169" y="34"/>
                  </a:lnTo>
                  <a:lnTo>
                    <a:pt x="173" y="34"/>
                  </a:lnTo>
                  <a:lnTo>
                    <a:pt x="181" y="39"/>
                  </a:lnTo>
                  <a:lnTo>
                    <a:pt x="204" y="43"/>
                  </a:lnTo>
                  <a:lnTo>
                    <a:pt x="197" y="57"/>
                  </a:lnTo>
                  <a:lnTo>
                    <a:pt x="195" y="71"/>
                  </a:lnTo>
                  <a:lnTo>
                    <a:pt x="191" y="75"/>
                  </a:lnTo>
                  <a:lnTo>
                    <a:pt x="184" y="73"/>
                  </a:lnTo>
                  <a:lnTo>
                    <a:pt x="184" y="78"/>
                  </a:lnTo>
                  <a:lnTo>
                    <a:pt x="173" y="89"/>
                  </a:lnTo>
                  <a:lnTo>
                    <a:pt x="173" y="99"/>
                  </a:lnTo>
                  <a:lnTo>
                    <a:pt x="181" y="96"/>
                  </a:lnTo>
                  <a:lnTo>
                    <a:pt x="186" y="105"/>
                  </a:lnTo>
                  <a:lnTo>
                    <a:pt x="186" y="110"/>
                  </a:lnTo>
                  <a:lnTo>
                    <a:pt x="191" y="118"/>
                  </a:lnTo>
                  <a:lnTo>
                    <a:pt x="186" y="124"/>
                  </a:lnTo>
                  <a:lnTo>
                    <a:pt x="190" y="140"/>
                  </a:lnTo>
                  <a:lnTo>
                    <a:pt x="199" y="143"/>
                  </a:lnTo>
                  <a:lnTo>
                    <a:pt x="198" y="151"/>
                  </a:lnTo>
                  <a:lnTo>
                    <a:pt x="183" y="163"/>
                  </a:lnTo>
                  <a:lnTo>
                    <a:pt x="150" y="157"/>
                  </a:lnTo>
                  <a:lnTo>
                    <a:pt x="126" y="164"/>
                  </a:lnTo>
                  <a:lnTo>
                    <a:pt x="124" y="177"/>
                  </a:lnTo>
                  <a:lnTo>
                    <a:pt x="105" y="179"/>
                  </a:lnTo>
                  <a:lnTo>
                    <a:pt x="86" y="170"/>
                  </a:lnTo>
                  <a:lnTo>
                    <a:pt x="80" y="174"/>
                  </a:lnTo>
                  <a:lnTo>
                    <a:pt x="49" y="165"/>
                  </a:lnTo>
                  <a:lnTo>
                    <a:pt x="43" y="157"/>
                  </a:lnTo>
                  <a:lnTo>
                    <a:pt x="51" y="145"/>
                  </a:lnTo>
                  <a:lnTo>
                    <a:pt x="55" y="104"/>
                  </a:lnTo>
                  <a:lnTo>
                    <a:pt x="38" y="83"/>
                  </a:lnTo>
                  <a:lnTo>
                    <a:pt x="26" y="72"/>
                  </a:lnTo>
                  <a:lnTo>
                    <a:pt x="2" y="65"/>
                  </a:lnTo>
                  <a:lnTo>
                    <a:pt x="0" y="50"/>
                  </a:lnTo>
                  <a:lnTo>
                    <a:pt x="21" y="45"/>
                  </a:lnTo>
                  <a:lnTo>
                    <a:pt x="48" y="50"/>
                  </a:lnTo>
                  <a:lnTo>
                    <a:pt x="44" y="27"/>
                  </a:lnTo>
                  <a:lnTo>
                    <a:pt x="58" y="36"/>
                  </a:lnTo>
                  <a:lnTo>
                    <a:pt x="96" y="20"/>
                  </a:lnTo>
                  <a:lnTo>
                    <a:pt x="100" y="4"/>
                  </a:lnTo>
                  <a:lnTo>
                    <a:pt x="114" y="0"/>
                  </a:lnTo>
                  <a:lnTo>
                    <a:pt x="117" y="7"/>
                  </a:lnTo>
                  <a:lnTo>
                    <a:pt x="124" y="7"/>
                  </a:lnTo>
                  <a:lnTo>
                    <a:pt x="131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0" name="Freeform 68">
              <a:extLst>
                <a:ext uri="{FF2B5EF4-FFF2-40B4-BE49-F238E27FC236}">
                  <a16:creationId xmlns:a16="http://schemas.microsoft.com/office/drawing/2014/main" id="{9FA5EA71-732E-DE46-B67E-539CA24E0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941" y="4215849"/>
              <a:ext cx="163584" cy="220503"/>
            </a:xfrm>
            <a:custGeom>
              <a:avLst/>
              <a:gdLst>
                <a:gd name="T0" fmla="*/ 42 w 103"/>
                <a:gd name="T1" fmla="*/ 131 h 131"/>
                <a:gd name="T2" fmla="*/ 23 w 103"/>
                <a:gd name="T3" fmla="*/ 110 h 131"/>
                <a:gd name="T4" fmla="*/ 11 w 103"/>
                <a:gd name="T5" fmla="*/ 93 h 131"/>
                <a:gd name="T6" fmla="*/ 0 w 103"/>
                <a:gd name="T7" fmla="*/ 71 h 131"/>
                <a:gd name="T8" fmla="*/ 1 w 103"/>
                <a:gd name="T9" fmla="*/ 65 h 131"/>
                <a:gd name="T10" fmla="*/ 5 w 103"/>
                <a:gd name="T11" fmla="*/ 58 h 131"/>
                <a:gd name="T12" fmla="*/ 9 w 103"/>
                <a:gd name="T13" fmla="*/ 43 h 131"/>
                <a:gd name="T14" fmla="*/ 13 w 103"/>
                <a:gd name="T15" fmla="*/ 27 h 131"/>
                <a:gd name="T16" fmla="*/ 19 w 103"/>
                <a:gd name="T17" fmla="*/ 26 h 131"/>
                <a:gd name="T18" fmla="*/ 46 w 103"/>
                <a:gd name="T19" fmla="*/ 26 h 131"/>
                <a:gd name="T20" fmla="*/ 46 w 103"/>
                <a:gd name="T21" fmla="*/ 1 h 131"/>
                <a:gd name="T22" fmla="*/ 54 w 103"/>
                <a:gd name="T23" fmla="*/ 0 h 131"/>
                <a:gd name="T24" fmla="*/ 65 w 103"/>
                <a:gd name="T25" fmla="*/ 3 h 131"/>
                <a:gd name="T26" fmla="*/ 76 w 103"/>
                <a:gd name="T27" fmla="*/ 0 h 131"/>
                <a:gd name="T28" fmla="*/ 79 w 103"/>
                <a:gd name="T29" fmla="*/ 1 h 131"/>
                <a:gd name="T30" fmla="*/ 77 w 103"/>
                <a:gd name="T31" fmla="*/ 10 h 131"/>
                <a:gd name="T32" fmla="*/ 82 w 103"/>
                <a:gd name="T33" fmla="*/ 21 h 131"/>
                <a:gd name="T34" fmla="*/ 96 w 103"/>
                <a:gd name="T35" fmla="*/ 19 h 131"/>
                <a:gd name="T36" fmla="*/ 101 w 103"/>
                <a:gd name="T37" fmla="*/ 24 h 131"/>
                <a:gd name="T38" fmla="*/ 93 w 103"/>
                <a:gd name="T39" fmla="*/ 48 h 131"/>
                <a:gd name="T40" fmla="*/ 102 w 103"/>
                <a:gd name="T41" fmla="*/ 60 h 131"/>
                <a:gd name="T42" fmla="*/ 103 w 103"/>
                <a:gd name="T43" fmla="*/ 76 h 131"/>
                <a:gd name="T44" fmla="*/ 101 w 103"/>
                <a:gd name="T45" fmla="*/ 90 h 131"/>
                <a:gd name="T46" fmla="*/ 95 w 103"/>
                <a:gd name="T47" fmla="*/ 100 h 131"/>
                <a:gd name="T48" fmla="*/ 79 w 103"/>
                <a:gd name="T49" fmla="*/ 99 h 131"/>
                <a:gd name="T50" fmla="*/ 69 w 103"/>
                <a:gd name="T51" fmla="*/ 89 h 131"/>
                <a:gd name="T52" fmla="*/ 68 w 103"/>
                <a:gd name="T53" fmla="*/ 98 h 131"/>
                <a:gd name="T54" fmla="*/ 56 w 103"/>
                <a:gd name="T55" fmla="*/ 101 h 131"/>
                <a:gd name="T56" fmla="*/ 49 w 103"/>
                <a:gd name="T57" fmla="*/ 106 h 131"/>
                <a:gd name="T58" fmla="*/ 56 w 103"/>
                <a:gd name="T59" fmla="*/ 120 h 131"/>
                <a:gd name="T60" fmla="*/ 42 w 103"/>
                <a:gd name="T61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" h="131">
                  <a:moveTo>
                    <a:pt x="42" y="131"/>
                  </a:moveTo>
                  <a:lnTo>
                    <a:pt x="23" y="110"/>
                  </a:lnTo>
                  <a:lnTo>
                    <a:pt x="11" y="93"/>
                  </a:lnTo>
                  <a:lnTo>
                    <a:pt x="0" y="71"/>
                  </a:lnTo>
                  <a:lnTo>
                    <a:pt x="1" y="65"/>
                  </a:lnTo>
                  <a:lnTo>
                    <a:pt x="5" y="58"/>
                  </a:lnTo>
                  <a:lnTo>
                    <a:pt x="9" y="43"/>
                  </a:lnTo>
                  <a:lnTo>
                    <a:pt x="13" y="27"/>
                  </a:lnTo>
                  <a:lnTo>
                    <a:pt x="19" y="26"/>
                  </a:lnTo>
                  <a:lnTo>
                    <a:pt x="46" y="26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5" y="3"/>
                  </a:lnTo>
                  <a:lnTo>
                    <a:pt x="76" y="0"/>
                  </a:lnTo>
                  <a:lnTo>
                    <a:pt x="79" y="1"/>
                  </a:lnTo>
                  <a:lnTo>
                    <a:pt x="77" y="10"/>
                  </a:lnTo>
                  <a:lnTo>
                    <a:pt x="82" y="21"/>
                  </a:lnTo>
                  <a:lnTo>
                    <a:pt x="96" y="19"/>
                  </a:lnTo>
                  <a:lnTo>
                    <a:pt x="101" y="24"/>
                  </a:lnTo>
                  <a:lnTo>
                    <a:pt x="93" y="48"/>
                  </a:lnTo>
                  <a:lnTo>
                    <a:pt x="102" y="60"/>
                  </a:lnTo>
                  <a:lnTo>
                    <a:pt x="103" y="76"/>
                  </a:lnTo>
                  <a:lnTo>
                    <a:pt x="101" y="90"/>
                  </a:lnTo>
                  <a:lnTo>
                    <a:pt x="95" y="100"/>
                  </a:lnTo>
                  <a:lnTo>
                    <a:pt x="79" y="99"/>
                  </a:lnTo>
                  <a:lnTo>
                    <a:pt x="69" y="89"/>
                  </a:lnTo>
                  <a:lnTo>
                    <a:pt x="68" y="98"/>
                  </a:lnTo>
                  <a:lnTo>
                    <a:pt x="56" y="101"/>
                  </a:lnTo>
                  <a:lnTo>
                    <a:pt x="49" y="106"/>
                  </a:lnTo>
                  <a:lnTo>
                    <a:pt x="56" y="120"/>
                  </a:lnTo>
                  <a:lnTo>
                    <a:pt x="42" y="13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1" name="Freeform 69">
              <a:extLst>
                <a:ext uri="{FF2B5EF4-FFF2-40B4-BE49-F238E27FC236}">
                  <a16:creationId xmlns:a16="http://schemas.microsoft.com/office/drawing/2014/main" id="{2DA018F4-C0B1-E24A-9051-7AEB595AF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835" y="2381134"/>
              <a:ext cx="47646" cy="43763"/>
            </a:xfrm>
            <a:custGeom>
              <a:avLst/>
              <a:gdLst>
                <a:gd name="T0" fmla="*/ 30 w 30"/>
                <a:gd name="T1" fmla="*/ 13 h 26"/>
                <a:gd name="T2" fmla="*/ 21 w 30"/>
                <a:gd name="T3" fmla="*/ 26 h 26"/>
                <a:gd name="T4" fmla="*/ 10 w 30"/>
                <a:gd name="T5" fmla="*/ 22 h 26"/>
                <a:gd name="T6" fmla="*/ 0 w 30"/>
                <a:gd name="T7" fmla="*/ 23 h 26"/>
                <a:gd name="T8" fmla="*/ 4 w 30"/>
                <a:gd name="T9" fmla="*/ 12 h 26"/>
                <a:gd name="T10" fmla="*/ 1 w 30"/>
                <a:gd name="T11" fmla="*/ 1 h 26"/>
                <a:gd name="T12" fmla="*/ 14 w 30"/>
                <a:gd name="T13" fmla="*/ 0 h 26"/>
                <a:gd name="T14" fmla="*/ 30 w 30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6">
                  <a:moveTo>
                    <a:pt x="30" y="13"/>
                  </a:moveTo>
                  <a:lnTo>
                    <a:pt x="21" y="26"/>
                  </a:lnTo>
                  <a:lnTo>
                    <a:pt x="10" y="22"/>
                  </a:lnTo>
                  <a:lnTo>
                    <a:pt x="0" y="23"/>
                  </a:lnTo>
                  <a:lnTo>
                    <a:pt x="4" y="12"/>
                  </a:lnTo>
                  <a:lnTo>
                    <a:pt x="1" y="1"/>
                  </a:lnTo>
                  <a:lnTo>
                    <a:pt x="14" y="0"/>
                  </a:lnTo>
                  <a:lnTo>
                    <a:pt x="30" y="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2" name="Freeform 70">
              <a:extLst>
                <a:ext uri="{FF2B5EF4-FFF2-40B4-BE49-F238E27FC236}">
                  <a16:creationId xmlns:a16="http://schemas.microsoft.com/office/drawing/2014/main" id="{DBF754A4-038A-5F4E-B020-C2075B573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952" y="2268357"/>
              <a:ext cx="190582" cy="289514"/>
            </a:xfrm>
            <a:custGeom>
              <a:avLst/>
              <a:gdLst>
                <a:gd name="T0" fmla="*/ 49 w 120"/>
                <a:gd name="T1" fmla="*/ 0 h 172"/>
                <a:gd name="T2" fmla="*/ 32 w 120"/>
                <a:gd name="T3" fmla="*/ 21 h 172"/>
                <a:gd name="T4" fmla="*/ 47 w 120"/>
                <a:gd name="T5" fmla="*/ 18 h 172"/>
                <a:gd name="T6" fmla="*/ 64 w 120"/>
                <a:gd name="T7" fmla="*/ 18 h 172"/>
                <a:gd name="T8" fmla="*/ 60 w 120"/>
                <a:gd name="T9" fmla="*/ 34 h 172"/>
                <a:gd name="T10" fmla="*/ 46 w 120"/>
                <a:gd name="T11" fmla="*/ 51 h 172"/>
                <a:gd name="T12" fmla="*/ 62 w 120"/>
                <a:gd name="T13" fmla="*/ 53 h 172"/>
                <a:gd name="T14" fmla="*/ 63 w 120"/>
                <a:gd name="T15" fmla="*/ 55 h 172"/>
                <a:gd name="T16" fmla="*/ 76 w 120"/>
                <a:gd name="T17" fmla="*/ 78 h 172"/>
                <a:gd name="T18" fmla="*/ 87 w 120"/>
                <a:gd name="T19" fmla="*/ 82 h 172"/>
                <a:gd name="T20" fmla="*/ 96 w 120"/>
                <a:gd name="T21" fmla="*/ 104 h 172"/>
                <a:gd name="T22" fmla="*/ 101 w 120"/>
                <a:gd name="T23" fmla="*/ 112 h 172"/>
                <a:gd name="T24" fmla="*/ 120 w 120"/>
                <a:gd name="T25" fmla="*/ 116 h 172"/>
                <a:gd name="T26" fmla="*/ 118 w 120"/>
                <a:gd name="T27" fmla="*/ 129 h 172"/>
                <a:gd name="T28" fmla="*/ 110 w 120"/>
                <a:gd name="T29" fmla="*/ 135 h 172"/>
                <a:gd name="T30" fmla="*/ 116 w 120"/>
                <a:gd name="T31" fmla="*/ 145 h 172"/>
                <a:gd name="T32" fmla="*/ 102 w 120"/>
                <a:gd name="T33" fmla="*/ 155 h 172"/>
                <a:gd name="T34" fmla="*/ 81 w 120"/>
                <a:gd name="T35" fmla="*/ 155 h 172"/>
                <a:gd name="T36" fmla="*/ 54 w 120"/>
                <a:gd name="T37" fmla="*/ 161 h 172"/>
                <a:gd name="T38" fmla="*/ 46 w 120"/>
                <a:gd name="T39" fmla="*/ 157 h 172"/>
                <a:gd name="T40" fmla="*/ 36 w 120"/>
                <a:gd name="T41" fmla="*/ 166 h 172"/>
                <a:gd name="T42" fmla="*/ 21 w 120"/>
                <a:gd name="T43" fmla="*/ 164 h 172"/>
                <a:gd name="T44" fmla="*/ 10 w 120"/>
                <a:gd name="T45" fmla="*/ 172 h 172"/>
                <a:gd name="T46" fmla="*/ 1 w 120"/>
                <a:gd name="T47" fmla="*/ 168 h 172"/>
                <a:gd name="T48" fmla="*/ 25 w 120"/>
                <a:gd name="T49" fmla="*/ 147 h 172"/>
                <a:gd name="T50" fmla="*/ 39 w 120"/>
                <a:gd name="T51" fmla="*/ 142 h 172"/>
                <a:gd name="T52" fmla="*/ 39 w 120"/>
                <a:gd name="T53" fmla="*/ 142 h 172"/>
                <a:gd name="T54" fmla="*/ 15 w 120"/>
                <a:gd name="T55" fmla="*/ 139 h 172"/>
                <a:gd name="T56" fmla="*/ 11 w 120"/>
                <a:gd name="T57" fmla="*/ 131 h 172"/>
                <a:gd name="T58" fmla="*/ 27 w 120"/>
                <a:gd name="T59" fmla="*/ 125 h 172"/>
                <a:gd name="T60" fmla="*/ 19 w 120"/>
                <a:gd name="T61" fmla="*/ 114 h 172"/>
                <a:gd name="T62" fmla="*/ 22 w 120"/>
                <a:gd name="T63" fmla="*/ 101 h 172"/>
                <a:gd name="T64" fmla="*/ 45 w 120"/>
                <a:gd name="T65" fmla="*/ 102 h 172"/>
                <a:gd name="T66" fmla="*/ 45 w 120"/>
                <a:gd name="T67" fmla="*/ 102 h 172"/>
                <a:gd name="T68" fmla="*/ 48 w 120"/>
                <a:gd name="T69" fmla="*/ 91 h 172"/>
                <a:gd name="T70" fmla="*/ 38 w 120"/>
                <a:gd name="T71" fmla="*/ 79 h 172"/>
                <a:gd name="T72" fmla="*/ 37 w 120"/>
                <a:gd name="T73" fmla="*/ 79 h 172"/>
                <a:gd name="T74" fmla="*/ 19 w 120"/>
                <a:gd name="T75" fmla="*/ 75 h 172"/>
                <a:gd name="T76" fmla="*/ 15 w 120"/>
                <a:gd name="T77" fmla="*/ 70 h 172"/>
                <a:gd name="T78" fmla="*/ 21 w 120"/>
                <a:gd name="T79" fmla="*/ 61 h 172"/>
                <a:gd name="T80" fmla="*/ 16 w 120"/>
                <a:gd name="T81" fmla="*/ 55 h 172"/>
                <a:gd name="T82" fmla="*/ 8 w 120"/>
                <a:gd name="T83" fmla="*/ 65 h 172"/>
                <a:gd name="T84" fmla="*/ 8 w 120"/>
                <a:gd name="T85" fmla="*/ 46 h 172"/>
                <a:gd name="T86" fmla="*/ 0 w 120"/>
                <a:gd name="T87" fmla="*/ 36 h 172"/>
                <a:gd name="T88" fmla="*/ 7 w 120"/>
                <a:gd name="T89" fmla="*/ 15 h 172"/>
                <a:gd name="T90" fmla="*/ 19 w 120"/>
                <a:gd name="T91" fmla="*/ 0 h 172"/>
                <a:gd name="T92" fmla="*/ 31 w 120"/>
                <a:gd name="T93" fmla="*/ 1 h 172"/>
                <a:gd name="T94" fmla="*/ 49 w 120"/>
                <a:gd name="T9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72">
                  <a:moveTo>
                    <a:pt x="49" y="0"/>
                  </a:moveTo>
                  <a:lnTo>
                    <a:pt x="32" y="21"/>
                  </a:lnTo>
                  <a:lnTo>
                    <a:pt x="47" y="18"/>
                  </a:lnTo>
                  <a:lnTo>
                    <a:pt x="64" y="18"/>
                  </a:lnTo>
                  <a:lnTo>
                    <a:pt x="60" y="34"/>
                  </a:lnTo>
                  <a:lnTo>
                    <a:pt x="46" y="51"/>
                  </a:lnTo>
                  <a:lnTo>
                    <a:pt x="62" y="53"/>
                  </a:lnTo>
                  <a:lnTo>
                    <a:pt x="63" y="55"/>
                  </a:lnTo>
                  <a:lnTo>
                    <a:pt x="76" y="78"/>
                  </a:lnTo>
                  <a:lnTo>
                    <a:pt x="87" y="82"/>
                  </a:lnTo>
                  <a:lnTo>
                    <a:pt x="96" y="104"/>
                  </a:lnTo>
                  <a:lnTo>
                    <a:pt x="101" y="112"/>
                  </a:lnTo>
                  <a:lnTo>
                    <a:pt x="120" y="116"/>
                  </a:lnTo>
                  <a:lnTo>
                    <a:pt x="118" y="129"/>
                  </a:lnTo>
                  <a:lnTo>
                    <a:pt x="110" y="135"/>
                  </a:lnTo>
                  <a:lnTo>
                    <a:pt x="116" y="145"/>
                  </a:lnTo>
                  <a:lnTo>
                    <a:pt x="102" y="155"/>
                  </a:lnTo>
                  <a:lnTo>
                    <a:pt x="81" y="155"/>
                  </a:lnTo>
                  <a:lnTo>
                    <a:pt x="54" y="161"/>
                  </a:lnTo>
                  <a:lnTo>
                    <a:pt x="46" y="157"/>
                  </a:lnTo>
                  <a:lnTo>
                    <a:pt x="36" y="166"/>
                  </a:lnTo>
                  <a:lnTo>
                    <a:pt x="21" y="164"/>
                  </a:lnTo>
                  <a:lnTo>
                    <a:pt x="10" y="172"/>
                  </a:lnTo>
                  <a:lnTo>
                    <a:pt x="1" y="168"/>
                  </a:lnTo>
                  <a:lnTo>
                    <a:pt x="25" y="147"/>
                  </a:lnTo>
                  <a:lnTo>
                    <a:pt x="39" y="142"/>
                  </a:lnTo>
                  <a:lnTo>
                    <a:pt x="39" y="142"/>
                  </a:lnTo>
                  <a:lnTo>
                    <a:pt x="15" y="139"/>
                  </a:lnTo>
                  <a:lnTo>
                    <a:pt x="11" y="131"/>
                  </a:lnTo>
                  <a:lnTo>
                    <a:pt x="27" y="125"/>
                  </a:lnTo>
                  <a:lnTo>
                    <a:pt x="19" y="114"/>
                  </a:lnTo>
                  <a:lnTo>
                    <a:pt x="22" y="101"/>
                  </a:lnTo>
                  <a:lnTo>
                    <a:pt x="45" y="102"/>
                  </a:lnTo>
                  <a:lnTo>
                    <a:pt x="45" y="102"/>
                  </a:lnTo>
                  <a:lnTo>
                    <a:pt x="48" y="91"/>
                  </a:lnTo>
                  <a:lnTo>
                    <a:pt x="38" y="79"/>
                  </a:lnTo>
                  <a:lnTo>
                    <a:pt x="37" y="79"/>
                  </a:lnTo>
                  <a:lnTo>
                    <a:pt x="19" y="75"/>
                  </a:lnTo>
                  <a:lnTo>
                    <a:pt x="15" y="70"/>
                  </a:lnTo>
                  <a:lnTo>
                    <a:pt x="21" y="61"/>
                  </a:lnTo>
                  <a:lnTo>
                    <a:pt x="16" y="55"/>
                  </a:lnTo>
                  <a:lnTo>
                    <a:pt x="8" y="65"/>
                  </a:lnTo>
                  <a:lnTo>
                    <a:pt x="8" y="46"/>
                  </a:lnTo>
                  <a:lnTo>
                    <a:pt x="0" y="36"/>
                  </a:lnTo>
                  <a:lnTo>
                    <a:pt x="7" y="15"/>
                  </a:lnTo>
                  <a:lnTo>
                    <a:pt x="19" y="0"/>
                  </a:lnTo>
                  <a:lnTo>
                    <a:pt x="31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3" name="Freeform 71">
              <a:extLst>
                <a:ext uri="{FF2B5EF4-FFF2-40B4-BE49-F238E27FC236}">
                  <a16:creationId xmlns:a16="http://schemas.microsoft.com/office/drawing/2014/main" id="{8E83B5AA-6881-B34E-A396-9BE2DFE28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799" y="2776691"/>
              <a:ext cx="190582" cy="87528"/>
            </a:xfrm>
            <a:custGeom>
              <a:avLst/>
              <a:gdLst>
                <a:gd name="T0" fmla="*/ 33 w 120"/>
                <a:gd name="T1" fmla="*/ 42 h 52"/>
                <a:gd name="T2" fmla="*/ 34 w 120"/>
                <a:gd name="T3" fmla="*/ 33 h 52"/>
                <a:gd name="T4" fmla="*/ 28 w 120"/>
                <a:gd name="T5" fmla="*/ 19 h 52"/>
                <a:gd name="T6" fmla="*/ 17 w 120"/>
                <a:gd name="T7" fmla="*/ 11 h 52"/>
                <a:gd name="T8" fmla="*/ 7 w 120"/>
                <a:gd name="T9" fmla="*/ 9 h 52"/>
                <a:gd name="T10" fmla="*/ 0 w 120"/>
                <a:gd name="T11" fmla="*/ 3 h 52"/>
                <a:gd name="T12" fmla="*/ 1 w 120"/>
                <a:gd name="T13" fmla="*/ 0 h 52"/>
                <a:gd name="T14" fmla="*/ 16 w 120"/>
                <a:gd name="T15" fmla="*/ 4 h 52"/>
                <a:gd name="T16" fmla="*/ 41 w 120"/>
                <a:gd name="T17" fmla="*/ 7 h 52"/>
                <a:gd name="T18" fmla="*/ 66 w 120"/>
                <a:gd name="T19" fmla="*/ 17 h 52"/>
                <a:gd name="T20" fmla="*/ 69 w 120"/>
                <a:gd name="T21" fmla="*/ 21 h 52"/>
                <a:gd name="T22" fmla="*/ 79 w 120"/>
                <a:gd name="T23" fmla="*/ 18 h 52"/>
                <a:gd name="T24" fmla="*/ 95 w 120"/>
                <a:gd name="T25" fmla="*/ 22 h 52"/>
                <a:gd name="T26" fmla="*/ 102 w 120"/>
                <a:gd name="T27" fmla="*/ 30 h 52"/>
                <a:gd name="T28" fmla="*/ 113 w 120"/>
                <a:gd name="T29" fmla="*/ 35 h 52"/>
                <a:gd name="T30" fmla="*/ 110 w 120"/>
                <a:gd name="T31" fmla="*/ 38 h 52"/>
                <a:gd name="T32" fmla="*/ 120 w 120"/>
                <a:gd name="T33" fmla="*/ 49 h 52"/>
                <a:gd name="T34" fmla="*/ 118 w 120"/>
                <a:gd name="T35" fmla="*/ 52 h 52"/>
                <a:gd name="T36" fmla="*/ 109 w 120"/>
                <a:gd name="T37" fmla="*/ 50 h 52"/>
                <a:gd name="T38" fmla="*/ 95 w 120"/>
                <a:gd name="T39" fmla="*/ 44 h 52"/>
                <a:gd name="T40" fmla="*/ 92 w 120"/>
                <a:gd name="T41" fmla="*/ 48 h 52"/>
                <a:gd name="T42" fmla="*/ 69 w 120"/>
                <a:gd name="T43" fmla="*/ 51 h 52"/>
                <a:gd name="T44" fmla="*/ 51 w 120"/>
                <a:gd name="T45" fmla="*/ 41 h 52"/>
                <a:gd name="T46" fmla="*/ 33 w 120"/>
                <a:gd name="T47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52">
                  <a:moveTo>
                    <a:pt x="33" y="42"/>
                  </a:moveTo>
                  <a:lnTo>
                    <a:pt x="34" y="33"/>
                  </a:lnTo>
                  <a:lnTo>
                    <a:pt x="28" y="19"/>
                  </a:lnTo>
                  <a:lnTo>
                    <a:pt x="17" y="11"/>
                  </a:lnTo>
                  <a:lnTo>
                    <a:pt x="7" y="9"/>
                  </a:lnTo>
                  <a:lnTo>
                    <a:pt x="0" y="3"/>
                  </a:lnTo>
                  <a:lnTo>
                    <a:pt x="1" y="0"/>
                  </a:lnTo>
                  <a:lnTo>
                    <a:pt x="16" y="4"/>
                  </a:lnTo>
                  <a:lnTo>
                    <a:pt x="41" y="7"/>
                  </a:lnTo>
                  <a:lnTo>
                    <a:pt x="66" y="17"/>
                  </a:lnTo>
                  <a:lnTo>
                    <a:pt x="69" y="21"/>
                  </a:lnTo>
                  <a:lnTo>
                    <a:pt x="79" y="18"/>
                  </a:lnTo>
                  <a:lnTo>
                    <a:pt x="95" y="22"/>
                  </a:lnTo>
                  <a:lnTo>
                    <a:pt x="102" y="30"/>
                  </a:lnTo>
                  <a:lnTo>
                    <a:pt x="113" y="35"/>
                  </a:lnTo>
                  <a:lnTo>
                    <a:pt x="110" y="38"/>
                  </a:lnTo>
                  <a:lnTo>
                    <a:pt x="120" y="49"/>
                  </a:lnTo>
                  <a:lnTo>
                    <a:pt x="118" y="52"/>
                  </a:lnTo>
                  <a:lnTo>
                    <a:pt x="109" y="50"/>
                  </a:lnTo>
                  <a:lnTo>
                    <a:pt x="95" y="44"/>
                  </a:lnTo>
                  <a:lnTo>
                    <a:pt x="92" y="48"/>
                  </a:lnTo>
                  <a:lnTo>
                    <a:pt x="69" y="51"/>
                  </a:lnTo>
                  <a:lnTo>
                    <a:pt x="51" y="41"/>
                  </a:lnTo>
                  <a:lnTo>
                    <a:pt x="33" y="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4" name="Freeform 72">
              <a:extLst>
                <a:ext uri="{FF2B5EF4-FFF2-40B4-BE49-F238E27FC236}">
                  <a16:creationId xmlns:a16="http://schemas.microsoft.com/office/drawing/2014/main" id="{CA7807CB-60E0-E645-90A6-C4DAFEA08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51" y="3909501"/>
              <a:ext cx="125467" cy="222186"/>
            </a:xfrm>
            <a:custGeom>
              <a:avLst/>
              <a:gdLst>
                <a:gd name="T0" fmla="*/ 79 w 79"/>
                <a:gd name="T1" fmla="*/ 107 h 132"/>
                <a:gd name="T2" fmla="*/ 50 w 79"/>
                <a:gd name="T3" fmla="*/ 119 h 132"/>
                <a:gd name="T4" fmla="*/ 40 w 79"/>
                <a:gd name="T5" fmla="*/ 127 h 132"/>
                <a:gd name="T6" fmla="*/ 23 w 79"/>
                <a:gd name="T7" fmla="*/ 132 h 132"/>
                <a:gd name="T8" fmla="*/ 7 w 79"/>
                <a:gd name="T9" fmla="*/ 127 h 132"/>
                <a:gd name="T10" fmla="*/ 8 w 79"/>
                <a:gd name="T11" fmla="*/ 119 h 132"/>
                <a:gd name="T12" fmla="*/ 0 w 79"/>
                <a:gd name="T13" fmla="*/ 100 h 132"/>
                <a:gd name="T14" fmla="*/ 5 w 79"/>
                <a:gd name="T15" fmla="*/ 77 h 132"/>
                <a:gd name="T16" fmla="*/ 12 w 79"/>
                <a:gd name="T17" fmla="*/ 60 h 132"/>
                <a:gd name="T18" fmla="*/ 8 w 79"/>
                <a:gd name="T19" fmla="*/ 30 h 132"/>
                <a:gd name="T20" fmla="*/ 5 w 79"/>
                <a:gd name="T21" fmla="*/ 14 h 132"/>
                <a:gd name="T22" fmla="*/ 6 w 79"/>
                <a:gd name="T23" fmla="*/ 3 h 132"/>
                <a:gd name="T24" fmla="*/ 37 w 79"/>
                <a:gd name="T25" fmla="*/ 2 h 132"/>
                <a:gd name="T26" fmla="*/ 45 w 79"/>
                <a:gd name="T27" fmla="*/ 3 h 132"/>
                <a:gd name="T28" fmla="*/ 51 w 79"/>
                <a:gd name="T29" fmla="*/ 0 h 132"/>
                <a:gd name="T30" fmla="*/ 60 w 79"/>
                <a:gd name="T31" fmla="*/ 1 h 132"/>
                <a:gd name="T32" fmla="*/ 58 w 79"/>
                <a:gd name="T33" fmla="*/ 8 h 132"/>
                <a:gd name="T34" fmla="*/ 66 w 79"/>
                <a:gd name="T35" fmla="*/ 19 h 132"/>
                <a:gd name="T36" fmla="*/ 66 w 79"/>
                <a:gd name="T37" fmla="*/ 34 h 132"/>
                <a:gd name="T38" fmla="*/ 68 w 79"/>
                <a:gd name="T39" fmla="*/ 50 h 132"/>
                <a:gd name="T40" fmla="*/ 72 w 79"/>
                <a:gd name="T41" fmla="*/ 58 h 132"/>
                <a:gd name="T42" fmla="*/ 68 w 79"/>
                <a:gd name="T43" fmla="*/ 76 h 132"/>
                <a:gd name="T44" fmla="*/ 70 w 79"/>
                <a:gd name="T45" fmla="*/ 87 h 132"/>
                <a:gd name="T46" fmla="*/ 75 w 79"/>
                <a:gd name="T47" fmla="*/ 100 h 132"/>
                <a:gd name="T48" fmla="*/ 79 w 79"/>
                <a:gd name="T4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32">
                  <a:moveTo>
                    <a:pt x="79" y="107"/>
                  </a:moveTo>
                  <a:lnTo>
                    <a:pt x="50" y="119"/>
                  </a:lnTo>
                  <a:lnTo>
                    <a:pt x="40" y="127"/>
                  </a:lnTo>
                  <a:lnTo>
                    <a:pt x="23" y="132"/>
                  </a:lnTo>
                  <a:lnTo>
                    <a:pt x="7" y="127"/>
                  </a:lnTo>
                  <a:lnTo>
                    <a:pt x="8" y="119"/>
                  </a:lnTo>
                  <a:lnTo>
                    <a:pt x="0" y="100"/>
                  </a:lnTo>
                  <a:lnTo>
                    <a:pt x="5" y="77"/>
                  </a:lnTo>
                  <a:lnTo>
                    <a:pt x="12" y="60"/>
                  </a:lnTo>
                  <a:lnTo>
                    <a:pt x="8" y="30"/>
                  </a:lnTo>
                  <a:lnTo>
                    <a:pt x="5" y="14"/>
                  </a:lnTo>
                  <a:lnTo>
                    <a:pt x="6" y="3"/>
                  </a:lnTo>
                  <a:lnTo>
                    <a:pt x="37" y="2"/>
                  </a:lnTo>
                  <a:lnTo>
                    <a:pt x="45" y="3"/>
                  </a:lnTo>
                  <a:lnTo>
                    <a:pt x="51" y="0"/>
                  </a:lnTo>
                  <a:lnTo>
                    <a:pt x="60" y="1"/>
                  </a:lnTo>
                  <a:lnTo>
                    <a:pt x="58" y="8"/>
                  </a:lnTo>
                  <a:lnTo>
                    <a:pt x="66" y="19"/>
                  </a:lnTo>
                  <a:lnTo>
                    <a:pt x="66" y="34"/>
                  </a:lnTo>
                  <a:lnTo>
                    <a:pt x="68" y="50"/>
                  </a:lnTo>
                  <a:lnTo>
                    <a:pt x="72" y="58"/>
                  </a:lnTo>
                  <a:lnTo>
                    <a:pt x="68" y="76"/>
                  </a:lnTo>
                  <a:lnTo>
                    <a:pt x="70" y="87"/>
                  </a:lnTo>
                  <a:lnTo>
                    <a:pt x="75" y="100"/>
                  </a:lnTo>
                  <a:lnTo>
                    <a:pt x="79" y="10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5" name="Freeform 73">
              <a:extLst>
                <a:ext uri="{FF2B5EF4-FFF2-40B4-BE49-F238E27FC236}">
                  <a16:creationId xmlns:a16="http://schemas.microsoft.com/office/drawing/2014/main" id="{D92F003D-A215-1F49-A7A6-FF1D539D2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314" y="3857321"/>
              <a:ext cx="211230" cy="185155"/>
            </a:xfrm>
            <a:custGeom>
              <a:avLst/>
              <a:gdLst>
                <a:gd name="T0" fmla="*/ 116 w 133"/>
                <a:gd name="T1" fmla="*/ 101 h 110"/>
                <a:gd name="T2" fmla="*/ 108 w 133"/>
                <a:gd name="T3" fmla="*/ 110 h 110"/>
                <a:gd name="T4" fmla="*/ 105 w 133"/>
                <a:gd name="T5" fmla="*/ 97 h 110"/>
                <a:gd name="T6" fmla="*/ 93 w 133"/>
                <a:gd name="T7" fmla="*/ 86 h 110"/>
                <a:gd name="T8" fmla="*/ 84 w 133"/>
                <a:gd name="T9" fmla="*/ 88 h 110"/>
                <a:gd name="T10" fmla="*/ 81 w 133"/>
                <a:gd name="T11" fmla="*/ 75 h 110"/>
                <a:gd name="T12" fmla="*/ 78 w 133"/>
                <a:gd name="T13" fmla="*/ 60 h 110"/>
                <a:gd name="T14" fmla="*/ 58 w 133"/>
                <a:gd name="T15" fmla="*/ 53 h 110"/>
                <a:gd name="T16" fmla="*/ 49 w 133"/>
                <a:gd name="T17" fmla="*/ 57 h 110"/>
                <a:gd name="T18" fmla="*/ 44 w 133"/>
                <a:gd name="T19" fmla="*/ 67 h 110"/>
                <a:gd name="T20" fmla="*/ 26 w 133"/>
                <a:gd name="T21" fmla="*/ 64 h 110"/>
                <a:gd name="T22" fmla="*/ 14 w 133"/>
                <a:gd name="T23" fmla="*/ 53 h 110"/>
                <a:gd name="T24" fmla="*/ 8 w 133"/>
                <a:gd name="T25" fmla="*/ 40 h 110"/>
                <a:gd name="T26" fmla="*/ 0 w 133"/>
                <a:gd name="T27" fmla="*/ 32 h 110"/>
                <a:gd name="T28" fmla="*/ 14 w 133"/>
                <a:gd name="T29" fmla="*/ 22 h 110"/>
                <a:gd name="T30" fmla="*/ 22 w 133"/>
                <a:gd name="T31" fmla="*/ 19 h 110"/>
                <a:gd name="T32" fmla="*/ 24 w 133"/>
                <a:gd name="T33" fmla="*/ 9 h 110"/>
                <a:gd name="T34" fmla="*/ 26 w 133"/>
                <a:gd name="T35" fmla="*/ 0 h 110"/>
                <a:gd name="T36" fmla="*/ 48 w 133"/>
                <a:gd name="T37" fmla="*/ 5 h 110"/>
                <a:gd name="T38" fmla="*/ 54 w 133"/>
                <a:gd name="T39" fmla="*/ 2 h 110"/>
                <a:gd name="T40" fmla="*/ 66 w 133"/>
                <a:gd name="T41" fmla="*/ 3 h 110"/>
                <a:gd name="T42" fmla="*/ 70 w 133"/>
                <a:gd name="T43" fmla="*/ 10 h 110"/>
                <a:gd name="T44" fmla="*/ 78 w 133"/>
                <a:gd name="T45" fmla="*/ 8 h 110"/>
                <a:gd name="T46" fmla="*/ 91 w 133"/>
                <a:gd name="T47" fmla="*/ 15 h 110"/>
                <a:gd name="T48" fmla="*/ 102 w 133"/>
                <a:gd name="T49" fmla="*/ 8 h 110"/>
                <a:gd name="T50" fmla="*/ 110 w 133"/>
                <a:gd name="T51" fmla="*/ 6 h 110"/>
                <a:gd name="T52" fmla="*/ 116 w 133"/>
                <a:gd name="T53" fmla="*/ 16 h 110"/>
                <a:gd name="T54" fmla="*/ 120 w 133"/>
                <a:gd name="T55" fmla="*/ 30 h 110"/>
                <a:gd name="T56" fmla="*/ 123 w 133"/>
                <a:gd name="T57" fmla="*/ 35 h 110"/>
                <a:gd name="T58" fmla="*/ 124 w 133"/>
                <a:gd name="T59" fmla="*/ 43 h 110"/>
                <a:gd name="T60" fmla="*/ 126 w 133"/>
                <a:gd name="T61" fmla="*/ 51 h 110"/>
                <a:gd name="T62" fmla="*/ 128 w 133"/>
                <a:gd name="T63" fmla="*/ 67 h 110"/>
                <a:gd name="T64" fmla="*/ 126 w 133"/>
                <a:gd name="T65" fmla="*/ 86 h 110"/>
                <a:gd name="T66" fmla="*/ 126 w 133"/>
                <a:gd name="T67" fmla="*/ 93 h 110"/>
                <a:gd name="T68" fmla="*/ 122 w 133"/>
                <a:gd name="T69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" h="110">
                  <a:moveTo>
                    <a:pt x="122" y="102"/>
                  </a:moveTo>
                  <a:lnTo>
                    <a:pt x="116" y="101"/>
                  </a:lnTo>
                  <a:lnTo>
                    <a:pt x="113" y="110"/>
                  </a:lnTo>
                  <a:lnTo>
                    <a:pt x="108" y="110"/>
                  </a:lnTo>
                  <a:lnTo>
                    <a:pt x="104" y="105"/>
                  </a:lnTo>
                  <a:lnTo>
                    <a:pt x="105" y="97"/>
                  </a:lnTo>
                  <a:lnTo>
                    <a:pt x="98" y="84"/>
                  </a:lnTo>
                  <a:lnTo>
                    <a:pt x="93" y="86"/>
                  </a:lnTo>
                  <a:lnTo>
                    <a:pt x="89" y="87"/>
                  </a:lnTo>
                  <a:lnTo>
                    <a:pt x="84" y="88"/>
                  </a:lnTo>
                  <a:lnTo>
                    <a:pt x="84" y="80"/>
                  </a:lnTo>
                  <a:lnTo>
                    <a:pt x="81" y="75"/>
                  </a:lnTo>
                  <a:lnTo>
                    <a:pt x="82" y="69"/>
                  </a:lnTo>
                  <a:lnTo>
                    <a:pt x="78" y="60"/>
                  </a:lnTo>
                  <a:lnTo>
                    <a:pt x="73" y="53"/>
                  </a:lnTo>
                  <a:lnTo>
                    <a:pt x="58" y="53"/>
                  </a:lnTo>
                  <a:lnTo>
                    <a:pt x="54" y="57"/>
                  </a:lnTo>
                  <a:lnTo>
                    <a:pt x="49" y="57"/>
                  </a:lnTo>
                  <a:lnTo>
                    <a:pt x="46" y="61"/>
                  </a:lnTo>
                  <a:lnTo>
                    <a:pt x="44" y="67"/>
                  </a:lnTo>
                  <a:lnTo>
                    <a:pt x="34" y="76"/>
                  </a:lnTo>
                  <a:lnTo>
                    <a:pt x="26" y="64"/>
                  </a:lnTo>
                  <a:lnTo>
                    <a:pt x="19" y="56"/>
                  </a:lnTo>
                  <a:lnTo>
                    <a:pt x="14" y="53"/>
                  </a:lnTo>
                  <a:lnTo>
                    <a:pt x="10" y="49"/>
                  </a:lnTo>
                  <a:lnTo>
                    <a:pt x="8" y="40"/>
                  </a:lnTo>
                  <a:lnTo>
                    <a:pt x="5" y="35"/>
                  </a:lnTo>
                  <a:lnTo>
                    <a:pt x="0" y="32"/>
                  </a:lnTo>
                  <a:lnTo>
                    <a:pt x="8" y="22"/>
                  </a:lnTo>
                  <a:lnTo>
                    <a:pt x="14" y="22"/>
                  </a:lnTo>
                  <a:lnTo>
                    <a:pt x="18" y="19"/>
                  </a:lnTo>
                  <a:lnTo>
                    <a:pt x="22" y="19"/>
                  </a:lnTo>
                  <a:lnTo>
                    <a:pt x="25" y="16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48" y="5"/>
                  </a:lnTo>
                  <a:lnTo>
                    <a:pt x="52" y="5"/>
                  </a:lnTo>
                  <a:lnTo>
                    <a:pt x="54" y="2"/>
                  </a:lnTo>
                  <a:lnTo>
                    <a:pt x="64" y="4"/>
                  </a:lnTo>
                  <a:lnTo>
                    <a:pt x="66" y="3"/>
                  </a:lnTo>
                  <a:lnTo>
                    <a:pt x="67" y="10"/>
                  </a:lnTo>
                  <a:lnTo>
                    <a:pt x="70" y="10"/>
                  </a:lnTo>
                  <a:lnTo>
                    <a:pt x="75" y="8"/>
                  </a:lnTo>
                  <a:lnTo>
                    <a:pt x="78" y="8"/>
                  </a:lnTo>
                  <a:lnTo>
                    <a:pt x="83" y="14"/>
                  </a:lnTo>
                  <a:lnTo>
                    <a:pt x="91" y="15"/>
                  </a:lnTo>
                  <a:lnTo>
                    <a:pt x="96" y="11"/>
                  </a:lnTo>
                  <a:lnTo>
                    <a:pt x="102" y="8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10"/>
                  </a:lnTo>
                  <a:lnTo>
                    <a:pt x="116" y="16"/>
                  </a:lnTo>
                  <a:lnTo>
                    <a:pt x="123" y="25"/>
                  </a:lnTo>
                  <a:lnTo>
                    <a:pt x="120" y="30"/>
                  </a:lnTo>
                  <a:lnTo>
                    <a:pt x="119" y="37"/>
                  </a:lnTo>
                  <a:lnTo>
                    <a:pt x="123" y="35"/>
                  </a:lnTo>
                  <a:lnTo>
                    <a:pt x="125" y="37"/>
                  </a:lnTo>
                  <a:lnTo>
                    <a:pt x="124" y="43"/>
                  </a:lnTo>
                  <a:lnTo>
                    <a:pt x="130" y="49"/>
                  </a:lnTo>
                  <a:lnTo>
                    <a:pt x="126" y="51"/>
                  </a:lnTo>
                  <a:lnTo>
                    <a:pt x="124" y="58"/>
                  </a:lnTo>
                  <a:lnTo>
                    <a:pt x="128" y="67"/>
                  </a:lnTo>
                  <a:lnTo>
                    <a:pt x="133" y="83"/>
                  </a:lnTo>
                  <a:lnTo>
                    <a:pt x="126" y="86"/>
                  </a:lnTo>
                  <a:lnTo>
                    <a:pt x="124" y="89"/>
                  </a:lnTo>
                  <a:lnTo>
                    <a:pt x="126" y="93"/>
                  </a:lnTo>
                  <a:lnTo>
                    <a:pt x="125" y="102"/>
                  </a:lnTo>
                  <a:lnTo>
                    <a:pt x="122" y="10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6" name="Freeform 74">
              <a:extLst>
                <a:ext uri="{FF2B5EF4-FFF2-40B4-BE49-F238E27FC236}">
                  <a16:creationId xmlns:a16="http://schemas.microsoft.com/office/drawing/2014/main" id="{7E933671-B67D-3540-A002-F534CA56A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80" y="3811875"/>
              <a:ext cx="87351" cy="26932"/>
            </a:xfrm>
            <a:custGeom>
              <a:avLst/>
              <a:gdLst>
                <a:gd name="T0" fmla="*/ 0 w 55"/>
                <a:gd name="T1" fmla="*/ 15 h 16"/>
                <a:gd name="T2" fmla="*/ 3 w 55"/>
                <a:gd name="T3" fmla="*/ 6 h 16"/>
                <a:gd name="T4" fmla="*/ 23 w 55"/>
                <a:gd name="T5" fmla="*/ 5 h 16"/>
                <a:gd name="T6" fmla="*/ 27 w 55"/>
                <a:gd name="T7" fmla="*/ 0 h 16"/>
                <a:gd name="T8" fmla="*/ 33 w 55"/>
                <a:gd name="T9" fmla="*/ 0 h 16"/>
                <a:gd name="T10" fmla="*/ 40 w 55"/>
                <a:gd name="T11" fmla="*/ 5 h 16"/>
                <a:gd name="T12" fmla="*/ 45 w 55"/>
                <a:gd name="T13" fmla="*/ 5 h 16"/>
                <a:gd name="T14" fmla="*/ 51 w 55"/>
                <a:gd name="T15" fmla="*/ 2 h 16"/>
                <a:gd name="T16" fmla="*/ 55 w 55"/>
                <a:gd name="T17" fmla="*/ 8 h 16"/>
                <a:gd name="T18" fmla="*/ 47 w 55"/>
                <a:gd name="T19" fmla="*/ 13 h 16"/>
                <a:gd name="T20" fmla="*/ 39 w 55"/>
                <a:gd name="T21" fmla="*/ 12 h 16"/>
                <a:gd name="T22" fmla="*/ 31 w 55"/>
                <a:gd name="T23" fmla="*/ 8 h 16"/>
                <a:gd name="T24" fmla="*/ 25 w 55"/>
                <a:gd name="T25" fmla="*/ 13 h 16"/>
                <a:gd name="T26" fmla="*/ 21 w 55"/>
                <a:gd name="T27" fmla="*/ 13 h 16"/>
                <a:gd name="T28" fmla="*/ 17 w 55"/>
                <a:gd name="T29" fmla="*/ 16 h 16"/>
                <a:gd name="T30" fmla="*/ 0 w 55"/>
                <a:gd name="T3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6">
                  <a:moveTo>
                    <a:pt x="0" y="15"/>
                  </a:moveTo>
                  <a:lnTo>
                    <a:pt x="3" y="6"/>
                  </a:lnTo>
                  <a:lnTo>
                    <a:pt x="23" y="5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40" y="5"/>
                  </a:lnTo>
                  <a:lnTo>
                    <a:pt x="45" y="5"/>
                  </a:lnTo>
                  <a:lnTo>
                    <a:pt x="51" y="2"/>
                  </a:lnTo>
                  <a:lnTo>
                    <a:pt x="55" y="8"/>
                  </a:lnTo>
                  <a:lnTo>
                    <a:pt x="47" y="13"/>
                  </a:lnTo>
                  <a:lnTo>
                    <a:pt x="39" y="12"/>
                  </a:lnTo>
                  <a:lnTo>
                    <a:pt x="31" y="8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7" name="Freeform 75">
              <a:extLst>
                <a:ext uri="{FF2B5EF4-FFF2-40B4-BE49-F238E27FC236}">
                  <a16:creationId xmlns:a16="http://schemas.microsoft.com/office/drawing/2014/main" id="{851BD0CB-4A0A-9949-812B-ABF4C895F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1844" y="3855638"/>
              <a:ext cx="85762" cy="55547"/>
            </a:xfrm>
            <a:custGeom>
              <a:avLst/>
              <a:gdLst>
                <a:gd name="T0" fmla="*/ 28 w 54"/>
                <a:gd name="T1" fmla="*/ 33 h 33"/>
                <a:gd name="T2" fmla="*/ 18 w 54"/>
                <a:gd name="T3" fmla="*/ 24 h 33"/>
                <a:gd name="T4" fmla="*/ 10 w 54"/>
                <a:gd name="T5" fmla="*/ 23 h 33"/>
                <a:gd name="T6" fmla="*/ 6 w 54"/>
                <a:gd name="T7" fmla="*/ 17 h 33"/>
                <a:gd name="T8" fmla="*/ 6 w 54"/>
                <a:gd name="T9" fmla="*/ 14 h 33"/>
                <a:gd name="T10" fmla="*/ 1 w 54"/>
                <a:gd name="T11" fmla="*/ 10 h 33"/>
                <a:gd name="T12" fmla="*/ 0 w 54"/>
                <a:gd name="T13" fmla="*/ 5 h 33"/>
                <a:gd name="T14" fmla="*/ 10 w 54"/>
                <a:gd name="T15" fmla="*/ 2 h 33"/>
                <a:gd name="T16" fmla="*/ 16 w 54"/>
                <a:gd name="T17" fmla="*/ 2 h 33"/>
                <a:gd name="T18" fmla="*/ 21 w 54"/>
                <a:gd name="T19" fmla="*/ 0 h 33"/>
                <a:gd name="T20" fmla="*/ 54 w 54"/>
                <a:gd name="T21" fmla="*/ 1 h 33"/>
                <a:gd name="T22" fmla="*/ 54 w 54"/>
                <a:gd name="T23" fmla="*/ 8 h 33"/>
                <a:gd name="T24" fmla="*/ 52 w 54"/>
                <a:gd name="T25" fmla="*/ 10 h 33"/>
                <a:gd name="T26" fmla="*/ 53 w 54"/>
                <a:gd name="T27" fmla="*/ 17 h 33"/>
                <a:gd name="T28" fmla="*/ 50 w 54"/>
                <a:gd name="T29" fmla="*/ 20 h 33"/>
                <a:gd name="T30" fmla="*/ 46 w 54"/>
                <a:gd name="T31" fmla="*/ 20 h 33"/>
                <a:gd name="T32" fmla="*/ 42 w 54"/>
                <a:gd name="T33" fmla="*/ 23 h 33"/>
                <a:gd name="T34" fmla="*/ 36 w 54"/>
                <a:gd name="T35" fmla="*/ 23 h 33"/>
                <a:gd name="T36" fmla="*/ 28 w 54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3">
                  <a:moveTo>
                    <a:pt x="28" y="33"/>
                  </a:moveTo>
                  <a:lnTo>
                    <a:pt x="18" y="24"/>
                  </a:lnTo>
                  <a:lnTo>
                    <a:pt x="10" y="23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1" y="10"/>
                  </a:lnTo>
                  <a:lnTo>
                    <a:pt x="0" y="5"/>
                  </a:lnTo>
                  <a:lnTo>
                    <a:pt x="10" y="2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54" y="1"/>
                  </a:lnTo>
                  <a:lnTo>
                    <a:pt x="54" y="8"/>
                  </a:lnTo>
                  <a:lnTo>
                    <a:pt x="52" y="10"/>
                  </a:lnTo>
                  <a:lnTo>
                    <a:pt x="53" y="17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23"/>
                  </a:lnTo>
                  <a:lnTo>
                    <a:pt x="36" y="23"/>
                  </a:lnTo>
                  <a:lnTo>
                    <a:pt x="28" y="3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8" name="Freeform 76">
              <a:extLst>
                <a:ext uri="{FF2B5EF4-FFF2-40B4-BE49-F238E27FC236}">
                  <a16:creationId xmlns:a16="http://schemas.microsoft.com/office/drawing/2014/main" id="{0E8C88F8-388A-8841-8BAE-39C5D2877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234" y="4217533"/>
              <a:ext cx="58763" cy="43763"/>
            </a:xfrm>
            <a:custGeom>
              <a:avLst/>
              <a:gdLst>
                <a:gd name="T0" fmla="*/ 4 w 37"/>
                <a:gd name="T1" fmla="*/ 26 h 26"/>
                <a:gd name="T2" fmla="*/ 0 w 37"/>
                <a:gd name="T3" fmla="*/ 23 h 26"/>
                <a:gd name="T4" fmla="*/ 7 w 37"/>
                <a:gd name="T5" fmla="*/ 0 h 26"/>
                <a:gd name="T6" fmla="*/ 37 w 37"/>
                <a:gd name="T7" fmla="*/ 0 h 26"/>
                <a:gd name="T8" fmla="*/ 37 w 37"/>
                <a:gd name="T9" fmla="*/ 25 h 26"/>
                <a:gd name="T10" fmla="*/ 10 w 37"/>
                <a:gd name="T11" fmla="*/ 25 h 26"/>
                <a:gd name="T12" fmla="*/ 4 w 3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4" y="26"/>
                  </a:moveTo>
                  <a:lnTo>
                    <a:pt x="0" y="23"/>
                  </a:lnTo>
                  <a:lnTo>
                    <a:pt x="7" y="0"/>
                  </a:lnTo>
                  <a:lnTo>
                    <a:pt x="37" y="0"/>
                  </a:lnTo>
                  <a:lnTo>
                    <a:pt x="37" y="25"/>
                  </a:lnTo>
                  <a:lnTo>
                    <a:pt x="10" y="25"/>
                  </a:lnTo>
                  <a:lnTo>
                    <a:pt x="4" y="2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39" name="Freeform 77">
              <a:extLst>
                <a:ext uri="{FF2B5EF4-FFF2-40B4-BE49-F238E27FC236}">
                  <a16:creationId xmlns:a16="http://schemas.microsoft.com/office/drawing/2014/main" id="{F0094A82-080C-5948-9007-17B843BB0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046" y="3049373"/>
              <a:ext cx="76233" cy="26932"/>
            </a:xfrm>
            <a:custGeom>
              <a:avLst/>
              <a:gdLst>
                <a:gd name="T0" fmla="*/ 2 w 48"/>
                <a:gd name="T1" fmla="*/ 0 h 16"/>
                <a:gd name="T2" fmla="*/ 12 w 48"/>
                <a:gd name="T3" fmla="*/ 7 h 16"/>
                <a:gd name="T4" fmla="*/ 25 w 48"/>
                <a:gd name="T5" fmla="*/ 6 h 16"/>
                <a:gd name="T6" fmla="*/ 39 w 48"/>
                <a:gd name="T7" fmla="*/ 7 h 16"/>
                <a:gd name="T8" fmla="*/ 38 w 48"/>
                <a:gd name="T9" fmla="*/ 11 h 16"/>
                <a:gd name="T10" fmla="*/ 48 w 48"/>
                <a:gd name="T11" fmla="*/ 8 h 16"/>
                <a:gd name="T12" fmla="*/ 46 w 48"/>
                <a:gd name="T13" fmla="*/ 14 h 16"/>
                <a:gd name="T14" fmla="*/ 21 w 48"/>
                <a:gd name="T15" fmla="*/ 16 h 16"/>
                <a:gd name="T16" fmla="*/ 21 w 48"/>
                <a:gd name="T17" fmla="*/ 13 h 16"/>
                <a:gd name="T18" fmla="*/ 0 w 48"/>
                <a:gd name="T19" fmla="*/ 9 h 16"/>
                <a:gd name="T20" fmla="*/ 2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2" y="0"/>
                  </a:moveTo>
                  <a:lnTo>
                    <a:pt x="12" y="7"/>
                  </a:lnTo>
                  <a:lnTo>
                    <a:pt x="25" y="6"/>
                  </a:lnTo>
                  <a:lnTo>
                    <a:pt x="39" y="7"/>
                  </a:lnTo>
                  <a:lnTo>
                    <a:pt x="38" y="11"/>
                  </a:lnTo>
                  <a:lnTo>
                    <a:pt x="48" y="8"/>
                  </a:lnTo>
                  <a:lnTo>
                    <a:pt x="46" y="14"/>
                  </a:lnTo>
                  <a:lnTo>
                    <a:pt x="21" y="16"/>
                  </a:lnTo>
                  <a:lnTo>
                    <a:pt x="21" y="13"/>
                  </a:lnTo>
                  <a:lnTo>
                    <a:pt x="0" y="9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0" name="Freeform 78">
              <a:extLst>
                <a:ext uri="{FF2B5EF4-FFF2-40B4-BE49-F238E27FC236}">
                  <a16:creationId xmlns:a16="http://schemas.microsoft.com/office/drawing/2014/main" id="{189BE2CD-7ADD-FB4D-87E2-157727453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7814" y="2837287"/>
              <a:ext cx="166761" cy="186838"/>
            </a:xfrm>
            <a:custGeom>
              <a:avLst/>
              <a:gdLst>
                <a:gd name="T0" fmla="*/ 105 w 105"/>
                <a:gd name="T1" fmla="*/ 5 h 111"/>
                <a:gd name="T2" fmla="*/ 101 w 105"/>
                <a:gd name="T3" fmla="*/ 18 h 111"/>
                <a:gd name="T4" fmla="*/ 98 w 105"/>
                <a:gd name="T5" fmla="*/ 20 h 111"/>
                <a:gd name="T6" fmla="*/ 87 w 105"/>
                <a:gd name="T7" fmla="*/ 20 h 111"/>
                <a:gd name="T8" fmla="*/ 78 w 105"/>
                <a:gd name="T9" fmla="*/ 18 h 111"/>
                <a:gd name="T10" fmla="*/ 58 w 105"/>
                <a:gd name="T11" fmla="*/ 23 h 111"/>
                <a:gd name="T12" fmla="*/ 71 w 105"/>
                <a:gd name="T13" fmla="*/ 35 h 111"/>
                <a:gd name="T14" fmla="*/ 63 w 105"/>
                <a:gd name="T15" fmla="*/ 38 h 111"/>
                <a:gd name="T16" fmla="*/ 54 w 105"/>
                <a:gd name="T17" fmla="*/ 38 h 111"/>
                <a:gd name="T18" fmla="*/ 44 w 105"/>
                <a:gd name="T19" fmla="*/ 28 h 111"/>
                <a:gd name="T20" fmla="*/ 41 w 105"/>
                <a:gd name="T21" fmla="*/ 32 h 111"/>
                <a:gd name="T22" fmla="*/ 46 w 105"/>
                <a:gd name="T23" fmla="*/ 44 h 111"/>
                <a:gd name="T24" fmla="*/ 55 w 105"/>
                <a:gd name="T25" fmla="*/ 54 h 111"/>
                <a:gd name="T26" fmla="*/ 49 w 105"/>
                <a:gd name="T27" fmla="*/ 59 h 111"/>
                <a:gd name="T28" fmla="*/ 59 w 105"/>
                <a:gd name="T29" fmla="*/ 68 h 111"/>
                <a:gd name="T30" fmla="*/ 68 w 105"/>
                <a:gd name="T31" fmla="*/ 74 h 111"/>
                <a:gd name="T32" fmla="*/ 70 w 105"/>
                <a:gd name="T33" fmla="*/ 86 h 111"/>
                <a:gd name="T34" fmla="*/ 53 w 105"/>
                <a:gd name="T35" fmla="*/ 80 h 111"/>
                <a:gd name="T36" fmla="*/ 59 w 105"/>
                <a:gd name="T37" fmla="*/ 91 h 111"/>
                <a:gd name="T38" fmla="*/ 49 w 105"/>
                <a:gd name="T39" fmla="*/ 93 h 111"/>
                <a:gd name="T40" fmla="*/ 57 w 105"/>
                <a:gd name="T41" fmla="*/ 111 h 111"/>
                <a:gd name="T42" fmla="*/ 45 w 105"/>
                <a:gd name="T43" fmla="*/ 111 h 111"/>
                <a:gd name="T44" fmla="*/ 30 w 105"/>
                <a:gd name="T45" fmla="*/ 102 h 111"/>
                <a:gd name="T46" fmla="*/ 23 w 105"/>
                <a:gd name="T47" fmla="*/ 86 h 111"/>
                <a:gd name="T48" fmla="*/ 19 w 105"/>
                <a:gd name="T49" fmla="*/ 72 h 111"/>
                <a:gd name="T50" fmla="*/ 11 w 105"/>
                <a:gd name="T51" fmla="*/ 63 h 111"/>
                <a:gd name="T52" fmla="*/ 2 w 105"/>
                <a:gd name="T53" fmla="*/ 51 h 111"/>
                <a:gd name="T54" fmla="*/ 0 w 105"/>
                <a:gd name="T55" fmla="*/ 45 h 111"/>
                <a:gd name="T56" fmla="*/ 7 w 105"/>
                <a:gd name="T57" fmla="*/ 35 h 111"/>
                <a:gd name="T58" fmla="*/ 7 w 105"/>
                <a:gd name="T59" fmla="*/ 28 h 111"/>
                <a:gd name="T60" fmla="*/ 13 w 105"/>
                <a:gd name="T61" fmla="*/ 26 h 111"/>
                <a:gd name="T62" fmla="*/ 13 w 105"/>
                <a:gd name="T63" fmla="*/ 20 h 111"/>
                <a:gd name="T64" fmla="*/ 24 w 105"/>
                <a:gd name="T65" fmla="*/ 18 h 111"/>
                <a:gd name="T66" fmla="*/ 30 w 105"/>
                <a:gd name="T67" fmla="*/ 14 h 111"/>
                <a:gd name="T68" fmla="*/ 39 w 105"/>
                <a:gd name="T69" fmla="*/ 14 h 111"/>
                <a:gd name="T70" fmla="*/ 41 w 105"/>
                <a:gd name="T71" fmla="*/ 10 h 111"/>
                <a:gd name="T72" fmla="*/ 44 w 105"/>
                <a:gd name="T73" fmla="*/ 10 h 111"/>
                <a:gd name="T74" fmla="*/ 57 w 105"/>
                <a:gd name="T75" fmla="*/ 10 h 111"/>
                <a:gd name="T76" fmla="*/ 70 w 105"/>
                <a:gd name="T77" fmla="*/ 5 h 111"/>
                <a:gd name="T78" fmla="*/ 82 w 105"/>
                <a:gd name="T79" fmla="*/ 12 h 111"/>
                <a:gd name="T80" fmla="*/ 97 w 105"/>
                <a:gd name="T81" fmla="*/ 10 h 111"/>
                <a:gd name="T82" fmla="*/ 96 w 105"/>
                <a:gd name="T83" fmla="*/ 0 h 111"/>
                <a:gd name="T84" fmla="*/ 105 w 105"/>
                <a:gd name="T85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111">
                  <a:moveTo>
                    <a:pt x="105" y="5"/>
                  </a:moveTo>
                  <a:lnTo>
                    <a:pt x="101" y="18"/>
                  </a:lnTo>
                  <a:lnTo>
                    <a:pt x="98" y="20"/>
                  </a:lnTo>
                  <a:lnTo>
                    <a:pt x="87" y="20"/>
                  </a:lnTo>
                  <a:lnTo>
                    <a:pt x="78" y="18"/>
                  </a:lnTo>
                  <a:lnTo>
                    <a:pt x="58" y="23"/>
                  </a:lnTo>
                  <a:lnTo>
                    <a:pt x="71" y="35"/>
                  </a:lnTo>
                  <a:lnTo>
                    <a:pt x="63" y="38"/>
                  </a:lnTo>
                  <a:lnTo>
                    <a:pt x="54" y="38"/>
                  </a:lnTo>
                  <a:lnTo>
                    <a:pt x="44" y="28"/>
                  </a:lnTo>
                  <a:lnTo>
                    <a:pt x="41" y="32"/>
                  </a:lnTo>
                  <a:lnTo>
                    <a:pt x="46" y="44"/>
                  </a:lnTo>
                  <a:lnTo>
                    <a:pt x="55" y="54"/>
                  </a:lnTo>
                  <a:lnTo>
                    <a:pt x="49" y="59"/>
                  </a:lnTo>
                  <a:lnTo>
                    <a:pt x="59" y="68"/>
                  </a:lnTo>
                  <a:lnTo>
                    <a:pt x="68" y="74"/>
                  </a:lnTo>
                  <a:lnTo>
                    <a:pt x="70" y="86"/>
                  </a:lnTo>
                  <a:lnTo>
                    <a:pt x="53" y="80"/>
                  </a:lnTo>
                  <a:lnTo>
                    <a:pt x="59" y="91"/>
                  </a:lnTo>
                  <a:lnTo>
                    <a:pt x="49" y="93"/>
                  </a:lnTo>
                  <a:lnTo>
                    <a:pt x="57" y="111"/>
                  </a:lnTo>
                  <a:lnTo>
                    <a:pt x="45" y="111"/>
                  </a:lnTo>
                  <a:lnTo>
                    <a:pt x="30" y="102"/>
                  </a:lnTo>
                  <a:lnTo>
                    <a:pt x="23" y="86"/>
                  </a:lnTo>
                  <a:lnTo>
                    <a:pt x="19" y="72"/>
                  </a:lnTo>
                  <a:lnTo>
                    <a:pt x="11" y="63"/>
                  </a:lnTo>
                  <a:lnTo>
                    <a:pt x="2" y="51"/>
                  </a:lnTo>
                  <a:lnTo>
                    <a:pt x="0" y="45"/>
                  </a:lnTo>
                  <a:lnTo>
                    <a:pt x="7" y="35"/>
                  </a:lnTo>
                  <a:lnTo>
                    <a:pt x="7" y="28"/>
                  </a:lnTo>
                  <a:lnTo>
                    <a:pt x="13" y="26"/>
                  </a:lnTo>
                  <a:lnTo>
                    <a:pt x="13" y="20"/>
                  </a:lnTo>
                  <a:lnTo>
                    <a:pt x="24" y="18"/>
                  </a:lnTo>
                  <a:lnTo>
                    <a:pt x="30" y="14"/>
                  </a:lnTo>
                  <a:lnTo>
                    <a:pt x="39" y="14"/>
                  </a:lnTo>
                  <a:lnTo>
                    <a:pt x="41" y="10"/>
                  </a:lnTo>
                  <a:lnTo>
                    <a:pt x="44" y="10"/>
                  </a:lnTo>
                  <a:lnTo>
                    <a:pt x="57" y="10"/>
                  </a:lnTo>
                  <a:lnTo>
                    <a:pt x="70" y="5"/>
                  </a:lnTo>
                  <a:lnTo>
                    <a:pt x="82" y="12"/>
                  </a:lnTo>
                  <a:lnTo>
                    <a:pt x="97" y="10"/>
                  </a:lnTo>
                  <a:lnTo>
                    <a:pt x="96" y="0"/>
                  </a:lnTo>
                  <a:lnTo>
                    <a:pt x="105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1" name="Freeform 79">
              <a:extLst>
                <a:ext uri="{FF2B5EF4-FFF2-40B4-BE49-F238E27FC236}">
                  <a16:creationId xmlns:a16="http://schemas.microsoft.com/office/drawing/2014/main" id="{F3A87F01-3A2D-644E-A91F-5EFD647E0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459" y="1574869"/>
              <a:ext cx="1154614" cy="646358"/>
            </a:xfrm>
            <a:custGeom>
              <a:avLst/>
              <a:gdLst>
                <a:gd name="T0" fmla="*/ 429 w 727"/>
                <a:gd name="T1" fmla="*/ 5 h 384"/>
                <a:gd name="T2" fmla="*/ 571 w 727"/>
                <a:gd name="T3" fmla="*/ 1 h 384"/>
                <a:gd name="T4" fmla="*/ 571 w 727"/>
                <a:gd name="T5" fmla="*/ 16 h 384"/>
                <a:gd name="T6" fmla="*/ 556 w 727"/>
                <a:gd name="T7" fmla="*/ 18 h 384"/>
                <a:gd name="T8" fmla="*/ 618 w 727"/>
                <a:gd name="T9" fmla="*/ 23 h 384"/>
                <a:gd name="T10" fmla="*/ 689 w 727"/>
                <a:gd name="T11" fmla="*/ 20 h 384"/>
                <a:gd name="T12" fmla="*/ 679 w 727"/>
                <a:gd name="T13" fmla="*/ 38 h 384"/>
                <a:gd name="T14" fmla="*/ 662 w 727"/>
                <a:gd name="T15" fmla="*/ 44 h 384"/>
                <a:gd name="T16" fmla="*/ 631 w 727"/>
                <a:gd name="T17" fmla="*/ 79 h 384"/>
                <a:gd name="T18" fmla="*/ 603 w 727"/>
                <a:gd name="T19" fmla="*/ 94 h 384"/>
                <a:gd name="T20" fmla="*/ 610 w 727"/>
                <a:gd name="T21" fmla="*/ 116 h 384"/>
                <a:gd name="T22" fmla="*/ 608 w 727"/>
                <a:gd name="T23" fmla="*/ 138 h 384"/>
                <a:gd name="T24" fmla="*/ 567 w 727"/>
                <a:gd name="T25" fmla="*/ 146 h 384"/>
                <a:gd name="T26" fmla="*/ 555 w 727"/>
                <a:gd name="T27" fmla="*/ 158 h 384"/>
                <a:gd name="T28" fmla="*/ 578 w 727"/>
                <a:gd name="T29" fmla="*/ 176 h 384"/>
                <a:gd name="T30" fmla="*/ 548 w 727"/>
                <a:gd name="T31" fmla="*/ 187 h 384"/>
                <a:gd name="T32" fmla="*/ 518 w 727"/>
                <a:gd name="T33" fmla="*/ 198 h 384"/>
                <a:gd name="T34" fmla="*/ 532 w 727"/>
                <a:gd name="T35" fmla="*/ 214 h 384"/>
                <a:gd name="T36" fmla="*/ 436 w 727"/>
                <a:gd name="T37" fmla="*/ 234 h 384"/>
                <a:gd name="T38" fmla="*/ 362 w 727"/>
                <a:gd name="T39" fmla="*/ 273 h 384"/>
                <a:gd name="T40" fmla="*/ 311 w 727"/>
                <a:gd name="T41" fmla="*/ 282 h 384"/>
                <a:gd name="T42" fmla="*/ 280 w 727"/>
                <a:gd name="T43" fmla="*/ 319 h 384"/>
                <a:gd name="T44" fmla="*/ 241 w 727"/>
                <a:gd name="T45" fmla="*/ 364 h 384"/>
                <a:gd name="T46" fmla="*/ 190 w 727"/>
                <a:gd name="T47" fmla="*/ 369 h 384"/>
                <a:gd name="T48" fmla="*/ 148 w 727"/>
                <a:gd name="T49" fmla="*/ 340 h 384"/>
                <a:gd name="T50" fmla="*/ 136 w 727"/>
                <a:gd name="T51" fmla="*/ 288 h 384"/>
                <a:gd name="T52" fmla="*/ 129 w 727"/>
                <a:gd name="T53" fmla="*/ 251 h 384"/>
                <a:gd name="T54" fmla="*/ 185 w 727"/>
                <a:gd name="T55" fmla="*/ 216 h 384"/>
                <a:gd name="T56" fmla="*/ 167 w 727"/>
                <a:gd name="T57" fmla="*/ 211 h 384"/>
                <a:gd name="T58" fmla="*/ 146 w 727"/>
                <a:gd name="T59" fmla="*/ 196 h 384"/>
                <a:gd name="T60" fmla="*/ 193 w 727"/>
                <a:gd name="T61" fmla="*/ 191 h 384"/>
                <a:gd name="T62" fmla="*/ 153 w 727"/>
                <a:gd name="T63" fmla="*/ 177 h 384"/>
                <a:gd name="T64" fmla="*/ 163 w 727"/>
                <a:gd name="T65" fmla="*/ 151 h 384"/>
                <a:gd name="T66" fmla="*/ 143 w 727"/>
                <a:gd name="T67" fmla="*/ 117 h 384"/>
                <a:gd name="T68" fmla="*/ 96 w 727"/>
                <a:gd name="T69" fmla="*/ 101 h 384"/>
                <a:gd name="T70" fmla="*/ 23 w 727"/>
                <a:gd name="T71" fmla="*/ 98 h 384"/>
                <a:gd name="T72" fmla="*/ 69 w 727"/>
                <a:gd name="T73" fmla="*/ 83 h 384"/>
                <a:gd name="T74" fmla="*/ 7 w 727"/>
                <a:gd name="T75" fmla="*/ 67 h 384"/>
                <a:gd name="T76" fmla="*/ 114 w 727"/>
                <a:gd name="T77" fmla="*/ 49 h 384"/>
                <a:gd name="T78" fmla="*/ 148 w 727"/>
                <a:gd name="T79" fmla="*/ 29 h 384"/>
                <a:gd name="T80" fmla="*/ 195 w 727"/>
                <a:gd name="T81" fmla="*/ 19 h 384"/>
                <a:gd name="T82" fmla="*/ 274 w 727"/>
                <a:gd name="T83" fmla="*/ 21 h 384"/>
                <a:gd name="T84" fmla="*/ 347 w 727"/>
                <a:gd name="T85" fmla="*/ 20 h 384"/>
                <a:gd name="T86" fmla="*/ 350 w 727"/>
                <a:gd name="T87" fmla="*/ 1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7" h="384">
                  <a:moveTo>
                    <a:pt x="350" y="12"/>
                  </a:moveTo>
                  <a:lnTo>
                    <a:pt x="392" y="5"/>
                  </a:lnTo>
                  <a:lnTo>
                    <a:pt x="429" y="5"/>
                  </a:lnTo>
                  <a:lnTo>
                    <a:pt x="446" y="1"/>
                  </a:lnTo>
                  <a:lnTo>
                    <a:pt x="485" y="0"/>
                  </a:lnTo>
                  <a:lnTo>
                    <a:pt x="571" y="1"/>
                  </a:lnTo>
                  <a:lnTo>
                    <a:pt x="636" y="10"/>
                  </a:lnTo>
                  <a:lnTo>
                    <a:pt x="614" y="15"/>
                  </a:lnTo>
                  <a:lnTo>
                    <a:pt x="571" y="16"/>
                  </a:lnTo>
                  <a:lnTo>
                    <a:pt x="511" y="17"/>
                  </a:lnTo>
                  <a:lnTo>
                    <a:pt x="516" y="19"/>
                  </a:lnTo>
                  <a:lnTo>
                    <a:pt x="556" y="18"/>
                  </a:lnTo>
                  <a:lnTo>
                    <a:pt x="588" y="22"/>
                  </a:lnTo>
                  <a:lnTo>
                    <a:pt x="610" y="18"/>
                  </a:lnTo>
                  <a:lnTo>
                    <a:pt x="618" y="23"/>
                  </a:lnTo>
                  <a:lnTo>
                    <a:pt x="604" y="30"/>
                  </a:lnTo>
                  <a:lnTo>
                    <a:pt x="634" y="26"/>
                  </a:lnTo>
                  <a:lnTo>
                    <a:pt x="689" y="20"/>
                  </a:lnTo>
                  <a:lnTo>
                    <a:pt x="722" y="23"/>
                  </a:lnTo>
                  <a:lnTo>
                    <a:pt x="727" y="28"/>
                  </a:lnTo>
                  <a:lnTo>
                    <a:pt x="679" y="38"/>
                  </a:lnTo>
                  <a:lnTo>
                    <a:pt x="672" y="41"/>
                  </a:lnTo>
                  <a:lnTo>
                    <a:pt x="636" y="43"/>
                  </a:lnTo>
                  <a:lnTo>
                    <a:pt x="662" y="44"/>
                  </a:lnTo>
                  <a:lnTo>
                    <a:pt x="646" y="54"/>
                  </a:lnTo>
                  <a:lnTo>
                    <a:pt x="634" y="63"/>
                  </a:lnTo>
                  <a:lnTo>
                    <a:pt x="631" y="79"/>
                  </a:lnTo>
                  <a:lnTo>
                    <a:pt x="643" y="88"/>
                  </a:lnTo>
                  <a:lnTo>
                    <a:pt x="624" y="89"/>
                  </a:lnTo>
                  <a:lnTo>
                    <a:pt x="603" y="94"/>
                  </a:lnTo>
                  <a:lnTo>
                    <a:pt x="624" y="102"/>
                  </a:lnTo>
                  <a:lnTo>
                    <a:pt x="624" y="115"/>
                  </a:lnTo>
                  <a:lnTo>
                    <a:pt x="610" y="116"/>
                  </a:lnTo>
                  <a:lnTo>
                    <a:pt x="623" y="130"/>
                  </a:lnTo>
                  <a:lnTo>
                    <a:pt x="595" y="131"/>
                  </a:lnTo>
                  <a:lnTo>
                    <a:pt x="608" y="138"/>
                  </a:lnTo>
                  <a:lnTo>
                    <a:pt x="603" y="143"/>
                  </a:lnTo>
                  <a:lnTo>
                    <a:pt x="585" y="146"/>
                  </a:lnTo>
                  <a:lnTo>
                    <a:pt x="567" y="146"/>
                  </a:lnTo>
                  <a:lnTo>
                    <a:pt x="580" y="157"/>
                  </a:lnTo>
                  <a:lnTo>
                    <a:pt x="579" y="164"/>
                  </a:lnTo>
                  <a:lnTo>
                    <a:pt x="555" y="158"/>
                  </a:lnTo>
                  <a:lnTo>
                    <a:pt x="548" y="162"/>
                  </a:lnTo>
                  <a:lnTo>
                    <a:pt x="564" y="166"/>
                  </a:lnTo>
                  <a:lnTo>
                    <a:pt x="578" y="176"/>
                  </a:lnTo>
                  <a:lnTo>
                    <a:pt x="580" y="190"/>
                  </a:lnTo>
                  <a:lnTo>
                    <a:pt x="556" y="193"/>
                  </a:lnTo>
                  <a:lnTo>
                    <a:pt x="548" y="187"/>
                  </a:lnTo>
                  <a:lnTo>
                    <a:pt x="534" y="177"/>
                  </a:lnTo>
                  <a:lnTo>
                    <a:pt x="536" y="189"/>
                  </a:lnTo>
                  <a:lnTo>
                    <a:pt x="518" y="198"/>
                  </a:lnTo>
                  <a:lnTo>
                    <a:pt x="553" y="198"/>
                  </a:lnTo>
                  <a:lnTo>
                    <a:pt x="571" y="199"/>
                  </a:lnTo>
                  <a:lnTo>
                    <a:pt x="532" y="214"/>
                  </a:lnTo>
                  <a:lnTo>
                    <a:pt x="492" y="228"/>
                  </a:lnTo>
                  <a:lnTo>
                    <a:pt x="451" y="234"/>
                  </a:lnTo>
                  <a:lnTo>
                    <a:pt x="436" y="234"/>
                  </a:lnTo>
                  <a:lnTo>
                    <a:pt x="420" y="241"/>
                  </a:lnTo>
                  <a:lnTo>
                    <a:pt x="396" y="260"/>
                  </a:lnTo>
                  <a:lnTo>
                    <a:pt x="362" y="273"/>
                  </a:lnTo>
                  <a:lnTo>
                    <a:pt x="353" y="274"/>
                  </a:lnTo>
                  <a:lnTo>
                    <a:pt x="333" y="278"/>
                  </a:lnTo>
                  <a:lnTo>
                    <a:pt x="311" y="282"/>
                  </a:lnTo>
                  <a:lnTo>
                    <a:pt x="295" y="294"/>
                  </a:lnTo>
                  <a:lnTo>
                    <a:pt x="291" y="307"/>
                  </a:lnTo>
                  <a:lnTo>
                    <a:pt x="280" y="319"/>
                  </a:lnTo>
                  <a:lnTo>
                    <a:pt x="251" y="334"/>
                  </a:lnTo>
                  <a:lnTo>
                    <a:pt x="252" y="349"/>
                  </a:lnTo>
                  <a:lnTo>
                    <a:pt x="241" y="364"/>
                  </a:lnTo>
                  <a:lnTo>
                    <a:pt x="227" y="383"/>
                  </a:lnTo>
                  <a:lnTo>
                    <a:pt x="206" y="384"/>
                  </a:lnTo>
                  <a:lnTo>
                    <a:pt x="190" y="369"/>
                  </a:lnTo>
                  <a:lnTo>
                    <a:pt x="161" y="369"/>
                  </a:lnTo>
                  <a:lnTo>
                    <a:pt x="150" y="358"/>
                  </a:lnTo>
                  <a:lnTo>
                    <a:pt x="148" y="340"/>
                  </a:lnTo>
                  <a:lnTo>
                    <a:pt x="133" y="316"/>
                  </a:lnTo>
                  <a:lnTo>
                    <a:pt x="130" y="304"/>
                  </a:lnTo>
                  <a:lnTo>
                    <a:pt x="136" y="288"/>
                  </a:lnTo>
                  <a:lnTo>
                    <a:pt x="124" y="271"/>
                  </a:lnTo>
                  <a:lnTo>
                    <a:pt x="135" y="257"/>
                  </a:lnTo>
                  <a:lnTo>
                    <a:pt x="129" y="251"/>
                  </a:lnTo>
                  <a:lnTo>
                    <a:pt x="153" y="230"/>
                  </a:lnTo>
                  <a:lnTo>
                    <a:pt x="176" y="223"/>
                  </a:lnTo>
                  <a:lnTo>
                    <a:pt x="185" y="216"/>
                  </a:lnTo>
                  <a:lnTo>
                    <a:pt x="194" y="203"/>
                  </a:lnTo>
                  <a:lnTo>
                    <a:pt x="176" y="209"/>
                  </a:lnTo>
                  <a:lnTo>
                    <a:pt x="167" y="211"/>
                  </a:lnTo>
                  <a:lnTo>
                    <a:pt x="154" y="214"/>
                  </a:lnTo>
                  <a:lnTo>
                    <a:pt x="141" y="208"/>
                  </a:lnTo>
                  <a:lnTo>
                    <a:pt x="146" y="196"/>
                  </a:lnTo>
                  <a:lnTo>
                    <a:pt x="156" y="187"/>
                  </a:lnTo>
                  <a:lnTo>
                    <a:pt x="168" y="187"/>
                  </a:lnTo>
                  <a:lnTo>
                    <a:pt x="193" y="191"/>
                  </a:lnTo>
                  <a:lnTo>
                    <a:pt x="176" y="181"/>
                  </a:lnTo>
                  <a:lnTo>
                    <a:pt x="167" y="175"/>
                  </a:lnTo>
                  <a:lnTo>
                    <a:pt x="153" y="177"/>
                  </a:lnTo>
                  <a:lnTo>
                    <a:pt x="145" y="173"/>
                  </a:lnTo>
                  <a:lnTo>
                    <a:pt x="168" y="158"/>
                  </a:lnTo>
                  <a:lnTo>
                    <a:pt x="163" y="151"/>
                  </a:lnTo>
                  <a:lnTo>
                    <a:pt x="160" y="140"/>
                  </a:lnTo>
                  <a:lnTo>
                    <a:pt x="155" y="123"/>
                  </a:lnTo>
                  <a:lnTo>
                    <a:pt x="143" y="117"/>
                  </a:lnTo>
                  <a:lnTo>
                    <a:pt x="148" y="111"/>
                  </a:lnTo>
                  <a:lnTo>
                    <a:pt x="121" y="102"/>
                  </a:lnTo>
                  <a:lnTo>
                    <a:pt x="96" y="101"/>
                  </a:lnTo>
                  <a:lnTo>
                    <a:pt x="63" y="101"/>
                  </a:lnTo>
                  <a:lnTo>
                    <a:pt x="33" y="102"/>
                  </a:lnTo>
                  <a:lnTo>
                    <a:pt x="23" y="98"/>
                  </a:lnTo>
                  <a:lnTo>
                    <a:pt x="10" y="88"/>
                  </a:lnTo>
                  <a:lnTo>
                    <a:pt x="45" y="83"/>
                  </a:lnTo>
                  <a:lnTo>
                    <a:pt x="69" y="83"/>
                  </a:lnTo>
                  <a:lnTo>
                    <a:pt x="21" y="79"/>
                  </a:lnTo>
                  <a:lnTo>
                    <a:pt x="0" y="73"/>
                  </a:lnTo>
                  <a:lnTo>
                    <a:pt x="7" y="67"/>
                  </a:lnTo>
                  <a:lnTo>
                    <a:pt x="57" y="60"/>
                  </a:lnTo>
                  <a:lnTo>
                    <a:pt x="105" y="54"/>
                  </a:lnTo>
                  <a:lnTo>
                    <a:pt x="114" y="49"/>
                  </a:lnTo>
                  <a:lnTo>
                    <a:pt x="87" y="44"/>
                  </a:lnTo>
                  <a:lnTo>
                    <a:pt x="101" y="38"/>
                  </a:lnTo>
                  <a:lnTo>
                    <a:pt x="148" y="29"/>
                  </a:lnTo>
                  <a:lnTo>
                    <a:pt x="166" y="28"/>
                  </a:lnTo>
                  <a:lnTo>
                    <a:pt x="166" y="22"/>
                  </a:lnTo>
                  <a:lnTo>
                    <a:pt x="195" y="19"/>
                  </a:lnTo>
                  <a:lnTo>
                    <a:pt x="231" y="17"/>
                  </a:lnTo>
                  <a:lnTo>
                    <a:pt x="265" y="17"/>
                  </a:lnTo>
                  <a:lnTo>
                    <a:pt x="274" y="21"/>
                  </a:lnTo>
                  <a:lnTo>
                    <a:pt x="309" y="14"/>
                  </a:lnTo>
                  <a:lnTo>
                    <a:pt x="332" y="19"/>
                  </a:lnTo>
                  <a:lnTo>
                    <a:pt x="347" y="20"/>
                  </a:lnTo>
                  <a:lnTo>
                    <a:pt x="367" y="24"/>
                  </a:lnTo>
                  <a:lnTo>
                    <a:pt x="345" y="17"/>
                  </a:lnTo>
                  <a:lnTo>
                    <a:pt x="350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2" name="Freeform 80">
              <a:extLst>
                <a:ext uri="{FF2B5EF4-FFF2-40B4-BE49-F238E27FC236}">
                  <a16:creationId xmlns:a16="http://schemas.microsoft.com/office/drawing/2014/main" id="{53D03158-B1A2-3142-9FD5-13DA003FB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084" y="3673850"/>
              <a:ext cx="119115" cy="143075"/>
            </a:xfrm>
            <a:custGeom>
              <a:avLst/>
              <a:gdLst>
                <a:gd name="T0" fmla="*/ 37 w 75"/>
                <a:gd name="T1" fmla="*/ 85 h 85"/>
                <a:gd name="T2" fmla="*/ 28 w 75"/>
                <a:gd name="T3" fmla="*/ 81 h 85"/>
                <a:gd name="T4" fmla="*/ 17 w 75"/>
                <a:gd name="T5" fmla="*/ 81 h 85"/>
                <a:gd name="T6" fmla="*/ 9 w 75"/>
                <a:gd name="T7" fmla="*/ 77 h 85"/>
                <a:gd name="T8" fmla="*/ 0 w 75"/>
                <a:gd name="T9" fmla="*/ 68 h 85"/>
                <a:gd name="T10" fmla="*/ 1 w 75"/>
                <a:gd name="T11" fmla="*/ 62 h 85"/>
                <a:gd name="T12" fmla="*/ 4 w 75"/>
                <a:gd name="T13" fmla="*/ 58 h 85"/>
                <a:gd name="T14" fmla="*/ 2 w 75"/>
                <a:gd name="T15" fmla="*/ 54 h 85"/>
                <a:gd name="T16" fmla="*/ 12 w 75"/>
                <a:gd name="T17" fmla="*/ 37 h 85"/>
                <a:gd name="T18" fmla="*/ 36 w 75"/>
                <a:gd name="T19" fmla="*/ 37 h 85"/>
                <a:gd name="T20" fmla="*/ 37 w 75"/>
                <a:gd name="T21" fmla="*/ 29 h 85"/>
                <a:gd name="T22" fmla="*/ 34 w 75"/>
                <a:gd name="T23" fmla="*/ 28 h 85"/>
                <a:gd name="T24" fmla="*/ 33 w 75"/>
                <a:gd name="T25" fmla="*/ 24 h 85"/>
                <a:gd name="T26" fmla="*/ 27 w 75"/>
                <a:gd name="T27" fmla="*/ 19 h 85"/>
                <a:gd name="T28" fmla="*/ 21 w 75"/>
                <a:gd name="T29" fmla="*/ 12 h 85"/>
                <a:gd name="T30" fmla="*/ 29 w 75"/>
                <a:gd name="T31" fmla="*/ 12 h 85"/>
                <a:gd name="T32" fmla="*/ 30 w 75"/>
                <a:gd name="T33" fmla="*/ 0 h 85"/>
                <a:gd name="T34" fmla="*/ 47 w 75"/>
                <a:gd name="T35" fmla="*/ 0 h 85"/>
                <a:gd name="T36" fmla="*/ 64 w 75"/>
                <a:gd name="T37" fmla="*/ 0 h 85"/>
                <a:gd name="T38" fmla="*/ 62 w 75"/>
                <a:gd name="T39" fmla="*/ 17 h 85"/>
                <a:gd name="T40" fmla="*/ 58 w 75"/>
                <a:gd name="T41" fmla="*/ 40 h 85"/>
                <a:gd name="T42" fmla="*/ 63 w 75"/>
                <a:gd name="T43" fmla="*/ 40 h 85"/>
                <a:gd name="T44" fmla="*/ 69 w 75"/>
                <a:gd name="T45" fmla="*/ 44 h 85"/>
                <a:gd name="T46" fmla="*/ 71 w 75"/>
                <a:gd name="T47" fmla="*/ 41 h 85"/>
                <a:gd name="T48" fmla="*/ 75 w 75"/>
                <a:gd name="T49" fmla="*/ 44 h 85"/>
                <a:gd name="T50" fmla="*/ 66 w 75"/>
                <a:gd name="T51" fmla="*/ 52 h 85"/>
                <a:gd name="T52" fmla="*/ 57 w 75"/>
                <a:gd name="T53" fmla="*/ 58 h 85"/>
                <a:gd name="T54" fmla="*/ 55 w 75"/>
                <a:gd name="T55" fmla="*/ 61 h 85"/>
                <a:gd name="T56" fmla="*/ 56 w 75"/>
                <a:gd name="T57" fmla="*/ 66 h 85"/>
                <a:gd name="T58" fmla="*/ 52 w 75"/>
                <a:gd name="T59" fmla="*/ 71 h 85"/>
                <a:gd name="T60" fmla="*/ 48 w 75"/>
                <a:gd name="T61" fmla="*/ 72 h 85"/>
                <a:gd name="T62" fmla="*/ 49 w 75"/>
                <a:gd name="T63" fmla="*/ 74 h 85"/>
                <a:gd name="T64" fmla="*/ 45 w 75"/>
                <a:gd name="T65" fmla="*/ 77 h 85"/>
                <a:gd name="T66" fmla="*/ 38 w 75"/>
                <a:gd name="T67" fmla="*/ 82 h 85"/>
                <a:gd name="T68" fmla="*/ 37 w 75"/>
                <a:gd name="T6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85">
                  <a:moveTo>
                    <a:pt x="37" y="85"/>
                  </a:moveTo>
                  <a:lnTo>
                    <a:pt x="28" y="81"/>
                  </a:lnTo>
                  <a:lnTo>
                    <a:pt x="17" y="81"/>
                  </a:lnTo>
                  <a:lnTo>
                    <a:pt x="9" y="77"/>
                  </a:lnTo>
                  <a:lnTo>
                    <a:pt x="0" y="68"/>
                  </a:lnTo>
                  <a:lnTo>
                    <a:pt x="1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12" y="37"/>
                  </a:lnTo>
                  <a:lnTo>
                    <a:pt x="36" y="37"/>
                  </a:lnTo>
                  <a:lnTo>
                    <a:pt x="37" y="29"/>
                  </a:lnTo>
                  <a:lnTo>
                    <a:pt x="34" y="28"/>
                  </a:lnTo>
                  <a:lnTo>
                    <a:pt x="33" y="24"/>
                  </a:lnTo>
                  <a:lnTo>
                    <a:pt x="27" y="19"/>
                  </a:lnTo>
                  <a:lnTo>
                    <a:pt x="21" y="12"/>
                  </a:lnTo>
                  <a:lnTo>
                    <a:pt x="29" y="12"/>
                  </a:lnTo>
                  <a:lnTo>
                    <a:pt x="30" y="0"/>
                  </a:lnTo>
                  <a:lnTo>
                    <a:pt x="47" y="0"/>
                  </a:lnTo>
                  <a:lnTo>
                    <a:pt x="64" y="0"/>
                  </a:lnTo>
                  <a:lnTo>
                    <a:pt x="62" y="17"/>
                  </a:lnTo>
                  <a:lnTo>
                    <a:pt x="58" y="40"/>
                  </a:lnTo>
                  <a:lnTo>
                    <a:pt x="63" y="40"/>
                  </a:lnTo>
                  <a:lnTo>
                    <a:pt x="69" y="44"/>
                  </a:lnTo>
                  <a:lnTo>
                    <a:pt x="71" y="41"/>
                  </a:lnTo>
                  <a:lnTo>
                    <a:pt x="75" y="44"/>
                  </a:lnTo>
                  <a:lnTo>
                    <a:pt x="66" y="52"/>
                  </a:lnTo>
                  <a:lnTo>
                    <a:pt x="57" y="58"/>
                  </a:lnTo>
                  <a:lnTo>
                    <a:pt x="55" y="61"/>
                  </a:lnTo>
                  <a:lnTo>
                    <a:pt x="56" y="66"/>
                  </a:lnTo>
                  <a:lnTo>
                    <a:pt x="52" y="71"/>
                  </a:lnTo>
                  <a:lnTo>
                    <a:pt x="48" y="72"/>
                  </a:lnTo>
                  <a:lnTo>
                    <a:pt x="49" y="74"/>
                  </a:lnTo>
                  <a:lnTo>
                    <a:pt x="45" y="77"/>
                  </a:lnTo>
                  <a:lnTo>
                    <a:pt x="38" y="82"/>
                  </a:lnTo>
                  <a:lnTo>
                    <a:pt x="37" y="8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3" name="Freeform 81">
              <a:extLst>
                <a:ext uri="{FF2B5EF4-FFF2-40B4-BE49-F238E27FC236}">
                  <a16:creationId xmlns:a16="http://schemas.microsoft.com/office/drawing/2014/main" id="{4B7CA432-73F3-D54B-B4EE-2A92A47D7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353" y="4005446"/>
              <a:ext cx="139760" cy="247435"/>
            </a:xfrm>
            <a:custGeom>
              <a:avLst/>
              <a:gdLst>
                <a:gd name="T0" fmla="*/ 32 w 88"/>
                <a:gd name="T1" fmla="*/ 0 h 147"/>
                <a:gd name="T2" fmla="*/ 43 w 88"/>
                <a:gd name="T3" fmla="*/ 7 h 147"/>
                <a:gd name="T4" fmla="*/ 54 w 88"/>
                <a:gd name="T5" fmla="*/ 21 h 147"/>
                <a:gd name="T6" fmla="*/ 54 w 88"/>
                <a:gd name="T7" fmla="*/ 32 h 147"/>
                <a:gd name="T8" fmla="*/ 61 w 88"/>
                <a:gd name="T9" fmla="*/ 32 h 147"/>
                <a:gd name="T10" fmla="*/ 71 w 88"/>
                <a:gd name="T11" fmla="*/ 42 h 147"/>
                <a:gd name="T12" fmla="*/ 78 w 88"/>
                <a:gd name="T13" fmla="*/ 49 h 147"/>
                <a:gd name="T14" fmla="*/ 74 w 88"/>
                <a:gd name="T15" fmla="*/ 68 h 147"/>
                <a:gd name="T16" fmla="*/ 63 w 88"/>
                <a:gd name="T17" fmla="*/ 73 h 147"/>
                <a:gd name="T18" fmla="*/ 64 w 88"/>
                <a:gd name="T19" fmla="*/ 78 h 147"/>
                <a:gd name="T20" fmla="*/ 61 w 88"/>
                <a:gd name="T21" fmla="*/ 89 h 147"/>
                <a:gd name="T22" fmla="*/ 68 w 88"/>
                <a:gd name="T23" fmla="*/ 104 h 147"/>
                <a:gd name="T24" fmla="*/ 74 w 88"/>
                <a:gd name="T25" fmla="*/ 104 h 147"/>
                <a:gd name="T26" fmla="*/ 77 w 88"/>
                <a:gd name="T27" fmla="*/ 116 h 147"/>
                <a:gd name="T28" fmla="*/ 88 w 88"/>
                <a:gd name="T29" fmla="*/ 134 h 147"/>
                <a:gd name="T30" fmla="*/ 83 w 88"/>
                <a:gd name="T31" fmla="*/ 135 h 147"/>
                <a:gd name="T32" fmla="*/ 73 w 88"/>
                <a:gd name="T33" fmla="*/ 133 h 147"/>
                <a:gd name="T34" fmla="*/ 67 w 88"/>
                <a:gd name="T35" fmla="*/ 138 h 147"/>
                <a:gd name="T36" fmla="*/ 59 w 88"/>
                <a:gd name="T37" fmla="*/ 142 h 147"/>
                <a:gd name="T38" fmla="*/ 53 w 88"/>
                <a:gd name="T39" fmla="*/ 143 h 147"/>
                <a:gd name="T40" fmla="*/ 51 w 88"/>
                <a:gd name="T41" fmla="*/ 147 h 147"/>
                <a:gd name="T42" fmla="*/ 42 w 88"/>
                <a:gd name="T43" fmla="*/ 146 h 147"/>
                <a:gd name="T44" fmla="*/ 31 w 88"/>
                <a:gd name="T45" fmla="*/ 136 h 147"/>
                <a:gd name="T46" fmla="*/ 29 w 88"/>
                <a:gd name="T47" fmla="*/ 127 h 147"/>
                <a:gd name="T48" fmla="*/ 25 w 88"/>
                <a:gd name="T49" fmla="*/ 116 h 147"/>
                <a:gd name="T50" fmla="*/ 28 w 88"/>
                <a:gd name="T51" fmla="*/ 98 h 147"/>
                <a:gd name="T52" fmla="*/ 33 w 88"/>
                <a:gd name="T53" fmla="*/ 91 h 147"/>
                <a:gd name="T54" fmla="*/ 29 w 88"/>
                <a:gd name="T55" fmla="*/ 82 h 147"/>
                <a:gd name="T56" fmla="*/ 23 w 88"/>
                <a:gd name="T57" fmla="*/ 78 h 147"/>
                <a:gd name="T58" fmla="*/ 25 w 88"/>
                <a:gd name="T59" fmla="*/ 69 h 147"/>
                <a:gd name="T60" fmla="*/ 21 w 88"/>
                <a:gd name="T61" fmla="*/ 64 h 147"/>
                <a:gd name="T62" fmla="*/ 12 w 88"/>
                <a:gd name="T63" fmla="*/ 65 h 147"/>
                <a:gd name="T64" fmla="*/ 0 w 88"/>
                <a:gd name="T65" fmla="*/ 50 h 147"/>
                <a:gd name="T66" fmla="*/ 5 w 88"/>
                <a:gd name="T67" fmla="*/ 44 h 147"/>
                <a:gd name="T68" fmla="*/ 5 w 88"/>
                <a:gd name="T69" fmla="*/ 34 h 147"/>
                <a:gd name="T70" fmla="*/ 16 w 88"/>
                <a:gd name="T71" fmla="*/ 31 h 147"/>
                <a:gd name="T72" fmla="*/ 21 w 88"/>
                <a:gd name="T73" fmla="*/ 27 h 147"/>
                <a:gd name="T74" fmla="*/ 15 w 88"/>
                <a:gd name="T75" fmla="*/ 19 h 147"/>
                <a:gd name="T76" fmla="*/ 17 w 88"/>
                <a:gd name="T77" fmla="*/ 12 h 147"/>
                <a:gd name="T78" fmla="*/ 32 w 88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" h="147">
                  <a:moveTo>
                    <a:pt x="32" y="0"/>
                  </a:moveTo>
                  <a:lnTo>
                    <a:pt x="43" y="7"/>
                  </a:lnTo>
                  <a:lnTo>
                    <a:pt x="54" y="21"/>
                  </a:lnTo>
                  <a:lnTo>
                    <a:pt x="54" y="32"/>
                  </a:lnTo>
                  <a:lnTo>
                    <a:pt x="61" y="32"/>
                  </a:lnTo>
                  <a:lnTo>
                    <a:pt x="71" y="42"/>
                  </a:lnTo>
                  <a:lnTo>
                    <a:pt x="78" y="49"/>
                  </a:lnTo>
                  <a:lnTo>
                    <a:pt x="74" y="68"/>
                  </a:lnTo>
                  <a:lnTo>
                    <a:pt x="63" y="73"/>
                  </a:lnTo>
                  <a:lnTo>
                    <a:pt x="64" y="78"/>
                  </a:lnTo>
                  <a:lnTo>
                    <a:pt x="61" y="89"/>
                  </a:lnTo>
                  <a:lnTo>
                    <a:pt x="68" y="104"/>
                  </a:lnTo>
                  <a:lnTo>
                    <a:pt x="74" y="104"/>
                  </a:lnTo>
                  <a:lnTo>
                    <a:pt x="77" y="116"/>
                  </a:lnTo>
                  <a:lnTo>
                    <a:pt x="88" y="134"/>
                  </a:lnTo>
                  <a:lnTo>
                    <a:pt x="83" y="135"/>
                  </a:lnTo>
                  <a:lnTo>
                    <a:pt x="73" y="133"/>
                  </a:lnTo>
                  <a:lnTo>
                    <a:pt x="67" y="138"/>
                  </a:lnTo>
                  <a:lnTo>
                    <a:pt x="59" y="142"/>
                  </a:lnTo>
                  <a:lnTo>
                    <a:pt x="53" y="143"/>
                  </a:lnTo>
                  <a:lnTo>
                    <a:pt x="51" y="147"/>
                  </a:lnTo>
                  <a:lnTo>
                    <a:pt x="42" y="146"/>
                  </a:lnTo>
                  <a:lnTo>
                    <a:pt x="31" y="136"/>
                  </a:lnTo>
                  <a:lnTo>
                    <a:pt x="29" y="127"/>
                  </a:lnTo>
                  <a:lnTo>
                    <a:pt x="25" y="116"/>
                  </a:lnTo>
                  <a:lnTo>
                    <a:pt x="28" y="98"/>
                  </a:lnTo>
                  <a:lnTo>
                    <a:pt x="33" y="91"/>
                  </a:lnTo>
                  <a:lnTo>
                    <a:pt x="29" y="82"/>
                  </a:lnTo>
                  <a:lnTo>
                    <a:pt x="23" y="78"/>
                  </a:lnTo>
                  <a:lnTo>
                    <a:pt x="25" y="69"/>
                  </a:lnTo>
                  <a:lnTo>
                    <a:pt x="21" y="64"/>
                  </a:lnTo>
                  <a:lnTo>
                    <a:pt x="12" y="65"/>
                  </a:lnTo>
                  <a:lnTo>
                    <a:pt x="0" y="50"/>
                  </a:lnTo>
                  <a:lnTo>
                    <a:pt x="5" y="44"/>
                  </a:lnTo>
                  <a:lnTo>
                    <a:pt x="5" y="34"/>
                  </a:lnTo>
                  <a:lnTo>
                    <a:pt x="16" y="31"/>
                  </a:lnTo>
                  <a:lnTo>
                    <a:pt x="21" y="27"/>
                  </a:lnTo>
                  <a:lnTo>
                    <a:pt x="15" y="19"/>
                  </a:lnTo>
                  <a:lnTo>
                    <a:pt x="17" y="1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4" name="Freeform 82">
              <a:extLst>
                <a:ext uri="{FF2B5EF4-FFF2-40B4-BE49-F238E27FC236}">
                  <a16:creationId xmlns:a16="http://schemas.microsoft.com/office/drawing/2014/main" id="{9571A39A-CC54-DA4F-B9A9-DC8580E8E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670" y="3737813"/>
              <a:ext cx="181054" cy="106044"/>
            </a:xfrm>
            <a:custGeom>
              <a:avLst/>
              <a:gdLst>
                <a:gd name="T0" fmla="*/ 34 w 114"/>
                <a:gd name="T1" fmla="*/ 63 h 63"/>
                <a:gd name="T2" fmla="*/ 32 w 114"/>
                <a:gd name="T3" fmla="*/ 56 h 63"/>
                <a:gd name="T4" fmla="*/ 27 w 114"/>
                <a:gd name="T5" fmla="*/ 54 h 63"/>
                <a:gd name="T6" fmla="*/ 29 w 114"/>
                <a:gd name="T7" fmla="*/ 46 h 63"/>
                <a:gd name="T8" fmla="*/ 26 w 114"/>
                <a:gd name="T9" fmla="*/ 44 h 63"/>
                <a:gd name="T10" fmla="*/ 23 w 114"/>
                <a:gd name="T11" fmla="*/ 42 h 63"/>
                <a:gd name="T12" fmla="*/ 14 w 114"/>
                <a:gd name="T13" fmla="*/ 45 h 63"/>
                <a:gd name="T14" fmla="*/ 14 w 114"/>
                <a:gd name="T15" fmla="*/ 42 h 63"/>
                <a:gd name="T16" fmla="*/ 9 w 114"/>
                <a:gd name="T17" fmla="*/ 39 h 63"/>
                <a:gd name="T18" fmla="*/ 5 w 114"/>
                <a:gd name="T19" fmla="*/ 34 h 63"/>
                <a:gd name="T20" fmla="*/ 0 w 114"/>
                <a:gd name="T21" fmla="*/ 33 h 63"/>
                <a:gd name="T22" fmla="*/ 4 w 114"/>
                <a:gd name="T23" fmla="*/ 28 h 63"/>
                <a:gd name="T24" fmla="*/ 3 w 114"/>
                <a:gd name="T25" fmla="*/ 23 h 63"/>
                <a:gd name="T26" fmla="*/ 5 w 114"/>
                <a:gd name="T27" fmla="*/ 19 h 63"/>
                <a:gd name="T28" fmla="*/ 14 w 114"/>
                <a:gd name="T29" fmla="*/ 14 h 63"/>
                <a:gd name="T30" fmla="*/ 23 w 114"/>
                <a:gd name="T31" fmla="*/ 6 h 63"/>
                <a:gd name="T32" fmla="*/ 25 w 114"/>
                <a:gd name="T33" fmla="*/ 7 h 63"/>
                <a:gd name="T34" fmla="*/ 30 w 114"/>
                <a:gd name="T35" fmla="*/ 3 h 63"/>
                <a:gd name="T36" fmla="*/ 35 w 114"/>
                <a:gd name="T37" fmla="*/ 2 h 63"/>
                <a:gd name="T38" fmla="*/ 36 w 114"/>
                <a:gd name="T39" fmla="*/ 4 h 63"/>
                <a:gd name="T40" fmla="*/ 39 w 114"/>
                <a:gd name="T41" fmla="*/ 3 h 63"/>
                <a:gd name="T42" fmla="*/ 48 w 114"/>
                <a:gd name="T43" fmla="*/ 5 h 63"/>
                <a:gd name="T44" fmla="*/ 56 w 114"/>
                <a:gd name="T45" fmla="*/ 4 h 63"/>
                <a:gd name="T46" fmla="*/ 62 w 114"/>
                <a:gd name="T47" fmla="*/ 2 h 63"/>
                <a:gd name="T48" fmla="*/ 65 w 114"/>
                <a:gd name="T49" fmla="*/ 0 h 63"/>
                <a:gd name="T50" fmla="*/ 70 w 114"/>
                <a:gd name="T51" fmla="*/ 1 h 63"/>
                <a:gd name="T52" fmla="*/ 74 w 114"/>
                <a:gd name="T53" fmla="*/ 2 h 63"/>
                <a:gd name="T54" fmla="*/ 79 w 114"/>
                <a:gd name="T55" fmla="*/ 2 h 63"/>
                <a:gd name="T56" fmla="*/ 83 w 114"/>
                <a:gd name="T57" fmla="*/ 0 h 63"/>
                <a:gd name="T58" fmla="*/ 91 w 114"/>
                <a:gd name="T59" fmla="*/ 3 h 63"/>
                <a:gd name="T60" fmla="*/ 94 w 114"/>
                <a:gd name="T61" fmla="*/ 3 h 63"/>
                <a:gd name="T62" fmla="*/ 99 w 114"/>
                <a:gd name="T63" fmla="*/ 7 h 63"/>
                <a:gd name="T64" fmla="*/ 104 w 114"/>
                <a:gd name="T65" fmla="*/ 12 h 63"/>
                <a:gd name="T66" fmla="*/ 110 w 114"/>
                <a:gd name="T67" fmla="*/ 15 h 63"/>
                <a:gd name="T68" fmla="*/ 114 w 114"/>
                <a:gd name="T69" fmla="*/ 21 h 63"/>
                <a:gd name="T70" fmla="*/ 108 w 114"/>
                <a:gd name="T71" fmla="*/ 20 h 63"/>
                <a:gd name="T72" fmla="*/ 105 w 114"/>
                <a:gd name="T73" fmla="*/ 23 h 63"/>
                <a:gd name="T74" fmla="*/ 99 w 114"/>
                <a:gd name="T75" fmla="*/ 26 h 63"/>
                <a:gd name="T76" fmla="*/ 94 w 114"/>
                <a:gd name="T77" fmla="*/ 26 h 63"/>
                <a:gd name="T78" fmla="*/ 90 w 114"/>
                <a:gd name="T79" fmla="*/ 29 h 63"/>
                <a:gd name="T80" fmla="*/ 86 w 114"/>
                <a:gd name="T81" fmla="*/ 28 h 63"/>
                <a:gd name="T82" fmla="*/ 84 w 114"/>
                <a:gd name="T83" fmla="*/ 25 h 63"/>
                <a:gd name="T84" fmla="*/ 82 w 114"/>
                <a:gd name="T85" fmla="*/ 25 h 63"/>
                <a:gd name="T86" fmla="*/ 79 w 114"/>
                <a:gd name="T87" fmla="*/ 30 h 63"/>
                <a:gd name="T88" fmla="*/ 77 w 114"/>
                <a:gd name="T89" fmla="*/ 30 h 63"/>
                <a:gd name="T90" fmla="*/ 76 w 114"/>
                <a:gd name="T91" fmla="*/ 34 h 63"/>
                <a:gd name="T92" fmla="*/ 69 w 114"/>
                <a:gd name="T93" fmla="*/ 40 h 63"/>
                <a:gd name="T94" fmla="*/ 66 w 114"/>
                <a:gd name="T95" fmla="*/ 42 h 63"/>
                <a:gd name="T96" fmla="*/ 64 w 114"/>
                <a:gd name="T97" fmla="*/ 45 h 63"/>
                <a:gd name="T98" fmla="*/ 59 w 114"/>
                <a:gd name="T99" fmla="*/ 41 h 63"/>
                <a:gd name="T100" fmla="*/ 54 w 114"/>
                <a:gd name="T101" fmla="*/ 46 h 63"/>
                <a:gd name="T102" fmla="*/ 51 w 114"/>
                <a:gd name="T103" fmla="*/ 46 h 63"/>
                <a:gd name="T104" fmla="*/ 46 w 114"/>
                <a:gd name="T105" fmla="*/ 47 h 63"/>
                <a:gd name="T106" fmla="*/ 46 w 114"/>
                <a:gd name="T107" fmla="*/ 57 h 63"/>
                <a:gd name="T108" fmla="*/ 43 w 114"/>
                <a:gd name="T109" fmla="*/ 57 h 63"/>
                <a:gd name="T110" fmla="*/ 40 w 114"/>
                <a:gd name="T111" fmla="*/ 62 h 63"/>
                <a:gd name="T112" fmla="*/ 34 w 114"/>
                <a:gd name="T1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4" h="63">
                  <a:moveTo>
                    <a:pt x="34" y="63"/>
                  </a:moveTo>
                  <a:lnTo>
                    <a:pt x="32" y="56"/>
                  </a:lnTo>
                  <a:lnTo>
                    <a:pt x="27" y="54"/>
                  </a:lnTo>
                  <a:lnTo>
                    <a:pt x="29" y="46"/>
                  </a:lnTo>
                  <a:lnTo>
                    <a:pt x="26" y="44"/>
                  </a:lnTo>
                  <a:lnTo>
                    <a:pt x="23" y="42"/>
                  </a:lnTo>
                  <a:lnTo>
                    <a:pt x="14" y="45"/>
                  </a:lnTo>
                  <a:lnTo>
                    <a:pt x="14" y="42"/>
                  </a:lnTo>
                  <a:lnTo>
                    <a:pt x="9" y="39"/>
                  </a:lnTo>
                  <a:lnTo>
                    <a:pt x="5" y="34"/>
                  </a:lnTo>
                  <a:lnTo>
                    <a:pt x="0" y="33"/>
                  </a:lnTo>
                  <a:lnTo>
                    <a:pt x="4" y="28"/>
                  </a:lnTo>
                  <a:lnTo>
                    <a:pt x="3" y="23"/>
                  </a:lnTo>
                  <a:lnTo>
                    <a:pt x="5" y="19"/>
                  </a:lnTo>
                  <a:lnTo>
                    <a:pt x="14" y="14"/>
                  </a:lnTo>
                  <a:lnTo>
                    <a:pt x="23" y="6"/>
                  </a:lnTo>
                  <a:lnTo>
                    <a:pt x="25" y="7"/>
                  </a:lnTo>
                  <a:lnTo>
                    <a:pt x="30" y="3"/>
                  </a:lnTo>
                  <a:lnTo>
                    <a:pt x="35" y="2"/>
                  </a:lnTo>
                  <a:lnTo>
                    <a:pt x="36" y="4"/>
                  </a:lnTo>
                  <a:lnTo>
                    <a:pt x="39" y="3"/>
                  </a:lnTo>
                  <a:lnTo>
                    <a:pt x="48" y="5"/>
                  </a:lnTo>
                  <a:lnTo>
                    <a:pt x="56" y="4"/>
                  </a:lnTo>
                  <a:lnTo>
                    <a:pt x="62" y="2"/>
                  </a:lnTo>
                  <a:lnTo>
                    <a:pt x="65" y="0"/>
                  </a:lnTo>
                  <a:lnTo>
                    <a:pt x="70" y="1"/>
                  </a:lnTo>
                  <a:lnTo>
                    <a:pt x="74" y="2"/>
                  </a:lnTo>
                  <a:lnTo>
                    <a:pt x="79" y="2"/>
                  </a:lnTo>
                  <a:lnTo>
                    <a:pt x="83" y="0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9" y="7"/>
                  </a:lnTo>
                  <a:lnTo>
                    <a:pt x="104" y="12"/>
                  </a:lnTo>
                  <a:lnTo>
                    <a:pt x="110" y="15"/>
                  </a:lnTo>
                  <a:lnTo>
                    <a:pt x="114" y="21"/>
                  </a:lnTo>
                  <a:lnTo>
                    <a:pt x="108" y="20"/>
                  </a:lnTo>
                  <a:lnTo>
                    <a:pt x="105" y="23"/>
                  </a:lnTo>
                  <a:lnTo>
                    <a:pt x="99" y="26"/>
                  </a:lnTo>
                  <a:lnTo>
                    <a:pt x="94" y="26"/>
                  </a:lnTo>
                  <a:lnTo>
                    <a:pt x="90" y="29"/>
                  </a:lnTo>
                  <a:lnTo>
                    <a:pt x="86" y="28"/>
                  </a:lnTo>
                  <a:lnTo>
                    <a:pt x="84" y="25"/>
                  </a:lnTo>
                  <a:lnTo>
                    <a:pt x="82" y="25"/>
                  </a:lnTo>
                  <a:lnTo>
                    <a:pt x="79" y="30"/>
                  </a:lnTo>
                  <a:lnTo>
                    <a:pt x="77" y="30"/>
                  </a:lnTo>
                  <a:lnTo>
                    <a:pt x="76" y="34"/>
                  </a:lnTo>
                  <a:lnTo>
                    <a:pt x="69" y="40"/>
                  </a:lnTo>
                  <a:lnTo>
                    <a:pt x="66" y="42"/>
                  </a:lnTo>
                  <a:lnTo>
                    <a:pt x="64" y="45"/>
                  </a:lnTo>
                  <a:lnTo>
                    <a:pt x="59" y="41"/>
                  </a:lnTo>
                  <a:lnTo>
                    <a:pt x="54" y="46"/>
                  </a:lnTo>
                  <a:lnTo>
                    <a:pt x="51" y="46"/>
                  </a:lnTo>
                  <a:lnTo>
                    <a:pt x="46" y="47"/>
                  </a:lnTo>
                  <a:lnTo>
                    <a:pt x="46" y="57"/>
                  </a:lnTo>
                  <a:lnTo>
                    <a:pt x="43" y="57"/>
                  </a:lnTo>
                  <a:lnTo>
                    <a:pt x="40" y="62"/>
                  </a:lnTo>
                  <a:lnTo>
                    <a:pt x="34" y="6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5" name="Freeform 83">
              <a:extLst>
                <a:ext uri="{FF2B5EF4-FFF2-40B4-BE49-F238E27FC236}">
                  <a16:creationId xmlns:a16="http://schemas.microsoft.com/office/drawing/2014/main" id="{591BB403-E80D-134E-8E97-CB4F87F66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996" y="2675698"/>
              <a:ext cx="149290" cy="138025"/>
            </a:xfrm>
            <a:custGeom>
              <a:avLst/>
              <a:gdLst>
                <a:gd name="T0" fmla="*/ 343 w 386"/>
                <a:gd name="T1" fmla="*/ 50 h 337"/>
                <a:gd name="T2" fmla="*/ 363 w 386"/>
                <a:gd name="T3" fmla="*/ 82 h 337"/>
                <a:gd name="T4" fmla="*/ 386 w 386"/>
                <a:gd name="T5" fmla="*/ 106 h 337"/>
                <a:gd name="T6" fmla="*/ 363 w 386"/>
                <a:gd name="T7" fmla="*/ 137 h 337"/>
                <a:gd name="T8" fmla="*/ 331 w 386"/>
                <a:gd name="T9" fmla="*/ 119 h 337"/>
                <a:gd name="T10" fmla="*/ 284 w 386"/>
                <a:gd name="T11" fmla="*/ 120 h 337"/>
                <a:gd name="T12" fmla="*/ 225 w 386"/>
                <a:gd name="T13" fmla="*/ 106 h 337"/>
                <a:gd name="T14" fmla="*/ 194 w 386"/>
                <a:gd name="T15" fmla="*/ 108 h 337"/>
                <a:gd name="T16" fmla="*/ 181 w 386"/>
                <a:gd name="T17" fmla="*/ 125 h 337"/>
                <a:gd name="T18" fmla="*/ 155 w 386"/>
                <a:gd name="T19" fmla="*/ 106 h 337"/>
                <a:gd name="T20" fmla="*/ 144 w 386"/>
                <a:gd name="T21" fmla="*/ 141 h 337"/>
                <a:gd name="T22" fmla="*/ 180 w 386"/>
                <a:gd name="T23" fmla="*/ 180 h 337"/>
                <a:gd name="T24" fmla="*/ 196 w 386"/>
                <a:gd name="T25" fmla="*/ 206 h 337"/>
                <a:gd name="T26" fmla="*/ 230 w 386"/>
                <a:gd name="T27" fmla="*/ 237 h 337"/>
                <a:gd name="T28" fmla="*/ 257 w 386"/>
                <a:gd name="T29" fmla="*/ 256 h 337"/>
                <a:gd name="T30" fmla="*/ 286 w 386"/>
                <a:gd name="T31" fmla="*/ 291 h 337"/>
                <a:gd name="T32" fmla="*/ 349 w 386"/>
                <a:gd name="T33" fmla="*/ 323 h 337"/>
                <a:gd name="T34" fmla="*/ 342 w 386"/>
                <a:gd name="T35" fmla="*/ 337 h 337"/>
                <a:gd name="T36" fmla="*/ 276 w 386"/>
                <a:gd name="T37" fmla="*/ 306 h 337"/>
                <a:gd name="T38" fmla="*/ 234 w 386"/>
                <a:gd name="T39" fmla="*/ 276 h 337"/>
                <a:gd name="T40" fmla="*/ 170 w 386"/>
                <a:gd name="T41" fmla="*/ 251 h 337"/>
                <a:gd name="T42" fmla="*/ 108 w 386"/>
                <a:gd name="T43" fmla="*/ 189 h 337"/>
                <a:gd name="T44" fmla="*/ 121 w 386"/>
                <a:gd name="T45" fmla="*/ 183 h 337"/>
                <a:gd name="T46" fmla="*/ 88 w 386"/>
                <a:gd name="T47" fmla="*/ 148 h 337"/>
                <a:gd name="T48" fmla="*/ 85 w 386"/>
                <a:gd name="T49" fmla="*/ 119 h 337"/>
                <a:gd name="T50" fmla="*/ 40 w 386"/>
                <a:gd name="T51" fmla="*/ 106 h 337"/>
                <a:gd name="T52" fmla="*/ 22 w 386"/>
                <a:gd name="T53" fmla="*/ 142 h 337"/>
                <a:gd name="T54" fmla="*/ 0 w 386"/>
                <a:gd name="T55" fmla="*/ 114 h 337"/>
                <a:gd name="T56" fmla="*/ 0 w 386"/>
                <a:gd name="T57" fmla="*/ 85 h 337"/>
                <a:gd name="T58" fmla="*/ 2 w 386"/>
                <a:gd name="T59" fmla="*/ 84 h 337"/>
                <a:gd name="T60" fmla="*/ 49 w 386"/>
                <a:gd name="T61" fmla="*/ 87 h 337"/>
                <a:gd name="T62" fmla="*/ 61 w 386"/>
                <a:gd name="T63" fmla="*/ 72 h 337"/>
                <a:gd name="T64" fmla="*/ 85 w 386"/>
                <a:gd name="T65" fmla="*/ 86 h 337"/>
                <a:gd name="T66" fmla="*/ 111 w 386"/>
                <a:gd name="T67" fmla="*/ 88 h 337"/>
                <a:gd name="T68" fmla="*/ 109 w 386"/>
                <a:gd name="T69" fmla="*/ 64 h 337"/>
                <a:gd name="T70" fmla="*/ 132 w 386"/>
                <a:gd name="T71" fmla="*/ 56 h 337"/>
                <a:gd name="T72" fmla="*/ 136 w 386"/>
                <a:gd name="T73" fmla="*/ 22 h 337"/>
                <a:gd name="T74" fmla="*/ 187 w 386"/>
                <a:gd name="T75" fmla="*/ 0 h 337"/>
                <a:gd name="T76" fmla="*/ 210 w 386"/>
                <a:gd name="T77" fmla="*/ 10 h 337"/>
                <a:gd name="T78" fmla="*/ 263 w 386"/>
                <a:gd name="T79" fmla="*/ 46 h 337"/>
                <a:gd name="T80" fmla="*/ 320 w 386"/>
                <a:gd name="T81" fmla="*/ 62 h 337"/>
                <a:gd name="T82" fmla="*/ 344 w 386"/>
                <a:gd name="T83" fmla="*/ 5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6" h="337">
                  <a:moveTo>
                    <a:pt x="343" y="50"/>
                  </a:moveTo>
                  <a:lnTo>
                    <a:pt x="363" y="82"/>
                  </a:lnTo>
                  <a:lnTo>
                    <a:pt x="386" y="106"/>
                  </a:lnTo>
                  <a:lnTo>
                    <a:pt x="363" y="137"/>
                  </a:lnTo>
                  <a:lnTo>
                    <a:pt x="331" y="119"/>
                  </a:lnTo>
                  <a:lnTo>
                    <a:pt x="284" y="120"/>
                  </a:lnTo>
                  <a:lnTo>
                    <a:pt x="225" y="106"/>
                  </a:lnTo>
                  <a:lnTo>
                    <a:pt x="194" y="108"/>
                  </a:lnTo>
                  <a:lnTo>
                    <a:pt x="181" y="125"/>
                  </a:lnTo>
                  <a:lnTo>
                    <a:pt x="155" y="106"/>
                  </a:lnTo>
                  <a:lnTo>
                    <a:pt x="144" y="141"/>
                  </a:lnTo>
                  <a:lnTo>
                    <a:pt x="180" y="180"/>
                  </a:lnTo>
                  <a:lnTo>
                    <a:pt x="196" y="206"/>
                  </a:lnTo>
                  <a:lnTo>
                    <a:pt x="230" y="237"/>
                  </a:lnTo>
                  <a:lnTo>
                    <a:pt x="257" y="256"/>
                  </a:lnTo>
                  <a:lnTo>
                    <a:pt x="286" y="291"/>
                  </a:lnTo>
                  <a:lnTo>
                    <a:pt x="349" y="323"/>
                  </a:lnTo>
                  <a:lnTo>
                    <a:pt x="342" y="337"/>
                  </a:lnTo>
                  <a:lnTo>
                    <a:pt x="276" y="306"/>
                  </a:lnTo>
                  <a:lnTo>
                    <a:pt x="234" y="276"/>
                  </a:lnTo>
                  <a:lnTo>
                    <a:pt x="170" y="251"/>
                  </a:lnTo>
                  <a:lnTo>
                    <a:pt x="108" y="189"/>
                  </a:lnTo>
                  <a:lnTo>
                    <a:pt x="121" y="183"/>
                  </a:lnTo>
                  <a:lnTo>
                    <a:pt x="88" y="148"/>
                  </a:lnTo>
                  <a:lnTo>
                    <a:pt x="85" y="119"/>
                  </a:lnTo>
                  <a:lnTo>
                    <a:pt x="40" y="106"/>
                  </a:lnTo>
                  <a:lnTo>
                    <a:pt x="22" y="142"/>
                  </a:lnTo>
                  <a:lnTo>
                    <a:pt x="0" y="114"/>
                  </a:lnTo>
                  <a:lnTo>
                    <a:pt x="0" y="85"/>
                  </a:lnTo>
                  <a:lnTo>
                    <a:pt x="2" y="84"/>
                  </a:lnTo>
                  <a:lnTo>
                    <a:pt x="49" y="87"/>
                  </a:lnTo>
                  <a:lnTo>
                    <a:pt x="61" y="72"/>
                  </a:lnTo>
                  <a:lnTo>
                    <a:pt x="85" y="86"/>
                  </a:lnTo>
                  <a:lnTo>
                    <a:pt x="111" y="88"/>
                  </a:lnTo>
                  <a:lnTo>
                    <a:pt x="109" y="64"/>
                  </a:lnTo>
                  <a:lnTo>
                    <a:pt x="132" y="56"/>
                  </a:lnTo>
                  <a:lnTo>
                    <a:pt x="136" y="22"/>
                  </a:lnTo>
                  <a:lnTo>
                    <a:pt x="187" y="0"/>
                  </a:lnTo>
                  <a:lnTo>
                    <a:pt x="210" y="10"/>
                  </a:lnTo>
                  <a:lnTo>
                    <a:pt x="263" y="46"/>
                  </a:lnTo>
                  <a:lnTo>
                    <a:pt x="320" y="62"/>
                  </a:lnTo>
                  <a:lnTo>
                    <a:pt x="344" y="5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6" name="Freeform 84">
              <a:extLst>
                <a:ext uri="{FF2B5EF4-FFF2-40B4-BE49-F238E27FC236}">
                  <a16:creationId xmlns:a16="http://schemas.microsoft.com/office/drawing/2014/main" id="{F3766340-1FC7-174D-90C2-B20C7300C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775" y="3601471"/>
              <a:ext cx="85762" cy="65646"/>
            </a:xfrm>
            <a:custGeom>
              <a:avLst/>
              <a:gdLst>
                <a:gd name="T0" fmla="*/ 27 w 54"/>
                <a:gd name="T1" fmla="*/ 0 h 39"/>
                <a:gd name="T2" fmla="*/ 38 w 54"/>
                <a:gd name="T3" fmla="*/ 0 h 39"/>
                <a:gd name="T4" fmla="*/ 53 w 54"/>
                <a:gd name="T5" fmla="*/ 4 h 39"/>
                <a:gd name="T6" fmla="*/ 54 w 54"/>
                <a:gd name="T7" fmla="*/ 15 h 39"/>
                <a:gd name="T8" fmla="*/ 51 w 54"/>
                <a:gd name="T9" fmla="*/ 23 h 39"/>
                <a:gd name="T10" fmla="*/ 46 w 54"/>
                <a:gd name="T11" fmla="*/ 27 h 39"/>
                <a:gd name="T12" fmla="*/ 50 w 54"/>
                <a:gd name="T13" fmla="*/ 33 h 39"/>
                <a:gd name="T14" fmla="*/ 49 w 54"/>
                <a:gd name="T15" fmla="*/ 39 h 39"/>
                <a:gd name="T16" fmla="*/ 38 w 54"/>
                <a:gd name="T17" fmla="*/ 35 h 39"/>
                <a:gd name="T18" fmla="*/ 29 w 54"/>
                <a:gd name="T19" fmla="*/ 36 h 39"/>
                <a:gd name="T20" fmla="*/ 18 w 54"/>
                <a:gd name="T21" fmla="*/ 35 h 39"/>
                <a:gd name="T22" fmla="*/ 9 w 54"/>
                <a:gd name="T23" fmla="*/ 39 h 39"/>
                <a:gd name="T24" fmla="*/ 0 w 54"/>
                <a:gd name="T25" fmla="*/ 32 h 39"/>
                <a:gd name="T26" fmla="*/ 3 w 54"/>
                <a:gd name="T27" fmla="*/ 26 h 39"/>
                <a:gd name="T28" fmla="*/ 19 w 54"/>
                <a:gd name="T29" fmla="*/ 29 h 39"/>
                <a:gd name="T30" fmla="*/ 33 w 54"/>
                <a:gd name="T31" fmla="*/ 30 h 39"/>
                <a:gd name="T32" fmla="*/ 39 w 54"/>
                <a:gd name="T33" fmla="*/ 26 h 39"/>
                <a:gd name="T34" fmla="*/ 32 w 54"/>
                <a:gd name="T35" fmla="*/ 17 h 39"/>
                <a:gd name="T36" fmla="*/ 33 w 54"/>
                <a:gd name="T37" fmla="*/ 9 h 39"/>
                <a:gd name="T38" fmla="*/ 22 w 54"/>
                <a:gd name="T39" fmla="*/ 5 h 39"/>
                <a:gd name="T40" fmla="*/ 27 w 54"/>
                <a:gd name="T4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39">
                  <a:moveTo>
                    <a:pt x="27" y="0"/>
                  </a:moveTo>
                  <a:lnTo>
                    <a:pt x="38" y="0"/>
                  </a:lnTo>
                  <a:lnTo>
                    <a:pt x="53" y="4"/>
                  </a:lnTo>
                  <a:lnTo>
                    <a:pt x="54" y="15"/>
                  </a:lnTo>
                  <a:lnTo>
                    <a:pt x="51" y="23"/>
                  </a:lnTo>
                  <a:lnTo>
                    <a:pt x="46" y="27"/>
                  </a:lnTo>
                  <a:lnTo>
                    <a:pt x="50" y="33"/>
                  </a:lnTo>
                  <a:lnTo>
                    <a:pt x="49" y="39"/>
                  </a:lnTo>
                  <a:lnTo>
                    <a:pt x="38" y="35"/>
                  </a:lnTo>
                  <a:lnTo>
                    <a:pt x="29" y="36"/>
                  </a:lnTo>
                  <a:lnTo>
                    <a:pt x="18" y="35"/>
                  </a:lnTo>
                  <a:lnTo>
                    <a:pt x="9" y="39"/>
                  </a:lnTo>
                  <a:lnTo>
                    <a:pt x="0" y="32"/>
                  </a:lnTo>
                  <a:lnTo>
                    <a:pt x="3" y="26"/>
                  </a:lnTo>
                  <a:lnTo>
                    <a:pt x="19" y="29"/>
                  </a:lnTo>
                  <a:lnTo>
                    <a:pt x="33" y="30"/>
                  </a:lnTo>
                  <a:lnTo>
                    <a:pt x="39" y="26"/>
                  </a:lnTo>
                  <a:lnTo>
                    <a:pt x="32" y="17"/>
                  </a:lnTo>
                  <a:lnTo>
                    <a:pt x="33" y="9"/>
                  </a:lnTo>
                  <a:lnTo>
                    <a:pt x="22" y="5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7" name="Freeform 85">
              <a:extLst>
                <a:ext uri="{FF2B5EF4-FFF2-40B4-BE49-F238E27FC236}">
                  <a16:creationId xmlns:a16="http://schemas.microsoft.com/office/drawing/2014/main" id="{DB5855C9-1415-F646-95D7-77BD12BDA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936" y="2603320"/>
              <a:ext cx="165172" cy="97627"/>
            </a:xfrm>
            <a:custGeom>
              <a:avLst/>
              <a:gdLst>
                <a:gd name="T0" fmla="*/ 0 w 104"/>
                <a:gd name="T1" fmla="*/ 36 h 58"/>
                <a:gd name="T2" fmla="*/ 5 w 104"/>
                <a:gd name="T3" fmla="*/ 23 h 58"/>
                <a:gd name="T4" fmla="*/ 1 w 104"/>
                <a:gd name="T5" fmla="*/ 18 h 58"/>
                <a:gd name="T6" fmla="*/ 10 w 104"/>
                <a:gd name="T7" fmla="*/ 18 h 58"/>
                <a:gd name="T8" fmla="*/ 11 w 104"/>
                <a:gd name="T9" fmla="*/ 10 h 58"/>
                <a:gd name="T10" fmla="*/ 20 w 104"/>
                <a:gd name="T11" fmla="*/ 15 h 58"/>
                <a:gd name="T12" fmla="*/ 26 w 104"/>
                <a:gd name="T13" fmla="*/ 17 h 58"/>
                <a:gd name="T14" fmla="*/ 39 w 104"/>
                <a:gd name="T15" fmla="*/ 15 h 58"/>
                <a:gd name="T16" fmla="*/ 40 w 104"/>
                <a:gd name="T17" fmla="*/ 11 h 58"/>
                <a:gd name="T18" fmla="*/ 46 w 104"/>
                <a:gd name="T19" fmla="*/ 10 h 58"/>
                <a:gd name="T20" fmla="*/ 54 w 104"/>
                <a:gd name="T21" fmla="*/ 7 h 58"/>
                <a:gd name="T22" fmla="*/ 56 w 104"/>
                <a:gd name="T23" fmla="*/ 8 h 58"/>
                <a:gd name="T24" fmla="*/ 63 w 104"/>
                <a:gd name="T25" fmla="*/ 6 h 58"/>
                <a:gd name="T26" fmla="*/ 66 w 104"/>
                <a:gd name="T27" fmla="*/ 1 h 58"/>
                <a:gd name="T28" fmla="*/ 72 w 104"/>
                <a:gd name="T29" fmla="*/ 0 h 58"/>
                <a:gd name="T30" fmla="*/ 90 w 104"/>
                <a:gd name="T31" fmla="*/ 6 h 58"/>
                <a:gd name="T32" fmla="*/ 93 w 104"/>
                <a:gd name="T33" fmla="*/ 4 h 58"/>
                <a:gd name="T34" fmla="*/ 102 w 104"/>
                <a:gd name="T35" fmla="*/ 9 h 58"/>
                <a:gd name="T36" fmla="*/ 104 w 104"/>
                <a:gd name="T37" fmla="*/ 15 h 58"/>
                <a:gd name="T38" fmla="*/ 95 w 104"/>
                <a:gd name="T39" fmla="*/ 19 h 58"/>
                <a:gd name="T40" fmla="*/ 89 w 104"/>
                <a:gd name="T41" fmla="*/ 33 h 58"/>
                <a:gd name="T42" fmla="*/ 80 w 104"/>
                <a:gd name="T43" fmla="*/ 47 h 58"/>
                <a:gd name="T44" fmla="*/ 67 w 104"/>
                <a:gd name="T45" fmla="*/ 51 h 58"/>
                <a:gd name="T46" fmla="*/ 57 w 104"/>
                <a:gd name="T47" fmla="*/ 50 h 58"/>
                <a:gd name="T48" fmla="*/ 45 w 104"/>
                <a:gd name="T49" fmla="*/ 55 h 58"/>
                <a:gd name="T50" fmla="*/ 39 w 104"/>
                <a:gd name="T51" fmla="*/ 58 h 58"/>
                <a:gd name="T52" fmla="*/ 25 w 104"/>
                <a:gd name="T53" fmla="*/ 54 h 58"/>
                <a:gd name="T54" fmla="*/ 12 w 104"/>
                <a:gd name="T55" fmla="*/ 45 h 58"/>
                <a:gd name="T56" fmla="*/ 7 w 104"/>
                <a:gd name="T57" fmla="*/ 43 h 58"/>
                <a:gd name="T58" fmla="*/ 3 w 104"/>
                <a:gd name="T59" fmla="*/ 36 h 58"/>
                <a:gd name="T60" fmla="*/ 0 w 104"/>
                <a:gd name="T61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58">
                  <a:moveTo>
                    <a:pt x="0" y="36"/>
                  </a:moveTo>
                  <a:lnTo>
                    <a:pt x="5" y="23"/>
                  </a:lnTo>
                  <a:lnTo>
                    <a:pt x="1" y="18"/>
                  </a:lnTo>
                  <a:lnTo>
                    <a:pt x="10" y="18"/>
                  </a:lnTo>
                  <a:lnTo>
                    <a:pt x="11" y="10"/>
                  </a:lnTo>
                  <a:lnTo>
                    <a:pt x="20" y="15"/>
                  </a:lnTo>
                  <a:lnTo>
                    <a:pt x="26" y="17"/>
                  </a:lnTo>
                  <a:lnTo>
                    <a:pt x="39" y="15"/>
                  </a:lnTo>
                  <a:lnTo>
                    <a:pt x="40" y="11"/>
                  </a:lnTo>
                  <a:lnTo>
                    <a:pt x="46" y="10"/>
                  </a:lnTo>
                  <a:lnTo>
                    <a:pt x="54" y="7"/>
                  </a:lnTo>
                  <a:lnTo>
                    <a:pt x="56" y="8"/>
                  </a:lnTo>
                  <a:lnTo>
                    <a:pt x="63" y="6"/>
                  </a:lnTo>
                  <a:lnTo>
                    <a:pt x="66" y="1"/>
                  </a:lnTo>
                  <a:lnTo>
                    <a:pt x="72" y="0"/>
                  </a:lnTo>
                  <a:lnTo>
                    <a:pt x="90" y="6"/>
                  </a:lnTo>
                  <a:lnTo>
                    <a:pt x="93" y="4"/>
                  </a:lnTo>
                  <a:lnTo>
                    <a:pt x="102" y="9"/>
                  </a:lnTo>
                  <a:lnTo>
                    <a:pt x="104" y="15"/>
                  </a:lnTo>
                  <a:lnTo>
                    <a:pt x="95" y="19"/>
                  </a:lnTo>
                  <a:lnTo>
                    <a:pt x="89" y="33"/>
                  </a:lnTo>
                  <a:lnTo>
                    <a:pt x="80" y="47"/>
                  </a:lnTo>
                  <a:lnTo>
                    <a:pt x="67" y="51"/>
                  </a:lnTo>
                  <a:lnTo>
                    <a:pt x="57" y="50"/>
                  </a:lnTo>
                  <a:lnTo>
                    <a:pt x="45" y="55"/>
                  </a:lnTo>
                  <a:lnTo>
                    <a:pt x="39" y="58"/>
                  </a:lnTo>
                  <a:lnTo>
                    <a:pt x="25" y="54"/>
                  </a:lnTo>
                  <a:lnTo>
                    <a:pt x="12" y="45"/>
                  </a:lnTo>
                  <a:lnTo>
                    <a:pt x="7" y="43"/>
                  </a:lnTo>
                  <a:lnTo>
                    <a:pt x="3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8" name="Freeform 86">
              <a:extLst>
                <a:ext uri="{FF2B5EF4-FFF2-40B4-BE49-F238E27FC236}">
                  <a16:creationId xmlns:a16="http://schemas.microsoft.com/office/drawing/2014/main" id="{B704D8EA-3614-1F42-9E98-12A7EF0E47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2396" y="4106440"/>
              <a:ext cx="1335668" cy="553781"/>
            </a:xfrm>
            <a:custGeom>
              <a:avLst/>
              <a:gdLst>
                <a:gd name="T0" fmla="*/ 552 w 3445"/>
                <a:gd name="T1" fmla="*/ 826 h 1349"/>
                <a:gd name="T2" fmla="*/ 373 w 3445"/>
                <a:gd name="T3" fmla="*/ 522 h 1349"/>
                <a:gd name="T4" fmla="*/ 188 w 3445"/>
                <a:gd name="T5" fmla="*/ 258 h 1349"/>
                <a:gd name="T6" fmla="*/ 0 w 3445"/>
                <a:gd name="T7" fmla="*/ 0 h 1349"/>
                <a:gd name="T8" fmla="*/ 294 w 3445"/>
                <a:gd name="T9" fmla="*/ 161 h 1349"/>
                <a:gd name="T10" fmla="*/ 550 w 3445"/>
                <a:gd name="T11" fmla="*/ 347 h 1349"/>
                <a:gd name="T12" fmla="*/ 664 w 3445"/>
                <a:gd name="T13" fmla="*/ 557 h 1349"/>
                <a:gd name="T14" fmla="*/ 784 w 3445"/>
                <a:gd name="T15" fmla="*/ 673 h 1349"/>
                <a:gd name="T16" fmla="*/ 1707 w 3445"/>
                <a:gd name="T17" fmla="*/ 311 h 1349"/>
                <a:gd name="T18" fmla="*/ 1681 w 3445"/>
                <a:gd name="T19" fmla="*/ 535 h 1349"/>
                <a:gd name="T20" fmla="*/ 1562 w 3445"/>
                <a:gd name="T21" fmla="*/ 778 h 1349"/>
                <a:gd name="T22" fmla="*/ 1357 w 3445"/>
                <a:gd name="T23" fmla="*/ 732 h 1349"/>
                <a:gd name="T24" fmla="*/ 1129 w 3445"/>
                <a:gd name="T25" fmla="*/ 716 h 1349"/>
                <a:gd name="T26" fmla="*/ 1037 w 3445"/>
                <a:gd name="T27" fmla="*/ 431 h 1349"/>
                <a:gd name="T28" fmla="*/ 1154 w 3445"/>
                <a:gd name="T29" fmla="*/ 401 h 1349"/>
                <a:gd name="T30" fmla="*/ 1330 w 3445"/>
                <a:gd name="T31" fmla="*/ 339 h 1349"/>
                <a:gd name="T32" fmla="*/ 1527 w 3445"/>
                <a:gd name="T33" fmla="*/ 197 h 1349"/>
                <a:gd name="T34" fmla="*/ 1662 w 3445"/>
                <a:gd name="T35" fmla="*/ 191 h 1349"/>
                <a:gd name="T36" fmla="*/ 2518 w 3445"/>
                <a:gd name="T37" fmla="*/ 445 h 1349"/>
                <a:gd name="T38" fmla="*/ 2477 w 3445"/>
                <a:gd name="T39" fmla="*/ 543 h 1349"/>
                <a:gd name="T40" fmla="*/ 2463 w 3445"/>
                <a:gd name="T41" fmla="*/ 281 h 1349"/>
                <a:gd name="T42" fmla="*/ 2262 w 3445"/>
                <a:gd name="T43" fmla="*/ 346 h 1349"/>
                <a:gd name="T44" fmla="*/ 1948 w 3445"/>
                <a:gd name="T45" fmla="*/ 434 h 1349"/>
                <a:gd name="T46" fmla="*/ 1979 w 3445"/>
                <a:gd name="T47" fmla="*/ 548 h 1349"/>
                <a:gd name="T48" fmla="*/ 2047 w 3445"/>
                <a:gd name="T49" fmla="*/ 596 h 1349"/>
                <a:gd name="T50" fmla="*/ 2098 w 3445"/>
                <a:gd name="T51" fmla="*/ 865 h 1349"/>
                <a:gd name="T52" fmla="*/ 2065 w 3445"/>
                <a:gd name="T53" fmla="*/ 847 h 1349"/>
                <a:gd name="T54" fmla="*/ 1931 w 3445"/>
                <a:gd name="T55" fmla="*/ 773 h 1349"/>
                <a:gd name="T56" fmla="*/ 1889 w 3445"/>
                <a:gd name="T57" fmla="*/ 937 h 1349"/>
                <a:gd name="T58" fmla="*/ 1826 w 3445"/>
                <a:gd name="T59" fmla="*/ 764 h 1349"/>
                <a:gd name="T60" fmla="*/ 1816 w 3445"/>
                <a:gd name="T61" fmla="*/ 582 h 1349"/>
                <a:gd name="T62" fmla="*/ 1993 w 3445"/>
                <a:gd name="T63" fmla="*/ 380 h 1349"/>
                <a:gd name="T64" fmla="*/ 2262 w 3445"/>
                <a:gd name="T65" fmla="*/ 346 h 1349"/>
                <a:gd name="T66" fmla="*/ 3092 w 3445"/>
                <a:gd name="T67" fmla="*/ 663 h 1349"/>
                <a:gd name="T68" fmla="*/ 3365 w 3445"/>
                <a:gd name="T69" fmla="*/ 672 h 1349"/>
                <a:gd name="T70" fmla="*/ 3353 w 3445"/>
                <a:gd name="T71" fmla="*/ 1173 h 1349"/>
                <a:gd name="T72" fmla="*/ 3200 w 3445"/>
                <a:gd name="T73" fmla="*/ 1114 h 1349"/>
                <a:gd name="T74" fmla="*/ 3062 w 3445"/>
                <a:gd name="T75" fmla="*/ 854 h 1349"/>
                <a:gd name="T76" fmla="*/ 2838 w 3445"/>
                <a:gd name="T77" fmla="*/ 817 h 1349"/>
                <a:gd name="T78" fmla="*/ 2849 w 3445"/>
                <a:gd name="T79" fmla="*/ 676 h 1349"/>
                <a:gd name="T80" fmla="*/ 2758 w 3445"/>
                <a:gd name="T81" fmla="*/ 604 h 1349"/>
                <a:gd name="T82" fmla="*/ 2800 w 3445"/>
                <a:gd name="T83" fmla="*/ 498 h 1349"/>
                <a:gd name="T84" fmla="*/ 2677 w 3445"/>
                <a:gd name="T85" fmla="*/ 795 h 1349"/>
                <a:gd name="T86" fmla="*/ 2458 w 3445"/>
                <a:gd name="T87" fmla="*/ 755 h 1349"/>
                <a:gd name="T88" fmla="*/ 2409 w 3445"/>
                <a:gd name="T89" fmla="*/ 761 h 1349"/>
                <a:gd name="T90" fmla="*/ 2391 w 3445"/>
                <a:gd name="T91" fmla="*/ 733 h 1349"/>
                <a:gd name="T92" fmla="*/ 2914 w 3445"/>
                <a:gd name="T93" fmla="*/ 990 h 1349"/>
                <a:gd name="T94" fmla="*/ 2960 w 3445"/>
                <a:gd name="T95" fmla="*/ 996 h 1349"/>
                <a:gd name="T96" fmla="*/ 1295 w 3445"/>
                <a:gd name="T97" fmla="*/ 1058 h 1349"/>
                <a:gd name="T98" fmla="*/ 1431 w 3445"/>
                <a:gd name="T99" fmla="*/ 1212 h 1349"/>
                <a:gd name="T100" fmla="*/ 1136 w 3445"/>
                <a:gd name="T101" fmla="*/ 1158 h 1349"/>
                <a:gd name="T102" fmla="*/ 830 w 3445"/>
                <a:gd name="T103" fmla="*/ 1093 h 1349"/>
                <a:gd name="T104" fmla="*/ 898 w 3445"/>
                <a:gd name="T105" fmla="*/ 974 h 1349"/>
                <a:gd name="T106" fmla="*/ 2061 w 3445"/>
                <a:gd name="T107" fmla="*/ 1156 h 1349"/>
                <a:gd name="T108" fmla="*/ 1835 w 3445"/>
                <a:gd name="T109" fmla="*/ 1186 h 1349"/>
                <a:gd name="T110" fmla="*/ 2061 w 3445"/>
                <a:gd name="T111" fmla="*/ 1156 h 1349"/>
                <a:gd name="T112" fmla="*/ 1774 w 3445"/>
                <a:gd name="T113" fmla="*/ 1208 h 1349"/>
                <a:gd name="T114" fmla="*/ 1622 w 3445"/>
                <a:gd name="T115" fmla="*/ 1187 h 1349"/>
                <a:gd name="T116" fmla="*/ 2095 w 3445"/>
                <a:gd name="T117" fmla="*/ 1349 h 1349"/>
                <a:gd name="T118" fmla="*/ 2210 w 3445"/>
                <a:gd name="T119" fmla="*/ 1224 h 1349"/>
                <a:gd name="T120" fmla="*/ 1881 w 3445"/>
                <a:gd name="T121" fmla="*/ 1339 h 1349"/>
                <a:gd name="T122" fmla="*/ 1864 w 3445"/>
                <a:gd name="T123" fmla="*/ 129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5" h="1349">
                  <a:moveTo>
                    <a:pt x="789" y="965"/>
                  </a:moveTo>
                  <a:lnTo>
                    <a:pt x="706" y="967"/>
                  </a:lnTo>
                  <a:lnTo>
                    <a:pt x="646" y="895"/>
                  </a:lnTo>
                  <a:lnTo>
                    <a:pt x="552" y="826"/>
                  </a:lnTo>
                  <a:lnTo>
                    <a:pt x="521" y="774"/>
                  </a:lnTo>
                  <a:lnTo>
                    <a:pt x="466" y="705"/>
                  </a:lnTo>
                  <a:lnTo>
                    <a:pt x="429" y="641"/>
                  </a:lnTo>
                  <a:lnTo>
                    <a:pt x="373" y="522"/>
                  </a:lnTo>
                  <a:lnTo>
                    <a:pt x="307" y="451"/>
                  </a:lnTo>
                  <a:lnTo>
                    <a:pt x="285" y="378"/>
                  </a:lnTo>
                  <a:lnTo>
                    <a:pt x="257" y="311"/>
                  </a:lnTo>
                  <a:lnTo>
                    <a:pt x="188" y="258"/>
                  </a:lnTo>
                  <a:lnTo>
                    <a:pt x="147" y="185"/>
                  </a:lnTo>
                  <a:lnTo>
                    <a:pt x="89" y="137"/>
                  </a:lnTo>
                  <a:lnTo>
                    <a:pt x="8" y="43"/>
                  </a:lnTo>
                  <a:lnTo>
                    <a:pt x="0" y="0"/>
                  </a:lnTo>
                  <a:lnTo>
                    <a:pt x="48" y="3"/>
                  </a:lnTo>
                  <a:lnTo>
                    <a:pt x="165" y="20"/>
                  </a:lnTo>
                  <a:lnTo>
                    <a:pt x="234" y="103"/>
                  </a:lnTo>
                  <a:lnTo>
                    <a:pt x="294" y="161"/>
                  </a:lnTo>
                  <a:lnTo>
                    <a:pt x="337" y="196"/>
                  </a:lnTo>
                  <a:lnTo>
                    <a:pt x="410" y="288"/>
                  </a:lnTo>
                  <a:lnTo>
                    <a:pt x="486" y="289"/>
                  </a:lnTo>
                  <a:lnTo>
                    <a:pt x="550" y="347"/>
                  </a:lnTo>
                  <a:lnTo>
                    <a:pt x="594" y="419"/>
                  </a:lnTo>
                  <a:lnTo>
                    <a:pt x="652" y="458"/>
                  </a:lnTo>
                  <a:lnTo>
                    <a:pt x="621" y="527"/>
                  </a:lnTo>
                  <a:lnTo>
                    <a:pt x="664" y="557"/>
                  </a:lnTo>
                  <a:lnTo>
                    <a:pt x="691" y="559"/>
                  </a:lnTo>
                  <a:lnTo>
                    <a:pt x="703" y="618"/>
                  </a:lnTo>
                  <a:lnTo>
                    <a:pt x="729" y="666"/>
                  </a:lnTo>
                  <a:lnTo>
                    <a:pt x="784" y="673"/>
                  </a:lnTo>
                  <a:lnTo>
                    <a:pt x="819" y="727"/>
                  </a:lnTo>
                  <a:lnTo>
                    <a:pt x="797" y="833"/>
                  </a:lnTo>
                  <a:lnTo>
                    <a:pt x="789" y="965"/>
                  </a:lnTo>
                  <a:moveTo>
                    <a:pt x="1707" y="311"/>
                  </a:moveTo>
                  <a:lnTo>
                    <a:pt x="1792" y="390"/>
                  </a:lnTo>
                  <a:lnTo>
                    <a:pt x="1703" y="400"/>
                  </a:lnTo>
                  <a:lnTo>
                    <a:pt x="1678" y="458"/>
                  </a:lnTo>
                  <a:lnTo>
                    <a:pt x="1681" y="535"/>
                  </a:lnTo>
                  <a:lnTo>
                    <a:pt x="1608" y="593"/>
                  </a:lnTo>
                  <a:lnTo>
                    <a:pt x="1605" y="678"/>
                  </a:lnTo>
                  <a:lnTo>
                    <a:pt x="1572" y="808"/>
                  </a:lnTo>
                  <a:lnTo>
                    <a:pt x="1562" y="778"/>
                  </a:lnTo>
                  <a:lnTo>
                    <a:pt x="1475" y="816"/>
                  </a:lnTo>
                  <a:lnTo>
                    <a:pt x="1447" y="764"/>
                  </a:lnTo>
                  <a:lnTo>
                    <a:pt x="1394" y="759"/>
                  </a:lnTo>
                  <a:lnTo>
                    <a:pt x="1357" y="732"/>
                  </a:lnTo>
                  <a:lnTo>
                    <a:pt x="1267" y="763"/>
                  </a:lnTo>
                  <a:lnTo>
                    <a:pt x="1240" y="722"/>
                  </a:lnTo>
                  <a:lnTo>
                    <a:pt x="1191" y="726"/>
                  </a:lnTo>
                  <a:lnTo>
                    <a:pt x="1129" y="716"/>
                  </a:lnTo>
                  <a:lnTo>
                    <a:pt x="1120" y="602"/>
                  </a:lnTo>
                  <a:lnTo>
                    <a:pt x="1083" y="578"/>
                  </a:lnTo>
                  <a:lnTo>
                    <a:pt x="1047" y="506"/>
                  </a:lnTo>
                  <a:lnTo>
                    <a:pt x="1037" y="431"/>
                  </a:lnTo>
                  <a:lnTo>
                    <a:pt x="1045" y="352"/>
                  </a:lnTo>
                  <a:lnTo>
                    <a:pt x="1089" y="296"/>
                  </a:lnTo>
                  <a:lnTo>
                    <a:pt x="1102" y="353"/>
                  </a:lnTo>
                  <a:lnTo>
                    <a:pt x="1154" y="401"/>
                  </a:lnTo>
                  <a:lnTo>
                    <a:pt x="1202" y="383"/>
                  </a:lnTo>
                  <a:lnTo>
                    <a:pt x="1250" y="389"/>
                  </a:lnTo>
                  <a:lnTo>
                    <a:pt x="1294" y="346"/>
                  </a:lnTo>
                  <a:lnTo>
                    <a:pt x="1330" y="339"/>
                  </a:lnTo>
                  <a:lnTo>
                    <a:pt x="1401" y="363"/>
                  </a:lnTo>
                  <a:lnTo>
                    <a:pt x="1463" y="345"/>
                  </a:lnTo>
                  <a:lnTo>
                    <a:pt x="1499" y="226"/>
                  </a:lnTo>
                  <a:lnTo>
                    <a:pt x="1527" y="197"/>
                  </a:lnTo>
                  <a:lnTo>
                    <a:pt x="1550" y="100"/>
                  </a:lnTo>
                  <a:lnTo>
                    <a:pt x="1637" y="100"/>
                  </a:lnTo>
                  <a:lnTo>
                    <a:pt x="1702" y="114"/>
                  </a:lnTo>
                  <a:lnTo>
                    <a:pt x="1662" y="191"/>
                  </a:lnTo>
                  <a:lnTo>
                    <a:pt x="1719" y="272"/>
                  </a:lnTo>
                  <a:lnTo>
                    <a:pt x="1707" y="311"/>
                  </a:lnTo>
                  <a:moveTo>
                    <a:pt x="2521" y="370"/>
                  </a:moveTo>
                  <a:lnTo>
                    <a:pt x="2518" y="445"/>
                  </a:lnTo>
                  <a:lnTo>
                    <a:pt x="2479" y="436"/>
                  </a:lnTo>
                  <a:lnTo>
                    <a:pt x="2468" y="488"/>
                  </a:lnTo>
                  <a:lnTo>
                    <a:pt x="2498" y="533"/>
                  </a:lnTo>
                  <a:lnTo>
                    <a:pt x="2477" y="543"/>
                  </a:lnTo>
                  <a:lnTo>
                    <a:pt x="2447" y="489"/>
                  </a:lnTo>
                  <a:lnTo>
                    <a:pt x="2424" y="380"/>
                  </a:lnTo>
                  <a:lnTo>
                    <a:pt x="2439" y="312"/>
                  </a:lnTo>
                  <a:lnTo>
                    <a:pt x="2463" y="281"/>
                  </a:lnTo>
                  <a:lnTo>
                    <a:pt x="2469" y="328"/>
                  </a:lnTo>
                  <a:lnTo>
                    <a:pt x="2514" y="335"/>
                  </a:lnTo>
                  <a:lnTo>
                    <a:pt x="2521" y="370"/>
                  </a:lnTo>
                  <a:moveTo>
                    <a:pt x="2262" y="346"/>
                  </a:moveTo>
                  <a:lnTo>
                    <a:pt x="2202" y="430"/>
                  </a:lnTo>
                  <a:lnTo>
                    <a:pt x="2145" y="446"/>
                  </a:lnTo>
                  <a:lnTo>
                    <a:pt x="2073" y="430"/>
                  </a:lnTo>
                  <a:lnTo>
                    <a:pt x="1948" y="434"/>
                  </a:lnTo>
                  <a:lnTo>
                    <a:pt x="1882" y="446"/>
                  </a:lnTo>
                  <a:lnTo>
                    <a:pt x="1871" y="511"/>
                  </a:lnTo>
                  <a:lnTo>
                    <a:pt x="1938" y="586"/>
                  </a:lnTo>
                  <a:lnTo>
                    <a:pt x="1979" y="548"/>
                  </a:lnTo>
                  <a:lnTo>
                    <a:pt x="2119" y="519"/>
                  </a:lnTo>
                  <a:lnTo>
                    <a:pt x="2113" y="558"/>
                  </a:lnTo>
                  <a:lnTo>
                    <a:pt x="2080" y="546"/>
                  </a:lnTo>
                  <a:lnTo>
                    <a:pt x="2047" y="596"/>
                  </a:lnTo>
                  <a:lnTo>
                    <a:pt x="1980" y="629"/>
                  </a:lnTo>
                  <a:lnTo>
                    <a:pt x="2049" y="738"/>
                  </a:lnTo>
                  <a:lnTo>
                    <a:pt x="2034" y="767"/>
                  </a:lnTo>
                  <a:lnTo>
                    <a:pt x="2098" y="865"/>
                  </a:lnTo>
                  <a:lnTo>
                    <a:pt x="2095" y="921"/>
                  </a:lnTo>
                  <a:lnTo>
                    <a:pt x="2054" y="946"/>
                  </a:lnTo>
                  <a:lnTo>
                    <a:pt x="2026" y="916"/>
                  </a:lnTo>
                  <a:lnTo>
                    <a:pt x="2065" y="847"/>
                  </a:lnTo>
                  <a:lnTo>
                    <a:pt x="1990" y="880"/>
                  </a:lnTo>
                  <a:lnTo>
                    <a:pt x="1972" y="856"/>
                  </a:lnTo>
                  <a:lnTo>
                    <a:pt x="1983" y="823"/>
                  </a:lnTo>
                  <a:lnTo>
                    <a:pt x="1931" y="773"/>
                  </a:lnTo>
                  <a:lnTo>
                    <a:pt x="1939" y="690"/>
                  </a:lnTo>
                  <a:lnTo>
                    <a:pt x="1888" y="716"/>
                  </a:lnTo>
                  <a:lnTo>
                    <a:pt x="1891" y="815"/>
                  </a:lnTo>
                  <a:lnTo>
                    <a:pt x="1889" y="937"/>
                  </a:lnTo>
                  <a:lnTo>
                    <a:pt x="1841" y="950"/>
                  </a:lnTo>
                  <a:lnTo>
                    <a:pt x="1809" y="925"/>
                  </a:lnTo>
                  <a:lnTo>
                    <a:pt x="1834" y="846"/>
                  </a:lnTo>
                  <a:lnTo>
                    <a:pt x="1826" y="764"/>
                  </a:lnTo>
                  <a:lnTo>
                    <a:pt x="1794" y="763"/>
                  </a:lnTo>
                  <a:lnTo>
                    <a:pt x="1772" y="705"/>
                  </a:lnTo>
                  <a:lnTo>
                    <a:pt x="1805" y="649"/>
                  </a:lnTo>
                  <a:lnTo>
                    <a:pt x="1816" y="582"/>
                  </a:lnTo>
                  <a:lnTo>
                    <a:pt x="1855" y="453"/>
                  </a:lnTo>
                  <a:lnTo>
                    <a:pt x="1871" y="418"/>
                  </a:lnTo>
                  <a:lnTo>
                    <a:pt x="1934" y="355"/>
                  </a:lnTo>
                  <a:lnTo>
                    <a:pt x="1993" y="380"/>
                  </a:lnTo>
                  <a:lnTo>
                    <a:pt x="2088" y="392"/>
                  </a:lnTo>
                  <a:lnTo>
                    <a:pt x="2175" y="388"/>
                  </a:lnTo>
                  <a:lnTo>
                    <a:pt x="2248" y="327"/>
                  </a:lnTo>
                  <a:lnTo>
                    <a:pt x="2262" y="346"/>
                  </a:lnTo>
                  <a:moveTo>
                    <a:pt x="2932" y="565"/>
                  </a:moveTo>
                  <a:lnTo>
                    <a:pt x="2950" y="702"/>
                  </a:lnTo>
                  <a:lnTo>
                    <a:pt x="3026" y="753"/>
                  </a:lnTo>
                  <a:lnTo>
                    <a:pt x="3092" y="663"/>
                  </a:lnTo>
                  <a:lnTo>
                    <a:pt x="3179" y="612"/>
                  </a:lnTo>
                  <a:lnTo>
                    <a:pt x="3246" y="612"/>
                  </a:lnTo>
                  <a:lnTo>
                    <a:pt x="3310" y="641"/>
                  </a:lnTo>
                  <a:lnTo>
                    <a:pt x="3365" y="672"/>
                  </a:lnTo>
                  <a:lnTo>
                    <a:pt x="3445" y="688"/>
                  </a:lnTo>
                  <a:lnTo>
                    <a:pt x="3434" y="965"/>
                  </a:lnTo>
                  <a:lnTo>
                    <a:pt x="3414" y="1243"/>
                  </a:lnTo>
                  <a:lnTo>
                    <a:pt x="3353" y="1173"/>
                  </a:lnTo>
                  <a:lnTo>
                    <a:pt x="3279" y="1156"/>
                  </a:lnTo>
                  <a:lnTo>
                    <a:pt x="3258" y="1180"/>
                  </a:lnTo>
                  <a:lnTo>
                    <a:pt x="3163" y="1183"/>
                  </a:lnTo>
                  <a:lnTo>
                    <a:pt x="3200" y="1114"/>
                  </a:lnTo>
                  <a:lnTo>
                    <a:pt x="3249" y="1090"/>
                  </a:lnTo>
                  <a:lnTo>
                    <a:pt x="3236" y="997"/>
                  </a:lnTo>
                  <a:lnTo>
                    <a:pt x="3205" y="926"/>
                  </a:lnTo>
                  <a:lnTo>
                    <a:pt x="3062" y="854"/>
                  </a:lnTo>
                  <a:lnTo>
                    <a:pt x="3001" y="847"/>
                  </a:lnTo>
                  <a:lnTo>
                    <a:pt x="2891" y="768"/>
                  </a:lnTo>
                  <a:lnTo>
                    <a:pt x="2867" y="809"/>
                  </a:lnTo>
                  <a:lnTo>
                    <a:pt x="2838" y="817"/>
                  </a:lnTo>
                  <a:lnTo>
                    <a:pt x="2822" y="786"/>
                  </a:lnTo>
                  <a:lnTo>
                    <a:pt x="2823" y="749"/>
                  </a:lnTo>
                  <a:lnTo>
                    <a:pt x="2767" y="707"/>
                  </a:lnTo>
                  <a:lnTo>
                    <a:pt x="2849" y="676"/>
                  </a:lnTo>
                  <a:lnTo>
                    <a:pt x="2902" y="678"/>
                  </a:lnTo>
                  <a:lnTo>
                    <a:pt x="2897" y="655"/>
                  </a:lnTo>
                  <a:lnTo>
                    <a:pt x="2787" y="655"/>
                  </a:lnTo>
                  <a:lnTo>
                    <a:pt x="2758" y="604"/>
                  </a:lnTo>
                  <a:lnTo>
                    <a:pt x="2691" y="589"/>
                  </a:lnTo>
                  <a:lnTo>
                    <a:pt x="2659" y="546"/>
                  </a:lnTo>
                  <a:lnTo>
                    <a:pt x="2761" y="526"/>
                  </a:lnTo>
                  <a:lnTo>
                    <a:pt x="2800" y="498"/>
                  </a:lnTo>
                  <a:lnTo>
                    <a:pt x="2920" y="533"/>
                  </a:lnTo>
                  <a:lnTo>
                    <a:pt x="2932" y="565"/>
                  </a:lnTo>
                  <a:moveTo>
                    <a:pt x="2652" y="730"/>
                  </a:moveTo>
                  <a:lnTo>
                    <a:pt x="2677" y="795"/>
                  </a:lnTo>
                  <a:lnTo>
                    <a:pt x="2615" y="760"/>
                  </a:lnTo>
                  <a:lnTo>
                    <a:pt x="2552" y="753"/>
                  </a:lnTo>
                  <a:lnTo>
                    <a:pt x="2510" y="758"/>
                  </a:lnTo>
                  <a:lnTo>
                    <a:pt x="2458" y="755"/>
                  </a:lnTo>
                  <a:lnTo>
                    <a:pt x="2477" y="709"/>
                  </a:lnTo>
                  <a:lnTo>
                    <a:pt x="2570" y="705"/>
                  </a:lnTo>
                  <a:lnTo>
                    <a:pt x="2652" y="730"/>
                  </a:lnTo>
                  <a:moveTo>
                    <a:pt x="2409" y="761"/>
                  </a:moveTo>
                  <a:lnTo>
                    <a:pt x="2380" y="789"/>
                  </a:lnTo>
                  <a:lnTo>
                    <a:pt x="2328" y="774"/>
                  </a:lnTo>
                  <a:lnTo>
                    <a:pt x="2315" y="737"/>
                  </a:lnTo>
                  <a:lnTo>
                    <a:pt x="2391" y="733"/>
                  </a:lnTo>
                  <a:lnTo>
                    <a:pt x="2409" y="761"/>
                  </a:lnTo>
                  <a:moveTo>
                    <a:pt x="2960" y="996"/>
                  </a:moveTo>
                  <a:lnTo>
                    <a:pt x="2917" y="1054"/>
                  </a:lnTo>
                  <a:lnTo>
                    <a:pt x="2914" y="990"/>
                  </a:lnTo>
                  <a:lnTo>
                    <a:pt x="2929" y="959"/>
                  </a:lnTo>
                  <a:lnTo>
                    <a:pt x="2947" y="930"/>
                  </a:lnTo>
                  <a:lnTo>
                    <a:pt x="2962" y="955"/>
                  </a:lnTo>
                  <a:lnTo>
                    <a:pt x="2960" y="996"/>
                  </a:lnTo>
                  <a:moveTo>
                    <a:pt x="996" y="1044"/>
                  </a:moveTo>
                  <a:lnTo>
                    <a:pt x="1139" y="1052"/>
                  </a:lnTo>
                  <a:lnTo>
                    <a:pt x="1158" y="1017"/>
                  </a:lnTo>
                  <a:lnTo>
                    <a:pt x="1295" y="1058"/>
                  </a:lnTo>
                  <a:lnTo>
                    <a:pt x="1319" y="1113"/>
                  </a:lnTo>
                  <a:lnTo>
                    <a:pt x="1431" y="1129"/>
                  </a:lnTo>
                  <a:lnTo>
                    <a:pt x="1519" y="1179"/>
                  </a:lnTo>
                  <a:lnTo>
                    <a:pt x="1431" y="1212"/>
                  </a:lnTo>
                  <a:lnTo>
                    <a:pt x="1351" y="1177"/>
                  </a:lnTo>
                  <a:lnTo>
                    <a:pt x="1283" y="1180"/>
                  </a:lnTo>
                  <a:lnTo>
                    <a:pt x="1206" y="1174"/>
                  </a:lnTo>
                  <a:lnTo>
                    <a:pt x="1136" y="1158"/>
                  </a:lnTo>
                  <a:lnTo>
                    <a:pt x="1052" y="1126"/>
                  </a:lnTo>
                  <a:lnTo>
                    <a:pt x="997" y="1117"/>
                  </a:lnTo>
                  <a:lnTo>
                    <a:pt x="965" y="1128"/>
                  </a:lnTo>
                  <a:lnTo>
                    <a:pt x="830" y="1093"/>
                  </a:lnTo>
                  <a:lnTo>
                    <a:pt x="819" y="1056"/>
                  </a:lnTo>
                  <a:lnTo>
                    <a:pt x="751" y="1050"/>
                  </a:lnTo>
                  <a:lnTo>
                    <a:pt x="807" y="969"/>
                  </a:lnTo>
                  <a:lnTo>
                    <a:pt x="898" y="974"/>
                  </a:lnTo>
                  <a:lnTo>
                    <a:pt x="957" y="1007"/>
                  </a:lnTo>
                  <a:lnTo>
                    <a:pt x="987" y="1013"/>
                  </a:lnTo>
                  <a:lnTo>
                    <a:pt x="996" y="1044"/>
                  </a:lnTo>
                  <a:moveTo>
                    <a:pt x="2061" y="1156"/>
                  </a:moveTo>
                  <a:lnTo>
                    <a:pt x="2046" y="1203"/>
                  </a:lnTo>
                  <a:lnTo>
                    <a:pt x="1932" y="1227"/>
                  </a:lnTo>
                  <a:lnTo>
                    <a:pt x="1833" y="1217"/>
                  </a:lnTo>
                  <a:lnTo>
                    <a:pt x="1835" y="1186"/>
                  </a:lnTo>
                  <a:lnTo>
                    <a:pt x="1896" y="1168"/>
                  </a:lnTo>
                  <a:lnTo>
                    <a:pt x="1941" y="1193"/>
                  </a:lnTo>
                  <a:lnTo>
                    <a:pt x="1991" y="1187"/>
                  </a:lnTo>
                  <a:lnTo>
                    <a:pt x="2061" y="1156"/>
                  </a:lnTo>
                  <a:moveTo>
                    <a:pt x="1685" y="1156"/>
                  </a:moveTo>
                  <a:lnTo>
                    <a:pt x="1711" y="1179"/>
                  </a:lnTo>
                  <a:lnTo>
                    <a:pt x="1758" y="1172"/>
                  </a:lnTo>
                  <a:lnTo>
                    <a:pt x="1774" y="1208"/>
                  </a:lnTo>
                  <a:lnTo>
                    <a:pt x="1685" y="1225"/>
                  </a:lnTo>
                  <a:lnTo>
                    <a:pt x="1633" y="1236"/>
                  </a:lnTo>
                  <a:lnTo>
                    <a:pt x="1592" y="1236"/>
                  </a:lnTo>
                  <a:lnTo>
                    <a:pt x="1622" y="1187"/>
                  </a:lnTo>
                  <a:lnTo>
                    <a:pt x="1663" y="1186"/>
                  </a:lnTo>
                  <a:lnTo>
                    <a:pt x="1685" y="1156"/>
                  </a:lnTo>
                  <a:moveTo>
                    <a:pt x="2161" y="1330"/>
                  </a:moveTo>
                  <a:lnTo>
                    <a:pt x="2095" y="1349"/>
                  </a:lnTo>
                  <a:lnTo>
                    <a:pt x="2087" y="1339"/>
                  </a:lnTo>
                  <a:lnTo>
                    <a:pt x="2097" y="1310"/>
                  </a:lnTo>
                  <a:lnTo>
                    <a:pt x="2133" y="1258"/>
                  </a:lnTo>
                  <a:lnTo>
                    <a:pt x="2210" y="1224"/>
                  </a:lnTo>
                  <a:lnTo>
                    <a:pt x="2217" y="1241"/>
                  </a:lnTo>
                  <a:lnTo>
                    <a:pt x="2216" y="1266"/>
                  </a:lnTo>
                  <a:lnTo>
                    <a:pt x="2161" y="1330"/>
                  </a:lnTo>
                  <a:moveTo>
                    <a:pt x="1881" y="1339"/>
                  </a:moveTo>
                  <a:lnTo>
                    <a:pt x="1850" y="1340"/>
                  </a:lnTo>
                  <a:lnTo>
                    <a:pt x="1756" y="1280"/>
                  </a:lnTo>
                  <a:lnTo>
                    <a:pt x="1827" y="1264"/>
                  </a:lnTo>
                  <a:lnTo>
                    <a:pt x="1864" y="1290"/>
                  </a:lnTo>
                  <a:lnTo>
                    <a:pt x="1888" y="1316"/>
                  </a:lnTo>
                  <a:lnTo>
                    <a:pt x="1881" y="1339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49" name="Freeform 87">
              <a:extLst>
                <a:ext uri="{FF2B5EF4-FFF2-40B4-BE49-F238E27FC236}">
                  <a16:creationId xmlns:a16="http://schemas.microsoft.com/office/drawing/2014/main" id="{240CBAD9-F2BF-6D4B-AEC2-2B3282612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5422" y="3056106"/>
              <a:ext cx="800448" cy="962804"/>
            </a:xfrm>
            <a:custGeom>
              <a:avLst/>
              <a:gdLst>
                <a:gd name="T0" fmla="*/ 149 w 504"/>
                <a:gd name="T1" fmla="*/ 42 h 572"/>
                <a:gd name="T2" fmla="*/ 148 w 504"/>
                <a:gd name="T3" fmla="*/ 60 h 572"/>
                <a:gd name="T4" fmla="*/ 206 w 504"/>
                <a:gd name="T5" fmla="*/ 110 h 572"/>
                <a:gd name="T6" fmla="*/ 212 w 504"/>
                <a:gd name="T7" fmla="*/ 147 h 572"/>
                <a:gd name="T8" fmla="*/ 282 w 504"/>
                <a:gd name="T9" fmla="*/ 172 h 572"/>
                <a:gd name="T10" fmla="*/ 330 w 504"/>
                <a:gd name="T11" fmla="*/ 189 h 572"/>
                <a:gd name="T12" fmla="*/ 340 w 504"/>
                <a:gd name="T13" fmla="*/ 167 h 572"/>
                <a:gd name="T14" fmla="*/ 355 w 504"/>
                <a:gd name="T15" fmla="*/ 170 h 572"/>
                <a:gd name="T16" fmla="*/ 384 w 504"/>
                <a:gd name="T17" fmla="*/ 179 h 572"/>
                <a:gd name="T18" fmla="*/ 412 w 504"/>
                <a:gd name="T19" fmla="*/ 167 h 572"/>
                <a:gd name="T20" fmla="*/ 430 w 504"/>
                <a:gd name="T21" fmla="*/ 142 h 572"/>
                <a:gd name="T22" fmla="*/ 474 w 504"/>
                <a:gd name="T23" fmla="*/ 126 h 572"/>
                <a:gd name="T24" fmla="*/ 501 w 504"/>
                <a:gd name="T25" fmla="*/ 150 h 572"/>
                <a:gd name="T26" fmla="*/ 504 w 504"/>
                <a:gd name="T27" fmla="*/ 175 h 572"/>
                <a:gd name="T28" fmla="*/ 473 w 504"/>
                <a:gd name="T29" fmla="*/ 197 h 572"/>
                <a:gd name="T30" fmla="*/ 463 w 504"/>
                <a:gd name="T31" fmla="*/ 242 h 572"/>
                <a:gd name="T32" fmla="*/ 449 w 504"/>
                <a:gd name="T33" fmla="*/ 266 h 572"/>
                <a:gd name="T34" fmla="*/ 429 w 504"/>
                <a:gd name="T35" fmla="*/ 247 h 572"/>
                <a:gd name="T36" fmla="*/ 412 w 504"/>
                <a:gd name="T37" fmla="*/ 249 h 572"/>
                <a:gd name="T38" fmla="*/ 428 w 504"/>
                <a:gd name="T39" fmla="*/ 219 h 572"/>
                <a:gd name="T40" fmla="*/ 383 w 504"/>
                <a:gd name="T41" fmla="*/ 212 h 572"/>
                <a:gd name="T42" fmla="*/ 354 w 504"/>
                <a:gd name="T43" fmla="*/ 188 h 572"/>
                <a:gd name="T44" fmla="*/ 356 w 504"/>
                <a:gd name="T45" fmla="*/ 221 h 572"/>
                <a:gd name="T46" fmla="*/ 364 w 504"/>
                <a:gd name="T47" fmla="*/ 246 h 572"/>
                <a:gd name="T48" fmla="*/ 378 w 504"/>
                <a:gd name="T49" fmla="*/ 287 h 572"/>
                <a:gd name="T50" fmla="*/ 347 w 504"/>
                <a:gd name="T51" fmla="*/ 306 h 572"/>
                <a:gd name="T52" fmla="*/ 298 w 504"/>
                <a:gd name="T53" fmla="*/ 357 h 572"/>
                <a:gd name="T54" fmla="*/ 271 w 504"/>
                <a:gd name="T55" fmla="*/ 394 h 572"/>
                <a:gd name="T56" fmla="*/ 238 w 504"/>
                <a:gd name="T57" fmla="*/ 407 h 572"/>
                <a:gd name="T58" fmla="*/ 243 w 504"/>
                <a:gd name="T59" fmla="*/ 467 h 572"/>
                <a:gd name="T60" fmla="*/ 230 w 504"/>
                <a:gd name="T61" fmla="*/ 523 h 572"/>
                <a:gd name="T62" fmla="*/ 212 w 504"/>
                <a:gd name="T63" fmla="*/ 552 h 572"/>
                <a:gd name="T64" fmla="*/ 181 w 504"/>
                <a:gd name="T65" fmla="*/ 553 h 572"/>
                <a:gd name="T66" fmla="*/ 156 w 504"/>
                <a:gd name="T67" fmla="*/ 493 h 572"/>
                <a:gd name="T68" fmla="*/ 134 w 504"/>
                <a:gd name="T69" fmla="*/ 434 h 572"/>
                <a:gd name="T70" fmla="*/ 95 w 504"/>
                <a:gd name="T71" fmla="*/ 338 h 572"/>
                <a:gd name="T72" fmla="*/ 61 w 504"/>
                <a:gd name="T73" fmla="*/ 306 h 572"/>
                <a:gd name="T74" fmla="*/ 29 w 504"/>
                <a:gd name="T75" fmla="*/ 271 h 572"/>
                <a:gd name="T76" fmla="*/ 10 w 504"/>
                <a:gd name="T77" fmla="*/ 231 h 572"/>
                <a:gd name="T78" fmla="*/ 31 w 504"/>
                <a:gd name="T79" fmla="*/ 203 h 572"/>
                <a:gd name="T80" fmla="*/ 29 w 504"/>
                <a:gd name="T81" fmla="*/ 156 h 572"/>
                <a:gd name="T82" fmla="*/ 72 w 504"/>
                <a:gd name="T83" fmla="*/ 115 h 572"/>
                <a:gd name="T84" fmla="*/ 94 w 504"/>
                <a:gd name="T85" fmla="*/ 67 h 572"/>
                <a:gd name="T86" fmla="*/ 58 w 504"/>
                <a:gd name="T87" fmla="*/ 25 h 572"/>
                <a:gd name="T88" fmla="*/ 110 w 504"/>
                <a:gd name="T89" fmla="*/ 18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4" h="572">
                  <a:moveTo>
                    <a:pt x="122" y="0"/>
                  </a:moveTo>
                  <a:lnTo>
                    <a:pt x="147" y="25"/>
                  </a:lnTo>
                  <a:lnTo>
                    <a:pt x="149" y="42"/>
                  </a:lnTo>
                  <a:lnTo>
                    <a:pt x="159" y="52"/>
                  </a:lnTo>
                  <a:lnTo>
                    <a:pt x="161" y="63"/>
                  </a:lnTo>
                  <a:lnTo>
                    <a:pt x="148" y="60"/>
                  </a:lnTo>
                  <a:lnTo>
                    <a:pt x="158" y="83"/>
                  </a:lnTo>
                  <a:lnTo>
                    <a:pt x="178" y="96"/>
                  </a:lnTo>
                  <a:lnTo>
                    <a:pt x="206" y="110"/>
                  </a:lnTo>
                  <a:lnTo>
                    <a:pt x="197" y="120"/>
                  </a:lnTo>
                  <a:lnTo>
                    <a:pt x="194" y="139"/>
                  </a:lnTo>
                  <a:lnTo>
                    <a:pt x="212" y="147"/>
                  </a:lnTo>
                  <a:lnTo>
                    <a:pt x="231" y="157"/>
                  </a:lnTo>
                  <a:lnTo>
                    <a:pt x="257" y="169"/>
                  </a:lnTo>
                  <a:lnTo>
                    <a:pt x="282" y="172"/>
                  </a:lnTo>
                  <a:lnTo>
                    <a:pt x="294" y="182"/>
                  </a:lnTo>
                  <a:lnTo>
                    <a:pt x="308" y="184"/>
                  </a:lnTo>
                  <a:lnTo>
                    <a:pt x="330" y="189"/>
                  </a:lnTo>
                  <a:lnTo>
                    <a:pt x="345" y="189"/>
                  </a:lnTo>
                  <a:lnTo>
                    <a:pt x="346" y="181"/>
                  </a:lnTo>
                  <a:lnTo>
                    <a:pt x="340" y="167"/>
                  </a:lnTo>
                  <a:lnTo>
                    <a:pt x="340" y="158"/>
                  </a:lnTo>
                  <a:lnTo>
                    <a:pt x="350" y="154"/>
                  </a:lnTo>
                  <a:lnTo>
                    <a:pt x="355" y="170"/>
                  </a:lnTo>
                  <a:lnTo>
                    <a:pt x="356" y="174"/>
                  </a:lnTo>
                  <a:lnTo>
                    <a:pt x="374" y="182"/>
                  </a:lnTo>
                  <a:lnTo>
                    <a:pt x="384" y="179"/>
                  </a:lnTo>
                  <a:lnTo>
                    <a:pt x="400" y="181"/>
                  </a:lnTo>
                  <a:lnTo>
                    <a:pt x="414" y="180"/>
                  </a:lnTo>
                  <a:lnTo>
                    <a:pt x="412" y="167"/>
                  </a:lnTo>
                  <a:lnTo>
                    <a:pt x="404" y="161"/>
                  </a:lnTo>
                  <a:lnTo>
                    <a:pt x="418" y="158"/>
                  </a:lnTo>
                  <a:lnTo>
                    <a:pt x="430" y="142"/>
                  </a:lnTo>
                  <a:lnTo>
                    <a:pt x="447" y="129"/>
                  </a:lnTo>
                  <a:lnTo>
                    <a:pt x="463" y="134"/>
                  </a:lnTo>
                  <a:lnTo>
                    <a:pt x="474" y="126"/>
                  </a:lnTo>
                  <a:lnTo>
                    <a:pt x="485" y="139"/>
                  </a:lnTo>
                  <a:lnTo>
                    <a:pt x="481" y="147"/>
                  </a:lnTo>
                  <a:lnTo>
                    <a:pt x="501" y="150"/>
                  </a:lnTo>
                  <a:lnTo>
                    <a:pt x="504" y="158"/>
                  </a:lnTo>
                  <a:lnTo>
                    <a:pt x="499" y="162"/>
                  </a:lnTo>
                  <a:lnTo>
                    <a:pt x="504" y="175"/>
                  </a:lnTo>
                  <a:lnTo>
                    <a:pt x="490" y="171"/>
                  </a:lnTo>
                  <a:lnTo>
                    <a:pt x="470" y="185"/>
                  </a:lnTo>
                  <a:lnTo>
                    <a:pt x="473" y="197"/>
                  </a:lnTo>
                  <a:lnTo>
                    <a:pt x="467" y="215"/>
                  </a:lnTo>
                  <a:lnTo>
                    <a:pt x="468" y="225"/>
                  </a:lnTo>
                  <a:lnTo>
                    <a:pt x="463" y="242"/>
                  </a:lnTo>
                  <a:lnTo>
                    <a:pt x="449" y="237"/>
                  </a:lnTo>
                  <a:lnTo>
                    <a:pt x="452" y="259"/>
                  </a:lnTo>
                  <a:lnTo>
                    <a:pt x="449" y="266"/>
                  </a:lnTo>
                  <a:lnTo>
                    <a:pt x="452" y="274"/>
                  </a:lnTo>
                  <a:lnTo>
                    <a:pt x="444" y="280"/>
                  </a:lnTo>
                  <a:lnTo>
                    <a:pt x="429" y="247"/>
                  </a:lnTo>
                  <a:lnTo>
                    <a:pt x="424" y="247"/>
                  </a:lnTo>
                  <a:lnTo>
                    <a:pt x="424" y="260"/>
                  </a:lnTo>
                  <a:lnTo>
                    <a:pt x="412" y="249"/>
                  </a:lnTo>
                  <a:lnTo>
                    <a:pt x="415" y="237"/>
                  </a:lnTo>
                  <a:lnTo>
                    <a:pt x="423" y="236"/>
                  </a:lnTo>
                  <a:lnTo>
                    <a:pt x="428" y="219"/>
                  </a:lnTo>
                  <a:lnTo>
                    <a:pt x="417" y="215"/>
                  </a:lnTo>
                  <a:lnTo>
                    <a:pt x="400" y="215"/>
                  </a:lnTo>
                  <a:lnTo>
                    <a:pt x="383" y="212"/>
                  </a:lnTo>
                  <a:lnTo>
                    <a:pt x="378" y="198"/>
                  </a:lnTo>
                  <a:lnTo>
                    <a:pt x="370" y="197"/>
                  </a:lnTo>
                  <a:lnTo>
                    <a:pt x="354" y="188"/>
                  </a:lnTo>
                  <a:lnTo>
                    <a:pt x="350" y="202"/>
                  </a:lnTo>
                  <a:lnTo>
                    <a:pt x="366" y="213"/>
                  </a:lnTo>
                  <a:lnTo>
                    <a:pt x="356" y="221"/>
                  </a:lnTo>
                  <a:lnTo>
                    <a:pt x="353" y="228"/>
                  </a:lnTo>
                  <a:lnTo>
                    <a:pt x="365" y="234"/>
                  </a:lnTo>
                  <a:lnTo>
                    <a:pt x="364" y="246"/>
                  </a:lnTo>
                  <a:lnTo>
                    <a:pt x="373" y="262"/>
                  </a:lnTo>
                  <a:lnTo>
                    <a:pt x="379" y="279"/>
                  </a:lnTo>
                  <a:lnTo>
                    <a:pt x="378" y="287"/>
                  </a:lnTo>
                  <a:lnTo>
                    <a:pt x="365" y="286"/>
                  </a:lnTo>
                  <a:lnTo>
                    <a:pt x="344" y="291"/>
                  </a:lnTo>
                  <a:lnTo>
                    <a:pt x="347" y="306"/>
                  </a:lnTo>
                  <a:lnTo>
                    <a:pt x="339" y="319"/>
                  </a:lnTo>
                  <a:lnTo>
                    <a:pt x="315" y="333"/>
                  </a:lnTo>
                  <a:lnTo>
                    <a:pt x="298" y="357"/>
                  </a:lnTo>
                  <a:lnTo>
                    <a:pt x="286" y="370"/>
                  </a:lnTo>
                  <a:lnTo>
                    <a:pt x="270" y="384"/>
                  </a:lnTo>
                  <a:lnTo>
                    <a:pt x="271" y="394"/>
                  </a:lnTo>
                  <a:lnTo>
                    <a:pt x="262" y="399"/>
                  </a:lnTo>
                  <a:lnTo>
                    <a:pt x="246" y="406"/>
                  </a:lnTo>
                  <a:lnTo>
                    <a:pt x="238" y="407"/>
                  </a:lnTo>
                  <a:lnTo>
                    <a:pt x="234" y="423"/>
                  </a:lnTo>
                  <a:lnTo>
                    <a:pt x="241" y="450"/>
                  </a:lnTo>
                  <a:lnTo>
                    <a:pt x="243" y="467"/>
                  </a:lnTo>
                  <a:lnTo>
                    <a:pt x="237" y="487"/>
                  </a:lnTo>
                  <a:lnTo>
                    <a:pt x="239" y="522"/>
                  </a:lnTo>
                  <a:lnTo>
                    <a:pt x="230" y="523"/>
                  </a:lnTo>
                  <a:lnTo>
                    <a:pt x="222" y="539"/>
                  </a:lnTo>
                  <a:lnTo>
                    <a:pt x="228" y="546"/>
                  </a:lnTo>
                  <a:lnTo>
                    <a:pt x="212" y="552"/>
                  </a:lnTo>
                  <a:lnTo>
                    <a:pt x="206" y="566"/>
                  </a:lnTo>
                  <a:lnTo>
                    <a:pt x="199" y="572"/>
                  </a:lnTo>
                  <a:lnTo>
                    <a:pt x="181" y="553"/>
                  </a:lnTo>
                  <a:lnTo>
                    <a:pt x="171" y="523"/>
                  </a:lnTo>
                  <a:lnTo>
                    <a:pt x="163" y="503"/>
                  </a:lnTo>
                  <a:lnTo>
                    <a:pt x="156" y="493"/>
                  </a:lnTo>
                  <a:lnTo>
                    <a:pt x="144" y="473"/>
                  </a:lnTo>
                  <a:lnTo>
                    <a:pt x="138" y="447"/>
                  </a:lnTo>
                  <a:lnTo>
                    <a:pt x="134" y="434"/>
                  </a:lnTo>
                  <a:lnTo>
                    <a:pt x="115" y="405"/>
                  </a:lnTo>
                  <a:lnTo>
                    <a:pt x="103" y="365"/>
                  </a:lnTo>
                  <a:lnTo>
                    <a:pt x="95" y="338"/>
                  </a:lnTo>
                  <a:lnTo>
                    <a:pt x="92" y="313"/>
                  </a:lnTo>
                  <a:lnTo>
                    <a:pt x="86" y="294"/>
                  </a:lnTo>
                  <a:lnTo>
                    <a:pt x="61" y="306"/>
                  </a:lnTo>
                  <a:lnTo>
                    <a:pt x="48" y="304"/>
                  </a:lnTo>
                  <a:lnTo>
                    <a:pt x="22" y="279"/>
                  </a:lnTo>
                  <a:lnTo>
                    <a:pt x="29" y="271"/>
                  </a:lnTo>
                  <a:lnTo>
                    <a:pt x="23" y="263"/>
                  </a:lnTo>
                  <a:lnTo>
                    <a:pt x="0" y="245"/>
                  </a:lnTo>
                  <a:lnTo>
                    <a:pt x="10" y="231"/>
                  </a:lnTo>
                  <a:lnTo>
                    <a:pt x="49" y="231"/>
                  </a:lnTo>
                  <a:lnTo>
                    <a:pt x="43" y="213"/>
                  </a:lnTo>
                  <a:lnTo>
                    <a:pt x="31" y="203"/>
                  </a:lnTo>
                  <a:lnTo>
                    <a:pt x="27" y="187"/>
                  </a:lnTo>
                  <a:lnTo>
                    <a:pt x="13" y="178"/>
                  </a:lnTo>
                  <a:lnTo>
                    <a:pt x="29" y="156"/>
                  </a:lnTo>
                  <a:lnTo>
                    <a:pt x="50" y="158"/>
                  </a:lnTo>
                  <a:lnTo>
                    <a:pt x="65" y="136"/>
                  </a:lnTo>
                  <a:lnTo>
                    <a:pt x="72" y="115"/>
                  </a:lnTo>
                  <a:lnTo>
                    <a:pt x="85" y="94"/>
                  </a:lnTo>
                  <a:lnTo>
                    <a:pt x="81" y="79"/>
                  </a:lnTo>
                  <a:lnTo>
                    <a:pt x="94" y="67"/>
                  </a:lnTo>
                  <a:lnTo>
                    <a:pt x="77" y="57"/>
                  </a:lnTo>
                  <a:lnTo>
                    <a:pt x="68" y="43"/>
                  </a:lnTo>
                  <a:lnTo>
                    <a:pt x="58" y="25"/>
                  </a:lnTo>
                  <a:lnTo>
                    <a:pt x="64" y="16"/>
                  </a:lnTo>
                  <a:lnTo>
                    <a:pt x="92" y="21"/>
                  </a:lnTo>
                  <a:lnTo>
                    <a:pt x="110" y="1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0" name="Freeform 88">
              <a:extLst>
                <a:ext uri="{FF2B5EF4-FFF2-40B4-BE49-F238E27FC236}">
                  <a16:creationId xmlns:a16="http://schemas.microsoft.com/office/drawing/2014/main" id="{A360CE40-E417-4645-9352-8DE5CD806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308" y="2382817"/>
              <a:ext cx="100057" cy="116143"/>
            </a:xfrm>
            <a:custGeom>
              <a:avLst/>
              <a:gdLst>
                <a:gd name="T0" fmla="*/ 61 w 63"/>
                <a:gd name="T1" fmla="*/ 25 h 69"/>
                <a:gd name="T2" fmla="*/ 63 w 63"/>
                <a:gd name="T3" fmla="*/ 40 h 69"/>
                <a:gd name="T4" fmla="*/ 51 w 63"/>
                <a:gd name="T5" fmla="*/ 57 h 69"/>
                <a:gd name="T6" fmla="*/ 22 w 63"/>
                <a:gd name="T7" fmla="*/ 69 h 69"/>
                <a:gd name="T8" fmla="*/ 0 w 63"/>
                <a:gd name="T9" fmla="*/ 66 h 69"/>
                <a:gd name="T10" fmla="*/ 14 w 63"/>
                <a:gd name="T11" fmla="*/ 45 h 69"/>
                <a:gd name="T12" fmla="*/ 7 w 63"/>
                <a:gd name="T13" fmla="*/ 25 h 69"/>
                <a:gd name="T14" fmla="*/ 29 w 63"/>
                <a:gd name="T15" fmla="*/ 10 h 69"/>
                <a:gd name="T16" fmla="*/ 41 w 63"/>
                <a:gd name="T17" fmla="*/ 0 h 69"/>
                <a:gd name="T18" fmla="*/ 44 w 63"/>
                <a:gd name="T19" fmla="*/ 11 h 69"/>
                <a:gd name="T20" fmla="*/ 40 w 63"/>
                <a:gd name="T21" fmla="*/ 22 h 69"/>
                <a:gd name="T22" fmla="*/ 50 w 63"/>
                <a:gd name="T23" fmla="*/ 21 h 69"/>
                <a:gd name="T24" fmla="*/ 61 w 63"/>
                <a:gd name="T25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9">
                  <a:moveTo>
                    <a:pt x="61" y="25"/>
                  </a:moveTo>
                  <a:lnTo>
                    <a:pt x="63" y="40"/>
                  </a:lnTo>
                  <a:lnTo>
                    <a:pt x="51" y="57"/>
                  </a:lnTo>
                  <a:lnTo>
                    <a:pt x="22" y="69"/>
                  </a:lnTo>
                  <a:lnTo>
                    <a:pt x="0" y="66"/>
                  </a:lnTo>
                  <a:lnTo>
                    <a:pt x="14" y="45"/>
                  </a:lnTo>
                  <a:lnTo>
                    <a:pt x="7" y="25"/>
                  </a:lnTo>
                  <a:lnTo>
                    <a:pt x="29" y="10"/>
                  </a:lnTo>
                  <a:lnTo>
                    <a:pt x="41" y="0"/>
                  </a:lnTo>
                  <a:lnTo>
                    <a:pt x="44" y="11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1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1" name="Freeform 89">
              <a:extLst>
                <a:ext uri="{FF2B5EF4-FFF2-40B4-BE49-F238E27FC236}">
                  <a16:creationId xmlns:a16="http://schemas.microsoft.com/office/drawing/2014/main" id="{950C9B33-F512-3148-84D8-03825AE6C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207" y="2909666"/>
              <a:ext cx="598748" cy="510018"/>
            </a:xfrm>
            <a:custGeom>
              <a:avLst/>
              <a:gdLst>
                <a:gd name="T0" fmla="*/ 190 w 377"/>
                <a:gd name="T1" fmla="*/ 48 h 303"/>
                <a:gd name="T2" fmla="*/ 211 w 377"/>
                <a:gd name="T3" fmla="*/ 37 h 303"/>
                <a:gd name="T4" fmla="*/ 231 w 377"/>
                <a:gd name="T5" fmla="*/ 35 h 303"/>
                <a:gd name="T6" fmla="*/ 266 w 377"/>
                <a:gd name="T7" fmla="*/ 48 h 303"/>
                <a:gd name="T8" fmla="*/ 302 w 377"/>
                <a:gd name="T9" fmla="*/ 67 h 303"/>
                <a:gd name="T10" fmla="*/ 306 w 377"/>
                <a:gd name="T11" fmla="*/ 110 h 303"/>
                <a:gd name="T12" fmla="*/ 312 w 377"/>
                <a:gd name="T13" fmla="*/ 128 h 303"/>
                <a:gd name="T14" fmla="*/ 315 w 377"/>
                <a:gd name="T15" fmla="*/ 156 h 303"/>
                <a:gd name="T16" fmla="*/ 333 w 377"/>
                <a:gd name="T17" fmla="*/ 173 h 303"/>
                <a:gd name="T18" fmla="*/ 324 w 377"/>
                <a:gd name="T19" fmla="*/ 205 h 303"/>
                <a:gd name="T20" fmla="*/ 343 w 377"/>
                <a:gd name="T21" fmla="*/ 228 h 303"/>
                <a:gd name="T22" fmla="*/ 365 w 377"/>
                <a:gd name="T23" fmla="*/ 256 h 303"/>
                <a:gd name="T24" fmla="*/ 377 w 377"/>
                <a:gd name="T25" fmla="*/ 268 h 303"/>
                <a:gd name="T26" fmla="*/ 349 w 377"/>
                <a:gd name="T27" fmla="*/ 303 h 303"/>
                <a:gd name="T28" fmla="*/ 295 w 377"/>
                <a:gd name="T29" fmla="*/ 292 h 303"/>
                <a:gd name="T30" fmla="*/ 264 w 377"/>
                <a:gd name="T31" fmla="*/ 264 h 303"/>
                <a:gd name="T32" fmla="*/ 241 w 377"/>
                <a:gd name="T33" fmla="*/ 264 h 303"/>
                <a:gd name="T34" fmla="*/ 202 w 377"/>
                <a:gd name="T35" fmla="*/ 268 h 303"/>
                <a:gd name="T36" fmla="*/ 164 w 377"/>
                <a:gd name="T37" fmla="*/ 246 h 303"/>
                <a:gd name="T38" fmla="*/ 133 w 377"/>
                <a:gd name="T39" fmla="*/ 198 h 303"/>
                <a:gd name="T40" fmla="*/ 112 w 377"/>
                <a:gd name="T41" fmla="*/ 195 h 303"/>
                <a:gd name="T42" fmla="*/ 96 w 377"/>
                <a:gd name="T43" fmla="*/ 192 h 303"/>
                <a:gd name="T44" fmla="*/ 88 w 377"/>
                <a:gd name="T45" fmla="*/ 181 h 303"/>
                <a:gd name="T46" fmla="*/ 78 w 377"/>
                <a:gd name="T47" fmla="*/ 150 h 303"/>
                <a:gd name="T48" fmla="*/ 40 w 377"/>
                <a:gd name="T49" fmla="*/ 119 h 303"/>
                <a:gd name="T50" fmla="*/ 49 w 377"/>
                <a:gd name="T51" fmla="*/ 96 h 303"/>
                <a:gd name="T52" fmla="*/ 34 w 377"/>
                <a:gd name="T53" fmla="*/ 77 h 303"/>
                <a:gd name="T54" fmla="*/ 7 w 377"/>
                <a:gd name="T55" fmla="*/ 36 h 303"/>
                <a:gd name="T56" fmla="*/ 0 w 377"/>
                <a:gd name="T57" fmla="*/ 6 h 303"/>
                <a:gd name="T58" fmla="*/ 15 w 377"/>
                <a:gd name="T59" fmla="*/ 8 h 303"/>
                <a:gd name="T60" fmla="*/ 37 w 377"/>
                <a:gd name="T61" fmla="*/ 20 h 303"/>
                <a:gd name="T62" fmla="*/ 60 w 377"/>
                <a:gd name="T63" fmla="*/ 5 h 303"/>
                <a:gd name="T64" fmla="*/ 73 w 377"/>
                <a:gd name="T65" fmla="*/ 9 h 303"/>
                <a:gd name="T66" fmla="*/ 81 w 377"/>
                <a:gd name="T67" fmla="*/ 30 h 303"/>
                <a:gd name="T68" fmla="*/ 93 w 377"/>
                <a:gd name="T69" fmla="*/ 44 h 303"/>
                <a:gd name="T70" fmla="*/ 124 w 377"/>
                <a:gd name="T71" fmla="*/ 59 h 303"/>
                <a:gd name="T72" fmla="*/ 175 w 377"/>
                <a:gd name="T73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7" h="303">
                  <a:moveTo>
                    <a:pt x="176" y="52"/>
                  </a:moveTo>
                  <a:lnTo>
                    <a:pt x="190" y="48"/>
                  </a:lnTo>
                  <a:lnTo>
                    <a:pt x="200" y="36"/>
                  </a:lnTo>
                  <a:lnTo>
                    <a:pt x="211" y="37"/>
                  </a:lnTo>
                  <a:lnTo>
                    <a:pt x="218" y="33"/>
                  </a:lnTo>
                  <a:lnTo>
                    <a:pt x="231" y="35"/>
                  </a:lnTo>
                  <a:lnTo>
                    <a:pt x="252" y="45"/>
                  </a:lnTo>
                  <a:lnTo>
                    <a:pt x="266" y="48"/>
                  </a:lnTo>
                  <a:lnTo>
                    <a:pt x="289" y="66"/>
                  </a:lnTo>
                  <a:lnTo>
                    <a:pt x="302" y="67"/>
                  </a:lnTo>
                  <a:lnTo>
                    <a:pt x="308" y="84"/>
                  </a:lnTo>
                  <a:lnTo>
                    <a:pt x="306" y="110"/>
                  </a:lnTo>
                  <a:lnTo>
                    <a:pt x="304" y="125"/>
                  </a:lnTo>
                  <a:lnTo>
                    <a:pt x="312" y="128"/>
                  </a:lnTo>
                  <a:lnTo>
                    <a:pt x="307" y="139"/>
                  </a:lnTo>
                  <a:lnTo>
                    <a:pt x="315" y="156"/>
                  </a:lnTo>
                  <a:lnTo>
                    <a:pt x="319" y="169"/>
                  </a:lnTo>
                  <a:lnTo>
                    <a:pt x="333" y="173"/>
                  </a:lnTo>
                  <a:lnTo>
                    <a:pt x="337" y="186"/>
                  </a:lnTo>
                  <a:lnTo>
                    <a:pt x="324" y="205"/>
                  </a:lnTo>
                  <a:lnTo>
                    <a:pt x="334" y="216"/>
                  </a:lnTo>
                  <a:lnTo>
                    <a:pt x="343" y="228"/>
                  </a:lnTo>
                  <a:lnTo>
                    <a:pt x="362" y="237"/>
                  </a:lnTo>
                  <a:lnTo>
                    <a:pt x="365" y="256"/>
                  </a:lnTo>
                  <a:lnTo>
                    <a:pt x="374" y="259"/>
                  </a:lnTo>
                  <a:lnTo>
                    <a:pt x="377" y="268"/>
                  </a:lnTo>
                  <a:lnTo>
                    <a:pt x="353" y="279"/>
                  </a:lnTo>
                  <a:lnTo>
                    <a:pt x="349" y="303"/>
                  </a:lnTo>
                  <a:lnTo>
                    <a:pt x="315" y="297"/>
                  </a:lnTo>
                  <a:lnTo>
                    <a:pt x="295" y="292"/>
                  </a:lnTo>
                  <a:lnTo>
                    <a:pt x="274" y="290"/>
                  </a:lnTo>
                  <a:lnTo>
                    <a:pt x="264" y="264"/>
                  </a:lnTo>
                  <a:lnTo>
                    <a:pt x="255" y="260"/>
                  </a:lnTo>
                  <a:lnTo>
                    <a:pt x="241" y="264"/>
                  </a:lnTo>
                  <a:lnTo>
                    <a:pt x="225" y="274"/>
                  </a:lnTo>
                  <a:lnTo>
                    <a:pt x="202" y="268"/>
                  </a:lnTo>
                  <a:lnTo>
                    <a:pt x="182" y="251"/>
                  </a:lnTo>
                  <a:lnTo>
                    <a:pt x="164" y="246"/>
                  </a:lnTo>
                  <a:lnTo>
                    <a:pt x="150" y="226"/>
                  </a:lnTo>
                  <a:lnTo>
                    <a:pt x="133" y="198"/>
                  </a:lnTo>
                  <a:lnTo>
                    <a:pt x="124" y="202"/>
                  </a:lnTo>
                  <a:lnTo>
                    <a:pt x="112" y="195"/>
                  </a:lnTo>
                  <a:lnTo>
                    <a:pt x="107" y="203"/>
                  </a:lnTo>
                  <a:lnTo>
                    <a:pt x="96" y="192"/>
                  </a:lnTo>
                  <a:lnTo>
                    <a:pt x="94" y="181"/>
                  </a:lnTo>
                  <a:lnTo>
                    <a:pt x="88" y="181"/>
                  </a:lnTo>
                  <a:lnTo>
                    <a:pt x="89" y="166"/>
                  </a:lnTo>
                  <a:lnTo>
                    <a:pt x="78" y="150"/>
                  </a:lnTo>
                  <a:lnTo>
                    <a:pt x="55" y="139"/>
                  </a:lnTo>
                  <a:lnTo>
                    <a:pt x="40" y="119"/>
                  </a:lnTo>
                  <a:lnTo>
                    <a:pt x="42" y="103"/>
                  </a:lnTo>
                  <a:lnTo>
                    <a:pt x="49" y="96"/>
                  </a:lnTo>
                  <a:lnTo>
                    <a:pt x="46" y="84"/>
                  </a:lnTo>
                  <a:lnTo>
                    <a:pt x="34" y="77"/>
                  </a:lnTo>
                  <a:lnTo>
                    <a:pt x="19" y="53"/>
                  </a:lnTo>
                  <a:lnTo>
                    <a:pt x="7" y="36"/>
                  </a:lnTo>
                  <a:lnTo>
                    <a:pt x="9" y="30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5" y="8"/>
                  </a:lnTo>
                  <a:lnTo>
                    <a:pt x="25" y="18"/>
                  </a:lnTo>
                  <a:lnTo>
                    <a:pt x="37" y="20"/>
                  </a:lnTo>
                  <a:lnTo>
                    <a:pt x="43" y="20"/>
                  </a:lnTo>
                  <a:lnTo>
                    <a:pt x="60" y="5"/>
                  </a:lnTo>
                  <a:lnTo>
                    <a:pt x="67" y="3"/>
                  </a:lnTo>
                  <a:lnTo>
                    <a:pt x="73" y="9"/>
                  </a:lnTo>
                  <a:lnTo>
                    <a:pt x="69" y="19"/>
                  </a:lnTo>
                  <a:lnTo>
                    <a:pt x="81" y="30"/>
                  </a:lnTo>
                  <a:lnTo>
                    <a:pt x="85" y="29"/>
                  </a:lnTo>
                  <a:lnTo>
                    <a:pt x="93" y="44"/>
                  </a:lnTo>
                  <a:lnTo>
                    <a:pt x="110" y="49"/>
                  </a:lnTo>
                  <a:lnTo>
                    <a:pt x="124" y="59"/>
                  </a:lnTo>
                  <a:lnTo>
                    <a:pt x="149" y="63"/>
                  </a:lnTo>
                  <a:lnTo>
                    <a:pt x="175" y="57"/>
                  </a:lnTo>
                  <a:lnTo>
                    <a:pt x="176" y="5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2" name="Freeform 90">
              <a:extLst>
                <a:ext uri="{FF2B5EF4-FFF2-40B4-BE49-F238E27FC236}">
                  <a16:creationId xmlns:a16="http://schemas.microsoft.com/office/drawing/2014/main" id="{683A7BA2-6A38-1F46-AD47-D4B919F00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8270" y="2990461"/>
              <a:ext cx="285874" cy="289514"/>
            </a:xfrm>
            <a:custGeom>
              <a:avLst/>
              <a:gdLst>
                <a:gd name="T0" fmla="*/ 107 w 180"/>
                <a:gd name="T1" fmla="*/ 29 h 172"/>
                <a:gd name="T2" fmla="*/ 119 w 180"/>
                <a:gd name="T3" fmla="*/ 36 h 172"/>
                <a:gd name="T4" fmla="*/ 122 w 180"/>
                <a:gd name="T5" fmla="*/ 48 h 172"/>
                <a:gd name="T6" fmla="*/ 115 w 180"/>
                <a:gd name="T7" fmla="*/ 55 h 172"/>
                <a:gd name="T8" fmla="*/ 113 w 180"/>
                <a:gd name="T9" fmla="*/ 71 h 172"/>
                <a:gd name="T10" fmla="*/ 128 w 180"/>
                <a:gd name="T11" fmla="*/ 91 h 172"/>
                <a:gd name="T12" fmla="*/ 151 w 180"/>
                <a:gd name="T13" fmla="*/ 102 h 172"/>
                <a:gd name="T14" fmla="*/ 162 w 180"/>
                <a:gd name="T15" fmla="*/ 118 h 172"/>
                <a:gd name="T16" fmla="*/ 161 w 180"/>
                <a:gd name="T17" fmla="*/ 133 h 172"/>
                <a:gd name="T18" fmla="*/ 167 w 180"/>
                <a:gd name="T19" fmla="*/ 133 h 172"/>
                <a:gd name="T20" fmla="*/ 169 w 180"/>
                <a:gd name="T21" fmla="*/ 144 h 172"/>
                <a:gd name="T22" fmla="*/ 180 w 180"/>
                <a:gd name="T23" fmla="*/ 155 h 172"/>
                <a:gd name="T24" fmla="*/ 169 w 180"/>
                <a:gd name="T25" fmla="*/ 154 h 172"/>
                <a:gd name="T26" fmla="*/ 157 w 180"/>
                <a:gd name="T27" fmla="*/ 152 h 172"/>
                <a:gd name="T28" fmla="*/ 147 w 180"/>
                <a:gd name="T29" fmla="*/ 172 h 172"/>
                <a:gd name="T30" fmla="*/ 114 w 180"/>
                <a:gd name="T31" fmla="*/ 170 h 172"/>
                <a:gd name="T32" fmla="*/ 59 w 180"/>
                <a:gd name="T33" fmla="*/ 129 h 172"/>
                <a:gd name="T34" fmla="*/ 31 w 180"/>
                <a:gd name="T35" fmla="*/ 114 h 172"/>
                <a:gd name="T36" fmla="*/ 10 w 180"/>
                <a:gd name="T37" fmla="*/ 109 h 172"/>
                <a:gd name="T38" fmla="*/ 0 w 180"/>
                <a:gd name="T39" fmla="*/ 83 h 172"/>
                <a:gd name="T40" fmla="*/ 35 w 180"/>
                <a:gd name="T41" fmla="*/ 62 h 172"/>
                <a:gd name="T42" fmla="*/ 38 w 180"/>
                <a:gd name="T43" fmla="*/ 37 h 172"/>
                <a:gd name="T44" fmla="*/ 35 w 180"/>
                <a:gd name="T45" fmla="*/ 22 h 172"/>
                <a:gd name="T46" fmla="*/ 43 w 180"/>
                <a:gd name="T47" fmla="*/ 17 h 172"/>
                <a:gd name="T48" fmla="*/ 50 w 180"/>
                <a:gd name="T49" fmla="*/ 4 h 172"/>
                <a:gd name="T50" fmla="*/ 57 w 180"/>
                <a:gd name="T51" fmla="*/ 0 h 172"/>
                <a:gd name="T52" fmla="*/ 78 w 180"/>
                <a:gd name="T53" fmla="*/ 3 h 172"/>
                <a:gd name="T54" fmla="*/ 84 w 180"/>
                <a:gd name="T55" fmla="*/ 8 h 172"/>
                <a:gd name="T56" fmla="*/ 92 w 180"/>
                <a:gd name="T57" fmla="*/ 5 h 172"/>
                <a:gd name="T58" fmla="*/ 107 w 180"/>
                <a:gd name="T59" fmla="*/ 2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172">
                  <a:moveTo>
                    <a:pt x="107" y="29"/>
                  </a:moveTo>
                  <a:lnTo>
                    <a:pt x="119" y="36"/>
                  </a:lnTo>
                  <a:lnTo>
                    <a:pt x="122" y="48"/>
                  </a:lnTo>
                  <a:lnTo>
                    <a:pt x="115" y="55"/>
                  </a:lnTo>
                  <a:lnTo>
                    <a:pt x="113" y="71"/>
                  </a:lnTo>
                  <a:lnTo>
                    <a:pt x="128" y="91"/>
                  </a:lnTo>
                  <a:lnTo>
                    <a:pt x="151" y="102"/>
                  </a:lnTo>
                  <a:lnTo>
                    <a:pt x="162" y="118"/>
                  </a:lnTo>
                  <a:lnTo>
                    <a:pt x="161" y="133"/>
                  </a:lnTo>
                  <a:lnTo>
                    <a:pt x="167" y="133"/>
                  </a:lnTo>
                  <a:lnTo>
                    <a:pt x="169" y="144"/>
                  </a:lnTo>
                  <a:lnTo>
                    <a:pt x="180" y="155"/>
                  </a:lnTo>
                  <a:lnTo>
                    <a:pt x="169" y="154"/>
                  </a:lnTo>
                  <a:lnTo>
                    <a:pt x="157" y="152"/>
                  </a:lnTo>
                  <a:lnTo>
                    <a:pt x="147" y="172"/>
                  </a:lnTo>
                  <a:lnTo>
                    <a:pt x="114" y="170"/>
                  </a:lnTo>
                  <a:lnTo>
                    <a:pt x="59" y="129"/>
                  </a:lnTo>
                  <a:lnTo>
                    <a:pt x="31" y="114"/>
                  </a:lnTo>
                  <a:lnTo>
                    <a:pt x="10" y="109"/>
                  </a:lnTo>
                  <a:lnTo>
                    <a:pt x="0" y="83"/>
                  </a:lnTo>
                  <a:lnTo>
                    <a:pt x="35" y="62"/>
                  </a:lnTo>
                  <a:lnTo>
                    <a:pt x="38" y="37"/>
                  </a:lnTo>
                  <a:lnTo>
                    <a:pt x="35" y="22"/>
                  </a:lnTo>
                  <a:lnTo>
                    <a:pt x="43" y="17"/>
                  </a:lnTo>
                  <a:lnTo>
                    <a:pt x="50" y="4"/>
                  </a:lnTo>
                  <a:lnTo>
                    <a:pt x="57" y="0"/>
                  </a:lnTo>
                  <a:lnTo>
                    <a:pt x="78" y="3"/>
                  </a:lnTo>
                  <a:lnTo>
                    <a:pt x="84" y="8"/>
                  </a:lnTo>
                  <a:lnTo>
                    <a:pt x="92" y="5"/>
                  </a:lnTo>
                  <a:lnTo>
                    <a:pt x="107" y="2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3" name="Freeform 91">
              <a:extLst>
                <a:ext uri="{FF2B5EF4-FFF2-40B4-BE49-F238E27FC236}">
                  <a16:creationId xmlns:a16="http://schemas.microsoft.com/office/drawing/2014/main" id="{9851E4E1-86D3-7D47-852B-345942D48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9434" y="2017557"/>
              <a:ext cx="235052" cy="94261"/>
            </a:xfrm>
            <a:custGeom>
              <a:avLst/>
              <a:gdLst>
                <a:gd name="T0" fmla="*/ 138 w 148"/>
                <a:gd name="T1" fmla="*/ 1 h 56"/>
                <a:gd name="T2" fmla="*/ 133 w 148"/>
                <a:gd name="T3" fmla="*/ 13 h 56"/>
                <a:gd name="T4" fmla="*/ 148 w 148"/>
                <a:gd name="T5" fmla="*/ 25 h 56"/>
                <a:gd name="T6" fmla="*/ 128 w 148"/>
                <a:gd name="T7" fmla="*/ 39 h 56"/>
                <a:gd name="T8" fmla="*/ 85 w 148"/>
                <a:gd name="T9" fmla="*/ 52 h 56"/>
                <a:gd name="T10" fmla="*/ 73 w 148"/>
                <a:gd name="T11" fmla="*/ 56 h 56"/>
                <a:gd name="T12" fmla="*/ 54 w 148"/>
                <a:gd name="T13" fmla="*/ 53 h 56"/>
                <a:gd name="T14" fmla="*/ 16 w 148"/>
                <a:gd name="T15" fmla="*/ 47 h 56"/>
                <a:gd name="T16" fmla="*/ 31 w 148"/>
                <a:gd name="T17" fmla="*/ 39 h 56"/>
                <a:gd name="T18" fmla="*/ 2 w 148"/>
                <a:gd name="T19" fmla="*/ 30 h 56"/>
                <a:gd name="T20" fmla="*/ 28 w 148"/>
                <a:gd name="T21" fmla="*/ 26 h 56"/>
                <a:gd name="T22" fmla="*/ 28 w 148"/>
                <a:gd name="T23" fmla="*/ 21 h 56"/>
                <a:gd name="T24" fmla="*/ 0 w 148"/>
                <a:gd name="T25" fmla="*/ 17 h 56"/>
                <a:gd name="T26" fmla="*/ 12 w 148"/>
                <a:gd name="T27" fmla="*/ 5 h 56"/>
                <a:gd name="T28" fmla="*/ 33 w 148"/>
                <a:gd name="T29" fmla="*/ 2 h 56"/>
                <a:gd name="T30" fmla="*/ 52 w 148"/>
                <a:gd name="T31" fmla="*/ 14 h 56"/>
                <a:gd name="T32" fmla="*/ 75 w 148"/>
                <a:gd name="T33" fmla="*/ 4 h 56"/>
                <a:gd name="T34" fmla="*/ 91 w 148"/>
                <a:gd name="T35" fmla="*/ 9 h 56"/>
                <a:gd name="T36" fmla="*/ 115 w 148"/>
                <a:gd name="T37" fmla="*/ 0 h 56"/>
                <a:gd name="T38" fmla="*/ 138 w 148"/>
                <a:gd name="T39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56">
                  <a:moveTo>
                    <a:pt x="138" y="1"/>
                  </a:moveTo>
                  <a:lnTo>
                    <a:pt x="133" y="13"/>
                  </a:lnTo>
                  <a:lnTo>
                    <a:pt x="148" y="25"/>
                  </a:lnTo>
                  <a:lnTo>
                    <a:pt x="128" y="39"/>
                  </a:lnTo>
                  <a:lnTo>
                    <a:pt x="85" y="52"/>
                  </a:lnTo>
                  <a:lnTo>
                    <a:pt x="73" y="56"/>
                  </a:lnTo>
                  <a:lnTo>
                    <a:pt x="54" y="53"/>
                  </a:lnTo>
                  <a:lnTo>
                    <a:pt x="16" y="47"/>
                  </a:lnTo>
                  <a:lnTo>
                    <a:pt x="31" y="39"/>
                  </a:lnTo>
                  <a:lnTo>
                    <a:pt x="2" y="30"/>
                  </a:lnTo>
                  <a:lnTo>
                    <a:pt x="28" y="26"/>
                  </a:lnTo>
                  <a:lnTo>
                    <a:pt x="28" y="21"/>
                  </a:lnTo>
                  <a:lnTo>
                    <a:pt x="0" y="17"/>
                  </a:lnTo>
                  <a:lnTo>
                    <a:pt x="12" y="5"/>
                  </a:lnTo>
                  <a:lnTo>
                    <a:pt x="33" y="2"/>
                  </a:lnTo>
                  <a:lnTo>
                    <a:pt x="52" y="14"/>
                  </a:lnTo>
                  <a:lnTo>
                    <a:pt x="75" y="4"/>
                  </a:lnTo>
                  <a:lnTo>
                    <a:pt x="91" y="9"/>
                  </a:lnTo>
                  <a:lnTo>
                    <a:pt x="115" y="0"/>
                  </a:lnTo>
                  <a:lnTo>
                    <a:pt x="138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4" name="Freeform 92">
              <a:extLst>
                <a:ext uri="{FF2B5EF4-FFF2-40B4-BE49-F238E27FC236}">
                  <a16:creationId xmlns:a16="http://schemas.microsoft.com/office/drawing/2014/main" id="{503A9A15-CE06-0C4D-861B-EFBDD0F64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155" y="3133535"/>
              <a:ext cx="38117" cy="132975"/>
            </a:xfrm>
            <a:custGeom>
              <a:avLst/>
              <a:gdLst>
                <a:gd name="T0" fmla="*/ 23 w 24"/>
                <a:gd name="T1" fmla="*/ 12 h 79"/>
                <a:gd name="T2" fmla="*/ 20 w 24"/>
                <a:gd name="T3" fmla="*/ 19 h 79"/>
                <a:gd name="T4" fmla="*/ 14 w 24"/>
                <a:gd name="T5" fmla="*/ 16 h 79"/>
                <a:gd name="T6" fmla="*/ 11 w 24"/>
                <a:gd name="T7" fmla="*/ 30 h 79"/>
                <a:gd name="T8" fmla="*/ 16 w 24"/>
                <a:gd name="T9" fmla="*/ 32 h 79"/>
                <a:gd name="T10" fmla="*/ 12 w 24"/>
                <a:gd name="T11" fmla="*/ 35 h 79"/>
                <a:gd name="T12" fmla="*/ 12 w 24"/>
                <a:gd name="T13" fmla="*/ 40 h 79"/>
                <a:gd name="T14" fmla="*/ 20 w 24"/>
                <a:gd name="T15" fmla="*/ 37 h 79"/>
                <a:gd name="T16" fmla="*/ 21 w 24"/>
                <a:gd name="T17" fmla="*/ 45 h 79"/>
                <a:gd name="T18" fmla="*/ 15 w 24"/>
                <a:gd name="T19" fmla="*/ 79 h 79"/>
                <a:gd name="T20" fmla="*/ 0 w 24"/>
                <a:gd name="T21" fmla="*/ 43 h 79"/>
                <a:gd name="T22" fmla="*/ 5 w 24"/>
                <a:gd name="T23" fmla="*/ 36 h 79"/>
                <a:gd name="T24" fmla="*/ 3 w 24"/>
                <a:gd name="T25" fmla="*/ 35 h 79"/>
                <a:gd name="T26" fmla="*/ 7 w 24"/>
                <a:gd name="T27" fmla="*/ 25 h 79"/>
                <a:gd name="T28" fmla="*/ 9 w 24"/>
                <a:gd name="T29" fmla="*/ 10 h 79"/>
                <a:gd name="T30" fmla="*/ 11 w 24"/>
                <a:gd name="T31" fmla="*/ 4 h 79"/>
                <a:gd name="T32" fmla="*/ 11 w 24"/>
                <a:gd name="T33" fmla="*/ 4 h 79"/>
                <a:gd name="T34" fmla="*/ 17 w 24"/>
                <a:gd name="T35" fmla="*/ 4 h 79"/>
                <a:gd name="T36" fmla="*/ 18 w 24"/>
                <a:gd name="T37" fmla="*/ 1 h 79"/>
                <a:gd name="T38" fmla="*/ 23 w 24"/>
                <a:gd name="T39" fmla="*/ 0 h 79"/>
                <a:gd name="T40" fmla="*/ 24 w 24"/>
                <a:gd name="T41" fmla="*/ 9 h 79"/>
                <a:gd name="T42" fmla="*/ 22 w 24"/>
                <a:gd name="T43" fmla="*/ 12 h 79"/>
                <a:gd name="T44" fmla="*/ 23 w 24"/>
                <a:gd name="T4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79">
                  <a:moveTo>
                    <a:pt x="23" y="12"/>
                  </a:moveTo>
                  <a:lnTo>
                    <a:pt x="20" y="19"/>
                  </a:lnTo>
                  <a:lnTo>
                    <a:pt x="14" y="16"/>
                  </a:lnTo>
                  <a:lnTo>
                    <a:pt x="11" y="30"/>
                  </a:lnTo>
                  <a:lnTo>
                    <a:pt x="16" y="32"/>
                  </a:lnTo>
                  <a:lnTo>
                    <a:pt x="12" y="35"/>
                  </a:lnTo>
                  <a:lnTo>
                    <a:pt x="12" y="40"/>
                  </a:lnTo>
                  <a:lnTo>
                    <a:pt x="20" y="37"/>
                  </a:lnTo>
                  <a:lnTo>
                    <a:pt x="21" y="45"/>
                  </a:lnTo>
                  <a:lnTo>
                    <a:pt x="15" y="79"/>
                  </a:lnTo>
                  <a:lnTo>
                    <a:pt x="0" y="43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7" y="25"/>
                  </a:lnTo>
                  <a:lnTo>
                    <a:pt x="9" y="1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7" y="4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4" y="9"/>
                  </a:lnTo>
                  <a:lnTo>
                    <a:pt x="22" y="12"/>
                  </a:lnTo>
                  <a:lnTo>
                    <a:pt x="23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5" name="Freeform 93">
              <a:extLst>
                <a:ext uri="{FF2B5EF4-FFF2-40B4-BE49-F238E27FC236}">
                  <a16:creationId xmlns:a16="http://schemas.microsoft.com/office/drawing/2014/main" id="{6AA71D7A-2E34-6F46-8ABA-10E4F2503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938" y="2961846"/>
              <a:ext cx="82586" cy="55547"/>
            </a:xfrm>
            <a:custGeom>
              <a:avLst/>
              <a:gdLst>
                <a:gd name="T0" fmla="*/ 52 w 52"/>
                <a:gd name="T1" fmla="*/ 0 h 33"/>
                <a:gd name="T2" fmla="*/ 47 w 52"/>
                <a:gd name="T3" fmla="*/ 16 h 33"/>
                <a:gd name="T4" fmla="*/ 50 w 52"/>
                <a:gd name="T5" fmla="*/ 23 h 33"/>
                <a:gd name="T6" fmla="*/ 47 w 52"/>
                <a:gd name="T7" fmla="*/ 33 h 33"/>
                <a:gd name="T8" fmla="*/ 33 w 52"/>
                <a:gd name="T9" fmla="*/ 25 h 33"/>
                <a:gd name="T10" fmla="*/ 24 w 52"/>
                <a:gd name="T11" fmla="*/ 23 h 33"/>
                <a:gd name="T12" fmla="*/ 0 w 52"/>
                <a:gd name="T13" fmla="*/ 13 h 33"/>
                <a:gd name="T14" fmla="*/ 2 w 52"/>
                <a:gd name="T15" fmla="*/ 2 h 33"/>
                <a:gd name="T16" fmla="*/ 22 w 52"/>
                <a:gd name="T17" fmla="*/ 4 h 33"/>
                <a:gd name="T18" fmla="*/ 39 w 52"/>
                <a:gd name="T19" fmla="*/ 2 h 33"/>
                <a:gd name="T20" fmla="*/ 52 w 5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33">
                  <a:moveTo>
                    <a:pt x="52" y="0"/>
                  </a:moveTo>
                  <a:lnTo>
                    <a:pt x="47" y="16"/>
                  </a:lnTo>
                  <a:lnTo>
                    <a:pt x="50" y="23"/>
                  </a:lnTo>
                  <a:lnTo>
                    <a:pt x="47" y="33"/>
                  </a:lnTo>
                  <a:lnTo>
                    <a:pt x="33" y="25"/>
                  </a:lnTo>
                  <a:lnTo>
                    <a:pt x="24" y="23"/>
                  </a:lnTo>
                  <a:lnTo>
                    <a:pt x="0" y="13"/>
                  </a:lnTo>
                  <a:lnTo>
                    <a:pt x="2" y="2"/>
                  </a:lnTo>
                  <a:lnTo>
                    <a:pt x="22" y="4"/>
                  </a:lnTo>
                  <a:lnTo>
                    <a:pt x="39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6" name="Freeform 94">
              <a:extLst>
                <a:ext uri="{FF2B5EF4-FFF2-40B4-BE49-F238E27FC236}">
                  <a16:creationId xmlns:a16="http://schemas.microsoft.com/office/drawing/2014/main" id="{65F1A963-E6DA-E74A-9DDA-CB411D9D5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824" y="2857486"/>
              <a:ext cx="44469" cy="80795"/>
            </a:xfrm>
            <a:custGeom>
              <a:avLst/>
              <a:gdLst>
                <a:gd name="T0" fmla="*/ 17 w 28"/>
                <a:gd name="T1" fmla="*/ 0 h 48"/>
                <a:gd name="T2" fmla="*/ 28 w 28"/>
                <a:gd name="T3" fmla="*/ 15 h 48"/>
                <a:gd name="T4" fmla="*/ 27 w 28"/>
                <a:gd name="T5" fmla="*/ 42 h 48"/>
                <a:gd name="T6" fmla="*/ 19 w 28"/>
                <a:gd name="T7" fmla="*/ 41 h 48"/>
                <a:gd name="T8" fmla="*/ 12 w 28"/>
                <a:gd name="T9" fmla="*/ 48 h 48"/>
                <a:gd name="T10" fmla="*/ 6 w 28"/>
                <a:gd name="T11" fmla="*/ 43 h 48"/>
                <a:gd name="T12" fmla="*/ 4 w 28"/>
                <a:gd name="T13" fmla="*/ 18 h 48"/>
                <a:gd name="T14" fmla="*/ 0 w 28"/>
                <a:gd name="T15" fmla="*/ 6 h 48"/>
                <a:gd name="T16" fmla="*/ 9 w 28"/>
                <a:gd name="T17" fmla="*/ 7 h 48"/>
                <a:gd name="T18" fmla="*/ 17 w 28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8">
                  <a:moveTo>
                    <a:pt x="17" y="0"/>
                  </a:moveTo>
                  <a:lnTo>
                    <a:pt x="28" y="15"/>
                  </a:lnTo>
                  <a:lnTo>
                    <a:pt x="27" y="42"/>
                  </a:lnTo>
                  <a:lnTo>
                    <a:pt x="19" y="41"/>
                  </a:lnTo>
                  <a:lnTo>
                    <a:pt x="12" y="48"/>
                  </a:lnTo>
                  <a:lnTo>
                    <a:pt x="6" y="43"/>
                  </a:lnTo>
                  <a:lnTo>
                    <a:pt x="4" y="18"/>
                  </a:lnTo>
                  <a:lnTo>
                    <a:pt x="0" y="6"/>
                  </a:lnTo>
                  <a:lnTo>
                    <a:pt x="9" y="7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7" name="Freeform 95">
              <a:extLst>
                <a:ext uri="{FF2B5EF4-FFF2-40B4-BE49-F238E27FC236}">
                  <a16:creationId xmlns:a16="http://schemas.microsoft.com/office/drawing/2014/main" id="{BB0008D6-47AE-DA4A-8A5B-A90684E63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531" y="2655499"/>
              <a:ext cx="319226" cy="316446"/>
            </a:xfrm>
            <a:custGeom>
              <a:avLst/>
              <a:gdLst>
                <a:gd name="T0" fmla="*/ 114 w 201"/>
                <a:gd name="T1" fmla="*/ 12 h 188"/>
                <a:gd name="T2" fmla="*/ 117 w 201"/>
                <a:gd name="T3" fmla="*/ 31 h 188"/>
                <a:gd name="T4" fmla="*/ 91 w 201"/>
                <a:gd name="T5" fmla="*/ 35 h 188"/>
                <a:gd name="T6" fmla="*/ 91 w 201"/>
                <a:gd name="T7" fmla="*/ 51 h 188"/>
                <a:gd name="T8" fmla="*/ 113 w 201"/>
                <a:gd name="T9" fmla="*/ 72 h 188"/>
                <a:gd name="T10" fmla="*/ 142 w 201"/>
                <a:gd name="T11" fmla="*/ 105 h 188"/>
                <a:gd name="T12" fmla="*/ 160 w 201"/>
                <a:gd name="T13" fmla="*/ 110 h 188"/>
                <a:gd name="T14" fmla="*/ 171 w 201"/>
                <a:gd name="T15" fmla="*/ 121 h 188"/>
                <a:gd name="T16" fmla="*/ 199 w 201"/>
                <a:gd name="T17" fmla="*/ 138 h 188"/>
                <a:gd name="T18" fmla="*/ 198 w 201"/>
                <a:gd name="T19" fmla="*/ 149 h 188"/>
                <a:gd name="T20" fmla="*/ 173 w 201"/>
                <a:gd name="T21" fmla="*/ 136 h 188"/>
                <a:gd name="T22" fmla="*/ 180 w 201"/>
                <a:gd name="T23" fmla="*/ 157 h 188"/>
                <a:gd name="T24" fmla="*/ 172 w 201"/>
                <a:gd name="T25" fmla="*/ 169 h 188"/>
                <a:gd name="T26" fmla="*/ 156 w 201"/>
                <a:gd name="T27" fmla="*/ 188 h 188"/>
                <a:gd name="T28" fmla="*/ 159 w 201"/>
                <a:gd name="T29" fmla="*/ 171 h 188"/>
                <a:gd name="T30" fmla="*/ 155 w 201"/>
                <a:gd name="T31" fmla="*/ 155 h 188"/>
                <a:gd name="T32" fmla="*/ 142 w 201"/>
                <a:gd name="T33" fmla="*/ 142 h 188"/>
                <a:gd name="T34" fmla="*/ 125 w 201"/>
                <a:gd name="T35" fmla="*/ 129 h 188"/>
                <a:gd name="T36" fmla="*/ 105 w 201"/>
                <a:gd name="T37" fmla="*/ 120 h 188"/>
                <a:gd name="T38" fmla="*/ 76 w 201"/>
                <a:gd name="T39" fmla="*/ 97 h 188"/>
                <a:gd name="T40" fmla="*/ 58 w 201"/>
                <a:gd name="T41" fmla="*/ 65 h 188"/>
                <a:gd name="T42" fmla="*/ 35 w 201"/>
                <a:gd name="T43" fmla="*/ 56 h 188"/>
                <a:gd name="T44" fmla="*/ 19 w 201"/>
                <a:gd name="T45" fmla="*/ 68 h 188"/>
                <a:gd name="T46" fmla="*/ 13 w 201"/>
                <a:gd name="T47" fmla="*/ 61 h 188"/>
                <a:gd name="T48" fmla="*/ 0 w 201"/>
                <a:gd name="T49" fmla="*/ 42 h 188"/>
                <a:gd name="T50" fmla="*/ 0 w 201"/>
                <a:gd name="T51" fmla="*/ 28 h 188"/>
                <a:gd name="T52" fmla="*/ 8 w 201"/>
                <a:gd name="T53" fmla="*/ 27 h 188"/>
                <a:gd name="T54" fmla="*/ 25 w 201"/>
                <a:gd name="T55" fmla="*/ 19 h 188"/>
                <a:gd name="T56" fmla="*/ 35 w 201"/>
                <a:gd name="T57" fmla="*/ 22 h 188"/>
                <a:gd name="T58" fmla="*/ 51 w 201"/>
                <a:gd name="T59" fmla="*/ 16 h 188"/>
                <a:gd name="T60" fmla="*/ 58 w 201"/>
                <a:gd name="T61" fmla="*/ 4 h 188"/>
                <a:gd name="T62" fmla="*/ 70 w 201"/>
                <a:gd name="T63" fmla="*/ 3 h 188"/>
                <a:gd name="T64" fmla="*/ 90 w 201"/>
                <a:gd name="T65" fmla="*/ 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" h="188">
                  <a:moveTo>
                    <a:pt x="90" y="7"/>
                  </a:moveTo>
                  <a:lnTo>
                    <a:pt x="114" y="12"/>
                  </a:lnTo>
                  <a:lnTo>
                    <a:pt x="113" y="22"/>
                  </a:lnTo>
                  <a:lnTo>
                    <a:pt x="117" y="31"/>
                  </a:lnTo>
                  <a:lnTo>
                    <a:pt x="104" y="28"/>
                  </a:lnTo>
                  <a:lnTo>
                    <a:pt x="91" y="35"/>
                  </a:lnTo>
                  <a:lnTo>
                    <a:pt x="93" y="45"/>
                  </a:lnTo>
                  <a:lnTo>
                    <a:pt x="91" y="51"/>
                  </a:lnTo>
                  <a:lnTo>
                    <a:pt x="97" y="61"/>
                  </a:lnTo>
                  <a:lnTo>
                    <a:pt x="113" y="72"/>
                  </a:lnTo>
                  <a:lnTo>
                    <a:pt x="122" y="89"/>
                  </a:lnTo>
                  <a:lnTo>
                    <a:pt x="142" y="105"/>
                  </a:lnTo>
                  <a:lnTo>
                    <a:pt x="155" y="105"/>
                  </a:lnTo>
                  <a:lnTo>
                    <a:pt x="160" y="110"/>
                  </a:lnTo>
                  <a:lnTo>
                    <a:pt x="155" y="114"/>
                  </a:lnTo>
                  <a:lnTo>
                    <a:pt x="171" y="121"/>
                  </a:lnTo>
                  <a:lnTo>
                    <a:pt x="183" y="127"/>
                  </a:lnTo>
                  <a:lnTo>
                    <a:pt x="199" y="138"/>
                  </a:lnTo>
                  <a:lnTo>
                    <a:pt x="201" y="142"/>
                  </a:lnTo>
                  <a:lnTo>
                    <a:pt x="198" y="149"/>
                  </a:lnTo>
                  <a:lnTo>
                    <a:pt x="188" y="140"/>
                  </a:lnTo>
                  <a:lnTo>
                    <a:pt x="173" y="136"/>
                  </a:lnTo>
                  <a:lnTo>
                    <a:pt x="167" y="150"/>
                  </a:lnTo>
                  <a:lnTo>
                    <a:pt x="180" y="157"/>
                  </a:lnTo>
                  <a:lnTo>
                    <a:pt x="179" y="168"/>
                  </a:lnTo>
                  <a:lnTo>
                    <a:pt x="172" y="169"/>
                  </a:lnTo>
                  <a:lnTo>
                    <a:pt x="163" y="187"/>
                  </a:lnTo>
                  <a:lnTo>
                    <a:pt x="156" y="188"/>
                  </a:lnTo>
                  <a:lnTo>
                    <a:pt x="156" y="182"/>
                  </a:lnTo>
                  <a:lnTo>
                    <a:pt x="159" y="171"/>
                  </a:lnTo>
                  <a:lnTo>
                    <a:pt x="162" y="167"/>
                  </a:lnTo>
                  <a:lnTo>
                    <a:pt x="155" y="155"/>
                  </a:lnTo>
                  <a:lnTo>
                    <a:pt x="149" y="144"/>
                  </a:lnTo>
                  <a:lnTo>
                    <a:pt x="142" y="142"/>
                  </a:lnTo>
                  <a:lnTo>
                    <a:pt x="136" y="133"/>
                  </a:lnTo>
                  <a:lnTo>
                    <a:pt x="125" y="129"/>
                  </a:lnTo>
                  <a:lnTo>
                    <a:pt x="118" y="121"/>
                  </a:lnTo>
                  <a:lnTo>
                    <a:pt x="105" y="120"/>
                  </a:lnTo>
                  <a:lnTo>
                    <a:pt x="91" y="110"/>
                  </a:lnTo>
                  <a:lnTo>
                    <a:pt x="76" y="97"/>
                  </a:lnTo>
                  <a:lnTo>
                    <a:pt x="64" y="85"/>
                  </a:lnTo>
                  <a:lnTo>
                    <a:pt x="58" y="65"/>
                  </a:lnTo>
                  <a:lnTo>
                    <a:pt x="49" y="63"/>
                  </a:lnTo>
                  <a:lnTo>
                    <a:pt x="35" y="56"/>
                  </a:lnTo>
                  <a:lnTo>
                    <a:pt x="28" y="58"/>
                  </a:lnTo>
                  <a:lnTo>
                    <a:pt x="19" y="68"/>
                  </a:lnTo>
                  <a:lnTo>
                    <a:pt x="12" y="69"/>
                  </a:lnTo>
                  <a:lnTo>
                    <a:pt x="13" y="61"/>
                  </a:lnTo>
                  <a:lnTo>
                    <a:pt x="4" y="58"/>
                  </a:lnTo>
                  <a:lnTo>
                    <a:pt x="0" y="42"/>
                  </a:lnTo>
                  <a:lnTo>
                    <a:pt x="5" y="36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8" y="27"/>
                  </a:lnTo>
                  <a:lnTo>
                    <a:pt x="16" y="26"/>
                  </a:lnTo>
                  <a:lnTo>
                    <a:pt x="25" y="19"/>
                  </a:lnTo>
                  <a:lnTo>
                    <a:pt x="27" y="22"/>
                  </a:lnTo>
                  <a:lnTo>
                    <a:pt x="35" y="22"/>
                  </a:lnTo>
                  <a:lnTo>
                    <a:pt x="38" y="13"/>
                  </a:lnTo>
                  <a:lnTo>
                    <a:pt x="51" y="16"/>
                  </a:lnTo>
                  <a:lnTo>
                    <a:pt x="58" y="12"/>
                  </a:lnTo>
                  <a:lnTo>
                    <a:pt x="58" y="4"/>
                  </a:lnTo>
                  <a:lnTo>
                    <a:pt x="68" y="7"/>
                  </a:lnTo>
                  <a:lnTo>
                    <a:pt x="70" y="3"/>
                  </a:lnTo>
                  <a:lnTo>
                    <a:pt x="86" y="0"/>
                  </a:lnTo>
                  <a:lnTo>
                    <a:pt x="90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8" name="Freeform 96">
              <a:extLst>
                <a:ext uri="{FF2B5EF4-FFF2-40B4-BE49-F238E27FC236}">
                  <a16:creationId xmlns:a16="http://schemas.microsoft.com/office/drawing/2014/main" id="{F1FFEAA8-5DA0-8B47-846A-C724F774F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602" y="3650285"/>
              <a:ext cx="60351" cy="28615"/>
            </a:xfrm>
            <a:custGeom>
              <a:avLst/>
              <a:gdLst>
                <a:gd name="T0" fmla="*/ 14 w 38"/>
                <a:gd name="T1" fmla="*/ 0 h 17"/>
                <a:gd name="T2" fmla="*/ 26 w 38"/>
                <a:gd name="T3" fmla="*/ 2 h 17"/>
                <a:gd name="T4" fmla="*/ 35 w 38"/>
                <a:gd name="T5" fmla="*/ 7 h 17"/>
                <a:gd name="T6" fmla="*/ 38 w 38"/>
                <a:gd name="T7" fmla="*/ 13 h 17"/>
                <a:gd name="T8" fmla="*/ 25 w 38"/>
                <a:gd name="T9" fmla="*/ 13 h 17"/>
                <a:gd name="T10" fmla="*/ 19 w 38"/>
                <a:gd name="T11" fmla="*/ 17 h 17"/>
                <a:gd name="T12" fmla="*/ 9 w 38"/>
                <a:gd name="T13" fmla="*/ 13 h 17"/>
                <a:gd name="T14" fmla="*/ 0 w 38"/>
                <a:gd name="T15" fmla="*/ 6 h 17"/>
                <a:gd name="T16" fmla="*/ 2 w 38"/>
                <a:gd name="T17" fmla="*/ 1 h 17"/>
                <a:gd name="T18" fmla="*/ 10 w 38"/>
                <a:gd name="T19" fmla="*/ 0 h 17"/>
                <a:gd name="T20" fmla="*/ 14 w 3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7">
                  <a:moveTo>
                    <a:pt x="14" y="0"/>
                  </a:moveTo>
                  <a:lnTo>
                    <a:pt x="26" y="2"/>
                  </a:lnTo>
                  <a:lnTo>
                    <a:pt x="35" y="7"/>
                  </a:lnTo>
                  <a:lnTo>
                    <a:pt x="38" y="13"/>
                  </a:lnTo>
                  <a:lnTo>
                    <a:pt x="25" y="13"/>
                  </a:lnTo>
                  <a:lnTo>
                    <a:pt x="19" y="17"/>
                  </a:lnTo>
                  <a:lnTo>
                    <a:pt x="9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59" name="Freeform 97">
              <a:extLst>
                <a:ext uri="{FF2B5EF4-FFF2-40B4-BE49-F238E27FC236}">
                  <a16:creationId xmlns:a16="http://schemas.microsoft.com/office/drawing/2014/main" id="{351055EC-B001-E94D-B2CA-2504A4632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979" y="3130168"/>
              <a:ext cx="111173" cy="146441"/>
            </a:xfrm>
            <a:custGeom>
              <a:avLst/>
              <a:gdLst>
                <a:gd name="T0" fmla="*/ 5 w 70"/>
                <a:gd name="T1" fmla="*/ 21 h 87"/>
                <a:gd name="T2" fmla="*/ 8 w 70"/>
                <a:gd name="T3" fmla="*/ 14 h 87"/>
                <a:gd name="T4" fmla="*/ 28 w 70"/>
                <a:gd name="T5" fmla="*/ 22 h 87"/>
                <a:gd name="T6" fmla="*/ 60 w 70"/>
                <a:gd name="T7" fmla="*/ 0 h 87"/>
                <a:gd name="T8" fmla="*/ 70 w 70"/>
                <a:gd name="T9" fmla="*/ 26 h 87"/>
                <a:gd name="T10" fmla="*/ 67 w 70"/>
                <a:gd name="T11" fmla="*/ 29 h 87"/>
                <a:gd name="T12" fmla="*/ 33 w 70"/>
                <a:gd name="T13" fmla="*/ 39 h 87"/>
                <a:gd name="T14" fmla="*/ 52 w 70"/>
                <a:gd name="T15" fmla="*/ 60 h 87"/>
                <a:gd name="T16" fmla="*/ 47 w 70"/>
                <a:gd name="T17" fmla="*/ 63 h 87"/>
                <a:gd name="T18" fmla="*/ 45 w 70"/>
                <a:gd name="T19" fmla="*/ 70 h 87"/>
                <a:gd name="T20" fmla="*/ 32 w 70"/>
                <a:gd name="T21" fmla="*/ 73 h 87"/>
                <a:gd name="T22" fmla="*/ 28 w 70"/>
                <a:gd name="T23" fmla="*/ 81 h 87"/>
                <a:gd name="T24" fmla="*/ 21 w 70"/>
                <a:gd name="T25" fmla="*/ 87 h 87"/>
                <a:gd name="T26" fmla="*/ 1 w 70"/>
                <a:gd name="T27" fmla="*/ 84 h 87"/>
                <a:gd name="T28" fmla="*/ 0 w 70"/>
                <a:gd name="T29" fmla="*/ 81 h 87"/>
                <a:gd name="T30" fmla="*/ 6 w 70"/>
                <a:gd name="T31" fmla="*/ 47 h 87"/>
                <a:gd name="T32" fmla="*/ 5 w 70"/>
                <a:gd name="T33" fmla="*/ 39 h 87"/>
                <a:gd name="T34" fmla="*/ 7 w 70"/>
                <a:gd name="T35" fmla="*/ 33 h 87"/>
                <a:gd name="T36" fmla="*/ 5 w 70"/>
                <a:gd name="T37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87">
                  <a:moveTo>
                    <a:pt x="5" y="21"/>
                  </a:moveTo>
                  <a:lnTo>
                    <a:pt x="8" y="14"/>
                  </a:lnTo>
                  <a:lnTo>
                    <a:pt x="28" y="22"/>
                  </a:lnTo>
                  <a:lnTo>
                    <a:pt x="60" y="0"/>
                  </a:lnTo>
                  <a:lnTo>
                    <a:pt x="70" y="26"/>
                  </a:lnTo>
                  <a:lnTo>
                    <a:pt x="67" y="29"/>
                  </a:lnTo>
                  <a:lnTo>
                    <a:pt x="33" y="39"/>
                  </a:lnTo>
                  <a:lnTo>
                    <a:pt x="52" y="60"/>
                  </a:lnTo>
                  <a:lnTo>
                    <a:pt x="47" y="63"/>
                  </a:lnTo>
                  <a:lnTo>
                    <a:pt x="45" y="70"/>
                  </a:lnTo>
                  <a:lnTo>
                    <a:pt x="32" y="73"/>
                  </a:lnTo>
                  <a:lnTo>
                    <a:pt x="28" y="81"/>
                  </a:lnTo>
                  <a:lnTo>
                    <a:pt x="21" y="87"/>
                  </a:lnTo>
                  <a:lnTo>
                    <a:pt x="1" y="84"/>
                  </a:lnTo>
                  <a:lnTo>
                    <a:pt x="0" y="81"/>
                  </a:lnTo>
                  <a:lnTo>
                    <a:pt x="6" y="47"/>
                  </a:lnTo>
                  <a:lnTo>
                    <a:pt x="5" y="39"/>
                  </a:lnTo>
                  <a:lnTo>
                    <a:pt x="7" y="33"/>
                  </a:lnTo>
                  <a:lnTo>
                    <a:pt x="5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0" name="Freeform 98">
              <a:extLst>
                <a:ext uri="{FF2B5EF4-FFF2-40B4-BE49-F238E27FC236}">
                  <a16:creationId xmlns:a16="http://schemas.microsoft.com/office/drawing/2014/main" id="{046C25ED-29C6-FD47-A362-C3E07A92E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42" y="3096504"/>
              <a:ext cx="60351" cy="57230"/>
            </a:xfrm>
            <a:custGeom>
              <a:avLst/>
              <a:gdLst>
                <a:gd name="T0" fmla="*/ 33 w 38"/>
                <a:gd name="T1" fmla="*/ 4 h 34"/>
                <a:gd name="T2" fmla="*/ 38 w 38"/>
                <a:gd name="T3" fmla="*/ 11 h 34"/>
                <a:gd name="T4" fmla="*/ 34 w 38"/>
                <a:gd name="T5" fmla="*/ 24 h 34"/>
                <a:gd name="T6" fmla="*/ 24 w 38"/>
                <a:gd name="T7" fmla="*/ 17 h 34"/>
                <a:gd name="T8" fmla="*/ 17 w 38"/>
                <a:gd name="T9" fmla="*/ 22 h 34"/>
                <a:gd name="T10" fmla="*/ 17 w 38"/>
                <a:gd name="T11" fmla="*/ 34 h 34"/>
                <a:gd name="T12" fmla="*/ 4 w 38"/>
                <a:gd name="T13" fmla="*/ 28 h 34"/>
                <a:gd name="T14" fmla="*/ 0 w 38"/>
                <a:gd name="T15" fmla="*/ 18 h 34"/>
                <a:gd name="T16" fmla="*/ 4 w 38"/>
                <a:gd name="T17" fmla="*/ 6 h 34"/>
                <a:gd name="T18" fmla="*/ 15 w 38"/>
                <a:gd name="T19" fmla="*/ 8 h 34"/>
                <a:gd name="T20" fmla="*/ 19 w 38"/>
                <a:gd name="T21" fmla="*/ 0 h 34"/>
                <a:gd name="T22" fmla="*/ 33 w 38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4">
                  <a:moveTo>
                    <a:pt x="33" y="4"/>
                  </a:moveTo>
                  <a:lnTo>
                    <a:pt x="38" y="11"/>
                  </a:lnTo>
                  <a:lnTo>
                    <a:pt x="34" y="24"/>
                  </a:lnTo>
                  <a:lnTo>
                    <a:pt x="24" y="17"/>
                  </a:lnTo>
                  <a:lnTo>
                    <a:pt x="17" y="22"/>
                  </a:lnTo>
                  <a:lnTo>
                    <a:pt x="17" y="34"/>
                  </a:lnTo>
                  <a:lnTo>
                    <a:pt x="4" y="28"/>
                  </a:lnTo>
                  <a:lnTo>
                    <a:pt x="0" y="18"/>
                  </a:lnTo>
                  <a:lnTo>
                    <a:pt x="4" y="6"/>
                  </a:lnTo>
                  <a:lnTo>
                    <a:pt x="15" y="8"/>
                  </a:lnTo>
                  <a:lnTo>
                    <a:pt x="19" y="0"/>
                  </a:lnTo>
                  <a:lnTo>
                    <a:pt x="33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1" name="Freeform 99">
              <a:extLst>
                <a:ext uri="{FF2B5EF4-FFF2-40B4-BE49-F238E27FC236}">
                  <a16:creationId xmlns:a16="http://schemas.microsoft.com/office/drawing/2014/main" id="{FB56A535-4901-5C44-92D5-D12B54202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4433" y="2852436"/>
              <a:ext cx="276345" cy="360210"/>
            </a:xfrm>
            <a:custGeom>
              <a:avLst/>
              <a:gdLst>
                <a:gd name="T0" fmla="*/ 164 w 174"/>
                <a:gd name="T1" fmla="*/ 87 h 214"/>
                <a:gd name="T2" fmla="*/ 166 w 174"/>
                <a:gd name="T3" fmla="*/ 104 h 214"/>
                <a:gd name="T4" fmla="*/ 174 w 174"/>
                <a:gd name="T5" fmla="*/ 114 h 214"/>
                <a:gd name="T6" fmla="*/ 171 w 174"/>
                <a:gd name="T7" fmla="*/ 129 h 214"/>
                <a:gd name="T8" fmla="*/ 154 w 174"/>
                <a:gd name="T9" fmla="*/ 139 h 214"/>
                <a:gd name="T10" fmla="*/ 124 w 174"/>
                <a:gd name="T11" fmla="*/ 140 h 214"/>
                <a:gd name="T12" fmla="*/ 109 w 174"/>
                <a:gd name="T13" fmla="*/ 163 h 214"/>
                <a:gd name="T14" fmla="*/ 94 w 174"/>
                <a:gd name="T15" fmla="*/ 155 h 214"/>
                <a:gd name="T16" fmla="*/ 87 w 174"/>
                <a:gd name="T17" fmla="*/ 140 h 214"/>
                <a:gd name="T18" fmla="*/ 59 w 174"/>
                <a:gd name="T19" fmla="*/ 145 h 214"/>
                <a:gd name="T20" fmla="*/ 42 w 174"/>
                <a:gd name="T21" fmla="*/ 154 h 214"/>
                <a:gd name="T22" fmla="*/ 22 w 174"/>
                <a:gd name="T23" fmla="*/ 155 h 214"/>
                <a:gd name="T24" fmla="*/ 46 w 174"/>
                <a:gd name="T25" fmla="*/ 170 h 214"/>
                <a:gd name="T26" fmla="*/ 48 w 174"/>
                <a:gd name="T27" fmla="*/ 205 h 214"/>
                <a:gd name="T28" fmla="*/ 40 w 174"/>
                <a:gd name="T29" fmla="*/ 214 h 214"/>
                <a:gd name="T30" fmla="*/ 28 w 174"/>
                <a:gd name="T31" fmla="*/ 206 h 214"/>
                <a:gd name="T32" fmla="*/ 26 w 174"/>
                <a:gd name="T33" fmla="*/ 187 h 214"/>
                <a:gd name="T34" fmla="*/ 12 w 174"/>
                <a:gd name="T35" fmla="*/ 181 h 214"/>
                <a:gd name="T36" fmla="*/ 0 w 174"/>
                <a:gd name="T37" fmla="*/ 167 h 214"/>
                <a:gd name="T38" fmla="*/ 14 w 174"/>
                <a:gd name="T39" fmla="*/ 160 h 214"/>
                <a:gd name="T40" fmla="*/ 17 w 174"/>
                <a:gd name="T41" fmla="*/ 148 h 214"/>
                <a:gd name="T42" fmla="*/ 30 w 174"/>
                <a:gd name="T43" fmla="*/ 137 h 214"/>
                <a:gd name="T44" fmla="*/ 37 w 174"/>
                <a:gd name="T45" fmla="*/ 123 h 214"/>
                <a:gd name="T46" fmla="*/ 68 w 174"/>
                <a:gd name="T47" fmla="*/ 117 h 214"/>
                <a:gd name="T48" fmla="*/ 89 w 174"/>
                <a:gd name="T49" fmla="*/ 121 h 214"/>
                <a:gd name="T50" fmla="*/ 89 w 174"/>
                <a:gd name="T51" fmla="*/ 84 h 214"/>
                <a:gd name="T52" fmla="*/ 106 w 174"/>
                <a:gd name="T53" fmla="*/ 94 h 214"/>
                <a:gd name="T54" fmla="*/ 120 w 174"/>
                <a:gd name="T55" fmla="*/ 73 h 214"/>
                <a:gd name="T56" fmla="*/ 126 w 174"/>
                <a:gd name="T57" fmla="*/ 65 h 214"/>
                <a:gd name="T58" fmla="*/ 123 w 174"/>
                <a:gd name="T59" fmla="*/ 40 h 214"/>
                <a:gd name="T60" fmla="*/ 108 w 174"/>
                <a:gd name="T61" fmla="*/ 17 h 214"/>
                <a:gd name="T62" fmla="*/ 107 w 174"/>
                <a:gd name="T63" fmla="*/ 4 h 214"/>
                <a:gd name="T64" fmla="*/ 123 w 174"/>
                <a:gd name="T65" fmla="*/ 0 h 214"/>
                <a:gd name="T66" fmla="*/ 149 w 174"/>
                <a:gd name="T67" fmla="*/ 29 h 214"/>
                <a:gd name="T68" fmla="*/ 157 w 174"/>
                <a:gd name="T69" fmla="*/ 45 h 214"/>
                <a:gd name="T70" fmla="*/ 153 w 174"/>
                <a:gd name="T71" fmla="*/ 66 h 214"/>
                <a:gd name="T72" fmla="*/ 164 w 174"/>
                <a:gd name="T73" fmla="*/ 8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214">
                  <a:moveTo>
                    <a:pt x="164" y="87"/>
                  </a:moveTo>
                  <a:lnTo>
                    <a:pt x="166" y="104"/>
                  </a:lnTo>
                  <a:lnTo>
                    <a:pt x="174" y="114"/>
                  </a:lnTo>
                  <a:lnTo>
                    <a:pt x="171" y="129"/>
                  </a:lnTo>
                  <a:lnTo>
                    <a:pt x="154" y="139"/>
                  </a:lnTo>
                  <a:lnTo>
                    <a:pt x="124" y="140"/>
                  </a:lnTo>
                  <a:lnTo>
                    <a:pt x="109" y="163"/>
                  </a:lnTo>
                  <a:lnTo>
                    <a:pt x="94" y="155"/>
                  </a:lnTo>
                  <a:lnTo>
                    <a:pt x="87" y="140"/>
                  </a:lnTo>
                  <a:lnTo>
                    <a:pt x="59" y="145"/>
                  </a:lnTo>
                  <a:lnTo>
                    <a:pt x="42" y="154"/>
                  </a:lnTo>
                  <a:lnTo>
                    <a:pt x="22" y="155"/>
                  </a:lnTo>
                  <a:lnTo>
                    <a:pt x="46" y="170"/>
                  </a:lnTo>
                  <a:lnTo>
                    <a:pt x="48" y="205"/>
                  </a:lnTo>
                  <a:lnTo>
                    <a:pt x="40" y="214"/>
                  </a:lnTo>
                  <a:lnTo>
                    <a:pt x="28" y="206"/>
                  </a:lnTo>
                  <a:lnTo>
                    <a:pt x="26" y="187"/>
                  </a:lnTo>
                  <a:lnTo>
                    <a:pt x="12" y="181"/>
                  </a:lnTo>
                  <a:lnTo>
                    <a:pt x="0" y="167"/>
                  </a:lnTo>
                  <a:lnTo>
                    <a:pt x="14" y="160"/>
                  </a:lnTo>
                  <a:lnTo>
                    <a:pt x="17" y="148"/>
                  </a:lnTo>
                  <a:lnTo>
                    <a:pt x="30" y="137"/>
                  </a:lnTo>
                  <a:lnTo>
                    <a:pt x="37" y="123"/>
                  </a:lnTo>
                  <a:lnTo>
                    <a:pt x="68" y="117"/>
                  </a:lnTo>
                  <a:lnTo>
                    <a:pt x="89" y="121"/>
                  </a:lnTo>
                  <a:lnTo>
                    <a:pt x="89" y="84"/>
                  </a:lnTo>
                  <a:lnTo>
                    <a:pt x="106" y="94"/>
                  </a:lnTo>
                  <a:lnTo>
                    <a:pt x="120" y="73"/>
                  </a:lnTo>
                  <a:lnTo>
                    <a:pt x="126" y="65"/>
                  </a:lnTo>
                  <a:lnTo>
                    <a:pt x="123" y="40"/>
                  </a:lnTo>
                  <a:lnTo>
                    <a:pt x="108" y="17"/>
                  </a:lnTo>
                  <a:lnTo>
                    <a:pt x="107" y="4"/>
                  </a:lnTo>
                  <a:lnTo>
                    <a:pt x="123" y="0"/>
                  </a:lnTo>
                  <a:lnTo>
                    <a:pt x="149" y="29"/>
                  </a:lnTo>
                  <a:lnTo>
                    <a:pt x="157" y="45"/>
                  </a:lnTo>
                  <a:lnTo>
                    <a:pt x="153" y="66"/>
                  </a:lnTo>
                  <a:lnTo>
                    <a:pt x="164" y="8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2" name="Freeform 100">
              <a:extLst>
                <a:ext uri="{FF2B5EF4-FFF2-40B4-BE49-F238E27FC236}">
                  <a16:creationId xmlns:a16="http://schemas.microsoft.com/office/drawing/2014/main" id="{25F0D136-857B-6945-822A-F4001AF69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99" y="2707680"/>
              <a:ext cx="142937" cy="138025"/>
            </a:xfrm>
            <a:custGeom>
              <a:avLst/>
              <a:gdLst>
                <a:gd name="T0" fmla="*/ 51 w 90"/>
                <a:gd name="T1" fmla="*/ 29 h 82"/>
                <a:gd name="T2" fmla="*/ 65 w 90"/>
                <a:gd name="T3" fmla="*/ 33 h 82"/>
                <a:gd name="T4" fmla="*/ 71 w 90"/>
                <a:gd name="T5" fmla="*/ 24 h 82"/>
                <a:gd name="T6" fmla="*/ 90 w 90"/>
                <a:gd name="T7" fmla="*/ 47 h 82"/>
                <a:gd name="T8" fmla="*/ 69 w 90"/>
                <a:gd name="T9" fmla="*/ 53 h 82"/>
                <a:gd name="T10" fmla="*/ 67 w 90"/>
                <a:gd name="T11" fmla="*/ 73 h 82"/>
                <a:gd name="T12" fmla="*/ 32 w 90"/>
                <a:gd name="T13" fmla="*/ 59 h 82"/>
                <a:gd name="T14" fmla="*/ 36 w 90"/>
                <a:gd name="T15" fmla="*/ 82 h 82"/>
                <a:gd name="T16" fmla="*/ 18 w 90"/>
                <a:gd name="T17" fmla="*/ 82 h 82"/>
                <a:gd name="T18" fmla="*/ 3 w 90"/>
                <a:gd name="T19" fmla="*/ 62 h 82"/>
                <a:gd name="T20" fmla="*/ 2 w 90"/>
                <a:gd name="T21" fmla="*/ 46 h 82"/>
                <a:gd name="T22" fmla="*/ 19 w 90"/>
                <a:gd name="T23" fmla="*/ 45 h 82"/>
                <a:gd name="T24" fmla="*/ 6 w 90"/>
                <a:gd name="T25" fmla="*/ 16 h 82"/>
                <a:gd name="T26" fmla="*/ 0 w 90"/>
                <a:gd name="T27" fmla="*/ 0 h 82"/>
                <a:gd name="T28" fmla="*/ 33 w 90"/>
                <a:gd name="T29" fmla="*/ 22 h 82"/>
                <a:gd name="T30" fmla="*/ 51 w 90"/>
                <a:gd name="T3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82">
                  <a:moveTo>
                    <a:pt x="51" y="29"/>
                  </a:moveTo>
                  <a:lnTo>
                    <a:pt x="65" y="33"/>
                  </a:lnTo>
                  <a:lnTo>
                    <a:pt x="71" y="24"/>
                  </a:lnTo>
                  <a:lnTo>
                    <a:pt x="90" y="47"/>
                  </a:lnTo>
                  <a:lnTo>
                    <a:pt x="69" y="53"/>
                  </a:lnTo>
                  <a:lnTo>
                    <a:pt x="67" y="73"/>
                  </a:lnTo>
                  <a:lnTo>
                    <a:pt x="32" y="59"/>
                  </a:lnTo>
                  <a:lnTo>
                    <a:pt x="36" y="82"/>
                  </a:lnTo>
                  <a:lnTo>
                    <a:pt x="18" y="82"/>
                  </a:lnTo>
                  <a:lnTo>
                    <a:pt x="3" y="62"/>
                  </a:lnTo>
                  <a:lnTo>
                    <a:pt x="2" y="46"/>
                  </a:lnTo>
                  <a:lnTo>
                    <a:pt x="19" y="45"/>
                  </a:lnTo>
                  <a:lnTo>
                    <a:pt x="6" y="16"/>
                  </a:lnTo>
                  <a:lnTo>
                    <a:pt x="0" y="0"/>
                  </a:lnTo>
                  <a:lnTo>
                    <a:pt x="33" y="22"/>
                  </a:lnTo>
                  <a:lnTo>
                    <a:pt x="51" y="2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3" name="Freeform 101">
              <a:extLst>
                <a:ext uri="{FF2B5EF4-FFF2-40B4-BE49-F238E27FC236}">
                  <a16:creationId xmlns:a16="http://schemas.microsoft.com/office/drawing/2014/main" id="{FC1B8D60-3566-6C45-AB0F-56E5B2D7A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796" y="2374401"/>
              <a:ext cx="1035499" cy="503284"/>
            </a:xfrm>
            <a:custGeom>
              <a:avLst/>
              <a:gdLst>
                <a:gd name="T0" fmla="*/ 429 w 652"/>
                <a:gd name="T1" fmla="*/ 270 h 299"/>
                <a:gd name="T2" fmla="*/ 408 w 652"/>
                <a:gd name="T3" fmla="*/ 299 h 299"/>
                <a:gd name="T4" fmla="*/ 395 w 652"/>
                <a:gd name="T5" fmla="*/ 289 h 299"/>
                <a:gd name="T6" fmla="*/ 365 w 652"/>
                <a:gd name="T7" fmla="*/ 272 h 299"/>
                <a:gd name="T8" fmla="*/ 352 w 652"/>
                <a:gd name="T9" fmla="*/ 251 h 299"/>
                <a:gd name="T10" fmla="*/ 300 w 652"/>
                <a:gd name="T11" fmla="*/ 237 h 299"/>
                <a:gd name="T12" fmla="*/ 260 w 652"/>
                <a:gd name="T13" fmla="*/ 222 h 299"/>
                <a:gd name="T14" fmla="*/ 215 w 652"/>
                <a:gd name="T15" fmla="*/ 200 h 299"/>
                <a:gd name="T16" fmla="*/ 172 w 652"/>
                <a:gd name="T17" fmla="*/ 210 h 299"/>
                <a:gd name="T18" fmla="*/ 183 w 652"/>
                <a:gd name="T19" fmla="*/ 286 h 299"/>
                <a:gd name="T20" fmla="*/ 155 w 652"/>
                <a:gd name="T21" fmla="*/ 265 h 299"/>
                <a:gd name="T22" fmla="*/ 131 w 652"/>
                <a:gd name="T23" fmla="*/ 276 h 299"/>
                <a:gd name="T24" fmla="*/ 131 w 652"/>
                <a:gd name="T25" fmla="*/ 262 h 299"/>
                <a:gd name="T26" fmla="*/ 106 w 652"/>
                <a:gd name="T27" fmla="*/ 248 h 299"/>
                <a:gd name="T28" fmla="*/ 84 w 652"/>
                <a:gd name="T29" fmla="*/ 224 h 299"/>
                <a:gd name="T30" fmla="*/ 98 w 652"/>
                <a:gd name="T31" fmla="*/ 220 h 299"/>
                <a:gd name="T32" fmla="*/ 108 w 652"/>
                <a:gd name="T33" fmla="*/ 201 h 299"/>
                <a:gd name="T34" fmla="*/ 121 w 652"/>
                <a:gd name="T35" fmla="*/ 184 h 299"/>
                <a:gd name="T36" fmla="*/ 99 w 652"/>
                <a:gd name="T37" fmla="*/ 173 h 299"/>
                <a:gd name="T38" fmla="*/ 67 w 652"/>
                <a:gd name="T39" fmla="*/ 177 h 299"/>
                <a:gd name="T40" fmla="*/ 44 w 652"/>
                <a:gd name="T41" fmla="*/ 178 h 299"/>
                <a:gd name="T42" fmla="*/ 29 w 652"/>
                <a:gd name="T43" fmla="*/ 154 h 299"/>
                <a:gd name="T44" fmla="*/ 0 w 652"/>
                <a:gd name="T45" fmla="*/ 140 h 299"/>
                <a:gd name="T46" fmla="*/ 0 w 652"/>
                <a:gd name="T47" fmla="*/ 121 h 299"/>
                <a:gd name="T48" fmla="*/ 26 w 652"/>
                <a:gd name="T49" fmla="*/ 110 h 299"/>
                <a:gd name="T50" fmla="*/ 51 w 652"/>
                <a:gd name="T51" fmla="*/ 74 h 299"/>
                <a:gd name="T52" fmla="*/ 115 w 652"/>
                <a:gd name="T53" fmla="*/ 87 h 299"/>
                <a:gd name="T54" fmla="*/ 150 w 652"/>
                <a:gd name="T55" fmla="*/ 87 h 299"/>
                <a:gd name="T56" fmla="*/ 199 w 652"/>
                <a:gd name="T57" fmla="*/ 97 h 299"/>
                <a:gd name="T58" fmla="*/ 224 w 652"/>
                <a:gd name="T59" fmla="*/ 92 h 299"/>
                <a:gd name="T60" fmla="*/ 194 w 652"/>
                <a:gd name="T61" fmla="*/ 69 h 299"/>
                <a:gd name="T62" fmla="*/ 201 w 652"/>
                <a:gd name="T63" fmla="*/ 53 h 299"/>
                <a:gd name="T64" fmla="*/ 198 w 652"/>
                <a:gd name="T65" fmla="*/ 34 h 299"/>
                <a:gd name="T66" fmla="*/ 257 w 652"/>
                <a:gd name="T67" fmla="*/ 21 h 299"/>
                <a:gd name="T68" fmla="*/ 298 w 652"/>
                <a:gd name="T69" fmla="*/ 9 h 299"/>
                <a:gd name="T70" fmla="*/ 338 w 652"/>
                <a:gd name="T71" fmla="*/ 5 h 299"/>
                <a:gd name="T72" fmla="*/ 366 w 652"/>
                <a:gd name="T73" fmla="*/ 20 h 299"/>
                <a:gd name="T74" fmla="*/ 393 w 652"/>
                <a:gd name="T75" fmla="*/ 38 h 299"/>
                <a:gd name="T76" fmla="*/ 437 w 652"/>
                <a:gd name="T77" fmla="*/ 18 h 299"/>
                <a:gd name="T78" fmla="*/ 462 w 652"/>
                <a:gd name="T79" fmla="*/ 39 h 299"/>
                <a:gd name="T80" fmla="*/ 524 w 652"/>
                <a:gd name="T81" fmla="*/ 80 h 299"/>
                <a:gd name="T82" fmla="*/ 571 w 652"/>
                <a:gd name="T83" fmla="*/ 86 h 299"/>
                <a:gd name="T84" fmla="*/ 595 w 652"/>
                <a:gd name="T85" fmla="*/ 102 h 299"/>
                <a:gd name="T86" fmla="*/ 619 w 652"/>
                <a:gd name="T87" fmla="*/ 114 h 299"/>
                <a:gd name="T88" fmla="*/ 652 w 652"/>
                <a:gd name="T89" fmla="*/ 124 h 299"/>
                <a:gd name="T90" fmla="*/ 634 w 652"/>
                <a:gd name="T91" fmla="*/ 139 h 299"/>
                <a:gd name="T92" fmla="*/ 637 w 652"/>
                <a:gd name="T93" fmla="*/ 169 h 299"/>
                <a:gd name="T94" fmla="*/ 605 w 652"/>
                <a:gd name="T95" fmla="*/ 199 h 299"/>
                <a:gd name="T96" fmla="*/ 569 w 652"/>
                <a:gd name="T97" fmla="*/ 211 h 299"/>
                <a:gd name="T98" fmla="*/ 588 w 652"/>
                <a:gd name="T99" fmla="*/ 252 h 299"/>
                <a:gd name="T100" fmla="*/ 581 w 652"/>
                <a:gd name="T101" fmla="*/ 261 h 299"/>
                <a:gd name="T102" fmla="*/ 545 w 652"/>
                <a:gd name="T103" fmla="*/ 252 h 299"/>
                <a:gd name="T104" fmla="*/ 512 w 652"/>
                <a:gd name="T105" fmla="*/ 253 h 299"/>
                <a:gd name="T106" fmla="*/ 477 w 652"/>
                <a:gd name="T107" fmla="*/ 249 h 299"/>
                <a:gd name="T108" fmla="*/ 449 w 652"/>
                <a:gd name="T109" fmla="*/ 254 h 299"/>
                <a:gd name="T110" fmla="*/ 438 w 652"/>
                <a:gd name="T111" fmla="*/ 26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52" h="299">
                  <a:moveTo>
                    <a:pt x="438" y="266"/>
                  </a:moveTo>
                  <a:lnTo>
                    <a:pt x="429" y="270"/>
                  </a:lnTo>
                  <a:lnTo>
                    <a:pt x="412" y="284"/>
                  </a:lnTo>
                  <a:lnTo>
                    <a:pt x="408" y="299"/>
                  </a:lnTo>
                  <a:lnTo>
                    <a:pt x="402" y="299"/>
                  </a:lnTo>
                  <a:lnTo>
                    <a:pt x="395" y="289"/>
                  </a:lnTo>
                  <a:lnTo>
                    <a:pt x="373" y="288"/>
                  </a:lnTo>
                  <a:lnTo>
                    <a:pt x="365" y="272"/>
                  </a:lnTo>
                  <a:lnTo>
                    <a:pt x="357" y="271"/>
                  </a:lnTo>
                  <a:lnTo>
                    <a:pt x="352" y="251"/>
                  </a:lnTo>
                  <a:lnTo>
                    <a:pt x="328" y="236"/>
                  </a:lnTo>
                  <a:lnTo>
                    <a:pt x="300" y="237"/>
                  </a:lnTo>
                  <a:lnTo>
                    <a:pt x="281" y="240"/>
                  </a:lnTo>
                  <a:lnTo>
                    <a:pt x="260" y="222"/>
                  </a:lnTo>
                  <a:lnTo>
                    <a:pt x="245" y="214"/>
                  </a:lnTo>
                  <a:lnTo>
                    <a:pt x="215" y="200"/>
                  </a:lnTo>
                  <a:lnTo>
                    <a:pt x="211" y="198"/>
                  </a:lnTo>
                  <a:lnTo>
                    <a:pt x="172" y="210"/>
                  </a:lnTo>
                  <a:lnTo>
                    <a:pt x="192" y="285"/>
                  </a:lnTo>
                  <a:lnTo>
                    <a:pt x="183" y="286"/>
                  </a:lnTo>
                  <a:lnTo>
                    <a:pt x="168" y="270"/>
                  </a:lnTo>
                  <a:lnTo>
                    <a:pt x="155" y="265"/>
                  </a:lnTo>
                  <a:lnTo>
                    <a:pt x="137" y="269"/>
                  </a:lnTo>
                  <a:lnTo>
                    <a:pt x="131" y="276"/>
                  </a:lnTo>
                  <a:lnTo>
                    <a:pt x="129" y="271"/>
                  </a:lnTo>
                  <a:lnTo>
                    <a:pt x="131" y="262"/>
                  </a:lnTo>
                  <a:lnTo>
                    <a:pt x="127" y="255"/>
                  </a:lnTo>
                  <a:lnTo>
                    <a:pt x="106" y="248"/>
                  </a:lnTo>
                  <a:lnTo>
                    <a:pt x="94" y="230"/>
                  </a:lnTo>
                  <a:lnTo>
                    <a:pt x="84" y="224"/>
                  </a:lnTo>
                  <a:lnTo>
                    <a:pt x="81" y="218"/>
                  </a:lnTo>
                  <a:lnTo>
                    <a:pt x="98" y="220"/>
                  </a:lnTo>
                  <a:lnTo>
                    <a:pt x="95" y="205"/>
                  </a:lnTo>
                  <a:lnTo>
                    <a:pt x="108" y="201"/>
                  </a:lnTo>
                  <a:lnTo>
                    <a:pt x="123" y="204"/>
                  </a:lnTo>
                  <a:lnTo>
                    <a:pt x="121" y="184"/>
                  </a:lnTo>
                  <a:lnTo>
                    <a:pt x="115" y="172"/>
                  </a:lnTo>
                  <a:lnTo>
                    <a:pt x="99" y="173"/>
                  </a:lnTo>
                  <a:lnTo>
                    <a:pt x="84" y="168"/>
                  </a:lnTo>
                  <a:lnTo>
                    <a:pt x="67" y="177"/>
                  </a:lnTo>
                  <a:lnTo>
                    <a:pt x="53" y="181"/>
                  </a:lnTo>
                  <a:lnTo>
                    <a:pt x="44" y="178"/>
                  </a:lnTo>
                  <a:lnTo>
                    <a:pt x="43" y="167"/>
                  </a:lnTo>
                  <a:lnTo>
                    <a:pt x="29" y="154"/>
                  </a:lnTo>
                  <a:lnTo>
                    <a:pt x="17" y="154"/>
                  </a:lnTo>
                  <a:lnTo>
                    <a:pt x="0" y="140"/>
                  </a:lnTo>
                  <a:lnTo>
                    <a:pt x="6" y="125"/>
                  </a:lnTo>
                  <a:lnTo>
                    <a:pt x="0" y="121"/>
                  </a:lnTo>
                  <a:lnTo>
                    <a:pt x="7" y="99"/>
                  </a:lnTo>
                  <a:lnTo>
                    <a:pt x="26" y="110"/>
                  </a:lnTo>
                  <a:lnTo>
                    <a:pt x="25" y="96"/>
                  </a:lnTo>
                  <a:lnTo>
                    <a:pt x="51" y="74"/>
                  </a:lnTo>
                  <a:lnTo>
                    <a:pt x="76" y="73"/>
                  </a:lnTo>
                  <a:lnTo>
                    <a:pt x="115" y="87"/>
                  </a:lnTo>
                  <a:lnTo>
                    <a:pt x="136" y="95"/>
                  </a:lnTo>
                  <a:lnTo>
                    <a:pt x="150" y="87"/>
                  </a:lnTo>
                  <a:lnTo>
                    <a:pt x="175" y="87"/>
                  </a:lnTo>
                  <a:lnTo>
                    <a:pt x="199" y="97"/>
                  </a:lnTo>
                  <a:lnTo>
                    <a:pt x="202" y="91"/>
                  </a:lnTo>
                  <a:lnTo>
                    <a:pt x="224" y="92"/>
                  </a:lnTo>
                  <a:lnTo>
                    <a:pt x="225" y="82"/>
                  </a:lnTo>
                  <a:lnTo>
                    <a:pt x="194" y="69"/>
                  </a:lnTo>
                  <a:lnTo>
                    <a:pt x="206" y="59"/>
                  </a:lnTo>
                  <a:lnTo>
                    <a:pt x="201" y="53"/>
                  </a:lnTo>
                  <a:lnTo>
                    <a:pt x="214" y="48"/>
                  </a:lnTo>
                  <a:lnTo>
                    <a:pt x="198" y="34"/>
                  </a:lnTo>
                  <a:lnTo>
                    <a:pt x="202" y="28"/>
                  </a:lnTo>
                  <a:lnTo>
                    <a:pt x="257" y="21"/>
                  </a:lnTo>
                  <a:lnTo>
                    <a:pt x="263" y="16"/>
                  </a:lnTo>
                  <a:lnTo>
                    <a:pt x="298" y="9"/>
                  </a:lnTo>
                  <a:lnTo>
                    <a:pt x="309" y="0"/>
                  </a:lnTo>
                  <a:lnTo>
                    <a:pt x="338" y="5"/>
                  </a:lnTo>
                  <a:lnTo>
                    <a:pt x="352" y="25"/>
                  </a:lnTo>
                  <a:lnTo>
                    <a:pt x="366" y="20"/>
                  </a:lnTo>
                  <a:lnTo>
                    <a:pt x="389" y="27"/>
                  </a:lnTo>
                  <a:lnTo>
                    <a:pt x="393" y="38"/>
                  </a:lnTo>
                  <a:lnTo>
                    <a:pt x="407" y="37"/>
                  </a:lnTo>
                  <a:lnTo>
                    <a:pt x="437" y="18"/>
                  </a:lnTo>
                  <a:lnTo>
                    <a:pt x="434" y="24"/>
                  </a:lnTo>
                  <a:lnTo>
                    <a:pt x="462" y="39"/>
                  </a:lnTo>
                  <a:lnTo>
                    <a:pt x="520" y="90"/>
                  </a:lnTo>
                  <a:lnTo>
                    <a:pt x="524" y="80"/>
                  </a:lnTo>
                  <a:lnTo>
                    <a:pt x="551" y="92"/>
                  </a:lnTo>
                  <a:lnTo>
                    <a:pt x="571" y="86"/>
                  </a:lnTo>
                  <a:lnTo>
                    <a:pt x="582" y="90"/>
                  </a:lnTo>
                  <a:lnTo>
                    <a:pt x="595" y="102"/>
                  </a:lnTo>
                  <a:lnTo>
                    <a:pt x="608" y="106"/>
                  </a:lnTo>
                  <a:lnTo>
                    <a:pt x="619" y="114"/>
                  </a:lnTo>
                  <a:lnTo>
                    <a:pt x="638" y="111"/>
                  </a:lnTo>
                  <a:lnTo>
                    <a:pt x="652" y="124"/>
                  </a:lnTo>
                  <a:lnTo>
                    <a:pt x="647" y="137"/>
                  </a:lnTo>
                  <a:lnTo>
                    <a:pt x="634" y="139"/>
                  </a:lnTo>
                  <a:lnTo>
                    <a:pt x="642" y="160"/>
                  </a:lnTo>
                  <a:lnTo>
                    <a:pt x="637" y="169"/>
                  </a:lnTo>
                  <a:lnTo>
                    <a:pt x="602" y="162"/>
                  </a:lnTo>
                  <a:lnTo>
                    <a:pt x="605" y="199"/>
                  </a:lnTo>
                  <a:lnTo>
                    <a:pt x="599" y="203"/>
                  </a:lnTo>
                  <a:lnTo>
                    <a:pt x="569" y="211"/>
                  </a:lnTo>
                  <a:lnTo>
                    <a:pt x="597" y="247"/>
                  </a:lnTo>
                  <a:lnTo>
                    <a:pt x="588" y="252"/>
                  </a:lnTo>
                  <a:lnTo>
                    <a:pt x="593" y="264"/>
                  </a:lnTo>
                  <a:lnTo>
                    <a:pt x="581" y="261"/>
                  </a:lnTo>
                  <a:lnTo>
                    <a:pt x="571" y="254"/>
                  </a:lnTo>
                  <a:lnTo>
                    <a:pt x="545" y="252"/>
                  </a:lnTo>
                  <a:lnTo>
                    <a:pt x="517" y="251"/>
                  </a:lnTo>
                  <a:lnTo>
                    <a:pt x="512" y="253"/>
                  </a:lnTo>
                  <a:lnTo>
                    <a:pt x="485" y="245"/>
                  </a:lnTo>
                  <a:lnTo>
                    <a:pt x="477" y="249"/>
                  </a:lnTo>
                  <a:lnTo>
                    <a:pt x="479" y="261"/>
                  </a:lnTo>
                  <a:lnTo>
                    <a:pt x="449" y="254"/>
                  </a:lnTo>
                  <a:lnTo>
                    <a:pt x="439" y="257"/>
                  </a:lnTo>
                  <a:lnTo>
                    <a:pt x="438" y="26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4" name="Freeform 102">
              <a:extLst>
                <a:ext uri="{FF2B5EF4-FFF2-40B4-BE49-F238E27FC236}">
                  <a16:creationId xmlns:a16="http://schemas.microsoft.com/office/drawing/2014/main" id="{128EF903-9388-E34A-9A95-18AEFE891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095" y="4104756"/>
              <a:ext cx="231876" cy="356844"/>
            </a:xfrm>
            <a:custGeom>
              <a:avLst/>
              <a:gdLst>
                <a:gd name="T0" fmla="*/ 131 w 146"/>
                <a:gd name="T1" fmla="*/ 132 h 212"/>
                <a:gd name="T2" fmla="*/ 141 w 146"/>
                <a:gd name="T3" fmla="*/ 149 h 212"/>
                <a:gd name="T4" fmla="*/ 128 w 146"/>
                <a:gd name="T5" fmla="*/ 158 h 212"/>
                <a:gd name="T6" fmla="*/ 124 w 146"/>
                <a:gd name="T7" fmla="*/ 166 h 212"/>
                <a:gd name="T8" fmla="*/ 117 w 146"/>
                <a:gd name="T9" fmla="*/ 168 h 212"/>
                <a:gd name="T10" fmla="*/ 114 w 146"/>
                <a:gd name="T11" fmla="*/ 183 h 212"/>
                <a:gd name="T12" fmla="*/ 108 w 146"/>
                <a:gd name="T13" fmla="*/ 191 h 212"/>
                <a:gd name="T14" fmla="*/ 104 w 146"/>
                <a:gd name="T15" fmla="*/ 205 h 212"/>
                <a:gd name="T16" fmla="*/ 97 w 146"/>
                <a:gd name="T17" fmla="*/ 212 h 212"/>
                <a:gd name="T18" fmla="*/ 71 w 146"/>
                <a:gd name="T19" fmla="*/ 191 h 212"/>
                <a:gd name="T20" fmla="*/ 70 w 146"/>
                <a:gd name="T21" fmla="*/ 179 h 212"/>
                <a:gd name="T22" fmla="*/ 3 w 146"/>
                <a:gd name="T23" fmla="*/ 136 h 212"/>
                <a:gd name="T24" fmla="*/ 0 w 146"/>
                <a:gd name="T25" fmla="*/ 134 h 212"/>
                <a:gd name="T26" fmla="*/ 0 w 146"/>
                <a:gd name="T27" fmla="*/ 112 h 212"/>
                <a:gd name="T28" fmla="*/ 5 w 146"/>
                <a:gd name="T29" fmla="*/ 104 h 212"/>
                <a:gd name="T30" fmla="*/ 14 w 146"/>
                <a:gd name="T31" fmla="*/ 90 h 212"/>
                <a:gd name="T32" fmla="*/ 21 w 146"/>
                <a:gd name="T33" fmla="*/ 75 h 212"/>
                <a:gd name="T34" fmla="*/ 13 w 146"/>
                <a:gd name="T35" fmla="*/ 51 h 212"/>
                <a:gd name="T36" fmla="*/ 11 w 146"/>
                <a:gd name="T37" fmla="*/ 41 h 212"/>
                <a:gd name="T38" fmla="*/ 2 w 146"/>
                <a:gd name="T39" fmla="*/ 26 h 212"/>
                <a:gd name="T40" fmla="*/ 13 w 146"/>
                <a:gd name="T41" fmla="*/ 14 h 212"/>
                <a:gd name="T42" fmla="*/ 25 w 146"/>
                <a:gd name="T43" fmla="*/ 0 h 212"/>
                <a:gd name="T44" fmla="*/ 35 w 146"/>
                <a:gd name="T45" fmla="*/ 4 h 212"/>
                <a:gd name="T46" fmla="*/ 35 w 146"/>
                <a:gd name="T47" fmla="*/ 15 h 212"/>
                <a:gd name="T48" fmla="*/ 41 w 146"/>
                <a:gd name="T49" fmla="*/ 22 h 212"/>
                <a:gd name="T50" fmla="*/ 54 w 146"/>
                <a:gd name="T51" fmla="*/ 22 h 212"/>
                <a:gd name="T52" fmla="*/ 77 w 146"/>
                <a:gd name="T53" fmla="*/ 40 h 212"/>
                <a:gd name="T54" fmla="*/ 83 w 146"/>
                <a:gd name="T55" fmla="*/ 40 h 212"/>
                <a:gd name="T56" fmla="*/ 88 w 146"/>
                <a:gd name="T57" fmla="*/ 39 h 212"/>
                <a:gd name="T58" fmla="*/ 92 w 146"/>
                <a:gd name="T59" fmla="*/ 42 h 212"/>
                <a:gd name="T60" fmla="*/ 104 w 146"/>
                <a:gd name="T61" fmla="*/ 43 h 212"/>
                <a:gd name="T62" fmla="*/ 109 w 146"/>
                <a:gd name="T63" fmla="*/ 35 h 212"/>
                <a:gd name="T64" fmla="*/ 126 w 146"/>
                <a:gd name="T65" fmla="*/ 26 h 212"/>
                <a:gd name="T66" fmla="*/ 133 w 146"/>
                <a:gd name="T67" fmla="*/ 33 h 212"/>
                <a:gd name="T68" fmla="*/ 146 w 146"/>
                <a:gd name="T69" fmla="*/ 33 h 212"/>
                <a:gd name="T70" fmla="*/ 130 w 146"/>
                <a:gd name="T71" fmla="*/ 56 h 212"/>
                <a:gd name="T72" fmla="*/ 131 w 146"/>
                <a:gd name="T73" fmla="*/ 13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6" h="212">
                  <a:moveTo>
                    <a:pt x="131" y="132"/>
                  </a:moveTo>
                  <a:lnTo>
                    <a:pt x="141" y="149"/>
                  </a:lnTo>
                  <a:lnTo>
                    <a:pt x="128" y="158"/>
                  </a:lnTo>
                  <a:lnTo>
                    <a:pt x="124" y="166"/>
                  </a:lnTo>
                  <a:lnTo>
                    <a:pt x="117" y="168"/>
                  </a:lnTo>
                  <a:lnTo>
                    <a:pt x="114" y="183"/>
                  </a:lnTo>
                  <a:lnTo>
                    <a:pt x="108" y="191"/>
                  </a:lnTo>
                  <a:lnTo>
                    <a:pt x="104" y="205"/>
                  </a:lnTo>
                  <a:lnTo>
                    <a:pt x="97" y="212"/>
                  </a:lnTo>
                  <a:lnTo>
                    <a:pt x="71" y="191"/>
                  </a:lnTo>
                  <a:lnTo>
                    <a:pt x="70" y="179"/>
                  </a:lnTo>
                  <a:lnTo>
                    <a:pt x="3" y="136"/>
                  </a:lnTo>
                  <a:lnTo>
                    <a:pt x="0" y="134"/>
                  </a:lnTo>
                  <a:lnTo>
                    <a:pt x="0" y="112"/>
                  </a:lnTo>
                  <a:lnTo>
                    <a:pt x="5" y="104"/>
                  </a:lnTo>
                  <a:lnTo>
                    <a:pt x="14" y="90"/>
                  </a:lnTo>
                  <a:lnTo>
                    <a:pt x="21" y="75"/>
                  </a:lnTo>
                  <a:lnTo>
                    <a:pt x="13" y="51"/>
                  </a:lnTo>
                  <a:lnTo>
                    <a:pt x="11" y="41"/>
                  </a:lnTo>
                  <a:lnTo>
                    <a:pt x="2" y="26"/>
                  </a:lnTo>
                  <a:lnTo>
                    <a:pt x="13" y="14"/>
                  </a:lnTo>
                  <a:lnTo>
                    <a:pt x="25" y="0"/>
                  </a:lnTo>
                  <a:lnTo>
                    <a:pt x="35" y="4"/>
                  </a:lnTo>
                  <a:lnTo>
                    <a:pt x="35" y="15"/>
                  </a:lnTo>
                  <a:lnTo>
                    <a:pt x="41" y="22"/>
                  </a:lnTo>
                  <a:lnTo>
                    <a:pt x="54" y="22"/>
                  </a:lnTo>
                  <a:lnTo>
                    <a:pt x="77" y="40"/>
                  </a:lnTo>
                  <a:lnTo>
                    <a:pt x="83" y="40"/>
                  </a:lnTo>
                  <a:lnTo>
                    <a:pt x="88" y="39"/>
                  </a:lnTo>
                  <a:lnTo>
                    <a:pt x="92" y="42"/>
                  </a:lnTo>
                  <a:lnTo>
                    <a:pt x="104" y="43"/>
                  </a:lnTo>
                  <a:lnTo>
                    <a:pt x="109" y="35"/>
                  </a:lnTo>
                  <a:lnTo>
                    <a:pt x="126" y="26"/>
                  </a:lnTo>
                  <a:lnTo>
                    <a:pt x="133" y="33"/>
                  </a:lnTo>
                  <a:lnTo>
                    <a:pt x="146" y="33"/>
                  </a:lnTo>
                  <a:lnTo>
                    <a:pt x="130" y="56"/>
                  </a:lnTo>
                  <a:lnTo>
                    <a:pt x="131" y="13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5" name="Freeform 103">
              <a:extLst>
                <a:ext uri="{FF2B5EF4-FFF2-40B4-BE49-F238E27FC236}">
                  <a16:creationId xmlns:a16="http://schemas.microsoft.com/office/drawing/2014/main" id="{6ACB384C-A70C-9340-BF88-381BEFBC5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3952" y="2786791"/>
              <a:ext cx="263640" cy="138025"/>
            </a:xfrm>
            <a:custGeom>
              <a:avLst/>
              <a:gdLst>
                <a:gd name="T0" fmla="*/ 11 w 166"/>
                <a:gd name="T1" fmla="*/ 21 h 82"/>
                <a:gd name="T2" fmla="*/ 12 w 166"/>
                <a:gd name="T3" fmla="*/ 12 h 82"/>
                <a:gd name="T4" fmla="*/ 22 w 166"/>
                <a:gd name="T5" fmla="*/ 9 h 82"/>
                <a:gd name="T6" fmla="*/ 52 w 166"/>
                <a:gd name="T7" fmla="*/ 16 h 82"/>
                <a:gd name="T8" fmla="*/ 50 w 166"/>
                <a:gd name="T9" fmla="*/ 4 h 82"/>
                <a:gd name="T10" fmla="*/ 58 w 166"/>
                <a:gd name="T11" fmla="*/ 0 h 82"/>
                <a:gd name="T12" fmla="*/ 85 w 166"/>
                <a:gd name="T13" fmla="*/ 8 h 82"/>
                <a:gd name="T14" fmla="*/ 90 w 166"/>
                <a:gd name="T15" fmla="*/ 6 h 82"/>
                <a:gd name="T16" fmla="*/ 118 w 166"/>
                <a:gd name="T17" fmla="*/ 7 h 82"/>
                <a:gd name="T18" fmla="*/ 144 w 166"/>
                <a:gd name="T19" fmla="*/ 9 h 82"/>
                <a:gd name="T20" fmla="*/ 154 w 166"/>
                <a:gd name="T21" fmla="*/ 16 h 82"/>
                <a:gd name="T22" fmla="*/ 166 w 166"/>
                <a:gd name="T23" fmla="*/ 19 h 82"/>
                <a:gd name="T24" fmla="*/ 165 w 166"/>
                <a:gd name="T25" fmla="*/ 24 h 82"/>
                <a:gd name="T26" fmla="*/ 142 w 166"/>
                <a:gd name="T27" fmla="*/ 35 h 82"/>
                <a:gd name="T28" fmla="*/ 139 w 166"/>
                <a:gd name="T29" fmla="*/ 43 h 82"/>
                <a:gd name="T30" fmla="*/ 118 w 166"/>
                <a:gd name="T31" fmla="*/ 46 h 82"/>
                <a:gd name="T32" fmla="*/ 116 w 166"/>
                <a:gd name="T33" fmla="*/ 58 h 82"/>
                <a:gd name="T34" fmla="*/ 97 w 166"/>
                <a:gd name="T35" fmla="*/ 56 h 82"/>
                <a:gd name="T36" fmla="*/ 87 w 166"/>
                <a:gd name="T37" fmla="*/ 60 h 82"/>
                <a:gd name="T38" fmla="*/ 74 w 166"/>
                <a:gd name="T39" fmla="*/ 70 h 82"/>
                <a:gd name="T40" fmla="*/ 77 w 166"/>
                <a:gd name="T41" fmla="*/ 74 h 82"/>
                <a:gd name="T42" fmla="*/ 74 w 166"/>
                <a:gd name="T43" fmla="*/ 79 h 82"/>
                <a:gd name="T44" fmla="*/ 43 w 166"/>
                <a:gd name="T45" fmla="*/ 82 h 82"/>
                <a:gd name="T46" fmla="*/ 20 w 166"/>
                <a:gd name="T47" fmla="*/ 76 h 82"/>
                <a:gd name="T48" fmla="*/ 2 w 166"/>
                <a:gd name="T49" fmla="*/ 77 h 82"/>
                <a:gd name="T50" fmla="*/ 0 w 166"/>
                <a:gd name="T51" fmla="*/ 65 h 82"/>
                <a:gd name="T52" fmla="*/ 20 w 166"/>
                <a:gd name="T53" fmla="*/ 69 h 82"/>
                <a:gd name="T54" fmla="*/ 24 w 166"/>
                <a:gd name="T55" fmla="*/ 62 h 82"/>
                <a:gd name="T56" fmla="*/ 37 w 166"/>
                <a:gd name="T57" fmla="*/ 64 h 82"/>
                <a:gd name="T58" fmla="*/ 55 w 166"/>
                <a:gd name="T59" fmla="*/ 49 h 82"/>
                <a:gd name="T60" fmla="*/ 31 w 166"/>
                <a:gd name="T61" fmla="*/ 39 h 82"/>
                <a:gd name="T62" fmla="*/ 21 w 166"/>
                <a:gd name="T63" fmla="*/ 44 h 82"/>
                <a:gd name="T64" fmla="*/ 6 w 166"/>
                <a:gd name="T65" fmla="*/ 36 h 82"/>
                <a:gd name="T66" fmla="*/ 16 w 166"/>
                <a:gd name="T67" fmla="*/ 23 h 82"/>
                <a:gd name="T68" fmla="*/ 11 w 166"/>
                <a:gd name="T69" fmla="*/ 2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" h="82">
                  <a:moveTo>
                    <a:pt x="11" y="21"/>
                  </a:moveTo>
                  <a:lnTo>
                    <a:pt x="12" y="12"/>
                  </a:lnTo>
                  <a:lnTo>
                    <a:pt x="22" y="9"/>
                  </a:lnTo>
                  <a:lnTo>
                    <a:pt x="52" y="16"/>
                  </a:lnTo>
                  <a:lnTo>
                    <a:pt x="50" y="4"/>
                  </a:lnTo>
                  <a:lnTo>
                    <a:pt x="58" y="0"/>
                  </a:lnTo>
                  <a:lnTo>
                    <a:pt x="85" y="8"/>
                  </a:lnTo>
                  <a:lnTo>
                    <a:pt x="90" y="6"/>
                  </a:lnTo>
                  <a:lnTo>
                    <a:pt x="118" y="7"/>
                  </a:lnTo>
                  <a:lnTo>
                    <a:pt x="144" y="9"/>
                  </a:lnTo>
                  <a:lnTo>
                    <a:pt x="154" y="16"/>
                  </a:lnTo>
                  <a:lnTo>
                    <a:pt x="166" y="19"/>
                  </a:lnTo>
                  <a:lnTo>
                    <a:pt x="165" y="24"/>
                  </a:lnTo>
                  <a:lnTo>
                    <a:pt x="142" y="35"/>
                  </a:lnTo>
                  <a:lnTo>
                    <a:pt x="139" y="43"/>
                  </a:lnTo>
                  <a:lnTo>
                    <a:pt x="118" y="46"/>
                  </a:lnTo>
                  <a:lnTo>
                    <a:pt x="116" y="58"/>
                  </a:lnTo>
                  <a:lnTo>
                    <a:pt x="97" y="56"/>
                  </a:lnTo>
                  <a:lnTo>
                    <a:pt x="87" y="60"/>
                  </a:lnTo>
                  <a:lnTo>
                    <a:pt x="74" y="70"/>
                  </a:lnTo>
                  <a:lnTo>
                    <a:pt x="77" y="74"/>
                  </a:lnTo>
                  <a:lnTo>
                    <a:pt x="74" y="79"/>
                  </a:lnTo>
                  <a:lnTo>
                    <a:pt x="43" y="82"/>
                  </a:lnTo>
                  <a:lnTo>
                    <a:pt x="20" y="76"/>
                  </a:lnTo>
                  <a:lnTo>
                    <a:pt x="2" y="77"/>
                  </a:lnTo>
                  <a:lnTo>
                    <a:pt x="0" y="65"/>
                  </a:lnTo>
                  <a:lnTo>
                    <a:pt x="20" y="69"/>
                  </a:lnTo>
                  <a:lnTo>
                    <a:pt x="24" y="62"/>
                  </a:lnTo>
                  <a:lnTo>
                    <a:pt x="37" y="64"/>
                  </a:lnTo>
                  <a:lnTo>
                    <a:pt x="55" y="49"/>
                  </a:lnTo>
                  <a:lnTo>
                    <a:pt x="31" y="39"/>
                  </a:lnTo>
                  <a:lnTo>
                    <a:pt x="21" y="44"/>
                  </a:lnTo>
                  <a:lnTo>
                    <a:pt x="6" y="36"/>
                  </a:lnTo>
                  <a:lnTo>
                    <a:pt x="16" y="23"/>
                  </a:lnTo>
                  <a:lnTo>
                    <a:pt x="11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6" name="Freeform 104">
              <a:extLst>
                <a:ext uri="{FF2B5EF4-FFF2-40B4-BE49-F238E27FC236}">
                  <a16:creationId xmlns:a16="http://schemas.microsoft.com/office/drawing/2014/main" id="{7D00F645-ECB2-C046-B308-B1A9289CC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215" y="3788310"/>
              <a:ext cx="154055" cy="143075"/>
            </a:xfrm>
            <a:custGeom>
              <a:avLst/>
              <a:gdLst>
                <a:gd name="T0" fmla="*/ 27 w 97"/>
                <a:gd name="T1" fmla="*/ 81 h 85"/>
                <a:gd name="T2" fmla="*/ 18 w 97"/>
                <a:gd name="T3" fmla="*/ 71 h 85"/>
                <a:gd name="T4" fmla="*/ 7 w 97"/>
                <a:gd name="T5" fmla="*/ 49 h 85"/>
                <a:gd name="T6" fmla="*/ 0 w 97"/>
                <a:gd name="T7" fmla="*/ 24 h 85"/>
                <a:gd name="T8" fmla="*/ 10 w 97"/>
                <a:gd name="T9" fmla="*/ 7 h 85"/>
                <a:gd name="T10" fmla="*/ 33 w 97"/>
                <a:gd name="T11" fmla="*/ 3 h 85"/>
                <a:gd name="T12" fmla="*/ 51 w 97"/>
                <a:gd name="T13" fmla="*/ 6 h 85"/>
                <a:gd name="T14" fmla="*/ 67 w 97"/>
                <a:gd name="T15" fmla="*/ 14 h 85"/>
                <a:gd name="T16" fmla="*/ 73 w 97"/>
                <a:gd name="T17" fmla="*/ 0 h 85"/>
                <a:gd name="T18" fmla="*/ 90 w 97"/>
                <a:gd name="T19" fmla="*/ 7 h 85"/>
                <a:gd name="T20" fmla="*/ 96 w 97"/>
                <a:gd name="T21" fmla="*/ 21 h 85"/>
                <a:gd name="T22" fmla="*/ 97 w 97"/>
                <a:gd name="T23" fmla="*/ 46 h 85"/>
                <a:gd name="T24" fmla="*/ 68 w 97"/>
                <a:gd name="T25" fmla="*/ 62 h 85"/>
                <a:gd name="T26" fmla="*/ 77 w 97"/>
                <a:gd name="T27" fmla="*/ 75 h 85"/>
                <a:gd name="T28" fmla="*/ 58 w 97"/>
                <a:gd name="T29" fmla="*/ 76 h 85"/>
                <a:gd name="T30" fmla="*/ 42 w 97"/>
                <a:gd name="T31" fmla="*/ 85 h 85"/>
                <a:gd name="T32" fmla="*/ 27 w 97"/>
                <a:gd name="T3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85">
                  <a:moveTo>
                    <a:pt x="27" y="81"/>
                  </a:moveTo>
                  <a:lnTo>
                    <a:pt x="18" y="71"/>
                  </a:lnTo>
                  <a:lnTo>
                    <a:pt x="7" y="49"/>
                  </a:lnTo>
                  <a:lnTo>
                    <a:pt x="0" y="24"/>
                  </a:lnTo>
                  <a:lnTo>
                    <a:pt x="10" y="7"/>
                  </a:lnTo>
                  <a:lnTo>
                    <a:pt x="33" y="3"/>
                  </a:lnTo>
                  <a:lnTo>
                    <a:pt x="51" y="6"/>
                  </a:lnTo>
                  <a:lnTo>
                    <a:pt x="67" y="14"/>
                  </a:lnTo>
                  <a:lnTo>
                    <a:pt x="73" y="0"/>
                  </a:lnTo>
                  <a:lnTo>
                    <a:pt x="90" y="7"/>
                  </a:lnTo>
                  <a:lnTo>
                    <a:pt x="96" y="21"/>
                  </a:lnTo>
                  <a:lnTo>
                    <a:pt x="97" y="46"/>
                  </a:lnTo>
                  <a:lnTo>
                    <a:pt x="68" y="62"/>
                  </a:lnTo>
                  <a:lnTo>
                    <a:pt x="77" y="75"/>
                  </a:lnTo>
                  <a:lnTo>
                    <a:pt x="58" y="76"/>
                  </a:lnTo>
                  <a:lnTo>
                    <a:pt x="42" y="85"/>
                  </a:lnTo>
                  <a:lnTo>
                    <a:pt x="27" y="8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7" name="Freeform 105">
              <a:extLst>
                <a:ext uri="{FF2B5EF4-FFF2-40B4-BE49-F238E27FC236}">
                  <a16:creationId xmlns:a16="http://schemas.microsoft.com/office/drawing/2014/main" id="{05B711DC-A3E7-E34A-8BB0-F2EE58707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966" y="2948380"/>
              <a:ext cx="122291" cy="146441"/>
            </a:xfrm>
            <a:custGeom>
              <a:avLst/>
              <a:gdLst>
                <a:gd name="T0" fmla="*/ 29 w 77"/>
                <a:gd name="T1" fmla="*/ 0 h 87"/>
                <a:gd name="T2" fmla="*/ 55 w 77"/>
                <a:gd name="T3" fmla="*/ 24 h 87"/>
                <a:gd name="T4" fmla="*/ 66 w 77"/>
                <a:gd name="T5" fmla="*/ 38 h 87"/>
                <a:gd name="T6" fmla="*/ 77 w 77"/>
                <a:gd name="T7" fmla="*/ 62 h 87"/>
                <a:gd name="T8" fmla="*/ 75 w 77"/>
                <a:gd name="T9" fmla="*/ 73 h 87"/>
                <a:gd name="T10" fmla="*/ 61 w 77"/>
                <a:gd name="T11" fmla="*/ 77 h 87"/>
                <a:gd name="T12" fmla="*/ 51 w 77"/>
                <a:gd name="T13" fmla="*/ 85 h 87"/>
                <a:gd name="T14" fmla="*/ 36 w 77"/>
                <a:gd name="T15" fmla="*/ 87 h 87"/>
                <a:gd name="T16" fmla="*/ 29 w 77"/>
                <a:gd name="T17" fmla="*/ 76 h 87"/>
                <a:gd name="T18" fmla="*/ 26 w 77"/>
                <a:gd name="T19" fmla="*/ 61 h 87"/>
                <a:gd name="T20" fmla="*/ 9 w 77"/>
                <a:gd name="T21" fmla="*/ 39 h 87"/>
                <a:gd name="T22" fmla="*/ 20 w 77"/>
                <a:gd name="T23" fmla="*/ 35 h 87"/>
                <a:gd name="T24" fmla="*/ 0 w 77"/>
                <a:gd name="T25" fmla="*/ 18 h 87"/>
                <a:gd name="T26" fmla="*/ 1 w 77"/>
                <a:gd name="T27" fmla="*/ 16 h 87"/>
                <a:gd name="T28" fmla="*/ 8 w 77"/>
                <a:gd name="T29" fmla="*/ 17 h 87"/>
                <a:gd name="T30" fmla="*/ 11 w 77"/>
                <a:gd name="T31" fmla="*/ 7 h 87"/>
                <a:gd name="T32" fmla="*/ 22 w 77"/>
                <a:gd name="T33" fmla="*/ 6 h 87"/>
                <a:gd name="T34" fmla="*/ 29 w 77"/>
                <a:gd name="T35" fmla="*/ 5 h 87"/>
                <a:gd name="T36" fmla="*/ 29 w 77"/>
                <a:gd name="T3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7">
                  <a:moveTo>
                    <a:pt x="29" y="0"/>
                  </a:moveTo>
                  <a:lnTo>
                    <a:pt x="55" y="24"/>
                  </a:lnTo>
                  <a:lnTo>
                    <a:pt x="66" y="38"/>
                  </a:lnTo>
                  <a:lnTo>
                    <a:pt x="77" y="62"/>
                  </a:lnTo>
                  <a:lnTo>
                    <a:pt x="75" y="73"/>
                  </a:lnTo>
                  <a:lnTo>
                    <a:pt x="61" y="77"/>
                  </a:lnTo>
                  <a:lnTo>
                    <a:pt x="51" y="85"/>
                  </a:lnTo>
                  <a:lnTo>
                    <a:pt x="36" y="87"/>
                  </a:lnTo>
                  <a:lnTo>
                    <a:pt x="29" y="76"/>
                  </a:lnTo>
                  <a:lnTo>
                    <a:pt x="26" y="61"/>
                  </a:lnTo>
                  <a:lnTo>
                    <a:pt x="9" y="39"/>
                  </a:lnTo>
                  <a:lnTo>
                    <a:pt x="20" y="35"/>
                  </a:lnTo>
                  <a:lnTo>
                    <a:pt x="0" y="18"/>
                  </a:lnTo>
                  <a:lnTo>
                    <a:pt x="1" y="16"/>
                  </a:lnTo>
                  <a:lnTo>
                    <a:pt x="8" y="17"/>
                  </a:lnTo>
                  <a:lnTo>
                    <a:pt x="11" y="7"/>
                  </a:lnTo>
                  <a:lnTo>
                    <a:pt x="22" y="6"/>
                  </a:lnTo>
                  <a:lnTo>
                    <a:pt x="29" y="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8" name="Freeform 106">
              <a:extLst>
                <a:ext uri="{FF2B5EF4-FFF2-40B4-BE49-F238E27FC236}">
                  <a16:creationId xmlns:a16="http://schemas.microsoft.com/office/drawing/2014/main" id="{35B7AB3B-0922-784D-83AA-EA4BB4B64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286" y="2786791"/>
              <a:ext cx="44469" cy="48814"/>
            </a:xfrm>
            <a:custGeom>
              <a:avLst/>
              <a:gdLst>
                <a:gd name="T0" fmla="*/ 12 w 28"/>
                <a:gd name="T1" fmla="*/ 25 h 29"/>
                <a:gd name="T2" fmla="*/ 12 w 28"/>
                <a:gd name="T3" fmla="*/ 29 h 29"/>
                <a:gd name="T4" fmla="*/ 10 w 28"/>
                <a:gd name="T5" fmla="*/ 29 h 29"/>
                <a:gd name="T6" fmla="*/ 8 w 28"/>
                <a:gd name="T7" fmla="*/ 22 h 29"/>
                <a:gd name="T8" fmla="*/ 4 w 28"/>
                <a:gd name="T9" fmla="*/ 20 h 29"/>
                <a:gd name="T10" fmla="*/ 0 w 28"/>
                <a:gd name="T11" fmla="*/ 14 h 29"/>
                <a:gd name="T12" fmla="*/ 2 w 28"/>
                <a:gd name="T13" fmla="*/ 9 h 29"/>
                <a:gd name="T14" fmla="*/ 6 w 28"/>
                <a:gd name="T15" fmla="*/ 8 h 29"/>
                <a:gd name="T16" fmla="*/ 8 w 28"/>
                <a:gd name="T17" fmla="*/ 1 h 29"/>
                <a:gd name="T18" fmla="*/ 11 w 28"/>
                <a:gd name="T19" fmla="*/ 0 h 29"/>
                <a:gd name="T20" fmla="*/ 13 w 28"/>
                <a:gd name="T21" fmla="*/ 3 h 29"/>
                <a:gd name="T22" fmla="*/ 17 w 28"/>
                <a:gd name="T23" fmla="*/ 4 h 29"/>
                <a:gd name="T24" fmla="*/ 19 w 28"/>
                <a:gd name="T25" fmla="*/ 7 h 29"/>
                <a:gd name="T26" fmla="*/ 22 w 28"/>
                <a:gd name="T27" fmla="*/ 8 h 29"/>
                <a:gd name="T28" fmla="*/ 26 w 28"/>
                <a:gd name="T29" fmla="*/ 12 h 29"/>
                <a:gd name="T30" fmla="*/ 28 w 28"/>
                <a:gd name="T31" fmla="*/ 12 h 29"/>
                <a:gd name="T32" fmla="*/ 27 w 28"/>
                <a:gd name="T33" fmla="*/ 17 h 29"/>
                <a:gd name="T34" fmla="*/ 25 w 28"/>
                <a:gd name="T35" fmla="*/ 20 h 29"/>
                <a:gd name="T36" fmla="*/ 25 w 28"/>
                <a:gd name="T37" fmla="*/ 21 h 29"/>
                <a:gd name="T38" fmla="*/ 22 w 28"/>
                <a:gd name="T39" fmla="*/ 22 h 29"/>
                <a:gd name="T40" fmla="*/ 12 w 28"/>
                <a:gd name="T41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9">
                  <a:moveTo>
                    <a:pt x="12" y="25"/>
                  </a:moveTo>
                  <a:lnTo>
                    <a:pt x="12" y="29"/>
                  </a:lnTo>
                  <a:lnTo>
                    <a:pt x="10" y="29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2" y="9"/>
                  </a:lnTo>
                  <a:lnTo>
                    <a:pt x="6" y="8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7"/>
                  </a:lnTo>
                  <a:lnTo>
                    <a:pt x="22" y="8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27" y="17"/>
                  </a:lnTo>
                  <a:lnTo>
                    <a:pt x="25" y="20"/>
                  </a:lnTo>
                  <a:lnTo>
                    <a:pt x="25" y="21"/>
                  </a:lnTo>
                  <a:lnTo>
                    <a:pt x="22" y="22"/>
                  </a:lnTo>
                  <a:lnTo>
                    <a:pt x="12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69" name="Freeform 107">
              <a:extLst>
                <a:ext uri="{FF2B5EF4-FFF2-40B4-BE49-F238E27FC236}">
                  <a16:creationId xmlns:a16="http://schemas.microsoft.com/office/drawing/2014/main" id="{500442CF-2CB5-EE4B-9772-20943183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734" y="3246311"/>
              <a:ext cx="53999" cy="53863"/>
            </a:xfrm>
            <a:custGeom>
              <a:avLst/>
              <a:gdLst>
                <a:gd name="T0" fmla="*/ 22 w 34"/>
                <a:gd name="T1" fmla="*/ 2 h 32"/>
                <a:gd name="T2" fmla="*/ 27 w 34"/>
                <a:gd name="T3" fmla="*/ 11 h 32"/>
                <a:gd name="T4" fmla="*/ 26 w 34"/>
                <a:gd name="T5" fmla="*/ 16 h 32"/>
                <a:gd name="T6" fmla="*/ 34 w 34"/>
                <a:gd name="T7" fmla="*/ 31 h 32"/>
                <a:gd name="T8" fmla="*/ 21 w 34"/>
                <a:gd name="T9" fmla="*/ 32 h 32"/>
                <a:gd name="T10" fmla="*/ 16 w 34"/>
                <a:gd name="T11" fmla="*/ 22 h 32"/>
                <a:gd name="T12" fmla="*/ 0 w 34"/>
                <a:gd name="T13" fmla="*/ 20 h 32"/>
                <a:gd name="T14" fmla="*/ 10 w 34"/>
                <a:gd name="T15" fmla="*/ 0 h 32"/>
                <a:gd name="T16" fmla="*/ 22 w 34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2">
                  <a:moveTo>
                    <a:pt x="22" y="2"/>
                  </a:moveTo>
                  <a:lnTo>
                    <a:pt x="27" y="11"/>
                  </a:lnTo>
                  <a:lnTo>
                    <a:pt x="26" y="16"/>
                  </a:lnTo>
                  <a:lnTo>
                    <a:pt x="34" y="31"/>
                  </a:lnTo>
                  <a:lnTo>
                    <a:pt x="21" y="32"/>
                  </a:lnTo>
                  <a:lnTo>
                    <a:pt x="16" y="22"/>
                  </a:lnTo>
                  <a:lnTo>
                    <a:pt x="0" y="20"/>
                  </a:lnTo>
                  <a:lnTo>
                    <a:pt x="10" y="0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0" name="Freeform 108">
              <a:extLst>
                <a:ext uri="{FF2B5EF4-FFF2-40B4-BE49-F238E27FC236}">
                  <a16:creationId xmlns:a16="http://schemas.microsoft.com/office/drawing/2014/main" id="{D3C3B507-0DBF-AE4A-877C-827CE8F2B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2924" y="3512261"/>
              <a:ext cx="239817" cy="299614"/>
            </a:xfrm>
            <a:custGeom>
              <a:avLst/>
              <a:gdLst>
                <a:gd name="T0" fmla="*/ 111 w 151"/>
                <a:gd name="T1" fmla="*/ 170 h 178"/>
                <a:gd name="T2" fmla="*/ 116 w 151"/>
                <a:gd name="T3" fmla="*/ 161 h 178"/>
                <a:gd name="T4" fmla="*/ 114 w 151"/>
                <a:gd name="T5" fmla="*/ 143 h 178"/>
                <a:gd name="T6" fmla="*/ 97 w 151"/>
                <a:gd name="T7" fmla="*/ 125 h 178"/>
                <a:gd name="T8" fmla="*/ 93 w 151"/>
                <a:gd name="T9" fmla="*/ 104 h 178"/>
                <a:gd name="T10" fmla="*/ 77 w 151"/>
                <a:gd name="T11" fmla="*/ 87 h 178"/>
                <a:gd name="T12" fmla="*/ 63 w 151"/>
                <a:gd name="T13" fmla="*/ 86 h 178"/>
                <a:gd name="T14" fmla="*/ 60 w 151"/>
                <a:gd name="T15" fmla="*/ 93 h 178"/>
                <a:gd name="T16" fmla="*/ 50 w 151"/>
                <a:gd name="T17" fmla="*/ 94 h 178"/>
                <a:gd name="T18" fmla="*/ 44 w 151"/>
                <a:gd name="T19" fmla="*/ 90 h 178"/>
                <a:gd name="T20" fmla="*/ 26 w 151"/>
                <a:gd name="T21" fmla="*/ 103 h 178"/>
                <a:gd name="T22" fmla="*/ 23 w 151"/>
                <a:gd name="T23" fmla="*/ 84 h 178"/>
                <a:gd name="T24" fmla="*/ 24 w 151"/>
                <a:gd name="T25" fmla="*/ 62 h 178"/>
                <a:gd name="T26" fmla="*/ 12 w 151"/>
                <a:gd name="T27" fmla="*/ 61 h 178"/>
                <a:gd name="T28" fmla="*/ 9 w 151"/>
                <a:gd name="T29" fmla="*/ 49 h 178"/>
                <a:gd name="T30" fmla="*/ 0 w 151"/>
                <a:gd name="T31" fmla="*/ 42 h 178"/>
                <a:gd name="T32" fmla="*/ 3 w 151"/>
                <a:gd name="T33" fmla="*/ 34 h 178"/>
                <a:gd name="T34" fmla="*/ 16 w 151"/>
                <a:gd name="T35" fmla="*/ 21 h 178"/>
                <a:gd name="T36" fmla="*/ 18 w 151"/>
                <a:gd name="T37" fmla="*/ 26 h 178"/>
                <a:gd name="T38" fmla="*/ 28 w 151"/>
                <a:gd name="T39" fmla="*/ 26 h 178"/>
                <a:gd name="T40" fmla="*/ 21 w 151"/>
                <a:gd name="T41" fmla="*/ 3 h 178"/>
                <a:gd name="T42" fmla="*/ 30 w 151"/>
                <a:gd name="T43" fmla="*/ 0 h 178"/>
                <a:gd name="T44" fmla="*/ 43 w 151"/>
                <a:gd name="T45" fmla="*/ 16 h 178"/>
                <a:gd name="T46" fmla="*/ 55 w 151"/>
                <a:gd name="T47" fmla="*/ 35 h 178"/>
                <a:gd name="T48" fmla="*/ 77 w 151"/>
                <a:gd name="T49" fmla="*/ 35 h 178"/>
                <a:gd name="T50" fmla="*/ 87 w 151"/>
                <a:gd name="T51" fmla="*/ 53 h 178"/>
                <a:gd name="T52" fmla="*/ 76 w 151"/>
                <a:gd name="T53" fmla="*/ 59 h 178"/>
                <a:gd name="T54" fmla="*/ 72 w 151"/>
                <a:gd name="T55" fmla="*/ 66 h 178"/>
                <a:gd name="T56" fmla="*/ 96 w 151"/>
                <a:gd name="T57" fmla="*/ 79 h 178"/>
                <a:gd name="T58" fmla="*/ 115 w 151"/>
                <a:gd name="T59" fmla="*/ 103 h 178"/>
                <a:gd name="T60" fmla="*/ 129 w 151"/>
                <a:gd name="T61" fmla="*/ 122 h 178"/>
                <a:gd name="T62" fmla="*/ 145 w 151"/>
                <a:gd name="T63" fmla="*/ 136 h 178"/>
                <a:gd name="T64" fmla="*/ 151 w 151"/>
                <a:gd name="T65" fmla="*/ 151 h 178"/>
                <a:gd name="T66" fmla="*/ 150 w 151"/>
                <a:gd name="T67" fmla="*/ 171 h 178"/>
                <a:gd name="T68" fmla="*/ 133 w 151"/>
                <a:gd name="T69" fmla="*/ 164 h 178"/>
                <a:gd name="T70" fmla="*/ 127 w 151"/>
                <a:gd name="T71" fmla="*/ 178 h 178"/>
                <a:gd name="T72" fmla="*/ 111 w 151"/>
                <a:gd name="T73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78">
                  <a:moveTo>
                    <a:pt x="111" y="170"/>
                  </a:moveTo>
                  <a:lnTo>
                    <a:pt x="116" y="161"/>
                  </a:lnTo>
                  <a:lnTo>
                    <a:pt x="114" y="143"/>
                  </a:lnTo>
                  <a:lnTo>
                    <a:pt x="97" y="125"/>
                  </a:lnTo>
                  <a:lnTo>
                    <a:pt x="93" y="104"/>
                  </a:lnTo>
                  <a:lnTo>
                    <a:pt x="77" y="87"/>
                  </a:lnTo>
                  <a:lnTo>
                    <a:pt x="63" y="86"/>
                  </a:lnTo>
                  <a:lnTo>
                    <a:pt x="60" y="93"/>
                  </a:lnTo>
                  <a:lnTo>
                    <a:pt x="50" y="94"/>
                  </a:lnTo>
                  <a:lnTo>
                    <a:pt x="44" y="90"/>
                  </a:lnTo>
                  <a:lnTo>
                    <a:pt x="26" y="103"/>
                  </a:lnTo>
                  <a:lnTo>
                    <a:pt x="23" y="84"/>
                  </a:lnTo>
                  <a:lnTo>
                    <a:pt x="24" y="62"/>
                  </a:lnTo>
                  <a:lnTo>
                    <a:pt x="12" y="61"/>
                  </a:lnTo>
                  <a:lnTo>
                    <a:pt x="9" y="49"/>
                  </a:lnTo>
                  <a:lnTo>
                    <a:pt x="0" y="42"/>
                  </a:lnTo>
                  <a:lnTo>
                    <a:pt x="3" y="34"/>
                  </a:lnTo>
                  <a:lnTo>
                    <a:pt x="16" y="21"/>
                  </a:lnTo>
                  <a:lnTo>
                    <a:pt x="18" y="26"/>
                  </a:lnTo>
                  <a:lnTo>
                    <a:pt x="28" y="26"/>
                  </a:lnTo>
                  <a:lnTo>
                    <a:pt x="21" y="3"/>
                  </a:lnTo>
                  <a:lnTo>
                    <a:pt x="30" y="0"/>
                  </a:lnTo>
                  <a:lnTo>
                    <a:pt x="43" y="16"/>
                  </a:lnTo>
                  <a:lnTo>
                    <a:pt x="55" y="35"/>
                  </a:lnTo>
                  <a:lnTo>
                    <a:pt x="77" y="35"/>
                  </a:lnTo>
                  <a:lnTo>
                    <a:pt x="87" y="53"/>
                  </a:lnTo>
                  <a:lnTo>
                    <a:pt x="76" y="59"/>
                  </a:lnTo>
                  <a:lnTo>
                    <a:pt x="72" y="66"/>
                  </a:lnTo>
                  <a:lnTo>
                    <a:pt x="96" y="79"/>
                  </a:lnTo>
                  <a:lnTo>
                    <a:pt x="115" y="103"/>
                  </a:lnTo>
                  <a:lnTo>
                    <a:pt x="129" y="122"/>
                  </a:lnTo>
                  <a:lnTo>
                    <a:pt x="145" y="136"/>
                  </a:lnTo>
                  <a:lnTo>
                    <a:pt x="151" y="151"/>
                  </a:lnTo>
                  <a:lnTo>
                    <a:pt x="150" y="171"/>
                  </a:lnTo>
                  <a:lnTo>
                    <a:pt x="133" y="164"/>
                  </a:lnTo>
                  <a:lnTo>
                    <a:pt x="127" y="178"/>
                  </a:lnTo>
                  <a:lnTo>
                    <a:pt x="111" y="17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1" name="Freeform 109">
              <a:extLst>
                <a:ext uri="{FF2B5EF4-FFF2-40B4-BE49-F238E27FC236}">
                  <a16:creationId xmlns:a16="http://schemas.microsoft.com/office/drawing/2014/main" id="{E03B7F1D-F02F-6544-9FC9-E3D166196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626" y="3086405"/>
              <a:ext cx="38117" cy="53863"/>
            </a:xfrm>
            <a:custGeom>
              <a:avLst/>
              <a:gdLst>
                <a:gd name="T0" fmla="*/ 12 w 24"/>
                <a:gd name="T1" fmla="*/ 28 h 32"/>
                <a:gd name="T2" fmla="*/ 7 w 24"/>
                <a:gd name="T3" fmla="*/ 29 h 32"/>
                <a:gd name="T4" fmla="*/ 6 w 24"/>
                <a:gd name="T5" fmla="*/ 32 h 32"/>
                <a:gd name="T6" fmla="*/ 0 w 24"/>
                <a:gd name="T7" fmla="*/ 32 h 32"/>
                <a:gd name="T8" fmla="*/ 5 w 24"/>
                <a:gd name="T9" fmla="*/ 15 h 32"/>
                <a:gd name="T10" fmla="*/ 12 w 24"/>
                <a:gd name="T11" fmla="*/ 1 h 32"/>
                <a:gd name="T12" fmla="*/ 12 w 24"/>
                <a:gd name="T13" fmla="*/ 0 h 32"/>
                <a:gd name="T14" fmla="*/ 20 w 24"/>
                <a:gd name="T15" fmla="*/ 1 h 32"/>
                <a:gd name="T16" fmla="*/ 24 w 24"/>
                <a:gd name="T17" fmla="*/ 9 h 32"/>
                <a:gd name="T18" fmla="*/ 15 w 24"/>
                <a:gd name="T19" fmla="*/ 17 h 32"/>
                <a:gd name="T20" fmla="*/ 12 w 24"/>
                <a:gd name="T2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2">
                  <a:moveTo>
                    <a:pt x="12" y="28"/>
                  </a:moveTo>
                  <a:lnTo>
                    <a:pt x="7" y="29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5" y="15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20" y="1"/>
                  </a:lnTo>
                  <a:lnTo>
                    <a:pt x="24" y="9"/>
                  </a:lnTo>
                  <a:lnTo>
                    <a:pt x="15" y="17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2" name="Freeform 110">
              <a:extLst>
                <a:ext uri="{FF2B5EF4-FFF2-40B4-BE49-F238E27FC236}">
                  <a16:creationId xmlns:a16="http://schemas.microsoft.com/office/drawing/2014/main" id="{A9776647-2997-A041-89F1-B3AFB07F4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722" y="3998713"/>
              <a:ext cx="112762" cy="146441"/>
            </a:xfrm>
            <a:custGeom>
              <a:avLst/>
              <a:gdLst>
                <a:gd name="T0" fmla="*/ 68 w 71"/>
                <a:gd name="T1" fmla="*/ 87 h 87"/>
                <a:gd name="T2" fmla="*/ 63 w 71"/>
                <a:gd name="T3" fmla="*/ 87 h 87"/>
                <a:gd name="T4" fmla="*/ 44 w 71"/>
                <a:gd name="T5" fmla="*/ 77 h 87"/>
                <a:gd name="T6" fmla="*/ 27 w 71"/>
                <a:gd name="T7" fmla="*/ 61 h 87"/>
                <a:gd name="T8" fmla="*/ 12 w 71"/>
                <a:gd name="T9" fmla="*/ 50 h 87"/>
                <a:gd name="T10" fmla="*/ 0 w 71"/>
                <a:gd name="T11" fmla="*/ 37 h 87"/>
                <a:gd name="T12" fmla="*/ 4 w 71"/>
                <a:gd name="T13" fmla="*/ 30 h 87"/>
                <a:gd name="T14" fmla="*/ 5 w 71"/>
                <a:gd name="T15" fmla="*/ 24 h 87"/>
                <a:gd name="T16" fmla="*/ 13 w 71"/>
                <a:gd name="T17" fmla="*/ 12 h 87"/>
                <a:gd name="T18" fmla="*/ 22 w 71"/>
                <a:gd name="T19" fmla="*/ 3 h 87"/>
                <a:gd name="T20" fmla="*/ 26 w 71"/>
                <a:gd name="T21" fmla="*/ 2 h 87"/>
                <a:gd name="T22" fmla="*/ 31 w 71"/>
                <a:gd name="T23" fmla="*/ 0 h 87"/>
                <a:gd name="T24" fmla="*/ 38 w 71"/>
                <a:gd name="T25" fmla="*/ 13 h 87"/>
                <a:gd name="T26" fmla="*/ 37 w 71"/>
                <a:gd name="T27" fmla="*/ 21 h 87"/>
                <a:gd name="T28" fmla="*/ 41 w 71"/>
                <a:gd name="T29" fmla="*/ 26 h 87"/>
                <a:gd name="T30" fmla="*/ 46 w 71"/>
                <a:gd name="T31" fmla="*/ 26 h 87"/>
                <a:gd name="T32" fmla="*/ 49 w 71"/>
                <a:gd name="T33" fmla="*/ 17 h 87"/>
                <a:gd name="T34" fmla="*/ 55 w 71"/>
                <a:gd name="T35" fmla="*/ 18 h 87"/>
                <a:gd name="T36" fmla="*/ 54 w 71"/>
                <a:gd name="T37" fmla="*/ 24 h 87"/>
                <a:gd name="T38" fmla="*/ 55 w 71"/>
                <a:gd name="T39" fmla="*/ 34 h 87"/>
                <a:gd name="T40" fmla="*/ 52 w 71"/>
                <a:gd name="T41" fmla="*/ 43 h 87"/>
                <a:gd name="T42" fmla="*/ 57 w 71"/>
                <a:gd name="T43" fmla="*/ 49 h 87"/>
                <a:gd name="T44" fmla="*/ 63 w 71"/>
                <a:gd name="T45" fmla="*/ 50 h 87"/>
                <a:gd name="T46" fmla="*/ 70 w 71"/>
                <a:gd name="T47" fmla="*/ 59 h 87"/>
                <a:gd name="T48" fmla="*/ 71 w 71"/>
                <a:gd name="T49" fmla="*/ 67 h 87"/>
                <a:gd name="T50" fmla="*/ 69 w 71"/>
                <a:gd name="T51" fmla="*/ 70 h 87"/>
                <a:gd name="T52" fmla="*/ 68 w 71"/>
                <a:gd name="T5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87">
                  <a:moveTo>
                    <a:pt x="68" y="87"/>
                  </a:moveTo>
                  <a:lnTo>
                    <a:pt x="63" y="87"/>
                  </a:lnTo>
                  <a:lnTo>
                    <a:pt x="44" y="77"/>
                  </a:lnTo>
                  <a:lnTo>
                    <a:pt x="27" y="61"/>
                  </a:lnTo>
                  <a:lnTo>
                    <a:pt x="12" y="50"/>
                  </a:lnTo>
                  <a:lnTo>
                    <a:pt x="0" y="37"/>
                  </a:lnTo>
                  <a:lnTo>
                    <a:pt x="4" y="30"/>
                  </a:lnTo>
                  <a:lnTo>
                    <a:pt x="5" y="24"/>
                  </a:lnTo>
                  <a:lnTo>
                    <a:pt x="13" y="12"/>
                  </a:lnTo>
                  <a:lnTo>
                    <a:pt x="22" y="3"/>
                  </a:lnTo>
                  <a:lnTo>
                    <a:pt x="26" y="2"/>
                  </a:lnTo>
                  <a:lnTo>
                    <a:pt x="31" y="0"/>
                  </a:lnTo>
                  <a:lnTo>
                    <a:pt x="38" y="13"/>
                  </a:lnTo>
                  <a:lnTo>
                    <a:pt x="37" y="21"/>
                  </a:lnTo>
                  <a:lnTo>
                    <a:pt x="41" y="26"/>
                  </a:lnTo>
                  <a:lnTo>
                    <a:pt x="46" y="26"/>
                  </a:lnTo>
                  <a:lnTo>
                    <a:pt x="49" y="17"/>
                  </a:lnTo>
                  <a:lnTo>
                    <a:pt x="55" y="18"/>
                  </a:lnTo>
                  <a:lnTo>
                    <a:pt x="54" y="24"/>
                  </a:lnTo>
                  <a:lnTo>
                    <a:pt x="55" y="34"/>
                  </a:lnTo>
                  <a:lnTo>
                    <a:pt x="52" y="43"/>
                  </a:lnTo>
                  <a:lnTo>
                    <a:pt x="57" y="49"/>
                  </a:lnTo>
                  <a:lnTo>
                    <a:pt x="63" y="50"/>
                  </a:lnTo>
                  <a:lnTo>
                    <a:pt x="70" y="59"/>
                  </a:lnTo>
                  <a:lnTo>
                    <a:pt x="71" y="67"/>
                  </a:lnTo>
                  <a:lnTo>
                    <a:pt x="69" y="70"/>
                  </a:lnTo>
                  <a:lnTo>
                    <a:pt x="68" y="8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3" name="Freeform 111">
              <a:extLst>
                <a:ext uri="{FF2B5EF4-FFF2-40B4-BE49-F238E27FC236}">
                  <a16:creationId xmlns:a16="http://schemas.microsoft.com/office/drawing/2014/main" id="{864D7101-5768-0744-B449-A5FB52413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294" y="3138585"/>
              <a:ext cx="454222" cy="474669"/>
            </a:xfrm>
            <a:custGeom>
              <a:avLst/>
              <a:gdLst>
                <a:gd name="T0" fmla="*/ 101 w 286"/>
                <a:gd name="T1" fmla="*/ 213 h 282"/>
                <a:gd name="T2" fmla="*/ 88 w 286"/>
                <a:gd name="T3" fmla="*/ 221 h 282"/>
                <a:gd name="T4" fmla="*/ 78 w 286"/>
                <a:gd name="T5" fmla="*/ 210 h 282"/>
                <a:gd name="T6" fmla="*/ 49 w 286"/>
                <a:gd name="T7" fmla="*/ 201 h 282"/>
                <a:gd name="T8" fmla="*/ 41 w 286"/>
                <a:gd name="T9" fmla="*/ 188 h 282"/>
                <a:gd name="T10" fmla="*/ 27 w 286"/>
                <a:gd name="T11" fmla="*/ 178 h 282"/>
                <a:gd name="T12" fmla="*/ 19 w 286"/>
                <a:gd name="T13" fmla="*/ 182 h 282"/>
                <a:gd name="T14" fmla="*/ 12 w 286"/>
                <a:gd name="T15" fmla="*/ 170 h 282"/>
                <a:gd name="T16" fmla="*/ 11 w 286"/>
                <a:gd name="T17" fmla="*/ 162 h 282"/>
                <a:gd name="T18" fmla="*/ 0 w 286"/>
                <a:gd name="T19" fmla="*/ 146 h 282"/>
                <a:gd name="T20" fmla="*/ 7 w 286"/>
                <a:gd name="T21" fmla="*/ 138 h 282"/>
                <a:gd name="T22" fmla="*/ 5 w 286"/>
                <a:gd name="T23" fmla="*/ 125 h 282"/>
                <a:gd name="T24" fmla="*/ 7 w 286"/>
                <a:gd name="T25" fmla="*/ 113 h 282"/>
                <a:gd name="T26" fmla="*/ 6 w 286"/>
                <a:gd name="T27" fmla="*/ 104 h 282"/>
                <a:gd name="T28" fmla="*/ 9 w 286"/>
                <a:gd name="T29" fmla="*/ 87 h 282"/>
                <a:gd name="T30" fmla="*/ 7 w 286"/>
                <a:gd name="T31" fmla="*/ 77 h 282"/>
                <a:gd name="T32" fmla="*/ 1 w 286"/>
                <a:gd name="T33" fmla="*/ 59 h 282"/>
                <a:gd name="T34" fmla="*/ 10 w 286"/>
                <a:gd name="T35" fmla="*/ 54 h 282"/>
                <a:gd name="T36" fmla="*/ 11 w 286"/>
                <a:gd name="T37" fmla="*/ 45 h 282"/>
                <a:gd name="T38" fmla="*/ 9 w 286"/>
                <a:gd name="T39" fmla="*/ 37 h 282"/>
                <a:gd name="T40" fmla="*/ 21 w 286"/>
                <a:gd name="T41" fmla="*/ 29 h 282"/>
                <a:gd name="T42" fmla="*/ 26 w 286"/>
                <a:gd name="T43" fmla="*/ 22 h 282"/>
                <a:gd name="T44" fmla="*/ 34 w 286"/>
                <a:gd name="T45" fmla="*/ 16 h 282"/>
                <a:gd name="T46" fmla="*/ 35 w 286"/>
                <a:gd name="T47" fmla="*/ 0 h 282"/>
                <a:gd name="T48" fmla="*/ 55 w 286"/>
                <a:gd name="T49" fmla="*/ 7 h 282"/>
                <a:gd name="T50" fmla="*/ 63 w 286"/>
                <a:gd name="T51" fmla="*/ 6 h 282"/>
                <a:gd name="T52" fmla="*/ 77 w 286"/>
                <a:gd name="T53" fmla="*/ 9 h 282"/>
                <a:gd name="T54" fmla="*/ 101 w 286"/>
                <a:gd name="T55" fmla="*/ 18 h 282"/>
                <a:gd name="T56" fmla="*/ 110 w 286"/>
                <a:gd name="T57" fmla="*/ 37 h 282"/>
                <a:gd name="T58" fmla="*/ 126 w 286"/>
                <a:gd name="T59" fmla="*/ 41 h 282"/>
                <a:gd name="T60" fmla="*/ 151 w 286"/>
                <a:gd name="T61" fmla="*/ 50 h 282"/>
                <a:gd name="T62" fmla="*/ 170 w 286"/>
                <a:gd name="T63" fmla="*/ 60 h 282"/>
                <a:gd name="T64" fmla="*/ 178 w 286"/>
                <a:gd name="T65" fmla="*/ 54 h 282"/>
                <a:gd name="T66" fmla="*/ 186 w 286"/>
                <a:gd name="T67" fmla="*/ 45 h 282"/>
                <a:gd name="T68" fmla="*/ 181 w 286"/>
                <a:gd name="T69" fmla="*/ 29 h 282"/>
                <a:gd name="T70" fmla="*/ 186 w 286"/>
                <a:gd name="T71" fmla="*/ 19 h 282"/>
                <a:gd name="T72" fmla="*/ 198 w 286"/>
                <a:gd name="T73" fmla="*/ 9 h 282"/>
                <a:gd name="T74" fmla="*/ 210 w 286"/>
                <a:gd name="T75" fmla="*/ 6 h 282"/>
                <a:gd name="T76" fmla="*/ 234 w 286"/>
                <a:gd name="T77" fmla="*/ 11 h 282"/>
                <a:gd name="T78" fmla="*/ 241 w 286"/>
                <a:gd name="T79" fmla="*/ 20 h 282"/>
                <a:gd name="T80" fmla="*/ 247 w 286"/>
                <a:gd name="T81" fmla="*/ 20 h 282"/>
                <a:gd name="T82" fmla="*/ 253 w 286"/>
                <a:gd name="T83" fmla="*/ 23 h 282"/>
                <a:gd name="T84" fmla="*/ 270 w 286"/>
                <a:gd name="T85" fmla="*/ 26 h 282"/>
                <a:gd name="T86" fmla="*/ 275 w 286"/>
                <a:gd name="T87" fmla="*/ 33 h 282"/>
                <a:gd name="T88" fmla="*/ 270 w 286"/>
                <a:gd name="T89" fmla="*/ 43 h 282"/>
                <a:gd name="T90" fmla="*/ 273 w 286"/>
                <a:gd name="T91" fmla="*/ 51 h 282"/>
                <a:gd name="T92" fmla="*/ 269 w 286"/>
                <a:gd name="T93" fmla="*/ 64 h 282"/>
                <a:gd name="T94" fmla="*/ 275 w 286"/>
                <a:gd name="T95" fmla="*/ 81 h 282"/>
                <a:gd name="T96" fmla="*/ 280 w 286"/>
                <a:gd name="T97" fmla="*/ 155 h 282"/>
                <a:gd name="T98" fmla="*/ 284 w 286"/>
                <a:gd name="T99" fmla="*/ 231 h 282"/>
                <a:gd name="T100" fmla="*/ 286 w 286"/>
                <a:gd name="T101" fmla="*/ 273 h 282"/>
                <a:gd name="T102" fmla="*/ 265 w 286"/>
                <a:gd name="T103" fmla="*/ 273 h 282"/>
                <a:gd name="T104" fmla="*/ 265 w 286"/>
                <a:gd name="T105" fmla="*/ 282 h 282"/>
                <a:gd name="T106" fmla="*/ 192 w 286"/>
                <a:gd name="T107" fmla="*/ 242 h 282"/>
                <a:gd name="T108" fmla="*/ 119 w 286"/>
                <a:gd name="T109" fmla="*/ 202 h 282"/>
                <a:gd name="T110" fmla="*/ 101 w 286"/>
                <a:gd name="T111" fmla="*/ 21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" h="282">
                  <a:moveTo>
                    <a:pt x="101" y="213"/>
                  </a:moveTo>
                  <a:lnTo>
                    <a:pt x="88" y="221"/>
                  </a:lnTo>
                  <a:lnTo>
                    <a:pt x="78" y="210"/>
                  </a:lnTo>
                  <a:lnTo>
                    <a:pt x="49" y="201"/>
                  </a:lnTo>
                  <a:lnTo>
                    <a:pt x="41" y="188"/>
                  </a:lnTo>
                  <a:lnTo>
                    <a:pt x="27" y="178"/>
                  </a:lnTo>
                  <a:lnTo>
                    <a:pt x="19" y="182"/>
                  </a:lnTo>
                  <a:lnTo>
                    <a:pt x="12" y="170"/>
                  </a:lnTo>
                  <a:lnTo>
                    <a:pt x="11" y="162"/>
                  </a:lnTo>
                  <a:lnTo>
                    <a:pt x="0" y="146"/>
                  </a:lnTo>
                  <a:lnTo>
                    <a:pt x="7" y="138"/>
                  </a:lnTo>
                  <a:lnTo>
                    <a:pt x="5" y="125"/>
                  </a:lnTo>
                  <a:lnTo>
                    <a:pt x="7" y="113"/>
                  </a:lnTo>
                  <a:lnTo>
                    <a:pt x="6" y="104"/>
                  </a:lnTo>
                  <a:lnTo>
                    <a:pt x="9" y="87"/>
                  </a:lnTo>
                  <a:lnTo>
                    <a:pt x="7" y="77"/>
                  </a:lnTo>
                  <a:lnTo>
                    <a:pt x="1" y="59"/>
                  </a:lnTo>
                  <a:lnTo>
                    <a:pt x="10" y="54"/>
                  </a:lnTo>
                  <a:lnTo>
                    <a:pt x="11" y="45"/>
                  </a:lnTo>
                  <a:lnTo>
                    <a:pt x="9" y="37"/>
                  </a:lnTo>
                  <a:lnTo>
                    <a:pt x="21" y="29"/>
                  </a:lnTo>
                  <a:lnTo>
                    <a:pt x="26" y="22"/>
                  </a:lnTo>
                  <a:lnTo>
                    <a:pt x="34" y="16"/>
                  </a:lnTo>
                  <a:lnTo>
                    <a:pt x="35" y="0"/>
                  </a:lnTo>
                  <a:lnTo>
                    <a:pt x="55" y="7"/>
                  </a:lnTo>
                  <a:lnTo>
                    <a:pt x="63" y="6"/>
                  </a:lnTo>
                  <a:lnTo>
                    <a:pt x="77" y="9"/>
                  </a:lnTo>
                  <a:lnTo>
                    <a:pt x="101" y="18"/>
                  </a:lnTo>
                  <a:lnTo>
                    <a:pt x="110" y="37"/>
                  </a:lnTo>
                  <a:lnTo>
                    <a:pt x="126" y="41"/>
                  </a:lnTo>
                  <a:lnTo>
                    <a:pt x="151" y="50"/>
                  </a:lnTo>
                  <a:lnTo>
                    <a:pt x="170" y="60"/>
                  </a:lnTo>
                  <a:lnTo>
                    <a:pt x="178" y="54"/>
                  </a:lnTo>
                  <a:lnTo>
                    <a:pt x="186" y="45"/>
                  </a:lnTo>
                  <a:lnTo>
                    <a:pt x="181" y="29"/>
                  </a:lnTo>
                  <a:lnTo>
                    <a:pt x="186" y="19"/>
                  </a:lnTo>
                  <a:lnTo>
                    <a:pt x="198" y="9"/>
                  </a:lnTo>
                  <a:lnTo>
                    <a:pt x="210" y="6"/>
                  </a:lnTo>
                  <a:lnTo>
                    <a:pt x="234" y="11"/>
                  </a:lnTo>
                  <a:lnTo>
                    <a:pt x="241" y="20"/>
                  </a:lnTo>
                  <a:lnTo>
                    <a:pt x="247" y="20"/>
                  </a:lnTo>
                  <a:lnTo>
                    <a:pt x="253" y="23"/>
                  </a:lnTo>
                  <a:lnTo>
                    <a:pt x="270" y="26"/>
                  </a:lnTo>
                  <a:lnTo>
                    <a:pt x="275" y="33"/>
                  </a:lnTo>
                  <a:lnTo>
                    <a:pt x="270" y="43"/>
                  </a:lnTo>
                  <a:lnTo>
                    <a:pt x="273" y="51"/>
                  </a:lnTo>
                  <a:lnTo>
                    <a:pt x="269" y="64"/>
                  </a:lnTo>
                  <a:lnTo>
                    <a:pt x="275" y="81"/>
                  </a:lnTo>
                  <a:lnTo>
                    <a:pt x="280" y="155"/>
                  </a:lnTo>
                  <a:lnTo>
                    <a:pt x="284" y="231"/>
                  </a:lnTo>
                  <a:lnTo>
                    <a:pt x="286" y="273"/>
                  </a:lnTo>
                  <a:lnTo>
                    <a:pt x="265" y="273"/>
                  </a:lnTo>
                  <a:lnTo>
                    <a:pt x="265" y="282"/>
                  </a:lnTo>
                  <a:lnTo>
                    <a:pt x="192" y="242"/>
                  </a:lnTo>
                  <a:lnTo>
                    <a:pt x="119" y="202"/>
                  </a:lnTo>
                  <a:lnTo>
                    <a:pt x="101" y="2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4" name="Freeform 112">
              <a:extLst>
                <a:ext uri="{FF2B5EF4-FFF2-40B4-BE49-F238E27FC236}">
                  <a16:creationId xmlns:a16="http://schemas.microsoft.com/office/drawing/2014/main" id="{853A9B0C-888C-F548-8777-E6C3B0D99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4998" y="3953266"/>
              <a:ext cx="61940" cy="134658"/>
            </a:xfrm>
            <a:custGeom>
              <a:avLst/>
              <a:gdLst>
                <a:gd name="T0" fmla="*/ 39 w 39"/>
                <a:gd name="T1" fmla="*/ 48 h 80"/>
                <a:gd name="T2" fmla="*/ 37 w 39"/>
                <a:gd name="T3" fmla="*/ 70 h 80"/>
                <a:gd name="T4" fmla="*/ 29 w 39"/>
                <a:gd name="T5" fmla="*/ 76 h 80"/>
                <a:gd name="T6" fmla="*/ 14 w 39"/>
                <a:gd name="T7" fmla="*/ 80 h 80"/>
                <a:gd name="T8" fmla="*/ 4 w 39"/>
                <a:gd name="T9" fmla="*/ 64 h 80"/>
                <a:gd name="T10" fmla="*/ 0 w 39"/>
                <a:gd name="T11" fmla="*/ 34 h 80"/>
                <a:gd name="T12" fmla="*/ 6 w 39"/>
                <a:gd name="T13" fmla="*/ 0 h 80"/>
                <a:gd name="T14" fmla="*/ 19 w 39"/>
                <a:gd name="T15" fmla="*/ 12 h 80"/>
                <a:gd name="T16" fmla="*/ 29 w 39"/>
                <a:gd name="T17" fmla="*/ 26 h 80"/>
                <a:gd name="T18" fmla="*/ 39 w 39"/>
                <a:gd name="T19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0">
                  <a:moveTo>
                    <a:pt x="39" y="48"/>
                  </a:moveTo>
                  <a:lnTo>
                    <a:pt x="37" y="70"/>
                  </a:lnTo>
                  <a:lnTo>
                    <a:pt x="29" y="76"/>
                  </a:lnTo>
                  <a:lnTo>
                    <a:pt x="14" y="80"/>
                  </a:lnTo>
                  <a:lnTo>
                    <a:pt x="4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9" y="12"/>
                  </a:lnTo>
                  <a:lnTo>
                    <a:pt x="29" y="26"/>
                  </a:lnTo>
                  <a:lnTo>
                    <a:pt x="39" y="4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5" name="Freeform 113">
              <a:extLst>
                <a:ext uri="{FF2B5EF4-FFF2-40B4-BE49-F238E27FC236}">
                  <a16:creationId xmlns:a16="http://schemas.microsoft.com/office/drawing/2014/main" id="{2E5C8A4D-5561-154D-8AB3-C9B3FCA77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632" y="5299845"/>
              <a:ext cx="66704" cy="69012"/>
            </a:xfrm>
            <a:custGeom>
              <a:avLst/>
              <a:gdLst>
                <a:gd name="T0" fmla="*/ 36 w 42"/>
                <a:gd name="T1" fmla="*/ 6 h 41"/>
                <a:gd name="T2" fmla="*/ 42 w 42"/>
                <a:gd name="T3" fmla="*/ 12 h 41"/>
                <a:gd name="T4" fmla="*/ 36 w 42"/>
                <a:gd name="T5" fmla="*/ 22 h 41"/>
                <a:gd name="T6" fmla="*/ 32 w 42"/>
                <a:gd name="T7" fmla="*/ 29 h 41"/>
                <a:gd name="T8" fmla="*/ 22 w 42"/>
                <a:gd name="T9" fmla="*/ 32 h 41"/>
                <a:gd name="T10" fmla="*/ 18 w 42"/>
                <a:gd name="T11" fmla="*/ 39 h 41"/>
                <a:gd name="T12" fmla="*/ 12 w 42"/>
                <a:gd name="T13" fmla="*/ 41 h 41"/>
                <a:gd name="T14" fmla="*/ 0 w 42"/>
                <a:gd name="T15" fmla="*/ 25 h 41"/>
                <a:gd name="T16" fmla="*/ 10 w 42"/>
                <a:gd name="T17" fmla="*/ 12 h 41"/>
                <a:gd name="T18" fmla="*/ 20 w 42"/>
                <a:gd name="T19" fmla="*/ 4 h 41"/>
                <a:gd name="T20" fmla="*/ 29 w 42"/>
                <a:gd name="T21" fmla="*/ 0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42" y="12"/>
                  </a:lnTo>
                  <a:lnTo>
                    <a:pt x="36" y="22"/>
                  </a:lnTo>
                  <a:lnTo>
                    <a:pt x="32" y="29"/>
                  </a:lnTo>
                  <a:lnTo>
                    <a:pt x="22" y="32"/>
                  </a:lnTo>
                  <a:lnTo>
                    <a:pt x="18" y="39"/>
                  </a:lnTo>
                  <a:lnTo>
                    <a:pt x="12" y="41"/>
                  </a:lnTo>
                  <a:lnTo>
                    <a:pt x="0" y="25"/>
                  </a:lnTo>
                  <a:lnTo>
                    <a:pt x="10" y="12"/>
                  </a:lnTo>
                  <a:lnTo>
                    <a:pt x="20" y="4"/>
                  </a:lnTo>
                  <a:lnTo>
                    <a:pt x="29" y="0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6" name="Freeform 114">
              <a:extLst>
                <a:ext uri="{FF2B5EF4-FFF2-40B4-BE49-F238E27FC236}">
                  <a16:creationId xmlns:a16="http://schemas.microsoft.com/office/drawing/2014/main" id="{1B756577-190E-BB4D-90CA-6CFA625EE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463" y="2342419"/>
              <a:ext cx="139760" cy="80795"/>
            </a:xfrm>
            <a:custGeom>
              <a:avLst/>
              <a:gdLst>
                <a:gd name="T0" fmla="*/ 31 w 88"/>
                <a:gd name="T1" fmla="*/ 40 h 48"/>
                <a:gd name="T2" fmla="*/ 29 w 88"/>
                <a:gd name="T3" fmla="*/ 35 h 48"/>
                <a:gd name="T4" fmla="*/ 30 w 88"/>
                <a:gd name="T5" fmla="*/ 30 h 48"/>
                <a:gd name="T6" fmla="*/ 22 w 88"/>
                <a:gd name="T7" fmla="*/ 27 h 48"/>
                <a:gd name="T8" fmla="*/ 6 w 88"/>
                <a:gd name="T9" fmla="*/ 23 h 48"/>
                <a:gd name="T10" fmla="*/ 0 w 88"/>
                <a:gd name="T11" fmla="*/ 7 h 48"/>
                <a:gd name="T12" fmla="*/ 17 w 88"/>
                <a:gd name="T13" fmla="*/ 0 h 48"/>
                <a:gd name="T14" fmla="*/ 42 w 88"/>
                <a:gd name="T15" fmla="*/ 2 h 48"/>
                <a:gd name="T16" fmla="*/ 57 w 88"/>
                <a:gd name="T17" fmla="*/ 0 h 48"/>
                <a:gd name="T18" fmla="*/ 60 w 88"/>
                <a:gd name="T19" fmla="*/ 4 h 48"/>
                <a:gd name="T20" fmla="*/ 68 w 88"/>
                <a:gd name="T21" fmla="*/ 5 h 48"/>
                <a:gd name="T22" fmla="*/ 85 w 88"/>
                <a:gd name="T23" fmla="*/ 15 h 48"/>
                <a:gd name="T24" fmla="*/ 88 w 88"/>
                <a:gd name="T25" fmla="*/ 24 h 48"/>
                <a:gd name="T26" fmla="*/ 76 w 88"/>
                <a:gd name="T27" fmla="*/ 30 h 48"/>
                <a:gd name="T28" fmla="*/ 74 w 88"/>
                <a:gd name="T29" fmla="*/ 41 h 48"/>
                <a:gd name="T30" fmla="*/ 58 w 88"/>
                <a:gd name="T31" fmla="*/ 48 h 48"/>
                <a:gd name="T32" fmla="*/ 44 w 88"/>
                <a:gd name="T33" fmla="*/ 48 h 48"/>
                <a:gd name="T34" fmla="*/ 39 w 88"/>
                <a:gd name="T35" fmla="*/ 42 h 48"/>
                <a:gd name="T36" fmla="*/ 31 w 88"/>
                <a:gd name="T3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48">
                  <a:moveTo>
                    <a:pt x="31" y="40"/>
                  </a:moveTo>
                  <a:lnTo>
                    <a:pt x="29" y="35"/>
                  </a:lnTo>
                  <a:lnTo>
                    <a:pt x="30" y="30"/>
                  </a:lnTo>
                  <a:lnTo>
                    <a:pt x="22" y="27"/>
                  </a:lnTo>
                  <a:lnTo>
                    <a:pt x="6" y="23"/>
                  </a:lnTo>
                  <a:lnTo>
                    <a:pt x="0" y="7"/>
                  </a:lnTo>
                  <a:lnTo>
                    <a:pt x="17" y="0"/>
                  </a:lnTo>
                  <a:lnTo>
                    <a:pt x="42" y="2"/>
                  </a:lnTo>
                  <a:lnTo>
                    <a:pt x="57" y="0"/>
                  </a:lnTo>
                  <a:lnTo>
                    <a:pt x="60" y="4"/>
                  </a:lnTo>
                  <a:lnTo>
                    <a:pt x="68" y="5"/>
                  </a:lnTo>
                  <a:lnTo>
                    <a:pt x="85" y="15"/>
                  </a:lnTo>
                  <a:lnTo>
                    <a:pt x="88" y="24"/>
                  </a:lnTo>
                  <a:lnTo>
                    <a:pt x="76" y="30"/>
                  </a:lnTo>
                  <a:lnTo>
                    <a:pt x="74" y="41"/>
                  </a:lnTo>
                  <a:lnTo>
                    <a:pt x="58" y="48"/>
                  </a:lnTo>
                  <a:lnTo>
                    <a:pt x="44" y="48"/>
                  </a:lnTo>
                  <a:lnTo>
                    <a:pt x="39" y="42"/>
                  </a:lnTo>
                  <a:lnTo>
                    <a:pt x="31" y="4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7" name="Freeform 115">
              <a:extLst>
                <a:ext uri="{FF2B5EF4-FFF2-40B4-BE49-F238E27FC236}">
                  <a16:creationId xmlns:a16="http://schemas.microsoft.com/office/drawing/2014/main" id="{2C176659-38B8-8B4A-8279-0CB54FD98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79" y="2551139"/>
              <a:ext cx="14294" cy="23565"/>
            </a:xfrm>
            <a:custGeom>
              <a:avLst/>
              <a:gdLst>
                <a:gd name="T0" fmla="*/ 6 w 9"/>
                <a:gd name="T1" fmla="*/ 0 h 14"/>
                <a:gd name="T2" fmla="*/ 9 w 9"/>
                <a:gd name="T3" fmla="*/ 5 h 14"/>
                <a:gd name="T4" fmla="*/ 8 w 9"/>
                <a:gd name="T5" fmla="*/ 14 h 14"/>
                <a:gd name="T6" fmla="*/ 4 w 9"/>
                <a:gd name="T7" fmla="*/ 14 h 14"/>
                <a:gd name="T8" fmla="*/ 0 w 9"/>
                <a:gd name="T9" fmla="*/ 13 h 14"/>
                <a:gd name="T10" fmla="*/ 2 w 9"/>
                <a:gd name="T11" fmla="*/ 1 h 14"/>
                <a:gd name="T12" fmla="*/ 6 w 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6" y="0"/>
                  </a:moveTo>
                  <a:lnTo>
                    <a:pt x="9" y="5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3"/>
                  </a:lnTo>
                  <a:lnTo>
                    <a:pt x="2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8" name="Freeform 116">
              <a:extLst>
                <a:ext uri="{FF2B5EF4-FFF2-40B4-BE49-F238E27FC236}">
                  <a16:creationId xmlns:a16="http://schemas.microsoft.com/office/drawing/2014/main" id="{5B3AAD3C-E3C9-EF49-96A7-1260C7076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875" y="2288556"/>
              <a:ext cx="173113" cy="79112"/>
            </a:xfrm>
            <a:custGeom>
              <a:avLst/>
              <a:gdLst>
                <a:gd name="T0" fmla="*/ 1 w 109"/>
                <a:gd name="T1" fmla="*/ 39 h 47"/>
                <a:gd name="T2" fmla="*/ 0 w 109"/>
                <a:gd name="T3" fmla="*/ 24 h 47"/>
                <a:gd name="T4" fmla="*/ 5 w 109"/>
                <a:gd name="T5" fmla="*/ 11 h 47"/>
                <a:gd name="T6" fmla="*/ 18 w 109"/>
                <a:gd name="T7" fmla="*/ 5 h 47"/>
                <a:gd name="T8" fmla="*/ 33 w 109"/>
                <a:gd name="T9" fmla="*/ 19 h 47"/>
                <a:gd name="T10" fmla="*/ 45 w 109"/>
                <a:gd name="T11" fmla="*/ 19 h 47"/>
                <a:gd name="T12" fmla="*/ 45 w 109"/>
                <a:gd name="T13" fmla="*/ 4 h 47"/>
                <a:gd name="T14" fmla="*/ 57 w 109"/>
                <a:gd name="T15" fmla="*/ 0 h 47"/>
                <a:gd name="T16" fmla="*/ 64 w 109"/>
                <a:gd name="T17" fmla="*/ 3 h 47"/>
                <a:gd name="T18" fmla="*/ 79 w 109"/>
                <a:gd name="T19" fmla="*/ 10 h 47"/>
                <a:gd name="T20" fmla="*/ 91 w 109"/>
                <a:gd name="T21" fmla="*/ 10 h 47"/>
                <a:gd name="T22" fmla="*/ 99 w 109"/>
                <a:gd name="T23" fmla="*/ 15 h 47"/>
                <a:gd name="T24" fmla="*/ 102 w 109"/>
                <a:gd name="T25" fmla="*/ 24 h 47"/>
                <a:gd name="T26" fmla="*/ 109 w 109"/>
                <a:gd name="T27" fmla="*/ 36 h 47"/>
                <a:gd name="T28" fmla="*/ 94 w 109"/>
                <a:gd name="T29" fmla="*/ 43 h 47"/>
                <a:gd name="T30" fmla="*/ 86 w 109"/>
                <a:gd name="T31" fmla="*/ 47 h 47"/>
                <a:gd name="T32" fmla="*/ 69 w 109"/>
                <a:gd name="T33" fmla="*/ 37 h 47"/>
                <a:gd name="T34" fmla="*/ 61 w 109"/>
                <a:gd name="T35" fmla="*/ 36 h 47"/>
                <a:gd name="T36" fmla="*/ 58 w 109"/>
                <a:gd name="T37" fmla="*/ 32 h 47"/>
                <a:gd name="T38" fmla="*/ 43 w 109"/>
                <a:gd name="T39" fmla="*/ 34 h 47"/>
                <a:gd name="T40" fmla="*/ 18 w 109"/>
                <a:gd name="T41" fmla="*/ 32 h 47"/>
                <a:gd name="T42" fmla="*/ 1 w 109"/>
                <a:gd name="T43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47">
                  <a:moveTo>
                    <a:pt x="1" y="39"/>
                  </a:moveTo>
                  <a:lnTo>
                    <a:pt x="0" y="24"/>
                  </a:lnTo>
                  <a:lnTo>
                    <a:pt x="5" y="11"/>
                  </a:lnTo>
                  <a:lnTo>
                    <a:pt x="18" y="5"/>
                  </a:lnTo>
                  <a:lnTo>
                    <a:pt x="33" y="19"/>
                  </a:lnTo>
                  <a:lnTo>
                    <a:pt x="45" y="19"/>
                  </a:lnTo>
                  <a:lnTo>
                    <a:pt x="45" y="4"/>
                  </a:lnTo>
                  <a:lnTo>
                    <a:pt x="57" y="0"/>
                  </a:lnTo>
                  <a:lnTo>
                    <a:pt x="64" y="3"/>
                  </a:lnTo>
                  <a:lnTo>
                    <a:pt x="79" y="10"/>
                  </a:lnTo>
                  <a:lnTo>
                    <a:pt x="91" y="10"/>
                  </a:lnTo>
                  <a:lnTo>
                    <a:pt x="99" y="15"/>
                  </a:lnTo>
                  <a:lnTo>
                    <a:pt x="102" y="24"/>
                  </a:lnTo>
                  <a:lnTo>
                    <a:pt x="109" y="36"/>
                  </a:lnTo>
                  <a:lnTo>
                    <a:pt x="94" y="43"/>
                  </a:lnTo>
                  <a:lnTo>
                    <a:pt x="86" y="47"/>
                  </a:lnTo>
                  <a:lnTo>
                    <a:pt x="6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43" y="34"/>
                  </a:lnTo>
                  <a:lnTo>
                    <a:pt x="18" y="32"/>
                  </a:lnTo>
                  <a:lnTo>
                    <a:pt x="1" y="3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79" name="Freeform 117">
              <a:extLst>
                <a:ext uri="{FF2B5EF4-FFF2-40B4-BE49-F238E27FC236}">
                  <a16:creationId xmlns:a16="http://schemas.microsoft.com/office/drawing/2014/main" id="{B7FAF2CB-9790-9E4B-AAAE-A32226B67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669" y="3047691"/>
              <a:ext cx="455811" cy="499918"/>
            </a:xfrm>
            <a:custGeom>
              <a:avLst/>
              <a:gdLst>
                <a:gd name="T0" fmla="*/ 227 w 287"/>
                <a:gd name="T1" fmla="*/ 9 h 297"/>
                <a:gd name="T2" fmla="*/ 261 w 287"/>
                <a:gd name="T3" fmla="*/ 12 h 297"/>
                <a:gd name="T4" fmla="*/ 275 w 287"/>
                <a:gd name="T5" fmla="*/ 25 h 297"/>
                <a:gd name="T6" fmla="*/ 282 w 287"/>
                <a:gd name="T7" fmla="*/ 60 h 297"/>
                <a:gd name="T8" fmla="*/ 284 w 287"/>
                <a:gd name="T9" fmla="*/ 72 h 297"/>
                <a:gd name="T10" fmla="*/ 253 w 287"/>
                <a:gd name="T11" fmla="*/ 84 h 297"/>
                <a:gd name="T12" fmla="*/ 242 w 287"/>
                <a:gd name="T13" fmla="*/ 101 h 297"/>
                <a:gd name="T14" fmla="*/ 214 w 287"/>
                <a:gd name="T15" fmla="*/ 119 h 297"/>
                <a:gd name="T16" fmla="*/ 182 w 287"/>
                <a:gd name="T17" fmla="*/ 128 h 297"/>
                <a:gd name="T18" fmla="*/ 153 w 287"/>
                <a:gd name="T19" fmla="*/ 168 h 297"/>
                <a:gd name="T20" fmla="*/ 150 w 287"/>
                <a:gd name="T21" fmla="*/ 168 h 297"/>
                <a:gd name="T22" fmla="*/ 139 w 287"/>
                <a:gd name="T23" fmla="*/ 180 h 297"/>
                <a:gd name="T24" fmla="*/ 125 w 287"/>
                <a:gd name="T25" fmla="*/ 184 h 297"/>
                <a:gd name="T26" fmla="*/ 104 w 287"/>
                <a:gd name="T27" fmla="*/ 184 h 297"/>
                <a:gd name="T28" fmla="*/ 92 w 287"/>
                <a:gd name="T29" fmla="*/ 202 h 297"/>
                <a:gd name="T30" fmla="*/ 58 w 287"/>
                <a:gd name="T31" fmla="*/ 250 h 297"/>
                <a:gd name="T32" fmla="*/ 43 w 287"/>
                <a:gd name="T33" fmla="*/ 288 h 297"/>
                <a:gd name="T34" fmla="*/ 0 w 287"/>
                <a:gd name="T35" fmla="*/ 297 h 297"/>
                <a:gd name="T36" fmla="*/ 1 w 287"/>
                <a:gd name="T37" fmla="*/ 288 h 297"/>
                <a:gd name="T38" fmla="*/ 14 w 287"/>
                <a:gd name="T39" fmla="*/ 271 h 297"/>
                <a:gd name="T40" fmla="*/ 20 w 287"/>
                <a:gd name="T41" fmla="*/ 249 h 297"/>
                <a:gd name="T42" fmla="*/ 37 w 287"/>
                <a:gd name="T43" fmla="*/ 233 h 297"/>
                <a:gd name="T44" fmla="*/ 42 w 287"/>
                <a:gd name="T45" fmla="*/ 210 h 297"/>
                <a:gd name="T46" fmla="*/ 61 w 287"/>
                <a:gd name="T47" fmla="*/ 189 h 297"/>
                <a:gd name="T48" fmla="*/ 74 w 287"/>
                <a:gd name="T49" fmla="*/ 168 h 297"/>
                <a:gd name="T50" fmla="*/ 99 w 287"/>
                <a:gd name="T51" fmla="*/ 158 h 297"/>
                <a:gd name="T52" fmla="*/ 123 w 287"/>
                <a:gd name="T53" fmla="*/ 138 h 297"/>
                <a:gd name="T54" fmla="*/ 134 w 287"/>
                <a:gd name="T55" fmla="*/ 95 h 297"/>
                <a:gd name="T56" fmla="*/ 144 w 287"/>
                <a:gd name="T57" fmla="*/ 66 h 297"/>
                <a:gd name="T58" fmla="*/ 173 w 287"/>
                <a:gd name="T59" fmla="*/ 43 h 297"/>
                <a:gd name="T60" fmla="*/ 198 w 287"/>
                <a:gd name="T61" fmla="*/ 13 h 297"/>
                <a:gd name="T62" fmla="*/ 217 w 287"/>
                <a:gd name="T6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97">
                  <a:moveTo>
                    <a:pt x="217" y="0"/>
                  </a:moveTo>
                  <a:lnTo>
                    <a:pt x="227" y="9"/>
                  </a:lnTo>
                  <a:lnTo>
                    <a:pt x="244" y="7"/>
                  </a:lnTo>
                  <a:lnTo>
                    <a:pt x="261" y="12"/>
                  </a:lnTo>
                  <a:lnTo>
                    <a:pt x="269" y="12"/>
                  </a:lnTo>
                  <a:lnTo>
                    <a:pt x="275" y="25"/>
                  </a:lnTo>
                  <a:lnTo>
                    <a:pt x="276" y="38"/>
                  </a:lnTo>
                  <a:lnTo>
                    <a:pt x="282" y="60"/>
                  </a:lnTo>
                  <a:lnTo>
                    <a:pt x="287" y="64"/>
                  </a:lnTo>
                  <a:lnTo>
                    <a:pt x="284" y="72"/>
                  </a:lnTo>
                  <a:lnTo>
                    <a:pt x="261" y="76"/>
                  </a:lnTo>
                  <a:lnTo>
                    <a:pt x="253" y="84"/>
                  </a:lnTo>
                  <a:lnTo>
                    <a:pt x="242" y="85"/>
                  </a:lnTo>
                  <a:lnTo>
                    <a:pt x="242" y="101"/>
                  </a:lnTo>
                  <a:lnTo>
                    <a:pt x="221" y="109"/>
                  </a:lnTo>
                  <a:lnTo>
                    <a:pt x="214" y="119"/>
                  </a:lnTo>
                  <a:lnTo>
                    <a:pt x="200" y="125"/>
                  </a:lnTo>
                  <a:lnTo>
                    <a:pt x="182" y="128"/>
                  </a:lnTo>
                  <a:lnTo>
                    <a:pt x="153" y="143"/>
                  </a:lnTo>
                  <a:lnTo>
                    <a:pt x="153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9"/>
                  </a:lnTo>
                  <a:lnTo>
                    <a:pt x="139" y="180"/>
                  </a:lnTo>
                  <a:lnTo>
                    <a:pt x="133" y="184"/>
                  </a:lnTo>
                  <a:lnTo>
                    <a:pt x="125" y="184"/>
                  </a:lnTo>
                  <a:lnTo>
                    <a:pt x="119" y="182"/>
                  </a:lnTo>
                  <a:lnTo>
                    <a:pt x="104" y="184"/>
                  </a:lnTo>
                  <a:lnTo>
                    <a:pt x="98" y="200"/>
                  </a:lnTo>
                  <a:lnTo>
                    <a:pt x="92" y="202"/>
                  </a:lnTo>
                  <a:lnTo>
                    <a:pt x="83" y="228"/>
                  </a:lnTo>
                  <a:lnTo>
                    <a:pt x="58" y="250"/>
                  </a:lnTo>
                  <a:lnTo>
                    <a:pt x="51" y="279"/>
                  </a:lnTo>
                  <a:lnTo>
                    <a:pt x="43" y="288"/>
                  </a:lnTo>
                  <a:lnTo>
                    <a:pt x="41" y="296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" y="288"/>
                  </a:lnTo>
                  <a:lnTo>
                    <a:pt x="8" y="282"/>
                  </a:lnTo>
                  <a:lnTo>
                    <a:pt x="14" y="271"/>
                  </a:lnTo>
                  <a:lnTo>
                    <a:pt x="13" y="264"/>
                  </a:lnTo>
                  <a:lnTo>
                    <a:pt x="20" y="249"/>
                  </a:lnTo>
                  <a:lnTo>
                    <a:pt x="30" y="236"/>
                  </a:lnTo>
                  <a:lnTo>
                    <a:pt x="37" y="233"/>
                  </a:lnTo>
                  <a:lnTo>
                    <a:pt x="42" y="221"/>
                  </a:lnTo>
                  <a:lnTo>
                    <a:pt x="42" y="210"/>
                  </a:lnTo>
                  <a:lnTo>
                    <a:pt x="49" y="197"/>
                  </a:lnTo>
                  <a:lnTo>
                    <a:pt x="61" y="189"/>
                  </a:lnTo>
                  <a:lnTo>
                    <a:pt x="73" y="168"/>
                  </a:lnTo>
                  <a:lnTo>
                    <a:pt x="74" y="168"/>
                  </a:lnTo>
                  <a:lnTo>
                    <a:pt x="83" y="160"/>
                  </a:lnTo>
                  <a:lnTo>
                    <a:pt x="99" y="158"/>
                  </a:lnTo>
                  <a:lnTo>
                    <a:pt x="114" y="144"/>
                  </a:lnTo>
                  <a:lnTo>
                    <a:pt x="123" y="138"/>
                  </a:lnTo>
                  <a:lnTo>
                    <a:pt x="138" y="121"/>
                  </a:lnTo>
                  <a:lnTo>
                    <a:pt x="134" y="95"/>
                  </a:lnTo>
                  <a:lnTo>
                    <a:pt x="141" y="77"/>
                  </a:lnTo>
                  <a:lnTo>
                    <a:pt x="144" y="66"/>
                  </a:lnTo>
                  <a:lnTo>
                    <a:pt x="156" y="52"/>
                  </a:lnTo>
                  <a:lnTo>
                    <a:pt x="173" y="43"/>
                  </a:lnTo>
                  <a:lnTo>
                    <a:pt x="186" y="34"/>
                  </a:lnTo>
                  <a:lnTo>
                    <a:pt x="198" y="13"/>
                  </a:lnTo>
                  <a:lnTo>
                    <a:pt x="204" y="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0" name="Freeform 118">
              <a:extLst>
                <a:ext uri="{FF2B5EF4-FFF2-40B4-BE49-F238E27FC236}">
                  <a16:creationId xmlns:a16="http://schemas.microsoft.com/office/drawing/2014/main" id="{860A804E-1701-1142-9667-87117DC09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9163" y="2608369"/>
              <a:ext cx="95291" cy="102677"/>
            </a:xfrm>
            <a:custGeom>
              <a:avLst/>
              <a:gdLst>
                <a:gd name="T0" fmla="*/ 0 w 60"/>
                <a:gd name="T1" fmla="*/ 5 h 61"/>
                <a:gd name="T2" fmla="*/ 3 w 60"/>
                <a:gd name="T3" fmla="*/ 2 h 61"/>
                <a:gd name="T4" fmla="*/ 13 w 60"/>
                <a:gd name="T5" fmla="*/ 0 h 61"/>
                <a:gd name="T6" fmla="*/ 26 w 60"/>
                <a:gd name="T7" fmla="*/ 6 h 61"/>
                <a:gd name="T8" fmla="*/ 33 w 60"/>
                <a:gd name="T9" fmla="*/ 7 h 61"/>
                <a:gd name="T10" fmla="*/ 41 w 60"/>
                <a:gd name="T11" fmla="*/ 12 h 61"/>
                <a:gd name="T12" fmla="*/ 41 w 60"/>
                <a:gd name="T13" fmla="*/ 20 h 61"/>
                <a:gd name="T14" fmla="*/ 47 w 60"/>
                <a:gd name="T15" fmla="*/ 23 h 61"/>
                <a:gd name="T16" fmla="*/ 51 w 60"/>
                <a:gd name="T17" fmla="*/ 31 h 61"/>
                <a:gd name="T18" fmla="*/ 57 w 60"/>
                <a:gd name="T19" fmla="*/ 37 h 61"/>
                <a:gd name="T20" fmla="*/ 57 w 60"/>
                <a:gd name="T21" fmla="*/ 40 h 61"/>
                <a:gd name="T22" fmla="*/ 60 w 60"/>
                <a:gd name="T23" fmla="*/ 42 h 61"/>
                <a:gd name="T24" fmla="*/ 56 w 60"/>
                <a:gd name="T25" fmla="*/ 43 h 61"/>
                <a:gd name="T26" fmla="*/ 46 w 60"/>
                <a:gd name="T27" fmla="*/ 42 h 61"/>
                <a:gd name="T28" fmla="*/ 44 w 60"/>
                <a:gd name="T29" fmla="*/ 40 h 61"/>
                <a:gd name="T30" fmla="*/ 41 w 60"/>
                <a:gd name="T31" fmla="*/ 41 h 61"/>
                <a:gd name="T32" fmla="*/ 43 w 60"/>
                <a:gd name="T33" fmla="*/ 45 h 61"/>
                <a:gd name="T34" fmla="*/ 39 w 60"/>
                <a:gd name="T35" fmla="*/ 52 h 61"/>
                <a:gd name="T36" fmla="*/ 37 w 60"/>
                <a:gd name="T37" fmla="*/ 59 h 61"/>
                <a:gd name="T38" fmla="*/ 33 w 60"/>
                <a:gd name="T39" fmla="*/ 61 h 61"/>
                <a:gd name="T40" fmla="*/ 29 w 60"/>
                <a:gd name="T41" fmla="*/ 52 h 61"/>
                <a:gd name="T42" fmla="*/ 30 w 60"/>
                <a:gd name="T43" fmla="*/ 43 h 61"/>
                <a:gd name="T44" fmla="*/ 28 w 60"/>
                <a:gd name="T45" fmla="*/ 34 h 61"/>
                <a:gd name="T46" fmla="*/ 17 w 60"/>
                <a:gd name="T47" fmla="*/ 22 h 61"/>
                <a:gd name="T48" fmla="*/ 10 w 60"/>
                <a:gd name="T49" fmla="*/ 13 h 61"/>
                <a:gd name="T50" fmla="*/ 5 w 60"/>
                <a:gd name="T51" fmla="*/ 7 h 61"/>
                <a:gd name="T52" fmla="*/ 0 w 60"/>
                <a:gd name="T5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1">
                  <a:moveTo>
                    <a:pt x="0" y="5"/>
                  </a:moveTo>
                  <a:lnTo>
                    <a:pt x="3" y="2"/>
                  </a:lnTo>
                  <a:lnTo>
                    <a:pt x="13" y="0"/>
                  </a:lnTo>
                  <a:lnTo>
                    <a:pt x="26" y="6"/>
                  </a:lnTo>
                  <a:lnTo>
                    <a:pt x="33" y="7"/>
                  </a:lnTo>
                  <a:lnTo>
                    <a:pt x="41" y="12"/>
                  </a:lnTo>
                  <a:lnTo>
                    <a:pt x="41" y="20"/>
                  </a:lnTo>
                  <a:lnTo>
                    <a:pt x="47" y="23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57" y="40"/>
                  </a:lnTo>
                  <a:lnTo>
                    <a:pt x="60" y="42"/>
                  </a:lnTo>
                  <a:lnTo>
                    <a:pt x="56" y="43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41" y="41"/>
                  </a:lnTo>
                  <a:lnTo>
                    <a:pt x="43" y="45"/>
                  </a:lnTo>
                  <a:lnTo>
                    <a:pt x="39" y="52"/>
                  </a:lnTo>
                  <a:lnTo>
                    <a:pt x="37" y="59"/>
                  </a:lnTo>
                  <a:lnTo>
                    <a:pt x="33" y="61"/>
                  </a:lnTo>
                  <a:lnTo>
                    <a:pt x="29" y="52"/>
                  </a:lnTo>
                  <a:lnTo>
                    <a:pt x="30" y="43"/>
                  </a:lnTo>
                  <a:lnTo>
                    <a:pt x="28" y="34"/>
                  </a:lnTo>
                  <a:lnTo>
                    <a:pt x="17" y="22"/>
                  </a:lnTo>
                  <a:lnTo>
                    <a:pt x="10" y="13"/>
                  </a:lnTo>
                  <a:lnTo>
                    <a:pt x="5" y="7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1" name="Freeform 119">
              <a:extLst>
                <a:ext uri="{FF2B5EF4-FFF2-40B4-BE49-F238E27FC236}">
                  <a16:creationId xmlns:a16="http://schemas.microsoft.com/office/drawing/2014/main" id="{0DB8899E-347A-7143-9B86-877111AD8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5" y="4719133"/>
              <a:ext cx="223935" cy="472986"/>
            </a:xfrm>
            <a:custGeom>
              <a:avLst/>
              <a:gdLst>
                <a:gd name="T0" fmla="*/ 127 w 141"/>
                <a:gd name="T1" fmla="*/ 8 h 281"/>
                <a:gd name="T2" fmla="*/ 131 w 141"/>
                <a:gd name="T3" fmla="*/ 17 h 281"/>
                <a:gd name="T4" fmla="*/ 135 w 141"/>
                <a:gd name="T5" fmla="*/ 31 h 281"/>
                <a:gd name="T6" fmla="*/ 136 w 141"/>
                <a:gd name="T7" fmla="*/ 56 h 281"/>
                <a:gd name="T8" fmla="*/ 141 w 141"/>
                <a:gd name="T9" fmla="*/ 66 h 281"/>
                <a:gd name="T10" fmla="*/ 138 w 141"/>
                <a:gd name="T11" fmla="*/ 76 h 281"/>
                <a:gd name="T12" fmla="*/ 134 w 141"/>
                <a:gd name="T13" fmla="*/ 82 h 281"/>
                <a:gd name="T14" fmla="*/ 129 w 141"/>
                <a:gd name="T15" fmla="*/ 70 h 281"/>
                <a:gd name="T16" fmla="*/ 125 w 141"/>
                <a:gd name="T17" fmla="*/ 76 h 281"/>
                <a:gd name="T18" fmla="*/ 128 w 141"/>
                <a:gd name="T19" fmla="*/ 91 h 281"/>
                <a:gd name="T20" fmla="*/ 126 w 141"/>
                <a:gd name="T21" fmla="*/ 100 h 281"/>
                <a:gd name="T22" fmla="*/ 120 w 141"/>
                <a:gd name="T23" fmla="*/ 105 h 281"/>
                <a:gd name="T24" fmla="*/ 118 w 141"/>
                <a:gd name="T25" fmla="*/ 122 h 281"/>
                <a:gd name="T26" fmla="*/ 109 w 141"/>
                <a:gd name="T27" fmla="*/ 147 h 281"/>
                <a:gd name="T28" fmla="*/ 98 w 141"/>
                <a:gd name="T29" fmla="*/ 175 h 281"/>
                <a:gd name="T30" fmla="*/ 83 w 141"/>
                <a:gd name="T31" fmla="*/ 215 h 281"/>
                <a:gd name="T32" fmla="*/ 74 w 141"/>
                <a:gd name="T33" fmla="*/ 244 h 281"/>
                <a:gd name="T34" fmla="*/ 63 w 141"/>
                <a:gd name="T35" fmla="*/ 268 h 281"/>
                <a:gd name="T36" fmla="*/ 49 w 141"/>
                <a:gd name="T37" fmla="*/ 272 h 281"/>
                <a:gd name="T38" fmla="*/ 32 w 141"/>
                <a:gd name="T39" fmla="*/ 281 h 281"/>
                <a:gd name="T40" fmla="*/ 22 w 141"/>
                <a:gd name="T41" fmla="*/ 276 h 281"/>
                <a:gd name="T42" fmla="*/ 9 w 141"/>
                <a:gd name="T43" fmla="*/ 268 h 281"/>
                <a:gd name="T44" fmla="*/ 5 w 141"/>
                <a:gd name="T45" fmla="*/ 258 h 281"/>
                <a:gd name="T46" fmla="*/ 5 w 141"/>
                <a:gd name="T47" fmla="*/ 239 h 281"/>
                <a:gd name="T48" fmla="*/ 0 w 141"/>
                <a:gd name="T49" fmla="*/ 223 h 281"/>
                <a:gd name="T50" fmla="*/ 0 w 141"/>
                <a:gd name="T51" fmla="*/ 208 h 281"/>
                <a:gd name="T52" fmla="*/ 4 w 141"/>
                <a:gd name="T53" fmla="*/ 193 h 281"/>
                <a:gd name="T54" fmla="*/ 13 w 141"/>
                <a:gd name="T55" fmla="*/ 189 h 281"/>
                <a:gd name="T56" fmla="*/ 13 w 141"/>
                <a:gd name="T57" fmla="*/ 182 h 281"/>
                <a:gd name="T58" fmla="*/ 23 w 141"/>
                <a:gd name="T59" fmla="*/ 166 h 281"/>
                <a:gd name="T60" fmla="*/ 26 w 141"/>
                <a:gd name="T61" fmla="*/ 153 h 281"/>
                <a:gd name="T62" fmla="*/ 22 w 141"/>
                <a:gd name="T63" fmla="*/ 143 h 281"/>
                <a:gd name="T64" fmla="*/ 20 w 141"/>
                <a:gd name="T65" fmla="*/ 130 h 281"/>
                <a:gd name="T66" fmla="*/ 19 w 141"/>
                <a:gd name="T67" fmla="*/ 111 h 281"/>
                <a:gd name="T68" fmla="*/ 27 w 141"/>
                <a:gd name="T69" fmla="*/ 99 h 281"/>
                <a:gd name="T70" fmla="*/ 30 w 141"/>
                <a:gd name="T71" fmla="*/ 86 h 281"/>
                <a:gd name="T72" fmla="*/ 39 w 141"/>
                <a:gd name="T73" fmla="*/ 85 h 281"/>
                <a:gd name="T74" fmla="*/ 49 w 141"/>
                <a:gd name="T75" fmla="*/ 81 h 281"/>
                <a:gd name="T76" fmla="*/ 56 w 141"/>
                <a:gd name="T77" fmla="*/ 77 h 281"/>
                <a:gd name="T78" fmla="*/ 64 w 141"/>
                <a:gd name="T79" fmla="*/ 77 h 281"/>
                <a:gd name="T80" fmla="*/ 75 w 141"/>
                <a:gd name="T81" fmla="*/ 65 h 281"/>
                <a:gd name="T82" fmla="*/ 91 w 141"/>
                <a:gd name="T83" fmla="*/ 53 h 281"/>
                <a:gd name="T84" fmla="*/ 97 w 141"/>
                <a:gd name="T85" fmla="*/ 42 h 281"/>
                <a:gd name="T86" fmla="*/ 95 w 141"/>
                <a:gd name="T87" fmla="*/ 33 h 281"/>
                <a:gd name="T88" fmla="*/ 102 w 141"/>
                <a:gd name="T89" fmla="*/ 36 h 281"/>
                <a:gd name="T90" fmla="*/ 113 w 141"/>
                <a:gd name="T91" fmla="*/ 21 h 281"/>
                <a:gd name="T92" fmla="*/ 114 w 141"/>
                <a:gd name="T93" fmla="*/ 9 h 281"/>
                <a:gd name="T94" fmla="*/ 121 w 141"/>
                <a:gd name="T95" fmla="*/ 0 h 281"/>
                <a:gd name="T96" fmla="*/ 127 w 141"/>
                <a:gd name="T97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" h="281">
                  <a:moveTo>
                    <a:pt x="127" y="8"/>
                  </a:moveTo>
                  <a:lnTo>
                    <a:pt x="131" y="17"/>
                  </a:lnTo>
                  <a:lnTo>
                    <a:pt x="135" y="31"/>
                  </a:lnTo>
                  <a:lnTo>
                    <a:pt x="136" y="56"/>
                  </a:lnTo>
                  <a:lnTo>
                    <a:pt x="141" y="66"/>
                  </a:lnTo>
                  <a:lnTo>
                    <a:pt x="138" y="76"/>
                  </a:lnTo>
                  <a:lnTo>
                    <a:pt x="134" y="82"/>
                  </a:lnTo>
                  <a:lnTo>
                    <a:pt x="129" y="70"/>
                  </a:lnTo>
                  <a:lnTo>
                    <a:pt x="125" y="76"/>
                  </a:lnTo>
                  <a:lnTo>
                    <a:pt x="128" y="91"/>
                  </a:lnTo>
                  <a:lnTo>
                    <a:pt x="126" y="100"/>
                  </a:lnTo>
                  <a:lnTo>
                    <a:pt x="120" y="105"/>
                  </a:lnTo>
                  <a:lnTo>
                    <a:pt x="118" y="122"/>
                  </a:lnTo>
                  <a:lnTo>
                    <a:pt x="109" y="147"/>
                  </a:lnTo>
                  <a:lnTo>
                    <a:pt x="98" y="175"/>
                  </a:lnTo>
                  <a:lnTo>
                    <a:pt x="83" y="215"/>
                  </a:lnTo>
                  <a:lnTo>
                    <a:pt x="74" y="244"/>
                  </a:lnTo>
                  <a:lnTo>
                    <a:pt x="63" y="268"/>
                  </a:lnTo>
                  <a:lnTo>
                    <a:pt x="49" y="272"/>
                  </a:lnTo>
                  <a:lnTo>
                    <a:pt x="32" y="281"/>
                  </a:lnTo>
                  <a:lnTo>
                    <a:pt x="22" y="276"/>
                  </a:lnTo>
                  <a:lnTo>
                    <a:pt x="9" y="268"/>
                  </a:lnTo>
                  <a:lnTo>
                    <a:pt x="5" y="258"/>
                  </a:lnTo>
                  <a:lnTo>
                    <a:pt x="5" y="239"/>
                  </a:lnTo>
                  <a:lnTo>
                    <a:pt x="0" y="223"/>
                  </a:lnTo>
                  <a:lnTo>
                    <a:pt x="0" y="208"/>
                  </a:lnTo>
                  <a:lnTo>
                    <a:pt x="4" y="193"/>
                  </a:lnTo>
                  <a:lnTo>
                    <a:pt x="13" y="189"/>
                  </a:lnTo>
                  <a:lnTo>
                    <a:pt x="13" y="182"/>
                  </a:lnTo>
                  <a:lnTo>
                    <a:pt x="23" y="166"/>
                  </a:lnTo>
                  <a:lnTo>
                    <a:pt x="26" y="153"/>
                  </a:lnTo>
                  <a:lnTo>
                    <a:pt x="22" y="143"/>
                  </a:lnTo>
                  <a:lnTo>
                    <a:pt x="20" y="130"/>
                  </a:lnTo>
                  <a:lnTo>
                    <a:pt x="19" y="111"/>
                  </a:lnTo>
                  <a:lnTo>
                    <a:pt x="27" y="99"/>
                  </a:lnTo>
                  <a:lnTo>
                    <a:pt x="30" y="86"/>
                  </a:lnTo>
                  <a:lnTo>
                    <a:pt x="39" y="85"/>
                  </a:lnTo>
                  <a:lnTo>
                    <a:pt x="49" y="81"/>
                  </a:lnTo>
                  <a:lnTo>
                    <a:pt x="56" y="77"/>
                  </a:lnTo>
                  <a:lnTo>
                    <a:pt x="64" y="77"/>
                  </a:lnTo>
                  <a:lnTo>
                    <a:pt x="75" y="65"/>
                  </a:lnTo>
                  <a:lnTo>
                    <a:pt x="91" y="53"/>
                  </a:lnTo>
                  <a:lnTo>
                    <a:pt x="97" y="42"/>
                  </a:lnTo>
                  <a:lnTo>
                    <a:pt x="95" y="33"/>
                  </a:lnTo>
                  <a:lnTo>
                    <a:pt x="102" y="36"/>
                  </a:lnTo>
                  <a:lnTo>
                    <a:pt x="113" y="21"/>
                  </a:lnTo>
                  <a:lnTo>
                    <a:pt x="114" y="9"/>
                  </a:lnTo>
                  <a:lnTo>
                    <a:pt x="121" y="0"/>
                  </a:lnTo>
                  <a:lnTo>
                    <a:pt x="127" y="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2" name="Freeform 120">
              <a:extLst>
                <a:ext uri="{FF2B5EF4-FFF2-40B4-BE49-F238E27FC236}">
                  <a16:creationId xmlns:a16="http://schemas.microsoft.com/office/drawing/2014/main" id="{BE3DDBD7-D855-D845-AAB8-67373A253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806" y="3153733"/>
              <a:ext cx="765507" cy="634576"/>
            </a:xfrm>
            <a:custGeom>
              <a:avLst/>
              <a:gdLst>
                <a:gd name="T0" fmla="*/ 298 w 482"/>
                <a:gd name="T1" fmla="*/ 175 h 377"/>
                <a:gd name="T2" fmla="*/ 288 w 482"/>
                <a:gd name="T3" fmla="*/ 225 h 377"/>
                <a:gd name="T4" fmla="*/ 303 w 482"/>
                <a:gd name="T5" fmla="*/ 266 h 377"/>
                <a:gd name="T6" fmla="*/ 329 w 482"/>
                <a:gd name="T7" fmla="*/ 294 h 377"/>
                <a:gd name="T8" fmla="*/ 366 w 482"/>
                <a:gd name="T9" fmla="*/ 295 h 377"/>
                <a:gd name="T10" fmla="*/ 405 w 482"/>
                <a:gd name="T11" fmla="*/ 279 h 377"/>
                <a:gd name="T12" fmla="*/ 419 w 482"/>
                <a:gd name="T13" fmla="*/ 243 h 377"/>
                <a:gd name="T14" fmla="*/ 468 w 482"/>
                <a:gd name="T15" fmla="*/ 234 h 377"/>
                <a:gd name="T16" fmla="*/ 480 w 482"/>
                <a:gd name="T17" fmla="*/ 246 h 377"/>
                <a:gd name="T18" fmla="*/ 465 w 482"/>
                <a:gd name="T19" fmla="*/ 275 h 377"/>
                <a:gd name="T20" fmla="*/ 451 w 482"/>
                <a:gd name="T21" fmla="*/ 295 h 377"/>
                <a:gd name="T22" fmla="*/ 436 w 482"/>
                <a:gd name="T23" fmla="*/ 308 h 377"/>
                <a:gd name="T24" fmla="*/ 430 w 482"/>
                <a:gd name="T25" fmla="*/ 309 h 377"/>
                <a:gd name="T26" fmla="*/ 395 w 482"/>
                <a:gd name="T27" fmla="*/ 321 h 377"/>
                <a:gd name="T28" fmla="*/ 399 w 482"/>
                <a:gd name="T29" fmla="*/ 333 h 377"/>
                <a:gd name="T30" fmla="*/ 402 w 482"/>
                <a:gd name="T31" fmla="*/ 346 h 377"/>
                <a:gd name="T32" fmla="*/ 370 w 482"/>
                <a:gd name="T33" fmla="*/ 367 h 377"/>
                <a:gd name="T34" fmla="*/ 348 w 482"/>
                <a:gd name="T35" fmla="*/ 355 h 377"/>
                <a:gd name="T36" fmla="*/ 315 w 482"/>
                <a:gd name="T37" fmla="*/ 344 h 377"/>
                <a:gd name="T38" fmla="*/ 278 w 482"/>
                <a:gd name="T39" fmla="*/ 349 h 377"/>
                <a:gd name="T40" fmla="*/ 236 w 482"/>
                <a:gd name="T41" fmla="*/ 332 h 377"/>
                <a:gd name="T42" fmla="*/ 199 w 482"/>
                <a:gd name="T43" fmla="*/ 307 h 377"/>
                <a:gd name="T44" fmla="*/ 165 w 482"/>
                <a:gd name="T45" fmla="*/ 290 h 377"/>
                <a:gd name="T46" fmla="*/ 138 w 482"/>
                <a:gd name="T47" fmla="*/ 255 h 377"/>
                <a:gd name="T48" fmla="*/ 149 w 482"/>
                <a:gd name="T49" fmla="*/ 242 h 377"/>
                <a:gd name="T50" fmla="*/ 146 w 482"/>
                <a:gd name="T51" fmla="*/ 217 h 377"/>
                <a:gd name="T52" fmla="*/ 116 w 482"/>
                <a:gd name="T53" fmla="*/ 169 h 377"/>
                <a:gd name="T54" fmla="*/ 95 w 482"/>
                <a:gd name="T55" fmla="*/ 143 h 377"/>
                <a:gd name="T56" fmla="*/ 85 w 482"/>
                <a:gd name="T57" fmla="*/ 115 h 377"/>
                <a:gd name="T58" fmla="*/ 68 w 482"/>
                <a:gd name="T59" fmla="*/ 88 h 377"/>
                <a:gd name="T60" fmla="*/ 59 w 482"/>
                <a:gd name="T61" fmla="*/ 56 h 377"/>
                <a:gd name="T62" fmla="*/ 50 w 482"/>
                <a:gd name="T63" fmla="*/ 24 h 377"/>
                <a:gd name="T64" fmla="*/ 31 w 482"/>
                <a:gd name="T65" fmla="*/ 27 h 377"/>
                <a:gd name="T66" fmla="*/ 31 w 482"/>
                <a:gd name="T67" fmla="*/ 62 h 377"/>
                <a:gd name="T68" fmla="*/ 43 w 482"/>
                <a:gd name="T69" fmla="*/ 82 h 377"/>
                <a:gd name="T70" fmla="*/ 46 w 482"/>
                <a:gd name="T71" fmla="*/ 102 h 377"/>
                <a:gd name="T72" fmla="*/ 61 w 482"/>
                <a:gd name="T73" fmla="*/ 125 h 377"/>
                <a:gd name="T74" fmla="*/ 67 w 482"/>
                <a:gd name="T75" fmla="*/ 164 h 377"/>
                <a:gd name="T76" fmla="*/ 80 w 482"/>
                <a:gd name="T77" fmla="*/ 185 h 377"/>
                <a:gd name="T78" fmla="*/ 74 w 482"/>
                <a:gd name="T79" fmla="*/ 205 h 377"/>
                <a:gd name="T80" fmla="*/ 59 w 482"/>
                <a:gd name="T81" fmla="*/ 181 h 377"/>
                <a:gd name="T82" fmla="*/ 45 w 482"/>
                <a:gd name="T83" fmla="*/ 150 h 377"/>
                <a:gd name="T84" fmla="*/ 28 w 482"/>
                <a:gd name="T85" fmla="*/ 123 h 377"/>
                <a:gd name="T86" fmla="*/ 13 w 482"/>
                <a:gd name="T87" fmla="*/ 115 h 377"/>
                <a:gd name="T88" fmla="*/ 14 w 482"/>
                <a:gd name="T89" fmla="*/ 103 h 377"/>
                <a:gd name="T90" fmla="*/ 17 w 482"/>
                <a:gd name="T91" fmla="*/ 71 h 377"/>
                <a:gd name="T92" fmla="*/ 4 w 482"/>
                <a:gd name="T93" fmla="*/ 39 h 377"/>
                <a:gd name="T94" fmla="*/ 21 w 482"/>
                <a:gd name="T95" fmla="*/ 2 h 377"/>
                <a:gd name="T96" fmla="*/ 64 w 482"/>
                <a:gd name="T97" fmla="*/ 14 h 377"/>
                <a:gd name="T98" fmla="*/ 148 w 482"/>
                <a:gd name="T99" fmla="*/ 28 h 377"/>
                <a:gd name="T100" fmla="*/ 185 w 482"/>
                <a:gd name="T101" fmla="*/ 27 h 377"/>
                <a:gd name="T102" fmla="*/ 202 w 482"/>
                <a:gd name="T103" fmla="*/ 54 h 377"/>
                <a:gd name="T104" fmla="*/ 224 w 482"/>
                <a:gd name="T105" fmla="*/ 78 h 377"/>
                <a:gd name="T106" fmla="*/ 264 w 482"/>
                <a:gd name="T107" fmla="*/ 69 h 377"/>
                <a:gd name="T108" fmla="*/ 280 w 482"/>
                <a:gd name="T109" fmla="*/ 107 h 377"/>
                <a:gd name="T110" fmla="*/ 296 w 482"/>
                <a:gd name="T111" fmla="*/ 13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2" h="377">
                  <a:moveTo>
                    <a:pt x="315" y="142"/>
                  </a:moveTo>
                  <a:lnTo>
                    <a:pt x="304" y="160"/>
                  </a:lnTo>
                  <a:lnTo>
                    <a:pt x="298" y="175"/>
                  </a:lnTo>
                  <a:lnTo>
                    <a:pt x="291" y="203"/>
                  </a:lnTo>
                  <a:lnTo>
                    <a:pt x="287" y="213"/>
                  </a:lnTo>
                  <a:lnTo>
                    <a:pt x="288" y="225"/>
                  </a:lnTo>
                  <a:lnTo>
                    <a:pt x="292" y="235"/>
                  </a:lnTo>
                  <a:lnTo>
                    <a:pt x="293" y="251"/>
                  </a:lnTo>
                  <a:lnTo>
                    <a:pt x="303" y="266"/>
                  </a:lnTo>
                  <a:lnTo>
                    <a:pt x="305" y="278"/>
                  </a:lnTo>
                  <a:lnTo>
                    <a:pt x="311" y="288"/>
                  </a:lnTo>
                  <a:lnTo>
                    <a:pt x="329" y="294"/>
                  </a:lnTo>
                  <a:lnTo>
                    <a:pt x="335" y="302"/>
                  </a:lnTo>
                  <a:lnTo>
                    <a:pt x="352" y="297"/>
                  </a:lnTo>
                  <a:lnTo>
                    <a:pt x="366" y="295"/>
                  </a:lnTo>
                  <a:lnTo>
                    <a:pt x="380" y="291"/>
                  </a:lnTo>
                  <a:lnTo>
                    <a:pt x="392" y="287"/>
                  </a:lnTo>
                  <a:lnTo>
                    <a:pt x="405" y="279"/>
                  </a:lnTo>
                  <a:lnTo>
                    <a:pt x="411" y="267"/>
                  </a:lnTo>
                  <a:lnTo>
                    <a:pt x="415" y="249"/>
                  </a:lnTo>
                  <a:lnTo>
                    <a:pt x="419" y="243"/>
                  </a:lnTo>
                  <a:lnTo>
                    <a:pt x="432" y="238"/>
                  </a:lnTo>
                  <a:lnTo>
                    <a:pt x="452" y="233"/>
                  </a:lnTo>
                  <a:lnTo>
                    <a:pt x="468" y="234"/>
                  </a:lnTo>
                  <a:lnTo>
                    <a:pt x="479" y="232"/>
                  </a:lnTo>
                  <a:lnTo>
                    <a:pt x="482" y="236"/>
                  </a:lnTo>
                  <a:lnTo>
                    <a:pt x="480" y="246"/>
                  </a:lnTo>
                  <a:lnTo>
                    <a:pt x="469" y="259"/>
                  </a:lnTo>
                  <a:lnTo>
                    <a:pt x="463" y="271"/>
                  </a:lnTo>
                  <a:lnTo>
                    <a:pt x="465" y="275"/>
                  </a:lnTo>
                  <a:lnTo>
                    <a:pt x="461" y="284"/>
                  </a:lnTo>
                  <a:lnTo>
                    <a:pt x="455" y="300"/>
                  </a:lnTo>
                  <a:lnTo>
                    <a:pt x="451" y="295"/>
                  </a:lnTo>
                  <a:lnTo>
                    <a:pt x="447" y="295"/>
                  </a:lnTo>
                  <a:lnTo>
                    <a:pt x="444" y="295"/>
                  </a:lnTo>
                  <a:lnTo>
                    <a:pt x="436" y="308"/>
                  </a:lnTo>
                  <a:lnTo>
                    <a:pt x="433" y="306"/>
                  </a:lnTo>
                  <a:lnTo>
                    <a:pt x="430" y="306"/>
                  </a:lnTo>
                  <a:lnTo>
                    <a:pt x="430" y="309"/>
                  </a:lnTo>
                  <a:lnTo>
                    <a:pt x="413" y="309"/>
                  </a:lnTo>
                  <a:lnTo>
                    <a:pt x="396" y="309"/>
                  </a:lnTo>
                  <a:lnTo>
                    <a:pt x="395" y="321"/>
                  </a:lnTo>
                  <a:lnTo>
                    <a:pt x="387" y="321"/>
                  </a:lnTo>
                  <a:lnTo>
                    <a:pt x="393" y="328"/>
                  </a:lnTo>
                  <a:lnTo>
                    <a:pt x="399" y="333"/>
                  </a:lnTo>
                  <a:lnTo>
                    <a:pt x="400" y="337"/>
                  </a:lnTo>
                  <a:lnTo>
                    <a:pt x="403" y="338"/>
                  </a:lnTo>
                  <a:lnTo>
                    <a:pt x="402" y="346"/>
                  </a:lnTo>
                  <a:lnTo>
                    <a:pt x="378" y="346"/>
                  </a:lnTo>
                  <a:lnTo>
                    <a:pt x="368" y="363"/>
                  </a:lnTo>
                  <a:lnTo>
                    <a:pt x="370" y="367"/>
                  </a:lnTo>
                  <a:lnTo>
                    <a:pt x="367" y="371"/>
                  </a:lnTo>
                  <a:lnTo>
                    <a:pt x="366" y="377"/>
                  </a:lnTo>
                  <a:lnTo>
                    <a:pt x="348" y="355"/>
                  </a:lnTo>
                  <a:lnTo>
                    <a:pt x="339" y="348"/>
                  </a:lnTo>
                  <a:lnTo>
                    <a:pt x="325" y="343"/>
                  </a:lnTo>
                  <a:lnTo>
                    <a:pt x="315" y="344"/>
                  </a:lnTo>
                  <a:lnTo>
                    <a:pt x="299" y="352"/>
                  </a:lnTo>
                  <a:lnTo>
                    <a:pt x="290" y="354"/>
                  </a:lnTo>
                  <a:lnTo>
                    <a:pt x="278" y="349"/>
                  </a:lnTo>
                  <a:lnTo>
                    <a:pt x="265" y="345"/>
                  </a:lnTo>
                  <a:lnTo>
                    <a:pt x="249" y="335"/>
                  </a:lnTo>
                  <a:lnTo>
                    <a:pt x="236" y="332"/>
                  </a:lnTo>
                  <a:lnTo>
                    <a:pt x="216" y="323"/>
                  </a:lnTo>
                  <a:lnTo>
                    <a:pt x="203" y="313"/>
                  </a:lnTo>
                  <a:lnTo>
                    <a:pt x="199" y="307"/>
                  </a:lnTo>
                  <a:lnTo>
                    <a:pt x="189" y="306"/>
                  </a:lnTo>
                  <a:lnTo>
                    <a:pt x="171" y="299"/>
                  </a:lnTo>
                  <a:lnTo>
                    <a:pt x="165" y="290"/>
                  </a:lnTo>
                  <a:lnTo>
                    <a:pt x="148" y="278"/>
                  </a:lnTo>
                  <a:lnTo>
                    <a:pt x="141" y="265"/>
                  </a:lnTo>
                  <a:lnTo>
                    <a:pt x="138" y="255"/>
                  </a:lnTo>
                  <a:lnTo>
                    <a:pt x="145" y="253"/>
                  </a:lnTo>
                  <a:lnTo>
                    <a:pt x="144" y="247"/>
                  </a:lnTo>
                  <a:lnTo>
                    <a:pt x="149" y="242"/>
                  </a:lnTo>
                  <a:lnTo>
                    <a:pt x="150" y="234"/>
                  </a:lnTo>
                  <a:lnTo>
                    <a:pt x="146" y="225"/>
                  </a:lnTo>
                  <a:lnTo>
                    <a:pt x="146" y="217"/>
                  </a:lnTo>
                  <a:lnTo>
                    <a:pt x="142" y="206"/>
                  </a:lnTo>
                  <a:lnTo>
                    <a:pt x="131" y="186"/>
                  </a:lnTo>
                  <a:lnTo>
                    <a:pt x="116" y="169"/>
                  </a:lnTo>
                  <a:lnTo>
                    <a:pt x="110" y="156"/>
                  </a:lnTo>
                  <a:lnTo>
                    <a:pt x="97" y="148"/>
                  </a:lnTo>
                  <a:lnTo>
                    <a:pt x="95" y="143"/>
                  </a:lnTo>
                  <a:lnTo>
                    <a:pt x="101" y="130"/>
                  </a:lnTo>
                  <a:lnTo>
                    <a:pt x="93" y="125"/>
                  </a:lnTo>
                  <a:lnTo>
                    <a:pt x="85" y="115"/>
                  </a:lnTo>
                  <a:lnTo>
                    <a:pt x="85" y="101"/>
                  </a:lnTo>
                  <a:lnTo>
                    <a:pt x="75" y="99"/>
                  </a:lnTo>
                  <a:lnTo>
                    <a:pt x="68" y="88"/>
                  </a:lnTo>
                  <a:lnTo>
                    <a:pt x="63" y="78"/>
                  </a:lnTo>
                  <a:lnTo>
                    <a:pt x="64" y="72"/>
                  </a:lnTo>
                  <a:lnTo>
                    <a:pt x="59" y="56"/>
                  </a:lnTo>
                  <a:lnTo>
                    <a:pt x="58" y="40"/>
                  </a:lnTo>
                  <a:lnTo>
                    <a:pt x="61" y="32"/>
                  </a:lnTo>
                  <a:lnTo>
                    <a:pt x="50" y="24"/>
                  </a:lnTo>
                  <a:lnTo>
                    <a:pt x="44" y="25"/>
                  </a:lnTo>
                  <a:lnTo>
                    <a:pt x="36" y="19"/>
                  </a:lnTo>
                  <a:lnTo>
                    <a:pt x="31" y="27"/>
                  </a:lnTo>
                  <a:lnTo>
                    <a:pt x="30" y="37"/>
                  </a:lnTo>
                  <a:lnTo>
                    <a:pt x="27" y="53"/>
                  </a:lnTo>
                  <a:lnTo>
                    <a:pt x="31" y="62"/>
                  </a:lnTo>
                  <a:lnTo>
                    <a:pt x="39" y="76"/>
                  </a:lnTo>
                  <a:lnTo>
                    <a:pt x="41" y="81"/>
                  </a:lnTo>
                  <a:lnTo>
                    <a:pt x="43" y="82"/>
                  </a:lnTo>
                  <a:lnTo>
                    <a:pt x="43" y="89"/>
                  </a:lnTo>
                  <a:lnTo>
                    <a:pt x="47" y="89"/>
                  </a:lnTo>
                  <a:lnTo>
                    <a:pt x="46" y="102"/>
                  </a:lnTo>
                  <a:lnTo>
                    <a:pt x="51" y="108"/>
                  </a:lnTo>
                  <a:lnTo>
                    <a:pt x="52" y="115"/>
                  </a:lnTo>
                  <a:lnTo>
                    <a:pt x="61" y="125"/>
                  </a:lnTo>
                  <a:lnTo>
                    <a:pt x="62" y="145"/>
                  </a:lnTo>
                  <a:lnTo>
                    <a:pt x="65" y="154"/>
                  </a:lnTo>
                  <a:lnTo>
                    <a:pt x="67" y="164"/>
                  </a:lnTo>
                  <a:lnTo>
                    <a:pt x="66" y="174"/>
                  </a:lnTo>
                  <a:lnTo>
                    <a:pt x="74" y="175"/>
                  </a:lnTo>
                  <a:lnTo>
                    <a:pt x="80" y="185"/>
                  </a:lnTo>
                  <a:lnTo>
                    <a:pt x="84" y="194"/>
                  </a:lnTo>
                  <a:lnTo>
                    <a:pt x="83" y="198"/>
                  </a:lnTo>
                  <a:lnTo>
                    <a:pt x="74" y="205"/>
                  </a:lnTo>
                  <a:lnTo>
                    <a:pt x="71" y="205"/>
                  </a:lnTo>
                  <a:lnTo>
                    <a:pt x="68" y="193"/>
                  </a:lnTo>
                  <a:lnTo>
                    <a:pt x="59" y="181"/>
                  </a:lnTo>
                  <a:lnTo>
                    <a:pt x="49" y="171"/>
                  </a:lnTo>
                  <a:lnTo>
                    <a:pt x="41" y="165"/>
                  </a:lnTo>
                  <a:lnTo>
                    <a:pt x="45" y="150"/>
                  </a:lnTo>
                  <a:lnTo>
                    <a:pt x="45" y="139"/>
                  </a:lnTo>
                  <a:lnTo>
                    <a:pt x="38" y="133"/>
                  </a:lnTo>
                  <a:lnTo>
                    <a:pt x="28" y="123"/>
                  </a:lnTo>
                  <a:lnTo>
                    <a:pt x="25" y="126"/>
                  </a:lnTo>
                  <a:lnTo>
                    <a:pt x="22" y="121"/>
                  </a:lnTo>
                  <a:lnTo>
                    <a:pt x="13" y="115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14" y="103"/>
                  </a:lnTo>
                  <a:lnTo>
                    <a:pt x="23" y="95"/>
                  </a:lnTo>
                  <a:lnTo>
                    <a:pt x="26" y="86"/>
                  </a:lnTo>
                  <a:lnTo>
                    <a:pt x="17" y="71"/>
                  </a:lnTo>
                  <a:lnTo>
                    <a:pt x="8" y="65"/>
                  </a:lnTo>
                  <a:lnTo>
                    <a:pt x="6" y="52"/>
                  </a:lnTo>
                  <a:lnTo>
                    <a:pt x="4" y="39"/>
                  </a:lnTo>
                  <a:lnTo>
                    <a:pt x="1" y="22"/>
                  </a:lnTo>
                  <a:lnTo>
                    <a:pt x="0" y="4"/>
                  </a:lnTo>
                  <a:lnTo>
                    <a:pt x="21" y="2"/>
                  </a:lnTo>
                  <a:lnTo>
                    <a:pt x="43" y="0"/>
                  </a:lnTo>
                  <a:lnTo>
                    <a:pt x="41" y="4"/>
                  </a:lnTo>
                  <a:lnTo>
                    <a:pt x="64" y="14"/>
                  </a:lnTo>
                  <a:lnTo>
                    <a:pt x="99" y="29"/>
                  </a:lnTo>
                  <a:lnTo>
                    <a:pt x="134" y="28"/>
                  </a:lnTo>
                  <a:lnTo>
                    <a:pt x="148" y="28"/>
                  </a:lnTo>
                  <a:lnTo>
                    <a:pt x="150" y="20"/>
                  </a:lnTo>
                  <a:lnTo>
                    <a:pt x="181" y="20"/>
                  </a:lnTo>
                  <a:lnTo>
                    <a:pt x="185" y="27"/>
                  </a:lnTo>
                  <a:lnTo>
                    <a:pt x="192" y="34"/>
                  </a:lnTo>
                  <a:lnTo>
                    <a:pt x="200" y="43"/>
                  </a:lnTo>
                  <a:lnTo>
                    <a:pt x="202" y="54"/>
                  </a:lnTo>
                  <a:lnTo>
                    <a:pt x="203" y="65"/>
                  </a:lnTo>
                  <a:lnTo>
                    <a:pt x="211" y="71"/>
                  </a:lnTo>
                  <a:lnTo>
                    <a:pt x="224" y="78"/>
                  </a:lnTo>
                  <a:lnTo>
                    <a:pt x="240" y="61"/>
                  </a:lnTo>
                  <a:lnTo>
                    <a:pt x="254" y="61"/>
                  </a:lnTo>
                  <a:lnTo>
                    <a:pt x="264" y="69"/>
                  </a:lnTo>
                  <a:lnTo>
                    <a:pt x="269" y="83"/>
                  </a:lnTo>
                  <a:lnTo>
                    <a:pt x="273" y="95"/>
                  </a:lnTo>
                  <a:lnTo>
                    <a:pt x="280" y="107"/>
                  </a:lnTo>
                  <a:lnTo>
                    <a:pt x="281" y="122"/>
                  </a:lnTo>
                  <a:lnTo>
                    <a:pt x="283" y="132"/>
                  </a:lnTo>
                  <a:lnTo>
                    <a:pt x="296" y="138"/>
                  </a:lnTo>
                  <a:lnTo>
                    <a:pt x="307" y="143"/>
                  </a:lnTo>
                  <a:lnTo>
                    <a:pt x="315" y="1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3" name="Freeform 121">
              <a:extLst>
                <a:ext uri="{FF2B5EF4-FFF2-40B4-BE49-F238E27FC236}">
                  <a16:creationId xmlns:a16="http://schemas.microsoft.com/office/drawing/2014/main" id="{C8D0C985-FD06-D24D-8B63-B1DF573EB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991" y="2820455"/>
              <a:ext cx="66704" cy="50497"/>
            </a:xfrm>
            <a:custGeom>
              <a:avLst/>
              <a:gdLst>
                <a:gd name="T0" fmla="*/ 2 w 42"/>
                <a:gd name="T1" fmla="*/ 9 h 30"/>
                <a:gd name="T2" fmla="*/ 4 w 42"/>
                <a:gd name="T3" fmla="*/ 9 h 30"/>
                <a:gd name="T4" fmla="*/ 4 w 42"/>
                <a:gd name="T5" fmla="*/ 5 h 30"/>
                <a:gd name="T6" fmla="*/ 14 w 42"/>
                <a:gd name="T7" fmla="*/ 2 h 30"/>
                <a:gd name="T8" fmla="*/ 17 w 42"/>
                <a:gd name="T9" fmla="*/ 1 h 30"/>
                <a:gd name="T10" fmla="*/ 23 w 42"/>
                <a:gd name="T11" fmla="*/ 0 h 30"/>
                <a:gd name="T12" fmla="*/ 31 w 42"/>
                <a:gd name="T13" fmla="*/ 0 h 30"/>
                <a:gd name="T14" fmla="*/ 40 w 42"/>
                <a:gd name="T15" fmla="*/ 6 h 30"/>
                <a:gd name="T16" fmla="*/ 42 w 42"/>
                <a:gd name="T17" fmla="*/ 20 h 30"/>
                <a:gd name="T18" fmla="*/ 39 w 42"/>
                <a:gd name="T19" fmla="*/ 20 h 30"/>
                <a:gd name="T20" fmla="*/ 37 w 42"/>
                <a:gd name="T21" fmla="*/ 24 h 30"/>
                <a:gd name="T22" fmla="*/ 28 w 42"/>
                <a:gd name="T23" fmla="*/ 24 h 30"/>
                <a:gd name="T24" fmla="*/ 22 w 42"/>
                <a:gd name="T25" fmla="*/ 28 h 30"/>
                <a:gd name="T26" fmla="*/ 11 w 42"/>
                <a:gd name="T27" fmla="*/ 30 h 30"/>
                <a:gd name="T28" fmla="*/ 3 w 42"/>
                <a:gd name="T29" fmla="*/ 25 h 30"/>
                <a:gd name="T30" fmla="*/ 0 w 42"/>
                <a:gd name="T31" fmla="*/ 16 h 30"/>
                <a:gd name="T32" fmla="*/ 2 w 42"/>
                <a:gd name="T3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30">
                  <a:moveTo>
                    <a:pt x="2" y="9"/>
                  </a:moveTo>
                  <a:lnTo>
                    <a:pt x="4" y="9"/>
                  </a:lnTo>
                  <a:lnTo>
                    <a:pt x="4" y="5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40" y="6"/>
                  </a:lnTo>
                  <a:lnTo>
                    <a:pt x="42" y="20"/>
                  </a:lnTo>
                  <a:lnTo>
                    <a:pt x="39" y="20"/>
                  </a:lnTo>
                  <a:lnTo>
                    <a:pt x="37" y="24"/>
                  </a:lnTo>
                  <a:lnTo>
                    <a:pt x="28" y="24"/>
                  </a:lnTo>
                  <a:lnTo>
                    <a:pt x="22" y="28"/>
                  </a:lnTo>
                  <a:lnTo>
                    <a:pt x="11" y="30"/>
                  </a:lnTo>
                  <a:lnTo>
                    <a:pt x="3" y="25"/>
                  </a:lnTo>
                  <a:lnTo>
                    <a:pt x="0" y="16"/>
                  </a:lnTo>
                  <a:lnTo>
                    <a:pt x="2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4" name="Freeform 122">
              <a:extLst>
                <a:ext uri="{FF2B5EF4-FFF2-40B4-BE49-F238E27FC236}">
                  <a16:creationId xmlns:a16="http://schemas.microsoft.com/office/drawing/2014/main" id="{8111ECE4-9767-FC47-AEB8-713ED6D6D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63" y="3424733"/>
              <a:ext cx="474869" cy="520117"/>
            </a:xfrm>
            <a:custGeom>
              <a:avLst/>
              <a:gdLst>
                <a:gd name="T0" fmla="*/ 6 w 299"/>
                <a:gd name="T1" fmla="*/ 211 h 309"/>
                <a:gd name="T2" fmla="*/ 15 w 299"/>
                <a:gd name="T3" fmla="*/ 198 h 309"/>
                <a:gd name="T4" fmla="*/ 38 w 299"/>
                <a:gd name="T5" fmla="*/ 200 h 309"/>
                <a:gd name="T6" fmla="*/ 48 w 299"/>
                <a:gd name="T7" fmla="*/ 197 h 309"/>
                <a:gd name="T8" fmla="*/ 125 w 299"/>
                <a:gd name="T9" fmla="*/ 182 h 309"/>
                <a:gd name="T10" fmla="*/ 114 w 299"/>
                <a:gd name="T11" fmla="*/ 90 h 309"/>
                <a:gd name="T12" fmla="*/ 133 w 299"/>
                <a:gd name="T13" fmla="*/ 0 h 309"/>
                <a:gd name="T14" fmla="*/ 254 w 299"/>
                <a:gd name="T15" fmla="*/ 90 h 309"/>
                <a:gd name="T16" fmla="*/ 270 w 299"/>
                <a:gd name="T17" fmla="*/ 106 h 309"/>
                <a:gd name="T18" fmla="*/ 278 w 299"/>
                <a:gd name="T19" fmla="*/ 123 h 309"/>
                <a:gd name="T20" fmla="*/ 299 w 299"/>
                <a:gd name="T21" fmla="*/ 168 h 309"/>
                <a:gd name="T22" fmla="*/ 287 w 299"/>
                <a:gd name="T23" fmla="*/ 195 h 309"/>
                <a:gd name="T24" fmla="*/ 246 w 299"/>
                <a:gd name="T25" fmla="*/ 200 h 309"/>
                <a:gd name="T26" fmla="*/ 228 w 299"/>
                <a:gd name="T27" fmla="*/ 208 h 309"/>
                <a:gd name="T28" fmla="*/ 212 w 299"/>
                <a:gd name="T29" fmla="*/ 204 h 309"/>
                <a:gd name="T30" fmla="*/ 185 w 299"/>
                <a:gd name="T31" fmla="*/ 216 h 309"/>
                <a:gd name="T32" fmla="*/ 167 w 299"/>
                <a:gd name="T33" fmla="*/ 232 h 309"/>
                <a:gd name="T34" fmla="*/ 157 w 299"/>
                <a:gd name="T35" fmla="*/ 241 h 309"/>
                <a:gd name="T36" fmla="*/ 143 w 299"/>
                <a:gd name="T37" fmla="*/ 244 h 309"/>
                <a:gd name="T38" fmla="*/ 126 w 299"/>
                <a:gd name="T39" fmla="*/ 275 h 309"/>
                <a:gd name="T40" fmla="*/ 121 w 299"/>
                <a:gd name="T41" fmla="*/ 291 h 309"/>
                <a:gd name="T42" fmla="*/ 115 w 299"/>
                <a:gd name="T43" fmla="*/ 306 h 309"/>
                <a:gd name="T44" fmla="*/ 108 w 299"/>
                <a:gd name="T45" fmla="*/ 300 h 309"/>
                <a:gd name="T46" fmla="*/ 99 w 299"/>
                <a:gd name="T47" fmla="*/ 302 h 309"/>
                <a:gd name="T48" fmla="*/ 82 w 299"/>
                <a:gd name="T49" fmla="*/ 307 h 309"/>
                <a:gd name="T50" fmla="*/ 75 w 299"/>
                <a:gd name="T51" fmla="*/ 306 h 309"/>
                <a:gd name="T52" fmla="*/ 70 w 299"/>
                <a:gd name="T53" fmla="*/ 294 h 309"/>
                <a:gd name="T54" fmla="*/ 64 w 299"/>
                <a:gd name="T55" fmla="*/ 294 h 309"/>
                <a:gd name="T56" fmla="*/ 68 w 299"/>
                <a:gd name="T57" fmla="*/ 282 h 309"/>
                <a:gd name="T58" fmla="*/ 59 w 299"/>
                <a:gd name="T59" fmla="*/ 267 h 309"/>
                <a:gd name="T60" fmla="*/ 51 w 299"/>
                <a:gd name="T61" fmla="*/ 262 h 309"/>
                <a:gd name="T62" fmla="*/ 41 w 299"/>
                <a:gd name="T63" fmla="*/ 268 h 309"/>
                <a:gd name="T64" fmla="*/ 28 w 299"/>
                <a:gd name="T65" fmla="*/ 271 h 309"/>
                <a:gd name="T66" fmla="*/ 20 w 299"/>
                <a:gd name="T67" fmla="*/ 265 h 309"/>
                <a:gd name="T68" fmla="*/ 12 w 299"/>
                <a:gd name="T69" fmla="*/ 267 h 309"/>
                <a:gd name="T70" fmla="*/ 12 w 299"/>
                <a:gd name="T71" fmla="*/ 253 h 309"/>
                <a:gd name="T72" fmla="*/ 4 w 299"/>
                <a:gd name="T73" fmla="*/ 240 h 309"/>
                <a:gd name="T74" fmla="*/ 0 w 299"/>
                <a:gd name="T75" fmla="*/ 21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309">
                  <a:moveTo>
                    <a:pt x="0" y="215"/>
                  </a:moveTo>
                  <a:lnTo>
                    <a:pt x="6" y="211"/>
                  </a:lnTo>
                  <a:lnTo>
                    <a:pt x="9" y="199"/>
                  </a:lnTo>
                  <a:lnTo>
                    <a:pt x="15" y="198"/>
                  </a:lnTo>
                  <a:lnTo>
                    <a:pt x="28" y="204"/>
                  </a:lnTo>
                  <a:lnTo>
                    <a:pt x="38" y="200"/>
                  </a:lnTo>
                  <a:lnTo>
                    <a:pt x="45" y="201"/>
                  </a:lnTo>
                  <a:lnTo>
                    <a:pt x="48" y="197"/>
                  </a:lnTo>
                  <a:lnTo>
                    <a:pt x="121" y="196"/>
                  </a:lnTo>
                  <a:lnTo>
                    <a:pt x="125" y="182"/>
                  </a:lnTo>
                  <a:lnTo>
                    <a:pt x="122" y="179"/>
                  </a:lnTo>
                  <a:lnTo>
                    <a:pt x="114" y="90"/>
                  </a:lnTo>
                  <a:lnTo>
                    <a:pt x="106" y="0"/>
                  </a:lnTo>
                  <a:lnTo>
                    <a:pt x="133" y="0"/>
                  </a:lnTo>
                  <a:lnTo>
                    <a:pt x="193" y="45"/>
                  </a:lnTo>
                  <a:lnTo>
                    <a:pt x="254" y="90"/>
                  </a:lnTo>
                  <a:lnTo>
                    <a:pt x="258" y="100"/>
                  </a:lnTo>
                  <a:lnTo>
                    <a:pt x="270" y="106"/>
                  </a:lnTo>
                  <a:lnTo>
                    <a:pt x="278" y="109"/>
                  </a:lnTo>
                  <a:lnTo>
                    <a:pt x="278" y="123"/>
                  </a:lnTo>
                  <a:lnTo>
                    <a:pt x="298" y="120"/>
                  </a:lnTo>
                  <a:lnTo>
                    <a:pt x="299" y="168"/>
                  </a:lnTo>
                  <a:lnTo>
                    <a:pt x="289" y="182"/>
                  </a:lnTo>
                  <a:lnTo>
                    <a:pt x="287" y="195"/>
                  </a:lnTo>
                  <a:lnTo>
                    <a:pt x="271" y="198"/>
                  </a:lnTo>
                  <a:lnTo>
                    <a:pt x="246" y="200"/>
                  </a:lnTo>
                  <a:lnTo>
                    <a:pt x="240" y="207"/>
                  </a:lnTo>
                  <a:lnTo>
                    <a:pt x="228" y="208"/>
                  </a:lnTo>
                  <a:lnTo>
                    <a:pt x="216" y="208"/>
                  </a:lnTo>
                  <a:lnTo>
                    <a:pt x="212" y="204"/>
                  </a:lnTo>
                  <a:lnTo>
                    <a:pt x="202" y="207"/>
                  </a:lnTo>
                  <a:lnTo>
                    <a:pt x="185" y="216"/>
                  </a:lnTo>
                  <a:lnTo>
                    <a:pt x="182" y="222"/>
                  </a:lnTo>
                  <a:lnTo>
                    <a:pt x="167" y="232"/>
                  </a:lnTo>
                  <a:lnTo>
                    <a:pt x="165" y="237"/>
                  </a:lnTo>
                  <a:lnTo>
                    <a:pt x="157" y="241"/>
                  </a:lnTo>
                  <a:lnTo>
                    <a:pt x="148" y="238"/>
                  </a:lnTo>
                  <a:lnTo>
                    <a:pt x="143" y="244"/>
                  </a:lnTo>
                  <a:lnTo>
                    <a:pt x="140" y="258"/>
                  </a:lnTo>
                  <a:lnTo>
                    <a:pt x="126" y="275"/>
                  </a:lnTo>
                  <a:lnTo>
                    <a:pt x="126" y="282"/>
                  </a:lnTo>
                  <a:lnTo>
                    <a:pt x="121" y="291"/>
                  </a:lnTo>
                  <a:lnTo>
                    <a:pt x="122" y="303"/>
                  </a:lnTo>
                  <a:lnTo>
                    <a:pt x="115" y="306"/>
                  </a:lnTo>
                  <a:lnTo>
                    <a:pt x="111" y="309"/>
                  </a:lnTo>
                  <a:lnTo>
                    <a:pt x="108" y="300"/>
                  </a:lnTo>
                  <a:lnTo>
                    <a:pt x="103" y="302"/>
                  </a:lnTo>
                  <a:lnTo>
                    <a:pt x="99" y="302"/>
                  </a:lnTo>
                  <a:lnTo>
                    <a:pt x="96" y="308"/>
                  </a:lnTo>
                  <a:lnTo>
                    <a:pt x="82" y="307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9" y="300"/>
                  </a:lnTo>
                  <a:lnTo>
                    <a:pt x="70" y="294"/>
                  </a:lnTo>
                  <a:lnTo>
                    <a:pt x="68" y="292"/>
                  </a:lnTo>
                  <a:lnTo>
                    <a:pt x="64" y="294"/>
                  </a:lnTo>
                  <a:lnTo>
                    <a:pt x="65" y="287"/>
                  </a:lnTo>
                  <a:lnTo>
                    <a:pt x="68" y="282"/>
                  </a:lnTo>
                  <a:lnTo>
                    <a:pt x="61" y="273"/>
                  </a:lnTo>
                  <a:lnTo>
                    <a:pt x="59" y="267"/>
                  </a:lnTo>
                  <a:lnTo>
                    <a:pt x="55" y="263"/>
                  </a:lnTo>
                  <a:lnTo>
                    <a:pt x="51" y="262"/>
                  </a:lnTo>
                  <a:lnTo>
                    <a:pt x="47" y="265"/>
                  </a:lnTo>
                  <a:lnTo>
                    <a:pt x="41" y="268"/>
                  </a:lnTo>
                  <a:lnTo>
                    <a:pt x="36" y="272"/>
                  </a:lnTo>
                  <a:lnTo>
                    <a:pt x="28" y="271"/>
                  </a:lnTo>
                  <a:lnTo>
                    <a:pt x="23" y="265"/>
                  </a:lnTo>
                  <a:lnTo>
                    <a:pt x="20" y="265"/>
                  </a:lnTo>
                  <a:lnTo>
                    <a:pt x="15" y="267"/>
                  </a:lnTo>
                  <a:lnTo>
                    <a:pt x="12" y="267"/>
                  </a:lnTo>
                  <a:lnTo>
                    <a:pt x="11" y="260"/>
                  </a:lnTo>
                  <a:lnTo>
                    <a:pt x="12" y="253"/>
                  </a:lnTo>
                  <a:lnTo>
                    <a:pt x="11" y="245"/>
                  </a:lnTo>
                  <a:lnTo>
                    <a:pt x="4" y="240"/>
                  </a:lnTo>
                  <a:lnTo>
                    <a:pt x="0" y="228"/>
                  </a:lnTo>
                  <a:lnTo>
                    <a:pt x="0" y="2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5" name="Freeform 123">
              <a:extLst>
                <a:ext uri="{FF2B5EF4-FFF2-40B4-BE49-F238E27FC236}">
                  <a16:creationId xmlns:a16="http://schemas.microsoft.com/office/drawing/2014/main" id="{62EA4BF4-5848-E346-8651-A41A98C18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225" y="3306908"/>
              <a:ext cx="254110" cy="642992"/>
            </a:xfrm>
            <a:custGeom>
              <a:avLst/>
              <a:gdLst>
                <a:gd name="T0" fmla="*/ 126 w 160"/>
                <a:gd name="T1" fmla="*/ 178 h 382"/>
                <a:gd name="T2" fmla="*/ 108 w 160"/>
                <a:gd name="T3" fmla="*/ 201 h 382"/>
                <a:gd name="T4" fmla="*/ 112 w 160"/>
                <a:gd name="T5" fmla="*/ 223 h 382"/>
                <a:gd name="T6" fmla="*/ 135 w 160"/>
                <a:gd name="T7" fmla="*/ 252 h 382"/>
                <a:gd name="T8" fmla="*/ 125 w 160"/>
                <a:gd name="T9" fmla="*/ 274 h 382"/>
                <a:gd name="T10" fmla="*/ 144 w 160"/>
                <a:gd name="T11" fmla="*/ 301 h 382"/>
                <a:gd name="T12" fmla="*/ 148 w 160"/>
                <a:gd name="T13" fmla="*/ 322 h 382"/>
                <a:gd name="T14" fmla="*/ 149 w 160"/>
                <a:gd name="T15" fmla="*/ 361 h 382"/>
                <a:gd name="T16" fmla="*/ 139 w 160"/>
                <a:gd name="T17" fmla="*/ 367 h 382"/>
                <a:gd name="T18" fmla="*/ 136 w 160"/>
                <a:gd name="T19" fmla="*/ 338 h 382"/>
                <a:gd name="T20" fmla="*/ 126 w 160"/>
                <a:gd name="T21" fmla="*/ 305 h 382"/>
                <a:gd name="T22" fmla="*/ 112 w 160"/>
                <a:gd name="T23" fmla="*/ 254 h 382"/>
                <a:gd name="T24" fmla="*/ 91 w 160"/>
                <a:gd name="T25" fmla="*/ 247 h 382"/>
                <a:gd name="T26" fmla="*/ 62 w 160"/>
                <a:gd name="T27" fmla="*/ 260 h 382"/>
                <a:gd name="T28" fmla="*/ 53 w 160"/>
                <a:gd name="T29" fmla="*/ 229 h 382"/>
                <a:gd name="T30" fmla="*/ 29 w 160"/>
                <a:gd name="T31" fmla="*/ 186 h 382"/>
                <a:gd name="T32" fmla="*/ 19 w 160"/>
                <a:gd name="T33" fmla="*/ 176 h 382"/>
                <a:gd name="T34" fmla="*/ 0 w 160"/>
                <a:gd name="T35" fmla="*/ 142 h 382"/>
                <a:gd name="T36" fmla="*/ 4 w 160"/>
                <a:gd name="T37" fmla="*/ 131 h 382"/>
                <a:gd name="T38" fmla="*/ 9 w 160"/>
                <a:gd name="T39" fmla="*/ 117 h 382"/>
                <a:gd name="T40" fmla="*/ 9 w 160"/>
                <a:gd name="T41" fmla="*/ 88 h 382"/>
                <a:gd name="T42" fmla="*/ 28 w 160"/>
                <a:gd name="T43" fmla="*/ 76 h 382"/>
                <a:gd name="T44" fmla="*/ 33 w 160"/>
                <a:gd name="T45" fmla="*/ 48 h 382"/>
                <a:gd name="T46" fmla="*/ 50 w 160"/>
                <a:gd name="T47" fmla="*/ 22 h 382"/>
                <a:gd name="T48" fmla="*/ 59 w 160"/>
                <a:gd name="T49" fmla="*/ 13 h 382"/>
                <a:gd name="T50" fmla="*/ 61 w 160"/>
                <a:gd name="T51" fmla="*/ 1 h 382"/>
                <a:gd name="T52" fmla="*/ 80 w 160"/>
                <a:gd name="T53" fmla="*/ 12 h 382"/>
                <a:gd name="T54" fmla="*/ 93 w 160"/>
                <a:gd name="T55" fmla="*/ 33 h 382"/>
                <a:gd name="T56" fmla="*/ 83 w 160"/>
                <a:gd name="T57" fmla="*/ 67 h 382"/>
                <a:gd name="T58" fmla="*/ 104 w 160"/>
                <a:gd name="T59" fmla="*/ 89 h 382"/>
                <a:gd name="T60" fmla="*/ 124 w 160"/>
                <a:gd name="T61" fmla="*/ 112 h 382"/>
                <a:gd name="T62" fmla="*/ 137 w 160"/>
                <a:gd name="T63" fmla="*/ 137 h 382"/>
                <a:gd name="T64" fmla="*/ 158 w 160"/>
                <a:gd name="T65" fmla="*/ 134 h 382"/>
                <a:gd name="T66" fmla="*/ 147 w 160"/>
                <a:gd name="T67" fmla="*/ 156 h 382"/>
                <a:gd name="T68" fmla="*/ 135 w 160"/>
                <a:gd name="T69" fmla="*/ 16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382">
                  <a:moveTo>
                    <a:pt x="135" y="169"/>
                  </a:moveTo>
                  <a:lnTo>
                    <a:pt x="126" y="178"/>
                  </a:lnTo>
                  <a:lnTo>
                    <a:pt x="113" y="179"/>
                  </a:lnTo>
                  <a:lnTo>
                    <a:pt x="108" y="201"/>
                  </a:lnTo>
                  <a:lnTo>
                    <a:pt x="101" y="205"/>
                  </a:lnTo>
                  <a:lnTo>
                    <a:pt x="112" y="223"/>
                  </a:lnTo>
                  <a:lnTo>
                    <a:pt x="126" y="239"/>
                  </a:lnTo>
                  <a:lnTo>
                    <a:pt x="135" y="252"/>
                  </a:lnTo>
                  <a:lnTo>
                    <a:pt x="131" y="270"/>
                  </a:lnTo>
                  <a:lnTo>
                    <a:pt x="125" y="274"/>
                  </a:lnTo>
                  <a:lnTo>
                    <a:pt x="130" y="285"/>
                  </a:lnTo>
                  <a:lnTo>
                    <a:pt x="144" y="301"/>
                  </a:lnTo>
                  <a:lnTo>
                    <a:pt x="147" y="313"/>
                  </a:lnTo>
                  <a:lnTo>
                    <a:pt x="148" y="322"/>
                  </a:lnTo>
                  <a:lnTo>
                    <a:pt x="157" y="341"/>
                  </a:lnTo>
                  <a:lnTo>
                    <a:pt x="149" y="361"/>
                  </a:lnTo>
                  <a:lnTo>
                    <a:pt x="142" y="382"/>
                  </a:lnTo>
                  <a:lnTo>
                    <a:pt x="139" y="367"/>
                  </a:lnTo>
                  <a:lnTo>
                    <a:pt x="143" y="351"/>
                  </a:lnTo>
                  <a:lnTo>
                    <a:pt x="136" y="338"/>
                  </a:lnTo>
                  <a:lnTo>
                    <a:pt x="135" y="316"/>
                  </a:lnTo>
                  <a:lnTo>
                    <a:pt x="126" y="305"/>
                  </a:lnTo>
                  <a:lnTo>
                    <a:pt x="118" y="280"/>
                  </a:lnTo>
                  <a:lnTo>
                    <a:pt x="112" y="254"/>
                  </a:lnTo>
                  <a:lnTo>
                    <a:pt x="102" y="237"/>
                  </a:lnTo>
                  <a:lnTo>
                    <a:pt x="91" y="247"/>
                  </a:lnTo>
                  <a:lnTo>
                    <a:pt x="72" y="262"/>
                  </a:lnTo>
                  <a:lnTo>
                    <a:pt x="62" y="260"/>
                  </a:lnTo>
                  <a:lnTo>
                    <a:pt x="50" y="255"/>
                  </a:lnTo>
                  <a:lnTo>
                    <a:pt x="53" y="229"/>
                  </a:lnTo>
                  <a:lnTo>
                    <a:pt x="46" y="210"/>
                  </a:lnTo>
                  <a:lnTo>
                    <a:pt x="29" y="186"/>
                  </a:lnTo>
                  <a:lnTo>
                    <a:pt x="30" y="179"/>
                  </a:lnTo>
                  <a:lnTo>
                    <a:pt x="19" y="176"/>
                  </a:lnTo>
                  <a:lnTo>
                    <a:pt x="4" y="159"/>
                  </a:lnTo>
                  <a:lnTo>
                    <a:pt x="0" y="142"/>
                  </a:lnTo>
                  <a:lnTo>
                    <a:pt x="7" y="145"/>
                  </a:lnTo>
                  <a:lnTo>
                    <a:pt x="4" y="131"/>
                  </a:lnTo>
                  <a:lnTo>
                    <a:pt x="12" y="125"/>
                  </a:lnTo>
                  <a:lnTo>
                    <a:pt x="9" y="117"/>
                  </a:lnTo>
                  <a:lnTo>
                    <a:pt x="12" y="110"/>
                  </a:lnTo>
                  <a:lnTo>
                    <a:pt x="9" y="88"/>
                  </a:lnTo>
                  <a:lnTo>
                    <a:pt x="23" y="93"/>
                  </a:lnTo>
                  <a:lnTo>
                    <a:pt x="28" y="76"/>
                  </a:lnTo>
                  <a:lnTo>
                    <a:pt x="27" y="66"/>
                  </a:lnTo>
                  <a:lnTo>
                    <a:pt x="33" y="48"/>
                  </a:lnTo>
                  <a:lnTo>
                    <a:pt x="30" y="36"/>
                  </a:lnTo>
                  <a:lnTo>
                    <a:pt x="50" y="22"/>
                  </a:lnTo>
                  <a:lnTo>
                    <a:pt x="64" y="26"/>
                  </a:lnTo>
                  <a:lnTo>
                    <a:pt x="59" y="13"/>
                  </a:lnTo>
                  <a:lnTo>
                    <a:pt x="64" y="9"/>
                  </a:lnTo>
                  <a:lnTo>
                    <a:pt x="61" y="1"/>
                  </a:lnTo>
                  <a:lnTo>
                    <a:pt x="71" y="0"/>
                  </a:lnTo>
                  <a:lnTo>
                    <a:pt x="80" y="12"/>
                  </a:lnTo>
                  <a:lnTo>
                    <a:pt x="89" y="17"/>
                  </a:lnTo>
                  <a:lnTo>
                    <a:pt x="93" y="33"/>
                  </a:lnTo>
                  <a:lnTo>
                    <a:pt x="96" y="50"/>
                  </a:lnTo>
                  <a:lnTo>
                    <a:pt x="83" y="67"/>
                  </a:lnTo>
                  <a:lnTo>
                    <a:pt x="86" y="92"/>
                  </a:lnTo>
                  <a:lnTo>
                    <a:pt x="104" y="89"/>
                  </a:lnTo>
                  <a:lnTo>
                    <a:pt x="112" y="108"/>
                  </a:lnTo>
                  <a:lnTo>
                    <a:pt x="124" y="112"/>
                  </a:lnTo>
                  <a:lnTo>
                    <a:pt x="122" y="129"/>
                  </a:lnTo>
                  <a:lnTo>
                    <a:pt x="137" y="137"/>
                  </a:lnTo>
                  <a:lnTo>
                    <a:pt x="146" y="141"/>
                  </a:lnTo>
                  <a:lnTo>
                    <a:pt x="158" y="134"/>
                  </a:lnTo>
                  <a:lnTo>
                    <a:pt x="160" y="143"/>
                  </a:lnTo>
                  <a:lnTo>
                    <a:pt x="147" y="156"/>
                  </a:lnTo>
                  <a:lnTo>
                    <a:pt x="144" y="164"/>
                  </a:lnTo>
                  <a:lnTo>
                    <a:pt x="135" y="16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6" name="Freeform 124">
              <a:extLst>
                <a:ext uri="{FF2B5EF4-FFF2-40B4-BE49-F238E27FC236}">
                  <a16:creationId xmlns:a16="http://schemas.microsoft.com/office/drawing/2014/main" id="{C78875BB-0729-B54F-97ED-A2BBDD617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404" y="2778375"/>
              <a:ext cx="49234" cy="57230"/>
            </a:xfrm>
            <a:custGeom>
              <a:avLst/>
              <a:gdLst>
                <a:gd name="T0" fmla="*/ 22 w 31"/>
                <a:gd name="T1" fmla="*/ 21 h 34"/>
                <a:gd name="T2" fmla="*/ 21 w 31"/>
                <a:gd name="T3" fmla="*/ 17 h 34"/>
                <a:gd name="T4" fmla="*/ 15 w 31"/>
                <a:gd name="T5" fmla="*/ 27 h 34"/>
                <a:gd name="T6" fmla="*/ 16 w 31"/>
                <a:gd name="T7" fmla="*/ 34 h 34"/>
                <a:gd name="T8" fmla="*/ 13 w 31"/>
                <a:gd name="T9" fmla="*/ 32 h 34"/>
                <a:gd name="T10" fmla="*/ 7 w 31"/>
                <a:gd name="T11" fmla="*/ 25 h 34"/>
                <a:gd name="T12" fmla="*/ 0 w 31"/>
                <a:gd name="T13" fmla="*/ 21 h 34"/>
                <a:gd name="T14" fmla="*/ 1 w 31"/>
                <a:gd name="T15" fmla="*/ 18 h 34"/>
                <a:gd name="T16" fmla="*/ 3 w 31"/>
                <a:gd name="T17" fmla="*/ 7 h 34"/>
                <a:gd name="T18" fmla="*/ 8 w 31"/>
                <a:gd name="T19" fmla="*/ 2 h 34"/>
                <a:gd name="T20" fmla="*/ 11 w 31"/>
                <a:gd name="T21" fmla="*/ 0 h 34"/>
                <a:gd name="T22" fmla="*/ 16 w 31"/>
                <a:gd name="T23" fmla="*/ 3 h 34"/>
                <a:gd name="T24" fmla="*/ 18 w 31"/>
                <a:gd name="T25" fmla="*/ 6 h 34"/>
                <a:gd name="T26" fmla="*/ 24 w 31"/>
                <a:gd name="T27" fmla="*/ 9 h 34"/>
                <a:gd name="T28" fmla="*/ 31 w 31"/>
                <a:gd name="T29" fmla="*/ 13 h 34"/>
                <a:gd name="T30" fmla="*/ 29 w 31"/>
                <a:gd name="T31" fmla="*/ 14 h 34"/>
                <a:gd name="T32" fmla="*/ 27 w 31"/>
                <a:gd name="T33" fmla="*/ 19 h 34"/>
                <a:gd name="T34" fmla="*/ 22 w 31"/>
                <a:gd name="T35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4">
                  <a:moveTo>
                    <a:pt x="22" y="21"/>
                  </a:moveTo>
                  <a:lnTo>
                    <a:pt x="21" y="17"/>
                  </a:lnTo>
                  <a:lnTo>
                    <a:pt x="15" y="27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7" y="25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7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6" y="3"/>
                  </a:lnTo>
                  <a:lnTo>
                    <a:pt x="18" y="6"/>
                  </a:lnTo>
                  <a:lnTo>
                    <a:pt x="24" y="9"/>
                  </a:lnTo>
                  <a:lnTo>
                    <a:pt x="31" y="13"/>
                  </a:lnTo>
                  <a:lnTo>
                    <a:pt x="29" y="14"/>
                  </a:lnTo>
                  <a:lnTo>
                    <a:pt x="27" y="19"/>
                  </a:lnTo>
                  <a:lnTo>
                    <a:pt x="22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7" name="Freeform 125">
              <a:extLst>
                <a:ext uri="{FF2B5EF4-FFF2-40B4-BE49-F238E27FC236}">
                  <a16:creationId xmlns:a16="http://schemas.microsoft.com/office/drawing/2014/main" id="{F3DC032E-52C9-D249-9905-12E278BD6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824" y="2487176"/>
              <a:ext cx="865564" cy="358528"/>
            </a:xfrm>
            <a:custGeom>
              <a:avLst/>
              <a:gdLst>
                <a:gd name="T0" fmla="*/ 15 w 545"/>
                <a:gd name="T1" fmla="*/ 52 h 213"/>
                <a:gd name="T2" fmla="*/ 57 w 545"/>
                <a:gd name="T3" fmla="*/ 25 h 213"/>
                <a:gd name="T4" fmla="*/ 90 w 545"/>
                <a:gd name="T5" fmla="*/ 31 h 213"/>
                <a:gd name="T6" fmla="*/ 122 w 545"/>
                <a:gd name="T7" fmla="*/ 42 h 213"/>
                <a:gd name="T8" fmla="*/ 156 w 545"/>
                <a:gd name="T9" fmla="*/ 33 h 213"/>
                <a:gd name="T10" fmla="*/ 148 w 545"/>
                <a:gd name="T11" fmla="*/ 0 h 213"/>
                <a:gd name="T12" fmla="*/ 186 w 545"/>
                <a:gd name="T13" fmla="*/ 10 h 213"/>
                <a:gd name="T14" fmla="*/ 219 w 545"/>
                <a:gd name="T15" fmla="*/ 31 h 213"/>
                <a:gd name="T16" fmla="*/ 259 w 545"/>
                <a:gd name="T17" fmla="*/ 35 h 213"/>
                <a:gd name="T18" fmla="*/ 296 w 545"/>
                <a:gd name="T19" fmla="*/ 35 h 213"/>
                <a:gd name="T20" fmla="*/ 333 w 545"/>
                <a:gd name="T21" fmla="*/ 55 h 213"/>
                <a:gd name="T22" fmla="*/ 370 w 545"/>
                <a:gd name="T23" fmla="*/ 59 h 213"/>
                <a:gd name="T24" fmla="*/ 400 w 545"/>
                <a:gd name="T25" fmla="*/ 50 h 213"/>
                <a:gd name="T26" fmla="*/ 426 w 545"/>
                <a:gd name="T27" fmla="*/ 38 h 213"/>
                <a:gd name="T28" fmla="*/ 456 w 545"/>
                <a:gd name="T29" fmla="*/ 43 h 213"/>
                <a:gd name="T30" fmla="*/ 459 w 545"/>
                <a:gd name="T31" fmla="*/ 79 h 213"/>
                <a:gd name="T32" fmla="*/ 476 w 545"/>
                <a:gd name="T33" fmla="*/ 84 h 213"/>
                <a:gd name="T34" fmla="*/ 502 w 545"/>
                <a:gd name="T35" fmla="*/ 80 h 213"/>
                <a:gd name="T36" fmla="*/ 542 w 545"/>
                <a:gd name="T37" fmla="*/ 101 h 213"/>
                <a:gd name="T38" fmla="*/ 530 w 545"/>
                <a:gd name="T39" fmla="*/ 106 h 213"/>
                <a:gd name="T40" fmla="*/ 500 w 545"/>
                <a:gd name="T41" fmla="*/ 114 h 213"/>
                <a:gd name="T42" fmla="*/ 475 w 545"/>
                <a:gd name="T43" fmla="*/ 136 h 213"/>
                <a:gd name="T44" fmla="*/ 445 w 545"/>
                <a:gd name="T45" fmla="*/ 143 h 213"/>
                <a:gd name="T46" fmla="*/ 433 w 545"/>
                <a:gd name="T47" fmla="*/ 154 h 213"/>
                <a:gd name="T48" fmla="*/ 449 w 545"/>
                <a:gd name="T49" fmla="*/ 168 h 213"/>
                <a:gd name="T50" fmla="*/ 434 w 545"/>
                <a:gd name="T51" fmla="*/ 186 h 213"/>
                <a:gd name="T52" fmla="*/ 393 w 545"/>
                <a:gd name="T53" fmla="*/ 194 h 213"/>
                <a:gd name="T54" fmla="*/ 355 w 545"/>
                <a:gd name="T55" fmla="*/ 213 h 213"/>
                <a:gd name="T56" fmla="*/ 324 w 545"/>
                <a:gd name="T57" fmla="*/ 206 h 213"/>
                <a:gd name="T58" fmla="*/ 276 w 545"/>
                <a:gd name="T59" fmla="*/ 191 h 213"/>
                <a:gd name="T60" fmla="*/ 219 w 545"/>
                <a:gd name="T61" fmla="*/ 189 h 213"/>
                <a:gd name="T62" fmla="*/ 186 w 545"/>
                <a:gd name="T63" fmla="*/ 177 h 213"/>
                <a:gd name="T64" fmla="*/ 159 w 545"/>
                <a:gd name="T65" fmla="*/ 156 h 213"/>
                <a:gd name="T66" fmla="*/ 110 w 545"/>
                <a:gd name="T67" fmla="*/ 140 h 213"/>
                <a:gd name="T68" fmla="*/ 79 w 545"/>
                <a:gd name="T69" fmla="*/ 128 h 213"/>
                <a:gd name="T70" fmla="*/ 56 w 545"/>
                <a:gd name="T71" fmla="*/ 88 h 213"/>
                <a:gd name="T72" fmla="*/ 11 w 545"/>
                <a:gd name="T73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5" h="213">
                  <a:moveTo>
                    <a:pt x="0" y="55"/>
                  </a:moveTo>
                  <a:lnTo>
                    <a:pt x="15" y="52"/>
                  </a:lnTo>
                  <a:lnTo>
                    <a:pt x="37" y="34"/>
                  </a:lnTo>
                  <a:lnTo>
                    <a:pt x="57" y="25"/>
                  </a:lnTo>
                  <a:lnTo>
                    <a:pt x="74" y="31"/>
                  </a:lnTo>
                  <a:lnTo>
                    <a:pt x="90" y="31"/>
                  </a:lnTo>
                  <a:lnTo>
                    <a:pt x="106" y="41"/>
                  </a:lnTo>
                  <a:lnTo>
                    <a:pt x="122" y="42"/>
                  </a:lnTo>
                  <a:lnTo>
                    <a:pt x="148" y="46"/>
                  </a:lnTo>
                  <a:lnTo>
                    <a:pt x="156" y="33"/>
                  </a:lnTo>
                  <a:lnTo>
                    <a:pt x="143" y="21"/>
                  </a:lnTo>
                  <a:lnTo>
                    <a:pt x="148" y="0"/>
                  </a:lnTo>
                  <a:lnTo>
                    <a:pt x="170" y="8"/>
                  </a:lnTo>
                  <a:lnTo>
                    <a:pt x="186" y="10"/>
                  </a:lnTo>
                  <a:lnTo>
                    <a:pt x="207" y="16"/>
                  </a:lnTo>
                  <a:lnTo>
                    <a:pt x="219" y="31"/>
                  </a:lnTo>
                  <a:lnTo>
                    <a:pt x="246" y="39"/>
                  </a:lnTo>
                  <a:lnTo>
                    <a:pt x="259" y="35"/>
                  </a:lnTo>
                  <a:lnTo>
                    <a:pt x="278" y="33"/>
                  </a:lnTo>
                  <a:lnTo>
                    <a:pt x="296" y="35"/>
                  </a:lnTo>
                  <a:lnTo>
                    <a:pt x="317" y="45"/>
                  </a:lnTo>
                  <a:lnTo>
                    <a:pt x="333" y="55"/>
                  </a:lnTo>
                  <a:lnTo>
                    <a:pt x="348" y="55"/>
                  </a:lnTo>
                  <a:lnTo>
                    <a:pt x="370" y="59"/>
                  </a:lnTo>
                  <a:lnTo>
                    <a:pt x="381" y="53"/>
                  </a:lnTo>
                  <a:lnTo>
                    <a:pt x="400" y="50"/>
                  </a:lnTo>
                  <a:lnTo>
                    <a:pt x="415" y="36"/>
                  </a:lnTo>
                  <a:lnTo>
                    <a:pt x="426" y="38"/>
                  </a:lnTo>
                  <a:lnTo>
                    <a:pt x="439" y="45"/>
                  </a:lnTo>
                  <a:lnTo>
                    <a:pt x="456" y="43"/>
                  </a:lnTo>
                  <a:lnTo>
                    <a:pt x="458" y="59"/>
                  </a:lnTo>
                  <a:lnTo>
                    <a:pt x="459" y="79"/>
                  </a:lnTo>
                  <a:lnTo>
                    <a:pt x="468" y="87"/>
                  </a:lnTo>
                  <a:lnTo>
                    <a:pt x="476" y="84"/>
                  </a:lnTo>
                  <a:lnTo>
                    <a:pt x="494" y="88"/>
                  </a:lnTo>
                  <a:lnTo>
                    <a:pt x="502" y="80"/>
                  </a:lnTo>
                  <a:lnTo>
                    <a:pt x="519" y="87"/>
                  </a:lnTo>
                  <a:lnTo>
                    <a:pt x="542" y="101"/>
                  </a:lnTo>
                  <a:lnTo>
                    <a:pt x="545" y="108"/>
                  </a:lnTo>
                  <a:lnTo>
                    <a:pt x="530" y="106"/>
                  </a:lnTo>
                  <a:lnTo>
                    <a:pt x="508" y="109"/>
                  </a:lnTo>
                  <a:lnTo>
                    <a:pt x="500" y="114"/>
                  </a:lnTo>
                  <a:lnTo>
                    <a:pt x="496" y="128"/>
                  </a:lnTo>
                  <a:lnTo>
                    <a:pt x="475" y="136"/>
                  </a:lnTo>
                  <a:lnTo>
                    <a:pt x="464" y="147"/>
                  </a:lnTo>
                  <a:lnTo>
                    <a:pt x="445" y="143"/>
                  </a:lnTo>
                  <a:lnTo>
                    <a:pt x="435" y="141"/>
                  </a:lnTo>
                  <a:lnTo>
                    <a:pt x="433" y="154"/>
                  </a:lnTo>
                  <a:lnTo>
                    <a:pt x="443" y="162"/>
                  </a:lnTo>
                  <a:lnTo>
                    <a:pt x="449" y="168"/>
                  </a:lnTo>
                  <a:lnTo>
                    <a:pt x="441" y="175"/>
                  </a:lnTo>
                  <a:lnTo>
                    <a:pt x="434" y="186"/>
                  </a:lnTo>
                  <a:lnTo>
                    <a:pt x="418" y="194"/>
                  </a:lnTo>
                  <a:lnTo>
                    <a:pt x="393" y="194"/>
                  </a:lnTo>
                  <a:lnTo>
                    <a:pt x="370" y="202"/>
                  </a:lnTo>
                  <a:lnTo>
                    <a:pt x="355" y="213"/>
                  </a:lnTo>
                  <a:lnTo>
                    <a:pt x="345" y="206"/>
                  </a:lnTo>
                  <a:lnTo>
                    <a:pt x="324" y="206"/>
                  </a:lnTo>
                  <a:lnTo>
                    <a:pt x="294" y="194"/>
                  </a:lnTo>
                  <a:lnTo>
                    <a:pt x="276" y="191"/>
                  </a:lnTo>
                  <a:lnTo>
                    <a:pt x="255" y="194"/>
                  </a:lnTo>
                  <a:lnTo>
                    <a:pt x="219" y="189"/>
                  </a:lnTo>
                  <a:lnTo>
                    <a:pt x="201" y="189"/>
                  </a:lnTo>
                  <a:lnTo>
                    <a:pt x="186" y="177"/>
                  </a:lnTo>
                  <a:lnTo>
                    <a:pt x="170" y="158"/>
                  </a:lnTo>
                  <a:lnTo>
                    <a:pt x="159" y="156"/>
                  </a:lnTo>
                  <a:lnTo>
                    <a:pt x="133" y="143"/>
                  </a:lnTo>
                  <a:lnTo>
                    <a:pt x="110" y="140"/>
                  </a:lnTo>
                  <a:lnTo>
                    <a:pt x="89" y="137"/>
                  </a:lnTo>
                  <a:lnTo>
                    <a:pt x="79" y="128"/>
                  </a:lnTo>
                  <a:lnTo>
                    <a:pt x="75" y="104"/>
                  </a:lnTo>
                  <a:lnTo>
                    <a:pt x="56" y="88"/>
                  </a:lnTo>
                  <a:lnTo>
                    <a:pt x="29" y="80"/>
                  </a:lnTo>
                  <a:lnTo>
                    <a:pt x="11" y="69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8" name="Freeform 126">
              <a:extLst>
                <a:ext uri="{FF2B5EF4-FFF2-40B4-BE49-F238E27FC236}">
                  <a16:creationId xmlns:a16="http://schemas.microsoft.com/office/drawing/2014/main" id="{B73D7150-8C90-BC4E-9870-2B98FD2F9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158" y="4658537"/>
              <a:ext cx="306521" cy="573980"/>
            </a:xfrm>
            <a:custGeom>
              <a:avLst/>
              <a:gdLst>
                <a:gd name="T0" fmla="*/ 96 w 193"/>
                <a:gd name="T1" fmla="*/ 23 h 341"/>
                <a:gd name="T2" fmla="*/ 122 w 193"/>
                <a:gd name="T3" fmla="*/ 26 h 341"/>
                <a:gd name="T4" fmla="*/ 142 w 193"/>
                <a:gd name="T5" fmla="*/ 20 h 341"/>
                <a:gd name="T6" fmla="*/ 173 w 193"/>
                <a:gd name="T7" fmla="*/ 12 h 341"/>
                <a:gd name="T8" fmla="*/ 190 w 193"/>
                <a:gd name="T9" fmla="*/ 9 h 341"/>
                <a:gd name="T10" fmla="*/ 191 w 193"/>
                <a:gd name="T11" fmla="*/ 48 h 341"/>
                <a:gd name="T12" fmla="*/ 193 w 193"/>
                <a:gd name="T13" fmla="*/ 91 h 341"/>
                <a:gd name="T14" fmla="*/ 179 w 193"/>
                <a:gd name="T15" fmla="*/ 120 h 341"/>
                <a:gd name="T16" fmla="*/ 150 w 193"/>
                <a:gd name="T17" fmla="*/ 141 h 341"/>
                <a:gd name="T18" fmla="*/ 107 w 193"/>
                <a:gd name="T19" fmla="*/ 173 h 341"/>
                <a:gd name="T20" fmla="*/ 86 w 193"/>
                <a:gd name="T21" fmla="*/ 192 h 341"/>
                <a:gd name="T22" fmla="*/ 76 w 193"/>
                <a:gd name="T23" fmla="*/ 211 h 341"/>
                <a:gd name="T24" fmla="*/ 87 w 193"/>
                <a:gd name="T25" fmla="*/ 239 h 341"/>
                <a:gd name="T26" fmla="*/ 90 w 193"/>
                <a:gd name="T27" fmla="*/ 244 h 341"/>
                <a:gd name="T28" fmla="*/ 84 w 193"/>
                <a:gd name="T29" fmla="*/ 274 h 341"/>
                <a:gd name="T30" fmla="*/ 85 w 193"/>
                <a:gd name="T31" fmla="*/ 287 h 341"/>
                <a:gd name="T32" fmla="*/ 62 w 193"/>
                <a:gd name="T33" fmla="*/ 301 h 341"/>
                <a:gd name="T34" fmla="*/ 31 w 193"/>
                <a:gd name="T35" fmla="*/ 320 h 341"/>
                <a:gd name="T36" fmla="*/ 36 w 193"/>
                <a:gd name="T37" fmla="*/ 330 h 341"/>
                <a:gd name="T38" fmla="*/ 20 w 193"/>
                <a:gd name="T39" fmla="*/ 341 h 341"/>
                <a:gd name="T40" fmla="*/ 18 w 193"/>
                <a:gd name="T41" fmla="*/ 322 h 341"/>
                <a:gd name="T42" fmla="*/ 21 w 193"/>
                <a:gd name="T43" fmla="*/ 292 h 341"/>
                <a:gd name="T44" fmla="*/ 11 w 193"/>
                <a:gd name="T45" fmla="*/ 248 h 341"/>
                <a:gd name="T46" fmla="*/ 37 w 193"/>
                <a:gd name="T47" fmla="*/ 209 h 341"/>
                <a:gd name="T48" fmla="*/ 42 w 193"/>
                <a:gd name="T49" fmla="*/ 195 h 341"/>
                <a:gd name="T50" fmla="*/ 41 w 193"/>
                <a:gd name="T51" fmla="*/ 173 h 341"/>
                <a:gd name="T52" fmla="*/ 47 w 193"/>
                <a:gd name="T53" fmla="*/ 133 h 341"/>
                <a:gd name="T54" fmla="*/ 29 w 193"/>
                <a:gd name="T55" fmla="*/ 124 h 341"/>
                <a:gd name="T56" fmla="*/ 17 w 193"/>
                <a:gd name="T57" fmla="*/ 115 h 341"/>
                <a:gd name="T58" fmla="*/ 1 w 193"/>
                <a:gd name="T59" fmla="*/ 108 h 341"/>
                <a:gd name="T60" fmla="*/ 56 w 193"/>
                <a:gd name="T61" fmla="*/ 76 h 341"/>
                <a:gd name="T62" fmla="*/ 71 w 193"/>
                <a:gd name="T63" fmla="*/ 84 h 341"/>
                <a:gd name="T64" fmla="*/ 79 w 193"/>
                <a:gd name="T65" fmla="*/ 97 h 341"/>
                <a:gd name="T66" fmla="*/ 75 w 193"/>
                <a:gd name="T67" fmla="*/ 122 h 341"/>
                <a:gd name="T68" fmla="*/ 92 w 193"/>
                <a:gd name="T69" fmla="*/ 120 h 341"/>
                <a:gd name="T70" fmla="*/ 100 w 193"/>
                <a:gd name="T71" fmla="*/ 89 h 341"/>
                <a:gd name="T72" fmla="*/ 87 w 193"/>
                <a:gd name="T73" fmla="*/ 67 h 341"/>
                <a:gd name="T74" fmla="*/ 76 w 193"/>
                <a:gd name="T75" fmla="*/ 4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41">
                  <a:moveTo>
                    <a:pt x="82" y="25"/>
                  </a:moveTo>
                  <a:lnTo>
                    <a:pt x="96" y="23"/>
                  </a:lnTo>
                  <a:lnTo>
                    <a:pt x="117" y="29"/>
                  </a:lnTo>
                  <a:lnTo>
                    <a:pt x="122" y="26"/>
                  </a:lnTo>
                  <a:lnTo>
                    <a:pt x="135" y="26"/>
                  </a:lnTo>
                  <a:lnTo>
                    <a:pt x="142" y="20"/>
                  </a:lnTo>
                  <a:lnTo>
                    <a:pt x="153" y="20"/>
                  </a:lnTo>
                  <a:lnTo>
                    <a:pt x="173" y="12"/>
                  </a:lnTo>
                  <a:lnTo>
                    <a:pt x="188" y="0"/>
                  </a:lnTo>
                  <a:lnTo>
                    <a:pt x="190" y="9"/>
                  </a:lnTo>
                  <a:lnTo>
                    <a:pt x="189" y="30"/>
                  </a:lnTo>
                  <a:lnTo>
                    <a:pt x="191" y="48"/>
                  </a:lnTo>
                  <a:lnTo>
                    <a:pt x="190" y="81"/>
                  </a:lnTo>
                  <a:lnTo>
                    <a:pt x="193" y="91"/>
                  </a:lnTo>
                  <a:lnTo>
                    <a:pt x="186" y="105"/>
                  </a:lnTo>
                  <a:lnTo>
                    <a:pt x="179" y="120"/>
                  </a:lnTo>
                  <a:lnTo>
                    <a:pt x="166" y="133"/>
                  </a:lnTo>
                  <a:lnTo>
                    <a:pt x="150" y="141"/>
                  </a:lnTo>
                  <a:lnTo>
                    <a:pt x="129" y="151"/>
                  </a:lnTo>
                  <a:lnTo>
                    <a:pt x="107" y="173"/>
                  </a:lnTo>
                  <a:lnTo>
                    <a:pt x="100" y="177"/>
                  </a:lnTo>
                  <a:lnTo>
                    <a:pt x="86" y="192"/>
                  </a:lnTo>
                  <a:lnTo>
                    <a:pt x="79" y="196"/>
                  </a:lnTo>
                  <a:lnTo>
                    <a:pt x="76" y="211"/>
                  </a:lnTo>
                  <a:lnTo>
                    <a:pt x="84" y="227"/>
                  </a:lnTo>
                  <a:lnTo>
                    <a:pt x="87" y="239"/>
                  </a:lnTo>
                  <a:lnTo>
                    <a:pt x="86" y="245"/>
                  </a:lnTo>
                  <a:lnTo>
                    <a:pt x="90" y="244"/>
                  </a:lnTo>
                  <a:lnTo>
                    <a:pt x="88" y="265"/>
                  </a:lnTo>
                  <a:lnTo>
                    <a:pt x="84" y="274"/>
                  </a:lnTo>
                  <a:lnTo>
                    <a:pt x="88" y="278"/>
                  </a:lnTo>
                  <a:lnTo>
                    <a:pt x="85" y="287"/>
                  </a:lnTo>
                  <a:lnTo>
                    <a:pt x="77" y="294"/>
                  </a:lnTo>
                  <a:lnTo>
                    <a:pt x="62" y="301"/>
                  </a:lnTo>
                  <a:lnTo>
                    <a:pt x="39" y="312"/>
                  </a:lnTo>
                  <a:lnTo>
                    <a:pt x="31" y="320"/>
                  </a:lnTo>
                  <a:lnTo>
                    <a:pt x="32" y="329"/>
                  </a:lnTo>
                  <a:lnTo>
                    <a:pt x="36" y="330"/>
                  </a:lnTo>
                  <a:lnTo>
                    <a:pt x="34" y="341"/>
                  </a:lnTo>
                  <a:lnTo>
                    <a:pt x="20" y="341"/>
                  </a:lnTo>
                  <a:lnTo>
                    <a:pt x="20" y="332"/>
                  </a:lnTo>
                  <a:lnTo>
                    <a:pt x="18" y="322"/>
                  </a:lnTo>
                  <a:lnTo>
                    <a:pt x="17" y="315"/>
                  </a:lnTo>
                  <a:lnTo>
                    <a:pt x="21" y="292"/>
                  </a:lnTo>
                  <a:lnTo>
                    <a:pt x="18" y="277"/>
                  </a:lnTo>
                  <a:lnTo>
                    <a:pt x="11" y="248"/>
                  </a:lnTo>
                  <a:lnTo>
                    <a:pt x="31" y="224"/>
                  </a:lnTo>
                  <a:lnTo>
                    <a:pt x="37" y="209"/>
                  </a:lnTo>
                  <a:lnTo>
                    <a:pt x="39" y="207"/>
                  </a:lnTo>
                  <a:lnTo>
                    <a:pt x="42" y="195"/>
                  </a:lnTo>
                  <a:lnTo>
                    <a:pt x="40" y="189"/>
                  </a:lnTo>
                  <a:lnTo>
                    <a:pt x="41" y="173"/>
                  </a:lnTo>
                  <a:lnTo>
                    <a:pt x="46" y="159"/>
                  </a:lnTo>
                  <a:lnTo>
                    <a:pt x="47" y="133"/>
                  </a:lnTo>
                  <a:lnTo>
                    <a:pt x="38" y="126"/>
                  </a:lnTo>
                  <a:lnTo>
                    <a:pt x="29" y="124"/>
                  </a:lnTo>
                  <a:lnTo>
                    <a:pt x="25" y="119"/>
                  </a:lnTo>
                  <a:lnTo>
                    <a:pt x="17" y="115"/>
                  </a:lnTo>
                  <a:lnTo>
                    <a:pt x="2" y="115"/>
                  </a:lnTo>
                  <a:lnTo>
                    <a:pt x="1" y="108"/>
                  </a:lnTo>
                  <a:lnTo>
                    <a:pt x="0" y="93"/>
                  </a:lnTo>
                  <a:lnTo>
                    <a:pt x="56" y="76"/>
                  </a:lnTo>
                  <a:lnTo>
                    <a:pt x="66" y="86"/>
                  </a:lnTo>
                  <a:lnTo>
                    <a:pt x="71" y="84"/>
                  </a:lnTo>
                  <a:lnTo>
                    <a:pt x="78" y="89"/>
                  </a:lnTo>
                  <a:lnTo>
                    <a:pt x="79" y="97"/>
                  </a:lnTo>
                  <a:lnTo>
                    <a:pt x="74" y="107"/>
                  </a:lnTo>
                  <a:lnTo>
                    <a:pt x="75" y="122"/>
                  </a:lnTo>
                  <a:lnTo>
                    <a:pt x="86" y="134"/>
                  </a:lnTo>
                  <a:lnTo>
                    <a:pt x="92" y="120"/>
                  </a:lnTo>
                  <a:lnTo>
                    <a:pt x="100" y="116"/>
                  </a:lnTo>
                  <a:lnTo>
                    <a:pt x="100" y="89"/>
                  </a:lnTo>
                  <a:lnTo>
                    <a:pt x="93" y="74"/>
                  </a:lnTo>
                  <a:lnTo>
                    <a:pt x="87" y="67"/>
                  </a:lnTo>
                  <a:lnTo>
                    <a:pt x="80" y="68"/>
                  </a:lnTo>
                  <a:lnTo>
                    <a:pt x="76" y="40"/>
                  </a:lnTo>
                  <a:lnTo>
                    <a:pt x="82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89" name="Freeform 127">
              <a:extLst>
                <a:ext uri="{FF2B5EF4-FFF2-40B4-BE49-F238E27FC236}">
                  <a16:creationId xmlns:a16="http://schemas.microsoft.com/office/drawing/2014/main" id="{D835CE0E-7EAB-5E40-85B1-4D4B29A5E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80" y="3338888"/>
              <a:ext cx="347814" cy="447737"/>
            </a:xfrm>
            <a:custGeom>
              <a:avLst/>
              <a:gdLst>
                <a:gd name="T0" fmla="*/ 86 w 219"/>
                <a:gd name="T1" fmla="*/ 266 h 266"/>
                <a:gd name="T2" fmla="*/ 74 w 219"/>
                <a:gd name="T3" fmla="*/ 251 h 266"/>
                <a:gd name="T4" fmla="*/ 63 w 219"/>
                <a:gd name="T5" fmla="*/ 236 h 266"/>
                <a:gd name="T6" fmla="*/ 51 w 219"/>
                <a:gd name="T7" fmla="*/ 231 h 266"/>
                <a:gd name="T8" fmla="*/ 43 w 219"/>
                <a:gd name="T9" fmla="*/ 225 h 266"/>
                <a:gd name="T10" fmla="*/ 33 w 219"/>
                <a:gd name="T11" fmla="*/ 225 h 266"/>
                <a:gd name="T12" fmla="*/ 24 w 219"/>
                <a:gd name="T13" fmla="*/ 229 h 266"/>
                <a:gd name="T14" fmla="*/ 15 w 219"/>
                <a:gd name="T15" fmla="*/ 227 h 266"/>
                <a:gd name="T16" fmla="*/ 8 w 219"/>
                <a:gd name="T17" fmla="*/ 234 h 266"/>
                <a:gd name="T18" fmla="*/ 7 w 219"/>
                <a:gd name="T19" fmla="*/ 223 h 266"/>
                <a:gd name="T20" fmla="*/ 12 w 219"/>
                <a:gd name="T21" fmla="*/ 213 h 266"/>
                <a:gd name="T22" fmla="*/ 15 w 219"/>
                <a:gd name="T23" fmla="*/ 193 h 266"/>
                <a:gd name="T24" fmla="*/ 13 w 219"/>
                <a:gd name="T25" fmla="*/ 173 h 266"/>
                <a:gd name="T26" fmla="*/ 11 w 219"/>
                <a:gd name="T27" fmla="*/ 162 h 266"/>
                <a:gd name="T28" fmla="*/ 14 w 219"/>
                <a:gd name="T29" fmla="*/ 152 h 266"/>
                <a:gd name="T30" fmla="*/ 9 w 219"/>
                <a:gd name="T31" fmla="*/ 142 h 266"/>
                <a:gd name="T32" fmla="*/ 0 w 219"/>
                <a:gd name="T33" fmla="*/ 133 h 266"/>
                <a:gd name="T34" fmla="*/ 4 w 219"/>
                <a:gd name="T35" fmla="*/ 126 h 266"/>
                <a:gd name="T36" fmla="*/ 75 w 219"/>
                <a:gd name="T37" fmla="*/ 126 h 266"/>
                <a:gd name="T38" fmla="*/ 72 w 219"/>
                <a:gd name="T39" fmla="*/ 96 h 266"/>
                <a:gd name="T40" fmla="*/ 77 w 219"/>
                <a:gd name="T41" fmla="*/ 86 h 266"/>
                <a:gd name="T42" fmla="*/ 93 w 219"/>
                <a:gd name="T43" fmla="*/ 84 h 266"/>
                <a:gd name="T44" fmla="*/ 94 w 219"/>
                <a:gd name="T45" fmla="*/ 31 h 266"/>
                <a:gd name="T46" fmla="*/ 153 w 219"/>
                <a:gd name="T47" fmla="*/ 32 h 266"/>
                <a:gd name="T48" fmla="*/ 153 w 219"/>
                <a:gd name="T49" fmla="*/ 0 h 266"/>
                <a:gd name="T50" fmla="*/ 219 w 219"/>
                <a:gd name="T51" fmla="*/ 51 h 266"/>
                <a:gd name="T52" fmla="*/ 192 w 219"/>
                <a:gd name="T53" fmla="*/ 51 h 266"/>
                <a:gd name="T54" fmla="*/ 200 w 219"/>
                <a:gd name="T55" fmla="*/ 141 h 266"/>
                <a:gd name="T56" fmla="*/ 208 w 219"/>
                <a:gd name="T57" fmla="*/ 230 h 266"/>
                <a:gd name="T58" fmla="*/ 211 w 219"/>
                <a:gd name="T59" fmla="*/ 233 h 266"/>
                <a:gd name="T60" fmla="*/ 207 w 219"/>
                <a:gd name="T61" fmla="*/ 247 h 266"/>
                <a:gd name="T62" fmla="*/ 134 w 219"/>
                <a:gd name="T63" fmla="*/ 248 h 266"/>
                <a:gd name="T64" fmla="*/ 131 w 219"/>
                <a:gd name="T65" fmla="*/ 252 h 266"/>
                <a:gd name="T66" fmla="*/ 124 w 219"/>
                <a:gd name="T67" fmla="*/ 251 h 266"/>
                <a:gd name="T68" fmla="*/ 114 w 219"/>
                <a:gd name="T69" fmla="*/ 255 h 266"/>
                <a:gd name="T70" fmla="*/ 101 w 219"/>
                <a:gd name="T71" fmla="*/ 249 h 266"/>
                <a:gd name="T72" fmla="*/ 95 w 219"/>
                <a:gd name="T73" fmla="*/ 250 h 266"/>
                <a:gd name="T74" fmla="*/ 92 w 219"/>
                <a:gd name="T75" fmla="*/ 262 h 266"/>
                <a:gd name="T76" fmla="*/ 86 w 219"/>
                <a:gd name="T7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9" h="266">
                  <a:moveTo>
                    <a:pt x="86" y="266"/>
                  </a:moveTo>
                  <a:lnTo>
                    <a:pt x="74" y="251"/>
                  </a:lnTo>
                  <a:lnTo>
                    <a:pt x="63" y="236"/>
                  </a:lnTo>
                  <a:lnTo>
                    <a:pt x="51" y="231"/>
                  </a:lnTo>
                  <a:lnTo>
                    <a:pt x="43" y="225"/>
                  </a:lnTo>
                  <a:lnTo>
                    <a:pt x="33" y="225"/>
                  </a:lnTo>
                  <a:lnTo>
                    <a:pt x="24" y="229"/>
                  </a:lnTo>
                  <a:lnTo>
                    <a:pt x="15" y="227"/>
                  </a:lnTo>
                  <a:lnTo>
                    <a:pt x="8" y="234"/>
                  </a:lnTo>
                  <a:lnTo>
                    <a:pt x="7" y="223"/>
                  </a:lnTo>
                  <a:lnTo>
                    <a:pt x="12" y="213"/>
                  </a:lnTo>
                  <a:lnTo>
                    <a:pt x="15" y="193"/>
                  </a:lnTo>
                  <a:lnTo>
                    <a:pt x="13" y="173"/>
                  </a:lnTo>
                  <a:lnTo>
                    <a:pt x="11" y="162"/>
                  </a:lnTo>
                  <a:lnTo>
                    <a:pt x="14" y="152"/>
                  </a:lnTo>
                  <a:lnTo>
                    <a:pt x="9" y="142"/>
                  </a:lnTo>
                  <a:lnTo>
                    <a:pt x="0" y="133"/>
                  </a:lnTo>
                  <a:lnTo>
                    <a:pt x="4" y="126"/>
                  </a:lnTo>
                  <a:lnTo>
                    <a:pt x="75" y="126"/>
                  </a:lnTo>
                  <a:lnTo>
                    <a:pt x="72" y="96"/>
                  </a:lnTo>
                  <a:lnTo>
                    <a:pt x="77" y="86"/>
                  </a:lnTo>
                  <a:lnTo>
                    <a:pt x="93" y="84"/>
                  </a:lnTo>
                  <a:lnTo>
                    <a:pt x="94" y="31"/>
                  </a:lnTo>
                  <a:lnTo>
                    <a:pt x="153" y="32"/>
                  </a:lnTo>
                  <a:lnTo>
                    <a:pt x="153" y="0"/>
                  </a:lnTo>
                  <a:lnTo>
                    <a:pt x="219" y="51"/>
                  </a:lnTo>
                  <a:lnTo>
                    <a:pt x="192" y="51"/>
                  </a:lnTo>
                  <a:lnTo>
                    <a:pt x="200" y="141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07" y="247"/>
                  </a:lnTo>
                  <a:lnTo>
                    <a:pt x="134" y="248"/>
                  </a:lnTo>
                  <a:lnTo>
                    <a:pt x="131" y="252"/>
                  </a:lnTo>
                  <a:lnTo>
                    <a:pt x="124" y="251"/>
                  </a:lnTo>
                  <a:lnTo>
                    <a:pt x="114" y="255"/>
                  </a:lnTo>
                  <a:lnTo>
                    <a:pt x="101" y="249"/>
                  </a:lnTo>
                  <a:lnTo>
                    <a:pt x="95" y="250"/>
                  </a:lnTo>
                  <a:lnTo>
                    <a:pt x="92" y="262"/>
                  </a:lnTo>
                  <a:lnTo>
                    <a:pt x="86" y="26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0" name="Freeform 128">
              <a:extLst>
                <a:ext uri="{FF2B5EF4-FFF2-40B4-BE49-F238E27FC236}">
                  <a16:creationId xmlns:a16="http://schemas.microsoft.com/office/drawing/2014/main" id="{BBFB0521-88DF-1549-9296-E65DCFF15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1215" y="4619822"/>
              <a:ext cx="85762" cy="264267"/>
            </a:xfrm>
            <a:custGeom>
              <a:avLst/>
              <a:gdLst>
                <a:gd name="T0" fmla="*/ 36 w 54"/>
                <a:gd name="T1" fmla="*/ 48 h 157"/>
                <a:gd name="T2" fmla="*/ 30 w 54"/>
                <a:gd name="T3" fmla="*/ 63 h 157"/>
                <a:gd name="T4" fmla="*/ 34 w 54"/>
                <a:gd name="T5" fmla="*/ 91 h 157"/>
                <a:gd name="T6" fmla="*/ 41 w 54"/>
                <a:gd name="T7" fmla="*/ 90 h 157"/>
                <a:gd name="T8" fmla="*/ 47 w 54"/>
                <a:gd name="T9" fmla="*/ 97 h 157"/>
                <a:gd name="T10" fmla="*/ 54 w 54"/>
                <a:gd name="T11" fmla="*/ 112 h 157"/>
                <a:gd name="T12" fmla="*/ 54 w 54"/>
                <a:gd name="T13" fmla="*/ 139 h 157"/>
                <a:gd name="T14" fmla="*/ 46 w 54"/>
                <a:gd name="T15" fmla="*/ 143 h 157"/>
                <a:gd name="T16" fmla="*/ 40 w 54"/>
                <a:gd name="T17" fmla="*/ 157 h 157"/>
                <a:gd name="T18" fmla="*/ 29 w 54"/>
                <a:gd name="T19" fmla="*/ 145 h 157"/>
                <a:gd name="T20" fmla="*/ 28 w 54"/>
                <a:gd name="T21" fmla="*/ 130 h 157"/>
                <a:gd name="T22" fmla="*/ 33 w 54"/>
                <a:gd name="T23" fmla="*/ 120 h 157"/>
                <a:gd name="T24" fmla="*/ 32 w 54"/>
                <a:gd name="T25" fmla="*/ 112 h 157"/>
                <a:gd name="T26" fmla="*/ 25 w 54"/>
                <a:gd name="T27" fmla="*/ 107 h 157"/>
                <a:gd name="T28" fmla="*/ 20 w 54"/>
                <a:gd name="T29" fmla="*/ 109 h 157"/>
                <a:gd name="T30" fmla="*/ 10 w 54"/>
                <a:gd name="T31" fmla="*/ 99 h 157"/>
                <a:gd name="T32" fmla="*/ 0 w 54"/>
                <a:gd name="T33" fmla="*/ 93 h 157"/>
                <a:gd name="T34" fmla="*/ 6 w 54"/>
                <a:gd name="T35" fmla="*/ 74 h 157"/>
                <a:gd name="T36" fmla="*/ 12 w 54"/>
                <a:gd name="T37" fmla="*/ 67 h 157"/>
                <a:gd name="T38" fmla="*/ 9 w 54"/>
                <a:gd name="T39" fmla="*/ 50 h 157"/>
                <a:gd name="T40" fmla="*/ 13 w 54"/>
                <a:gd name="T41" fmla="*/ 33 h 157"/>
                <a:gd name="T42" fmla="*/ 17 w 54"/>
                <a:gd name="T43" fmla="*/ 27 h 157"/>
                <a:gd name="T44" fmla="*/ 13 w 54"/>
                <a:gd name="T45" fmla="*/ 10 h 157"/>
                <a:gd name="T46" fmla="*/ 4 w 54"/>
                <a:gd name="T47" fmla="*/ 0 h 157"/>
                <a:gd name="T48" fmla="*/ 22 w 54"/>
                <a:gd name="T49" fmla="*/ 4 h 157"/>
                <a:gd name="T50" fmla="*/ 25 w 54"/>
                <a:gd name="T51" fmla="*/ 10 h 157"/>
                <a:gd name="T52" fmla="*/ 32 w 54"/>
                <a:gd name="T53" fmla="*/ 20 h 157"/>
                <a:gd name="T54" fmla="*/ 36 w 54"/>
                <a:gd name="T55" fmla="*/ 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" h="157">
                  <a:moveTo>
                    <a:pt x="36" y="48"/>
                  </a:moveTo>
                  <a:lnTo>
                    <a:pt x="30" y="63"/>
                  </a:lnTo>
                  <a:lnTo>
                    <a:pt x="34" y="91"/>
                  </a:lnTo>
                  <a:lnTo>
                    <a:pt x="41" y="90"/>
                  </a:lnTo>
                  <a:lnTo>
                    <a:pt x="47" y="97"/>
                  </a:lnTo>
                  <a:lnTo>
                    <a:pt x="54" y="112"/>
                  </a:lnTo>
                  <a:lnTo>
                    <a:pt x="54" y="139"/>
                  </a:lnTo>
                  <a:lnTo>
                    <a:pt x="46" y="143"/>
                  </a:lnTo>
                  <a:lnTo>
                    <a:pt x="40" y="157"/>
                  </a:lnTo>
                  <a:lnTo>
                    <a:pt x="29" y="145"/>
                  </a:lnTo>
                  <a:lnTo>
                    <a:pt x="28" y="130"/>
                  </a:lnTo>
                  <a:lnTo>
                    <a:pt x="33" y="120"/>
                  </a:lnTo>
                  <a:lnTo>
                    <a:pt x="32" y="112"/>
                  </a:lnTo>
                  <a:lnTo>
                    <a:pt x="25" y="107"/>
                  </a:lnTo>
                  <a:lnTo>
                    <a:pt x="20" y="109"/>
                  </a:lnTo>
                  <a:lnTo>
                    <a:pt x="10" y="99"/>
                  </a:lnTo>
                  <a:lnTo>
                    <a:pt x="0" y="93"/>
                  </a:lnTo>
                  <a:lnTo>
                    <a:pt x="6" y="74"/>
                  </a:lnTo>
                  <a:lnTo>
                    <a:pt x="12" y="67"/>
                  </a:lnTo>
                  <a:lnTo>
                    <a:pt x="9" y="50"/>
                  </a:lnTo>
                  <a:lnTo>
                    <a:pt x="13" y="33"/>
                  </a:lnTo>
                  <a:lnTo>
                    <a:pt x="17" y="27"/>
                  </a:lnTo>
                  <a:lnTo>
                    <a:pt x="13" y="10"/>
                  </a:lnTo>
                  <a:lnTo>
                    <a:pt x="4" y="0"/>
                  </a:lnTo>
                  <a:lnTo>
                    <a:pt x="22" y="4"/>
                  </a:lnTo>
                  <a:lnTo>
                    <a:pt x="25" y="10"/>
                  </a:lnTo>
                  <a:lnTo>
                    <a:pt x="32" y="20"/>
                  </a:lnTo>
                  <a:lnTo>
                    <a:pt x="36" y="4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1" name="Freeform 129">
              <a:extLst>
                <a:ext uri="{FF2B5EF4-FFF2-40B4-BE49-F238E27FC236}">
                  <a16:creationId xmlns:a16="http://schemas.microsoft.com/office/drawing/2014/main" id="{418CFE34-93DE-9343-B61D-678B7E931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0570" y="4055943"/>
              <a:ext cx="557455" cy="213770"/>
            </a:xfrm>
            <a:custGeom>
              <a:avLst/>
              <a:gdLst>
                <a:gd name="T0" fmla="*/ 1401 w 1439"/>
                <a:gd name="T1" fmla="*/ 208 h 524"/>
                <a:gd name="T2" fmla="*/ 1346 w 1439"/>
                <a:gd name="T3" fmla="*/ 237 h 524"/>
                <a:gd name="T4" fmla="*/ 1281 w 1439"/>
                <a:gd name="T5" fmla="*/ 223 h 524"/>
                <a:gd name="T6" fmla="*/ 1194 w 1439"/>
                <a:gd name="T7" fmla="*/ 223 h 524"/>
                <a:gd name="T8" fmla="*/ 1171 w 1439"/>
                <a:gd name="T9" fmla="*/ 320 h 524"/>
                <a:gd name="T10" fmla="*/ 1143 w 1439"/>
                <a:gd name="T11" fmla="*/ 349 h 524"/>
                <a:gd name="T12" fmla="*/ 1107 w 1439"/>
                <a:gd name="T13" fmla="*/ 468 h 524"/>
                <a:gd name="T14" fmla="*/ 1045 w 1439"/>
                <a:gd name="T15" fmla="*/ 486 h 524"/>
                <a:gd name="T16" fmla="*/ 974 w 1439"/>
                <a:gd name="T17" fmla="*/ 462 h 524"/>
                <a:gd name="T18" fmla="*/ 938 w 1439"/>
                <a:gd name="T19" fmla="*/ 469 h 524"/>
                <a:gd name="T20" fmla="*/ 894 w 1439"/>
                <a:gd name="T21" fmla="*/ 512 h 524"/>
                <a:gd name="T22" fmla="*/ 846 w 1439"/>
                <a:gd name="T23" fmla="*/ 506 h 524"/>
                <a:gd name="T24" fmla="*/ 798 w 1439"/>
                <a:gd name="T25" fmla="*/ 524 h 524"/>
                <a:gd name="T26" fmla="*/ 746 w 1439"/>
                <a:gd name="T27" fmla="*/ 476 h 524"/>
                <a:gd name="T28" fmla="*/ 733 w 1439"/>
                <a:gd name="T29" fmla="*/ 419 h 524"/>
                <a:gd name="T30" fmla="*/ 788 w 1439"/>
                <a:gd name="T31" fmla="*/ 448 h 524"/>
                <a:gd name="T32" fmla="*/ 846 w 1439"/>
                <a:gd name="T33" fmla="*/ 432 h 524"/>
                <a:gd name="T34" fmla="*/ 860 w 1439"/>
                <a:gd name="T35" fmla="*/ 360 h 524"/>
                <a:gd name="T36" fmla="*/ 892 w 1439"/>
                <a:gd name="T37" fmla="*/ 344 h 524"/>
                <a:gd name="T38" fmla="*/ 981 w 1439"/>
                <a:gd name="T39" fmla="*/ 325 h 524"/>
                <a:gd name="T40" fmla="*/ 1033 w 1439"/>
                <a:gd name="T41" fmla="*/ 258 h 524"/>
                <a:gd name="T42" fmla="*/ 1068 w 1439"/>
                <a:gd name="T43" fmla="*/ 204 h 524"/>
                <a:gd name="T44" fmla="*/ 1104 w 1439"/>
                <a:gd name="T45" fmla="*/ 248 h 524"/>
                <a:gd name="T46" fmla="*/ 1119 w 1439"/>
                <a:gd name="T47" fmla="*/ 219 h 524"/>
                <a:gd name="T48" fmla="*/ 1155 w 1439"/>
                <a:gd name="T49" fmla="*/ 222 h 524"/>
                <a:gd name="T50" fmla="*/ 1157 w 1439"/>
                <a:gd name="T51" fmla="*/ 168 h 524"/>
                <a:gd name="T52" fmla="*/ 1159 w 1439"/>
                <a:gd name="T53" fmla="*/ 126 h 524"/>
                <a:gd name="T54" fmla="*/ 1214 w 1439"/>
                <a:gd name="T55" fmla="*/ 66 h 524"/>
                <a:gd name="T56" fmla="*/ 1248 w 1439"/>
                <a:gd name="T57" fmla="*/ 0 h 524"/>
                <a:gd name="T58" fmla="*/ 1278 w 1439"/>
                <a:gd name="T59" fmla="*/ 0 h 524"/>
                <a:gd name="T60" fmla="*/ 1319 w 1439"/>
                <a:gd name="T61" fmla="*/ 43 h 524"/>
                <a:gd name="T62" fmla="*/ 1325 w 1439"/>
                <a:gd name="T63" fmla="*/ 80 h 524"/>
                <a:gd name="T64" fmla="*/ 1375 w 1439"/>
                <a:gd name="T65" fmla="*/ 103 h 524"/>
                <a:gd name="T66" fmla="*/ 1439 w 1439"/>
                <a:gd name="T67" fmla="*/ 129 h 524"/>
                <a:gd name="T68" fmla="*/ 1436 w 1439"/>
                <a:gd name="T69" fmla="*/ 162 h 524"/>
                <a:gd name="T70" fmla="*/ 1385 w 1439"/>
                <a:gd name="T71" fmla="*/ 167 h 524"/>
                <a:gd name="T72" fmla="*/ 1401 w 1439"/>
                <a:gd name="T73" fmla="*/ 208 h 524"/>
                <a:gd name="T74" fmla="*/ 75 w 1439"/>
                <a:gd name="T75" fmla="*/ 61 h 524"/>
                <a:gd name="T76" fmla="*/ 83 w 1439"/>
                <a:gd name="T77" fmla="*/ 105 h 524"/>
                <a:gd name="T78" fmla="*/ 133 w 1439"/>
                <a:gd name="T79" fmla="*/ 95 h 524"/>
                <a:gd name="T80" fmla="*/ 155 w 1439"/>
                <a:gd name="T81" fmla="*/ 60 h 524"/>
                <a:gd name="T82" fmla="*/ 173 w 1439"/>
                <a:gd name="T83" fmla="*/ 68 h 524"/>
                <a:gd name="T84" fmla="*/ 220 w 1439"/>
                <a:gd name="T85" fmla="*/ 119 h 524"/>
                <a:gd name="T86" fmla="*/ 254 w 1439"/>
                <a:gd name="T87" fmla="*/ 176 h 524"/>
                <a:gd name="T88" fmla="*/ 260 w 1439"/>
                <a:gd name="T89" fmla="*/ 233 h 524"/>
                <a:gd name="T90" fmla="*/ 253 w 1439"/>
                <a:gd name="T91" fmla="*/ 272 h 524"/>
                <a:gd name="T92" fmla="*/ 261 w 1439"/>
                <a:gd name="T93" fmla="*/ 301 h 524"/>
                <a:gd name="T94" fmla="*/ 268 w 1439"/>
                <a:gd name="T95" fmla="*/ 352 h 524"/>
                <a:gd name="T96" fmla="*/ 295 w 1439"/>
                <a:gd name="T97" fmla="*/ 375 h 524"/>
                <a:gd name="T98" fmla="*/ 326 w 1439"/>
                <a:gd name="T99" fmla="*/ 451 h 524"/>
                <a:gd name="T100" fmla="*/ 325 w 1439"/>
                <a:gd name="T101" fmla="*/ 479 h 524"/>
                <a:gd name="T102" fmla="*/ 271 w 1439"/>
                <a:gd name="T103" fmla="*/ 485 h 524"/>
                <a:gd name="T104" fmla="*/ 199 w 1439"/>
                <a:gd name="T105" fmla="*/ 422 h 524"/>
                <a:gd name="T106" fmla="*/ 109 w 1439"/>
                <a:gd name="T107" fmla="*/ 354 h 524"/>
                <a:gd name="T108" fmla="*/ 99 w 1439"/>
                <a:gd name="T109" fmla="*/ 311 h 524"/>
                <a:gd name="T110" fmla="*/ 54 w 1439"/>
                <a:gd name="T111" fmla="*/ 254 h 524"/>
                <a:gd name="T112" fmla="*/ 42 w 1439"/>
                <a:gd name="T113" fmla="*/ 184 h 524"/>
                <a:gd name="T114" fmla="*/ 13 w 1439"/>
                <a:gd name="T115" fmla="*/ 137 h 524"/>
                <a:gd name="T116" fmla="*/ 18 w 1439"/>
                <a:gd name="T117" fmla="*/ 75 h 524"/>
                <a:gd name="T118" fmla="*/ 0 w 1439"/>
                <a:gd name="T119" fmla="*/ 39 h 524"/>
                <a:gd name="T120" fmla="*/ 12 w 1439"/>
                <a:gd name="T121" fmla="*/ 24 h 524"/>
                <a:gd name="T122" fmla="*/ 75 w 1439"/>
                <a:gd name="T123" fmla="*/ 6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9" h="524">
                  <a:moveTo>
                    <a:pt x="1401" y="208"/>
                  </a:moveTo>
                  <a:lnTo>
                    <a:pt x="1346" y="237"/>
                  </a:lnTo>
                  <a:lnTo>
                    <a:pt x="1281" y="223"/>
                  </a:lnTo>
                  <a:lnTo>
                    <a:pt x="1194" y="223"/>
                  </a:lnTo>
                  <a:lnTo>
                    <a:pt x="1171" y="320"/>
                  </a:lnTo>
                  <a:lnTo>
                    <a:pt x="1143" y="349"/>
                  </a:lnTo>
                  <a:lnTo>
                    <a:pt x="1107" y="468"/>
                  </a:lnTo>
                  <a:lnTo>
                    <a:pt x="1045" y="486"/>
                  </a:lnTo>
                  <a:lnTo>
                    <a:pt x="974" y="462"/>
                  </a:lnTo>
                  <a:lnTo>
                    <a:pt x="938" y="469"/>
                  </a:lnTo>
                  <a:lnTo>
                    <a:pt x="894" y="512"/>
                  </a:lnTo>
                  <a:lnTo>
                    <a:pt x="846" y="506"/>
                  </a:lnTo>
                  <a:lnTo>
                    <a:pt x="798" y="524"/>
                  </a:lnTo>
                  <a:lnTo>
                    <a:pt x="746" y="476"/>
                  </a:lnTo>
                  <a:lnTo>
                    <a:pt x="733" y="419"/>
                  </a:lnTo>
                  <a:lnTo>
                    <a:pt x="788" y="448"/>
                  </a:lnTo>
                  <a:lnTo>
                    <a:pt x="846" y="432"/>
                  </a:lnTo>
                  <a:lnTo>
                    <a:pt x="860" y="360"/>
                  </a:lnTo>
                  <a:lnTo>
                    <a:pt x="892" y="344"/>
                  </a:lnTo>
                  <a:lnTo>
                    <a:pt x="981" y="325"/>
                  </a:lnTo>
                  <a:lnTo>
                    <a:pt x="1033" y="258"/>
                  </a:lnTo>
                  <a:lnTo>
                    <a:pt x="1068" y="204"/>
                  </a:lnTo>
                  <a:lnTo>
                    <a:pt x="1104" y="248"/>
                  </a:lnTo>
                  <a:lnTo>
                    <a:pt x="1119" y="219"/>
                  </a:lnTo>
                  <a:lnTo>
                    <a:pt x="1155" y="222"/>
                  </a:lnTo>
                  <a:lnTo>
                    <a:pt x="1157" y="168"/>
                  </a:lnTo>
                  <a:lnTo>
                    <a:pt x="1159" y="126"/>
                  </a:lnTo>
                  <a:lnTo>
                    <a:pt x="1214" y="66"/>
                  </a:lnTo>
                  <a:lnTo>
                    <a:pt x="1248" y="0"/>
                  </a:lnTo>
                  <a:lnTo>
                    <a:pt x="1278" y="0"/>
                  </a:lnTo>
                  <a:lnTo>
                    <a:pt x="1319" y="43"/>
                  </a:lnTo>
                  <a:lnTo>
                    <a:pt x="1325" y="80"/>
                  </a:lnTo>
                  <a:lnTo>
                    <a:pt x="1375" y="103"/>
                  </a:lnTo>
                  <a:lnTo>
                    <a:pt x="1439" y="129"/>
                  </a:lnTo>
                  <a:lnTo>
                    <a:pt x="1436" y="162"/>
                  </a:lnTo>
                  <a:lnTo>
                    <a:pt x="1385" y="167"/>
                  </a:lnTo>
                  <a:lnTo>
                    <a:pt x="1401" y="208"/>
                  </a:lnTo>
                  <a:moveTo>
                    <a:pt x="75" y="61"/>
                  </a:moveTo>
                  <a:lnTo>
                    <a:pt x="83" y="105"/>
                  </a:lnTo>
                  <a:lnTo>
                    <a:pt x="133" y="95"/>
                  </a:lnTo>
                  <a:lnTo>
                    <a:pt x="155" y="60"/>
                  </a:lnTo>
                  <a:lnTo>
                    <a:pt x="173" y="68"/>
                  </a:lnTo>
                  <a:lnTo>
                    <a:pt x="220" y="119"/>
                  </a:lnTo>
                  <a:lnTo>
                    <a:pt x="254" y="176"/>
                  </a:lnTo>
                  <a:lnTo>
                    <a:pt x="260" y="233"/>
                  </a:lnTo>
                  <a:lnTo>
                    <a:pt x="253" y="272"/>
                  </a:lnTo>
                  <a:lnTo>
                    <a:pt x="261" y="301"/>
                  </a:lnTo>
                  <a:lnTo>
                    <a:pt x="268" y="352"/>
                  </a:lnTo>
                  <a:lnTo>
                    <a:pt x="295" y="375"/>
                  </a:lnTo>
                  <a:lnTo>
                    <a:pt x="326" y="451"/>
                  </a:lnTo>
                  <a:lnTo>
                    <a:pt x="325" y="479"/>
                  </a:lnTo>
                  <a:lnTo>
                    <a:pt x="271" y="485"/>
                  </a:lnTo>
                  <a:lnTo>
                    <a:pt x="199" y="422"/>
                  </a:lnTo>
                  <a:lnTo>
                    <a:pt x="109" y="354"/>
                  </a:lnTo>
                  <a:lnTo>
                    <a:pt x="99" y="311"/>
                  </a:lnTo>
                  <a:lnTo>
                    <a:pt x="54" y="254"/>
                  </a:lnTo>
                  <a:lnTo>
                    <a:pt x="42" y="184"/>
                  </a:lnTo>
                  <a:lnTo>
                    <a:pt x="13" y="137"/>
                  </a:lnTo>
                  <a:lnTo>
                    <a:pt x="18" y="75"/>
                  </a:lnTo>
                  <a:lnTo>
                    <a:pt x="0" y="39"/>
                  </a:lnTo>
                  <a:lnTo>
                    <a:pt x="12" y="24"/>
                  </a:lnTo>
                  <a:lnTo>
                    <a:pt x="75" y="61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2" name="Freeform 130">
              <a:extLst>
                <a:ext uri="{FF2B5EF4-FFF2-40B4-BE49-F238E27FC236}">
                  <a16:creationId xmlns:a16="http://schemas.microsoft.com/office/drawing/2014/main" id="{0436CF16-968F-834B-B783-E332BBB73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938" y="4889138"/>
              <a:ext cx="384341" cy="424172"/>
            </a:xfrm>
            <a:custGeom>
              <a:avLst/>
              <a:gdLst>
                <a:gd name="T0" fmla="*/ 76 w 242"/>
                <a:gd name="T1" fmla="*/ 242 h 252"/>
                <a:gd name="T2" fmla="*/ 64 w 242"/>
                <a:gd name="T3" fmla="*/ 226 h 252"/>
                <a:gd name="T4" fmla="*/ 58 w 242"/>
                <a:gd name="T5" fmla="*/ 211 h 252"/>
                <a:gd name="T6" fmla="*/ 54 w 242"/>
                <a:gd name="T7" fmla="*/ 191 h 252"/>
                <a:gd name="T8" fmla="*/ 50 w 242"/>
                <a:gd name="T9" fmla="*/ 176 h 252"/>
                <a:gd name="T10" fmla="*/ 45 w 242"/>
                <a:gd name="T11" fmla="*/ 144 h 252"/>
                <a:gd name="T12" fmla="*/ 46 w 242"/>
                <a:gd name="T13" fmla="*/ 119 h 252"/>
                <a:gd name="T14" fmla="*/ 44 w 242"/>
                <a:gd name="T15" fmla="*/ 108 h 252"/>
                <a:gd name="T16" fmla="*/ 37 w 242"/>
                <a:gd name="T17" fmla="*/ 99 h 252"/>
                <a:gd name="T18" fmla="*/ 28 w 242"/>
                <a:gd name="T19" fmla="*/ 82 h 252"/>
                <a:gd name="T20" fmla="*/ 19 w 242"/>
                <a:gd name="T21" fmla="*/ 57 h 252"/>
                <a:gd name="T22" fmla="*/ 15 w 242"/>
                <a:gd name="T23" fmla="*/ 44 h 252"/>
                <a:gd name="T24" fmla="*/ 1 w 242"/>
                <a:gd name="T25" fmla="*/ 24 h 252"/>
                <a:gd name="T26" fmla="*/ 0 w 242"/>
                <a:gd name="T27" fmla="*/ 8 h 252"/>
                <a:gd name="T28" fmla="*/ 9 w 242"/>
                <a:gd name="T29" fmla="*/ 4 h 252"/>
                <a:gd name="T30" fmla="*/ 20 w 242"/>
                <a:gd name="T31" fmla="*/ 0 h 252"/>
                <a:gd name="T32" fmla="*/ 32 w 242"/>
                <a:gd name="T33" fmla="*/ 1 h 252"/>
                <a:gd name="T34" fmla="*/ 42 w 242"/>
                <a:gd name="T35" fmla="*/ 10 h 252"/>
                <a:gd name="T36" fmla="*/ 45 w 242"/>
                <a:gd name="T37" fmla="*/ 9 h 252"/>
                <a:gd name="T38" fmla="*/ 119 w 242"/>
                <a:gd name="T39" fmla="*/ 8 h 252"/>
                <a:gd name="T40" fmla="*/ 131 w 242"/>
                <a:gd name="T41" fmla="*/ 18 h 252"/>
                <a:gd name="T42" fmla="*/ 175 w 242"/>
                <a:gd name="T43" fmla="*/ 21 h 252"/>
                <a:gd name="T44" fmla="*/ 208 w 242"/>
                <a:gd name="T45" fmla="*/ 13 h 252"/>
                <a:gd name="T46" fmla="*/ 223 w 242"/>
                <a:gd name="T47" fmla="*/ 8 h 252"/>
                <a:gd name="T48" fmla="*/ 235 w 242"/>
                <a:gd name="T49" fmla="*/ 9 h 252"/>
                <a:gd name="T50" fmla="*/ 242 w 242"/>
                <a:gd name="T51" fmla="*/ 14 h 252"/>
                <a:gd name="T52" fmla="*/ 242 w 242"/>
                <a:gd name="T53" fmla="*/ 15 h 252"/>
                <a:gd name="T54" fmla="*/ 232 w 242"/>
                <a:gd name="T55" fmla="*/ 20 h 252"/>
                <a:gd name="T56" fmla="*/ 226 w 242"/>
                <a:gd name="T57" fmla="*/ 20 h 252"/>
                <a:gd name="T58" fmla="*/ 214 w 242"/>
                <a:gd name="T59" fmla="*/ 28 h 252"/>
                <a:gd name="T60" fmla="*/ 208 w 242"/>
                <a:gd name="T61" fmla="*/ 20 h 252"/>
                <a:gd name="T62" fmla="*/ 179 w 242"/>
                <a:gd name="T63" fmla="*/ 27 h 252"/>
                <a:gd name="T64" fmla="*/ 166 w 242"/>
                <a:gd name="T65" fmla="*/ 28 h 252"/>
                <a:gd name="T66" fmla="*/ 163 w 242"/>
                <a:gd name="T67" fmla="*/ 102 h 252"/>
                <a:gd name="T68" fmla="*/ 145 w 242"/>
                <a:gd name="T69" fmla="*/ 102 h 252"/>
                <a:gd name="T70" fmla="*/ 143 w 242"/>
                <a:gd name="T71" fmla="*/ 163 h 252"/>
                <a:gd name="T72" fmla="*/ 139 w 242"/>
                <a:gd name="T73" fmla="*/ 240 h 252"/>
                <a:gd name="T74" fmla="*/ 123 w 242"/>
                <a:gd name="T75" fmla="*/ 250 h 252"/>
                <a:gd name="T76" fmla="*/ 114 w 242"/>
                <a:gd name="T77" fmla="*/ 252 h 252"/>
                <a:gd name="T78" fmla="*/ 103 w 242"/>
                <a:gd name="T79" fmla="*/ 248 h 252"/>
                <a:gd name="T80" fmla="*/ 95 w 242"/>
                <a:gd name="T81" fmla="*/ 246 h 252"/>
                <a:gd name="T82" fmla="*/ 92 w 242"/>
                <a:gd name="T83" fmla="*/ 238 h 252"/>
                <a:gd name="T84" fmla="*/ 85 w 242"/>
                <a:gd name="T85" fmla="*/ 232 h 252"/>
                <a:gd name="T86" fmla="*/ 76 w 242"/>
                <a:gd name="T87" fmla="*/ 24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2" h="252">
                  <a:moveTo>
                    <a:pt x="76" y="242"/>
                  </a:moveTo>
                  <a:lnTo>
                    <a:pt x="64" y="226"/>
                  </a:lnTo>
                  <a:lnTo>
                    <a:pt x="58" y="211"/>
                  </a:lnTo>
                  <a:lnTo>
                    <a:pt x="54" y="191"/>
                  </a:lnTo>
                  <a:lnTo>
                    <a:pt x="50" y="176"/>
                  </a:lnTo>
                  <a:lnTo>
                    <a:pt x="45" y="144"/>
                  </a:lnTo>
                  <a:lnTo>
                    <a:pt x="46" y="119"/>
                  </a:lnTo>
                  <a:lnTo>
                    <a:pt x="44" y="108"/>
                  </a:lnTo>
                  <a:lnTo>
                    <a:pt x="37" y="99"/>
                  </a:lnTo>
                  <a:lnTo>
                    <a:pt x="28" y="82"/>
                  </a:lnTo>
                  <a:lnTo>
                    <a:pt x="19" y="57"/>
                  </a:lnTo>
                  <a:lnTo>
                    <a:pt x="15" y="44"/>
                  </a:lnTo>
                  <a:lnTo>
                    <a:pt x="1" y="24"/>
                  </a:lnTo>
                  <a:lnTo>
                    <a:pt x="0" y="8"/>
                  </a:lnTo>
                  <a:lnTo>
                    <a:pt x="9" y="4"/>
                  </a:lnTo>
                  <a:lnTo>
                    <a:pt x="20" y="0"/>
                  </a:lnTo>
                  <a:lnTo>
                    <a:pt x="32" y="1"/>
                  </a:lnTo>
                  <a:lnTo>
                    <a:pt x="42" y="10"/>
                  </a:lnTo>
                  <a:lnTo>
                    <a:pt x="45" y="9"/>
                  </a:lnTo>
                  <a:lnTo>
                    <a:pt x="119" y="8"/>
                  </a:lnTo>
                  <a:lnTo>
                    <a:pt x="131" y="18"/>
                  </a:lnTo>
                  <a:lnTo>
                    <a:pt x="175" y="21"/>
                  </a:lnTo>
                  <a:lnTo>
                    <a:pt x="208" y="13"/>
                  </a:lnTo>
                  <a:lnTo>
                    <a:pt x="223" y="8"/>
                  </a:lnTo>
                  <a:lnTo>
                    <a:pt x="235" y="9"/>
                  </a:lnTo>
                  <a:lnTo>
                    <a:pt x="242" y="14"/>
                  </a:lnTo>
                  <a:lnTo>
                    <a:pt x="242" y="15"/>
                  </a:lnTo>
                  <a:lnTo>
                    <a:pt x="232" y="20"/>
                  </a:lnTo>
                  <a:lnTo>
                    <a:pt x="226" y="20"/>
                  </a:lnTo>
                  <a:lnTo>
                    <a:pt x="214" y="28"/>
                  </a:lnTo>
                  <a:lnTo>
                    <a:pt x="208" y="20"/>
                  </a:lnTo>
                  <a:lnTo>
                    <a:pt x="179" y="27"/>
                  </a:lnTo>
                  <a:lnTo>
                    <a:pt x="166" y="28"/>
                  </a:lnTo>
                  <a:lnTo>
                    <a:pt x="163" y="102"/>
                  </a:lnTo>
                  <a:lnTo>
                    <a:pt x="145" y="102"/>
                  </a:lnTo>
                  <a:lnTo>
                    <a:pt x="143" y="163"/>
                  </a:lnTo>
                  <a:lnTo>
                    <a:pt x="139" y="240"/>
                  </a:lnTo>
                  <a:lnTo>
                    <a:pt x="123" y="250"/>
                  </a:lnTo>
                  <a:lnTo>
                    <a:pt x="114" y="252"/>
                  </a:lnTo>
                  <a:lnTo>
                    <a:pt x="103" y="248"/>
                  </a:lnTo>
                  <a:lnTo>
                    <a:pt x="95" y="246"/>
                  </a:lnTo>
                  <a:lnTo>
                    <a:pt x="92" y="238"/>
                  </a:lnTo>
                  <a:lnTo>
                    <a:pt x="85" y="232"/>
                  </a:lnTo>
                  <a:lnTo>
                    <a:pt x="76" y="2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3" name="Freeform 131">
              <a:extLst>
                <a:ext uri="{FF2B5EF4-FFF2-40B4-BE49-F238E27FC236}">
                  <a16:creationId xmlns:a16="http://schemas.microsoft.com/office/drawing/2014/main" id="{D2EC30C5-51A2-8D43-8A7E-73D03826C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7282" y="5000231"/>
              <a:ext cx="68293" cy="80795"/>
            </a:xfrm>
            <a:custGeom>
              <a:avLst/>
              <a:gdLst>
                <a:gd name="T0" fmla="*/ 26 w 43"/>
                <a:gd name="T1" fmla="*/ 20 h 48"/>
                <a:gd name="T2" fmla="*/ 37 w 43"/>
                <a:gd name="T3" fmla="*/ 33 h 48"/>
                <a:gd name="T4" fmla="*/ 43 w 43"/>
                <a:gd name="T5" fmla="*/ 43 h 48"/>
                <a:gd name="T6" fmla="*/ 35 w 43"/>
                <a:gd name="T7" fmla="*/ 48 h 48"/>
                <a:gd name="T8" fmla="*/ 27 w 43"/>
                <a:gd name="T9" fmla="*/ 42 h 48"/>
                <a:gd name="T10" fmla="*/ 17 w 43"/>
                <a:gd name="T11" fmla="*/ 33 h 48"/>
                <a:gd name="T12" fmla="*/ 8 w 43"/>
                <a:gd name="T13" fmla="*/ 22 h 48"/>
                <a:gd name="T14" fmla="*/ 0 w 43"/>
                <a:gd name="T15" fmla="*/ 7 h 48"/>
                <a:gd name="T16" fmla="*/ 0 w 43"/>
                <a:gd name="T17" fmla="*/ 0 h 48"/>
                <a:gd name="T18" fmla="*/ 7 w 43"/>
                <a:gd name="T19" fmla="*/ 0 h 48"/>
                <a:gd name="T20" fmla="*/ 16 w 43"/>
                <a:gd name="T21" fmla="*/ 8 h 48"/>
                <a:gd name="T22" fmla="*/ 22 w 43"/>
                <a:gd name="T23" fmla="*/ 15 h 48"/>
                <a:gd name="T24" fmla="*/ 26 w 43"/>
                <a:gd name="T25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26" y="20"/>
                  </a:moveTo>
                  <a:lnTo>
                    <a:pt x="37" y="33"/>
                  </a:lnTo>
                  <a:lnTo>
                    <a:pt x="43" y="43"/>
                  </a:lnTo>
                  <a:lnTo>
                    <a:pt x="35" y="48"/>
                  </a:lnTo>
                  <a:lnTo>
                    <a:pt x="27" y="42"/>
                  </a:lnTo>
                  <a:lnTo>
                    <a:pt x="17" y="33"/>
                  </a:lnTo>
                  <a:lnTo>
                    <a:pt x="8" y="22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6" y="8"/>
                  </a:lnTo>
                  <a:lnTo>
                    <a:pt x="22" y="15"/>
                  </a:lnTo>
                  <a:lnTo>
                    <a:pt x="26" y="2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4" name="Freeform 132">
              <a:extLst>
                <a:ext uri="{FF2B5EF4-FFF2-40B4-BE49-F238E27FC236}">
                  <a16:creationId xmlns:a16="http://schemas.microsoft.com/office/drawing/2014/main" id="{2EC83A95-B0D8-5C4C-916A-8E83D255B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183" y="3476912"/>
              <a:ext cx="446282" cy="412391"/>
            </a:xfrm>
            <a:custGeom>
              <a:avLst/>
              <a:gdLst>
                <a:gd name="T0" fmla="*/ 34 w 281"/>
                <a:gd name="T1" fmla="*/ 239 h 245"/>
                <a:gd name="T2" fmla="*/ 34 w 281"/>
                <a:gd name="T3" fmla="*/ 225 h 245"/>
                <a:gd name="T4" fmla="*/ 13 w 281"/>
                <a:gd name="T5" fmla="*/ 220 h 245"/>
                <a:gd name="T6" fmla="*/ 12 w 281"/>
                <a:gd name="T7" fmla="*/ 210 h 245"/>
                <a:gd name="T8" fmla="*/ 2 w 281"/>
                <a:gd name="T9" fmla="*/ 197 h 245"/>
                <a:gd name="T10" fmla="*/ 0 w 281"/>
                <a:gd name="T11" fmla="*/ 187 h 245"/>
                <a:gd name="T12" fmla="*/ 1 w 281"/>
                <a:gd name="T13" fmla="*/ 177 h 245"/>
                <a:gd name="T14" fmla="*/ 13 w 281"/>
                <a:gd name="T15" fmla="*/ 176 h 245"/>
                <a:gd name="T16" fmla="*/ 19 w 281"/>
                <a:gd name="T17" fmla="*/ 169 h 245"/>
                <a:gd name="T18" fmla="*/ 44 w 281"/>
                <a:gd name="T19" fmla="*/ 167 h 245"/>
                <a:gd name="T20" fmla="*/ 60 w 281"/>
                <a:gd name="T21" fmla="*/ 164 h 245"/>
                <a:gd name="T22" fmla="*/ 62 w 281"/>
                <a:gd name="T23" fmla="*/ 151 h 245"/>
                <a:gd name="T24" fmla="*/ 72 w 281"/>
                <a:gd name="T25" fmla="*/ 137 h 245"/>
                <a:gd name="T26" fmla="*/ 71 w 281"/>
                <a:gd name="T27" fmla="*/ 89 h 245"/>
                <a:gd name="T28" fmla="*/ 97 w 281"/>
                <a:gd name="T29" fmla="*/ 80 h 245"/>
                <a:gd name="T30" fmla="*/ 149 w 281"/>
                <a:gd name="T31" fmla="*/ 39 h 245"/>
                <a:gd name="T32" fmla="*/ 209 w 281"/>
                <a:gd name="T33" fmla="*/ 0 h 245"/>
                <a:gd name="T34" fmla="*/ 238 w 281"/>
                <a:gd name="T35" fmla="*/ 9 h 245"/>
                <a:gd name="T36" fmla="*/ 248 w 281"/>
                <a:gd name="T37" fmla="*/ 20 h 245"/>
                <a:gd name="T38" fmla="*/ 261 w 281"/>
                <a:gd name="T39" fmla="*/ 12 h 245"/>
                <a:gd name="T40" fmla="*/ 266 w 281"/>
                <a:gd name="T41" fmla="*/ 45 h 245"/>
                <a:gd name="T42" fmla="*/ 273 w 281"/>
                <a:gd name="T43" fmla="*/ 50 h 245"/>
                <a:gd name="T44" fmla="*/ 274 w 281"/>
                <a:gd name="T45" fmla="*/ 57 h 245"/>
                <a:gd name="T46" fmla="*/ 281 w 281"/>
                <a:gd name="T47" fmla="*/ 64 h 245"/>
                <a:gd name="T48" fmla="*/ 278 w 281"/>
                <a:gd name="T49" fmla="*/ 73 h 245"/>
                <a:gd name="T50" fmla="*/ 271 w 281"/>
                <a:gd name="T51" fmla="*/ 115 h 245"/>
                <a:gd name="T52" fmla="*/ 271 w 281"/>
                <a:gd name="T53" fmla="*/ 142 h 245"/>
                <a:gd name="T54" fmla="*/ 248 w 281"/>
                <a:gd name="T55" fmla="*/ 162 h 245"/>
                <a:gd name="T56" fmla="*/ 241 w 281"/>
                <a:gd name="T57" fmla="*/ 189 h 245"/>
                <a:gd name="T58" fmla="*/ 249 w 281"/>
                <a:gd name="T59" fmla="*/ 197 h 245"/>
                <a:gd name="T60" fmla="*/ 249 w 281"/>
                <a:gd name="T61" fmla="*/ 210 h 245"/>
                <a:gd name="T62" fmla="*/ 260 w 281"/>
                <a:gd name="T63" fmla="*/ 210 h 245"/>
                <a:gd name="T64" fmla="*/ 259 w 281"/>
                <a:gd name="T65" fmla="*/ 220 h 245"/>
                <a:gd name="T66" fmla="*/ 254 w 281"/>
                <a:gd name="T67" fmla="*/ 221 h 245"/>
                <a:gd name="T68" fmla="*/ 253 w 281"/>
                <a:gd name="T69" fmla="*/ 228 h 245"/>
                <a:gd name="T70" fmla="*/ 250 w 281"/>
                <a:gd name="T71" fmla="*/ 228 h 245"/>
                <a:gd name="T72" fmla="*/ 237 w 281"/>
                <a:gd name="T73" fmla="*/ 206 h 245"/>
                <a:gd name="T74" fmla="*/ 233 w 281"/>
                <a:gd name="T75" fmla="*/ 205 h 245"/>
                <a:gd name="T76" fmla="*/ 219 w 281"/>
                <a:gd name="T77" fmla="*/ 216 h 245"/>
                <a:gd name="T78" fmla="*/ 205 w 281"/>
                <a:gd name="T79" fmla="*/ 210 h 245"/>
                <a:gd name="T80" fmla="*/ 195 w 281"/>
                <a:gd name="T81" fmla="*/ 209 h 245"/>
                <a:gd name="T82" fmla="*/ 189 w 281"/>
                <a:gd name="T83" fmla="*/ 212 h 245"/>
                <a:gd name="T84" fmla="*/ 179 w 281"/>
                <a:gd name="T85" fmla="*/ 212 h 245"/>
                <a:gd name="T86" fmla="*/ 168 w 281"/>
                <a:gd name="T87" fmla="*/ 220 h 245"/>
                <a:gd name="T88" fmla="*/ 159 w 281"/>
                <a:gd name="T89" fmla="*/ 221 h 245"/>
                <a:gd name="T90" fmla="*/ 137 w 281"/>
                <a:gd name="T91" fmla="*/ 210 h 245"/>
                <a:gd name="T92" fmla="*/ 128 w 281"/>
                <a:gd name="T93" fmla="*/ 215 h 245"/>
                <a:gd name="T94" fmla="*/ 119 w 281"/>
                <a:gd name="T95" fmla="*/ 215 h 245"/>
                <a:gd name="T96" fmla="*/ 112 w 281"/>
                <a:gd name="T97" fmla="*/ 207 h 245"/>
                <a:gd name="T98" fmla="*/ 93 w 281"/>
                <a:gd name="T99" fmla="*/ 199 h 245"/>
                <a:gd name="T100" fmla="*/ 74 w 281"/>
                <a:gd name="T101" fmla="*/ 202 h 245"/>
                <a:gd name="T102" fmla="*/ 69 w 281"/>
                <a:gd name="T103" fmla="*/ 206 h 245"/>
                <a:gd name="T104" fmla="*/ 67 w 281"/>
                <a:gd name="T105" fmla="*/ 218 h 245"/>
                <a:gd name="T106" fmla="*/ 61 w 281"/>
                <a:gd name="T107" fmla="*/ 227 h 245"/>
                <a:gd name="T108" fmla="*/ 60 w 281"/>
                <a:gd name="T109" fmla="*/ 245 h 245"/>
                <a:gd name="T110" fmla="*/ 46 w 281"/>
                <a:gd name="T111" fmla="*/ 233 h 245"/>
                <a:gd name="T112" fmla="*/ 40 w 281"/>
                <a:gd name="T113" fmla="*/ 233 h 245"/>
                <a:gd name="T114" fmla="*/ 34 w 281"/>
                <a:gd name="T115" fmla="*/ 23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245">
                  <a:moveTo>
                    <a:pt x="34" y="239"/>
                  </a:moveTo>
                  <a:lnTo>
                    <a:pt x="34" y="225"/>
                  </a:lnTo>
                  <a:lnTo>
                    <a:pt x="13" y="220"/>
                  </a:lnTo>
                  <a:lnTo>
                    <a:pt x="12" y="210"/>
                  </a:lnTo>
                  <a:lnTo>
                    <a:pt x="2" y="197"/>
                  </a:lnTo>
                  <a:lnTo>
                    <a:pt x="0" y="187"/>
                  </a:lnTo>
                  <a:lnTo>
                    <a:pt x="1" y="177"/>
                  </a:lnTo>
                  <a:lnTo>
                    <a:pt x="13" y="176"/>
                  </a:lnTo>
                  <a:lnTo>
                    <a:pt x="19" y="169"/>
                  </a:lnTo>
                  <a:lnTo>
                    <a:pt x="44" y="167"/>
                  </a:lnTo>
                  <a:lnTo>
                    <a:pt x="60" y="164"/>
                  </a:lnTo>
                  <a:lnTo>
                    <a:pt x="62" y="151"/>
                  </a:lnTo>
                  <a:lnTo>
                    <a:pt x="72" y="137"/>
                  </a:lnTo>
                  <a:lnTo>
                    <a:pt x="71" y="89"/>
                  </a:lnTo>
                  <a:lnTo>
                    <a:pt x="97" y="80"/>
                  </a:lnTo>
                  <a:lnTo>
                    <a:pt x="149" y="39"/>
                  </a:lnTo>
                  <a:lnTo>
                    <a:pt x="209" y="0"/>
                  </a:lnTo>
                  <a:lnTo>
                    <a:pt x="238" y="9"/>
                  </a:lnTo>
                  <a:lnTo>
                    <a:pt x="248" y="20"/>
                  </a:lnTo>
                  <a:lnTo>
                    <a:pt x="261" y="12"/>
                  </a:lnTo>
                  <a:lnTo>
                    <a:pt x="266" y="45"/>
                  </a:lnTo>
                  <a:lnTo>
                    <a:pt x="273" y="50"/>
                  </a:lnTo>
                  <a:lnTo>
                    <a:pt x="274" y="57"/>
                  </a:lnTo>
                  <a:lnTo>
                    <a:pt x="281" y="64"/>
                  </a:lnTo>
                  <a:lnTo>
                    <a:pt x="278" y="73"/>
                  </a:lnTo>
                  <a:lnTo>
                    <a:pt x="271" y="115"/>
                  </a:lnTo>
                  <a:lnTo>
                    <a:pt x="271" y="142"/>
                  </a:lnTo>
                  <a:lnTo>
                    <a:pt x="248" y="162"/>
                  </a:lnTo>
                  <a:lnTo>
                    <a:pt x="241" y="189"/>
                  </a:lnTo>
                  <a:lnTo>
                    <a:pt x="249" y="197"/>
                  </a:lnTo>
                  <a:lnTo>
                    <a:pt x="249" y="210"/>
                  </a:lnTo>
                  <a:lnTo>
                    <a:pt x="260" y="210"/>
                  </a:lnTo>
                  <a:lnTo>
                    <a:pt x="259" y="220"/>
                  </a:lnTo>
                  <a:lnTo>
                    <a:pt x="254" y="221"/>
                  </a:lnTo>
                  <a:lnTo>
                    <a:pt x="253" y="228"/>
                  </a:lnTo>
                  <a:lnTo>
                    <a:pt x="250" y="228"/>
                  </a:lnTo>
                  <a:lnTo>
                    <a:pt x="237" y="206"/>
                  </a:lnTo>
                  <a:lnTo>
                    <a:pt x="233" y="205"/>
                  </a:lnTo>
                  <a:lnTo>
                    <a:pt x="219" y="216"/>
                  </a:lnTo>
                  <a:lnTo>
                    <a:pt x="205" y="210"/>
                  </a:lnTo>
                  <a:lnTo>
                    <a:pt x="195" y="209"/>
                  </a:lnTo>
                  <a:lnTo>
                    <a:pt x="189" y="212"/>
                  </a:lnTo>
                  <a:lnTo>
                    <a:pt x="179" y="212"/>
                  </a:lnTo>
                  <a:lnTo>
                    <a:pt x="168" y="220"/>
                  </a:lnTo>
                  <a:lnTo>
                    <a:pt x="159" y="221"/>
                  </a:lnTo>
                  <a:lnTo>
                    <a:pt x="137" y="210"/>
                  </a:lnTo>
                  <a:lnTo>
                    <a:pt x="128" y="215"/>
                  </a:lnTo>
                  <a:lnTo>
                    <a:pt x="119" y="215"/>
                  </a:lnTo>
                  <a:lnTo>
                    <a:pt x="112" y="207"/>
                  </a:lnTo>
                  <a:lnTo>
                    <a:pt x="93" y="199"/>
                  </a:lnTo>
                  <a:lnTo>
                    <a:pt x="74" y="202"/>
                  </a:lnTo>
                  <a:lnTo>
                    <a:pt x="69" y="206"/>
                  </a:lnTo>
                  <a:lnTo>
                    <a:pt x="67" y="218"/>
                  </a:lnTo>
                  <a:lnTo>
                    <a:pt x="61" y="227"/>
                  </a:lnTo>
                  <a:lnTo>
                    <a:pt x="60" y="245"/>
                  </a:lnTo>
                  <a:lnTo>
                    <a:pt x="46" y="233"/>
                  </a:lnTo>
                  <a:lnTo>
                    <a:pt x="40" y="233"/>
                  </a:lnTo>
                  <a:lnTo>
                    <a:pt x="34" y="23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5" name="Freeform 133">
              <a:extLst>
                <a:ext uri="{FF2B5EF4-FFF2-40B4-BE49-F238E27FC236}">
                  <a16:creationId xmlns:a16="http://schemas.microsoft.com/office/drawing/2014/main" id="{5946EF49-4FC8-864E-B40C-10DA9F3DB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064" y="3811875"/>
              <a:ext cx="343049" cy="336645"/>
            </a:xfrm>
            <a:custGeom>
              <a:avLst/>
              <a:gdLst>
                <a:gd name="T0" fmla="*/ 106 w 216"/>
                <a:gd name="T1" fmla="*/ 189 h 200"/>
                <a:gd name="T2" fmla="*/ 87 w 216"/>
                <a:gd name="T3" fmla="*/ 197 h 200"/>
                <a:gd name="T4" fmla="*/ 80 w 216"/>
                <a:gd name="T5" fmla="*/ 196 h 200"/>
                <a:gd name="T6" fmla="*/ 73 w 216"/>
                <a:gd name="T7" fmla="*/ 200 h 200"/>
                <a:gd name="T8" fmla="*/ 59 w 216"/>
                <a:gd name="T9" fmla="*/ 200 h 200"/>
                <a:gd name="T10" fmla="*/ 49 w 216"/>
                <a:gd name="T11" fmla="*/ 187 h 200"/>
                <a:gd name="T12" fmla="*/ 43 w 216"/>
                <a:gd name="T13" fmla="*/ 172 h 200"/>
                <a:gd name="T14" fmla="*/ 30 w 216"/>
                <a:gd name="T15" fmla="*/ 158 h 200"/>
                <a:gd name="T16" fmla="*/ 16 w 216"/>
                <a:gd name="T17" fmla="*/ 158 h 200"/>
                <a:gd name="T18" fmla="*/ 0 w 216"/>
                <a:gd name="T19" fmla="*/ 158 h 200"/>
                <a:gd name="T20" fmla="*/ 1 w 216"/>
                <a:gd name="T21" fmla="*/ 125 h 200"/>
                <a:gd name="T22" fmla="*/ 0 w 216"/>
                <a:gd name="T23" fmla="*/ 112 h 200"/>
                <a:gd name="T24" fmla="*/ 4 w 216"/>
                <a:gd name="T25" fmla="*/ 98 h 200"/>
                <a:gd name="T26" fmla="*/ 9 w 216"/>
                <a:gd name="T27" fmla="*/ 92 h 200"/>
                <a:gd name="T28" fmla="*/ 18 w 216"/>
                <a:gd name="T29" fmla="*/ 79 h 200"/>
                <a:gd name="T30" fmla="*/ 16 w 216"/>
                <a:gd name="T31" fmla="*/ 74 h 200"/>
                <a:gd name="T32" fmla="*/ 20 w 216"/>
                <a:gd name="T33" fmla="*/ 65 h 200"/>
                <a:gd name="T34" fmla="*/ 16 w 216"/>
                <a:gd name="T35" fmla="*/ 53 h 200"/>
                <a:gd name="T36" fmla="*/ 16 w 216"/>
                <a:gd name="T37" fmla="*/ 46 h 200"/>
                <a:gd name="T38" fmla="*/ 17 w 216"/>
                <a:gd name="T39" fmla="*/ 28 h 200"/>
                <a:gd name="T40" fmla="*/ 23 w 216"/>
                <a:gd name="T41" fmla="*/ 19 h 200"/>
                <a:gd name="T42" fmla="*/ 25 w 216"/>
                <a:gd name="T43" fmla="*/ 7 h 200"/>
                <a:gd name="T44" fmla="*/ 30 w 216"/>
                <a:gd name="T45" fmla="*/ 3 h 200"/>
                <a:gd name="T46" fmla="*/ 49 w 216"/>
                <a:gd name="T47" fmla="*/ 0 h 200"/>
                <a:gd name="T48" fmla="*/ 68 w 216"/>
                <a:gd name="T49" fmla="*/ 8 h 200"/>
                <a:gd name="T50" fmla="*/ 75 w 216"/>
                <a:gd name="T51" fmla="*/ 16 h 200"/>
                <a:gd name="T52" fmla="*/ 84 w 216"/>
                <a:gd name="T53" fmla="*/ 16 h 200"/>
                <a:gd name="T54" fmla="*/ 93 w 216"/>
                <a:gd name="T55" fmla="*/ 11 h 200"/>
                <a:gd name="T56" fmla="*/ 115 w 216"/>
                <a:gd name="T57" fmla="*/ 22 h 200"/>
                <a:gd name="T58" fmla="*/ 124 w 216"/>
                <a:gd name="T59" fmla="*/ 21 h 200"/>
                <a:gd name="T60" fmla="*/ 135 w 216"/>
                <a:gd name="T61" fmla="*/ 13 h 200"/>
                <a:gd name="T62" fmla="*/ 145 w 216"/>
                <a:gd name="T63" fmla="*/ 13 h 200"/>
                <a:gd name="T64" fmla="*/ 151 w 216"/>
                <a:gd name="T65" fmla="*/ 10 h 200"/>
                <a:gd name="T66" fmla="*/ 161 w 216"/>
                <a:gd name="T67" fmla="*/ 11 h 200"/>
                <a:gd name="T68" fmla="*/ 175 w 216"/>
                <a:gd name="T69" fmla="*/ 17 h 200"/>
                <a:gd name="T70" fmla="*/ 189 w 216"/>
                <a:gd name="T71" fmla="*/ 6 h 200"/>
                <a:gd name="T72" fmla="*/ 193 w 216"/>
                <a:gd name="T73" fmla="*/ 7 h 200"/>
                <a:gd name="T74" fmla="*/ 206 w 216"/>
                <a:gd name="T75" fmla="*/ 29 h 200"/>
                <a:gd name="T76" fmla="*/ 209 w 216"/>
                <a:gd name="T77" fmla="*/ 29 h 200"/>
                <a:gd name="T78" fmla="*/ 216 w 216"/>
                <a:gd name="T79" fmla="*/ 37 h 200"/>
                <a:gd name="T80" fmla="*/ 214 w 216"/>
                <a:gd name="T81" fmla="*/ 41 h 200"/>
                <a:gd name="T82" fmla="*/ 214 w 216"/>
                <a:gd name="T83" fmla="*/ 48 h 200"/>
                <a:gd name="T84" fmla="*/ 199 w 216"/>
                <a:gd name="T85" fmla="*/ 64 h 200"/>
                <a:gd name="T86" fmla="*/ 194 w 216"/>
                <a:gd name="T87" fmla="*/ 77 h 200"/>
                <a:gd name="T88" fmla="*/ 191 w 216"/>
                <a:gd name="T89" fmla="*/ 88 h 200"/>
                <a:gd name="T90" fmla="*/ 187 w 216"/>
                <a:gd name="T91" fmla="*/ 93 h 200"/>
                <a:gd name="T92" fmla="*/ 184 w 216"/>
                <a:gd name="T93" fmla="*/ 107 h 200"/>
                <a:gd name="T94" fmla="*/ 174 w 216"/>
                <a:gd name="T95" fmla="*/ 116 h 200"/>
                <a:gd name="T96" fmla="*/ 172 w 216"/>
                <a:gd name="T97" fmla="*/ 126 h 200"/>
                <a:gd name="T98" fmla="*/ 167 w 216"/>
                <a:gd name="T99" fmla="*/ 135 h 200"/>
                <a:gd name="T100" fmla="*/ 166 w 216"/>
                <a:gd name="T101" fmla="*/ 143 h 200"/>
                <a:gd name="T102" fmla="*/ 153 w 216"/>
                <a:gd name="T103" fmla="*/ 150 h 200"/>
                <a:gd name="T104" fmla="*/ 143 w 216"/>
                <a:gd name="T105" fmla="*/ 142 h 200"/>
                <a:gd name="T106" fmla="*/ 136 w 216"/>
                <a:gd name="T107" fmla="*/ 142 h 200"/>
                <a:gd name="T108" fmla="*/ 125 w 216"/>
                <a:gd name="T109" fmla="*/ 154 h 200"/>
                <a:gd name="T110" fmla="*/ 120 w 216"/>
                <a:gd name="T111" fmla="*/ 155 h 200"/>
                <a:gd name="T112" fmla="*/ 111 w 216"/>
                <a:gd name="T113" fmla="*/ 175 h 200"/>
                <a:gd name="T114" fmla="*/ 106 w 216"/>
                <a:gd name="T115" fmla="*/ 18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6" h="200">
                  <a:moveTo>
                    <a:pt x="106" y="189"/>
                  </a:moveTo>
                  <a:lnTo>
                    <a:pt x="87" y="197"/>
                  </a:lnTo>
                  <a:lnTo>
                    <a:pt x="80" y="196"/>
                  </a:lnTo>
                  <a:lnTo>
                    <a:pt x="73" y="200"/>
                  </a:lnTo>
                  <a:lnTo>
                    <a:pt x="59" y="200"/>
                  </a:lnTo>
                  <a:lnTo>
                    <a:pt x="49" y="187"/>
                  </a:lnTo>
                  <a:lnTo>
                    <a:pt x="43" y="172"/>
                  </a:lnTo>
                  <a:lnTo>
                    <a:pt x="30" y="158"/>
                  </a:lnTo>
                  <a:lnTo>
                    <a:pt x="16" y="158"/>
                  </a:lnTo>
                  <a:lnTo>
                    <a:pt x="0" y="158"/>
                  </a:lnTo>
                  <a:lnTo>
                    <a:pt x="1" y="125"/>
                  </a:lnTo>
                  <a:lnTo>
                    <a:pt x="0" y="112"/>
                  </a:lnTo>
                  <a:lnTo>
                    <a:pt x="4" y="98"/>
                  </a:lnTo>
                  <a:lnTo>
                    <a:pt x="9" y="92"/>
                  </a:lnTo>
                  <a:lnTo>
                    <a:pt x="18" y="79"/>
                  </a:lnTo>
                  <a:lnTo>
                    <a:pt x="16" y="74"/>
                  </a:lnTo>
                  <a:lnTo>
                    <a:pt x="20" y="65"/>
                  </a:lnTo>
                  <a:lnTo>
                    <a:pt x="16" y="53"/>
                  </a:lnTo>
                  <a:lnTo>
                    <a:pt x="16" y="46"/>
                  </a:lnTo>
                  <a:lnTo>
                    <a:pt x="17" y="28"/>
                  </a:lnTo>
                  <a:lnTo>
                    <a:pt x="23" y="19"/>
                  </a:lnTo>
                  <a:lnTo>
                    <a:pt x="25" y="7"/>
                  </a:lnTo>
                  <a:lnTo>
                    <a:pt x="30" y="3"/>
                  </a:lnTo>
                  <a:lnTo>
                    <a:pt x="49" y="0"/>
                  </a:lnTo>
                  <a:lnTo>
                    <a:pt x="68" y="8"/>
                  </a:lnTo>
                  <a:lnTo>
                    <a:pt x="75" y="16"/>
                  </a:lnTo>
                  <a:lnTo>
                    <a:pt x="84" y="16"/>
                  </a:lnTo>
                  <a:lnTo>
                    <a:pt x="93" y="11"/>
                  </a:lnTo>
                  <a:lnTo>
                    <a:pt x="115" y="22"/>
                  </a:lnTo>
                  <a:lnTo>
                    <a:pt x="124" y="21"/>
                  </a:lnTo>
                  <a:lnTo>
                    <a:pt x="135" y="13"/>
                  </a:lnTo>
                  <a:lnTo>
                    <a:pt x="145" y="13"/>
                  </a:lnTo>
                  <a:lnTo>
                    <a:pt x="151" y="10"/>
                  </a:lnTo>
                  <a:lnTo>
                    <a:pt x="161" y="11"/>
                  </a:lnTo>
                  <a:lnTo>
                    <a:pt x="175" y="17"/>
                  </a:lnTo>
                  <a:lnTo>
                    <a:pt x="189" y="6"/>
                  </a:lnTo>
                  <a:lnTo>
                    <a:pt x="193" y="7"/>
                  </a:lnTo>
                  <a:lnTo>
                    <a:pt x="206" y="29"/>
                  </a:lnTo>
                  <a:lnTo>
                    <a:pt x="209" y="29"/>
                  </a:lnTo>
                  <a:lnTo>
                    <a:pt x="216" y="37"/>
                  </a:lnTo>
                  <a:lnTo>
                    <a:pt x="214" y="41"/>
                  </a:lnTo>
                  <a:lnTo>
                    <a:pt x="214" y="48"/>
                  </a:lnTo>
                  <a:lnTo>
                    <a:pt x="199" y="64"/>
                  </a:lnTo>
                  <a:lnTo>
                    <a:pt x="194" y="77"/>
                  </a:lnTo>
                  <a:lnTo>
                    <a:pt x="191" y="88"/>
                  </a:lnTo>
                  <a:lnTo>
                    <a:pt x="187" y="93"/>
                  </a:lnTo>
                  <a:lnTo>
                    <a:pt x="184" y="107"/>
                  </a:lnTo>
                  <a:lnTo>
                    <a:pt x="174" y="116"/>
                  </a:lnTo>
                  <a:lnTo>
                    <a:pt x="172" y="126"/>
                  </a:lnTo>
                  <a:lnTo>
                    <a:pt x="167" y="135"/>
                  </a:lnTo>
                  <a:lnTo>
                    <a:pt x="166" y="143"/>
                  </a:lnTo>
                  <a:lnTo>
                    <a:pt x="153" y="150"/>
                  </a:lnTo>
                  <a:lnTo>
                    <a:pt x="143" y="142"/>
                  </a:lnTo>
                  <a:lnTo>
                    <a:pt x="136" y="142"/>
                  </a:lnTo>
                  <a:lnTo>
                    <a:pt x="125" y="154"/>
                  </a:lnTo>
                  <a:lnTo>
                    <a:pt x="120" y="155"/>
                  </a:lnTo>
                  <a:lnTo>
                    <a:pt x="111" y="175"/>
                  </a:lnTo>
                  <a:lnTo>
                    <a:pt x="106" y="18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6" name="Freeform 134">
              <a:extLst>
                <a:ext uri="{FF2B5EF4-FFF2-40B4-BE49-F238E27FC236}">
                  <a16:creationId xmlns:a16="http://schemas.microsoft.com/office/drawing/2014/main" id="{BF0B5443-9B1F-3841-A0C9-590964569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139" y="3771477"/>
              <a:ext cx="136585" cy="151490"/>
            </a:xfrm>
            <a:custGeom>
              <a:avLst/>
              <a:gdLst>
                <a:gd name="T0" fmla="*/ 33 w 86"/>
                <a:gd name="T1" fmla="*/ 82 h 90"/>
                <a:gd name="T2" fmla="*/ 27 w 86"/>
                <a:gd name="T3" fmla="*/ 75 h 90"/>
                <a:gd name="T4" fmla="*/ 19 w 86"/>
                <a:gd name="T5" fmla="*/ 67 h 90"/>
                <a:gd name="T6" fmla="*/ 15 w 86"/>
                <a:gd name="T7" fmla="*/ 60 h 90"/>
                <a:gd name="T8" fmla="*/ 8 w 86"/>
                <a:gd name="T9" fmla="*/ 54 h 90"/>
                <a:gd name="T10" fmla="*/ 0 w 86"/>
                <a:gd name="T11" fmla="*/ 44 h 90"/>
                <a:gd name="T12" fmla="*/ 2 w 86"/>
                <a:gd name="T13" fmla="*/ 41 h 90"/>
                <a:gd name="T14" fmla="*/ 5 w 86"/>
                <a:gd name="T15" fmla="*/ 44 h 90"/>
                <a:gd name="T16" fmla="*/ 6 w 86"/>
                <a:gd name="T17" fmla="*/ 43 h 90"/>
                <a:gd name="T18" fmla="*/ 12 w 86"/>
                <a:gd name="T19" fmla="*/ 42 h 90"/>
                <a:gd name="T20" fmla="*/ 15 w 86"/>
                <a:gd name="T21" fmla="*/ 37 h 90"/>
                <a:gd name="T22" fmla="*/ 18 w 86"/>
                <a:gd name="T23" fmla="*/ 37 h 90"/>
                <a:gd name="T24" fmla="*/ 18 w 86"/>
                <a:gd name="T25" fmla="*/ 27 h 90"/>
                <a:gd name="T26" fmla="*/ 23 w 86"/>
                <a:gd name="T27" fmla="*/ 26 h 90"/>
                <a:gd name="T28" fmla="*/ 26 w 86"/>
                <a:gd name="T29" fmla="*/ 26 h 90"/>
                <a:gd name="T30" fmla="*/ 31 w 86"/>
                <a:gd name="T31" fmla="*/ 21 h 90"/>
                <a:gd name="T32" fmla="*/ 36 w 86"/>
                <a:gd name="T33" fmla="*/ 25 h 90"/>
                <a:gd name="T34" fmla="*/ 38 w 86"/>
                <a:gd name="T35" fmla="*/ 22 h 90"/>
                <a:gd name="T36" fmla="*/ 41 w 86"/>
                <a:gd name="T37" fmla="*/ 20 h 90"/>
                <a:gd name="T38" fmla="*/ 48 w 86"/>
                <a:gd name="T39" fmla="*/ 14 h 90"/>
                <a:gd name="T40" fmla="*/ 49 w 86"/>
                <a:gd name="T41" fmla="*/ 10 h 90"/>
                <a:gd name="T42" fmla="*/ 51 w 86"/>
                <a:gd name="T43" fmla="*/ 10 h 90"/>
                <a:gd name="T44" fmla="*/ 54 w 86"/>
                <a:gd name="T45" fmla="*/ 5 h 90"/>
                <a:gd name="T46" fmla="*/ 56 w 86"/>
                <a:gd name="T47" fmla="*/ 5 h 90"/>
                <a:gd name="T48" fmla="*/ 58 w 86"/>
                <a:gd name="T49" fmla="*/ 8 h 90"/>
                <a:gd name="T50" fmla="*/ 62 w 86"/>
                <a:gd name="T51" fmla="*/ 9 h 90"/>
                <a:gd name="T52" fmla="*/ 66 w 86"/>
                <a:gd name="T53" fmla="*/ 6 h 90"/>
                <a:gd name="T54" fmla="*/ 71 w 86"/>
                <a:gd name="T55" fmla="*/ 6 h 90"/>
                <a:gd name="T56" fmla="*/ 77 w 86"/>
                <a:gd name="T57" fmla="*/ 3 h 90"/>
                <a:gd name="T58" fmla="*/ 80 w 86"/>
                <a:gd name="T59" fmla="*/ 0 h 90"/>
                <a:gd name="T60" fmla="*/ 86 w 86"/>
                <a:gd name="T61" fmla="*/ 1 h 90"/>
                <a:gd name="T62" fmla="*/ 85 w 86"/>
                <a:gd name="T63" fmla="*/ 3 h 90"/>
                <a:gd name="T64" fmla="*/ 83 w 86"/>
                <a:gd name="T65" fmla="*/ 8 h 90"/>
                <a:gd name="T66" fmla="*/ 84 w 86"/>
                <a:gd name="T67" fmla="*/ 15 h 90"/>
                <a:gd name="T68" fmla="*/ 79 w 86"/>
                <a:gd name="T69" fmla="*/ 22 h 90"/>
                <a:gd name="T70" fmla="*/ 77 w 86"/>
                <a:gd name="T71" fmla="*/ 30 h 90"/>
                <a:gd name="T72" fmla="*/ 76 w 86"/>
                <a:gd name="T73" fmla="*/ 40 h 90"/>
                <a:gd name="T74" fmla="*/ 76 w 86"/>
                <a:gd name="T75" fmla="*/ 45 h 90"/>
                <a:gd name="T76" fmla="*/ 76 w 86"/>
                <a:gd name="T77" fmla="*/ 54 h 90"/>
                <a:gd name="T78" fmla="*/ 73 w 86"/>
                <a:gd name="T79" fmla="*/ 56 h 90"/>
                <a:gd name="T80" fmla="*/ 70 w 86"/>
                <a:gd name="T81" fmla="*/ 65 h 90"/>
                <a:gd name="T82" fmla="*/ 71 w 86"/>
                <a:gd name="T83" fmla="*/ 71 h 90"/>
                <a:gd name="T84" fmla="*/ 67 w 86"/>
                <a:gd name="T85" fmla="*/ 76 h 90"/>
                <a:gd name="T86" fmla="*/ 67 w 86"/>
                <a:gd name="T87" fmla="*/ 82 h 90"/>
                <a:gd name="T88" fmla="*/ 70 w 86"/>
                <a:gd name="T89" fmla="*/ 85 h 90"/>
                <a:gd name="T90" fmla="*/ 65 w 86"/>
                <a:gd name="T91" fmla="*/ 90 h 90"/>
                <a:gd name="T92" fmla="*/ 60 w 86"/>
                <a:gd name="T93" fmla="*/ 88 h 90"/>
                <a:gd name="T94" fmla="*/ 57 w 86"/>
                <a:gd name="T95" fmla="*/ 84 h 90"/>
                <a:gd name="T96" fmla="*/ 52 w 86"/>
                <a:gd name="T97" fmla="*/ 82 h 90"/>
                <a:gd name="T98" fmla="*/ 47 w 86"/>
                <a:gd name="T99" fmla="*/ 85 h 90"/>
                <a:gd name="T100" fmla="*/ 36 w 86"/>
                <a:gd name="T101" fmla="*/ 79 h 90"/>
                <a:gd name="T102" fmla="*/ 33 w 86"/>
                <a:gd name="T103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" h="90">
                  <a:moveTo>
                    <a:pt x="33" y="82"/>
                  </a:moveTo>
                  <a:lnTo>
                    <a:pt x="27" y="75"/>
                  </a:lnTo>
                  <a:lnTo>
                    <a:pt x="19" y="67"/>
                  </a:lnTo>
                  <a:lnTo>
                    <a:pt x="15" y="60"/>
                  </a:lnTo>
                  <a:lnTo>
                    <a:pt x="8" y="54"/>
                  </a:lnTo>
                  <a:lnTo>
                    <a:pt x="0" y="44"/>
                  </a:lnTo>
                  <a:lnTo>
                    <a:pt x="2" y="41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12" y="42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27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1" y="21"/>
                  </a:lnTo>
                  <a:lnTo>
                    <a:pt x="36" y="25"/>
                  </a:lnTo>
                  <a:lnTo>
                    <a:pt x="38" y="22"/>
                  </a:lnTo>
                  <a:lnTo>
                    <a:pt x="41" y="20"/>
                  </a:lnTo>
                  <a:lnTo>
                    <a:pt x="48" y="14"/>
                  </a:lnTo>
                  <a:lnTo>
                    <a:pt x="49" y="10"/>
                  </a:lnTo>
                  <a:lnTo>
                    <a:pt x="51" y="10"/>
                  </a:lnTo>
                  <a:lnTo>
                    <a:pt x="54" y="5"/>
                  </a:lnTo>
                  <a:lnTo>
                    <a:pt x="56" y="5"/>
                  </a:lnTo>
                  <a:lnTo>
                    <a:pt x="58" y="8"/>
                  </a:lnTo>
                  <a:lnTo>
                    <a:pt x="62" y="9"/>
                  </a:lnTo>
                  <a:lnTo>
                    <a:pt x="66" y="6"/>
                  </a:lnTo>
                  <a:lnTo>
                    <a:pt x="71" y="6"/>
                  </a:lnTo>
                  <a:lnTo>
                    <a:pt x="77" y="3"/>
                  </a:lnTo>
                  <a:lnTo>
                    <a:pt x="80" y="0"/>
                  </a:lnTo>
                  <a:lnTo>
                    <a:pt x="86" y="1"/>
                  </a:lnTo>
                  <a:lnTo>
                    <a:pt x="85" y="3"/>
                  </a:lnTo>
                  <a:lnTo>
                    <a:pt x="83" y="8"/>
                  </a:lnTo>
                  <a:lnTo>
                    <a:pt x="84" y="15"/>
                  </a:lnTo>
                  <a:lnTo>
                    <a:pt x="79" y="22"/>
                  </a:lnTo>
                  <a:lnTo>
                    <a:pt x="77" y="30"/>
                  </a:lnTo>
                  <a:lnTo>
                    <a:pt x="76" y="40"/>
                  </a:lnTo>
                  <a:lnTo>
                    <a:pt x="76" y="45"/>
                  </a:lnTo>
                  <a:lnTo>
                    <a:pt x="76" y="54"/>
                  </a:lnTo>
                  <a:lnTo>
                    <a:pt x="73" y="56"/>
                  </a:lnTo>
                  <a:lnTo>
                    <a:pt x="70" y="65"/>
                  </a:lnTo>
                  <a:lnTo>
                    <a:pt x="71" y="71"/>
                  </a:lnTo>
                  <a:lnTo>
                    <a:pt x="67" y="76"/>
                  </a:lnTo>
                  <a:lnTo>
                    <a:pt x="67" y="82"/>
                  </a:lnTo>
                  <a:lnTo>
                    <a:pt x="70" y="85"/>
                  </a:lnTo>
                  <a:lnTo>
                    <a:pt x="65" y="90"/>
                  </a:lnTo>
                  <a:lnTo>
                    <a:pt x="60" y="88"/>
                  </a:lnTo>
                  <a:lnTo>
                    <a:pt x="57" y="84"/>
                  </a:lnTo>
                  <a:lnTo>
                    <a:pt x="52" y="82"/>
                  </a:lnTo>
                  <a:lnTo>
                    <a:pt x="47" y="85"/>
                  </a:lnTo>
                  <a:lnTo>
                    <a:pt x="36" y="79"/>
                  </a:lnTo>
                  <a:lnTo>
                    <a:pt x="33" y="8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7" name="Freeform 135">
              <a:extLst>
                <a:ext uri="{FF2B5EF4-FFF2-40B4-BE49-F238E27FC236}">
                  <a16:creationId xmlns:a16="http://schemas.microsoft.com/office/drawing/2014/main" id="{CB680A12-5307-754F-B103-6CE653AD7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828" y="2438364"/>
              <a:ext cx="92115" cy="90894"/>
            </a:xfrm>
            <a:custGeom>
              <a:avLst/>
              <a:gdLst>
                <a:gd name="T0" fmla="*/ 42 w 58"/>
                <a:gd name="T1" fmla="*/ 0 h 54"/>
                <a:gd name="T2" fmla="*/ 55 w 58"/>
                <a:gd name="T3" fmla="*/ 0 h 54"/>
                <a:gd name="T4" fmla="*/ 58 w 58"/>
                <a:gd name="T5" fmla="*/ 7 h 54"/>
                <a:gd name="T6" fmla="*/ 55 w 58"/>
                <a:gd name="T7" fmla="*/ 25 h 54"/>
                <a:gd name="T8" fmla="*/ 51 w 58"/>
                <a:gd name="T9" fmla="*/ 33 h 54"/>
                <a:gd name="T10" fmla="*/ 42 w 58"/>
                <a:gd name="T11" fmla="*/ 33 h 54"/>
                <a:gd name="T12" fmla="*/ 45 w 58"/>
                <a:gd name="T13" fmla="*/ 54 h 54"/>
                <a:gd name="T14" fmla="*/ 36 w 58"/>
                <a:gd name="T15" fmla="*/ 49 h 54"/>
                <a:gd name="T16" fmla="*/ 26 w 58"/>
                <a:gd name="T17" fmla="*/ 40 h 54"/>
                <a:gd name="T18" fmla="*/ 11 w 58"/>
                <a:gd name="T19" fmla="*/ 44 h 54"/>
                <a:gd name="T20" fmla="*/ 0 w 58"/>
                <a:gd name="T21" fmla="*/ 43 h 54"/>
                <a:gd name="T22" fmla="*/ 8 w 58"/>
                <a:gd name="T23" fmla="*/ 37 h 54"/>
                <a:gd name="T24" fmla="*/ 21 w 58"/>
                <a:gd name="T25" fmla="*/ 8 h 54"/>
                <a:gd name="T26" fmla="*/ 42 w 5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54">
                  <a:moveTo>
                    <a:pt x="42" y="0"/>
                  </a:moveTo>
                  <a:lnTo>
                    <a:pt x="55" y="0"/>
                  </a:lnTo>
                  <a:lnTo>
                    <a:pt x="58" y="7"/>
                  </a:lnTo>
                  <a:lnTo>
                    <a:pt x="55" y="25"/>
                  </a:lnTo>
                  <a:lnTo>
                    <a:pt x="51" y="33"/>
                  </a:lnTo>
                  <a:lnTo>
                    <a:pt x="42" y="33"/>
                  </a:lnTo>
                  <a:lnTo>
                    <a:pt x="45" y="54"/>
                  </a:lnTo>
                  <a:lnTo>
                    <a:pt x="36" y="49"/>
                  </a:lnTo>
                  <a:lnTo>
                    <a:pt x="26" y="40"/>
                  </a:lnTo>
                  <a:lnTo>
                    <a:pt x="11" y="44"/>
                  </a:lnTo>
                  <a:lnTo>
                    <a:pt x="0" y="43"/>
                  </a:lnTo>
                  <a:lnTo>
                    <a:pt x="8" y="37"/>
                  </a:lnTo>
                  <a:lnTo>
                    <a:pt x="21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8" name="Freeform 136">
              <a:extLst>
                <a:ext uri="{FF2B5EF4-FFF2-40B4-BE49-F238E27FC236}">
                  <a16:creationId xmlns:a16="http://schemas.microsoft.com/office/drawing/2014/main" id="{5443ED1D-7872-1649-8FDF-6997342DA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9004" y="1879534"/>
              <a:ext cx="539984" cy="405658"/>
            </a:xfrm>
            <a:custGeom>
              <a:avLst/>
              <a:gdLst>
                <a:gd name="T0" fmla="*/ 294 w 340"/>
                <a:gd name="T1" fmla="*/ 0 h 241"/>
                <a:gd name="T2" fmla="*/ 338 w 340"/>
                <a:gd name="T3" fmla="*/ 13 h 241"/>
                <a:gd name="T4" fmla="*/ 322 w 340"/>
                <a:gd name="T5" fmla="*/ 17 h 241"/>
                <a:gd name="T6" fmla="*/ 340 w 340"/>
                <a:gd name="T7" fmla="*/ 28 h 241"/>
                <a:gd name="T8" fmla="*/ 319 w 340"/>
                <a:gd name="T9" fmla="*/ 35 h 241"/>
                <a:gd name="T10" fmla="*/ 309 w 340"/>
                <a:gd name="T11" fmla="*/ 37 h 241"/>
                <a:gd name="T12" fmla="*/ 311 w 340"/>
                <a:gd name="T13" fmla="*/ 24 h 241"/>
                <a:gd name="T14" fmla="*/ 293 w 340"/>
                <a:gd name="T15" fmla="*/ 18 h 241"/>
                <a:gd name="T16" fmla="*/ 274 w 340"/>
                <a:gd name="T17" fmla="*/ 23 h 241"/>
                <a:gd name="T18" fmla="*/ 270 w 340"/>
                <a:gd name="T19" fmla="*/ 36 h 241"/>
                <a:gd name="T20" fmla="*/ 259 w 340"/>
                <a:gd name="T21" fmla="*/ 44 h 241"/>
                <a:gd name="T22" fmla="*/ 244 w 340"/>
                <a:gd name="T23" fmla="*/ 40 h 241"/>
                <a:gd name="T24" fmla="*/ 227 w 340"/>
                <a:gd name="T25" fmla="*/ 40 h 241"/>
                <a:gd name="T26" fmla="*/ 210 w 340"/>
                <a:gd name="T27" fmla="*/ 31 h 241"/>
                <a:gd name="T28" fmla="*/ 203 w 340"/>
                <a:gd name="T29" fmla="*/ 36 h 241"/>
                <a:gd name="T30" fmla="*/ 195 w 340"/>
                <a:gd name="T31" fmla="*/ 37 h 241"/>
                <a:gd name="T32" fmla="*/ 195 w 340"/>
                <a:gd name="T33" fmla="*/ 48 h 241"/>
                <a:gd name="T34" fmla="*/ 170 w 340"/>
                <a:gd name="T35" fmla="*/ 45 h 241"/>
                <a:gd name="T36" fmla="*/ 168 w 340"/>
                <a:gd name="T37" fmla="*/ 55 h 241"/>
                <a:gd name="T38" fmla="*/ 155 w 340"/>
                <a:gd name="T39" fmla="*/ 55 h 241"/>
                <a:gd name="T40" fmla="*/ 148 w 340"/>
                <a:gd name="T41" fmla="*/ 68 h 241"/>
                <a:gd name="T42" fmla="*/ 137 w 340"/>
                <a:gd name="T43" fmla="*/ 88 h 241"/>
                <a:gd name="T44" fmla="*/ 118 w 340"/>
                <a:gd name="T45" fmla="*/ 114 h 241"/>
                <a:gd name="T46" fmla="*/ 124 w 340"/>
                <a:gd name="T47" fmla="*/ 120 h 241"/>
                <a:gd name="T48" fmla="*/ 120 w 340"/>
                <a:gd name="T49" fmla="*/ 127 h 241"/>
                <a:gd name="T50" fmla="*/ 106 w 340"/>
                <a:gd name="T51" fmla="*/ 127 h 241"/>
                <a:gd name="T52" fmla="*/ 98 w 340"/>
                <a:gd name="T53" fmla="*/ 145 h 241"/>
                <a:gd name="T54" fmla="*/ 102 w 340"/>
                <a:gd name="T55" fmla="*/ 170 h 241"/>
                <a:gd name="T56" fmla="*/ 112 w 340"/>
                <a:gd name="T57" fmla="*/ 179 h 241"/>
                <a:gd name="T58" fmla="*/ 109 w 340"/>
                <a:gd name="T59" fmla="*/ 202 h 241"/>
                <a:gd name="T60" fmla="*/ 98 w 340"/>
                <a:gd name="T61" fmla="*/ 215 h 241"/>
                <a:gd name="T62" fmla="*/ 92 w 340"/>
                <a:gd name="T63" fmla="*/ 226 h 241"/>
                <a:gd name="T64" fmla="*/ 81 w 340"/>
                <a:gd name="T65" fmla="*/ 214 h 241"/>
                <a:gd name="T66" fmla="*/ 54 w 340"/>
                <a:gd name="T67" fmla="*/ 237 h 241"/>
                <a:gd name="T68" fmla="*/ 34 w 340"/>
                <a:gd name="T69" fmla="*/ 241 h 241"/>
                <a:gd name="T70" fmla="*/ 13 w 340"/>
                <a:gd name="T71" fmla="*/ 231 h 241"/>
                <a:gd name="T72" fmla="*/ 7 w 340"/>
                <a:gd name="T73" fmla="*/ 211 h 241"/>
                <a:gd name="T74" fmla="*/ 0 w 340"/>
                <a:gd name="T75" fmla="*/ 166 h 241"/>
                <a:gd name="T76" fmla="*/ 13 w 340"/>
                <a:gd name="T77" fmla="*/ 154 h 241"/>
                <a:gd name="T78" fmla="*/ 50 w 340"/>
                <a:gd name="T79" fmla="*/ 139 h 241"/>
                <a:gd name="T80" fmla="*/ 76 w 340"/>
                <a:gd name="T81" fmla="*/ 119 h 241"/>
                <a:gd name="T82" fmla="*/ 99 w 340"/>
                <a:gd name="T83" fmla="*/ 94 h 241"/>
                <a:gd name="T84" fmla="*/ 128 w 340"/>
                <a:gd name="T85" fmla="*/ 59 h 241"/>
                <a:gd name="T86" fmla="*/ 149 w 340"/>
                <a:gd name="T87" fmla="*/ 45 h 241"/>
                <a:gd name="T88" fmla="*/ 182 w 340"/>
                <a:gd name="T89" fmla="*/ 24 h 241"/>
                <a:gd name="T90" fmla="*/ 209 w 340"/>
                <a:gd name="T91" fmla="*/ 16 h 241"/>
                <a:gd name="T92" fmla="*/ 231 w 340"/>
                <a:gd name="T93" fmla="*/ 17 h 241"/>
                <a:gd name="T94" fmla="*/ 247 w 340"/>
                <a:gd name="T95" fmla="*/ 3 h 241"/>
                <a:gd name="T96" fmla="*/ 271 w 340"/>
                <a:gd name="T97" fmla="*/ 3 h 241"/>
                <a:gd name="T98" fmla="*/ 294 w 340"/>
                <a:gd name="T9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0" h="241">
                  <a:moveTo>
                    <a:pt x="294" y="0"/>
                  </a:moveTo>
                  <a:lnTo>
                    <a:pt x="338" y="13"/>
                  </a:lnTo>
                  <a:lnTo>
                    <a:pt x="322" y="17"/>
                  </a:lnTo>
                  <a:lnTo>
                    <a:pt x="340" y="28"/>
                  </a:lnTo>
                  <a:lnTo>
                    <a:pt x="319" y="35"/>
                  </a:lnTo>
                  <a:lnTo>
                    <a:pt x="309" y="37"/>
                  </a:lnTo>
                  <a:lnTo>
                    <a:pt x="311" y="24"/>
                  </a:lnTo>
                  <a:lnTo>
                    <a:pt x="293" y="18"/>
                  </a:lnTo>
                  <a:lnTo>
                    <a:pt x="274" y="23"/>
                  </a:lnTo>
                  <a:lnTo>
                    <a:pt x="270" y="36"/>
                  </a:lnTo>
                  <a:lnTo>
                    <a:pt x="259" y="44"/>
                  </a:lnTo>
                  <a:lnTo>
                    <a:pt x="244" y="40"/>
                  </a:lnTo>
                  <a:lnTo>
                    <a:pt x="227" y="40"/>
                  </a:lnTo>
                  <a:lnTo>
                    <a:pt x="210" y="31"/>
                  </a:lnTo>
                  <a:lnTo>
                    <a:pt x="203" y="36"/>
                  </a:lnTo>
                  <a:lnTo>
                    <a:pt x="195" y="37"/>
                  </a:lnTo>
                  <a:lnTo>
                    <a:pt x="195" y="48"/>
                  </a:lnTo>
                  <a:lnTo>
                    <a:pt x="170" y="45"/>
                  </a:lnTo>
                  <a:lnTo>
                    <a:pt x="168" y="55"/>
                  </a:lnTo>
                  <a:lnTo>
                    <a:pt x="155" y="55"/>
                  </a:lnTo>
                  <a:lnTo>
                    <a:pt x="148" y="68"/>
                  </a:lnTo>
                  <a:lnTo>
                    <a:pt x="137" y="88"/>
                  </a:lnTo>
                  <a:lnTo>
                    <a:pt x="118" y="114"/>
                  </a:lnTo>
                  <a:lnTo>
                    <a:pt x="124" y="120"/>
                  </a:lnTo>
                  <a:lnTo>
                    <a:pt x="120" y="127"/>
                  </a:lnTo>
                  <a:lnTo>
                    <a:pt x="106" y="127"/>
                  </a:lnTo>
                  <a:lnTo>
                    <a:pt x="98" y="145"/>
                  </a:lnTo>
                  <a:lnTo>
                    <a:pt x="102" y="170"/>
                  </a:lnTo>
                  <a:lnTo>
                    <a:pt x="112" y="179"/>
                  </a:lnTo>
                  <a:lnTo>
                    <a:pt x="109" y="202"/>
                  </a:lnTo>
                  <a:lnTo>
                    <a:pt x="98" y="215"/>
                  </a:lnTo>
                  <a:lnTo>
                    <a:pt x="92" y="226"/>
                  </a:lnTo>
                  <a:lnTo>
                    <a:pt x="81" y="214"/>
                  </a:lnTo>
                  <a:lnTo>
                    <a:pt x="54" y="237"/>
                  </a:lnTo>
                  <a:lnTo>
                    <a:pt x="34" y="241"/>
                  </a:lnTo>
                  <a:lnTo>
                    <a:pt x="13" y="231"/>
                  </a:lnTo>
                  <a:lnTo>
                    <a:pt x="7" y="211"/>
                  </a:lnTo>
                  <a:lnTo>
                    <a:pt x="0" y="166"/>
                  </a:lnTo>
                  <a:lnTo>
                    <a:pt x="13" y="154"/>
                  </a:lnTo>
                  <a:lnTo>
                    <a:pt x="50" y="139"/>
                  </a:lnTo>
                  <a:lnTo>
                    <a:pt x="76" y="119"/>
                  </a:lnTo>
                  <a:lnTo>
                    <a:pt x="99" y="94"/>
                  </a:lnTo>
                  <a:lnTo>
                    <a:pt x="128" y="59"/>
                  </a:lnTo>
                  <a:lnTo>
                    <a:pt x="149" y="45"/>
                  </a:lnTo>
                  <a:lnTo>
                    <a:pt x="182" y="24"/>
                  </a:lnTo>
                  <a:lnTo>
                    <a:pt x="209" y="16"/>
                  </a:lnTo>
                  <a:lnTo>
                    <a:pt x="231" y="17"/>
                  </a:lnTo>
                  <a:lnTo>
                    <a:pt x="247" y="3"/>
                  </a:lnTo>
                  <a:lnTo>
                    <a:pt x="271" y="3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399" name="Freeform 137">
              <a:extLst>
                <a:ext uri="{FF2B5EF4-FFF2-40B4-BE49-F238E27FC236}">
                  <a16:creationId xmlns:a16="http://schemas.microsoft.com/office/drawing/2014/main" id="{BD797C6A-E111-AC40-B112-6ACCC7681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760" y="1687646"/>
              <a:ext cx="76233" cy="25249"/>
            </a:xfrm>
            <a:custGeom>
              <a:avLst/>
              <a:gdLst>
                <a:gd name="T0" fmla="*/ 48 w 48"/>
                <a:gd name="T1" fmla="*/ 9 h 15"/>
                <a:gd name="T2" fmla="*/ 23 w 48"/>
                <a:gd name="T3" fmla="*/ 15 h 15"/>
                <a:gd name="T4" fmla="*/ 1 w 48"/>
                <a:gd name="T5" fmla="*/ 11 h 15"/>
                <a:gd name="T6" fmla="*/ 8 w 48"/>
                <a:gd name="T7" fmla="*/ 8 h 15"/>
                <a:gd name="T8" fmla="*/ 0 w 48"/>
                <a:gd name="T9" fmla="*/ 3 h 15"/>
                <a:gd name="T10" fmla="*/ 24 w 48"/>
                <a:gd name="T11" fmla="*/ 0 h 15"/>
                <a:gd name="T12" fmla="*/ 30 w 48"/>
                <a:gd name="T13" fmla="*/ 5 h 15"/>
                <a:gd name="T14" fmla="*/ 48 w 48"/>
                <a:gd name="T15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5">
                  <a:moveTo>
                    <a:pt x="48" y="9"/>
                  </a:moveTo>
                  <a:lnTo>
                    <a:pt x="23" y="15"/>
                  </a:lnTo>
                  <a:lnTo>
                    <a:pt x="1" y="11"/>
                  </a:lnTo>
                  <a:lnTo>
                    <a:pt x="8" y="8"/>
                  </a:lnTo>
                  <a:lnTo>
                    <a:pt x="0" y="3"/>
                  </a:lnTo>
                  <a:lnTo>
                    <a:pt x="24" y="0"/>
                  </a:lnTo>
                  <a:lnTo>
                    <a:pt x="30" y="5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0" name="Freeform 138">
              <a:extLst>
                <a:ext uri="{FF2B5EF4-FFF2-40B4-BE49-F238E27FC236}">
                  <a16:creationId xmlns:a16="http://schemas.microsoft.com/office/drawing/2014/main" id="{218124DF-F2B2-2045-9EFF-D2CA50896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824" y="1650615"/>
              <a:ext cx="206464" cy="79112"/>
            </a:xfrm>
            <a:custGeom>
              <a:avLst/>
              <a:gdLst>
                <a:gd name="T0" fmla="*/ 89 w 130"/>
                <a:gd name="T1" fmla="*/ 4 h 47"/>
                <a:gd name="T2" fmla="*/ 130 w 130"/>
                <a:gd name="T3" fmla="*/ 15 h 47"/>
                <a:gd name="T4" fmla="*/ 102 w 130"/>
                <a:gd name="T5" fmla="*/ 21 h 47"/>
                <a:gd name="T6" fmla="*/ 98 w 130"/>
                <a:gd name="T7" fmla="*/ 31 h 47"/>
                <a:gd name="T8" fmla="*/ 88 w 130"/>
                <a:gd name="T9" fmla="*/ 34 h 47"/>
                <a:gd name="T10" fmla="*/ 85 w 130"/>
                <a:gd name="T11" fmla="*/ 46 h 47"/>
                <a:gd name="T12" fmla="*/ 70 w 130"/>
                <a:gd name="T13" fmla="*/ 47 h 47"/>
                <a:gd name="T14" fmla="*/ 43 w 130"/>
                <a:gd name="T15" fmla="*/ 38 h 47"/>
                <a:gd name="T16" fmla="*/ 53 w 130"/>
                <a:gd name="T17" fmla="*/ 32 h 47"/>
                <a:gd name="T18" fmla="*/ 35 w 130"/>
                <a:gd name="T19" fmla="*/ 28 h 47"/>
                <a:gd name="T20" fmla="*/ 10 w 130"/>
                <a:gd name="T21" fmla="*/ 16 h 47"/>
                <a:gd name="T22" fmla="*/ 0 w 130"/>
                <a:gd name="T23" fmla="*/ 5 h 47"/>
                <a:gd name="T24" fmla="*/ 30 w 130"/>
                <a:gd name="T25" fmla="*/ 0 h 47"/>
                <a:gd name="T26" fmla="*/ 37 w 130"/>
                <a:gd name="T27" fmla="*/ 5 h 47"/>
                <a:gd name="T28" fmla="*/ 54 w 130"/>
                <a:gd name="T29" fmla="*/ 5 h 47"/>
                <a:gd name="T30" fmla="*/ 57 w 130"/>
                <a:gd name="T31" fmla="*/ 0 h 47"/>
                <a:gd name="T32" fmla="*/ 74 w 130"/>
                <a:gd name="T33" fmla="*/ 0 h 47"/>
                <a:gd name="T34" fmla="*/ 89 w 13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47">
                  <a:moveTo>
                    <a:pt x="89" y="4"/>
                  </a:moveTo>
                  <a:lnTo>
                    <a:pt x="130" y="15"/>
                  </a:lnTo>
                  <a:lnTo>
                    <a:pt x="102" y="21"/>
                  </a:lnTo>
                  <a:lnTo>
                    <a:pt x="98" y="31"/>
                  </a:lnTo>
                  <a:lnTo>
                    <a:pt x="88" y="34"/>
                  </a:lnTo>
                  <a:lnTo>
                    <a:pt x="85" y="46"/>
                  </a:lnTo>
                  <a:lnTo>
                    <a:pt x="70" y="47"/>
                  </a:lnTo>
                  <a:lnTo>
                    <a:pt x="43" y="38"/>
                  </a:lnTo>
                  <a:lnTo>
                    <a:pt x="53" y="32"/>
                  </a:lnTo>
                  <a:lnTo>
                    <a:pt x="35" y="28"/>
                  </a:lnTo>
                  <a:lnTo>
                    <a:pt x="10" y="16"/>
                  </a:lnTo>
                  <a:lnTo>
                    <a:pt x="0" y="5"/>
                  </a:lnTo>
                  <a:lnTo>
                    <a:pt x="30" y="0"/>
                  </a:lnTo>
                  <a:lnTo>
                    <a:pt x="37" y="5"/>
                  </a:lnTo>
                  <a:lnTo>
                    <a:pt x="54" y="5"/>
                  </a:lnTo>
                  <a:lnTo>
                    <a:pt x="57" y="0"/>
                  </a:lnTo>
                  <a:lnTo>
                    <a:pt x="74" y="0"/>
                  </a:lnTo>
                  <a:lnTo>
                    <a:pt x="89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1" name="Freeform 139">
              <a:extLst>
                <a:ext uri="{FF2B5EF4-FFF2-40B4-BE49-F238E27FC236}">
                  <a16:creationId xmlns:a16="http://schemas.microsoft.com/office/drawing/2014/main" id="{8C29BC96-BB24-5D4A-B24A-5E96BA439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115" y="1637149"/>
              <a:ext cx="184230" cy="28615"/>
            </a:xfrm>
            <a:custGeom>
              <a:avLst/>
              <a:gdLst>
                <a:gd name="T0" fmla="*/ 92 w 116"/>
                <a:gd name="T1" fmla="*/ 3 h 17"/>
                <a:gd name="T2" fmla="*/ 116 w 116"/>
                <a:gd name="T3" fmla="*/ 8 h 17"/>
                <a:gd name="T4" fmla="*/ 101 w 116"/>
                <a:gd name="T5" fmla="*/ 15 h 17"/>
                <a:gd name="T6" fmla="*/ 68 w 116"/>
                <a:gd name="T7" fmla="*/ 17 h 17"/>
                <a:gd name="T8" fmla="*/ 34 w 116"/>
                <a:gd name="T9" fmla="*/ 14 h 17"/>
                <a:gd name="T10" fmla="*/ 31 w 116"/>
                <a:gd name="T11" fmla="*/ 11 h 17"/>
                <a:gd name="T12" fmla="*/ 14 w 116"/>
                <a:gd name="T13" fmla="*/ 11 h 17"/>
                <a:gd name="T14" fmla="*/ 0 w 116"/>
                <a:gd name="T15" fmla="*/ 4 h 17"/>
                <a:gd name="T16" fmla="*/ 35 w 116"/>
                <a:gd name="T17" fmla="*/ 1 h 17"/>
                <a:gd name="T18" fmla="*/ 52 w 116"/>
                <a:gd name="T19" fmla="*/ 4 h 17"/>
                <a:gd name="T20" fmla="*/ 62 w 116"/>
                <a:gd name="T21" fmla="*/ 0 h 17"/>
                <a:gd name="T22" fmla="*/ 92 w 116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7">
                  <a:moveTo>
                    <a:pt x="92" y="3"/>
                  </a:moveTo>
                  <a:lnTo>
                    <a:pt x="116" y="8"/>
                  </a:lnTo>
                  <a:lnTo>
                    <a:pt x="101" y="15"/>
                  </a:lnTo>
                  <a:lnTo>
                    <a:pt x="68" y="17"/>
                  </a:lnTo>
                  <a:lnTo>
                    <a:pt x="34" y="14"/>
                  </a:lnTo>
                  <a:lnTo>
                    <a:pt x="31" y="11"/>
                  </a:lnTo>
                  <a:lnTo>
                    <a:pt x="14" y="11"/>
                  </a:lnTo>
                  <a:lnTo>
                    <a:pt x="0" y="4"/>
                  </a:lnTo>
                  <a:lnTo>
                    <a:pt x="35" y="1"/>
                  </a:lnTo>
                  <a:lnTo>
                    <a:pt x="52" y="4"/>
                  </a:lnTo>
                  <a:lnTo>
                    <a:pt x="62" y="0"/>
                  </a:lnTo>
                  <a:lnTo>
                    <a:pt x="92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2" name="Freeform 140">
              <a:extLst>
                <a:ext uri="{FF2B5EF4-FFF2-40B4-BE49-F238E27FC236}">
                  <a16:creationId xmlns:a16="http://schemas.microsoft.com/office/drawing/2014/main" id="{3F7618C6-1674-4E4D-8FFC-BB8300D30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530" y="3234528"/>
              <a:ext cx="241405" cy="139708"/>
            </a:xfrm>
            <a:custGeom>
              <a:avLst/>
              <a:gdLst>
                <a:gd name="T0" fmla="*/ 146 w 152"/>
                <a:gd name="T1" fmla="*/ 52 h 83"/>
                <a:gd name="T2" fmla="*/ 146 w 152"/>
                <a:gd name="T3" fmla="*/ 61 h 83"/>
                <a:gd name="T4" fmla="*/ 152 w 152"/>
                <a:gd name="T5" fmla="*/ 75 h 83"/>
                <a:gd name="T6" fmla="*/ 151 w 152"/>
                <a:gd name="T7" fmla="*/ 83 h 83"/>
                <a:gd name="T8" fmla="*/ 136 w 152"/>
                <a:gd name="T9" fmla="*/ 83 h 83"/>
                <a:gd name="T10" fmla="*/ 114 w 152"/>
                <a:gd name="T11" fmla="*/ 78 h 83"/>
                <a:gd name="T12" fmla="*/ 100 w 152"/>
                <a:gd name="T13" fmla="*/ 76 h 83"/>
                <a:gd name="T14" fmla="*/ 88 w 152"/>
                <a:gd name="T15" fmla="*/ 66 h 83"/>
                <a:gd name="T16" fmla="*/ 63 w 152"/>
                <a:gd name="T17" fmla="*/ 63 h 83"/>
                <a:gd name="T18" fmla="*/ 37 w 152"/>
                <a:gd name="T19" fmla="*/ 51 h 83"/>
                <a:gd name="T20" fmla="*/ 18 w 152"/>
                <a:gd name="T21" fmla="*/ 41 h 83"/>
                <a:gd name="T22" fmla="*/ 0 w 152"/>
                <a:gd name="T23" fmla="*/ 33 h 83"/>
                <a:gd name="T24" fmla="*/ 3 w 152"/>
                <a:gd name="T25" fmla="*/ 14 h 83"/>
                <a:gd name="T26" fmla="*/ 12 w 152"/>
                <a:gd name="T27" fmla="*/ 4 h 83"/>
                <a:gd name="T28" fmla="*/ 18 w 152"/>
                <a:gd name="T29" fmla="*/ 0 h 83"/>
                <a:gd name="T30" fmla="*/ 34 w 152"/>
                <a:gd name="T31" fmla="*/ 6 h 83"/>
                <a:gd name="T32" fmla="*/ 54 w 152"/>
                <a:gd name="T33" fmla="*/ 19 h 83"/>
                <a:gd name="T34" fmla="*/ 65 w 152"/>
                <a:gd name="T35" fmla="*/ 22 h 83"/>
                <a:gd name="T36" fmla="*/ 73 w 152"/>
                <a:gd name="T37" fmla="*/ 32 h 83"/>
                <a:gd name="T38" fmla="*/ 88 w 152"/>
                <a:gd name="T39" fmla="*/ 36 h 83"/>
                <a:gd name="T40" fmla="*/ 104 w 152"/>
                <a:gd name="T41" fmla="*/ 45 h 83"/>
                <a:gd name="T42" fmla="*/ 125 w 152"/>
                <a:gd name="T43" fmla="*/ 50 h 83"/>
                <a:gd name="T44" fmla="*/ 146 w 152"/>
                <a:gd name="T45" fmla="*/ 5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" h="83">
                  <a:moveTo>
                    <a:pt x="146" y="52"/>
                  </a:moveTo>
                  <a:lnTo>
                    <a:pt x="146" y="61"/>
                  </a:lnTo>
                  <a:lnTo>
                    <a:pt x="152" y="75"/>
                  </a:lnTo>
                  <a:lnTo>
                    <a:pt x="151" y="83"/>
                  </a:lnTo>
                  <a:lnTo>
                    <a:pt x="136" y="83"/>
                  </a:lnTo>
                  <a:lnTo>
                    <a:pt x="114" y="78"/>
                  </a:lnTo>
                  <a:lnTo>
                    <a:pt x="100" y="76"/>
                  </a:lnTo>
                  <a:lnTo>
                    <a:pt x="88" y="66"/>
                  </a:lnTo>
                  <a:lnTo>
                    <a:pt x="63" y="63"/>
                  </a:lnTo>
                  <a:lnTo>
                    <a:pt x="37" y="51"/>
                  </a:lnTo>
                  <a:lnTo>
                    <a:pt x="18" y="41"/>
                  </a:lnTo>
                  <a:lnTo>
                    <a:pt x="0" y="33"/>
                  </a:lnTo>
                  <a:lnTo>
                    <a:pt x="3" y="1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34" y="6"/>
                  </a:lnTo>
                  <a:lnTo>
                    <a:pt x="54" y="19"/>
                  </a:lnTo>
                  <a:lnTo>
                    <a:pt x="65" y="22"/>
                  </a:lnTo>
                  <a:lnTo>
                    <a:pt x="73" y="32"/>
                  </a:lnTo>
                  <a:lnTo>
                    <a:pt x="88" y="36"/>
                  </a:lnTo>
                  <a:lnTo>
                    <a:pt x="104" y="45"/>
                  </a:lnTo>
                  <a:lnTo>
                    <a:pt x="125" y="50"/>
                  </a:lnTo>
                  <a:lnTo>
                    <a:pt x="146" y="5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3" name="Freeform 141">
              <a:extLst>
                <a:ext uri="{FF2B5EF4-FFF2-40B4-BE49-F238E27FC236}">
                  <a16:creationId xmlns:a16="http://schemas.microsoft.com/office/drawing/2014/main" id="{DD2F3E0B-BC21-654C-8930-EB1AF4A2C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7235" y="5501832"/>
              <a:ext cx="517749" cy="422490"/>
            </a:xfrm>
            <a:custGeom>
              <a:avLst/>
              <a:gdLst>
                <a:gd name="T0" fmla="*/ 1141 w 1337"/>
                <a:gd name="T1" fmla="*/ 233 h 1028"/>
                <a:gd name="T2" fmla="*/ 1195 w 1337"/>
                <a:gd name="T3" fmla="*/ 199 h 1028"/>
                <a:gd name="T4" fmla="*/ 1204 w 1337"/>
                <a:gd name="T5" fmla="*/ 290 h 1028"/>
                <a:gd name="T6" fmla="*/ 1308 w 1337"/>
                <a:gd name="T7" fmla="*/ 265 h 1028"/>
                <a:gd name="T8" fmla="*/ 1271 w 1337"/>
                <a:gd name="T9" fmla="*/ 350 h 1028"/>
                <a:gd name="T10" fmla="*/ 1164 w 1337"/>
                <a:gd name="T11" fmla="*/ 397 h 1028"/>
                <a:gd name="T12" fmla="*/ 1109 w 1337"/>
                <a:gd name="T13" fmla="*/ 459 h 1028"/>
                <a:gd name="T14" fmla="*/ 1030 w 1337"/>
                <a:gd name="T15" fmla="*/ 521 h 1028"/>
                <a:gd name="T16" fmla="*/ 876 w 1337"/>
                <a:gd name="T17" fmla="*/ 612 h 1028"/>
                <a:gd name="T18" fmla="*/ 861 w 1337"/>
                <a:gd name="T19" fmla="*/ 578 h 1028"/>
                <a:gd name="T20" fmla="*/ 960 w 1337"/>
                <a:gd name="T21" fmla="*/ 462 h 1028"/>
                <a:gd name="T22" fmla="*/ 931 w 1337"/>
                <a:gd name="T23" fmla="*/ 397 h 1028"/>
                <a:gd name="T24" fmla="*/ 1055 w 1337"/>
                <a:gd name="T25" fmla="*/ 303 h 1028"/>
                <a:gd name="T26" fmla="*/ 1093 w 1337"/>
                <a:gd name="T27" fmla="*/ 191 h 1028"/>
                <a:gd name="T28" fmla="*/ 1092 w 1337"/>
                <a:gd name="T29" fmla="*/ 141 h 1028"/>
                <a:gd name="T30" fmla="*/ 1084 w 1337"/>
                <a:gd name="T31" fmla="*/ 6 h 1028"/>
                <a:gd name="T32" fmla="*/ 1126 w 1337"/>
                <a:gd name="T33" fmla="*/ 47 h 1028"/>
                <a:gd name="T34" fmla="*/ 1144 w 1337"/>
                <a:gd name="T35" fmla="*/ 144 h 1028"/>
                <a:gd name="T36" fmla="*/ 761 w 1337"/>
                <a:gd name="T37" fmla="*/ 582 h 1028"/>
                <a:gd name="T38" fmla="*/ 829 w 1337"/>
                <a:gd name="T39" fmla="*/ 583 h 1028"/>
                <a:gd name="T40" fmla="*/ 749 w 1337"/>
                <a:gd name="T41" fmla="*/ 658 h 1028"/>
                <a:gd name="T42" fmla="*/ 597 w 1337"/>
                <a:gd name="T43" fmla="*/ 754 h 1028"/>
                <a:gd name="T44" fmla="*/ 537 w 1337"/>
                <a:gd name="T45" fmla="*/ 795 h 1028"/>
                <a:gd name="T46" fmla="*/ 393 w 1337"/>
                <a:gd name="T47" fmla="*/ 882 h 1028"/>
                <a:gd name="T48" fmla="*/ 202 w 1337"/>
                <a:gd name="T49" fmla="*/ 1004 h 1028"/>
                <a:gd name="T50" fmla="*/ 88 w 1337"/>
                <a:gd name="T51" fmla="*/ 1026 h 1028"/>
                <a:gd name="T52" fmla="*/ 0 w 1337"/>
                <a:gd name="T53" fmla="*/ 993 h 1028"/>
                <a:gd name="T54" fmla="*/ 99 w 1337"/>
                <a:gd name="T55" fmla="*/ 900 h 1028"/>
                <a:gd name="T56" fmla="*/ 304 w 1337"/>
                <a:gd name="T57" fmla="*/ 801 h 1028"/>
                <a:gd name="T58" fmla="*/ 469 w 1337"/>
                <a:gd name="T59" fmla="*/ 725 h 1028"/>
                <a:gd name="T60" fmla="*/ 619 w 1337"/>
                <a:gd name="T61" fmla="*/ 619 h 1028"/>
                <a:gd name="T62" fmla="*/ 704 w 1337"/>
                <a:gd name="T63" fmla="*/ 550 h 1028"/>
                <a:gd name="T64" fmla="*/ 770 w 1337"/>
                <a:gd name="T65" fmla="*/ 547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37" h="1028">
                  <a:moveTo>
                    <a:pt x="1144" y="144"/>
                  </a:moveTo>
                  <a:lnTo>
                    <a:pt x="1141" y="233"/>
                  </a:lnTo>
                  <a:lnTo>
                    <a:pt x="1178" y="176"/>
                  </a:lnTo>
                  <a:lnTo>
                    <a:pt x="1195" y="199"/>
                  </a:lnTo>
                  <a:lnTo>
                    <a:pt x="1166" y="263"/>
                  </a:lnTo>
                  <a:lnTo>
                    <a:pt x="1204" y="290"/>
                  </a:lnTo>
                  <a:lnTo>
                    <a:pt x="1247" y="297"/>
                  </a:lnTo>
                  <a:lnTo>
                    <a:pt x="1308" y="265"/>
                  </a:lnTo>
                  <a:lnTo>
                    <a:pt x="1337" y="275"/>
                  </a:lnTo>
                  <a:lnTo>
                    <a:pt x="1271" y="350"/>
                  </a:lnTo>
                  <a:lnTo>
                    <a:pt x="1216" y="399"/>
                  </a:lnTo>
                  <a:lnTo>
                    <a:pt x="1164" y="397"/>
                  </a:lnTo>
                  <a:lnTo>
                    <a:pt x="1128" y="423"/>
                  </a:lnTo>
                  <a:lnTo>
                    <a:pt x="1109" y="459"/>
                  </a:lnTo>
                  <a:lnTo>
                    <a:pt x="1088" y="475"/>
                  </a:lnTo>
                  <a:lnTo>
                    <a:pt x="1030" y="521"/>
                  </a:lnTo>
                  <a:lnTo>
                    <a:pt x="954" y="578"/>
                  </a:lnTo>
                  <a:lnTo>
                    <a:pt x="876" y="612"/>
                  </a:lnTo>
                  <a:lnTo>
                    <a:pt x="881" y="590"/>
                  </a:lnTo>
                  <a:lnTo>
                    <a:pt x="861" y="578"/>
                  </a:lnTo>
                  <a:lnTo>
                    <a:pt x="950" y="508"/>
                  </a:lnTo>
                  <a:lnTo>
                    <a:pt x="960" y="462"/>
                  </a:lnTo>
                  <a:lnTo>
                    <a:pt x="908" y="428"/>
                  </a:lnTo>
                  <a:lnTo>
                    <a:pt x="931" y="397"/>
                  </a:lnTo>
                  <a:lnTo>
                    <a:pt x="1001" y="368"/>
                  </a:lnTo>
                  <a:lnTo>
                    <a:pt x="1055" y="303"/>
                  </a:lnTo>
                  <a:lnTo>
                    <a:pt x="1087" y="248"/>
                  </a:lnTo>
                  <a:lnTo>
                    <a:pt x="1093" y="191"/>
                  </a:lnTo>
                  <a:lnTo>
                    <a:pt x="1104" y="176"/>
                  </a:lnTo>
                  <a:lnTo>
                    <a:pt x="1092" y="141"/>
                  </a:lnTo>
                  <a:lnTo>
                    <a:pt x="1080" y="66"/>
                  </a:lnTo>
                  <a:lnTo>
                    <a:pt x="1084" y="6"/>
                  </a:lnTo>
                  <a:lnTo>
                    <a:pt x="1114" y="0"/>
                  </a:lnTo>
                  <a:lnTo>
                    <a:pt x="1126" y="47"/>
                  </a:lnTo>
                  <a:lnTo>
                    <a:pt x="1169" y="69"/>
                  </a:lnTo>
                  <a:lnTo>
                    <a:pt x="1144" y="144"/>
                  </a:lnTo>
                  <a:moveTo>
                    <a:pt x="770" y="547"/>
                  </a:moveTo>
                  <a:lnTo>
                    <a:pt x="761" y="582"/>
                  </a:lnTo>
                  <a:lnTo>
                    <a:pt x="834" y="548"/>
                  </a:lnTo>
                  <a:lnTo>
                    <a:pt x="829" y="583"/>
                  </a:lnTo>
                  <a:lnTo>
                    <a:pt x="803" y="619"/>
                  </a:lnTo>
                  <a:lnTo>
                    <a:pt x="749" y="658"/>
                  </a:lnTo>
                  <a:lnTo>
                    <a:pt x="657" y="720"/>
                  </a:lnTo>
                  <a:lnTo>
                    <a:pt x="597" y="754"/>
                  </a:lnTo>
                  <a:lnTo>
                    <a:pt x="590" y="794"/>
                  </a:lnTo>
                  <a:lnTo>
                    <a:pt x="537" y="795"/>
                  </a:lnTo>
                  <a:lnTo>
                    <a:pt x="454" y="827"/>
                  </a:lnTo>
                  <a:lnTo>
                    <a:pt x="393" y="882"/>
                  </a:lnTo>
                  <a:lnTo>
                    <a:pt x="285" y="966"/>
                  </a:lnTo>
                  <a:lnTo>
                    <a:pt x="202" y="1004"/>
                  </a:lnTo>
                  <a:lnTo>
                    <a:pt x="148" y="1028"/>
                  </a:lnTo>
                  <a:lnTo>
                    <a:pt x="88" y="1026"/>
                  </a:lnTo>
                  <a:lnTo>
                    <a:pt x="68" y="998"/>
                  </a:lnTo>
                  <a:lnTo>
                    <a:pt x="0" y="993"/>
                  </a:lnTo>
                  <a:lnTo>
                    <a:pt x="13" y="962"/>
                  </a:lnTo>
                  <a:lnTo>
                    <a:pt x="99" y="900"/>
                  </a:lnTo>
                  <a:lnTo>
                    <a:pt x="248" y="817"/>
                  </a:lnTo>
                  <a:lnTo>
                    <a:pt x="304" y="801"/>
                  </a:lnTo>
                  <a:lnTo>
                    <a:pt x="378" y="769"/>
                  </a:lnTo>
                  <a:lnTo>
                    <a:pt x="469" y="725"/>
                  </a:lnTo>
                  <a:lnTo>
                    <a:pt x="543" y="681"/>
                  </a:lnTo>
                  <a:lnTo>
                    <a:pt x="619" y="619"/>
                  </a:lnTo>
                  <a:lnTo>
                    <a:pt x="661" y="597"/>
                  </a:lnTo>
                  <a:lnTo>
                    <a:pt x="704" y="550"/>
                  </a:lnTo>
                  <a:lnTo>
                    <a:pt x="780" y="511"/>
                  </a:lnTo>
                  <a:lnTo>
                    <a:pt x="770" y="547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4" name="Freeform 142">
              <a:extLst>
                <a:ext uri="{FF2B5EF4-FFF2-40B4-BE49-F238E27FC236}">
                  <a16:creationId xmlns:a16="http://schemas.microsoft.com/office/drawing/2014/main" id="{C1964875-026D-3E43-AEB9-12C21DCBB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9140" y="3426416"/>
              <a:ext cx="212817" cy="289514"/>
            </a:xfrm>
            <a:custGeom>
              <a:avLst/>
              <a:gdLst>
                <a:gd name="T0" fmla="*/ 120 w 134"/>
                <a:gd name="T1" fmla="*/ 79 h 172"/>
                <a:gd name="T2" fmla="*/ 114 w 134"/>
                <a:gd name="T3" fmla="*/ 93 h 172"/>
                <a:gd name="T4" fmla="*/ 106 w 134"/>
                <a:gd name="T5" fmla="*/ 92 h 172"/>
                <a:gd name="T6" fmla="*/ 103 w 134"/>
                <a:gd name="T7" fmla="*/ 97 h 172"/>
                <a:gd name="T8" fmla="*/ 101 w 134"/>
                <a:gd name="T9" fmla="*/ 107 h 172"/>
                <a:gd name="T10" fmla="*/ 104 w 134"/>
                <a:gd name="T11" fmla="*/ 121 h 172"/>
                <a:gd name="T12" fmla="*/ 103 w 134"/>
                <a:gd name="T13" fmla="*/ 124 h 172"/>
                <a:gd name="T14" fmla="*/ 95 w 134"/>
                <a:gd name="T15" fmla="*/ 124 h 172"/>
                <a:gd name="T16" fmla="*/ 84 w 134"/>
                <a:gd name="T17" fmla="*/ 132 h 172"/>
                <a:gd name="T18" fmla="*/ 83 w 134"/>
                <a:gd name="T19" fmla="*/ 142 h 172"/>
                <a:gd name="T20" fmla="*/ 79 w 134"/>
                <a:gd name="T21" fmla="*/ 146 h 172"/>
                <a:gd name="T22" fmla="*/ 68 w 134"/>
                <a:gd name="T23" fmla="*/ 146 h 172"/>
                <a:gd name="T24" fmla="*/ 61 w 134"/>
                <a:gd name="T25" fmla="*/ 151 h 172"/>
                <a:gd name="T26" fmla="*/ 62 w 134"/>
                <a:gd name="T27" fmla="*/ 159 h 172"/>
                <a:gd name="T28" fmla="*/ 54 w 134"/>
                <a:gd name="T29" fmla="*/ 165 h 172"/>
                <a:gd name="T30" fmla="*/ 43 w 134"/>
                <a:gd name="T31" fmla="*/ 163 h 172"/>
                <a:gd name="T32" fmla="*/ 32 w 134"/>
                <a:gd name="T33" fmla="*/ 170 h 172"/>
                <a:gd name="T34" fmla="*/ 23 w 134"/>
                <a:gd name="T35" fmla="*/ 172 h 172"/>
                <a:gd name="T36" fmla="*/ 16 w 134"/>
                <a:gd name="T37" fmla="*/ 157 h 172"/>
                <a:gd name="T38" fmla="*/ 0 w 134"/>
                <a:gd name="T39" fmla="*/ 123 h 172"/>
                <a:gd name="T40" fmla="*/ 52 w 134"/>
                <a:gd name="T41" fmla="*/ 102 h 172"/>
                <a:gd name="T42" fmla="*/ 60 w 134"/>
                <a:gd name="T43" fmla="*/ 60 h 172"/>
                <a:gd name="T44" fmla="*/ 51 w 134"/>
                <a:gd name="T45" fmla="*/ 46 h 172"/>
                <a:gd name="T46" fmla="*/ 50 w 134"/>
                <a:gd name="T47" fmla="*/ 37 h 172"/>
                <a:gd name="T48" fmla="*/ 54 w 134"/>
                <a:gd name="T49" fmla="*/ 29 h 172"/>
                <a:gd name="T50" fmla="*/ 54 w 134"/>
                <a:gd name="T51" fmla="*/ 20 h 172"/>
                <a:gd name="T52" fmla="*/ 61 w 134"/>
                <a:gd name="T53" fmla="*/ 16 h 172"/>
                <a:gd name="T54" fmla="*/ 58 w 134"/>
                <a:gd name="T55" fmla="*/ 13 h 172"/>
                <a:gd name="T56" fmla="*/ 57 w 134"/>
                <a:gd name="T57" fmla="*/ 0 h 172"/>
                <a:gd name="T58" fmla="*/ 67 w 134"/>
                <a:gd name="T59" fmla="*/ 0 h 172"/>
                <a:gd name="T60" fmla="*/ 76 w 134"/>
                <a:gd name="T61" fmla="*/ 14 h 172"/>
                <a:gd name="T62" fmla="*/ 87 w 134"/>
                <a:gd name="T63" fmla="*/ 21 h 172"/>
                <a:gd name="T64" fmla="*/ 101 w 134"/>
                <a:gd name="T65" fmla="*/ 24 h 172"/>
                <a:gd name="T66" fmla="*/ 112 w 134"/>
                <a:gd name="T67" fmla="*/ 28 h 172"/>
                <a:gd name="T68" fmla="*/ 121 w 134"/>
                <a:gd name="T69" fmla="*/ 40 h 172"/>
                <a:gd name="T70" fmla="*/ 127 w 134"/>
                <a:gd name="T71" fmla="*/ 47 h 172"/>
                <a:gd name="T72" fmla="*/ 134 w 134"/>
                <a:gd name="T73" fmla="*/ 49 h 172"/>
                <a:gd name="T74" fmla="*/ 134 w 134"/>
                <a:gd name="T75" fmla="*/ 54 h 172"/>
                <a:gd name="T76" fmla="*/ 129 w 134"/>
                <a:gd name="T77" fmla="*/ 66 h 172"/>
                <a:gd name="T78" fmla="*/ 127 w 134"/>
                <a:gd name="T79" fmla="*/ 72 h 172"/>
                <a:gd name="T80" fmla="*/ 120 w 134"/>
                <a:gd name="T81" fmla="*/ 7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172">
                  <a:moveTo>
                    <a:pt x="120" y="79"/>
                  </a:moveTo>
                  <a:lnTo>
                    <a:pt x="114" y="93"/>
                  </a:lnTo>
                  <a:lnTo>
                    <a:pt x="106" y="92"/>
                  </a:lnTo>
                  <a:lnTo>
                    <a:pt x="103" y="97"/>
                  </a:lnTo>
                  <a:lnTo>
                    <a:pt x="101" y="107"/>
                  </a:lnTo>
                  <a:lnTo>
                    <a:pt x="104" y="121"/>
                  </a:lnTo>
                  <a:lnTo>
                    <a:pt x="103" y="124"/>
                  </a:lnTo>
                  <a:lnTo>
                    <a:pt x="95" y="124"/>
                  </a:lnTo>
                  <a:lnTo>
                    <a:pt x="84" y="132"/>
                  </a:lnTo>
                  <a:lnTo>
                    <a:pt x="83" y="142"/>
                  </a:lnTo>
                  <a:lnTo>
                    <a:pt x="79" y="146"/>
                  </a:lnTo>
                  <a:lnTo>
                    <a:pt x="68" y="146"/>
                  </a:lnTo>
                  <a:lnTo>
                    <a:pt x="61" y="151"/>
                  </a:lnTo>
                  <a:lnTo>
                    <a:pt x="62" y="159"/>
                  </a:lnTo>
                  <a:lnTo>
                    <a:pt x="54" y="165"/>
                  </a:lnTo>
                  <a:lnTo>
                    <a:pt x="43" y="163"/>
                  </a:lnTo>
                  <a:lnTo>
                    <a:pt x="32" y="170"/>
                  </a:lnTo>
                  <a:lnTo>
                    <a:pt x="23" y="172"/>
                  </a:lnTo>
                  <a:lnTo>
                    <a:pt x="16" y="157"/>
                  </a:lnTo>
                  <a:lnTo>
                    <a:pt x="0" y="123"/>
                  </a:lnTo>
                  <a:lnTo>
                    <a:pt x="52" y="102"/>
                  </a:lnTo>
                  <a:lnTo>
                    <a:pt x="60" y="60"/>
                  </a:lnTo>
                  <a:lnTo>
                    <a:pt x="51" y="46"/>
                  </a:lnTo>
                  <a:lnTo>
                    <a:pt x="50" y="37"/>
                  </a:lnTo>
                  <a:lnTo>
                    <a:pt x="54" y="29"/>
                  </a:lnTo>
                  <a:lnTo>
                    <a:pt x="54" y="20"/>
                  </a:lnTo>
                  <a:lnTo>
                    <a:pt x="61" y="16"/>
                  </a:lnTo>
                  <a:lnTo>
                    <a:pt x="58" y="13"/>
                  </a:lnTo>
                  <a:lnTo>
                    <a:pt x="57" y="0"/>
                  </a:lnTo>
                  <a:lnTo>
                    <a:pt x="67" y="0"/>
                  </a:lnTo>
                  <a:lnTo>
                    <a:pt x="76" y="14"/>
                  </a:lnTo>
                  <a:lnTo>
                    <a:pt x="87" y="21"/>
                  </a:lnTo>
                  <a:lnTo>
                    <a:pt x="101" y="24"/>
                  </a:lnTo>
                  <a:lnTo>
                    <a:pt x="112" y="28"/>
                  </a:lnTo>
                  <a:lnTo>
                    <a:pt x="121" y="40"/>
                  </a:lnTo>
                  <a:lnTo>
                    <a:pt x="127" y="47"/>
                  </a:lnTo>
                  <a:lnTo>
                    <a:pt x="134" y="49"/>
                  </a:lnTo>
                  <a:lnTo>
                    <a:pt x="134" y="54"/>
                  </a:lnTo>
                  <a:lnTo>
                    <a:pt x="129" y="66"/>
                  </a:lnTo>
                  <a:lnTo>
                    <a:pt x="127" y="72"/>
                  </a:lnTo>
                  <a:lnTo>
                    <a:pt x="120" y="7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5" name="Freeform 143">
              <a:extLst>
                <a:ext uri="{FF2B5EF4-FFF2-40B4-BE49-F238E27FC236}">
                  <a16:creationId xmlns:a16="http://schemas.microsoft.com/office/drawing/2014/main" id="{1BB27D90-2367-DC44-AD60-8496FE366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780" y="3000561"/>
              <a:ext cx="430400" cy="467937"/>
            </a:xfrm>
            <a:custGeom>
              <a:avLst/>
              <a:gdLst>
                <a:gd name="T0" fmla="*/ 232 w 271"/>
                <a:gd name="T1" fmla="*/ 9 h 278"/>
                <a:gd name="T2" fmla="*/ 271 w 271"/>
                <a:gd name="T3" fmla="*/ 33 h 278"/>
                <a:gd name="T4" fmla="*/ 241 w 271"/>
                <a:gd name="T5" fmla="*/ 54 h 278"/>
                <a:gd name="T6" fmla="*/ 207 w 271"/>
                <a:gd name="T7" fmla="*/ 58 h 278"/>
                <a:gd name="T8" fmla="*/ 226 w 271"/>
                <a:gd name="T9" fmla="*/ 90 h 278"/>
                <a:gd name="T10" fmla="*/ 230 w 271"/>
                <a:gd name="T11" fmla="*/ 112 h 278"/>
                <a:gd name="T12" fmla="*/ 221 w 271"/>
                <a:gd name="T13" fmla="*/ 148 h 278"/>
                <a:gd name="T14" fmla="*/ 199 w 271"/>
                <a:gd name="T15" fmla="*/ 191 h 278"/>
                <a:gd name="T16" fmla="*/ 162 w 271"/>
                <a:gd name="T17" fmla="*/ 211 h 278"/>
                <a:gd name="T18" fmla="*/ 180 w 271"/>
                <a:gd name="T19" fmla="*/ 236 h 278"/>
                <a:gd name="T20" fmla="*/ 198 w 271"/>
                <a:gd name="T21" fmla="*/ 265 h 278"/>
                <a:gd name="T22" fmla="*/ 149 w 271"/>
                <a:gd name="T23" fmla="*/ 278 h 278"/>
                <a:gd name="T24" fmla="*/ 127 w 271"/>
                <a:gd name="T25" fmla="*/ 258 h 278"/>
                <a:gd name="T26" fmla="*/ 79 w 271"/>
                <a:gd name="T27" fmla="*/ 246 h 278"/>
                <a:gd name="T28" fmla="*/ 25 w 271"/>
                <a:gd name="T29" fmla="*/ 249 h 278"/>
                <a:gd name="T30" fmla="*/ 53 w 271"/>
                <a:gd name="T31" fmla="*/ 214 h 278"/>
                <a:gd name="T32" fmla="*/ 41 w 271"/>
                <a:gd name="T33" fmla="*/ 202 h 278"/>
                <a:gd name="T34" fmla="*/ 19 w 271"/>
                <a:gd name="T35" fmla="*/ 174 h 278"/>
                <a:gd name="T36" fmla="*/ 0 w 271"/>
                <a:gd name="T37" fmla="*/ 151 h 278"/>
                <a:gd name="T38" fmla="*/ 48 w 271"/>
                <a:gd name="T39" fmla="*/ 158 h 278"/>
                <a:gd name="T40" fmla="*/ 62 w 271"/>
                <a:gd name="T41" fmla="*/ 156 h 278"/>
                <a:gd name="T42" fmla="*/ 96 w 271"/>
                <a:gd name="T43" fmla="*/ 150 h 278"/>
                <a:gd name="T44" fmla="*/ 101 w 271"/>
                <a:gd name="T45" fmla="*/ 120 h 278"/>
                <a:gd name="T46" fmla="*/ 115 w 271"/>
                <a:gd name="T47" fmla="*/ 114 h 278"/>
                <a:gd name="T48" fmla="*/ 135 w 271"/>
                <a:gd name="T49" fmla="*/ 114 h 278"/>
                <a:gd name="T50" fmla="*/ 137 w 271"/>
                <a:gd name="T51" fmla="*/ 95 h 278"/>
                <a:gd name="T52" fmla="*/ 152 w 271"/>
                <a:gd name="T53" fmla="*/ 78 h 278"/>
                <a:gd name="T54" fmla="*/ 158 w 271"/>
                <a:gd name="T55" fmla="*/ 65 h 278"/>
                <a:gd name="T56" fmla="*/ 159 w 271"/>
                <a:gd name="T57" fmla="*/ 49 h 278"/>
                <a:gd name="T58" fmla="*/ 161 w 271"/>
                <a:gd name="T59" fmla="*/ 30 h 278"/>
                <a:gd name="T60" fmla="*/ 163 w 271"/>
                <a:gd name="T61" fmla="*/ 12 h 278"/>
                <a:gd name="T62" fmla="*/ 199 w 271"/>
                <a:gd name="T63" fmla="*/ 6 h 278"/>
                <a:gd name="T64" fmla="*/ 216 w 271"/>
                <a:gd name="T6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" h="278">
                  <a:moveTo>
                    <a:pt x="216" y="0"/>
                  </a:moveTo>
                  <a:lnTo>
                    <a:pt x="232" y="9"/>
                  </a:lnTo>
                  <a:lnTo>
                    <a:pt x="241" y="25"/>
                  </a:lnTo>
                  <a:lnTo>
                    <a:pt x="271" y="33"/>
                  </a:lnTo>
                  <a:lnTo>
                    <a:pt x="259" y="51"/>
                  </a:lnTo>
                  <a:lnTo>
                    <a:pt x="241" y="54"/>
                  </a:lnTo>
                  <a:lnTo>
                    <a:pt x="213" y="49"/>
                  </a:lnTo>
                  <a:lnTo>
                    <a:pt x="207" y="58"/>
                  </a:lnTo>
                  <a:lnTo>
                    <a:pt x="217" y="76"/>
                  </a:lnTo>
                  <a:lnTo>
                    <a:pt x="226" y="90"/>
                  </a:lnTo>
                  <a:lnTo>
                    <a:pt x="243" y="100"/>
                  </a:lnTo>
                  <a:lnTo>
                    <a:pt x="230" y="112"/>
                  </a:lnTo>
                  <a:lnTo>
                    <a:pt x="234" y="127"/>
                  </a:lnTo>
                  <a:lnTo>
                    <a:pt x="221" y="148"/>
                  </a:lnTo>
                  <a:lnTo>
                    <a:pt x="214" y="169"/>
                  </a:lnTo>
                  <a:lnTo>
                    <a:pt x="199" y="191"/>
                  </a:lnTo>
                  <a:lnTo>
                    <a:pt x="178" y="189"/>
                  </a:lnTo>
                  <a:lnTo>
                    <a:pt x="162" y="211"/>
                  </a:lnTo>
                  <a:lnTo>
                    <a:pt x="176" y="220"/>
                  </a:lnTo>
                  <a:lnTo>
                    <a:pt x="180" y="236"/>
                  </a:lnTo>
                  <a:lnTo>
                    <a:pt x="192" y="246"/>
                  </a:lnTo>
                  <a:lnTo>
                    <a:pt x="198" y="265"/>
                  </a:lnTo>
                  <a:lnTo>
                    <a:pt x="159" y="264"/>
                  </a:lnTo>
                  <a:lnTo>
                    <a:pt x="149" y="278"/>
                  </a:lnTo>
                  <a:lnTo>
                    <a:pt x="135" y="273"/>
                  </a:lnTo>
                  <a:lnTo>
                    <a:pt x="127" y="258"/>
                  </a:lnTo>
                  <a:lnTo>
                    <a:pt x="111" y="242"/>
                  </a:lnTo>
                  <a:lnTo>
                    <a:pt x="79" y="246"/>
                  </a:lnTo>
                  <a:lnTo>
                    <a:pt x="50" y="246"/>
                  </a:lnTo>
                  <a:lnTo>
                    <a:pt x="25" y="249"/>
                  </a:lnTo>
                  <a:lnTo>
                    <a:pt x="29" y="225"/>
                  </a:lnTo>
                  <a:lnTo>
                    <a:pt x="53" y="214"/>
                  </a:lnTo>
                  <a:lnTo>
                    <a:pt x="50" y="205"/>
                  </a:lnTo>
                  <a:lnTo>
                    <a:pt x="41" y="202"/>
                  </a:lnTo>
                  <a:lnTo>
                    <a:pt x="38" y="183"/>
                  </a:lnTo>
                  <a:lnTo>
                    <a:pt x="19" y="174"/>
                  </a:lnTo>
                  <a:lnTo>
                    <a:pt x="10" y="162"/>
                  </a:lnTo>
                  <a:lnTo>
                    <a:pt x="0" y="151"/>
                  </a:lnTo>
                  <a:lnTo>
                    <a:pt x="31" y="161"/>
                  </a:lnTo>
                  <a:lnTo>
                    <a:pt x="48" y="158"/>
                  </a:lnTo>
                  <a:lnTo>
                    <a:pt x="59" y="161"/>
                  </a:lnTo>
                  <a:lnTo>
                    <a:pt x="62" y="156"/>
                  </a:lnTo>
                  <a:lnTo>
                    <a:pt x="75" y="158"/>
                  </a:lnTo>
                  <a:lnTo>
                    <a:pt x="96" y="150"/>
                  </a:lnTo>
                  <a:lnTo>
                    <a:pt x="93" y="132"/>
                  </a:lnTo>
                  <a:lnTo>
                    <a:pt x="101" y="120"/>
                  </a:lnTo>
                  <a:lnTo>
                    <a:pt x="114" y="120"/>
                  </a:lnTo>
                  <a:lnTo>
                    <a:pt x="115" y="114"/>
                  </a:lnTo>
                  <a:lnTo>
                    <a:pt x="128" y="112"/>
                  </a:lnTo>
                  <a:lnTo>
                    <a:pt x="135" y="114"/>
                  </a:lnTo>
                  <a:lnTo>
                    <a:pt x="140" y="108"/>
                  </a:lnTo>
                  <a:lnTo>
                    <a:pt x="137" y="95"/>
                  </a:lnTo>
                  <a:lnTo>
                    <a:pt x="142" y="83"/>
                  </a:lnTo>
                  <a:lnTo>
                    <a:pt x="152" y="78"/>
                  </a:lnTo>
                  <a:lnTo>
                    <a:pt x="142" y="64"/>
                  </a:lnTo>
                  <a:lnTo>
                    <a:pt x="158" y="65"/>
                  </a:lnTo>
                  <a:lnTo>
                    <a:pt x="162" y="57"/>
                  </a:lnTo>
                  <a:lnTo>
                    <a:pt x="159" y="49"/>
                  </a:lnTo>
                  <a:lnTo>
                    <a:pt x="165" y="41"/>
                  </a:lnTo>
                  <a:lnTo>
                    <a:pt x="161" y="30"/>
                  </a:lnTo>
                  <a:lnTo>
                    <a:pt x="155" y="22"/>
                  </a:lnTo>
                  <a:lnTo>
                    <a:pt x="163" y="12"/>
                  </a:lnTo>
                  <a:lnTo>
                    <a:pt x="180" y="8"/>
                  </a:lnTo>
                  <a:lnTo>
                    <a:pt x="199" y="6"/>
                  </a:lnTo>
                  <a:lnTo>
                    <a:pt x="207" y="2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6" name="Freeform 144">
              <a:extLst>
                <a:ext uri="{FF2B5EF4-FFF2-40B4-BE49-F238E27FC236}">
                  <a16:creationId xmlns:a16="http://schemas.microsoft.com/office/drawing/2014/main" id="{300B5B53-00BB-B045-9462-599766E99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07" y="3961682"/>
              <a:ext cx="166761" cy="82479"/>
            </a:xfrm>
            <a:custGeom>
              <a:avLst/>
              <a:gdLst>
                <a:gd name="T0" fmla="*/ 92 w 105"/>
                <a:gd name="T1" fmla="*/ 49 h 49"/>
                <a:gd name="T2" fmla="*/ 87 w 105"/>
                <a:gd name="T3" fmla="*/ 43 h 49"/>
                <a:gd name="T4" fmla="*/ 83 w 105"/>
                <a:gd name="T5" fmla="*/ 32 h 49"/>
                <a:gd name="T6" fmla="*/ 88 w 105"/>
                <a:gd name="T7" fmla="*/ 27 h 49"/>
                <a:gd name="T8" fmla="*/ 83 w 105"/>
                <a:gd name="T9" fmla="*/ 25 h 49"/>
                <a:gd name="T10" fmla="*/ 80 w 105"/>
                <a:gd name="T11" fmla="*/ 18 h 49"/>
                <a:gd name="T12" fmla="*/ 72 w 105"/>
                <a:gd name="T13" fmla="*/ 12 h 49"/>
                <a:gd name="T14" fmla="*/ 63 w 105"/>
                <a:gd name="T15" fmla="*/ 14 h 49"/>
                <a:gd name="T16" fmla="*/ 59 w 105"/>
                <a:gd name="T17" fmla="*/ 21 h 49"/>
                <a:gd name="T18" fmla="*/ 52 w 105"/>
                <a:gd name="T19" fmla="*/ 26 h 49"/>
                <a:gd name="T20" fmla="*/ 48 w 105"/>
                <a:gd name="T21" fmla="*/ 27 h 49"/>
                <a:gd name="T22" fmla="*/ 46 w 105"/>
                <a:gd name="T23" fmla="*/ 31 h 49"/>
                <a:gd name="T24" fmla="*/ 54 w 105"/>
                <a:gd name="T25" fmla="*/ 43 h 49"/>
                <a:gd name="T26" fmla="*/ 49 w 105"/>
                <a:gd name="T27" fmla="*/ 45 h 49"/>
                <a:gd name="T28" fmla="*/ 46 w 105"/>
                <a:gd name="T29" fmla="*/ 48 h 49"/>
                <a:gd name="T30" fmla="*/ 37 w 105"/>
                <a:gd name="T31" fmla="*/ 49 h 49"/>
                <a:gd name="T32" fmla="*/ 35 w 105"/>
                <a:gd name="T33" fmla="*/ 37 h 49"/>
                <a:gd name="T34" fmla="*/ 32 w 105"/>
                <a:gd name="T35" fmla="*/ 40 h 49"/>
                <a:gd name="T36" fmla="*/ 26 w 105"/>
                <a:gd name="T37" fmla="*/ 39 h 49"/>
                <a:gd name="T38" fmla="*/ 23 w 105"/>
                <a:gd name="T39" fmla="*/ 31 h 49"/>
                <a:gd name="T40" fmla="*/ 16 w 105"/>
                <a:gd name="T41" fmla="*/ 29 h 49"/>
                <a:gd name="T42" fmla="*/ 11 w 105"/>
                <a:gd name="T43" fmla="*/ 27 h 49"/>
                <a:gd name="T44" fmla="*/ 3 w 105"/>
                <a:gd name="T45" fmla="*/ 27 h 49"/>
                <a:gd name="T46" fmla="*/ 2 w 105"/>
                <a:gd name="T47" fmla="*/ 32 h 49"/>
                <a:gd name="T48" fmla="*/ 0 w 105"/>
                <a:gd name="T49" fmla="*/ 29 h 49"/>
                <a:gd name="T50" fmla="*/ 1 w 105"/>
                <a:gd name="T51" fmla="*/ 24 h 49"/>
                <a:gd name="T52" fmla="*/ 3 w 105"/>
                <a:gd name="T53" fmla="*/ 20 h 49"/>
                <a:gd name="T54" fmla="*/ 3 w 105"/>
                <a:gd name="T55" fmla="*/ 16 h 49"/>
                <a:gd name="T56" fmla="*/ 6 w 105"/>
                <a:gd name="T57" fmla="*/ 14 h 49"/>
                <a:gd name="T58" fmla="*/ 2 w 105"/>
                <a:gd name="T59" fmla="*/ 11 h 49"/>
                <a:gd name="T60" fmla="*/ 2 w 105"/>
                <a:gd name="T61" fmla="*/ 2 h 49"/>
                <a:gd name="T62" fmla="*/ 9 w 105"/>
                <a:gd name="T63" fmla="*/ 1 h 49"/>
                <a:gd name="T64" fmla="*/ 16 w 105"/>
                <a:gd name="T65" fmla="*/ 8 h 49"/>
                <a:gd name="T66" fmla="*/ 15 w 105"/>
                <a:gd name="T67" fmla="*/ 12 h 49"/>
                <a:gd name="T68" fmla="*/ 22 w 105"/>
                <a:gd name="T69" fmla="*/ 13 h 49"/>
                <a:gd name="T70" fmla="*/ 24 w 105"/>
                <a:gd name="T71" fmla="*/ 12 h 49"/>
                <a:gd name="T72" fmla="*/ 29 w 105"/>
                <a:gd name="T73" fmla="*/ 17 h 49"/>
                <a:gd name="T74" fmla="*/ 38 w 105"/>
                <a:gd name="T75" fmla="*/ 15 h 49"/>
                <a:gd name="T76" fmla="*/ 46 w 105"/>
                <a:gd name="T77" fmla="*/ 10 h 49"/>
                <a:gd name="T78" fmla="*/ 57 w 105"/>
                <a:gd name="T79" fmla="*/ 6 h 49"/>
                <a:gd name="T80" fmla="*/ 64 w 105"/>
                <a:gd name="T81" fmla="*/ 0 h 49"/>
                <a:gd name="T82" fmla="*/ 74 w 105"/>
                <a:gd name="T83" fmla="*/ 1 h 49"/>
                <a:gd name="T84" fmla="*/ 73 w 105"/>
                <a:gd name="T85" fmla="*/ 3 h 49"/>
                <a:gd name="T86" fmla="*/ 83 w 105"/>
                <a:gd name="T87" fmla="*/ 4 h 49"/>
                <a:gd name="T88" fmla="*/ 91 w 105"/>
                <a:gd name="T89" fmla="*/ 7 h 49"/>
                <a:gd name="T90" fmla="*/ 97 w 105"/>
                <a:gd name="T91" fmla="*/ 14 h 49"/>
                <a:gd name="T92" fmla="*/ 103 w 105"/>
                <a:gd name="T93" fmla="*/ 19 h 49"/>
                <a:gd name="T94" fmla="*/ 101 w 105"/>
                <a:gd name="T95" fmla="*/ 22 h 49"/>
                <a:gd name="T96" fmla="*/ 105 w 105"/>
                <a:gd name="T97" fmla="*/ 35 h 49"/>
                <a:gd name="T98" fmla="*/ 101 w 105"/>
                <a:gd name="T99" fmla="*/ 41 h 49"/>
                <a:gd name="T100" fmla="*/ 95 w 105"/>
                <a:gd name="T101" fmla="*/ 39 h 49"/>
                <a:gd name="T102" fmla="*/ 92 w 105"/>
                <a:gd name="T10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" h="49">
                  <a:moveTo>
                    <a:pt x="92" y="49"/>
                  </a:moveTo>
                  <a:lnTo>
                    <a:pt x="87" y="43"/>
                  </a:lnTo>
                  <a:lnTo>
                    <a:pt x="83" y="32"/>
                  </a:lnTo>
                  <a:lnTo>
                    <a:pt x="88" y="27"/>
                  </a:lnTo>
                  <a:lnTo>
                    <a:pt x="83" y="25"/>
                  </a:lnTo>
                  <a:lnTo>
                    <a:pt x="80" y="18"/>
                  </a:lnTo>
                  <a:lnTo>
                    <a:pt x="72" y="12"/>
                  </a:lnTo>
                  <a:lnTo>
                    <a:pt x="63" y="14"/>
                  </a:lnTo>
                  <a:lnTo>
                    <a:pt x="59" y="21"/>
                  </a:lnTo>
                  <a:lnTo>
                    <a:pt x="52" y="26"/>
                  </a:lnTo>
                  <a:lnTo>
                    <a:pt x="48" y="27"/>
                  </a:lnTo>
                  <a:lnTo>
                    <a:pt x="46" y="31"/>
                  </a:lnTo>
                  <a:lnTo>
                    <a:pt x="54" y="43"/>
                  </a:lnTo>
                  <a:lnTo>
                    <a:pt x="49" y="45"/>
                  </a:lnTo>
                  <a:lnTo>
                    <a:pt x="46" y="48"/>
                  </a:lnTo>
                  <a:lnTo>
                    <a:pt x="37" y="49"/>
                  </a:lnTo>
                  <a:lnTo>
                    <a:pt x="35" y="37"/>
                  </a:lnTo>
                  <a:lnTo>
                    <a:pt x="32" y="40"/>
                  </a:lnTo>
                  <a:lnTo>
                    <a:pt x="26" y="39"/>
                  </a:lnTo>
                  <a:lnTo>
                    <a:pt x="23" y="31"/>
                  </a:lnTo>
                  <a:lnTo>
                    <a:pt x="16" y="29"/>
                  </a:lnTo>
                  <a:lnTo>
                    <a:pt x="11" y="27"/>
                  </a:lnTo>
                  <a:lnTo>
                    <a:pt x="3" y="27"/>
                  </a:lnTo>
                  <a:lnTo>
                    <a:pt x="2" y="32"/>
                  </a:lnTo>
                  <a:lnTo>
                    <a:pt x="0" y="29"/>
                  </a:lnTo>
                  <a:lnTo>
                    <a:pt x="1" y="24"/>
                  </a:lnTo>
                  <a:lnTo>
                    <a:pt x="3" y="20"/>
                  </a:lnTo>
                  <a:lnTo>
                    <a:pt x="3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2" y="2"/>
                  </a:lnTo>
                  <a:lnTo>
                    <a:pt x="9" y="1"/>
                  </a:lnTo>
                  <a:lnTo>
                    <a:pt x="16" y="8"/>
                  </a:lnTo>
                  <a:lnTo>
                    <a:pt x="15" y="12"/>
                  </a:lnTo>
                  <a:lnTo>
                    <a:pt x="22" y="13"/>
                  </a:lnTo>
                  <a:lnTo>
                    <a:pt x="24" y="12"/>
                  </a:lnTo>
                  <a:lnTo>
                    <a:pt x="29" y="17"/>
                  </a:lnTo>
                  <a:lnTo>
                    <a:pt x="38" y="15"/>
                  </a:lnTo>
                  <a:lnTo>
                    <a:pt x="46" y="10"/>
                  </a:lnTo>
                  <a:lnTo>
                    <a:pt x="57" y="6"/>
                  </a:lnTo>
                  <a:lnTo>
                    <a:pt x="64" y="0"/>
                  </a:lnTo>
                  <a:lnTo>
                    <a:pt x="74" y="1"/>
                  </a:lnTo>
                  <a:lnTo>
                    <a:pt x="73" y="3"/>
                  </a:lnTo>
                  <a:lnTo>
                    <a:pt x="83" y="4"/>
                  </a:lnTo>
                  <a:lnTo>
                    <a:pt x="91" y="7"/>
                  </a:lnTo>
                  <a:lnTo>
                    <a:pt x="97" y="14"/>
                  </a:lnTo>
                  <a:lnTo>
                    <a:pt x="103" y="19"/>
                  </a:lnTo>
                  <a:lnTo>
                    <a:pt x="101" y="22"/>
                  </a:lnTo>
                  <a:lnTo>
                    <a:pt x="105" y="35"/>
                  </a:lnTo>
                  <a:lnTo>
                    <a:pt x="101" y="41"/>
                  </a:lnTo>
                  <a:lnTo>
                    <a:pt x="95" y="39"/>
                  </a:lnTo>
                  <a:lnTo>
                    <a:pt x="92" y="4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7" name="Freeform 145">
              <a:extLst>
                <a:ext uri="{FF2B5EF4-FFF2-40B4-BE49-F238E27FC236}">
                  <a16:creationId xmlns:a16="http://schemas.microsoft.com/office/drawing/2014/main" id="{E8AF5D8E-CDDC-1A48-B1B1-3187E4E5F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1899" y="4300010"/>
              <a:ext cx="384341" cy="639625"/>
            </a:xfrm>
            <a:custGeom>
              <a:avLst/>
              <a:gdLst>
                <a:gd name="T0" fmla="*/ 229 w 242"/>
                <a:gd name="T1" fmla="*/ 374 h 380"/>
                <a:gd name="T2" fmla="*/ 201 w 242"/>
                <a:gd name="T3" fmla="*/ 368 h 380"/>
                <a:gd name="T4" fmla="*/ 160 w 242"/>
                <a:gd name="T5" fmla="*/ 338 h 380"/>
                <a:gd name="T6" fmla="*/ 111 w 242"/>
                <a:gd name="T7" fmla="*/ 303 h 380"/>
                <a:gd name="T8" fmla="*/ 104 w 242"/>
                <a:gd name="T9" fmla="*/ 280 h 380"/>
                <a:gd name="T10" fmla="*/ 66 w 242"/>
                <a:gd name="T11" fmla="*/ 214 h 380"/>
                <a:gd name="T12" fmla="*/ 38 w 242"/>
                <a:gd name="T13" fmla="*/ 163 h 380"/>
                <a:gd name="T14" fmla="*/ 17 w 242"/>
                <a:gd name="T15" fmla="*/ 134 h 380"/>
                <a:gd name="T16" fmla="*/ 9 w 242"/>
                <a:gd name="T17" fmla="*/ 117 h 380"/>
                <a:gd name="T18" fmla="*/ 5 w 242"/>
                <a:gd name="T19" fmla="*/ 82 h 380"/>
                <a:gd name="T20" fmla="*/ 22 w 242"/>
                <a:gd name="T21" fmla="*/ 78 h 380"/>
                <a:gd name="T22" fmla="*/ 17 w 242"/>
                <a:gd name="T23" fmla="*/ 90 h 380"/>
                <a:gd name="T24" fmla="*/ 33 w 242"/>
                <a:gd name="T25" fmla="*/ 91 h 380"/>
                <a:gd name="T26" fmla="*/ 51 w 242"/>
                <a:gd name="T27" fmla="*/ 93 h 380"/>
                <a:gd name="T28" fmla="*/ 65 w 242"/>
                <a:gd name="T29" fmla="*/ 61 h 380"/>
                <a:gd name="T30" fmla="*/ 106 w 242"/>
                <a:gd name="T31" fmla="*/ 31 h 380"/>
                <a:gd name="T32" fmla="*/ 109 w 242"/>
                <a:gd name="T33" fmla="*/ 1 h 380"/>
                <a:gd name="T34" fmla="*/ 127 w 242"/>
                <a:gd name="T35" fmla="*/ 10 h 380"/>
                <a:gd name="T36" fmla="*/ 141 w 242"/>
                <a:gd name="T37" fmla="*/ 25 h 380"/>
                <a:gd name="T38" fmla="*/ 166 w 242"/>
                <a:gd name="T39" fmla="*/ 49 h 380"/>
                <a:gd name="T40" fmla="*/ 182 w 242"/>
                <a:gd name="T41" fmla="*/ 47 h 380"/>
                <a:gd name="T42" fmla="*/ 208 w 242"/>
                <a:gd name="T43" fmla="*/ 55 h 380"/>
                <a:gd name="T44" fmla="*/ 202 w 242"/>
                <a:gd name="T45" fmla="*/ 77 h 380"/>
                <a:gd name="T46" fmla="*/ 194 w 242"/>
                <a:gd name="T47" fmla="*/ 87 h 380"/>
                <a:gd name="T48" fmla="*/ 177 w 242"/>
                <a:gd name="T49" fmla="*/ 94 h 380"/>
                <a:gd name="T50" fmla="*/ 156 w 242"/>
                <a:gd name="T51" fmla="*/ 118 h 380"/>
                <a:gd name="T52" fmla="*/ 153 w 242"/>
                <a:gd name="T53" fmla="*/ 136 h 380"/>
                <a:gd name="T54" fmla="*/ 143 w 242"/>
                <a:gd name="T55" fmla="*/ 151 h 380"/>
                <a:gd name="T56" fmla="*/ 147 w 242"/>
                <a:gd name="T57" fmla="*/ 173 h 380"/>
                <a:gd name="T58" fmla="*/ 154 w 242"/>
                <a:gd name="T59" fmla="*/ 195 h 380"/>
                <a:gd name="T60" fmla="*/ 174 w 242"/>
                <a:gd name="T61" fmla="*/ 207 h 380"/>
                <a:gd name="T62" fmla="*/ 204 w 242"/>
                <a:gd name="T63" fmla="*/ 196 h 380"/>
                <a:gd name="T64" fmla="*/ 213 w 242"/>
                <a:gd name="T65" fmla="*/ 230 h 380"/>
                <a:gd name="T66" fmla="*/ 241 w 242"/>
                <a:gd name="T67" fmla="*/ 259 h 380"/>
                <a:gd name="T68" fmla="*/ 238 w 242"/>
                <a:gd name="T69" fmla="*/ 281 h 380"/>
                <a:gd name="T70" fmla="*/ 233 w 242"/>
                <a:gd name="T71" fmla="*/ 309 h 380"/>
                <a:gd name="T72" fmla="*/ 233 w 242"/>
                <a:gd name="T73" fmla="*/ 324 h 380"/>
                <a:gd name="T74" fmla="*/ 233 w 242"/>
                <a:gd name="T75" fmla="*/ 36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2" h="380">
                  <a:moveTo>
                    <a:pt x="233" y="364"/>
                  </a:moveTo>
                  <a:lnTo>
                    <a:pt x="229" y="374"/>
                  </a:lnTo>
                  <a:lnTo>
                    <a:pt x="220" y="380"/>
                  </a:lnTo>
                  <a:lnTo>
                    <a:pt x="201" y="368"/>
                  </a:lnTo>
                  <a:lnTo>
                    <a:pt x="199" y="359"/>
                  </a:lnTo>
                  <a:lnTo>
                    <a:pt x="160" y="338"/>
                  </a:lnTo>
                  <a:lnTo>
                    <a:pt x="126" y="315"/>
                  </a:lnTo>
                  <a:lnTo>
                    <a:pt x="111" y="303"/>
                  </a:lnTo>
                  <a:lnTo>
                    <a:pt x="102" y="286"/>
                  </a:lnTo>
                  <a:lnTo>
                    <a:pt x="104" y="280"/>
                  </a:lnTo>
                  <a:lnTo>
                    <a:pt x="87" y="252"/>
                  </a:lnTo>
                  <a:lnTo>
                    <a:pt x="66" y="214"/>
                  </a:lnTo>
                  <a:lnTo>
                    <a:pt x="46" y="173"/>
                  </a:lnTo>
                  <a:lnTo>
                    <a:pt x="38" y="163"/>
                  </a:lnTo>
                  <a:lnTo>
                    <a:pt x="32" y="148"/>
                  </a:lnTo>
                  <a:lnTo>
                    <a:pt x="17" y="134"/>
                  </a:lnTo>
                  <a:lnTo>
                    <a:pt x="4" y="126"/>
                  </a:lnTo>
                  <a:lnTo>
                    <a:pt x="9" y="117"/>
                  </a:lnTo>
                  <a:lnTo>
                    <a:pt x="0" y="97"/>
                  </a:lnTo>
                  <a:lnTo>
                    <a:pt x="5" y="82"/>
                  </a:lnTo>
                  <a:lnTo>
                    <a:pt x="20" y="69"/>
                  </a:lnTo>
                  <a:lnTo>
                    <a:pt x="22" y="78"/>
                  </a:lnTo>
                  <a:lnTo>
                    <a:pt x="17" y="83"/>
                  </a:lnTo>
                  <a:lnTo>
                    <a:pt x="17" y="90"/>
                  </a:lnTo>
                  <a:lnTo>
                    <a:pt x="25" y="89"/>
                  </a:lnTo>
                  <a:lnTo>
                    <a:pt x="33" y="91"/>
                  </a:lnTo>
                  <a:lnTo>
                    <a:pt x="41" y="101"/>
                  </a:lnTo>
                  <a:lnTo>
                    <a:pt x="51" y="93"/>
                  </a:lnTo>
                  <a:lnTo>
                    <a:pt x="54" y="79"/>
                  </a:lnTo>
                  <a:lnTo>
                    <a:pt x="65" y="61"/>
                  </a:lnTo>
                  <a:lnTo>
                    <a:pt x="87" y="53"/>
                  </a:lnTo>
                  <a:lnTo>
                    <a:pt x="106" y="31"/>
                  </a:lnTo>
                  <a:lnTo>
                    <a:pt x="112" y="17"/>
                  </a:lnTo>
                  <a:lnTo>
                    <a:pt x="109" y="1"/>
                  </a:lnTo>
                  <a:lnTo>
                    <a:pt x="114" y="0"/>
                  </a:lnTo>
                  <a:lnTo>
                    <a:pt x="127" y="10"/>
                  </a:lnTo>
                  <a:lnTo>
                    <a:pt x="132" y="19"/>
                  </a:lnTo>
                  <a:lnTo>
                    <a:pt x="141" y="25"/>
                  </a:lnTo>
                  <a:lnTo>
                    <a:pt x="152" y="46"/>
                  </a:lnTo>
                  <a:lnTo>
                    <a:pt x="166" y="49"/>
                  </a:lnTo>
                  <a:lnTo>
                    <a:pt x="176" y="43"/>
                  </a:lnTo>
                  <a:lnTo>
                    <a:pt x="182" y="47"/>
                  </a:lnTo>
                  <a:lnTo>
                    <a:pt x="193" y="45"/>
                  </a:lnTo>
                  <a:lnTo>
                    <a:pt x="208" y="55"/>
                  </a:lnTo>
                  <a:lnTo>
                    <a:pt x="196" y="76"/>
                  </a:lnTo>
                  <a:lnTo>
                    <a:pt x="202" y="77"/>
                  </a:lnTo>
                  <a:lnTo>
                    <a:pt x="211" y="88"/>
                  </a:lnTo>
                  <a:lnTo>
                    <a:pt x="194" y="87"/>
                  </a:lnTo>
                  <a:lnTo>
                    <a:pt x="192" y="90"/>
                  </a:lnTo>
                  <a:lnTo>
                    <a:pt x="177" y="94"/>
                  </a:lnTo>
                  <a:lnTo>
                    <a:pt x="157" y="108"/>
                  </a:lnTo>
                  <a:lnTo>
                    <a:pt x="156" y="118"/>
                  </a:lnTo>
                  <a:lnTo>
                    <a:pt x="151" y="125"/>
                  </a:lnTo>
                  <a:lnTo>
                    <a:pt x="153" y="136"/>
                  </a:lnTo>
                  <a:lnTo>
                    <a:pt x="142" y="142"/>
                  </a:lnTo>
                  <a:lnTo>
                    <a:pt x="143" y="151"/>
                  </a:lnTo>
                  <a:lnTo>
                    <a:pt x="138" y="155"/>
                  </a:lnTo>
                  <a:lnTo>
                    <a:pt x="147" y="173"/>
                  </a:lnTo>
                  <a:lnTo>
                    <a:pt x="157" y="186"/>
                  </a:lnTo>
                  <a:lnTo>
                    <a:pt x="154" y="195"/>
                  </a:lnTo>
                  <a:lnTo>
                    <a:pt x="166" y="196"/>
                  </a:lnTo>
                  <a:lnTo>
                    <a:pt x="174" y="207"/>
                  </a:lnTo>
                  <a:lnTo>
                    <a:pt x="190" y="208"/>
                  </a:lnTo>
                  <a:lnTo>
                    <a:pt x="204" y="196"/>
                  </a:lnTo>
                  <a:lnTo>
                    <a:pt x="205" y="227"/>
                  </a:lnTo>
                  <a:lnTo>
                    <a:pt x="213" y="230"/>
                  </a:lnTo>
                  <a:lnTo>
                    <a:pt x="223" y="226"/>
                  </a:lnTo>
                  <a:lnTo>
                    <a:pt x="241" y="259"/>
                  </a:lnTo>
                  <a:lnTo>
                    <a:pt x="238" y="266"/>
                  </a:lnTo>
                  <a:lnTo>
                    <a:pt x="238" y="281"/>
                  </a:lnTo>
                  <a:lnTo>
                    <a:pt x="239" y="299"/>
                  </a:lnTo>
                  <a:lnTo>
                    <a:pt x="233" y="309"/>
                  </a:lnTo>
                  <a:lnTo>
                    <a:pt x="236" y="317"/>
                  </a:lnTo>
                  <a:lnTo>
                    <a:pt x="233" y="324"/>
                  </a:lnTo>
                  <a:lnTo>
                    <a:pt x="242" y="341"/>
                  </a:lnTo>
                  <a:lnTo>
                    <a:pt x="233" y="36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8" name="Freeform 146">
              <a:extLst>
                <a:ext uri="{FF2B5EF4-FFF2-40B4-BE49-F238E27FC236}">
                  <a16:creationId xmlns:a16="http://schemas.microsoft.com/office/drawing/2014/main" id="{1FE0EE2A-5FA3-E249-B30A-86CE719FD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4496" y="3650285"/>
              <a:ext cx="274757" cy="451104"/>
            </a:xfrm>
            <a:custGeom>
              <a:avLst/>
              <a:gdLst>
                <a:gd name="T0" fmla="*/ 252 w 710"/>
                <a:gd name="T1" fmla="*/ 24 h 1100"/>
                <a:gd name="T2" fmla="*/ 282 w 710"/>
                <a:gd name="T3" fmla="*/ 24 h 1100"/>
                <a:gd name="T4" fmla="*/ 311 w 710"/>
                <a:gd name="T5" fmla="*/ 120 h 1100"/>
                <a:gd name="T6" fmla="*/ 264 w 710"/>
                <a:gd name="T7" fmla="*/ 219 h 1100"/>
                <a:gd name="T8" fmla="*/ 288 w 710"/>
                <a:gd name="T9" fmla="*/ 355 h 1100"/>
                <a:gd name="T10" fmla="*/ 361 w 710"/>
                <a:gd name="T11" fmla="*/ 355 h 1100"/>
                <a:gd name="T12" fmla="*/ 459 w 710"/>
                <a:gd name="T13" fmla="*/ 448 h 1100"/>
                <a:gd name="T14" fmla="*/ 483 w 710"/>
                <a:gd name="T15" fmla="*/ 508 h 1100"/>
                <a:gd name="T16" fmla="*/ 387 w 710"/>
                <a:gd name="T17" fmla="*/ 421 h 1100"/>
                <a:gd name="T18" fmla="*/ 317 w 710"/>
                <a:gd name="T19" fmla="*/ 402 h 1100"/>
                <a:gd name="T20" fmla="*/ 212 w 710"/>
                <a:gd name="T21" fmla="*/ 395 h 1100"/>
                <a:gd name="T22" fmla="*/ 231 w 710"/>
                <a:gd name="T23" fmla="*/ 339 h 1100"/>
                <a:gd name="T24" fmla="*/ 201 w 710"/>
                <a:gd name="T25" fmla="*/ 350 h 1100"/>
                <a:gd name="T26" fmla="*/ 141 w 710"/>
                <a:gd name="T27" fmla="*/ 264 h 1100"/>
                <a:gd name="T28" fmla="*/ 160 w 710"/>
                <a:gd name="T29" fmla="*/ 210 h 1100"/>
                <a:gd name="T30" fmla="*/ 157 w 710"/>
                <a:gd name="T31" fmla="*/ 0 h 1100"/>
                <a:gd name="T32" fmla="*/ 287 w 710"/>
                <a:gd name="T33" fmla="*/ 463 h 1100"/>
                <a:gd name="T34" fmla="*/ 239 w 710"/>
                <a:gd name="T35" fmla="*/ 494 h 1100"/>
                <a:gd name="T36" fmla="*/ 257 w 710"/>
                <a:gd name="T37" fmla="*/ 432 h 1100"/>
                <a:gd name="T38" fmla="*/ 594 w 710"/>
                <a:gd name="T39" fmla="*/ 540 h 1100"/>
                <a:gd name="T40" fmla="*/ 565 w 710"/>
                <a:gd name="T41" fmla="*/ 612 h 1100"/>
                <a:gd name="T42" fmla="*/ 593 w 710"/>
                <a:gd name="T43" fmla="*/ 693 h 1100"/>
                <a:gd name="T44" fmla="*/ 550 w 710"/>
                <a:gd name="T45" fmla="*/ 653 h 1100"/>
                <a:gd name="T46" fmla="*/ 510 w 710"/>
                <a:gd name="T47" fmla="*/ 597 h 1100"/>
                <a:gd name="T48" fmla="*/ 550 w 710"/>
                <a:gd name="T49" fmla="*/ 571 h 1100"/>
                <a:gd name="T50" fmla="*/ 569 w 710"/>
                <a:gd name="T51" fmla="*/ 508 h 1100"/>
                <a:gd name="T52" fmla="*/ 325 w 710"/>
                <a:gd name="T53" fmla="*/ 563 h 1100"/>
                <a:gd name="T54" fmla="*/ 421 w 710"/>
                <a:gd name="T55" fmla="*/ 589 h 1100"/>
                <a:gd name="T56" fmla="*/ 392 w 710"/>
                <a:gd name="T57" fmla="*/ 661 h 1100"/>
                <a:gd name="T58" fmla="*/ 341 w 710"/>
                <a:gd name="T59" fmla="*/ 647 h 1100"/>
                <a:gd name="T60" fmla="*/ 325 w 710"/>
                <a:gd name="T61" fmla="*/ 563 h 1100"/>
                <a:gd name="T62" fmla="*/ 0 w 710"/>
                <a:gd name="T63" fmla="*/ 863 h 1100"/>
                <a:gd name="T64" fmla="*/ 82 w 710"/>
                <a:gd name="T65" fmla="*/ 751 h 1100"/>
                <a:gd name="T66" fmla="*/ 153 w 710"/>
                <a:gd name="T67" fmla="*/ 607 h 1100"/>
                <a:gd name="T68" fmla="*/ 128 w 710"/>
                <a:gd name="T69" fmla="*/ 724 h 1100"/>
                <a:gd name="T70" fmla="*/ 497 w 710"/>
                <a:gd name="T71" fmla="*/ 700 h 1100"/>
                <a:gd name="T72" fmla="*/ 454 w 710"/>
                <a:gd name="T73" fmla="*/ 782 h 1100"/>
                <a:gd name="T74" fmla="*/ 381 w 710"/>
                <a:gd name="T75" fmla="*/ 748 h 1100"/>
                <a:gd name="T76" fmla="*/ 411 w 710"/>
                <a:gd name="T77" fmla="*/ 702 h 1100"/>
                <a:gd name="T78" fmla="*/ 455 w 710"/>
                <a:gd name="T79" fmla="*/ 644 h 1100"/>
                <a:gd name="T80" fmla="*/ 496 w 710"/>
                <a:gd name="T81" fmla="*/ 619 h 1100"/>
                <a:gd name="T82" fmla="*/ 690 w 710"/>
                <a:gd name="T83" fmla="*/ 859 h 1100"/>
                <a:gd name="T84" fmla="*/ 710 w 710"/>
                <a:gd name="T85" fmla="*/ 963 h 1100"/>
                <a:gd name="T86" fmla="*/ 657 w 710"/>
                <a:gd name="T87" fmla="*/ 954 h 1100"/>
                <a:gd name="T88" fmla="*/ 652 w 710"/>
                <a:gd name="T89" fmla="*/ 1060 h 1100"/>
                <a:gd name="T90" fmla="*/ 542 w 710"/>
                <a:gd name="T91" fmla="*/ 1051 h 1100"/>
                <a:gd name="T92" fmla="*/ 537 w 710"/>
                <a:gd name="T93" fmla="*/ 949 h 1100"/>
                <a:gd name="T94" fmla="*/ 466 w 710"/>
                <a:gd name="T95" fmla="*/ 944 h 1100"/>
                <a:gd name="T96" fmla="*/ 378 w 710"/>
                <a:gd name="T97" fmla="*/ 988 h 1100"/>
                <a:gd name="T98" fmla="*/ 388 w 710"/>
                <a:gd name="T99" fmla="*/ 891 h 1100"/>
                <a:gd name="T100" fmla="*/ 472 w 710"/>
                <a:gd name="T101" fmla="*/ 835 h 1100"/>
                <a:gd name="T102" fmla="*/ 557 w 710"/>
                <a:gd name="T103" fmla="*/ 850 h 1100"/>
                <a:gd name="T104" fmla="*/ 619 w 710"/>
                <a:gd name="T105" fmla="*/ 810 h 1100"/>
                <a:gd name="T106" fmla="*/ 673 w 710"/>
                <a:gd name="T107" fmla="*/ 785 h 1100"/>
                <a:gd name="T108" fmla="*/ 690 w 710"/>
                <a:gd name="T109" fmla="*/ 859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0" h="1100">
                  <a:moveTo>
                    <a:pt x="202" y="0"/>
                  </a:moveTo>
                  <a:lnTo>
                    <a:pt x="252" y="24"/>
                  </a:lnTo>
                  <a:lnTo>
                    <a:pt x="271" y="2"/>
                  </a:lnTo>
                  <a:lnTo>
                    <a:pt x="282" y="24"/>
                  </a:lnTo>
                  <a:lnTo>
                    <a:pt x="276" y="59"/>
                  </a:lnTo>
                  <a:lnTo>
                    <a:pt x="311" y="120"/>
                  </a:lnTo>
                  <a:lnTo>
                    <a:pt x="303" y="191"/>
                  </a:lnTo>
                  <a:lnTo>
                    <a:pt x="264" y="219"/>
                  </a:lnTo>
                  <a:lnTo>
                    <a:pt x="262" y="288"/>
                  </a:lnTo>
                  <a:lnTo>
                    <a:pt x="288" y="355"/>
                  </a:lnTo>
                  <a:lnTo>
                    <a:pt x="329" y="365"/>
                  </a:lnTo>
                  <a:lnTo>
                    <a:pt x="361" y="355"/>
                  </a:lnTo>
                  <a:lnTo>
                    <a:pt x="460" y="402"/>
                  </a:lnTo>
                  <a:lnTo>
                    <a:pt x="459" y="448"/>
                  </a:lnTo>
                  <a:lnTo>
                    <a:pt x="486" y="469"/>
                  </a:lnTo>
                  <a:lnTo>
                    <a:pt x="483" y="508"/>
                  </a:lnTo>
                  <a:lnTo>
                    <a:pt x="420" y="466"/>
                  </a:lnTo>
                  <a:lnTo>
                    <a:pt x="387" y="421"/>
                  </a:lnTo>
                  <a:lnTo>
                    <a:pt x="371" y="453"/>
                  </a:lnTo>
                  <a:lnTo>
                    <a:pt x="317" y="402"/>
                  </a:lnTo>
                  <a:lnTo>
                    <a:pt x="251" y="414"/>
                  </a:lnTo>
                  <a:lnTo>
                    <a:pt x="212" y="395"/>
                  </a:lnTo>
                  <a:lnTo>
                    <a:pt x="211" y="360"/>
                  </a:lnTo>
                  <a:lnTo>
                    <a:pt x="231" y="339"/>
                  </a:lnTo>
                  <a:lnTo>
                    <a:pt x="206" y="319"/>
                  </a:lnTo>
                  <a:lnTo>
                    <a:pt x="201" y="350"/>
                  </a:lnTo>
                  <a:lnTo>
                    <a:pt x="157" y="301"/>
                  </a:lnTo>
                  <a:lnTo>
                    <a:pt x="141" y="264"/>
                  </a:lnTo>
                  <a:lnTo>
                    <a:pt x="126" y="182"/>
                  </a:lnTo>
                  <a:lnTo>
                    <a:pt x="160" y="210"/>
                  </a:lnTo>
                  <a:lnTo>
                    <a:pt x="146" y="77"/>
                  </a:lnTo>
                  <a:lnTo>
                    <a:pt x="157" y="0"/>
                  </a:lnTo>
                  <a:lnTo>
                    <a:pt x="202" y="0"/>
                  </a:lnTo>
                  <a:moveTo>
                    <a:pt x="287" y="463"/>
                  </a:moveTo>
                  <a:lnTo>
                    <a:pt x="276" y="536"/>
                  </a:lnTo>
                  <a:lnTo>
                    <a:pt x="239" y="494"/>
                  </a:lnTo>
                  <a:lnTo>
                    <a:pt x="193" y="429"/>
                  </a:lnTo>
                  <a:lnTo>
                    <a:pt x="257" y="432"/>
                  </a:lnTo>
                  <a:lnTo>
                    <a:pt x="287" y="463"/>
                  </a:lnTo>
                  <a:moveTo>
                    <a:pt x="594" y="540"/>
                  </a:moveTo>
                  <a:lnTo>
                    <a:pt x="625" y="635"/>
                  </a:lnTo>
                  <a:lnTo>
                    <a:pt x="565" y="612"/>
                  </a:lnTo>
                  <a:lnTo>
                    <a:pt x="570" y="641"/>
                  </a:lnTo>
                  <a:lnTo>
                    <a:pt x="593" y="693"/>
                  </a:lnTo>
                  <a:lnTo>
                    <a:pt x="559" y="712"/>
                  </a:lnTo>
                  <a:lnTo>
                    <a:pt x="550" y="653"/>
                  </a:lnTo>
                  <a:lnTo>
                    <a:pt x="527" y="648"/>
                  </a:lnTo>
                  <a:lnTo>
                    <a:pt x="510" y="597"/>
                  </a:lnTo>
                  <a:lnTo>
                    <a:pt x="555" y="603"/>
                  </a:lnTo>
                  <a:lnTo>
                    <a:pt x="550" y="571"/>
                  </a:lnTo>
                  <a:lnTo>
                    <a:pt x="497" y="506"/>
                  </a:lnTo>
                  <a:lnTo>
                    <a:pt x="569" y="508"/>
                  </a:lnTo>
                  <a:lnTo>
                    <a:pt x="594" y="540"/>
                  </a:lnTo>
                  <a:moveTo>
                    <a:pt x="325" y="563"/>
                  </a:moveTo>
                  <a:lnTo>
                    <a:pt x="373" y="589"/>
                  </a:lnTo>
                  <a:lnTo>
                    <a:pt x="421" y="589"/>
                  </a:lnTo>
                  <a:lnTo>
                    <a:pt x="423" y="625"/>
                  </a:lnTo>
                  <a:lnTo>
                    <a:pt x="392" y="661"/>
                  </a:lnTo>
                  <a:lnTo>
                    <a:pt x="347" y="686"/>
                  </a:lnTo>
                  <a:lnTo>
                    <a:pt x="341" y="647"/>
                  </a:lnTo>
                  <a:lnTo>
                    <a:pt x="341" y="603"/>
                  </a:lnTo>
                  <a:lnTo>
                    <a:pt x="325" y="563"/>
                  </a:lnTo>
                  <a:moveTo>
                    <a:pt x="94" y="782"/>
                  </a:moveTo>
                  <a:lnTo>
                    <a:pt x="0" y="863"/>
                  </a:lnTo>
                  <a:lnTo>
                    <a:pt x="32" y="803"/>
                  </a:lnTo>
                  <a:lnTo>
                    <a:pt x="82" y="751"/>
                  </a:lnTo>
                  <a:lnTo>
                    <a:pt x="122" y="692"/>
                  </a:lnTo>
                  <a:lnTo>
                    <a:pt x="153" y="607"/>
                  </a:lnTo>
                  <a:lnTo>
                    <a:pt x="173" y="677"/>
                  </a:lnTo>
                  <a:lnTo>
                    <a:pt x="128" y="724"/>
                  </a:lnTo>
                  <a:lnTo>
                    <a:pt x="94" y="782"/>
                  </a:lnTo>
                  <a:moveTo>
                    <a:pt x="497" y="700"/>
                  </a:moveTo>
                  <a:lnTo>
                    <a:pt x="473" y="728"/>
                  </a:lnTo>
                  <a:lnTo>
                    <a:pt x="454" y="782"/>
                  </a:lnTo>
                  <a:lnTo>
                    <a:pt x="433" y="807"/>
                  </a:lnTo>
                  <a:lnTo>
                    <a:pt x="381" y="748"/>
                  </a:lnTo>
                  <a:lnTo>
                    <a:pt x="395" y="726"/>
                  </a:lnTo>
                  <a:lnTo>
                    <a:pt x="411" y="702"/>
                  </a:lnTo>
                  <a:lnTo>
                    <a:pt x="414" y="649"/>
                  </a:lnTo>
                  <a:lnTo>
                    <a:pt x="455" y="644"/>
                  </a:lnTo>
                  <a:lnTo>
                    <a:pt x="449" y="701"/>
                  </a:lnTo>
                  <a:lnTo>
                    <a:pt x="496" y="619"/>
                  </a:lnTo>
                  <a:lnTo>
                    <a:pt x="497" y="700"/>
                  </a:lnTo>
                  <a:moveTo>
                    <a:pt x="690" y="859"/>
                  </a:moveTo>
                  <a:lnTo>
                    <a:pt x="702" y="916"/>
                  </a:lnTo>
                  <a:lnTo>
                    <a:pt x="710" y="963"/>
                  </a:lnTo>
                  <a:lnTo>
                    <a:pt x="690" y="1041"/>
                  </a:lnTo>
                  <a:lnTo>
                    <a:pt x="657" y="954"/>
                  </a:lnTo>
                  <a:lnTo>
                    <a:pt x="624" y="998"/>
                  </a:lnTo>
                  <a:lnTo>
                    <a:pt x="652" y="1060"/>
                  </a:lnTo>
                  <a:lnTo>
                    <a:pt x="633" y="1100"/>
                  </a:lnTo>
                  <a:lnTo>
                    <a:pt x="542" y="1051"/>
                  </a:lnTo>
                  <a:lnTo>
                    <a:pt x="517" y="989"/>
                  </a:lnTo>
                  <a:lnTo>
                    <a:pt x="537" y="949"/>
                  </a:lnTo>
                  <a:lnTo>
                    <a:pt x="487" y="908"/>
                  </a:lnTo>
                  <a:lnTo>
                    <a:pt x="466" y="944"/>
                  </a:lnTo>
                  <a:lnTo>
                    <a:pt x="430" y="940"/>
                  </a:lnTo>
                  <a:lnTo>
                    <a:pt x="378" y="988"/>
                  </a:lnTo>
                  <a:lnTo>
                    <a:pt x="364" y="963"/>
                  </a:lnTo>
                  <a:lnTo>
                    <a:pt x="388" y="891"/>
                  </a:lnTo>
                  <a:lnTo>
                    <a:pt x="433" y="867"/>
                  </a:lnTo>
                  <a:lnTo>
                    <a:pt x="472" y="835"/>
                  </a:lnTo>
                  <a:lnTo>
                    <a:pt x="501" y="874"/>
                  </a:lnTo>
                  <a:lnTo>
                    <a:pt x="557" y="850"/>
                  </a:lnTo>
                  <a:lnTo>
                    <a:pt x="566" y="812"/>
                  </a:lnTo>
                  <a:lnTo>
                    <a:pt x="619" y="810"/>
                  </a:lnTo>
                  <a:lnTo>
                    <a:pt x="608" y="744"/>
                  </a:lnTo>
                  <a:lnTo>
                    <a:pt x="673" y="785"/>
                  </a:lnTo>
                  <a:lnTo>
                    <a:pt x="683" y="828"/>
                  </a:lnTo>
                  <a:lnTo>
                    <a:pt x="690" y="859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09" name="Freeform 147">
              <a:extLst>
                <a:ext uri="{FF2B5EF4-FFF2-40B4-BE49-F238E27FC236}">
                  <a16:creationId xmlns:a16="http://schemas.microsoft.com/office/drawing/2014/main" id="{EDC65E51-18F8-AD4E-8A79-5BE9F9060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758" y="4473382"/>
              <a:ext cx="41293" cy="65646"/>
            </a:xfrm>
            <a:custGeom>
              <a:avLst/>
              <a:gdLst>
                <a:gd name="T0" fmla="*/ 23 w 26"/>
                <a:gd name="T1" fmla="*/ 37 h 39"/>
                <a:gd name="T2" fmla="*/ 18 w 26"/>
                <a:gd name="T3" fmla="*/ 39 h 39"/>
                <a:gd name="T4" fmla="*/ 10 w 26"/>
                <a:gd name="T5" fmla="*/ 31 h 39"/>
                <a:gd name="T6" fmla="*/ 3 w 26"/>
                <a:gd name="T7" fmla="*/ 18 h 39"/>
                <a:gd name="T8" fmla="*/ 0 w 26"/>
                <a:gd name="T9" fmla="*/ 2 h 39"/>
                <a:gd name="T10" fmla="*/ 3 w 26"/>
                <a:gd name="T11" fmla="*/ 0 h 39"/>
                <a:gd name="T12" fmla="*/ 5 w 26"/>
                <a:gd name="T13" fmla="*/ 6 h 39"/>
                <a:gd name="T14" fmla="*/ 10 w 26"/>
                <a:gd name="T15" fmla="*/ 11 h 39"/>
                <a:gd name="T16" fmla="*/ 18 w 26"/>
                <a:gd name="T17" fmla="*/ 24 h 39"/>
                <a:gd name="T18" fmla="*/ 26 w 26"/>
                <a:gd name="T19" fmla="*/ 31 h 39"/>
                <a:gd name="T20" fmla="*/ 23 w 26"/>
                <a:gd name="T21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9">
                  <a:moveTo>
                    <a:pt x="23" y="37"/>
                  </a:moveTo>
                  <a:lnTo>
                    <a:pt x="18" y="39"/>
                  </a:lnTo>
                  <a:lnTo>
                    <a:pt x="10" y="31"/>
                  </a:lnTo>
                  <a:lnTo>
                    <a:pt x="3" y="18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6"/>
                  </a:lnTo>
                  <a:lnTo>
                    <a:pt x="10" y="11"/>
                  </a:lnTo>
                  <a:lnTo>
                    <a:pt x="18" y="24"/>
                  </a:lnTo>
                  <a:lnTo>
                    <a:pt x="26" y="31"/>
                  </a:lnTo>
                  <a:lnTo>
                    <a:pt x="23" y="3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0" name="Freeform 148">
              <a:extLst>
                <a:ext uri="{FF2B5EF4-FFF2-40B4-BE49-F238E27FC236}">
                  <a16:creationId xmlns:a16="http://schemas.microsoft.com/office/drawing/2014/main" id="{8E9FFFF5-0351-F940-8110-6C3BD5C36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7705" y="4443084"/>
              <a:ext cx="119115" cy="75746"/>
            </a:xfrm>
            <a:custGeom>
              <a:avLst/>
              <a:gdLst>
                <a:gd name="T0" fmla="*/ 68 w 75"/>
                <a:gd name="T1" fmla="*/ 27 h 45"/>
                <a:gd name="T2" fmla="*/ 58 w 75"/>
                <a:gd name="T3" fmla="*/ 29 h 45"/>
                <a:gd name="T4" fmla="*/ 54 w 75"/>
                <a:gd name="T5" fmla="*/ 35 h 45"/>
                <a:gd name="T6" fmla="*/ 44 w 75"/>
                <a:gd name="T7" fmla="*/ 40 h 45"/>
                <a:gd name="T8" fmla="*/ 34 w 75"/>
                <a:gd name="T9" fmla="*/ 45 h 45"/>
                <a:gd name="T10" fmla="*/ 25 w 75"/>
                <a:gd name="T11" fmla="*/ 45 h 45"/>
                <a:gd name="T12" fmla="*/ 10 w 75"/>
                <a:gd name="T13" fmla="*/ 39 h 45"/>
                <a:gd name="T14" fmla="*/ 0 w 75"/>
                <a:gd name="T15" fmla="*/ 33 h 45"/>
                <a:gd name="T16" fmla="*/ 2 w 75"/>
                <a:gd name="T17" fmla="*/ 26 h 45"/>
                <a:gd name="T18" fmla="*/ 18 w 75"/>
                <a:gd name="T19" fmla="*/ 29 h 45"/>
                <a:gd name="T20" fmla="*/ 28 w 75"/>
                <a:gd name="T21" fmla="*/ 28 h 45"/>
                <a:gd name="T22" fmla="*/ 31 w 75"/>
                <a:gd name="T23" fmla="*/ 18 h 45"/>
                <a:gd name="T24" fmla="*/ 34 w 75"/>
                <a:gd name="T25" fmla="*/ 17 h 45"/>
                <a:gd name="T26" fmla="*/ 35 w 75"/>
                <a:gd name="T27" fmla="*/ 28 h 45"/>
                <a:gd name="T28" fmla="*/ 46 w 75"/>
                <a:gd name="T29" fmla="*/ 27 h 45"/>
                <a:gd name="T30" fmla="*/ 51 w 75"/>
                <a:gd name="T31" fmla="*/ 20 h 45"/>
                <a:gd name="T32" fmla="*/ 62 w 75"/>
                <a:gd name="T33" fmla="*/ 12 h 45"/>
                <a:gd name="T34" fmla="*/ 61 w 75"/>
                <a:gd name="T35" fmla="*/ 0 h 45"/>
                <a:gd name="T36" fmla="*/ 72 w 75"/>
                <a:gd name="T37" fmla="*/ 0 h 45"/>
                <a:gd name="T38" fmla="*/ 75 w 75"/>
                <a:gd name="T39" fmla="*/ 3 h 45"/>
                <a:gd name="T40" fmla="*/ 74 w 75"/>
                <a:gd name="T41" fmla="*/ 15 h 45"/>
                <a:gd name="T42" fmla="*/ 68 w 75"/>
                <a:gd name="T43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45">
                  <a:moveTo>
                    <a:pt x="68" y="27"/>
                  </a:moveTo>
                  <a:lnTo>
                    <a:pt x="58" y="29"/>
                  </a:lnTo>
                  <a:lnTo>
                    <a:pt x="54" y="35"/>
                  </a:lnTo>
                  <a:lnTo>
                    <a:pt x="44" y="40"/>
                  </a:lnTo>
                  <a:lnTo>
                    <a:pt x="34" y="45"/>
                  </a:lnTo>
                  <a:lnTo>
                    <a:pt x="25" y="45"/>
                  </a:lnTo>
                  <a:lnTo>
                    <a:pt x="10" y="39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18" y="29"/>
                  </a:lnTo>
                  <a:lnTo>
                    <a:pt x="28" y="28"/>
                  </a:lnTo>
                  <a:lnTo>
                    <a:pt x="31" y="18"/>
                  </a:lnTo>
                  <a:lnTo>
                    <a:pt x="34" y="17"/>
                  </a:lnTo>
                  <a:lnTo>
                    <a:pt x="35" y="28"/>
                  </a:lnTo>
                  <a:lnTo>
                    <a:pt x="46" y="27"/>
                  </a:lnTo>
                  <a:lnTo>
                    <a:pt x="51" y="20"/>
                  </a:lnTo>
                  <a:lnTo>
                    <a:pt x="62" y="12"/>
                  </a:lnTo>
                  <a:lnTo>
                    <a:pt x="61" y="0"/>
                  </a:lnTo>
                  <a:lnTo>
                    <a:pt x="72" y="0"/>
                  </a:lnTo>
                  <a:lnTo>
                    <a:pt x="75" y="3"/>
                  </a:lnTo>
                  <a:lnTo>
                    <a:pt x="74" y="15"/>
                  </a:lnTo>
                  <a:lnTo>
                    <a:pt x="68" y="2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1" name="Freeform 149">
              <a:extLst>
                <a:ext uri="{FF2B5EF4-FFF2-40B4-BE49-F238E27FC236}">
                  <a16:creationId xmlns:a16="http://schemas.microsoft.com/office/drawing/2014/main" id="{26D9461B-45C0-D149-B428-3DF335D31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6946" y="4387537"/>
              <a:ext cx="279521" cy="282782"/>
            </a:xfrm>
            <a:custGeom>
              <a:avLst/>
              <a:gdLst>
                <a:gd name="T0" fmla="*/ 116 w 176"/>
                <a:gd name="T1" fmla="*/ 100 h 168"/>
                <a:gd name="T2" fmla="*/ 131 w 176"/>
                <a:gd name="T3" fmla="*/ 114 h 168"/>
                <a:gd name="T4" fmla="*/ 141 w 176"/>
                <a:gd name="T5" fmla="*/ 136 h 168"/>
                <a:gd name="T6" fmla="*/ 151 w 176"/>
                <a:gd name="T7" fmla="*/ 135 h 168"/>
                <a:gd name="T8" fmla="*/ 149 w 176"/>
                <a:gd name="T9" fmla="*/ 144 h 168"/>
                <a:gd name="T10" fmla="*/ 163 w 176"/>
                <a:gd name="T11" fmla="*/ 148 h 168"/>
                <a:gd name="T12" fmla="*/ 157 w 176"/>
                <a:gd name="T13" fmla="*/ 151 h 168"/>
                <a:gd name="T14" fmla="*/ 176 w 176"/>
                <a:gd name="T15" fmla="*/ 160 h 168"/>
                <a:gd name="T16" fmla="*/ 173 w 176"/>
                <a:gd name="T17" fmla="*/ 166 h 168"/>
                <a:gd name="T18" fmla="*/ 161 w 176"/>
                <a:gd name="T19" fmla="*/ 168 h 168"/>
                <a:gd name="T20" fmla="*/ 157 w 176"/>
                <a:gd name="T21" fmla="*/ 162 h 168"/>
                <a:gd name="T22" fmla="*/ 141 w 176"/>
                <a:gd name="T23" fmla="*/ 160 h 168"/>
                <a:gd name="T24" fmla="*/ 123 w 176"/>
                <a:gd name="T25" fmla="*/ 157 h 168"/>
                <a:gd name="T26" fmla="*/ 111 w 176"/>
                <a:gd name="T27" fmla="*/ 144 h 168"/>
                <a:gd name="T28" fmla="*/ 101 w 176"/>
                <a:gd name="T29" fmla="*/ 132 h 168"/>
                <a:gd name="T30" fmla="*/ 93 w 176"/>
                <a:gd name="T31" fmla="*/ 114 h 168"/>
                <a:gd name="T32" fmla="*/ 70 w 176"/>
                <a:gd name="T33" fmla="*/ 105 h 168"/>
                <a:gd name="T34" fmla="*/ 54 w 176"/>
                <a:gd name="T35" fmla="*/ 111 h 168"/>
                <a:gd name="T36" fmla="*/ 43 w 176"/>
                <a:gd name="T37" fmla="*/ 118 h 168"/>
                <a:gd name="T38" fmla="*/ 43 w 176"/>
                <a:gd name="T39" fmla="*/ 133 h 168"/>
                <a:gd name="T40" fmla="*/ 28 w 176"/>
                <a:gd name="T41" fmla="*/ 140 h 168"/>
                <a:gd name="T42" fmla="*/ 19 w 176"/>
                <a:gd name="T43" fmla="*/ 137 h 168"/>
                <a:gd name="T44" fmla="*/ 0 w 176"/>
                <a:gd name="T45" fmla="*/ 136 h 168"/>
                <a:gd name="T46" fmla="*/ 5 w 176"/>
                <a:gd name="T47" fmla="*/ 68 h 168"/>
                <a:gd name="T48" fmla="*/ 7 w 176"/>
                <a:gd name="T49" fmla="*/ 0 h 168"/>
                <a:gd name="T50" fmla="*/ 39 w 176"/>
                <a:gd name="T51" fmla="*/ 15 h 168"/>
                <a:gd name="T52" fmla="*/ 72 w 176"/>
                <a:gd name="T53" fmla="*/ 27 h 168"/>
                <a:gd name="T54" fmla="*/ 84 w 176"/>
                <a:gd name="T55" fmla="*/ 37 h 168"/>
                <a:gd name="T56" fmla="*/ 94 w 176"/>
                <a:gd name="T57" fmla="*/ 48 h 168"/>
                <a:gd name="T58" fmla="*/ 96 w 176"/>
                <a:gd name="T59" fmla="*/ 60 h 168"/>
                <a:gd name="T60" fmla="*/ 126 w 176"/>
                <a:gd name="T61" fmla="*/ 73 h 168"/>
                <a:gd name="T62" fmla="*/ 130 w 176"/>
                <a:gd name="T63" fmla="*/ 84 h 168"/>
                <a:gd name="T64" fmla="*/ 113 w 176"/>
                <a:gd name="T65" fmla="*/ 86 h 168"/>
                <a:gd name="T66" fmla="*/ 116 w 176"/>
                <a:gd name="T67" fmla="*/ 10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68">
                  <a:moveTo>
                    <a:pt x="116" y="100"/>
                  </a:moveTo>
                  <a:lnTo>
                    <a:pt x="131" y="114"/>
                  </a:lnTo>
                  <a:lnTo>
                    <a:pt x="141" y="136"/>
                  </a:lnTo>
                  <a:lnTo>
                    <a:pt x="151" y="135"/>
                  </a:lnTo>
                  <a:lnTo>
                    <a:pt x="149" y="144"/>
                  </a:lnTo>
                  <a:lnTo>
                    <a:pt x="163" y="148"/>
                  </a:lnTo>
                  <a:lnTo>
                    <a:pt x="157" y="151"/>
                  </a:lnTo>
                  <a:lnTo>
                    <a:pt x="176" y="160"/>
                  </a:lnTo>
                  <a:lnTo>
                    <a:pt x="173" y="166"/>
                  </a:lnTo>
                  <a:lnTo>
                    <a:pt x="161" y="168"/>
                  </a:lnTo>
                  <a:lnTo>
                    <a:pt x="157" y="162"/>
                  </a:lnTo>
                  <a:lnTo>
                    <a:pt x="141" y="160"/>
                  </a:lnTo>
                  <a:lnTo>
                    <a:pt x="123" y="157"/>
                  </a:lnTo>
                  <a:lnTo>
                    <a:pt x="111" y="144"/>
                  </a:lnTo>
                  <a:lnTo>
                    <a:pt x="101" y="132"/>
                  </a:lnTo>
                  <a:lnTo>
                    <a:pt x="93" y="114"/>
                  </a:lnTo>
                  <a:lnTo>
                    <a:pt x="70" y="105"/>
                  </a:lnTo>
                  <a:lnTo>
                    <a:pt x="54" y="111"/>
                  </a:lnTo>
                  <a:lnTo>
                    <a:pt x="43" y="118"/>
                  </a:lnTo>
                  <a:lnTo>
                    <a:pt x="43" y="133"/>
                  </a:lnTo>
                  <a:lnTo>
                    <a:pt x="28" y="140"/>
                  </a:lnTo>
                  <a:lnTo>
                    <a:pt x="19" y="137"/>
                  </a:lnTo>
                  <a:lnTo>
                    <a:pt x="0" y="136"/>
                  </a:lnTo>
                  <a:lnTo>
                    <a:pt x="5" y="68"/>
                  </a:lnTo>
                  <a:lnTo>
                    <a:pt x="7" y="0"/>
                  </a:lnTo>
                  <a:lnTo>
                    <a:pt x="39" y="15"/>
                  </a:lnTo>
                  <a:lnTo>
                    <a:pt x="72" y="27"/>
                  </a:lnTo>
                  <a:lnTo>
                    <a:pt x="84" y="37"/>
                  </a:lnTo>
                  <a:lnTo>
                    <a:pt x="94" y="48"/>
                  </a:lnTo>
                  <a:lnTo>
                    <a:pt x="96" y="60"/>
                  </a:lnTo>
                  <a:lnTo>
                    <a:pt x="126" y="73"/>
                  </a:lnTo>
                  <a:lnTo>
                    <a:pt x="130" y="84"/>
                  </a:lnTo>
                  <a:lnTo>
                    <a:pt x="113" y="86"/>
                  </a:lnTo>
                  <a:lnTo>
                    <a:pt x="116" y="10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2" name="Freeform 150">
              <a:extLst>
                <a:ext uri="{FF2B5EF4-FFF2-40B4-BE49-F238E27FC236}">
                  <a16:creationId xmlns:a16="http://schemas.microsoft.com/office/drawing/2014/main" id="{CD973EB8-19A9-0540-A021-4A174CBD2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0762" y="4384171"/>
              <a:ext cx="69881" cy="79112"/>
            </a:xfrm>
            <a:custGeom>
              <a:avLst/>
              <a:gdLst>
                <a:gd name="T0" fmla="*/ 44 w 44"/>
                <a:gd name="T1" fmla="*/ 42 h 47"/>
                <a:gd name="T2" fmla="*/ 38 w 44"/>
                <a:gd name="T3" fmla="*/ 47 h 47"/>
                <a:gd name="T4" fmla="*/ 35 w 44"/>
                <a:gd name="T5" fmla="*/ 35 h 47"/>
                <a:gd name="T6" fmla="*/ 31 w 44"/>
                <a:gd name="T7" fmla="*/ 27 h 47"/>
                <a:gd name="T8" fmla="*/ 23 w 44"/>
                <a:gd name="T9" fmla="*/ 20 h 47"/>
                <a:gd name="T10" fmla="*/ 13 w 44"/>
                <a:gd name="T11" fmla="*/ 11 h 47"/>
                <a:gd name="T12" fmla="*/ 0 w 44"/>
                <a:gd name="T13" fmla="*/ 5 h 47"/>
                <a:gd name="T14" fmla="*/ 5 w 44"/>
                <a:gd name="T15" fmla="*/ 0 h 47"/>
                <a:gd name="T16" fmla="*/ 15 w 44"/>
                <a:gd name="T17" fmla="*/ 6 h 47"/>
                <a:gd name="T18" fmla="*/ 21 w 44"/>
                <a:gd name="T19" fmla="*/ 11 h 47"/>
                <a:gd name="T20" fmla="*/ 28 w 44"/>
                <a:gd name="T21" fmla="*/ 16 h 47"/>
                <a:gd name="T22" fmla="*/ 35 w 44"/>
                <a:gd name="T23" fmla="*/ 24 h 47"/>
                <a:gd name="T24" fmla="*/ 42 w 44"/>
                <a:gd name="T25" fmla="*/ 31 h 47"/>
                <a:gd name="T26" fmla="*/ 44 w 4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7">
                  <a:moveTo>
                    <a:pt x="44" y="42"/>
                  </a:moveTo>
                  <a:lnTo>
                    <a:pt x="38" y="47"/>
                  </a:lnTo>
                  <a:lnTo>
                    <a:pt x="35" y="35"/>
                  </a:lnTo>
                  <a:lnTo>
                    <a:pt x="31" y="27"/>
                  </a:lnTo>
                  <a:lnTo>
                    <a:pt x="23" y="20"/>
                  </a:lnTo>
                  <a:lnTo>
                    <a:pt x="13" y="11"/>
                  </a:lnTo>
                  <a:lnTo>
                    <a:pt x="0" y="5"/>
                  </a:lnTo>
                  <a:lnTo>
                    <a:pt x="5" y="0"/>
                  </a:lnTo>
                  <a:lnTo>
                    <a:pt x="15" y="6"/>
                  </a:lnTo>
                  <a:lnTo>
                    <a:pt x="21" y="11"/>
                  </a:lnTo>
                  <a:lnTo>
                    <a:pt x="28" y="16"/>
                  </a:lnTo>
                  <a:lnTo>
                    <a:pt x="35" y="24"/>
                  </a:lnTo>
                  <a:lnTo>
                    <a:pt x="42" y="31"/>
                  </a:lnTo>
                  <a:lnTo>
                    <a:pt x="44" y="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3" name="Freeform 151">
              <a:extLst>
                <a:ext uri="{FF2B5EF4-FFF2-40B4-BE49-F238E27FC236}">
                  <a16:creationId xmlns:a16="http://schemas.microsoft.com/office/drawing/2014/main" id="{E74BC6E6-2D17-0346-9433-A68E23F8D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055" y="2392916"/>
              <a:ext cx="257286" cy="196938"/>
            </a:xfrm>
            <a:custGeom>
              <a:avLst/>
              <a:gdLst>
                <a:gd name="T0" fmla="*/ 18 w 162"/>
                <a:gd name="T1" fmla="*/ 75 h 117"/>
                <a:gd name="T2" fmla="*/ 11 w 162"/>
                <a:gd name="T3" fmla="*/ 62 h 117"/>
                <a:gd name="T4" fmla="*/ 11 w 162"/>
                <a:gd name="T5" fmla="*/ 55 h 117"/>
                <a:gd name="T6" fmla="*/ 6 w 162"/>
                <a:gd name="T7" fmla="*/ 44 h 117"/>
                <a:gd name="T8" fmla="*/ 0 w 162"/>
                <a:gd name="T9" fmla="*/ 37 h 117"/>
                <a:gd name="T10" fmla="*/ 4 w 162"/>
                <a:gd name="T11" fmla="*/ 32 h 117"/>
                <a:gd name="T12" fmla="*/ 0 w 162"/>
                <a:gd name="T13" fmla="*/ 22 h 117"/>
                <a:gd name="T14" fmla="*/ 10 w 162"/>
                <a:gd name="T15" fmla="*/ 16 h 117"/>
                <a:gd name="T16" fmla="*/ 33 w 162"/>
                <a:gd name="T17" fmla="*/ 7 h 117"/>
                <a:gd name="T18" fmla="*/ 52 w 162"/>
                <a:gd name="T19" fmla="*/ 0 h 117"/>
                <a:gd name="T20" fmla="*/ 67 w 162"/>
                <a:gd name="T21" fmla="*/ 3 h 117"/>
                <a:gd name="T22" fmla="*/ 69 w 162"/>
                <a:gd name="T23" fmla="*/ 8 h 117"/>
                <a:gd name="T24" fmla="*/ 84 w 162"/>
                <a:gd name="T25" fmla="*/ 8 h 117"/>
                <a:gd name="T26" fmla="*/ 103 w 162"/>
                <a:gd name="T27" fmla="*/ 10 h 117"/>
                <a:gd name="T28" fmla="*/ 132 w 162"/>
                <a:gd name="T29" fmla="*/ 10 h 117"/>
                <a:gd name="T30" fmla="*/ 140 w 162"/>
                <a:gd name="T31" fmla="*/ 12 h 117"/>
                <a:gd name="T32" fmla="*/ 145 w 162"/>
                <a:gd name="T33" fmla="*/ 18 h 117"/>
                <a:gd name="T34" fmla="*/ 147 w 162"/>
                <a:gd name="T35" fmla="*/ 27 h 117"/>
                <a:gd name="T36" fmla="*/ 152 w 162"/>
                <a:gd name="T37" fmla="*/ 35 h 117"/>
                <a:gd name="T38" fmla="*/ 153 w 162"/>
                <a:gd name="T39" fmla="*/ 43 h 117"/>
                <a:gd name="T40" fmla="*/ 144 w 162"/>
                <a:gd name="T41" fmla="*/ 47 h 117"/>
                <a:gd name="T42" fmla="*/ 150 w 162"/>
                <a:gd name="T43" fmla="*/ 56 h 117"/>
                <a:gd name="T44" fmla="*/ 152 w 162"/>
                <a:gd name="T45" fmla="*/ 65 h 117"/>
                <a:gd name="T46" fmla="*/ 162 w 162"/>
                <a:gd name="T47" fmla="*/ 83 h 117"/>
                <a:gd name="T48" fmla="*/ 161 w 162"/>
                <a:gd name="T49" fmla="*/ 89 h 117"/>
                <a:gd name="T50" fmla="*/ 154 w 162"/>
                <a:gd name="T51" fmla="*/ 91 h 117"/>
                <a:gd name="T52" fmla="*/ 141 w 162"/>
                <a:gd name="T53" fmla="*/ 108 h 117"/>
                <a:gd name="T54" fmla="*/ 146 w 162"/>
                <a:gd name="T55" fmla="*/ 117 h 117"/>
                <a:gd name="T56" fmla="*/ 143 w 162"/>
                <a:gd name="T57" fmla="*/ 116 h 117"/>
                <a:gd name="T58" fmla="*/ 127 w 162"/>
                <a:gd name="T59" fmla="*/ 108 h 117"/>
                <a:gd name="T60" fmla="*/ 115 w 162"/>
                <a:gd name="T61" fmla="*/ 110 h 117"/>
                <a:gd name="T62" fmla="*/ 107 w 162"/>
                <a:gd name="T63" fmla="*/ 109 h 117"/>
                <a:gd name="T64" fmla="*/ 98 w 162"/>
                <a:gd name="T65" fmla="*/ 113 h 117"/>
                <a:gd name="T66" fmla="*/ 90 w 162"/>
                <a:gd name="T67" fmla="*/ 106 h 117"/>
                <a:gd name="T68" fmla="*/ 83 w 162"/>
                <a:gd name="T69" fmla="*/ 109 h 117"/>
                <a:gd name="T70" fmla="*/ 82 w 162"/>
                <a:gd name="T71" fmla="*/ 107 h 117"/>
                <a:gd name="T72" fmla="*/ 74 w 162"/>
                <a:gd name="T73" fmla="*/ 97 h 117"/>
                <a:gd name="T74" fmla="*/ 62 w 162"/>
                <a:gd name="T75" fmla="*/ 96 h 117"/>
                <a:gd name="T76" fmla="*/ 60 w 162"/>
                <a:gd name="T77" fmla="*/ 90 h 117"/>
                <a:gd name="T78" fmla="*/ 49 w 162"/>
                <a:gd name="T79" fmla="*/ 88 h 117"/>
                <a:gd name="T80" fmla="*/ 47 w 162"/>
                <a:gd name="T81" fmla="*/ 93 h 117"/>
                <a:gd name="T82" fmla="*/ 38 w 162"/>
                <a:gd name="T83" fmla="*/ 89 h 117"/>
                <a:gd name="T84" fmla="*/ 38 w 162"/>
                <a:gd name="T85" fmla="*/ 83 h 117"/>
                <a:gd name="T86" fmla="*/ 26 w 162"/>
                <a:gd name="T87" fmla="*/ 81 h 117"/>
                <a:gd name="T88" fmla="*/ 18 w 162"/>
                <a:gd name="T89" fmla="*/ 7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117">
                  <a:moveTo>
                    <a:pt x="18" y="75"/>
                  </a:moveTo>
                  <a:lnTo>
                    <a:pt x="11" y="62"/>
                  </a:lnTo>
                  <a:lnTo>
                    <a:pt x="11" y="55"/>
                  </a:lnTo>
                  <a:lnTo>
                    <a:pt x="6" y="44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0" y="22"/>
                  </a:lnTo>
                  <a:lnTo>
                    <a:pt x="10" y="16"/>
                  </a:lnTo>
                  <a:lnTo>
                    <a:pt x="33" y="7"/>
                  </a:lnTo>
                  <a:lnTo>
                    <a:pt x="52" y="0"/>
                  </a:lnTo>
                  <a:lnTo>
                    <a:pt x="67" y="3"/>
                  </a:lnTo>
                  <a:lnTo>
                    <a:pt x="69" y="8"/>
                  </a:lnTo>
                  <a:lnTo>
                    <a:pt x="84" y="8"/>
                  </a:lnTo>
                  <a:lnTo>
                    <a:pt x="103" y="10"/>
                  </a:lnTo>
                  <a:lnTo>
                    <a:pt x="132" y="10"/>
                  </a:lnTo>
                  <a:lnTo>
                    <a:pt x="140" y="12"/>
                  </a:lnTo>
                  <a:lnTo>
                    <a:pt x="145" y="18"/>
                  </a:lnTo>
                  <a:lnTo>
                    <a:pt x="147" y="27"/>
                  </a:lnTo>
                  <a:lnTo>
                    <a:pt x="152" y="35"/>
                  </a:lnTo>
                  <a:lnTo>
                    <a:pt x="153" y="43"/>
                  </a:lnTo>
                  <a:lnTo>
                    <a:pt x="144" y="47"/>
                  </a:lnTo>
                  <a:lnTo>
                    <a:pt x="150" y="56"/>
                  </a:lnTo>
                  <a:lnTo>
                    <a:pt x="152" y="65"/>
                  </a:lnTo>
                  <a:lnTo>
                    <a:pt x="162" y="83"/>
                  </a:lnTo>
                  <a:lnTo>
                    <a:pt x="161" y="89"/>
                  </a:lnTo>
                  <a:lnTo>
                    <a:pt x="154" y="91"/>
                  </a:lnTo>
                  <a:lnTo>
                    <a:pt x="141" y="108"/>
                  </a:lnTo>
                  <a:lnTo>
                    <a:pt x="146" y="117"/>
                  </a:lnTo>
                  <a:lnTo>
                    <a:pt x="143" y="116"/>
                  </a:lnTo>
                  <a:lnTo>
                    <a:pt x="127" y="108"/>
                  </a:lnTo>
                  <a:lnTo>
                    <a:pt x="115" y="110"/>
                  </a:lnTo>
                  <a:lnTo>
                    <a:pt x="107" y="109"/>
                  </a:lnTo>
                  <a:lnTo>
                    <a:pt x="98" y="113"/>
                  </a:lnTo>
                  <a:lnTo>
                    <a:pt x="90" y="106"/>
                  </a:lnTo>
                  <a:lnTo>
                    <a:pt x="83" y="109"/>
                  </a:lnTo>
                  <a:lnTo>
                    <a:pt x="82" y="107"/>
                  </a:lnTo>
                  <a:lnTo>
                    <a:pt x="74" y="97"/>
                  </a:lnTo>
                  <a:lnTo>
                    <a:pt x="62" y="96"/>
                  </a:lnTo>
                  <a:lnTo>
                    <a:pt x="60" y="90"/>
                  </a:lnTo>
                  <a:lnTo>
                    <a:pt x="49" y="88"/>
                  </a:lnTo>
                  <a:lnTo>
                    <a:pt x="47" y="93"/>
                  </a:lnTo>
                  <a:lnTo>
                    <a:pt x="38" y="89"/>
                  </a:lnTo>
                  <a:lnTo>
                    <a:pt x="38" y="83"/>
                  </a:lnTo>
                  <a:lnTo>
                    <a:pt x="26" y="81"/>
                  </a:lnTo>
                  <a:lnTo>
                    <a:pt x="18" y="7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4" name="Freeform 152">
              <a:extLst>
                <a:ext uri="{FF2B5EF4-FFF2-40B4-BE49-F238E27FC236}">
                  <a16:creationId xmlns:a16="http://schemas.microsoft.com/office/drawing/2014/main" id="{3497A2F8-EC16-E544-9AC1-6AB90BF89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827" y="3650285"/>
              <a:ext cx="47646" cy="18516"/>
            </a:xfrm>
            <a:custGeom>
              <a:avLst/>
              <a:gdLst>
                <a:gd name="T0" fmla="*/ 18 w 30"/>
                <a:gd name="T1" fmla="*/ 0 h 11"/>
                <a:gd name="T2" fmla="*/ 27 w 30"/>
                <a:gd name="T3" fmla="*/ 1 h 11"/>
                <a:gd name="T4" fmla="*/ 30 w 30"/>
                <a:gd name="T5" fmla="*/ 6 h 11"/>
                <a:gd name="T6" fmla="*/ 24 w 30"/>
                <a:gd name="T7" fmla="*/ 11 h 11"/>
                <a:gd name="T8" fmla="*/ 11 w 30"/>
                <a:gd name="T9" fmla="*/ 11 h 11"/>
                <a:gd name="T10" fmla="*/ 0 w 30"/>
                <a:gd name="T11" fmla="*/ 11 h 11"/>
                <a:gd name="T12" fmla="*/ 0 w 30"/>
                <a:gd name="T13" fmla="*/ 3 h 11"/>
                <a:gd name="T14" fmla="*/ 3 w 30"/>
                <a:gd name="T15" fmla="*/ 0 h 11"/>
                <a:gd name="T16" fmla="*/ 18 w 30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lnTo>
                    <a:pt x="27" y="1"/>
                  </a:lnTo>
                  <a:lnTo>
                    <a:pt x="30" y="6"/>
                  </a:lnTo>
                  <a:lnTo>
                    <a:pt x="24" y="11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3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5" name="Freeform 153">
              <a:extLst>
                <a:ext uri="{FF2B5EF4-FFF2-40B4-BE49-F238E27FC236}">
                  <a16:creationId xmlns:a16="http://schemas.microsoft.com/office/drawing/2014/main" id="{B9C90739-00FF-0B4B-9DA1-B2D46107E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6205" y="2796890"/>
              <a:ext cx="134997" cy="185155"/>
            </a:xfrm>
            <a:custGeom>
              <a:avLst/>
              <a:gdLst>
                <a:gd name="T0" fmla="*/ 81 w 85"/>
                <a:gd name="T1" fmla="*/ 12 h 110"/>
                <a:gd name="T2" fmla="*/ 85 w 85"/>
                <a:gd name="T3" fmla="*/ 16 h 110"/>
                <a:gd name="T4" fmla="*/ 78 w 85"/>
                <a:gd name="T5" fmla="*/ 14 h 110"/>
                <a:gd name="T6" fmla="*/ 75 w 85"/>
                <a:gd name="T7" fmla="*/ 21 h 110"/>
                <a:gd name="T8" fmla="*/ 74 w 85"/>
                <a:gd name="T9" fmla="*/ 28 h 110"/>
                <a:gd name="T10" fmla="*/ 82 w 85"/>
                <a:gd name="T11" fmla="*/ 43 h 110"/>
                <a:gd name="T12" fmla="*/ 76 w 85"/>
                <a:gd name="T13" fmla="*/ 48 h 110"/>
                <a:gd name="T14" fmla="*/ 75 w 85"/>
                <a:gd name="T15" fmla="*/ 52 h 110"/>
                <a:gd name="T16" fmla="*/ 72 w 85"/>
                <a:gd name="T17" fmla="*/ 58 h 110"/>
                <a:gd name="T18" fmla="*/ 62 w 85"/>
                <a:gd name="T19" fmla="*/ 61 h 110"/>
                <a:gd name="T20" fmla="*/ 58 w 85"/>
                <a:gd name="T21" fmla="*/ 66 h 110"/>
                <a:gd name="T22" fmla="*/ 61 w 85"/>
                <a:gd name="T23" fmla="*/ 75 h 110"/>
                <a:gd name="T24" fmla="*/ 61 w 85"/>
                <a:gd name="T25" fmla="*/ 78 h 110"/>
                <a:gd name="T26" fmla="*/ 69 w 85"/>
                <a:gd name="T27" fmla="*/ 81 h 110"/>
                <a:gd name="T28" fmla="*/ 83 w 85"/>
                <a:gd name="T29" fmla="*/ 90 h 110"/>
                <a:gd name="T30" fmla="*/ 83 w 85"/>
                <a:gd name="T31" fmla="*/ 95 h 110"/>
                <a:gd name="T32" fmla="*/ 76 w 85"/>
                <a:gd name="T33" fmla="*/ 96 h 110"/>
                <a:gd name="T34" fmla="*/ 65 w 85"/>
                <a:gd name="T35" fmla="*/ 97 h 110"/>
                <a:gd name="T36" fmla="*/ 62 w 85"/>
                <a:gd name="T37" fmla="*/ 107 h 110"/>
                <a:gd name="T38" fmla="*/ 55 w 85"/>
                <a:gd name="T39" fmla="*/ 106 h 110"/>
                <a:gd name="T40" fmla="*/ 54 w 85"/>
                <a:gd name="T41" fmla="*/ 108 h 110"/>
                <a:gd name="T42" fmla="*/ 44 w 85"/>
                <a:gd name="T43" fmla="*/ 104 h 110"/>
                <a:gd name="T44" fmla="*/ 44 w 85"/>
                <a:gd name="T45" fmla="*/ 108 h 110"/>
                <a:gd name="T46" fmla="*/ 40 w 85"/>
                <a:gd name="T47" fmla="*/ 110 h 110"/>
                <a:gd name="T48" fmla="*/ 37 w 85"/>
                <a:gd name="T49" fmla="*/ 106 h 110"/>
                <a:gd name="T50" fmla="*/ 32 w 85"/>
                <a:gd name="T51" fmla="*/ 104 h 110"/>
                <a:gd name="T52" fmla="*/ 26 w 85"/>
                <a:gd name="T53" fmla="*/ 100 h 110"/>
                <a:gd name="T54" fmla="*/ 26 w 85"/>
                <a:gd name="T55" fmla="*/ 91 h 110"/>
                <a:gd name="T56" fmla="*/ 29 w 85"/>
                <a:gd name="T57" fmla="*/ 89 h 110"/>
                <a:gd name="T58" fmla="*/ 26 w 85"/>
                <a:gd name="T59" fmla="*/ 85 h 110"/>
                <a:gd name="T60" fmla="*/ 25 w 85"/>
                <a:gd name="T61" fmla="*/ 74 h 110"/>
                <a:gd name="T62" fmla="*/ 22 w 85"/>
                <a:gd name="T63" fmla="*/ 71 h 110"/>
                <a:gd name="T64" fmla="*/ 11 w 85"/>
                <a:gd name="T65" fmla="*/ 68 h 110"/>
                <a:gd name="T66" fmla="*/ 0 w 85"/>
                <a:gd name="T67" fmla="*/ 63 h 110"/>
                <a:gd name="T68" fmla="*/ 8 w 85"/>
                <a:gd name="T69" fmla="*/ 50 h 110"/>
                <a:gd name="T70" fmla="*/ 20 w 85"/>
                <a:gd name="T71" fmla="*/ 39 h 110"/>
                <a:gd name="T72" fmla="*/ 24 w 85"/>
                <a:gd name="T73" fmla="*/ 24 h 110"/>
                <a:gd name="T74" fmla="*/ 36 w 85"/>
                <a:gd name="T75" fmla="*/ 31 h 110"/>
                <a:gd name="T76" fmla="*/ 51 w 85"/>
                <a:gd name="T77" fmla="*/ 31 h 110"/>
                <a:gd name="T78" fmla="*/ 42 w 85"/>
                <a:gd name="T79" fmla="*/ 20 h 110"/>
                <a:gd name="T80" fmla="*/ 63 w 85"/>
                <a:gd name="T81" fmla="*/ 11 h 110"/>
                <a:gd name="T82" fmla="*/ 63 w 85"/>
                <a:gd name="T83" fmla="*/ 0 h 110"/>
                <a:gd name="T84" fmla="*/ 81 w 85"/>
                <a:gd name="T85" fmla="*/ 1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10">
                  <a:moveTo>
                    <a:pt x="81" y="12"/>
                  </a:moveTo>
                  <a:lnTo>
                    <a:pt x="85" y="16"/>
                  </a:lnTo>
                  <a:lnTo>
                    <a:pt x="78" y="14"/>
                  </a:lnTo>
                  <a:lnTo>
                    <a:pt x="75" y="21"/>
                  </a:lnTo>
                  <a:lnTo>
                    <a:pt x="74" y="28"/>
                  </a:lnTo>
                  <a:lnTo>
                    <a:pt x="82" y="43"/>
                  </a:lnTo>
                  <a:lnTo>
                    <a:pt x="76" y="48"/>
                  </a:lnTo>
                  <a:lnTo>
                    <a:pt x="75" y="52"/>
                  </a:lnTo>
                  <a:lnTo>
                    <a:pt x="72" y="58"/>
                  </a:lnTo>
                  <a:lnTo>
                    <a:pt x="62" y="61"/>
                  </a:lnTo>
                  <a:lnTo>
                    <a:pt x="58" y="66"/>
                  </a:lnTo>
                  <a:lnTo>
                    <a:pt x="61" y="75"/>
                  </a:lnTo>
                  <a:lnTo>
                    <a:pt x="61" y="78"/>
                  </a:lnTo>
                  <a:lnTo>
                    <a:pt x="69" y="81"/>
                  </a:lnTo>
                  <a:lnTo>
                    <a:pt x="83" y="90"/>
                  </a:lnTo>
                  <a:lnTo>
                    <a:pt x="83" y="95"/>
                  </a:lnTo>
                  <a:lnTo>
                    <a:pt x="76" y="96"/>
                  </a:lnTo>
                  <a:lnTo>
                    <a:pt x="65" y="97"/>
                  </a:lnTo>
                  <a:lnTo>
                    <a:pt x="62" y="107"/>
                  </a:lnTo>
                  <a:lnTo>
                    <a:pt x="55" y="106"/>
                  </a:lnTo>
                  <a:lnTo>
                    <a:pt x="54" y="108"/>
                  </a:lnTo>
                  <a:lnTo>
                    <a:pt x="44" y="104"/>
                  </a:lnTo>
                  <a:lnTo>
                    <a:pt x="44" y="108"/>
                  </a:lnTo>
                  <a:lnTo>
                    <a:pt x="40" y="110"/>
                  </a:lnTo>
                  <a:lnTo>
                    <a:pt x="37" y="106"/>
                  </a:lnTo>
                  <a:lnTo>
                    <a:pt x="32" y="104"/>
                  </a:lnTo>
                  <a:lnTo>
                    <a:pt x="26" y="100"/>
                  </a:lnTo>
                  <a:lnTo>
                    <a:pt x="26" y="91"/>
                  </a:lnTo>
                  <a:lnTo>
                    <a:pt x="29" y="89"/>
                  </a:lnTo>
                  <a:lnTo>
                    <a:pt x="26" y="85"/>
                  </a:lnTo>
                  <a:lnTo>
                    <a:pt x="25" y="74"/>
                  </a:lnTo>
                  <a:lnTo>
                    <a:pt x="22" y="71"/>
                  </a:lnTo>
                  <a:lnTo>
                    <a:pt x="11" y="68"/>
                  </a:lnTo>
                  <a:lnTo>
                    <a:pt x="0" y="63"/>
                  </a:lnTo>
                  <a:lnTo>
                    <a:pt x="8" y="50"/>
                  </a:lnTo>
                  <a:lnTo>
                    <a:pt x="20" y="39"/>
                  </a:lnTo>
                  <a:lnTo>
                    <a:pt x="24" y="24"/>
                  </a:lnTo>
                  <a:lnTo>
                    <a:pt x="36" y="31"/>
                  </a:lnTo>
                  <a:lnTo>
                    <a:pt x="51" y="31"/>
                  </a:lnTo>
                  <a:lnTo>
                    <a:pt x="42" y="20"/>
                  </a:lnTo>
                  <a:lnTo>
                    <a:pt x="63" y="11"/>
                  </a:lnTo>
                  <a:lnTo>
                    <a:pt x="63" y="0"/>
                  </a:lnTo>
                  <a:lnTo>
                    <a:pt x="81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6" name="Freeform 154">
              <a:extLst>
                <a:ext uri="{FF2B5EF4-FFF2-40B4-BE49-F238E27FC236}">
                  <a16:creationId xmlns:a16="http://schemas.microsoft.com/office/drawing/2014/main" id="{5CDBC5B6-8950-9A43-97D0-B387C1AA3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368" y="2820455"/>
              <a:ext cx="87351" cy="190205"/>
            </a:xfrm>
            <a:custGeom>
              <a:avLst/>
              <a:gdLst>
                <a:gd name="T0" fmla="*/ 11 w 55"/>
                <a:gd name="T1" fmla="*/ 9 h 113"/>
                <a:gd name="T2" fmla="*/ 17 w 55"/>
                <a:gd name="T3" fmla="*/ 3 h 113"/>
                <a:gd name="T4" fmla="*/ 24 w 55"/>
                <a:gd name="T5" fmla="*/ 0 h 113"/>
                <a:gd name="T6" fmla="*/ 28 w 55"/>
                <a:gd name="T7" fmla="*/ 10 h 113"/>
                <a:gd name="T8" fmla="*/ 38 w 55"/>
                <a:gd name="T9" fmla="*/ 10 h 113"/>
                <a:gd name="T10" fmla="*/ 41 w 55"/>
                <a:gd name="T11" fmla="*/ 8 h 113"/>
                <a:gd name="T12" fmla="*/ 50 w 55"/>
                <a:gd name="T13" fmla="*/ 9 h 113"/>
                <a:gd name="T14" fmla="*/ 55 w 55"/>
                <a:gd name="T15" fmla="*/ 19 h 113"/>
                <a:gd name="T16" fmla="*/ 47 w 55"/>
                <a:gd name="T17" fmla="*/ 25 h 113"/>
                <a:gd name="T18" fmla="*/ 46 w 55"/>
                <a:gd name="T19" fmla="*/ 41 h 113"/>
                <a:gd name="T20" fmla="*/ 43 w 55"/>
                <a:gd name="T21" fmla="*/ 44 h 113"/>
                <a:gd name="T22" fmla="*/ 43 w 55"/>
                <a:gd name="T23" fmla="*/ 53 h 113"/>
                <a:gd name="T24" fmla="*/ 35 w 55"/>
                <a:gd name="T25" fmla="*/ 55 h 113"/>
                <a:gd name="T26" fmla="*/ 42 w 55"/>
                <a:gd name="T27" fmla="*/ 67 h 113"/>
                <a:gd name="T28" fmla="*/ 37 w 55"/>
                <a:gd name="T29" fmla="*/ 81 h 113"/>
                <a:gd name="T30" fmla="*/ 42 w 55"/>
                <a:gd name="T31" fmla="*/ 87 h 113"/>
                <a:gd name="T32" fmla="*/ 40 w 55"/>
                <a:gd name="T33" fmla="*/ 93 h 113"/>
                <a:gd name="T34" fmla="*/ 33 w 55"/>
                <a:gd name="T35" fmla="*/ 100 h 113"/>
                <a:gd name="T36" fmla="*/ 35 w 55"/>
                <a:gd name="T37" fmla="*/ 107 h 113"/>
                <a:gd name="T38" fmla="*/ 28 w 55"/>
                <a:gd name="T39" fmla="*/ 113 h 113"/>
                <a:gd name="T40" fmla="*/ 19 w 55"/>
                <a:gd name="T41" fmla="*/ 110 h 113"/>
                <a:gd name="T42" fmla="*/ 9 w 55"/>
                <a:gd name="T43" fmla="*/ 112 h 113"/>
                <a:gd name="T44" fmla="*/ 13 w 55"/>
                <a:gd name="T45" fmla="*/ 96 h 113"/>
                <a:gd name="T46" fmla="*/ 11 w 55"/>
                <a:gd name="T47" fmla="*/ 83 h 113"/>
                <a:gd name="T48" fmla="*/ 4 w 55"/>
                <a:gd name="T49" fmla="*/ 81 h 113"/>
                <a:gd name="T50" fmla="*/ 0 w 55"/>
                <a:gd name="T51" fmla="*/ 73 h 113"/>
                <a:gd name="T52" fmla="*/ 2 w 55"/>
                <a:gd name="T53" fmla="*/ 60 h 113"/>
                <a:gd name="T54" fmla="*/ 9 w 55"/>
                <a:gd name="T55" fmla="*/ 52 h 113"/>
                <a:gd name="T56" fmla="*/ 10 w 55"/>
                <a:gd name="T57" fmla="*/ 44 h 113"/>
                <a:gd name="T58" fmla="*/ 14 w 55"/>
                <a:gd name="T59" fmla="*/ 32 h 113"/>
                <a:gd name="T60" fmla="*/ 14 w 55"/>
                <a:gd name="T61" fmla="*/ 23 h 113"/>
                <a:gd name="T62" fmla="*/ 11 w 55"/>
                <a:gd name="T63" fmla="*/ 16 h 113"/>
                <a:gd name="T64" fmla="*/ 11 w 55"/>
                <a:gd name="T65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113">
                  <a:moveTo>
                    <a:pt x="11" y="9"/>
                  </a:moveTo>
                  <a:lnTo>
                    <a:pt x="17" y="3"/>
                  </a:lnTo>
                  <a:lnTo>
                    <a:pt x="24" y="0"/>
                  </a:lnTo>
                  <a:lnTo>
                    <a:pt x="28" y="10"/>
                  </a:lnTo>
                  <a:lnTo>
                    <a:pt x="38" y="10"/>
                  </a:lnTo>
                  <a:lnTo>
                    <a:pt x="41" y="8"/>
                  </a:lnTo>
                  <a:lnTo>
                    <a:pt x="50" y="9"/>
                  </a:lnTo>
                  <a:lnTo>
                    <a:pt x="55" y="19"/>
                  </a:lnTo>
                  <a:lnTo>
                    <a:pt x="47" y="25"/>
                  </a:lnTo>
                  <a:lnTo>
                    <a:pt x="46" y="41"/>
                  </a:lnTo>
                  <a:lnTo>
                    <a:pt x="43" y="44"/>
                  </a:lnTo>
                  <a:lnTo>
                    <a:pt x="43" y="53"/>
                  </a:lnTo>
                  <a:lnTo>
                    <a:pt x="35" y="55"/>
                  </a:lnTo>
                  <a:lnTo>
                    <a:pt x="42" y="67"/>
                  </a:lnTo>
                  <a:lnTo>
                    <a:pt x="37" y="81"/>
                  </a:lnTo>
                  <a:lnTo>
                    <a:pt x="42" y="87"/>
                  </a:lnTo>
                  <a:lnTo>
                    <a:pt x="40" y="93"/>
                  </a:lnTo>
                  <a:lnTo>
                    <a:pt x="33" y="100"/>
                  </a:lnTo>
                  <a:lnTo>
                    <a:pt x="35" y="107"/>
                  </a:lnTo>
                  <a:lnTo>
                    <a:pt x="28" y="113"/>
                  </a:lnTo>
                  <a:lnTo>
                    <a:pt x="19" y="110"/>
                  </a:lnTo>
                  <a:lnTo>
                    <a:pt x="9" y="112"/>
                  </a:lnTo>
                  <a:lnTo>
                    <a:pt x="13" y="96"/>
                  </a:lnTo>
                  <a:lnTo>
                    <a:pt x="11" y="83"/>
                  </a:lnTo>
                  <a:lnTo>
                    <a:pt x="4" y="81"/>
                  </a:lnTo>
                  <a:lnTo>
                    <a:pt x="0" y="73"/>
                  </a:lnTo>
                  <a:lnTo>
                    <a:pt x="2" y="60"/>
                  </a:lnTo>
                  <a:lnTo>
                    <a:pt x="9" y="52"/>
                  </a:lnTo>
                  <a:lnTo>
                    <a:pt x="10" y="44"/>
                  </a:lnTo>
                  <a:lnTo>
                    <a:pt x="14" y="32"/>
                  </a:lnTo>
                  <a:lnTo>
                    <a:pt x="14" y="23"/>
                  </a:lnTo>
                  <a:lnTo>
                    <a:pt x="11" y="16"/>
                  </a:lnTo>
                  <a:lnTo>
                    <a:pt x="11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7" name="Freeform 155">
              <a:extLst>
                <a:ext uri="{FF2B5EF4-FFF2-40B4-BE49-F238E27FC236}">
                  <a16:creationId xmlns:a16="http://schemas.microsoft.com/office/drawing/2014/main" id="{7BB05635-C159-1D47-B2FD-81E673AA9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353" y="4973300"/>
              <a:ext cx="247758" cy="287832"/>
            </a:xfrm>
            <a:custGeom>
              <a:avLst/>
              <a:gdLst>
                <a:gd name="T0" fmla="*/ 0 w 156"/>
                <a:gd name="T1" fmla="*/ 61 h 171"/>
                <a:gd name="T2" fmla="*/ 4 w 156"/>
                <a:gd name="T3" fmla="*/ 36 h 171"/>
                <a:gd name="T4" fmla="*/ 3 w 156"/>
                <a:gd name="T5" fmla="*/ 25 h 171"/>
                <a:gd name="T6" fmla="*/ 10 w 156"/>
                <a:gd name="T7" fmla="*/ 6 h 171"/>
                <a:gd name="T8" fmla="*/ 41 w 156"/>
                <a:gd name="T9" fmla="*/ 0 h 171"/>
                <a:gd name="T10" fmla="*/ 58 w 156"/>
                <a:gd name="T11" fmla="*/ 1 h 171"/>
                <a:gd name="T12" fmla="*/ 76 w 156"/>
                <a:gd name="T13" fmla="*/ 11 h 171"/>
                <a:gd name="T14" fmla="*/ 77 w 156"/>
                <a:gd name="T15" fmla="*/ 18 h 171"/>
                <a:gd name="T16" fmla="*/ 83 w 156"/>
                <a:gd name="T17" fmla="*/ 29 h 171"/>
                <a:gd name="T18" fmla="*/ 85 w 156"/>
                <a:gd name="T19" fmla="*/ 57 h 171"/>
                <a:gd name="T20" fmla="*/ 104 w 156"/>
                <a:gd name="T21" fmla="*/ 61 h 171"/>
                <a:gd name="T22" fmla="*/ 111 w 156"/>
                <a:gd name="T23" fmla="*/ 57 h 171"/>
                <a:gd name="T24" fmla="*/ 124 w 156"/>
                <a:gd name="T25" fmla="*/ 63 h 171"/>
                <a:gd name="T26" fmla="*/ 128 w 156"/>
                <a:gd name="T27" fmla="*/ 69 h 171"/>
                <a:gd name="T28" fmla="*/ 132 w 156"/>
                <a:gd name="T29" fmla="*/ 88 h 171"/>
                <a:gd name="T30" fmla="*/ 135 w 156"/>
                <a:gd name="T31" fmla="*/ 96 h 171"/>
                <a:gd name="T32" fmla="*/ 141 w 156"/>
                <a:gd name="T33" fmla="*/ 97 h 171"/>
                <a:gd name="T34" fmla="*/ 148 w 156"/>
                <a:gd name="T35" fmla="*/ 94 h 171"/>
                <a:gd name="T36" fmla="*/ 155 w 156"/>
                <a:gd name="T37" fmla="*/ 97 h 171"/>
                <a:gd name="T38" fmla="*/ 156 w 156"/>
                <a:gd name="T39" fmla="*/ 109 h 171"/>
                <a:gd name="T40" fmla="*/ 155 w 156"/>
                <a:gd name="T41" fmla="*/ 121 h 171"/>
                <a:gd name="T42" fmla="*/ 153 w 156"/>
                <a:gd name="T43" fmla="*/ 133 h 171"/>
                <a:gd name="T44" fmla="*/ 152 w 156"/>
                <a:gd name="T45" fmla="*/ 151 h 171"/>
                <a:gd name="T46" fmla="*/ 138 w 156"/>
                <a:gd name="T47" fmla="*/ 167 h 171"/>
                <a:gd name="T48" fmla="*/ 124 w 156"/>
                <a:gd name="T49" fmla="*/ 171 h 171"/>
                <a:gd name="T50" fmla="*/ 104 w 156"/>
                <a:gd name="T51" fmla="*/ 167 h 171"/>
                <a:gd name="T52" fmla="*/ 85 w 156"/>
                <a:gd name="T53" fmla="*/ 162 h 171"/>
                <a:gd name="T54" fmla="*/ 99 w 156"/>
                <a:gd name="T55" fmla="*/ 130 h 171"/>
                <a:gd name="T56" fmla="*/ 95 w 156"/>
                <a:gd name="T57" fmla="*/ 121 h 171"/>
                <a:gd name="T58" fmla="*/ 76 w 156"/>
                <a:gd name="T59" fmla="*/ 113 h 171"/>
                <a:gd name="T60" fmla="*/ 52 w 156"/>
                <a:gd name="T61" fmla="*/ 98 h 171"/>
                <a:gd name="T62" fmla="*/ 37 w 156"/>
                <a:gd name="T63" fmla="*/ 95 h 171"/>
                <a:gd name="T64" fmla="*/ 0 w 156"/>
                <a:gd name="T65" fmla="*/ 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171">
                  <a:moveTo>
                    <a:pt x="0" y="61"/>
                  </a:moveTo>
                  <a:lnTo>
                    <a:pt x="4" y="36"/>
                  </a:lnTo>
                  <a:lnTo>
                    <a:pt x="3" y="25"/>
                  </a:lnTo>
                  <a:lnTo>
                    <a:pt x="10" y="6"/>
                  </a:lnTo>
                  <a:lnTo>
                    <a:pt x="41" y="0"/>
                  </a:lnTo>
                  <a:lnTo>
                    <a:pt x="58" y="1"/>
                  </a:lnTo>
                  <a:lnTo>
                    <a:pt x="76" y="11"/>
                  </a:lnTo>
                  <a:lnTo>
                    <a:pt x="77" y="18"/>
                  </a:lnTo>
                  <a:lnTo>
                    <a:pt x="83" y="29"/>
                  </a:lnTo>
                  <a:lnTo>
                    <a:pt x="85" y="57"/>
                  </a:lnTo>
                  <a:lnTo>
                    <a:pt x="104" y="61"/>
                  </a:lnTo>
                  <a:lnTo>
                    <a:pt x="111" y="57"/>
                  </a:lnTo>
                  <a:lnTo>
                    <a:pt x="124" y="63"/>
                  </a:lnTo>
                  <a:lnTo>
                    <a:pt x="128" y="69"/>
                  </a:lnTo>
                  <a:lnTo>
                    <a:pt x="132" y="88"/>
                  </a:lnTo>
                  <a:lnTo>
                    <a:pt x="135" y="96"/>
                  </a:lnTo>
                  <a:lnTo>
                    <a:pt x="141" y="97"/>
                  </a:lnTo>
                  <a:lnTo>
                    <a:pt x="148" y="94"/>
                  </a:lnTo>
                  <a:lnTo>
                    <a:pt x="155" y="97"/>
                  </a:lnTo>
                  <a:lnTo>
                    <a:pt x="156" y="109"/>
                  </a:lnTo>
                  <a:lnTo>
                    <a:pt x="155" y="121"/>
                  </a:lnTo>
                  <a:lnTo>
                    <a:pt x="153" y="133"/>
                  </a:lnTo>
                  <a:lnTo>
                    <a:pt x="152" y="151"/>
                  </a:lnTo>
                  <a:lnTo>
                    <a:pt x="138" y="167"/>
                  </a:lnTo>
                  <a:lnTo>
                    <a:pt x="124" y="171"/>
                  </a:lnTo>
                  <a:lnTo>
                    <a:pt x="104" y="167"/>
                  </a:lnTo>
                  <a:lnTo>
                    <a:pt x="85" y="162"/>
                  </a:lnTo>
                  <a:lnTo>
                    <a:pt x="99" y="130"/>
                  </a:lnTo>
                  <a:lnTo>
                    <a:pt x="95" y="121"/>
                  </a:lnTo>
                  <a:lnTo>
                    <a:pt x="76" y="113"/>
                  </a:lnTo>
                  <a:lnTo>
                    <a:pt x="52" y="98"/>
                  </a:lnTo>
                  <a:lnTo>
                    <a:pt x="37" y="95"/>
                  </a:lnTo>
                  <a:lnTo>
                    <a:pt x="0" y="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8" name="Freeform 156">
              <a:extLst>
                <a:ext uri="{FF2B5EF4-FFF2-40B4-BE49-F238E27FC236}">
                  <a16:creationId xmlns:a16="http://schemas.microsoft.com/office/drawing/2014/main" id="{370AF53B-A20A-C041-8118-6AC326733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626" y="3160466"/>
              <a:ext cx="17471" cy="40397"/>
            </a:xfrm>
            <a:custGeom>
              <a:avLst/>
              <a:gdLst>
                <a:gd name="T0" fmla="*/ 9 w 11"/>
                <a:gd name="T1" fmla="*/ 3 h 24"/>
                <a:gd name="T2" fmla="*/ 11 w 11"/>
                <a:gd name="T3" fmla="*/ 15 h 24"/>
                <a:gd name="T4" fmla="*/ 9 w 11"/>
                <a:gd name="T5" fmla="*/ 21 h 24"/>
                <a:gd name="T6" fmla="*/ 1 w 11"/>
                <a:gd name="T7" fmla="*/ 24 h 24"/>
                <a:gd name="T8" fmla="*/ 1 w 11"/>
                <a:gd name="T9" fmla="*/ 19 h 24"/>
                <a:gd name="T10" fmla="*/ 5 w 11"/>
                <a:gd name="T11" fmla="*/ 16 h 24"/>
                <a:gd name="T12" fmla="*/ 0 w 11"/>
                <a:gd name="T13" fmla="*/ 14 h 24"/>
                <a:gd name="T14" fmla="*/ 3 w 11"/>
                <a:gd name="T15" fmla="*/ 0 h 24"/>
                <a:gd name="T16" fmla="*/ 9 w 1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4">
                  <a:moveTo>
                    <a:pt x="9" y="3"/>
                  </a:moveTo>
                  <a:lnTo>
                    <a:pt x="11" y="15"/>
                  </a:lnTo>
                  <a:lnTo>
                    <a:pt x="9" y="21"/>
                  </a:lnTo>
                  <a:lnTo>
                    <a:pt x="1" y="24"/>
                  </a:lnTo>
                  <a:lnTo>
                    <a:pt x="1" y="19"/>
                  </a:lnTo>
                  <a:lnTo>
                    <a:pt x="5" y="16"/>
                  </a:lnTo>
                  <a:lnTo>
                    <a:pt x="0" y="14"/>
                  </a:lnTo>
                  <a:lnTo>
                    <a:pt x="3" y="0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19" name="Freeform 157">
              <a:extLst>
                <a:ext uri="{FF2B5EF4-FFF2-40B4-BE49-F238E27FC236}">
                  <a16:creationId xmlns:a16="http://schemas.microsoft.com/office/drawing/2014/main" id="{70BE8B21-0699-DC4C-97D8-47248B350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965" y="3384336"/>
              <a:ext cx="26999" cy="53863"/>
            </a:xfrm>
            <a:custGeom>
              <a:avLst/>
              <a:gdLst>
                <a:gd name="T0" fmla="*/ 3 w 17"/>
                <a:gd name="T1" fmla="*/ 28 h 32"/>
                <a:gd name="T2" fmla="*/ 0 w 17"/>
                <a:gd name="T3" fmla="*/ 13 h 32"/>
                <a:gd name="T4" fmla="*/ 4 w 17"/>
                <a:gd name="T5" fmla="*/ 2 h 32"/>
                <a:gd name="T6" fmla="*/ 9 w 17"/>
                <a:gd name="T7" fmla="*/ 0 h 32"/>
                <a:gd name="T8" fmla="*/ 15 w 17"/>
                <a:gd name="T9" fmla="*/ 7 h 32"/>
                <a:gd name="T10" fmla="*/ 17 w 17"/>
                <a:gd name="T11" fmla="*/ 18 h 32"/>
                <a:gd name="T12" fmla="*/ 14 w 17"/>
                <a:gd name="T13" fmla="*/ 31 h 32"/>
                <a:gd name="T14" fmla="*/ 9 w 17"/>
                <a:gd name="T15" fmla="*/ 32 h 32"/>
                <a:gd name="T16" fmla="*/ 3 w 17"/>
                <a:gd name="T1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2">
                  <a:moveTo>
                    <a:pt x="3" y="28"/>
                  </a:moveTo>
                  <a:lnTo>
                    <a:pt x="0" y="13"/>
                  </a:lnTo>
                  <a:lnTo>
                    <a:pt x="4" y="2"/>
                  </a:lnTo>
                  <a:lnTo>
                    <a:pt x="9" y="0"/>
                  </a:lnTo>
                  <a:lnTo>
                    <a:pt x="15" y="7"/>
                  </a:lnTo>
                  <a:lnTo>
                    <a:pt x="17" y="18"/>
                  </a:lnTo>
                  <a:lnTo>
                    <a:pt x="14" y="31"/>
                  </a:lnTo>
                  <a:lnTo>
                    <a:pt x="9" y="32"/>
                  </a:lnTo>
                  <a:lnTo>
                    <a:pt x="3" y="2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0" name="Freeform 158">
              <a:extLst>
                <a:ext uri="{FF2B5EF4-FFF2-40B4-BE49-F238E27FC236}">
                  <a16:creationId xmlns:a16="http://schemas.microsoft.com/office/drawing/2014/main" id="{09EFF39C-E9B8-0D42-9BA0-50D0F5F07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345" y="2616785"/>
              <a:ext cx="250934" cy="156540"/>
            </a:xfrm>
            <a:custGeom>
              <a:avLst/>
              <a:gdLst>
                <a:gd name="T0" fmla="*/ 37 w 158"/>
                <a:gd name="T1" fmla="*/ 7 h 93"/>
                <a:gd name="T2" fmla="*/ 44 w 158"/>
                <a:gd name="T3" fmla="*/ 3 h 93"/>
                <a:gd name="T4" fmla="*/ 54 w 158"/>
                <a:gd name="T5" fmla="*/ 5 h 93"/>
                <a:gd name="T6" fmla="*/ 64 w 158"/>
                <a:gd name="T7" fmla="*/ 5 h 93"/>
                <a:gd name="T8" fmla="*/ 72 w 158"/>
                <a:gd name="T9" fmla="*/ 10 h 93"/>
                <a:gd name="T10" fmla="*/ 78 w 158"/>
                <a:gd name="T11" fmla="*/ 7 h 93"/>
                <a:gd name="T12" fmla="*/ 89 w 158"/>
                <a:gd name="T13" fmla="*/ 5 h 93"/>
                <a:gd name="T14" fmla="*/ 93 w 158"/>
                <a:gd name="T15" fmla="*/ 0 h 93"/>
                <a:gd name="T16" fmla="*/ 100 w 158"/>
                <a:gd name="T17" fmla="*/ 0 h 93"/>
                <a:gd name="T18" fmla="*/ 105 w 158"/>
                <a:gd name="T19" fmla="*/ 2 h 93"/>
                <a:gd name="T20" fmla="*/ 110 w 158"/>
                <a:gd name="T21" fmla="*/ 8 h 93"/>
                <a:gd name="T22" fmla="*/ 117 w 158"/>
                <a:gd name="T23" fmla="*/ 17 h 93"/>
                <a:gd name="T24" fmla="*/ 128 w 158"/>
                <a:gd name="T25" fmla="*/ 29 h 93"/>
                <a:gd name="T26" fmla="*/ 130 w 158"/>
                <a:gd name="T27" fmla="*/ 38 h 93"/>
                <a:gd name="T28" fmla="*/ 129 w 158"/>
                <a:gd name="T29" fmla="*/ 47 h 93"/>
                <a:gd name="T30" fmla="*/ 133 w 158"/>
                <a:gd name="T31" fmla="*/ 56 h 93"/>
                <a:gd name="T32" fmla="*/ 141 w 158"/>
                <a:gd name="T33" fmla="*/ 59 h 93"/>
                <a:gd name="T34" fmla="*/ 149 w 158"/>
                <a:gd name="T35" fmla="*/ 56 h 93"/>
                <a:gd name="T36" fmla="*/ 156 w 158"/>
                <a:gd name="T37" fmla="*/ 60 h 93"/>
                <a:gd name="T38" fmla="*/ 158 w 158"/>
                <a:gd name="T39" fmla="*/ 65 h 93"/>
                <a:gd name="T40" fmla="*/ 150 w 158"/>
                <a:gd name="T41" fmla="*/ 69 h 93"/>
                <a:gd name="T42" fmla="*/ 145 w 158"/>
                <a:gd name="T43" fmla="*/ 67 h 93"/>
                <a:gd name="T44" fmla="*/ 143 w 158"/>
                <a:gd name="T45" fmla="*/ 92 h 93"/>
                <a:gd name="T46" fmla="*/ 133 w 158"/>
                <a:gd name="T47" fmla="*/ 90 h 93"/>
                <a:gd name="T48" fmla="*/ 121 w 158"/>
                <a:gd name="T49" fmla="*/ 83 h 93"/>
                <a:gd name="T50" fmla="*/ 101 w 158"/>
                <a:gd name="T51" fmla="*/ 87 h 93"/>
                <a:gd name="T52" fmla="*/ 94 w 158"/>
                <a:gd name="T53" fmla="*/ 93 h 93"/>
                <a:gd name="T54" fmla="*/ 69 w 158"/>
                <a:gd name="T55" fmla="*/ 91 h 93"/>
                <a:gd name="T56" fmla="*/ 56 w 158"/>
                <a:gd name="T57" fmla="*/ 88 h 93"/>
                <a:gd name="T58" fmla="*/ 50 w 158"/>
                <a:gd name="T59" fmla="*/ 90 h 93"/>
                <a:gd name="T60" fmla="*/ 44 w 158"/>
                <a:gd name="T61" fmla="*/ 81 h 93"/>
                <a:gd name="T62" fmla="*/ 41 w 158"/>
                <a:gd name="T63" fmla="*/ 78 h 93"/>
                <a:gd name="T64" fmla="*/ 45 w 158"/>
                <a:gd name="T65" fmla="*/ 74 h 93"/>
                <a:gd name="T66" fmla="*/ 40 w 158"/>
                <a:gd name="T67" fmla="*/ 72 h 93"/>
                <a:gd name="T68" fmla="*/ 36 w 158"/>
                <a:gd name="T69" fmla="*/ 76 h 93"/>
                <a:gd name="T70" fmla="*/ 25 w 158"/>
                <a:gd name="T71" fmla="*/ 70 h 93"/>
                <a:gd name="T72" fmla="*/ 23 w 158"/>
                <a:gd name="T73" fmla="*/ 62 h 93"/>
                <a:gd name="T74" fmla="*/ 13 w 158"/>
                <a:gd name="T75" fmla="*/ 57 h 93"/>
                <a:gd name="T76" fmla="*/ 10 w 158"/>
                <a:gd name="T77" fmla="*/ 51 h 93"/>
                <a:gd name="T78" fmla="*/ 0 w 158"/>
                <a:gd name="T79" fmla="*/ 43 h 93"/>
                <a:gd name="T80" fmla="*/ 13 w 158"/>
                <a:gd name="T81" fmla="*/ 39 h 93"/>
                <a:gd name="T82" fmla="*/ 22 w 158"/>
                <a:gd name="T83" fmla="*/ 25 h 93"/>
                <a:gd name="T84" fmla="*/ 28 w 158"/>
                <a:gd name="T85" fmla="*/ 11 h 93"/>
                <a:gd name="T86" fmla="*/ 37 w 158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" h="93">
                  <a:moveTo>
                    <a:pt x="37" y="7"/>
                  </a:moveTo>
                  <a:lnTo>
                    <a:pt x="44" y="3"/>
                  </a:lnTo>
                  <a:lnTo>
                    <a:pt x="54" y="5"/>
                  </a:lnTo>
                  <a:lnTo>
                    <a:pt x="64" y="5"/>
                  </a:lnTo>
                  <a:lnTo>
                    <a:pt x="72" y="10"/>
                  </a:lnTo>
                  <a:lnTo>
                    <a:pt x="78" y="7"/>
                  </a:lnTo>
                  <a:lnTo>
                    <a:pt x="89" y="5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5" y="2"/>
                  </a:lnTo>
                  <a:lnTo>
                    <a:pt x="110" y="8"/>
                  </a:lnTo>
                  <a:lnTo>
                    <a:pt x="117" y="17"/>
                  </a:lnTo>
                  <a:lnTo>
                    <a:pt x="128" y="29"/>
                  </a:lnTo>
                  <a:lnTo>
                    <a:pt x="130" y="38"/>
                  </a:lnTo>
                  <a:lnTo>
                    <a:pt x="129" y="47"/>
                  </a:lnTo>
                  <a:lnTo>
                    <a:pt x="133" y="56"/>
                  </a:lnTo>
                  <a:lnTo>
                    <a:pt x="141" y="59"/>
                  </a:lnTo>
                  <a:lnTo>
                    <a:pt x="149" y="56"/>
                  </a:lnTo>
                  <a:lnTo>
                    <a:pt x="156" y="60"/>
                  </a:lnTo>
                  <a:lnTo>
                    <a:pt x="158" y="65"/>
                  </a:lnTo>
                  <a:lnTo>
                    <a:pt x="150" y="69"/>
                  </a:lnTo>
                  <a:lnTo>
                    <a:pt x="145" y="67"/>
                  </a:lnTo>
                  <a:lnTo>
                    <a:pt x="143" y="92"/>
                  </a:lnTo>
                  <a:lnTo>
                    <a:pt x="133" y="90"/>
                  </a:lnTo>
                  <a:lnTo>
                    <a:pt x="121" y="83"/>
                  </a:lnTo>
                  <a:lnTo>
                    <a:pt x="101" y="87"/>
                  </a:lnTo>
                  <a:lnTo>
                    <a:pt x="94" y="93"/>
                  </a:lnTo>
                  <a:lnTo>
                    <a:pt x="69" y="91"/>
                  </a:lnTo>
                  <a:lnTo>
                    <a:pt x="56" y="88"/>
                  </a:lnTo>
                  <a:lnTo>
                    <a:pt x="50" y="90"/>
                  </a:lnTo>
                  <a:lnTo>
                    <a:pt x="44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0" y="72"/>
                  </a:lnTo>
                  <a:lnTo>
                    <a:pt x="36" y="76"/>
                  </a:lnTo>
                  <a:lnTo>
                    <a:pt x="25" y="70"/>
                  </a:lnTo>
                  <a:lnTo>
                    <a:pt x="23" y="62"/>
                  </a:lnTo>
                  <a:lnTo>
                    <a:pt x="13" y="57"/>
                  </a:lnTo>
                  <a:lnTo>
                    <a:pt x="10" y="51"/>
                  </a:lnTo>
                  <a:lnTo>
                    <a:pt x="0" y="43"/>
                  </a:lnTo>
                  <a:lnTo>
                    <a:pt x="13" y="39"/>
                  </a:lnTo>
                  <a:lnTo>
                    <a:pt x="22" y="25"/>
                  </a:lnTo>
                  <a:lnTo>
                    <a:pt x="28" y="11"/>
                  </a:lnTo>
                  <a:lnTo>
                    <a:pt x="37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1" name="Freeform 159">
              <a:extLst>
                <a:ext uri="{FF2B5EF4-FFF2-40B4-BE49-F238E27FC236}">
                  <a16:creationId xmlns:a16="http://schemas.microsoft.com/office/drawing/2014/main" id="{8C830265-0E72-4E47-9EB6-EC8BB8295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8670" y="2408066"/>
              <a:ext cx="238228" cy="286148"/>
            </a:xfrm>
            <a:custGeom>
              <a:avLst/>
              <a:gdLst>
                <a:gd name="T0" fmla="*/ 81 w 150"/>
                <a:gd name="T1" fmla="*/ 73 h 170"/>
                <a:gd name="T2" fmla="*/ 126 w 150"/>
                <a:gd name="T3" fmla="*/ 109 h 170"/>
                <a:gd name="T4" fmla="*/ 97 w 150"/>
                <a:gd name="T5" fmla="*/ 102 h 170"/>
                <a:gd name="T6" fmla="*/ 109 w 150"/>
                <a:gd name="T7" fmla="*/ 131 h 170"/>
                <a:gd name="T8" fmla="*/ 140 w 150"/>
                <a:gd name="T9" fmla="*/ 152 h 170"/>
                <a:gd name="T10" fmla="*/ 150 w 150"/>
                <a:gd name="T11" fmla="*/ 166 h 170"/>
                <a:gd name="T12" fmla="*/ 129 w 150"/>
                <a:gd name="T13" fmla="*/ 154 h 170"/>
                <a:gd name="T14" fmla="*/ 129 w 150"/>
                <a:gd name="T15" fmla="*/ 170 h 170"/>
                <a:gd name="T16" fmla="*/ 114 w 150"/>
                <a:gd name="T17" fmla="*/ 153 h 170"/>
                <a:gd name="T18" fmla="*/ 101 w 150"/>
                <a:gd name="T19" fmla="*/ 133 h 170"/>
                <a:gd name="T20" fmla="*/ 83 w 150"/>
                <a:gd name="T21" fmla="*/ 111 h 170"/>
                <a:gd name="T22" fmla="*/ 76 w 150"/>
                <a:gd name="T23" fmla="*/ 96 h 170"/>
                <a:gd name="T24" fmla="*/ 55 w 150"/>
                <a:gd name="T25" fmla="*/ 69 h 170"/>
                <a:gd name="T26" fmla="*/ 29 w 150"/>
                <a:gd name="T27" fmla="*/ 49 h 170"/>
                <a:gd name="T28" fmla="*/ 8 w 150"/>
                <a:gd name="T29" fmla="*/ 22 h 170"/>
                <a:gd name="T30" fmla="*/ 14 w 150"/>
                <a:gd name="T31" fmla="*/ 12 h 170"/>
                <a:gd name="T32" fmla="*/ 0 w 150"/>
                <a:gd name="T33" fmla="*/ 3 h 170"/>
                <a:gd name="T34" fmla="*/ 4 w 150"/>
                <a:gd name="T35" fmla="*/ 0 h 170"/>
                <a:gd name="T36" fmla="*/ 20 w 150"/>
                <a:gd name="T37" fmla="*/ 14 h 170"/>
                <a:gd name="T38" fmla="*/ 42 w 150"/>
                <a:gd name="T39" fmla="*/ 33 h 170"/>
                <a:gd name="T40" fmla="*/ 58 w 150"/>
                <a:gd name="T41" fmla="*/ 53 h 170"/>
                <a:gd name="T42" fmla="*/ 81 w 150"/>
                <a:gd name="T43" fmla="*/ 7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0">
                  <a:moveTo>
                    <a:pt x="81" y="73"/>
                  </a:moveTo>
                  <a:lnTo>
                    <a:pt x="126" y="109"/>
                  </a:lnTo>
                  <a:lnTo>
                    <a:pt x="97" y="102"/>
                  </a:lnTo>
                  <a:lnTo>
                    <a:pt x="109" y="131"/>
                  </a:lnTo>
                  <a:lnTo>
                    <a:pt x="140" y="152"/>
                  </a:lnTo>
                  <a:lnTo>
                    <a:pt x="150" y="166"/>
                  </a:lnTo>
                  <a:lnTo>
                    <a:pt x="129" y="154"/>
                  </a:lnTo>
                  <a:lnTo>
                    <a:pt x="129" y="170"/>
                  </a:lnTo>
                  <a:lnTo>
                    <a:pt x="114" y="153"/>
                  </a:lnTo>
                  <a:lnTo>
                    <a:pt x="101" y="133"/>
                  </a:lnTo>
                  <a:lnTo>
                    <a:pt x="83" y="111"/>
                  </a:lnTo>
                  <a:lnTo>
                    <a:pt x="76" y="96"/>
                  </a:lnTo>
                  <a:lnTo>
                    <a:pt x="55" y="69"/>
                  </a:lnTo>
                  <a:lnTo>
                    <a:pt x="29" y="49"/>
                  </a:lnTo>
                  <a:lnTo>
                    <a:pt x="8" y="22"/>
                  </a:lnTo>
                  <a:lnTo>
                    <a:pt x="14" y="12"/>
                  </a:lnTo>
                  <a:lnTo>
                    <a:pt x="0" y="3"/>
                  </a:lnTo>
                  <a:lnTo>
                    <a:pt x="4" y="0"/>
                  </a:lnTo>
                  <a:lnTo>
                    <a:pt x="20" y="14"/>
                  </a:lnTo>
                  <a:lnTo>
                    <a:pt x="42" y="33"/>
                  </a:lnTo>
                  <a:lnTo>
                    <a:pt x="58" y="53"/>
                  </a:lnTo>
                  <a:lnTo>
                    <a:pt x="81" y="7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2" name="Freeform 160">
              <a:extLst>
                <a:ext uri="{FF2B5EF4-FFF2-40B4-BE49-F238E27FC236}">
                  <a16:creationId xmlns:a16="http://schemas.microsoft.com/office/drawing/2014/main" id="{62EDEE16-06CA-0646-8635-14E1DC5E8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463" y="2381134"/>
              <a:ext cx="76233" cy="28615"/>
            </a:xfrm>
            <a:custGeom>
              <a:avLst/>
              <a:gdLst>
                <a:gd name="T0" fmla="*/ 48 w 48"/>
                <a:gd name="T1" fmla="*/ 17 h 17"/>
                <a:gd name="T2" fmla="*/ 19 w 48"/>
                <a:gd name="T3" fmla="*/ 17 h 17"/>
                <a:gd name="T4" fmla="*/ 0 w 48"/>
                <a:gd name="T5" fmla="*/ 15 h 17"/>
                <a:gd name="T6" fmla="*/ 2 w 48"/>
                <a:gd name="T7" fmla="*/ 6 h 17"/>
                <a:gd name="T8" fmla="*/ 23 w 48"/>
                <a:gd name="T9" fmla="*/ 0 h 17"/>
                <a:gd name="T10" fmla="*/ 39 w 48"/>
                <a:gd name="T11" fmla="*/ 4 h 17"/>
                <a:gd name="T12" fmla="*/ 47 w 48"/>
                <a:gd name="T13" fmla="*/ 7 h 17"/>
                <a:gd name="T14" fmla="*/ 46 w 48"/>
                <a:gd name="T15" fmla="*/ 12 h 17"/>
                <a:gd name="T16" fmla="*/ 48 w 48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7">
                  <a:moveTo>
                    <a:pt x="48" y="17"/>
                  </a:moveTo>
                  <a:lnTo>
                    <a:pt x="19" y="17"/>
                  </a:lnTo>
                  <a:lnTo>
                    <a:pt x="0" y="15"/>
                  </a:lnTo>
                  <a:lnTo>
                    <a:pt x="2" y="6"/>
                  </a:lnTo>
                  <a:lnTo>
                    <a:pt x="23" y="0"/>
                  </a:lnTo>
                  <a:lnTo>
                    <a:pt x="39" y="4"/>
                  </a:lnTo>
                  <a:lnTo>
                    <a:pt x="47" y="7"/>
                  </a:lnTo>
                  <a:lnTo>
                    <a:pt x="46" y="12"/>
                  </a:lnTo>
                  <a:lnTo>
                    <a:pt x="48" y="17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>
                <a:solidFill>
                  <a:srgbClr val="00BAFF"/>
                </a:solidFill>
              </a:endParaRPr>
            </a:p>
          </p:txBody>
        </p:sp>
        <p:sp>
          <p:nvSpPr>
            <p:cNvPr id="423" name="Freeform 161">
              <a:extLst>
                <a:ext uri="{FF2B5EF4-FFF2-40B4-BE49-F238E27FC236}">
                  <a16:creationId xmlns:a16="http://schemas.microsoft.com/office/drawing/2014/main" id="{6C37868A-25C5-8640-B656-239DAA86B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4631" y="1805471"/>
              <a:ext cx="80998" cy="18516"/>
            </a:xfrm>
            <a:custGeom>
              <a:avLst/>
              <a:gdLst>
                <a:gd name="T0" fmla="*/ 51 w 51"/>
                <a:gd name="T1" fmla="*/ 10 h 11"/>
                <a:gd name="T2" fmla="*/ 32 w 51"/>
                <a:gd name="T3" fmla="*/ 11 h 11"/>
                <a:gd name="T4" fmla="*/ 3 w 51"/>
                <a:gd name="T5" fmla="*/ 9 h 11"/>
                <a:gd name="T6" fmla="*/ 0 w 51"/>
                <a:gd name="T7" fmla="*/ 8 h 11"/>
                <a:gd name="T8" fmla="*/ 2 w 51"/>
                <a:gd name="T9" fmla="*/ 2 h 11"/>
                <a:gd name="T10" fmla="*/ 15 w 51"/>
                <a:gd name="T11" fmla="*/ 0 h 11"/>
                <a:gd name="T12" fmla="*/ 43 w 51"/>
                <a:gd name="T13" fmla="*/ 6 h 11"/>
                <a:gd name="T14" fmla="*/ 51 w 51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1">
                  <a:moveTo>
                    <a:pt x="51" y="10"/>
                  </a:moveTo>
                  <a:lnTo>
                    <a:pt x="32" y="11"/>
                  </a:lnTo>
                  <a:lnTo>
                    <a:pt x="3" y="9"/>
                  </a:lnTo>
                  <a:lnTo>
                    <a:pt x="0" y="8"/>
                  </a:lnTo>
                  <a:lnTo>
                    <a:pt x="2" y="2"/>
                  </a:lnTo>
                  <a:lnTo>
                    <a:pt x="15" y="0"/>
                  </a:lnTo>
                  <a:lnTo>
                    <a:pt x="43" y="6"/>
                  </a:lnTo>
                  <a:lnTo>
                    <a:pt x="51" y="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4" name="Freeform 162">
              <a:extLst>
                <a:ext uri="{FF2B5EF4-FFF2-40B4-BE49-F238E27FC236}">
                  <a16:creationId xmlns:a16="http://schemas.microsoft.com/office/drawing/2014/main" id="{65669023-DCD1-F245-B569-BE9D063A1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100" y="1761707"/>
              <a:ext cx="101644" cy="21882"/>
            </a:xfrm>
            <a:custGeom>
              <a:avLst/>
              <a:gdLst>
                <a:gd name="T0" fmla="*/ 64 w 64"/>
                <a:gd name="T1" fmla="*/ 7 h 13"/>
                <a:gd name="T2" fmla="*/ 60 w 64"/>
                <a:gd name="T3" fmla="*/ 13 h 13"/>
                <a:gd name="T4" fmla="*/ 38 w 64"/>
                <a:gd name="T5" fmla="*/ 11 h 13"/>
                <a:gd name="T6" fmla="*/ 5 w 64"/>
                <a:gd name="T7" fmla="*/ 5 h 13"/>
                <a:gd name="T8" fmla="*/ 0 w 64"/>
                <a:gd name="T9" fmla="*/ 0 h 13"/>
                <a:gd name="T10" fmla="*/ 27 w 64"/>
                <a:gd name="T11" fmla="*/ 2 h 13"/>
                <a:gd name="T12" fmla="*/ 64 w 64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3">
                  <a:moveTo>
                    <a:pt x="64" y="7"/>
                  </a:moveTo>
                  <a:lnTo>
                    <a:pt x="60" y="13"/>
                  </a:lnTo>
                  <a:lnTo>
                    <a:pt x="38" y="11"/>
                  </a:lnTo>
                  <a:lnTo>
                    <a:pt x="5" y="5"/>
                  </a:lnTo>
                  <a:lnTo>
                    <a:pt x="0" y="0"/>
                  </a:lnTo>
                  <a:lnTo>
                    <a:pt x="27" y="2"/>
                  </a:lnTo>
                  <a:lnTo>
                    <a:pt x="64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5" name="Freeform 163">
              <a:extLst>
                <a:ext uri="{FF2B5EF4-FFF2-40B4-BE49-F238E27FC236}">
                  <a16:creationId xmlns:a16="http://schemas.microsoft.com/office/drawing/2014/main" id="{52E36E54-DA97-5A44-96E9-0A2E6590B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0107" y="1744876"/>
              <a:ext cx="176289" cy="40397"/>
            </a:xfrm>
            <a:custGeom>
              <a:avLst/>
              <a:gdLst>
                <a:gd name="T0" fmla="*/ 102 w 111"/>
                <a:gd name="T1" fmla="*/ 9 h 24"/>
                <a:gd name="T2" fmla="*/ 111 w 111"/>
                <a:gd name="T3" fmla="*/ 21 h 24"/>
                <a:gd name="T4" fmla="*/ 64 w 111"/>
                <a:gd name="T5" fmla="*/ 20 h 24"/>
                <a:gd name="T6" fmla="*/ 50 w 111"/>
                <a:gd name="T7" fmla="*/ 24 h 24"/>
                <a:gd name="T8" fmla="*/ 10 w 111"/>
                <a:gd name="T9" fmla="*/ 14 h 24"/>
                <a:gd name="T10" fmla="*/ 0 w 111"/>
                <a:gd name="T11" fmla="*/ 3 h 24"/>
                <a:gd name="T12" fmla="*/ 12 w 111"/>
                <a:gd name="T13" fmla="*/ 0 h 24"/>
                <a:gd name="T14" fmla="*/ 45 w 111"/>
                <a:gd name="T15" fmla="*/ 1 h 24"/>
                <a:gd name="T16" fmla="*/ 102 w 111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24">
                  <a:moveTo>
                    <a:pt x="102" y="9"/>
                  </a:moveTo>
                  <a:lnTo>
                    <a:pt x="111" y="21"/>
                  </a:lnTo>
                  <a:lnTo>
                    <a:pt x="64" y="20"/>
                  </a:lnTo>
                  <a:lnTo>
                    <a:pt x="50" y="24"/>
                  </a:lnTo>
                  <a:lnTo>
                    <a:pt x="10" y="14"/>
                  </a:lnTo>
                  <a:lnTo>
                    <a:pt x="0" y="3"/>
                  </a:lnTo>
                  <a:lnTo>
                    <a:pt x="12" y="0"/>
                  </a:lnTo>
                  <a:lnTo>
                    <a:pt x="45" y="1"/>
                  </a:lnTo>
                  <a:lnTo>
                    <a:pt x="102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6" name="Freeform 164">
              <a:extLst>
                <a:ext uri="{FF2B5EF4-FFF2-40B4-BE49-F238E27FC236}">
                  <a16:creationId xmlns:a16="http://schemas.microsoft.com/office/drawing/2014/main" id="{2C6FEC63-34E1-E54A-ACBA-A56019176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46" y="1724676"/>
              <a:ext cx="268404" cy="170007"/>
            </a:xfrm>
            <a:custGeom>
              <a:avLst/>
              <a:gdLst>
                <a:gd name="T0" fmla="*/ 90 w 169"/>
                <a:gd name="T1" fmla="*/ 100 h 101"/>
                <a:gd name="T2" fmla="*/ 83 w 169"/>
                <a:gd name="T3" fmla="*/ 101 h 101"/>
                <a:gd name="T4" fmla="*/ 39 w 169"/>
                <a:gd name="T5" fmla="*/ 99 h 101"/>
                <a:gd name="T6" fmla="*/ 32 w 169"/>
                <a:gd name="T7" fmla="*/ 92 h 101"/>
                <a:gd name="T8" fmla="*/ 6 w 169"/>
                <a:gd name="T9" fmla="*/ 87 h 101"/>
                <a:gd name="T10" fmla="*/ 0 w 169"/>
                <a:gd name="T11" fmla="*/ 78 h 101"/>
                <a:gd name="T12" fmla="*/ 11 w 169"/>
                <a:gd name="T13" fmla="*/ 75 h 101"/>
                <a:gd name="T14" fmla="*/ 5 w 169"/>
                <a:gd name="T15" fmla="*/ 66 h 101"/>
                <a:gd name="T16" fmla="*/ 23 w 169"/>
                <a:gd name="T17" fmla="*/ 52 h 101"/>
                <a:gd name="T18" fmla="*/ 10 w 169"/>
                <a:gd name="T19" fmla="*/ 50 h 101"/>
                <a:gd name="T20" fmla="*/ 32 w 169"/>
                <a:gd name="T21" fmla="*/ 36 h 101"/>
                <a:gd name="T22" fmla="*/ 24 w 169"/>
                <a:gd name="T23" fmla="*/ 29 h 101"/>
                <a:gd name="T24" fmla="*/ 46 w 169"/>
                <a:gd name="T25" fmla="*/ 20 h 101"/>
                <a:gd name="T26" fmla="*/ 80 w 169"/>
                <a:gd name="T27" fmla="*/ 10 h 101"/>
                <a:gd name="T28" fmla="*/ 118 w 169"/>
                <a:gd name="T29" fmla="*/ 8 h 101"/>
                <a:gd name="T30" fmla="*/ 134 w 169"/>
                <a:gd name="T31" fmla="*/ 2 h 101"/>
                <a:gd name="T32" fmla="*/ 156 w 169"/>
                <a:gd name="T33" fmla="*/ 0 h 101"/>
                <a:gd name="T34" fmla="*/ 169 w 169"/>
                <a:gd name="T35" fmla="*/ 6 h 101"/>
                <a:gd name="T36" fmla="*/ 165 w 169"/>
                <a:gd name="T37" fmla="*/ 11 h 101"/>
                <a:gd name="T38" fmla="*/ 127 w 169"/>
                <a:gd name="T39" fmla="*/ 18 h 101"/>
                <a:gd name="T40" fmla="*/ 95 w 169"/>
                <a:gd name="T41" fmla="*/ 26 h 101"/>
                <a:gd name="T42" fmla="*/ 67 w 169"/>
                <a:gd name="T43" fmla="*/ 41 h 101"/>
                <a:gd name="T44" fmla="*/ 58 w 169"/>
                <a:gd name="T45" fmla="*/ 56 h 101"/>
                <a:gd name="T46" fmla="*/ 47 w 169"/>
                <a:gd name="T47" fmla="*/ 72 h 101"/>
                <a:gd name="T48" fmla="*/ 57 w 169"/>
                <a:gd name="T49" fmla="*/ 86 h 101"/>
                <a:gd name="T50" fmla="*/ 90 w 169"/>
                <a:gd name="T51" fmla="*/ 10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101">
                  <a:moveTo>
                    <a:pt x="90" y="100"/>
                  </a:moveTo>
                  <a:lnTo>
                    <a:pt x="83" y="101"/>
                  </a:lnTo>
                  <a:lnTo>
                    <a:pt x="39" y="99"/>
                  </a:lnTo>
                  <a:lnTo>
                    <a:pt x="32" y="92"/>
                  </a:lnTo>
                  <a:lnTo>
                    <a:pt x="6" y="87"/>
                  </a:lnTo>
                  <a:lnTo>
                    <a:pt x="0" y="78"/>
                  </a:lnTo>
                  <a:lnTo>
                    <a:pt x="11" y="75"/>
                  </a:lnTo>
                  <a:lnTo>
                    <a:pt x="5" y="66"/>
                  </a:lnTo>
                  <a:lnTo>
                    <a:pt x="23" y="52"/>
                  </a:lnTo>
                  <a:lnTo>
                    <a:pt x="10" y="50"/>
                  </a:lnTo>
                  <a:lnTo>
                    <a:pt x="32" y="36"/>
                  </a:lnTo>
                  <a:lnTo>
                    <a:pt x="24" y="29"/>
                  </a:lnTo>
                  <a:lnTo>
                    <a:pt x="46" y="20"/>
                  </a:lnTo>
                  <a:lnTo>
                    <a:pt x="80" y="10"/>
                  </a:lnTo>
                  <a:lnTo>
                    <a:pt x="118" y="8"/>
                  </a:lnTo>
                  <a:lnTo>
                    <a:pt x="134" y="2"/>
                  </a:lnTo>
                  <a:lnTo>
                    <a:pt x="156" y="0"/>
                  </a:lnTo>
                  <a:lnTo>
                    <a:pt x="169" y="6"/>
                  </a:lnTo>
                  <a:lnTo>
                    <a:pt x="165" y="11"/>
                  </a:lnTo>
                  <a:lnTo>
                    <a:pt x="127" y="18"/>
                  </a:lnTo>
                  <a:lnTo>
                    <a:pt x="95" y="26"/>
                  </a:lnTo>
                  <a:lnTo>
                    <a:pt x="67" y="41"/>
                  </a:lnTo>
                  <a:lnTo>
                    <a:pt x="58" y="56"/>
                  </a:lnTo>
                  <a:lnTo>
                    <a:pt x="47" y="72"/>
                  </a:lnTo>
                  <a:lnTo>
                    <a:pt x="57" y="86"/>
                  </a:lnTo>
                  <a:lnTo>
                    <a:pt x="90" y="10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7" name="Freeform 165">
              <a:extLst>
                <a:ext uri="{FF2B5EF4-FFF2-40B4-BE49-F238E27FC236}">
                  <a16:creationId xmlns:a16="http://schemas.microsoft.com/office/drawing/2014/main" id="{67AA1602-AE62-944E-A9EA-FE825C29C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7600" y="1665763"/>
              <a:ext cx="98468" cy="35349"/>
            </a:xfrm>
            <a:custGeom>
              <a:avLst/>
              <a:gdLst>
                <a:gd name="T0" fmla="*/ 62 w 62"/>
                <a:gd name="T1" fmla="*/ 15 h 21"/>
                <a:gd name="T2" fmla="*/ 2 w 62"/>
                <a:gd name="T3" fmla="*/ 21 h 21"/>
                <a:gd name="T4" fmla="*/ 0 w 62"/>
                <a:gd name="T5" fmla="*/ 2 h 21"/>
                <a:gd name="T6" fmla="*/ 8 w 62"/>
                <a:gd name="T7" fmla="*/ 0 h 21"/>
                <a:gd name="T8" fmla="*/ 18 w 62"/>
                <a:gd name="T9" fmla="*/ 1 h 21"/>
                <a:gd name="T10" fmla="*/ 58 w 62"/>
                <a:gd name="T11" fmla="*/ 9 h 21"/>
                <a:gd name="T12" fmla="*/ 62 w 62"/>
                <a:gd name="T1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1">
                  <a:moveTo>
                    <a:pt x="62" y="15"/>
                  </a:moveTo>
                  <a:lnTo>
                    <a:pt x="2" y="21"/>
                  </a:lnTo>
                  <a:lnTo>
                    <a:pt x="0" y="2"/>
                  </a:lnTo>
                  <a:lnTo>
                    <a:pt x="8" y="0"/>
                  </a:lnTo>
                  <a:lnTo>
                    <a:pt x="18" y="1"/>
                  </a:lnTo>
                  <a:lnTo>
                    <a:pt x="58" y="9"/>
                  </a:lnTo>
                  <a:lnTo>
                    <a:pt x="62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8" name="Freeform 166">
              <a:extLst>
                <a:ext uri="{FF2B5EF4-FFF2-40B4-BE49-F238E27FC236}">
                  <a16:creationId xmlns:a16="http://schemas.microsoft.com/office/drawing/2014/main" id="{D6AFF6CA-5778-E345-8CE3-7A7F659F6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042" y="1630416"/>
              <a:ext cx="119115" cy="20198"/>
            </a:xfrm>
            <a:custGeom>
              <a:avLst/>
              <a:gdLst>
                <a:gd name="T0" fmla="*/ 72 w 75"/>
                <a:gd name="T1" fmla="*/ 5 h 12"/>
                <a:gd name="T2" fmla="*/ 58 w 75"/>
                <a:gd name="T3" fmla="*/ 7 h 12"/>
                <a:gd name="T4" fmla="*/ 48 w 75"/>
                <a:gd name="T5" fmla="*/ 8 h 12"/>
                <a:gd name="T6" fmla="*/ 48 w 75"/>
                <a:gd name="T7" fmla="*/ 10 h 12"/>
                <a:gd name="T8" fmla="*/ 36 w 75"/>
                <a:gd name="T9" fmla="*/ 12 h 12"/>
                <a:gd name="T10" fmla="*/ 22 w 75"/>
                <a:gd name="T11" fmla="*/ 9 h 12"/>
                <a:gd name="T12" fmla="*/ 26 w 75"/>
                <a:gd name="T13" fmla="*/ 5 h 12"/>
                <a:gd name="T14" fmla="*/ 0 w 75"/>
                <a:gd name="T15" fmla="*/ 5 h 12"/>
                <a:gd name="T16" fmla="*/ 21 w 75"/>
                <a:gd name="T17" fmla="*/ 2 h 12"/>
                <a:gd name="T18" fmla="*/ 38 w 75"/>
                <a:gd name="T19" fmla="*/ 2 h 12"/>
                <a:gd name="T20" fmla="*/ 43 w 75"/>
                <a:gd name="T21" fmla="*/ 5 h 12"/>
                <a:gd name="T22" fmla="*/ 47 w 75"/>
                <a:gd name="T23" fmla="*/ 2 h 12"/>
                <a:gd name="T24" fmla="*/ 56 w 75"/>
                <a:gd name="T25" fmla="*/ 0 h 12"/>
                <a:gd name="T26" fmla="*/ 75 w 75"/>
                <a:gd name="T27" fmla="*/ 3 h 12"/>
                <a:gd name="T28" fmla="*/ 72 w 75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2">
                  <a:moveTo>
                    <a:pt x="72" y="5"/>
                  </a:moveTo>
                  <a:lnTo>
                    <a:pt x="58" y="7"/>
                  </a:lnTo>
                  <a:lnTo>
                    <a:pt x="48" y="8"/>
                  </a:lnTo>
                  <a:lnTo>
                    <a:pt x="48" y="10"/>
                  </a:lnTo>
                  <a:lnTo>
                    <a:pt x="36" y="12"/>
                  </a:lnTo>
                  <a:lnTo>
                    <a:pt x="22" y="9"/>
                  </a:lnTo>
                  <a:lnTo>
                    <a:pt x="26" y="5"/>
                  </a:lnTo>
                  <a:lnTo>
                    <a:pt x="0" y="5"/>
                  </a:lnTo>
                  <a:lnTo>
                    <a:pt x="21" y="2"/>
                  </a:lnTo>
                  <a:lnTo>
                    <a:pt x="38" y="2"/>
                  </a:lnTo>
                  <a:lnTo>
                    <a:pt x="43" y="5"/>
                  </a:lnTo>
                  <a:lnTo>
                    <a:pt x="47" y="2"/>
                  </a:lnTo>
                  <a:lnTo>
                    <a:pt x="56" y="0"/>
                  </a:lnTo>
                  <a:lnTo>
                    <a:pt x="75" y="3"/>
                  </a:lnTo>
                  <a:lnTo>
                    <a:pt x="72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29" name="Freeform 167">
              <a:extLst>
                <a:ext uri="{FF2B5EF4-FFF2-40B4-BE49-F238E27FC236}">
                  <a16:creationId xmlns:a16="http://schemas.microsoft.com/office/drawing/2014/main" id="{8A4DCB43-3631-DB45-AF17-320C7836A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783" y="1623683"/>
              <a:ext cx="198524" cy="57230"/>
            </a:xfrm>
            <a:custGeom>
              <a:avLst/>
              <a:gdLst>
                <a:gd name="T0" fmla="*/ 125 w 125"/>
                <a:gd name="T1" fmla="*/ 32 h 34"/>
                <a:gd name="T2" fmla="*/ 102 w 125"/>
                <a:gd name="T3" fmla="*/ 34 h 34"/>
                <a:gd name="T4" fmla="*/ 65 w 125"/>
                <a:gd name="T5" fmla="*/ 30 h 34"/>
                <a:gd name="T6" fmla="*/ 39 w 125"/>
                <a:gd name="T7" fmla="*/ 24 h 34"/>
                <a:gd name="T8" fmla="*/ 19 w 125"/>
                <a:gd name="T9" fmla="*/ 15 h 34"/>
                <a:gd name="T10" fmla="*/ 0 w 125"/>
                <a:gd name="T11" fmla="*/ 12 h 34"/>
                <a:gd name="T12" fmla="*/ 19 w 125"/>
                <a:gd name="T13" fmla="*/ 3 h 34"/>
                <a:gd name="T14" fmla="*/ 39 w 125"/>
                <a:gd name="T15" fmla="*/ 0 h 34"/>
                <a:gd name="T16" fmla="*/ 70 w 125"/>
                <a:gd name="T17" fmla="*/ 7 h 34"/>
                <a:gd name="T18" fmla="*/ 113 w 125"/>
                <a:gd name="T19" fmla="*/ 19 h 34"/>
                <a:gd name="T20" fmla="*/ 125 w 125"/>
                <a:gd name="T21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34">
                  <a:moveTo>
                    <a:pt x="125" y="32"/>
                  </a:moveTo>
                  <a:lnTo>
                    <a:pt x="102" y="34"/>
                  </a:lnTo>
                  <a:lnTo>
                    <a:pt x="65" y="30"/>
                  </a:lnTo>
                  <a:lnTo>
                    <a:pt x="39" y="24"/>
                  </a:lnTo>
                  <a:lnTo>
                    <a:pt x="19" y="15"/>
                  </a:lnTo>
                  <a:lnTo>
                    <a:pt x="0" y="12"/>
                  </a:lnTo>
                  <a:lnTo>
                    <a:pt x="19" y="3"/>
                  </a:lnTo>
                  <a:lnTo>
                    <a:pt x="39" y="0"/>
                  </a:lnTo>
                  <a:lnTo>
                    <a:pt x="70" y="7"/>
                  </a:lnTo>
                  <a:lnTo>
                    <a:pt x="113" y="19"/>
                  </a:lnTo>
                  <a:lnTo>
                    <a:pt x="125" y="3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0" name="Freeform 168">
              <a:extLst>
                <a:ext uri="{FF2B5EF4-FFF2-40B4-BE49-F238E27FC236}">
                  <a16:creationId xmlns:a16="http://schemas.microsoft.com/office/drawing/2014/main" id="{B598F302-7D52-624D-B241-38FE0A2EE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747" y="4337040"/>
              <a:ext cx="52411" cy="62280"/>
            </a:xfrm>
            <a:custGeom>
              <a:avLst/>
              <a:gdLst>
                <a:gd name="T0" fmla="*/ 25 w 33"/>
                <a:gd name="T1" fmla="*/ 0 h 37"/>
                <a:gd name="T2" fmla="*/ 33 w 33"/>
                <a:gd name="T3" fmla="*/ 12 h 37"/>
                <a:gd name="T4" fmla="*/ 31 w 33"/>
                <a:gd name="T5" fmla="*/ 24 h 37"/>
                <a:gd name="T6" fmla="*/ 26 w 33"/>
                <a:gd name="T7" fmla="*/ 27 h 37"/>
                <a:gd name="T8" fmla="*/ 16 w 33"/>
                <a:gd name="T9" fmla="*/ 25 h 37"/>
                <a:gd name="T10" fmla="*/ 11 w 33"/>
                <a:gd name="T11" fmla="*/ 37 h 37"/>
                <a:gd name="T12" fmla="*/ 0 w 33"/>
                <a:gd name="T13" fmla="*/ 35 h 37"/>
                <a:gd name="T14" fmla="*/ 1 w 33"/>
                <a:gd name="T15" fmla="*/ 24 h 37"/>
                <a:gd name="T16" fmla="*/ 4 w 33"/>
                <a:gd name="T17" fmla="*/ 22 h 37"/>
                <a:gd name="T18" fmla="*/ 4 w 33"/>
                <a:gd name="T19" fmla="*/ 10 h 37"/>
                <a:gd name="T20" fmla="*/ 10 w 33"/>
                <a:gd name="T21" fmla="*/ 4 h 37"/>
                <a:gd name="T22" fmla="*/ 14 w 33"/>
                <a:gd name="T23" fmla="*/ 6 h 37"/>
                <a:gd name="T24" fmla="*/ 25 w 3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7">
                  <a:moveTo>
                    <a:pt x="25" y="0"/>
                  </a:moveTo>
                  <a:lnTo>
                    <a:pt x="33" y="12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16" y="25"/>
                  </a:lnTo>
                  <a:lnTo>
                    <a:pt x="11" y="37"/>
                  </a:lnTo>
                  <a:lnTo>
                    <a:pt x="0" y="35"/>
                  </a:lnTo>
                  <a:lnTo>
                    <a:pt x="1" y="24"/>
                  </a:lnTo>
                  <a:lnTo>
                    <a:pt x="4" y="22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1" name="Freeform 169">
              <a:extLst>
                <a:ext uri="{FF2B5EF4-FFF2-40B4-BE49-F238E27FC236}">
                  <a16:creationId xmlns:a16="http://schemas.microsoft.com/office/drawing/2014/main" id="{D6120C00-4DCB-9242-937C-AC0A8ADF5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80" y="3330473"/>
              <a:ext cx="244581" cy="232285"/>
            </a:xfrm>
            <a:custGeom>
              <a:avLst/>
              <a:gdLst>
                <a:gd name="T0" fmla="*/ 151 w 154"/>
                <a:gd name="T1" fmla="*/ 11 h 138"/>
                <a:gd name="T2" fmla="*/ 151 w 154"/>
                <a:gd name="T3" fmla="*/ 0 h 138"/>
                <a:gd name="T4" fmla="*/ 154 w 154"/>
                <a:gd name="T5" fmla="*/ 0 h 138"/>
                <a:gd name="T6" fmla="*/ 154 w 154"/>
                <a:gd name="T7" fmla="*/ 1 h 138"/>
                <a:gd name="T8" fmla="*/ 153 w 154"/>
                <a:gd name="T9" fmla="*/ 5 h 138"/>
                <a:gd name="T10" fmla="*/ 153 w 154"/>
                <a:gd name="T11" fmla="*/ 37 h 138"/>
                <a:gd name="T12" fmla="*/ 94 w 154"/>
                <a:gd name="T13" fmla="*/ 36 h 138"/>
                <a:gd name="T14" fmla="*/ 93 w 154"/>
                <a:gd name="T15" fmla="*/ 89 h 138"/>
                <a:gd name="T16" fmla="*/ 77 w 154"/>
                <a:gd name="T17" fmla="*/ 91 h 138"/>
                <a:gd name="T18" fmla="*/ 72 w 154"/>
                <a:gd name="T19" fmla="*/ 101 h 138"/>
                <a:gd name="T20" fmla="*/ 75 w 154"/>
                <a:gd name="T21" fmla="*/ 131 h 138"/>
                <a:gd name="T22" fmla="*/ 4 w 154"/>
                <a:gd name="T23" fmla="*/ 131 h 138"/>
                <a:gd name="T24" fmla="*/ 0 w 154"/>
                <a:gd name="T25" fmla="*/ 138 h 138"/>
                <a:gd name="T26" fmla="*/ 1 w 154"/>
                <a:gd name="T27" fmla="*/ 129 h 138"/>
                <a:gd name="T28" fmla="*/ 1 w 154"/>
                <a:gd name="T29" fmla="*/ 129 h 138"/>
                <a:gd name="T30" fmla="*/ 42 w 154"/>
                <a:gd name="T31" fmla="*/ 128 h 138"/>
                <a:gd name="T32" fmla="*/ 44 w 154"/>
                <a:gd name="T33" fmla="*/ 120 h 138"/>
                <a:gd name="T34" fmla="*/ 52 w 154"/>
                <a:gd name="T35" fmla="*/ 111 h 138"/>
                <a:gd name="T36" fmla="*/ 59 w 154"/>
                <a:gd name="T37" fmla="*/ 82 h 138"/>
                <a:gd name="T38" fmla="*/ 84 w 154"/>
                <a:gd name="T39" fmla="*/ 60 h 138"/>
                <a:gd name="T40" fmla="*/ 93 w 154"/>
                <a:gd name="T41" fmla="*/ 34 h 138"/>
                <a:gd name="T42" fmla="*/ 99 w 154"/>
                <a:gd name="T43" fmla="*/ 32 h 138"/>
                <a:gd name="T44" fmla="*/ 105 w 154"/>
                <a:gd name="T45" fmla="*/ 16 h 138"/>
                <a:gd name="T46" fmla="*/ 120 w 154"/>
                <a:gd name="T47" fmla="*/ 14 h 138"/>
                <a:gd name="T48" fmla="*/ 126 w 154"/>
                <a:gd name="T49" fmla="*/ 16 h 138"/>
                <a:gd name="T50" fmla="*/ 134 w 154"/>
                <a:gd name="T51" fmla="*/ 16 h 138"/>
                <a:gd name="T52" fmla="*/ 140 w 154"/>
                <a:gd name="T53" fmla="*/ 12 h 138"/>
                <a:gd name="T54" fmla="*/ 151 w 154"/>
                <a:gd name="T55" fmla="*/ 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138">
                  <a:moveTo>
                    <a:pt x="151" y="11"/>
                  </a:moveTo>
                  <a:lnTo>
                    <a:pt x="151" y="0"/>
                  </a:lnTo>
                  <a:lnTo>
                    <a:pt x="154" y="0"/>
                  </a:lnTo>
                  <a:lnTo>
                    <a:pt x="154" y="1"/>
                  </a:lnTo>
                  <a:lnTo>
                    <a:pt x="153" y="5"/>
                  </a:lnTo>
                  <a:lnTo>
                    <a:pt x="153" y="37"/>
                  </a:lnTo>
                  <a:lnTo>
                    <a:pt x="94" y="36"/>
                  </a:lnTo>
                  <a:lnTo>
                    <a:pt x="93" y="89"/>
                  </a:lnTo>
                  <a:lnTo>
                    <a:pt x="77" y="91"/>
                  </a:lnTo>
                  <a:lnTo>
                    <a:pt x="72" y="101"/>
                  </a:lnTo>
                  <a:lnTo>
                    <a:pt x="75" y="131"/>
                  </a:lnTo>
                  <a:lnTo>
                    <a:pt x="4" y="131"/>
                  </a:lnTo>
                  <a:lnTo>
                    <a:pt x="0" y="138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42" y="128"/>
                  </a:lnTo>
                  <a:lnTo>
                    <a:pt x="44" y="120"/>
                  </a:lnTo>
                  <a:lnTo>
                    <a:pt x="52" y="111"/>
                  </a:lnTo>
                  <a:lnTo>
                    <a:pt x="59" y="82"/>
                  </a:lnTo>
                  <a:lnTo>
                    <a:pt x="84" y="60"/>
                  </a:lnTo>
                  <a:lnTo>
                    <a:pt x="93" y="34"/>
                  </a:lnTo>
                  <a:lnTo>
                    <a:pt x="99" y="32"/>
                  </a:lnTo>
                  <a:lnTo>
                    <a:pt x="105" y="16"/>
                  </a:lnTo>
                  <a:lnTo>
                    <a:pt x="120" y="14"/>
                  </a:lnTo>
                  <a:lnTo>
                    <a:pt x="126" y="16"/>
                  </a:lnTo>
                  <a:lnTo>
                    <a:pt x="134" y="16"/>
                  </a:lnTo>
                  <a:lnTo>
                    <a:pt x="140" y="12"/>
                  </a:lnTo>
                  <a:lnTo>
                    <a:pt x="151" y="1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2" name="Freeform 170">
              <a:extLst>
                <a:ext uri="{FF2B5EF4-FFF2-40B4-BE49-F238E27FC236}">
                  <a16:creationId xmlns:a16="http://schemas.microsoft.com/office/drawing/2014/main" id="{BD0153AA-1F88-5347-97D4-FB6EB9692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802" y="3173932"/>
              <a:ext cx="614630" cy="552097"/>
            </a:xfrm>
            <a:custGeom>
              <a:avLst/>
              <a:gdLst>
                <a:gd name="T0" fmla="*/ 161 w 387"/>
                <a:gd name="T1" fmla="*/ 319 h 328"/>
                <a:gd name="T2" fmla="*/ 153 w 387"/>
                <a:gd name="T3" fmla="*/ 304 h 328"/>
                <a:gd name="T4" fmla="*/ 132 w 387"/>
                <a:gd name="T5" fmla="*/ 280 h 328"/>
                <a:gd name="T6" fmla="*/ 113 w 387"/>
                <a:gd name="T7" fmla="*/ 248 h 328"/>
                <a:gd name="T8" fmla="*/ 91 w 387"/>
                <a:gd name="T9" fmla="*/ 225 h 328"/>
                <a:gd name="T10" fmla="*/ 88 w 387"/>
                <a:gd name="T11" fmla="*/ 198 h 328"/>
                <a:gd name="T12" fmla="*/ 67 w 387"/>
                <a:gd name="T13" fmla="*/ 167 h 328"/>
                <a:gd name="T14" fmla="*/ 50 w 387"/>
                <a:gd name="T15" fmla="*/ 151 h 328"/>
                <a:gd name="T16" fmla="*/ 45 w 387"/>
                <a:gd name="T17" fmla="*/ 135 h 328"/>
                <a:gd name="T18" fmla="*/ 31 w 387"/>
                <a:gd name="T19" fmla="*/ 115 h 328"/>
                <a:gd name="T20" fmla="*/ 9 w 387"/>
                <a:gd name="T21" fmla="*/ 84 h 328"/>
                <a:gd name="T22" fmla="*/ 2 w 387"/>
                <a:gd name="T23" fmla="*/ 73 h 328"/>
                <a:gd name="T24" fmla="*/ 3 w 387"/>
                <a:gd name="T25" fmla="*/ 58 h 328"/>
                <a:gd name="T26" fmla="*/ 30 w 387"/>
                <a:gd name="T27" fmla="*/ 55 h 328"/>
                <a:gd name="T28" fmla="*/ 47 w 387"/>
                <a:gd name="T29" fmla="*/ 44 h 328"/>
                <a:gd name="T30" fmla="*/ 54 w 387"/>
                <a:gd name="T31" fmla="*/ 34 h 328"/>
                <a:gd name="T32" fmla="*/ 69 w 387"/>
                <a:gd name="T33" fmla="*/ 3 h 328"/>
                <a:gd name="T34" fmla="*/ 93 w 387"/>
                <a:gd name="T35" fmla="*/ 5 h 328"/>
                <a:gd name="T36" fmla="*/ 176 w 387"/>
                <a:gd name="T37" fmla="*/ 61 h 328"/>
                <a:gd name="T38" fmla="*/ 225 w 387"/>
                <a:gd name="T39" fmla="*/ 65 h 328"/>
                <a:gd name="T40" fmla="*/ 243 w 387"/>
                <a:gd name="T41" fmla="*/ 74 h 328"/>
                <a:gd name="T42" fmla="*/ 261 w 387"/>
                <a:gd name="T43" fmla="*/ 97 h 328"/>
                <a:gd name="T44" fmla="*/ 278 w 387"/>
                <a:gd name="T45" fmla="*/ 113 h 328"/>
                <a:gd name="T46" fmla="*/ 279 w 387"/>
                <a:gd name="T47" fmla="*/ 128 h 328"/>
                <a:gd name="T48" fmla="*/ 288 w 387"/>
                <a:gd name="T49" fmla="*/ 141 h 328"/>
                <a:gd name="T50" fmla="*/ 294 w 387"/>
                <a:gd name="T51" fmla="*/ 153 h 328"/>
                <a:gd name="T52" fmla="*/ 305 w 387"/>
                <a:gd name="T53" fmla="*/ 156 h 328"/>
                <a:gd name="T54" fmla="*/ 310 w 387"/>
                <a:gd name="T55" fmla="*/ 169 h 328"/>
                <a:gd name="T56" fmla="*/ 374 w 387"/>
                <a:gd name="T57" fmla="*/ 200 h 328"/>
                <a:gd name="T58" fmla="*/ 387 w 387"/>
                <a:gd name="T59" fmla="*/ 210 h 328"/>
                <a:gd name="T60" fmla="*/ 327 w 387"/>
                <a:gd name="T61" fmla="*/ 273 h 328"/>
                <a:gd name="T62" fmla="*/ 259 w 387"/>
                <a:gd name="T63" fmla="*/ 290 h 328"/>
                <a:gd name="T64" fmla="*/ 239 w 387"/>
                <a:gd name="T65" fmla="*/ 315 h 328"/>
                <a:gd name="T66" fmla="*/ 227 w 387"/>
                <a:gd name="T67" fmla="*/ 309 h 328"/>
                <a:gd name="T68" fmla="*/ 206 w 387"/>
                <a:gd name="T69" fmla="*/ 305 h 328"/>
                <a:gd name="T70" fmla="*/ 181 w 387"/>
                <a:gd name="T71" fmla="*/ 308 h 328"/>
                <a:gd name="T72" fmla="*/ 169 w 387"/>
                <a:gd name="T73" fmla="*/ 312 h 328"/>
                <a:gd name="T74" fmla="*/ 163 w 387"/>
                <a:gd name="T75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7" h="328">
                  <a:moveTo>
                    <a:pt x="163" y="328"/>
                  </a:moveTo>
                  <a:lnTo>
                    <a:pt x="161" y="319"/>
                  </a:lnTo>
                  <a:lnTo>
                    <a:pt x="155" y="313"/>
                  </a:lnTo>
                  <a:lnTo>
                    <a:pt x="153" y="304"/>
                  </a:lnTo>
                  <a:lnTo>
                    <a:pt x="143" y="297"/>
                  </a:lnTo>
                  <a:lnTo>
                    <a:pt x="132" y="280"/>
                  </a:lnTo>
                  <a:lnTo>
                    <a:pt x="126" y="263"/>
                  </a:lnTo>
                  <a:lnTo>
                    <a:pt x="113" y="248"/>
                  </a:lnTo>
                  <a:lnTo>
                    <a:pt x="104" y="245"/>
                  </a:lnTo>
                  <a:lnTo>
                    <a:pt x="91" y="225"/>
                  </a:lnTo>
                  <a:lnTo>
                    <a:pt x="88" y="211"/>
                  </a:lnTo>
                  <a:lnTo>
                    <a:pt x="88" y="198"/>
                  </a:lnTo>
                  <a:lnTo>
                    <a:pt x="76" y="175"/>
                  </a:lnTo>
                  <a:lnTo>
                    <a:pt x="67" y="167"/>
                  </a:lnTo>
                  <a:lnTo>
                    <a:pt x="57" y="163"/>
                  </a:lnTo>
                  <a:lnTo>
                    <a:pt x="50" y="151"/>
                  </a:lnTo>
                  <a:lnTo>
                    <a:pt x="51" y="146"/>
                  </a:lnTo>
                  <a:lnTo>
                    <a:pt x="45" y="135"/>
                  </a:lnTo>
                  <a:lnTo>
                    <a:pt x="39" y="131"/>
                  </a:lnTo>
                  <a:lnTo>
                    <a:pt x="31" y="115"/>
                  </a:lnTo>
                  <a:lnTo>
                    <a:pt x="19" y="99"/>
                  </a:lnTo>
                  <a:lnTo>
                    <a:pt x="9" y="84"/>
                  </a:lnTo>
                  <a:lnTo>
                    <a:pt x="0" y="85"/>
                  </a:lnTo>
                  <a:lnTo>
                    <a:pt x="2" y="73"/>
                  </a:lnTo>
                  <a:lnTo>
                    <a:pt x="2" y="66"/>
                  </a:lnTo>
                  <a:lnTo>
                    <a:pt x="3" y="58"/>
                  </a:lnTo>
                  <a:lnTo>
                    <a:pt x="23" y="61"/>
                  </a:lnTo>
                  <a:lnTo>
                    <a:pt x="30" y="55"/>
                  </a:lnTo>
                  <a:lnTo>
                    <a:pt x="34" y="47"/>
                  </a:lnTo>
                  <a:lnTo>
                    <a:pt x="47" y="44"/>
                  </a:lnTo>
                  <a:lnTo>
                    <a:pt x="49" y="37"/>
                  </a:lnTo>
                  <a:lnTo>
                    <a:pt x="54" y="34"/>
                  </a:lnTo>
                  <a:lnTo>
                    <a:pt x="35" y="13"/>
                  </a:lnTo>
                  <a:lnTo>
                    <a:pt x="69" y="3"/>
                  </a:lnTo>
                  <a:lnTo>
                    <a:pt x="72" y="0"/>
                  </a:lnTo>
                  <a:lnTo>
                    <a:pt x="93" y="5"/>
                  </a:lnTo>
                  <a:lnTo>
                    <a:pt x="121" y="20"/>
                  </a:lnTo>
                  <a:lnTo>
                    <a:pt x="176" y="61"/>
                  </a:lnTo>
                  <a:lnTo>
                    <a:pt x="209" y="63"/>
                  </a:lnTo>
                  <a:lnTo>
                    <a:pt x="225" y="65"/>
                  </a:lnTo>
                  <a:lnTo>
                    <a:pt x="230" y="75"/>
                  </a:lnTo>
                  <a:lnTo>
                    <a:pt x="243" y="74"/>
                  </a:lnTo>
                  <a:lnTo>
                    <a:pt x="252" y="92"/>
                  </a:lnTo>
                  <a:lnTo>
                    <a:pt x="261" y="97"/>
                  </a:lnTo>
                  <a:lnTo>
                    <a:pt x="265" y="104"/>
                  </a:lnTo>
                  <a:lnTo>
                    <a:pt x="278" y="113"/>
                  </a:lnTo>
                  <a:lnTo>
                    <a:pt x="280" y="121"/>
                  </a:lnTo>
                  <a:lnTo>
                    <a:pt x="279" y="128"/>
                  </a:lnTo>
                  <a:lnTo>
                    <a:pt x="282" y="135"/>
                  </a:lnTo>
                  <a:lnTo>
                    <a:pt x="288" y="141"/>
                  </a:lnTo>
                  <a:lnTo>
                    <a:pt x="291" y="148"/>
                  </a:lnTo>
                  <a:lnTo>
                    <a:pt x="294" y="153"/>
                  </a:lnTo>
                  <a:lnTo>
                    <a:pt x="300" y="157"/>
                  </a:lnTo>
                  <a:lnTo>
                    <a:pt x="305" y="156"/>
                  </a:lnTo>
                  <a:lnTo>
                    <a:pt x="309" y="164"/>
                  </a:lnTo>
                  <a:lnTo>
                    <a:pt x="310" y="169"/>
                  </a:lnTo>
                  <a:lnTo>
                    <a:pt x="319" y="190"/>
                  </a:lnTo>
                  <a:lnTo>
                    <a:pt x="374" y="200"/>
                  </a:lnTo>
                  <a:lnTo>
                    <a:pt x="378" y="196"/>
                  </a:lnTo>
                  <a:lnTo>
                    <a:pt x="387" y="210"/>
                  </a:lnTo>
                  <a:lnTo>
                    <a:pt x="379" y="252"/>
                  </a:lnTo>
                  <a:lnTo>
                    <a:pt x="327" y="273"/>
                  </a:lnTo>
                  <a:lnTo>
                    <a:pt x="275" y="281"/>
                  </a:lnTo>
                  <a:lnTo>
                    <a:pt x="259" y="290"/>
                  </a:lnTo>
                  <a:lnTo>
                    <a:pt x="247" y="312"/>
                  </a:lnTo>
                  <a:lnTo>
                    <a:pt x="239" y="315"/>
                  </a:lnTo>
                  <a:lnTo>
                    <a:pt x="234" y="308"/>
                  </a:lnTo>
                  <a:lnTo>
                    <a:pt x="227" y="309"/>
                  </a:lnTo>
                  <a:lnTo>
                    <a:pt x="210" y="307"/>
                  </a:lnTo>
                  <a:lnTo>
                    <a:pt x="206" y="305"/>
                  </a:lnTo>
                  <a:lnTo>
                    <a:pt x="185" y="306"/>
                  </a:lnTo>
                  <a:lnTo>
                    <a:pt x="181" y="308"/>
                  </a:lnTo>
                  <a:lnTo>
                    <a:pt x="173" y="302"/>
                  </a:lnTo>
                  <a:lnTo>
                    <a:pt x="169" y="312"/>
                  </a:lnTo>
                  <a:lnTo>
                    <a:pt x="171" y="321"/>
                  </a:lnTo>
                  <a:lnTo>
                    <a:pt x="163" y="32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3" name="Freeform 171">
              <a:extLst>
                <a:ext uri="{FF2B5EF4-FFF2-40B4-BE49-F238E27FC236}">
                  <a16:creationId xmlns:a16="http://schemas.microsoft.com/office/drawing/2014/main" id="{8615CE7B-6B99-4642-9E54-23D66F4B5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518" y="3527409"/>
              <a:ext cx="468516" cy="467937"/>
            </a:xfrm>
            <a:custGeom>
              <a:avLst/>
              <a:gdLst>
                <a:gd name="T0" fmla="*/ 218 w 295"/>
                <a:gd name="T1" fmla="*/ 260 h 278"/>
                <a:gd name="T2" fmla="*/ 216 w 295"/>
                <a:gd name="T3" fmla="*/ 243 h 278"/>
                <a:gd name="T4" fmla="*/ 204 w 295"/>
                <a:gd name="T5" fmla="*/ 220 h 278"/>
                <a:gd name="T6" fmla="*/ 197 w 295"/>
                <a:gd name="T7" fmla="*/ 203 h 278"/>
                <a:gd name="T8" fmla="*/ 185 w 295"/>
                <a:gd name="T9" fmla="*/ 209 h 278"/>
                <a:gd name="T10" fmla="*/ 192 w 295"/>
                <a:gd name="T11" fmla="*/ 227 h 278"/>
                <a:gd name="T12" fmla="*/ 173 w 295"/>
                <a:gd name="T13" fmla="*/ 254 h 278"/>
                <a:gd name="T14" fmla="*/ 148 w 295"/>
                <a:gd name="T15" fmla="*/ 244 h 278"/>
                <a:gd name="T16" fmla="*/ 139 w 295"/>
                <a:gd name="T17" fmla="*/ 254 h 278"/>
                <a:gd name="T18" fmla="*/ 130 w 295"/>
                <a:gd name="T19" fmla="*/ 262 h 278"/>
                <a:gd name="T20" fmla="*/ 109 w 295"/>
                <a:gd name="T21" fmla="*/ 258 h 278"/>
                <a:gd name="T22" fmla="*/ 89 w 295"/>
                <a:gd name="T23" fmla="*/ 261 h 278"/>
                <a:gd name="T24" fmla="*/ 74 w 295"/>
                <a:gd name="T25" fmla="*/ 247 h 278"/>
                <a:gd name="T26" fmla="*/ 58 w 295"/>
                <a:gd name="T27" fmla="*/ 244 h 278"/>
                <a:gd name="T28" fmla="*/ 49 w 295"/>
                <a:gd name="T29" fmla="*/ 272 h 278"/>
                <a:gd name="T30" fmla="*/ 37 w 295"/>
                <a:gd name="T31" fmla="*/ 278 h 278"/>
                <a:gd name="T32" fmla="*/ 29 w 295"/>
                <a:gd name="T33" fmla="*/ 271 h 278"/>
                <a:gd name="T34" fmla="*/ 30 w 295"/>
                <a:gd name="T35" fmla="*/ 256 h 278"/>
                <a:gd name="T36" fmla="*/ 20 w 295"/>
                <a:gd name="T37" fmla="*/ 235 h 278"/>
                <a:gd name="T38" fmla="*/ 17 w 295"/>
                <a:gd name="T39" fmla="*/ 221 h 278"/>
                <a:gd name="T40" fmla="*/ 10 w 295"/>
                <a:gd name="T41" fmla="*/ 203 h 278"/>
                <a:gd name="T42" fmla="*/ 0 w 295"/>
                <a:gd name="T43" fmla="*/ 196 h 278"/>
                <a:gd name="T44" fmla="*/ 6 w 295"/>
                <a:gd name="T45" fmla="*/ 180 h 278"/>
                <a:gd name="T46" fmla="*/ 9 w 295"/>
                <a:gd name="T47" fmla="*/ 165 h 278"/>
                <a:gd name="T48" fmla="*/ 10 w 295"/>
                <a:gd name="T49" fmla="*/ 147 h 278"/>
                <a:gd name="T50" fmla="*/ 34 w 295"/>
                <a:gd name="T51" fmla="*/ 133 h 278"/>
                <a:gd name="T52" fmla="*/ 30 w 295"/>
                <a:gd name="T53" fmla="*/ 42 h 278"/>
                <a:gd name="T54" fmla="*/ 49 w 295"/>
                <a:gd name="T55" fmla="*/ 0 h 278"/>
                <a:gd name="T56" fmla="*/ 191 w 295"/>
                <a:gd name="T57" fmla="*/ 0 h 278"/>
                <a:gd name="T58" fmla="*/ 269 w 295"/>
                <a:gd name="T59" fmla="*/ 21 h 278"/>
                <a:gd name="T60" fmla="*/ 270 w 295"/>
                <a:gd name="T61" fmla="*/ 46 h 278"/>
                <a:gd name="T62" fmla="*/ 285 w 295"/>
                <a:gd name="T63" fmla="*/ 76 h 278"/>
                <a:gd name="T64" fmla="*/ 287 w 295"/>
                <a:gd name="T65" fmla="*/ 95 h 278"/>
                <a:gd name="T66" fmla="*/ 268 w 295"/>
                <a:gd name="T67" fmla="*/ 105 h 278"/>
                <a:gd name="T68" fmla="*/ 260 w 295"/>
                <a:gd name="T69" fmla="*/ 149 h 278"/>
                <a:gd name="T70" fmla="*/ 260 w 295"/>
                <a:gd name="T71" fmla="*/ 175 h 278"/>
                <a:gd name="T72" fmla="*/ 243 w 295"/>
                <a:gd name="T73" fmla="*/ 206 h 278"/>
                <a:gd name="T74" fmla="*/ 234 w 295"/>
                <a:gd name="T75" fmla="*/ 231 h 278"/>
                <a:gd name="T76" fmla="*/ 221 w 295"/>
                <a:gd name="T77" fmla="*/ 25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278">
                  <a:moveTo>
                    <a:pt x="221" y="261"/>
                  </a:moveTo>
                  <a:lnTo>
                    <a:pt x="218" y="260"/>
                  </a:lnTo>
                  <a:lnTo>
                    <a:pt x="218" y="250"/>
                  </a:lnTo>
                  <a:lnTo>
                    <a:pt x="216" y="243"/>
                  </a:lnTo>
                  <a:lnTo>
                    <a:pt x="207" y="235"/>
                  </a:lnTo>
                  <a:lnTo>
                    <a:pt x="204" y="220"/>
                  </a:lnTo>
                  <a:lnTo>
                    <a:pt x="206" y="204"/>
                  </a:lnTo>
                  <a:lnTo>
                    <a:pt x="197" y="203"/>
                  </a:lnTo>
                  <a:lnTo>
                    <a:pt x="196" y="208"/>
                  </a:lnTo>
                  <a:lnTo>
                    <a:pt x="185" y="209"/>
                  </a:lnTo>
                  <a:lnTo>
                    <a:pt x="190" y="215"/>
                  </a:lnTo>
                  <a:lnTo>
                    <a:pt x="192" y="227"/>
                  </a:lnTo>
                  <a:lnTo>
                    <a:pt x="182" y="239"/>
                  </a:lnTo>
                  <a:lnTo>
                    <a:pt x="173" y="254"/>
                  </a:lnTo>
                  <a:lnTo>
                    <a:pt x="164" y="256"/>
                  </a:lnTo>
                  <a:lnTo>
                    <a:pt x="148" y="244"/>
                  </a:lnTo>
                  <a:lnTo>
                    <a:pt x="141" y="248"/>
                  </a:lnTo>
                  <a:lnTo>
                    <a:pt x="139" y="254"/>
                  </a:lnTo>
                  <a:lnTo>
                    <a:pt x="130" y="258"/>
                  </a:lnTo>
                  <a:lnTo>
                    <a:pt x="130" y="262"/>
                  </a:lnTo>
                  <a:lnTo>
                    <a:pt x="111" y="262"/>
                  </a:lnTo>
                  <a:lnTo>
                    <a:pt x="109" y="258"/>
                  </a:lnTo>
                  <a:lnTo>
                    <a:pt x="95" y="257"/>
                  </a:lnTo>
                  <a:lnTo>
                    <a:pt x="89" y="261"/>
                  </a:lnTo>
                  <a:lnTo>
                    <a:pt x="84" y="259"/>
                  </a:lnTo>
                  <a:lnTo>
                    <a:pt x="74" y="247"/>
                  </a:lnTo>
                  <a:lnTo>
                    <a:pt x="71" y="241"/>
                  </a:lnTo>
                  <a:lnTo>
                    <a:pt x="58" y="244"/>
                  </a:lnTo>
                  <a:lnTo>
                    <a:pt x="53" y="254"/>
                  </a:lnTo>
                  <a:lnTo>
                    <a:pt x="49" y="272"/>
                  </a:lnTo>
                  <a:lnTo>
                    <a:pt x="42" y="276"/>
                  </a:lnTo>
                  <a:lnTo>
                    <a:pt x="37" y="278"/>
                  </a:lnTo>
                  <a:lnTo>
                    <a:pt x="35" y="277"/>
                  </a:lnTo>
                  <a:lnTo>
                    <a:pt x="29" y="271"/>
                  </a:lnTo>
                  <a:lnTo>
                    <a:pt x="28" y="265"/>
                  </a:lnTo>
                  <a:lnTo>
                    <a:pt x="30" y="256"/>
                  </a:lnTo>
                  <a:lnTo>
                    <a:pt x="30" y="248"/>
                  </a:lnTo>
                  <a:lnTo>
                    <a:pt x="20" y="235"/>
                  </a:lnTo>
                  <a:lnTo>
                    <a:pt x="17" y="226"/>
                  </a:lnTo>
                  <a:lnTo>
                    <a:pt x="17" y="221"/>
                  </a:lnTo>
                  <a:lnTo>
                    <a:pt x="10" y="215"/>
                  </a:lnTo>
                  <a:lnTo>
                    <a:pt x="10" y="203"/>
                  </a:lnTo>
                  <a:lnTo>
                    <a:pt x="6" y="195"/>
                  </a:lnTo>
                  <a:lnTo>
                    <a:pt x="0" y="196"/>
                  </a:lnTo>
                  <a:lnTo>
                    <a:pt x="1" y="188"/>
                  </a:lnTo>
                  <a:lnTo>
                    <a:pt x="6" y="180"/>
                  </a:lnTo>
                  <a:lnTo>
                    <a:pt x="4" y="171"/>
                  </a:lnTo>
                  <a:lnTo>
                    <a:pt x="9" y="165"/>
                  </a:lnTo>
                  <a:lnTo>
                    <a:pt x="6" y="160"/>
                  </a:lnTo>
                  <a:lnTo>
                    <a:pt x="10" y="147"/>
                  </a:lnTo>
                  <a:lnTo>
                    <a:pt x="18" y="132"/>
                  </a:lnTo>
                  <a:lnTo>
                    <a:pt x="34" y="133"/>
                  </a:lnTo>
                  <a:lnTo>
                    <a:pt x="30" y="51"/>
                  </a:lnTo>
                  <a:lnTo>
                    <a:pt x="30" y="42"/>
                  </a:lnTo>
                  <a:lnTo>
                    <a:pt x="51" y="42"/>
                  </a:lnTo>
                  <a:lnTo>
                    <a:pt x="49" y="0"/>
                  </a:lnTo>
                  <a:lnTo>
                    <a:pt x="121" y="0"/>
                  </a:lnTo>
                  <a:lnTo>
                    <a:pt x="191" y="0"/>
                  </a:lnTo>
                  <a:lnTo>
                    <a:pt x="262" y="0"/>
                  </a:lnTo>
                  <a:lnTo>
                    <a:pt x="269" y="21"/>
                  </a:lnTo>
                  <a:lnTo>
                    <a:pt x="266" y="24"/>
                  </a:lnTo>
                  <a:lnTo>
                    <a:pt x="270" y="46"/>
                  </a:lnTo>
                  <a:lnTo>
                    <a:pt x="278" y="71"/>
                  </a:lnTo>
                  <a:lnTo>
                    <a:pt x="285" y="76"/>
                  </a:lnTo>
                  <a:lnTo>
                    <a:pt x="295" y="84"/>
                  </a:lnTo>
                  <a:lnTo>
                    <a:pt x="287" y="95"/>
                  </a:lnTo>
                  <a:lnTo>
                    <a:pt x="273" y="99"/>
                  </a:lnTo>
                  <a:lnTo>
                    <a:pt x="268" y="105"/>
                  </a:lnTo>
                  <a:lnTo>
                    <a:pt x="267" y="119"/>
                  </a:lnTo>
                  <a:lnTo>
                    <a:pt x="260" y="149"/>
                  </a:lnTo>
                  <a:lnTo>
                    <a:pt x="263" y="158"/>
                  </a:lnTo>
                  <a:lnTo>
                    <a:pt x="260" y="175"/>
                  </a:lnTo>
                  <a:lnTo>
                    <a:pt x="254" y="196"/>
                  </a:lnTo>
                  <a:lnTo>
                    <a:pt x="243" y="206"/>
                  </a:lnTo>
                  <a:lnTo>
                    <a:pt x="236" y="222"/>
                  </a:lnTo>
                  <a:lnTo>
                    <a:pt x="234" y="231"/>
                  </a:lnTo>
                  <a:lnTo>
                    <a:pt x="226" y="236"/>
                  </a:lnTo>
                  <a:lnTo>
                    <a:pt x="221" y="258"/>
                  </a:lnTo>
                  <a:lnTo>
                    <a:pt x="221" y="2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4" name="Freeform 172">
              <a:extLst>
                <a:ext uri="{FF2B5EF4-FFF2-40B4-BE49-F238E27FC236}">
                  <a16:creationId xmlns:a16="http://schemas.microsoft.com/office/drawing/2014/main" id="{5A20C555-3202-F844-9D99-374E12F52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281" y="3869105"/>
              <a:ext cx="333520" cy="306347"/>
            </a:xfrm>
            <a:custGeom>
              <a:avLst/>
              <a:gdLst>
                <a:gd name="T0" fmla="*/ 184 w 210"/>
                <a:gd name="T1" fmla="*/ 58 h 182"/>
                <a:gd name="T2" fmla="*/ 185 w 210"/>
                <a:gd name="T3" fmla="*/ 74 h 182"/>
                <a:gd name="T4" fmla="*/ 182 w 210"/>
                <a:gd name="T5" fmla="*/ 80 h 182"/>
                <a:gd name="T6" fmla="*/ 172 w 210"/>
                <a:gd name="T7" fmla="*/ 81 h 182"/>
                <a:gd name="T8" fmla="*/ 166 w 210"/>
                <a:gd name="T9" fmla="*/ 93 h 182"/>
                <a:gd name="T10" fmla="*/ 178 w 210"/>
                <a:gd name="T11" fmla="*/ 94 h 182"/>
                <a:gd name="T12" fmla="*/ 187 w 210"/>
                <a:gd name="T13" fmla="*/ 104 h 182"/>
                <a:gd name="T14" fmla="*/ 191 w 210"/>
                <a:gd name="T15" fmla="*/ 113 h 182"/>
                <a:gd name="T16" fmla="*/ 199 w 210"/>
                <a:gd name="T17" fmla="*/ 117 h 182"/>
                <a:gd name="T18" fmla="*/ 210 w 210"/>
                <a:gd name="T19" fmla="*/ 140 h 182"/>
                <a:gd name="T20" fmla="*/ 198 w 210"/>
                <a:gd name="T21" fmla="*/ 154 h 182"/>
                <a:gd name="T22" fmla="*/ 187 w 210"/>
                <a:gd name="T23" fmla="*/ 166 h 182"/>
                <a:gd name="T24" fmla="*/ 175 w 210"/>
                <a:gd name="T25" fmla="*/ 176 h 182"/>
                <a:gd name="T26" fmla="*/ 163 w 210"/>
                <a:gd name="T27" fmla="*/ 176 h 182"/>
                <a:gd name="T28" fmla="*/ 148 w 210"/>
                <a:gd name="T29" fmla="*/ 180 h 182"/>
                <a:gd name="T30" fmla="*/ 136 w 210"/>
                <a:gd name="T31" fmla="*/ 176 h 182"/>
                <a:gd name="T32" fmla="*/ 129 w 210"/>
                <a:gd name="T33" fmla="*/ 182 h 182"/>
                <a:gd name="T34" fmla="*/ 112 w 210"/>
                <a:gd name="T35" fmla="*/ 168 h 182"/>
                <a:gd name="T36" fmla="*/ 108 w 210"/>
                <a:gd name="T37" fmla="*/ 159 h 182"/>
                <a:gd name="T38" fmla="*/ 98 w 210"/>
                <a:gd name="T39" fmla="*/ 163 h 182"/>
                <a:gd name="T40" fmla="*/ 89 w 210"/>
                <a:gd name="T41" fmla="*/ 162 h 182"/>
                <a:gd name="T42" fmla="*/ 84 w 210"/>
                <a:gd name="T43" fmla="*/ 165 h 182"/>
                <a:gd name="T44" fmla="*/ 76 w 210"/>
                <a:gd name="T45" fmla="*/ 163 h 182"/>
                <a:gd name="T46" fmla="*/ 65 w 210"/>
                <a:gd name="T47" fmla="*/ 146 h 182"/>
                <a:gd name="T48" fmla="*/ 62 w 210"/>
                <a:gd name="T49" fmla="*/ 139 h 182"/>
                <a:gd name="T50" fmla="*/ 48 w 210"/>
                <a:gd name="T51" fmla="*/ 131 h 182"/>
                <a:gd name="T52" fmla="*/ 43 w 210"/>
                <a:gd name="T53" fmla="*/ 118 h 182"/>
                <a:gd name="T54" fmla="*/ 35 w 210"/>
                <a:gd name="T55" fmla="*/ 109 h 182"/>
                <a:gd name="T56" fmla="*/ 23 w 210"/>
                <a:gd name="T57" fmla="*/ 99 h 182"/>
                <a:gd name="T58" fmla="*/ 23 w 210"/>
                <a:gd name="T59" fmla="*/ 92 h 182"/>
                <a:gd name="T60" fmla="*/ 13 w 210"/>
                <a:gd name="T61" fmla="*/ 84 h 182"/>
                <a:gd name="T62" fmla="*/ 0 w 210"/>
                <a:gd name="T63" fmla="*/ 75 h 182"/>
                <a:gd name="T64" fmla="*/ 5 w 210"/>
                <a:gd name="T65" fmla="*/ 73 h 182"/>
                <a:gd name="T66" fmla="*/ 12 w 210"/>
                <a:gd name="T67" fmla="*/ 69 h 182"/>
                <a:gd name="T68" fmla="*/ 16 w 210"/>
                <a:gd name="T69" fmla="*/ 51 h 182"/>
                <a:gd name="T70" fmla="*/ 21 w 210"/>
                <a:gd name="T71" fmla="*/ 41 h 182"/>
                <a:gd name="T72" fmla="*/ 34 w 210"/>
                <a:gd name="T73" fmla="*/ 38 h 182"/>
                <a:gd name="T74" fmla="*/ 37 w 210"/>
                <a:gd name="T75" fmla="*/ 44 h 182"/>
                <a:gd name="T76" fmla="*/ 47 w 210"/>
                <a:gd name="T77" fmla="*/ 56 h 182"/>
                <a:gd name="T78" fmla="*/ 52 w 210"/>
                <a:gd name="T79" fmla="*/ 58 h 182"/>
                <a:gd name="T80" fmla="*/ 59 w 210"/>
                <a:gd name="T81" fmla="*/ 54 h 182"/>
                <a:gd name="T82" fmla="*/ 72 w 210"/>
                <a:gd name="T83" fmla="*/ 55 h 182"/>
                <a:gd name="T84" fmla="*/ 74 w 210"/>
                <a:gd name="T85" fmla="*/ 59 h 182"/>
                <a:gd name="T86" fmla="*/ 93 w 210"/>
                <a:gd name="T87" fmla="*/ 59 h 182"/>
                <a:gd name="T88" fmla="*/ 93 w 210"/>
                <a:gd name="T89" fmla="*/ 55 h 182"/>
                <a:gd name="T90" fmla="*/ 102 w 210"/>
                <a:gd name="T91" fmla="*/ 51 h 182"/>
                <a:gd name="T92" fmla="*/ 104 w 210"/>
                <a:gd name="T93" fmla="*/ 45 h 182"/>
                <a:gd name="T94" fmla="*/ 111 w 210"/>
                <a:gd name="T95" fmla="*/ 41 h 182"/>
                <a:gd name="T96" fmla="*/ 127 w 210"/>
                <a:gd name="T97" fmla="*/ 53 h 182"/>
                <a:gd name="T98" fmla="*/ 136 w 210"/>
                <a:gd name="T99" fmla="*/ 51 h 182"/>
                <a:gd name="T100" fmla="*/ 145 w 210"/>
                <a:gd name="T101" fmla="*/ 36 h 182"/>
                <a:gd name="T102" fmla="*/ 155 w 210"/>
                <a:gd name="T103" fmla="*/ 24 h 182"/>
                <a:gd name="T104" fmla="*/ 153 w 210"/>
                <a:gd name="T105" fmla="*/ 12 h 182"/>
                <a:gd name="T106" fmla="*/ 148 w 210"/>
                <a:gd name="T107" fmla="*/ 6 h 182"/>
                <a:gd name="T108" fmla="*/ 159 w 210"/>
                <a:gd name="T109" fmla="*/ 5 h 182"/>
                <a:gd name="T110" fmla="*/ 160 w 210"/>
                <a:gd name="T111" fmla="*/ 0 h 182"/>
                <a:gd name="T112" fmla="*/ 169 w 210"/>
                <a:gd name="T113" fmla="*/ 1 h 182"/>
                <a:gd name="T114" fmla="*/ 167 w 210"/>
                <a:gd name="T115" fmla="*/ 17 h 182"/>
                <a:gd name="T116" fmla="*/ 170 w 210"/>
                <a:gd name="T117" fmla="*/ 32 h 182"/>
                <a:gd name="T118" fmla="*/ 179 w 210"/>
                <a:gd name="T119" fmla="*/ 40 h 182"/>
                <a:gd name="T120" fmla="*/ 181 w 210"/>
                <a:gd name="T121" fmla="*/ 47 h 182"/>
                <a:gd name="T122" fmla="*/ 181 w 210"/>
                <a:gd name="T123" fmla="*/ 57 h 182"/>
                <a:gd name="T124" fmla="*/ 184 w 210"/>
                <a:gd name="T125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182">
                  <a:moveTo>
                    <a:pt x="184" y="58"/>
                  </a:moveTo>
                  <a:lnTo>
                    <a:pt x="185" y="74"/>
                  </a:lnTo>
                  <a:lnTo>
                    <a:pt x="182" y="80"/>
                  </a:lnTo>
                  <a:lnTo>
                    <a:pt x="172" y="81"/>
                  </a:lnTo>
                  <a:lnTo>
                    <a:pt x="166" y="93"/>
                  </a:lnTo>
                  <a:lnTo>
                    <a:pt x="178" y="94"/>
                  </a:lnTo>
                  <a:lnTo>
                    <a:pt x="187" y="104"/>
                  </a:lnTo>
                  <a:lnTo>
                    <a:pt x="191" y="113"/>
                  </a:lnTo>
                  <a:lnTo>
                    <a:pt x="199" y="117"/>
                  </a:lnTo>
                  <a:lnTo>
                    <a:pt x="210" y="140"/>
                  </a:lnTo>
                  <a:lnTo>
                    <a:pt x="198" y="154"/>
                  </a:lnTo>
                  <a:lnTo>
                    <a:pt x="187" y="166"/>
                  </a:lnTo>
                  <a:lnTo>
                    <a:pt x="175" y="176"/>
                  </a:lnTo>
                  <a:lnTo>
                    <a:pt x="163" y="176"/>
                  </a:lnTo>
                  <a:lnTo>
                    <a:pt x="148" y="180"/>
                  </a:lnTo>
                  <a:lnTo>
                    <a:pt x="136" y="176"/>
                  </a:lnTo>
                  <a:lnTo>
                    <a:pt x="129" y="182"/>
                  </a:lnTo>
                  <a:lnTo>
                    <a:pt x="112" y="168"/>
                  </a:lnTo>
                  <a:lnTo>
                    <a:pt x="108" y="159"/>
                  </a:lnTo>
                  <a:lnTo>
                    <a:pt x="98" y="163"/>
                  </a:lnTo>
                  <a:lnTo>
                    <a:pt x="89" y="162"/>
                  </a:lnTo>
                  <a:lnTo>
                    <a:pt x="84" y="165"/>
                  </a:lnTo>
                  <a:lnTo>
                    <a:pt x="76" y="163"/>
                  </a:lnTo>
                  <a:lnTo>
                    <a:pt x="65" y="146"/>
                  </a:lnTo>
                  <a:lnTo>
                    <a:pt x="62" y="139"/>
                  </a:lnTo>
                  <a:lnTo>
                    <a:pt x="48" y="131"/>
                  </a:lnTo>
                  <a:lnTo>
                    <a:pt x="43" y="118"/>
                  </a:lnTo>
                  <a:lnTo>
                    <a:pt x="35" y="109"/>
                  </a:lnTo>
                  <a:lnTo>
                    <a:pt x="23" y="99"/>
                  </a:lnTo>
                  <a:lnTo>
                    <a:pt x="23" y="92"/>
                  </a:lnTo>
                  <a:lnTo>
                    <a:pt x="13" y="84"/>
                  </a:lnTo>
                  <a:lnTo>
                    <a:pt x="0" y="75"/>
                  </a:lnTo>
                  <a:lnTo>
                    <a:pt x="5" y="73"/>
                  </a:lnTo>
                  <a:lnTo>
                    <a:pt x="12" y="69"/>
                  </a:lnTo>
                  <a:lnTo>
                    <a:pt x="16" y="51"/>
                  </a:lnTo>
                  <a:lnTo>
                    <a:pt x="21" y="41"/>
                  </a:lnTo>
                  <a:lnTo>
                    <a:pt x="34" y="38"/>
                  </a:lnTo>
                  <a:lnTo>
                    <a:pt x="37" y="44"/>
                  </a:lnTo>
                  <a:lnTo>
                    <a:pt x="47" y="56"/>
                  </a:lnTo>
                  <a:lnTo>
                    <a:pt x="52" y="58"/>
                  </a:lnTo>
                  <a:lnTo>
                    <a:pt x="59" y="54"/>
                  </a:lnTo>
                  <a:lnTo>
                    <a:pt x="72" y="55"/>
                  </a:lnTo>
                  <a:lnTo>
                    <a:pt x="74" y="59"/>
                  </a:lnTo>
                  <a:lnTo>
                    <a:pt x="93" y="59"/>
                  </a:lnTo>
                  <a:lnTo>
                    <a:pt x="93" y="55"/>
                  </a:lnTo>
                  <a:lnTo>
                    <a:pt x="102" y="51"/>
                  </a:lnTo>
                  <a:lnTo>
                    <a:pt x="104" y="45"/>
                  </a:lnTo>
                  <a:lnTo>
                    <a:pt x="111" y="41"/>
                  </a:lnTo>
                  <a:lnTo>
                    <a:pt x="127" y="53"/>
                  </a:lnTo>
                  <a:lnTo>
                    <a:pt x="136" y="51"/>
                  </a:lnTo>
                  <a:lnTo>
                    <a:pt x="145" y="36"/>
                  </a:lnTo>
                  <a:lnTo>
                    <a:pt x="155" y="24"/>
                  </a:lnTo>
                  <a:lnTo>
                    <a:pt x="153" y="12"/>
                  </a:lnTo>
                  <a:lnTo>
                    <a:pt x="148" y="6"/>
                  </a:lnTo>
                  <a:lnTo>
                    <a:pt x="159" y="5"/>
                  </a:lnTo>
                  <a:lnTo>
                    <a:pt x="160" y="0"/>
                  </a:lnTo>
                  <a:lnTo>
                    <a:pt x="169" y="1"/>
                  </a:lnTo>
                  <a:lnTo>
                    <a:pt x="167" y="17"/>
                  </a:lnTo>
                  <a:lnTo>
                    <a:pt x="170" y="32"/>
                  </a:lnTo>
                  <a:lnTo>
                    <a:pt x="179" y="40"/>
                  </a:lnTo>
                  <a:lnTo>
                    <a:pt x="181" y="47"/>
                  </a:lnTo>
                  <a:lnTo>
                    <a:pt x="181" y="57"/>
                  </a:lnTo>
                  <a:lnTo>
                    <a:pt x="184" y="5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5" name="Freeform 173">
              <a:extLst>
                <a:ext uri="{FF2B5EF4-FFF2-40B4-BE49-F238E27FC236}">
                  <a16:creationId xmlns:a16="http://schemas.microsoft.com/office/drawing/2014/main" id="{47BCE4A9-C46E-B64B-BBCF-C741EA462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4845" y="3717614"/>
              <a:ext cx="177877" cy="148124"/>
            </a:xfrm>
            <a:custGeom>
              <a:avLst/>
              <a:gdLst>
                <a:gd name="T0" fmla="*/ 17 w 112"/>
                <a:gd name="T1" fmla="*/ 62 h 88"/>
                <a:gd name="T2" fmla="*/ 10 w 112"/>
                <a:gd name="T3" fmla="*/ 46 h 88"/>
                <a:gd name="T4" fmla="*/ 0 w 112"/>
                <a:gd name="T5" fmla="*/ 38 h 88"/>
                <a:gd name="T6" fmla="*/ 9 w 112"/>
                <a:gd name="T7" fmla="*/ 34 h 88"/>
                <a:gd name="T8" fmla="*/ 18 w 112"/>
                <a:gd name="T9" fmla="*/ 20 h 88"/>
                <a:gd name="T10" fmla="*/ 22 w 112"/>
                <a:gd name="T11" fmla="*/ 9 h 88"/>
                <a:gd name="T12" fmla="*/ 29 w 112"/>
                <a:gd name="T13" fmla="*/ 2 h 88"/>
                <a:gd name="T14" fmla="*/ 38 w 112"/>
                <a:gd name="T15" fmla="*/ 4 h 88"/>
                <a:gd name="T16" fmla="*/ 47 w 112"/>
                <a:gd name="T17" fmla="*/ 0 h 88"/>
                <a:gd name="T18" fmla="*/ 57 w 112"/>
                <a:gd name="T19" fmla="*/ 0 h 88"/>
                <a:gd name="T20" fmla="*/ 65 w 112"/>
                <a:gd name="T21" fmla="*/ 6 h 88"/>
                <a:gd name="T22" fmla="*/ 77 w 112"/>
                <a:gd name="T23" fmla="*/ 11 h 88"/>
                <a:gd name="T24" fmla="*/ 88 w 112"/>
                <a:gd name="T25" fmla="*/ 26 h 88"/>
                <a:gd name="T26" fmla="*/ 100 w 112"/>
                <a:gd name="T27" fmla="*/ 41 h 88"/>
                <a:gd name="T28" fmla="*/ 100 w 112"/>
                <a:gd name="T29" fmla="*/ 54 h 88"/>
                <a:gd name="T30" fmla="*/ 104 w 112"/>
                <a:gd name="T31" fmla="*/ 66 h 88"/>
                <a:gd name="T32" fmla="*/ 111 w 112"/>
                <a:gd name="T33" fmla="*/ 71 h 88"/>
                <a:gd name="T34" fmla="*/ 112 w 112"/>
                <a:gd name="T35" fmla="*/ 79 h 88"/>
                <a:gd name="T36" fmla="*/ 111 w 112"/>
                <a:gd name="T37" fmla="*/ 86 h 88"/>
                <a:gd name="T38" fmla="*/ 109 w 112"/>
                <a:gd name="T39" fmla="*/ 87 h 88"/>
                <a:gd name="T40" fmla="*/ 99 w 112"/>
                <a:gd name="T41" fmla="*/ 85 h 88"/>
                <a:gd name="T42" fmla="*/ 97 w 112"/>
                <a:gd name="T43" fmla="*/ 88 h 88"/>
                <a:gd name="T44" fmla="*/ 93 w 112"/>
                <a:gd name="T45" fmla="*/ 88 h 88"/>
                <a:gd name="T46" fmla="*/ 80 w 112"/>
                <a:gd name="T47" fmla="*/ 83 h 88"/>
                <a:gd name="T48" fmla="*/ 71 w 112"/>
                <a:gd name="T49" fmla="*/ 83 h 88"/>
                <a:gd name="T50" fmla="*/ 38 w 112"/>
                <a:gd name="T51" fmla="*/ 82 h 88"/>
                <a:gd name="T52" fmla="*/ 33 w 112"/>
                <a:gd name="T53" fmla="*/ 84 h 88"/>
                <a:gd name="T54" fmla="*/ 27 w 112"/>
                <a:gd name="T55" fmla="*/ 84 h 88"/>
                <a:gd name="T56" fmla="*/ 17 w 112"/>
                <a:gd name="T57" fmla="*/ 87 h 88"/>
                <a:gd name="T58" fmla="*/ 14 w 112"/>
                <a:gd name="T59" fmla="*/ 71 h 88"/>
                <a:gd name="T60" fmla="*/ 31 w 112"/>
                <a:gd name="T61" fmla="*/ 72 h 88"/>
                <a:gd name="T62" fmla="*/ 35 w 112"/>
                <a:gd name="T63" fmla="*/ 69 h 88"/>
                <a:gd name="T64" fmla="*/ 39 w 112"/>
                <a:gd name="T65" fmla="*/ 69 h 88"/>
                <a:gd name="T66" fmla="*/ 45 w 112"/>
                <a:gd name="T67" fmla="*/ 64 h 88"/>
                <a:gd name="T68" fmla="*/ 53 w 112"/>
                <a:gd name="T69" fmla="*/ 68 h 88"/>
                <a:gd name="T70" fmla="*/ 61 w 112"/>
                <a:gd name="T71" fmla="*/ 69 h 88"/>
                <a:gd name="T72" fmla="*/ 69 w 112"/>
                <a:gd name="T73" fmla="*/ 64 h 88"/>
                <a:gd name="T74" fmla="*/ 65 w 112"/>
                <a:gd name="T75" fmla="*/ 58 h 88"/>
                <a:gd name="T76" fmla="*/ 59 w 112"/>
                <a:gd name="T77" fmla="*/ 61 h 88"/>
                <a:gd name="T78" fmla="*/ 54 w 112"/>
                <a:gd name="T79" fmla="*/ 61 h 88"/>
                <a:gd name="T80" fmla="*/ 47 w 112"/>
                <a:gd name="T81" fmla="*/ 56 h 88"/>
                <a:gd name="T82" fmla="*/ 41 w 112"/>
                <a:gd name="T83" fmla="*/ 56 h 88"/>
                <a:gd name="T84" fmla="*/ 37 w 112"/>
                <a:gd name="T85" fmla="*/ 61 h 88"/>
                <a:gd name="T86" fmla="*/ 17 w 112"/>
                <a:gd name="T8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88">
                  <a:moveTo>
                    <a:pt x="17" y="62"/>
                  </a:moveTo>
                  <a:lnTo>
                    <a:pt x="10" y="46"/>
                  </a:lnTo>
                  <a:lnTo>
                    <a:pt x="0" y="38"/>
                  </a:lnTo>
                  <a:lnTo>
                    <a:pt x="9" y="34"/>
                  </a:lnTo>
                  <a:lnTo>
                    <a:pt x="18" y="20"/>
                  </a:lnTo>
                  <a:lnTo>
                    <a:pt x="22" y="9"/>
                  </a:lnTo>
                  <a:lnTo>
                    <a:pt x="29" y="2"/>
                  </a:lnTo>
                  <a:lnTo>
                    <a:pt x="38" y="4"/>
                  </a:lnTo>
                  <a:lnTo>
                    <a:pt x="47" y="0"/>
                  </a:lnTo>
                  <a:lnTo>
                    <a:pt x="57" y="0"/>
                  </a:lnTo>
                  <a:lnTo>
                    <a:pt x="65" y="6"/>
                  </a:lnTo>
                  <a:lnTo>
                    <a:pt x="77" y="11"/>
                  </a:lnTo>
                  <a:lnTo>
                    <a:pt x="88" y="26"/>
                  </a:lnTo>
                  <a:lnTo>
                    <a:pt x="100" y="41"/>
                  </a:lnTo>
                  <a:lnTo>
                    <a:pt x="100" y="54"/>
                  </a:lnTo>
                  <a:lnTo>
                    <a:pt x="104" y="66"/>
                  </a:lnTo>
                  <a:lnTo>
                    <a:pt x="111" y="71"/>
                  </a:lnTo>
                  <a:lnTo>
                    <a:pt x="112" y="79"/>
                  </a:lnTo>
                  <a:lnTo>
                    <a:pt x="111" y="86"/>
                  </a:lnTo>
                  <a:lnTo>
                    <a:pt x="109" y="87"/>
                  </a:lnTo>
                  <a:lnTo>
                    <a:pt x="99" y="85"/>
                  </a:lnTo>
                  <a:lnTo>
                    <a:pt x="97" y="88"/>
                  </a:lnTo>
                  <a:lnTo>
                    <a:pt x="93" y="88"/>
                  </a:lnTo>
                  <a:lnTo>
                    <a:pt x="80" y="83"/>
                  </a:lnTo>
                  <a:lnTo>
                    <a:pt x="71" y="83"/>
                  </a:lnTo>
                  <a:lnTo>
                    <a:pt x="38" y="82"/>
                  </a:lnTo>
                  <a:lnTo>
                    <a:pt x="33" y="84"/>
                  </a:lnTo>
                  <a:lnTo>
                    <a:pt x="27" y="84"/>
                  </a:lnTo>
                  <a:lnTo>
                    <a:pt x="17" y="87"/>
                  </a:lnTo>
                  <a:lnTo>
                    <a:pt x="14" y="71"/>
                  </a:lnTo>
                  <a:lnTo>
                    <a:pt x="31" y="72"/>
                  </a:lnTo>
                  <a:lnTo>
                    <a:pt x="35" y="69"/>
                  </a:lnTo>
                  <a:lnTo>
                    <a:pt x="39" y="69"/>
                  </a:lnTo>
                  <a:lnTo>
                    <a:pt x="45" y="64"/>
                  </a:lnTo>
                  <a:lnTo>
                    <a:pt x="53" y="68"/>
                  </a:lnTo>
                  <a:lnTo>
                    <a:pt x="61" y="69"/>
                  </a:lnTo>
                  <a:lnTo>
                    <a:pt x="69" y="64"/>
                  </a:lnTo>
                  <a:lnTo>
                    <a:pt x="65" y="58"/>
                  </a:lnTo>
                  <a:lnTo>
                    <a:pt x="59" y="61"/>
                  </a:lnTo>
                  <a:lnTo>
                    <a:pt x="54" y="61"/>
                  </a:lnTo>
                  <a:lnTo>
                    <a:pt x="47" y="56"/>
                  </a:lnTo>
                  <a:lnTo>
                    <a:pt x="41" y="56"/>
                  </a:lnTo>
                  <a:lnTo>
                    <a:pt x="37" y="61"/>
                  </a:lnTo>
                  <a:lnTo>
                    <a:pt x="17" y="6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6" name="Freeform 174">
              <a:extLst>
                <a:ext uri="{FF2B5EF4-FFF2-40B4-BE49-F238E27FC236}">
                  <a16:creationId xmlns:a16="http://schemas.microsoft.com/office/drawing/2014/main" id="{9D1A3DC0-0160-1443-87B7-728CB3A8D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1400" y="4655170"/>
              <a:ext cx="28587" cy="20198"/>
            </a:xfrm>
            <a:custGeom>
              <a:avLst/>
              <a:gdLst>
                <a:gd name="T0" fmla="*/ 14 w 18"/>
                <a:gd name="T1" fmla="*/ 5 h 12"/>
                <a:gd name="T2" fmla="*/ 18 w 18"/>
                <a:gd name="T3" fmla="*/ 12 h 12"/>
                <a:gd name="T4" fmla="*/ 6 w 18"/>
                <a:gd name="T5" fmla="*/ 12 h 12"/>
                <a:gd name="T6" fmla="*/ 0 w 18"/>
                <a:gd name="T7" fmla="*/ 0 h 12"/>
                <a:gd name="T8" fmla="*/ 11 w 18"/>
                <a:gd name="T9" fmla="*/ 4 h 12"/>
                <a:gd name="T10" fmla="*/ 14 w 18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14" y="5"/>
                  </a:moveTo>
                  <a:lnTo>
                    <a:pt x="18" y="12"/>
                  </a:lnTo>
                  <a:lnTo>
                    <a:pt x="6" y="12"/>
                  </a:lnTo>
                  <a:lnTo>
                    <a:pt x="0" y="0"/>
                  </a:lnTo>
                  <a:lnTo>
                    <a:pt x="11" y="4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7" name="Freeform 175">
              <a:extLst>
                <a:ext uri="{FF2B5EF4-FFF2-40B4-BE49-F238E27FC236}">
                  <a16:creationId xmlns:a16="http://schemas.microsoft.com/office/drawing/2014/main" id="{566896C3-80D6-7247-B7F0-8C7AF6F7F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343" y="4621506"/>
              <a:ext cx="34940" cy="21882"/>
            </a:xfrm>
            <a:custGeom>
              <a:avLst/>
              <a:gdLst>
                <a:gd name="T0" fmla="*/ 22 w 22"/>
                <a:gd name="T1" fmla="*/ 12 h 13"/>
                <a:gd name="T2" fmla="*/ 15 w 22"/>
                <a:gd name="T3" fmla="*/ 13 h 13"/>
                <a:gd name="T4" fmla="*/ 4 w 22"/>
                <a:gd name="T5" fmla="*/ 11 h 13"/>
                <a:gd name="T6" fmla="*/ 0 w 22"/>
                <a:gd name="T7" fmla="*/ 8 h 13"/>
                <a:gd name="T8" fmla="*/ 2 w 22"/>
                <a:gd name="T9" fmla="*/ 0 h 13"/>
                <a:gd name="T10" fmla="*/ 14 w 22"/>
                <a:gd name="T11" fmla="*/ 3 h 13"/>
                <a:gd name="T12" fmla="*/ 19 w 22"/>
                <a:gd name="T13" fmla="*/ 7 h 13"/>
                <a:gd name="T14" fmla="*/ 22 w 22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22" y="12"/>
                  </a:moveTo>
                  <a:lnTo>
                    <a:pt x="15" y="13"/>
                  </a:lnTo>
                  <a:lnTo>
                    <a:pt x="4" y="11"/>
                  </a:lnTo>
                  <a:lnTo>
                    <a:pt x="0" y="8"/>
                  </a:lnTo>
                  <a:lnTo>
                    <a:pt x="2" y="0"/>
                  </a:lnTo>
                  <a:lnTo>
                    <a:pt x="14" y="3"/>
                  </a:lnTo>
                  <a:lnTo>
                    <a:pt x="19" y="7"/>
                  </a:lnTo>
                  <a:lnTo>
                    <a:pt x="22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8" name="Freeform 176">
              <a:extLst>
                <a:ext uri="{FF2B5EF4-FFF2-40B4-BE49-F238E27FC236}">
                  <a16:creationId xmlns:a16="http://schemas.microsoft.com/office/drawing/2014/main" id="{9FDBBD1C-C03E-534B-9B70-99979079D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7107" y="4587842"/>
              <a:ext cx="26999" cy="52180"/>
            </a:xfrm>
            <a:custGeom>
              <a:avLst/>
              <a:gdLst>
                <a:gd name="T0" fmla="*/ 17 w 17"/>
                <a:gd name="T1" fmla="*/ 27 h 31"/>
                <a:gd name="T2" fmla="*/ 14 w 17"/>
                <a:gd name="T3" fmla="*/ 31 h 31"/>
                <a:gd name="T4" fmla="*/ 3 w 17"/>
                <a:gd name="T5" fmla="*/ 13 h 31"/>
                <a:gd name="T6" fmla="*/ 0 w 17"/>
                <a:gd name="T7" fmla="*/ 0 h 31"/>
                <a:gd name="T8" fmla="*/ 6 w 17"/>
                <a:gd name="T9" fmla="*/ 0 h 31"/>
                <a:gd name="T10" fmla="*/ 11 w 17"/>
                <a:gd name="T11" fmla="*/ 17 h 31"/>
                <a:gd name="T12" fmla="*/ 17 w 17"/>
                <a:gd name="T13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1">
                  <a:moveTo>
                    <a:pt x="17" y="27"/>
                  </a:moveTo>
                  <a:lnTo>
                    <a:pt x="14" y="31"/>
                  </a:lnTo>
                  <a:lnTo>
                    <a:pt x="3" y="13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17"/>
                  </a:lnTo>
                  <a:lnTo>
                    <a:pt x="17" y="2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39" name="Freeform 177">
              <a:extLst>
                <a:ext uri="{FF2B5EF4-FFF2-40B4-BE49-F238E27FC236}">
                  <a16:creationId xmlns:a16="http://schemas.microsoft.com/office/drawing/2014/main" id="{EDCAE1E2-263A-3F4A-9CED-649EFD647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1991" y="4554177"/>
              <a:ext cx="46058" cy="42081"/>
            </a:xfrm>
            <a:custGeom>
              <a:avLst/>
              <a:gdLst>
                <a:gd name="T0" fmla="*/ 28 w 29"/>
                <a:gd name="T1" fmla="*/ 21 h 25"/>
                <a:gd name="T2" fmla="*/ 29 w 29"/>
                <a:gd name="T3" fmla="*/ 25 h 25"/>
                <a:gd name="T4" fmla="*/ 15 w 29"/>
                <a:gd name="T5" fmla="*/ 16 h 25"/>
                <a:gd name="T6" fmla="*/ 6 w 29"/>
                <a:gd name="T7" fmla="*/ 9 h 25"/>
                <a:gd name="T8" fmla="*/ 0 w 29"/>
                <a:gd name="T9" fmla="*/ 2 h 25"/>
                <a:gd name="T10" fmla="*/ 3 w 29"/>
                <a:gd name="T11" fmla="*/ 0 h 25"/>
                <a:gd name="T12" fmla="*/ 11 w 29"/>
                <a:gd name="T13" fmla="*/ 4 h 25"/>
                <a:gd name="T14" fmla="*/ 25 w 29"/>
                <a:gd name="T15" fmla="*/ 14 h 25"/>
                <a:gd name="T16" fmla="*/ 28 w 29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5">
                  <a:moveTo>
                    <a:pt x="28" y="21"/>
                  </a:moveTo>
                  <a:lnTo>
                    <a:pt x="29" y="25"/>
                  </a:lnTo>
                  <a:lnTo>
                    <a:pt x="15" y="16"/>
                  </a:lnTo>
                  <a:lnTo>
                    <a:pt x="6" y="9"/>
                  </a:lnTo>
                  <a:lnTo>
                    <a:pt x="0" y="2"/>
                  </a:lnTo>
                  <a:lnTo>
                    <a:pt x="3" y="0"/>
                  </a:lnTo>
                  <a:lnTo>
                    <a:pt x="11" y="4"/>
                  </a:lnTo>
                  <a:lnTo>
                    <a:pt x="25" y="14"/>
                  </a:lnTo>
                  <a:lnTo>
                    <a:pt x="28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0" name="Freeform 178">
              <a:extLst>
                <a:ext uri="{FF2B5EF4-FFF2-40B4-BE49-F238E27FC236}">
                  <a16:creationId xmlns:a16="http://schemas.microsoft.com/office/drawing/2014/main" id="{DDEF5354-C1C9-B34F-9D60-781C838AA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757" y="4527245"/>
              <a:ext cx="28587" cy="28615"/>
            </a:xfrm>
            <a:custGeom>
              <a:avLst/>
              <a:gdLst>
                <a:gd name="T0" fmla="*/ 18 w 18"/>
                <a:gd name="T1" fmla="*/ 16 h 17"/>
                <a:gd name="T2" fmla="*/ 15 w 18"/>
                <a:gd name="T3" fmla="*/ 17 h 17"/>
                <a:gd name="T4" fmla="*/ 7 w 18"/>
                <a:gd name="T5" fmla="*/ 13 h 17"/>
                <a:gd name="T6" fmla="*/ 0 w 18"/>
                <a:gd name="T7" fmla="*/ 4 h 17"/>
                <a:gd name="T8" fmla="*/ 2 w 18"/>
                <a:gd name="T9" fmla="*/ 0 h 17"/>
                <a:gd name="T10" fmla="*/ 12 w 18"/>
                <a:gd name="T11" fmla="*/ 9 h 17"/>
                <a:gd name="T12" fmla="*/ 18 w 18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18" y="16"/>
                  </a:moveTo>
                  <a:lnTo>
                    <a:pt x="15" y="17"/>
                  </a:lnTo>
                  <a:lnTo>
                    <a:pt x="7" y="13"/>
                  </a:lnTo>
                  <a:lnTo>
                    <a:pt x="0" y="4"/>
                  </a:lnTo>
                  <a:lnTo>
                    <a:pt x="2" y="0"/>
                  </a:lnTo>
                  <a:lnTo>
                    <a:pt x="12" y="9"/>
                  </a:lnTo>
                  <a:lnTo>
                    <a:pt x="18" y="1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1" name="Freeform 179">
              <a:extLst>
                <a:ext uri="{FF2B5EF4-FFF2-40B4-BE49-F238E27FC236}">
                  <a16:creationId xmlns:a16="http://schemas.microsoft.com/office/drawing/2014/main" id="{F24F8C81-AD24-B74C-B7C2-84FA558A8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312" y="3946533"/>
              <a:ext cx="87351" cy="114460"/>
            </a:xfrm>
            <a:custGeom>
              <a:avLst/>
              <a:gdLst>
                <a:gd name="T0" fmla="*/ 33 w 55"/>
                <a:gd name="T1" fmla="*/ 68 h 68"/>
                <a:gd name="T2" fmla="*/ 28 w 55"/>
                <a:gd name="T3" fmla="*/ 66 h 68"/>
                <a:gd name="T4" fmla="*/ 15 w 55"/>
                <a:gd name="T5" fmla="*/ 58 h 68"/>
                <a:gd name="T6" fmla="*/ 5 w 55"/>
                <a:gd name="T7" fmla="*/ 46 h 68"/>
                <a:gd name="T8" fmla="*/ 2 w 55"/>
                <a:gd name="T9" fmla="*/ 39 h 68"/>
                <a:gd name="T10" fmla="*/ 0 w 55"/>
                <a:gd name="T11" fmla="*/ 23 h 68"/>
                <a:gd name="T12" fmla="*/ 10 w 55"/>
                <a:gd name="T13" fmla="*/ 14 h 68"/>
                <a:gd name="T14" fmla="*/ 12 w 55"/>
                <a:gd name="T15" fmla="*/ 8 h 68"/>
                <a:gd name="T16" fmla="*/ 15 w 55"/>
                <a:gd name="T17" fmla="*/ 4 h 68"/>
                <a:gd name="T18" fmla="*/ 20 w 55"/>
                <a:gd name="T19" fmla="*/ 4 h 68"/>
                <a:gd name="T20" fmla="*/ 24 w 55"/>
                <a:gd name="T21" fmla="*/ 0 h 68"/>
                <a:gd name="T22" fmla="*/ 39 w 55"/>
                <a:gd name="T23" fmla="*/ 0 h 68"/>
                <a:gd name="T24" fmla="*/ 44 w 55"/>
                <a:gd name="T25" fmla="*/ 7 h 68"/>
                <a:gd name="T26" fmla="*/ 48 w 55"/>
                <a:gd name="T27" fmla="*/ 16 h 68"/>
                <a:gd name="T28" fmla="*/ 47 w 55"/>
                <a:gd name="T29" fmla="*/ 22 h 68"/>
                <a:gd name="T30" fmla="*/ 50 w 55"/>
                <a:gd name="T31" fmla="*/ 27 h 68"/>
                <a:gd name="T32" fmla="*/ 50 w 55"/>
                <a:gd name="T33" fmla="*/ 35 h 68"/>
                <a:gd name="T34" fmla="*/ 55 w 55"/>
                <a:gd name="T35" fmla="*/ 34 h 68"/>
                <a:gd name="T36" fmla="*/ 46 w 55"/>
                <a:gd name="T37" fmla="*/ 43 h 68"/>
                <a:gd name="T38" fmla="*/ 38 w 55"/>
                <a:gd name="T39" fmla="*/ 55 h 68"/>
                <a:gd name="T40" fmla="*/ 37 w 55"/>
                <a:gd name="T41" fmla="*/ 61 h 68"/>
                <a:gd name="T42" fmla="*/ 33 w 55"/>
                <a:gd name="T4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68">
                  <a:moveTo>
                    <a:pt x="33" y="68"/>
                  </a:moveTo>
                  <a:lnTo>
                    <a:pt x="28" y="66"/>
                  </a:lnTo>
                  <a:lnTo>
                    <a:pt x="15" y="58"/>
                  </a:lnTo>
                  <a:lnTo>
                    <a:pt x="5" y="46"/>
                  </a:lnTo>
                  <a:lnTo>
                    <a:pt x="2" y="39"/>
                  </a:lnTo>
                  <a:lnTo>
                    <a:pt x="0" y="23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15" y="4"/>
                  </a:lnTo>
                  <a:lnTo>
                    <a:pt x="20" y="4"/>
                  </a:lnTo>
                  <a:lnTo>
                    <a:pt x="24" y="0"/>
                  </a:lnTo>
                  <a:lnTo>
                    <a:pt x="39" y="0"/>
                  </a:lnTo>
                  <a:lnTo>
                    <a:pt x="44" y="7"/>
                  </a:lnTo>
                  <a:lnTo>
                    <a:pt x="48" y="16"/>
                  </a:lnTo>
                  <a:lnTo>
                    <a:pt x="47" y="22"/>
                  </a:lnTo>
                  <a:lnTo>
                    <a:pt x="50" y="27"/>
                  </a:lnTo>
                  <a:lnTo>
                    <a:pt x="50" y="35"/>
                  </a:lnTo>
                  <a:lnTo>
                    <a:pt x="55" y="34"/>
                  </a:lnTo>
                  <a:lnTo>
                    <a:pt x="46" y="43"/>
                  </a:lnTo>
                  <a:lnTo>
                    <a:pt x="38" y="55"/>
                  </a:lnTo>
                  <a:lnTo>
                    <a:pt x="37" y="61"/>
                  </a:lnTo>
                  <a:lnTo>
                    <a:pt x="33" y="6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2" name="Freeform 180">
              <a:extLst>
                <a:ext uri="{FF2B5EF4-FFF2-40B4-BE49-F238E27FC236}">
                  <a16:creationId xmlns:a16="http://schemas.microsoft.com/office/drawing/2014/main" id="{A768C809-7A49-8C41-B7DF-D6A462A8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848" y="3793359"/>
              <a:ext cx="69881" cy="43763"/>
            </a:xfrm>
            <a:custGeom>
              <a:avLst/>
              <a:gdLst>
                <a:gd name="T0" fmla="*/ 42 w 44"/>
                <a:gd name="T1" fmla="*/ 21 h 26"/>
                <a:gd name="T2" fmla="*/ 39 w 44"/>
                <a:gd name="T3" fmla="*/ 26 h 26"/>
                <a:gd name="T4" fmla="*/ 29 w 44"/>
                <a:gd name="T5" fmla="*/ 26 h 26"/>
                <a:gd name="T6" fmla="*/ 22 w 44"/>
                <a:gd name="T7" fmla="*/ 24 h 26"/>
                <a:gd name="T8" fmla="*/ 15 w 44"/>
                <a:gd name="T9" fmla="*/ 20 h 26"/>
                <a:gd name="T10" fmla="*/ 5 w 44"/>
                <a:gd name="T11" fmla="*/ 18 h 26"/>
                <a:gd name="T12" fmla="*/ 0 w 44"/>
                <a:gd name="T13" fmla="*/ 14 h 26"/>
                <a:gd name="T14" fmla="*/ 1 w 44"/>
                <a:gd name="T15" fmla="*/ 11 h 26"/>
                <a:gd name="T16" fmla="*/ 8 w 44"/>
                <a:gd name="T17" fmla="*/ 6 h 26"/>
                <a:gd name="T18" fmla="*/ 12 w 44"/>
                <a:gd name="T19" fmla="*/ 3 h 26"/>
                <a:gd name="T20" fmla="*/ 11 w 44"/>
                <a:gd name="T21" fmla="*/ 1 h 26"/>
                <a:gd name="T22" fmla="*/ 15 w 44"/>
                <a:gd name="T23" fmla="*/ 0 h 26"/>
                <a:gd name="T24" fmla="*/ 20 w 44"/>
                <a:gd name="T25" fmla="*/ 1 h 26"/>
                <a:gd name="T26" fmla="*/ 24 w 44"/>
                <a:gd name="T27" fmla="*/ 6 h 26"/>
                <a:gd name="T28" fmla="*/ 29 w 44"/>
                <a:gd name="T29" fmla="*/ 9 h 26"/>
                <a:gd name="T30" fmla="*/ 29 w 44"/>
                <a:gd name="T31" fmla="*/ 12 h 26"/>
                <a:gd name="T32" fmla="*/ 38 w 44"/>
                <a:gd name="T33" fmla="*/ 9 h 26"/>
                <a:gd name="T34" fmla="*/ 41 w 44"/>
                <a:gd name="T35" fmla="*/ 11 h 26"/>
                <a:gd name="T36" fmla="*/ 44 w 44"/>
                <a:gd name="T37" fmla="*/ 13 h 26"/>
                <a:gd name="T38" fmla="*/ 42 w 44"/>
                <a:gd name="T3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6">
                  <a:moveTo>
                    <a:pt x="42" y="21"/>
                  </a:moveTo>
                  <a:lnTo>
                    <a:pt x="39" y="26"/>
                  </a:lnTo>
                  <a:lnTo>
                    <a:pt x="29" y="26"/>
                  </a:lnTo>
                  <a:lnTo>
                    <a:pt x="22" y="24"/>
                  </a:lnTo>
                  <a:lnTo>
                    <a:pt x="15" y="20"/>
                  </a:lnTo>
                  <a:lnTo>
                    <a:pt x="5" y="18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4" y="6"/>
                  </a:lnTo>
                  <a:lnTo>
                    <a:pt x="29" y="9"/>
                  </a:lnTo>
                  <a:lnTo>
                    <a:pt x="29" y="12"/>
                  </a:lnTo>
                  <a:lnTo>
                    <a:pt x="38" y="9"/>
                  </a:lnTo>
                  <a:lnTo>
                    <a:pt x="41" y="11"/>
                  </a:lnTo>
                  <a:lnTo>
                    <a:pt x="44" y="13"/>
                  </a:lnTo>
                  <a:lnTo>
                    <a:pt x="42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3" name="Freeform 181">
              <a:extLst>
                <a:ext uri="{FF2B5EF4-FFF2-40B4-BE49-F238E27FC236}">
                  <a16:creationId xmlns:a16="http://schemas.microsoft.com/office/drawing/2014/main" id="{F92458ED-1126-9247-BDCB-39B0A3C74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853" y="3896036"/>
              <a:ext cx="185819" cy="121192"/>
            </a:xfrm>
            <a:custGeom>
              <a:avLst/>
              <a:gdLst>
                <a:gd name="T0" fmla="*/ 117 w 117"/>
                <a:gd name="T1" fmla="*/ 42 h 72"/>
                <a:gd name="T2" fmla="*/ 109 w 117"/>
                <a:gd name="T3" fmla="*/ 55 h 72"/>
                <a:gd name="T4" fmla="*/ 97 w 117"/>
                <a:gd name="T5" fmla="*/ 72 h 72"/>
                <a:gd name="T6" fmla="*/ 82 w 117"/>
                <a:gd name="T7" fmla="*/ 72 h 72"/>
                <a:gd name="T8" fmla="*/ 21 w 117"/>
                <a:gd name="T9" fmla="*/ 47 h 72"/>
                <a:gd name="T10" fmla="*/ 14 w 117"/>
                <a:gd name="T11" fmla="*/ 40 h 72"/>
                <a:gd name="T12" fmla="*/ 7 w 117"/>
                <a:gd name="T13" fmla="*/ 30 h 72"/>
                <a:gd name="T14" fmla="*/ 0 w 117"/>
                <a:gd name="T15" fmla="*/ 19 h 72"/>
                <a:gd name="T16" fmla="*/ 3 w 117"/>
                <a:gd name="T17" fmla="*/ 11 h 72"/>
                <a:gd name="T18" fmla="*/ 10 w 117"/>
                <a:gd name="T19" fmla="*/ 0 h 72"/>
                <a:gd name="T20" fmla="*/ 16 w 117"/>
                <a:gd name="T21" fmla="*/ 4 h 72"/>
                <a:gd name="T22" fmla="*/ 20 w 117"/>
                <a:gd name="T23" fmla="*/ 13 h 72"/>
                <a:gd name="T24" fmla="*/ 28 w 117"/>
                <a:gd name="T25" fmla="*/ 21 h 72"/>
                <a:gd name="T26" fmla="*/ 37 w 117"/>
                <a:gd name="T27" fmla="*/ 21 h 72"/>
                <a:gd name="T28" fmla="*/ 54 w 117"/>
                <a:gd name="T29" fmla="*/ 16 h 72"/>
                <a:gd name="T30" fmla="*/ 74 w 117"/>
                <a:gd name="T31" fmla="*/ 14 h 72"/>
                <a:gd name="T32" fmla="*/ 90 w 117"/>
                <a:gd name="T33" fmla="*/ 7 h 72"/>
                <a:gd name="T34" fmla="*/ 99 w 117"/>
                <a:gd name="T35" fmla="*/ 6 h 72"/>
                <a:gd name="T36" fmla="*/ 105 w 117"/>
                <a:gd name="T37" fmla="*/ 2 h 72"/>
                <a:gd name="T38" fmla="*/ 116 w 117"/>
                <a:gd name="T39" fmla="*/ 1 h 72"/>
                <a:gd name="T40" fmla="*/ 116 w 117"/>
                <a:gd name="T41" fmla="*/ 2 h 72"/>
                <a:gd name="T42" fmla="*/ 116 w 117"/>
                <a:gd name="T43" fmla="*/ 10 h 72"/>
                <a:gd name="T44" fmla="*/ 117 w 117"/>
                <a:gd name="T45" fmla="*/ 31 h 72"/>
                <a:gd name="T46" fmla="*/ 117 w 117"/>
                <a:gd name="T47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72">
                  <a:moveTo>
                    <a:pt x="117" y="42"/>
                  </a:moveTo>
                  <a:lnTo>
                    <a:pt x="109" y="55"/>
                  </a:lnTo>
                  <a:lnTo>
                    <a:pt x="97" y="72"/>
                  </a:lnTo>
                  <a:lnTo>
                    <a:pt x="82" y="72"/>
                  </a:lnTo>
                  <a:lnTo>
                    <a:pt x="21" y="47"/>
                  </a:lnTo>
                  <a:lnTo>
                    <a:pt x="14" y="40"/>
                  </a:lnTo>
                  <a:lnTo>
                    <a:pt x="7" y="30"/>
                  </a:lnTo>
                  <a:lnTo>
                    <a:pt x="0" y="19"/>
                  </a:lnTo>
                  <a:lnTo>
                    <a:pt x="3" y="11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20" y="13"/>
                  </a:lnTo>
                  <a:lnTo>
                    <a:pt x="28" y="21"/>
                  </a:lnTo>
                  <a:lnTo>
                    <a:pt x="37" y="21"/>
                  </a:lnTo>
                  <a:lnTo>
                    <a:pt x="54" y="16"/>
                  </a:lnTo>
                  <a:lnTo>
                    <a:pt x="74" y="14"/>
                  </a:lnTo>
                  <a:lnTo>
                    <a:pt x="90" y="7"/>
                  </a:lnTo>
                  <a:lnTo>
                    <a:pt x="99" y="6"/>
                  </a:lnTo>
                  <a:lnTo>
                    <a:pt x="105" y="2"/>
                  </a:lnTo>
                  <a:lnTo>
                    <a:pt x="116" y="1"/>
                  </a:lnTo>
                  <a:lnTo>
                    <a:pt x="116" y="2"/>
                  </a:lnTo>
                  <a:lnTo>
                    <a:pt x="116" y="10"/>
                  </a:lnTo>
                  <a:lnTo>
                    <a:pt x="117" y="31"/>
                  </a:lnTo>
                  <a:lnTo>
                    <a:pt x="117" y="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4" name="Freeform 182">
              <a:extLst>
                <a:ext uri="{FF2B5EF4-FFF2-40B4-BE49-F238E27FC236}">
                  <a16:creationId xmlns:a16="http://schemas.microsoft.com/office/drawing/2014/main" id="{F2AF59B7-E159-A84C-9855-1953D54D5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60" y="3877519"/>
              <a:ext cx="287463" cy="478035"/>
            </a:xfrm>
            <a:custGeom>
              <a:avLst/>
              <a:gdLst>
                <a:gd name="T0" fmla="*/ 156 w 181"/>
                <a:gd name="T1" fmla="*/ 9 h 284"/>
                <a:gd name="T2" fmla="*/ 166 w 181"/>
                <a:gd name="T3" fmla="*/ 7 h 284"/>
                <a:gd name="T4" fmla="*/ 174 w 181"/>
                <a:gd name="T5" fmla="*/ 0 h 284"/>
                <a:gd name="T6" fmla="*/ 181 w 181"/>
                <a:gd name="T7" fmla="*/ 0 h 284"/>
                <a:gd name="T8" fmla="*/ 181 w 181"/>
                <a:gd name="T9" fmla="*/ 5 h 284"/>
                <a:gd name="T10" fmla="*/ 180 w 181"/>
                <a:gd name="T11" fmla="*/ 18 h 284"/>
                <a:gd name="T12" fmla="*/ 181 w 181"/>
                <a:gd name="T13" fmla="*/ 28 h 284"/>
                <a:gd name="T14" fmla="*/ 177 w 181"/>
                <a:gd name="T15" fmla="*/ 36 h 284"/>
                <a:gd name="T16" fmla="*/ 173 w 181"/>
                <a:gd name="T17" fmla="*/ 58 h 284"/>
                <a:gd name="T18" fmla="*/ 165 w 181"/>
                <a:gd name="T19" fmla="*/ 81 h 284"/>
                <a:gd name="T20" fmla="*/ 154 w 181"/>
                <a:gd name="T21" fmla="*/ 108 h 284"/>
                <a:gd name="T22" fmla="*/ 139 w 181"/>
                <a:gd name="T23" fmla="*/ 139 h 284"/>
                <a:gd name="T24" fmla="*/ 124 w 181"/>
                <a:gd name="T25" fmla="*/ 162 h 284"/>
                <a:gd name="T26" fmla="*/ 103 w 181"/>
                <a:gd name="T27" fmla="*/ 190 h 284"/>
                <a:gd name="T28" fmla="*/ 85 w 181"/>
                <a:gd name="T29" fmla="*/ 207 h 284"/>
                <a:gd name="T30" fmla="*/ 57 w 181"/>
                <a:gd name="T31" fmla="*/ 228 h 284"/>
                <a:gd name="T32" fmla="*/ 40 w 181"/>
                <a:gd name="T33" fmla="*/ 243 h 284"/>
                <a:gd name="T34" fmla="*/ 20 w 181"/>
                <a:gd name="T35" fmla="*/ 269 h 284"/>
                <a:gd name="T36" fmla="*/ 15 w 181"/>
                <a:gd name="T37" fmla="*/ 280 h 284"/>
                <a:gd name="T38" fmla="*/ 11 w 181"/>
                <a:gd name="T39" fmla="*/ 284 h 284"/>
                <a:gd name="T40" fmla="*/ 1 w 181"/>
                <a:gd name="T41" fmla="*/ 267 h 284"/>
                <a:gd name="T42" fmla="*/ 0 w 181"/>
                <a:gd name="T43" fmla="*/ 191 h 284"/>
                <a:gd name="T44" fmla="*/ 16 w 181"/>
                <a:gd name="T45" fmla="*/ 168 h 284"/>
                <a:gd name="T46" fmla="*/ 21 w 181"/>
                <a:gd name="T47" fmla="*/ 161 h 284"/>
                <a:gd name="T48" fmla="*/ 33 w 181"/>
                <a:gd name="T49" fmla="*/ 161 h 284"/>
                <a:gd name="T50" fmla="*/ 49 w 181"/>
                <a:gd name="T51" fmla="*/ 146 h 284"/>
                <a:gd name="T52" fmla="*/ 73 w 181"/>
                <a:gd name="T53" fmla="*/ 146 h 284"/>
                <a:gd name="T54" fmla="*/ 123 w 181"/>
                <a:gd name="T55" fmla="*/ 83 h 284"/>
                <a:gd name="T56" fmla="*/ 135 w 181"/>
                <a:gd name="T57" fmla="*/ 66 h 284"/>
                <a:gd name="T58" fmla="*/ 143 w 181"/>
                <a:gd name="T59" fmla="*/ 53 h 284"/>
                <a:gd name="T60" fmla="*/ 143 w 181"/>
                <a:gd name="T61" fmla="*/ 42 h 284"/>
                <a:gd name="T62" fmla="*/ 142 w 181"/>
                <a:gd name="T63" fmla="*/ 21 h 284"/>
                <a:gd name="T64" fmla="*/ 142 w 181"/>
                <a:gd name="T65" fmla="*/ 13 h 284"/>
                <a:gd name="T66" fmla="*/ 142 w 181"/>
                <a:gd name="T67" fmla="*/ 12 h 284"/>
                <a:gd name="T68" fmla="*/ 148 w 181"/>
                <a:gd name="T69" fmla="*/ 12 h 284"/>
                <a:gd name="T70" fmla="*/ 156 w 181"/>
                <a:gd name="T71" fmla="*/ 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284">
                  <a:moveTo>
                    <a:pt x="156" y="9"/>
                  </a:moveTo>
                  <a:lnTo>
                    <a:pt x="166" y="7"/>
                  </a:lnTo>
                  <a:lnTo>
                    <a:pt x="174" y="0"/>
                  </a:lnTo>
                  <a:lnTo>
                    <a:pt x="181" y="0"/>
                  </a:lnTo>
                  <a:lnTo>
                    <a:pt x="181" y="5"/>
                  </a:lnTo>
                  <a:lnTo>
                    <a:pt x="180" y="18"/>
                  </a:lnTo>
                  <a:lnTo>
                    <a:pt x="181" y="28"/>
                  </a:lnTo>
                  <a:lnTo>
                    <a:pt x="177" y="36"/>
                  </a:lnTo>
                  <a:lnTo>
                    <a:pt x="173" y="58"/>
                  </a:lnTo>
                  <a:lnTo>
                    <a:pt x="165" y="81"/>
                  </a:lnTo>
                  <a:lnTo>
                    <a:pt x="154" y="108"/>
                  </a:lnTo>
                  <a:lnTo>
                    <a:pt x="139" y="139"/>
                  </a:lnTo>
                  <a:lnTo>
                    <a:pt x="124" y="162"/>
                  </a:lnTo>
                  <a:lnTo>
                    <a:pt x="103" y="190"/>
                  </a:lnTo>
                  <a:lnTo>
                    <a:pt x="85" y="207"/>
                  </a:lnTo>
                  <a:lnTo>
                    <a:pt x="57" y="228"/>
                  </a:lnTo>
                  <a:lnTo>
                    <a:pt x="40" y="243"/>
                  </a:lnTo>
                  <a:lnTo>
                    <a:pt x="20" y="269"/>
                  </a:lnTo>
                  <a:lnTo>
                    <a:pt x="15" y="280"/>
                  </a:lnTo>
                  <a:lnTo>
                    <a:pt x="11" y="284"/>
                  </a:lnTo>
                  <a:lnTo>
                    <a:pt x="1" y="267"/>
                  </a:lnTo>
                  <a:lnTo>
                    <a:pt x="0" y="191"/>
                  </a:lnTo>
                  <a:lnTo>
                    <a:pt x="16" y="168"/>
                  </a:lnTo>
                  <a:lnTo>
                    <a:pt x="21" y="161"/>
                  </a:lnTo>
                  <a:lnTo>
                    <a:pt x="33" y="161"/>
                  </a:lnTo>
                  <a:lnTo>
                    <a:pt x="49" y="146"/>
                  </a:lnTo>
                  <a:lnTo>
                    <a:pt x="73" y="146"/>
                  </a:lnTo>
                  <a:lnTo>
                    <a:pt x="123" y="83"/>
                  </a:lnTo>
                  <a:lnTo>
                    <a:pt x="135" y="66"/>
                  </a:lnTo>
                  <a:lnTo>
                    <a:pt x="143" y="53"/>
                  </a:lnTo>
                  <a:lnTo>
                    <a:pt x="143" y="42"/>
                  </a:lnTo>
                  <a:lnTo>
                    <a:pt x="142" y="21"/>
                  </a:lnTo>
                  <a:lnTo>
                    <a:pt x="142" y="13"/>
                  </a:lnTo>
                  <a:lnTo>
                    <a:pt x="142" y="12"/>
                  </a:lnTo>
                  <a:lnTo>
                    <a:pt x="148" y="12"/>
                  </a:lnTo>
                  <a:lnTo>
                    <a:pt x="156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5" name="Freeform 183">
              <a:extLst>
                <a:ext uri="{FF2B5EF4-FFF2-40B4-BE49-F238E27FC236}">
                  <a16:creationId xmlns:a16="http://schemas.microsoft.com/office/drawing/2014/main" id="{109ECF65-44FA-3240-942D-1E44A518E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404" y="2687481"/>
              <a:ext cx="117526" cy="134658"/>
            </a:xfrm>
            <a:custGeom>
              <a:avLst/>
              <a:gdLst>
                <a:gd name="T0" fmla="*/ 35 w 74"/>
                <a:gd name="T1" fmla="*/ 15 h 80"/>
                <a:gd name="T2" fmla="*/ 45 w 74"/>
                <a:gd name="T3" fmla="*/ 20 h 80"/>
                <a:gd name="T4" fmla="*/ 47 w 74"/>
                <a:gd name="T5" fmla="*/ 28 h 80"/>
                <a:gd name="T6" fmla="*/ 58 w 74"/>
                <a:gd name="T7" fmla="*/ 34 h 80"/>
                <a:gd name="T8" fmla="*/ 62 w 74"/>
                <a:gd name="T9" fmla="*/ 30 h 80"/>
                <a:gd name="T10" fmla="*/ 67 w 74"/>
                <a:gd name="T11" fmla="*/ 32 h 80"/>
                <a:gd name="T12" fmla="*/ 63 w 74"/>
                <a:gd name="T13" fmla="*/ 36 h 80"/>
                <a:gd name="T14" fmla="*/ 66 w 74"/>
                <a:gd name="T15" fmla="*/ 39 h 80"/>
                <a:gd name="T16" fmla="*/ 63 w 74"/>
                <a:gd name="T17" fmla="*/ 44 h 80"/>
                <a:gd name="T18" fmla="*/ 65 w 74"/>
                <a:gd name="T19" fmla="*/ 52 h 80"/>
                <a:gd name="T20" fmla="*/ 74 w 74"/>
                <a:gd name="T21" fmla="*/ 60 h 80"/>
                <a:gd name="T22" fmla="*/ 68 w 74"/>
                <a:gd name="T23" fmla="*/ 67 h 80"/>
                <a:gd name="T24" fmla="*/ 66 w 74"/>
                <a:gd name="T25" fmla="*/ 73 h 80"/>
                <a:gd name="T26" fmla="*/ 68 w 74"/>
                <a:gd name="T27" fmla="*/ 76 h 80"/>
                <a:gd name="T28" fmla="*/ 66 w 74"/>
                <a:gd name="T29" fmla="*/ 79 h 80"/>
                <a:gd name="T30" fmla="*/ 58 w 74"/>
                <a:gd name="T31" fmla="*/ 79 h 80"/>
                <a:gd name="T32" fmla="*/ 52 w 74"/>
                <a:gd name="T33" fmla="*/ 80 h 80"/>
                <a:gd name="T34" fmla="*/ 52 w 74"/>
                <a:gd name="T35" fmla="*/ 79 h 80"/>
                <a:gd name="T36" fmla="*/ 54 w 74"/>
                <a:gd name="T37" fmla="*/ 76 h 80"/>
                <a:gd name="T38" fmla="*/ 55 w 74"/>
                <a:gd name="T39" fmla="*/ 71 h 80"/>
                <a:gd name="T40" fmla="*/ 53 w 74"/>
                <a:gd name="T41" fmla="*/ 71 h 80"/>
                <a:gd name="T42" fmla="*/ 49 w 74"/>
                <a:gd name="T43" fmla="*/ 67 h 80"/>
                <a:gd name="T44" fmla="*/ 46 w 74"/>
                <a:gd name="T45" fmla="*/ 66 h 80"/>
                <a:gd name="T46" fmla="*/ 44 w 74"/>
                <a:gd name="T47" fmla="*/ 63 h 80"/>
                <a:gd name="T48" fmla="*/ 40 w 74"/>
                <a:gd name="T49" fmla="*/ 62 h 80"/>
                <a:gd name="T50" fmla="*/ 38 w 74"/>
                <a:gd name="T51" fmla="*/ 59 h 80"/>
                <a:gd name="T52" fmla="*/ 35 w 74"/>
                <a:gd name="T53" fmla="*/ 60 h 80"/>
                <a:gd name="T54" fmla="*/ 33 w 74"/>
                <a:gd name="T55" fmla="*/ 67 h 80"/>
                <a:gd name="T56" fmla="*/ 29 w 74"/>
                <a:gd name="T57" fmla="*/ 68 h 80"/>
                <a:gd name="T58" fmla="*/ 31 w 74"/>
                <a:gd name="T59" fmla="*/ 67 h 80"/>
                <a:gd name="T60" fmla="*/ 24 w 74"/>
                <a:gd name="T61" fmla="*/ 63 h 80"/>
                <a:gd name="T62" fmla="*/ 18 w 74"/>
                <a:gd name="T63" fmla="*/ 60 h 80"/>
                <a:gd name="T64" fmla="*/ 16 w 74"/>
                <a:gd name="T65" fmla="*/ 57 h 80"/>
                <a:gd name="T66" fmla="*/ 11 w 74"/>
                <a:gd name="T67" fmla="*/ 54 h 80"/>
                <a:gd name="T68" fmla="*/ 15 w 74"/>
                <a:gd name="T69" fmla="*/ 53 h 80"/>
                <a:gd name="T70" fmla="*/ 16 w 74"/>
                <a:gd name="T71" fmla="*/ 43 h 80"/>
                <a:gd name="T72" fmla="*/ 7 w 74"/>
                <a:gd name="T73" fmla="*/ 35 h 80"/>
                <a:gd name="T74" fmla="*/ 11 w 74"/>
                <a:gd name="T75" fmla="*/ 26 h 80"/>
                <a:gd name="T76" fmla="*/ 5 w 74"/>
                <a:gd name="T77" fmla="*/ 26 h 80"/>
                <a:gd name="T78" fmla="*/ 10 w 74"/>
                <a:gd name="T79" fmla="*/ 19 h 80"/>
                <a:gd name="T80" fmla="*/ 5 w 74"/>
                <a:gd name="T81" fmla="*/ 13 h 80"/>
                <a:gd name="T82" fmla="*/ 0 w 74"/>
                <a:gd name="T83" fmla="*/ 5 h 80"/>
                <a:gd name="T84" fmla="*/ 12 w 74"/>
                <a:gd name="T85" fmla="*/ 0 h 80"/>
                <a:gd name="T86" fmla="*/ 22 w 74"/>
                <a:gd name="T87" fmla="*/ 1 h 80"/>
                <a:gd name="T88" fmla="*/ 32 w 74"/>
                <a:gd name="T89" fmla="*/ 9 h 80"/>
                <a:gd name="T90" fmla="*/ 35 w 74"/>
                <a:gd name="T91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80">
                  <a:moveTo>
                    <a:pt x="35" y="15"/>
                  </a:moveTo>
                  <a:lnTo>
                    <a:pt x="45" y="20"/>
                  </a:lnTo>
                  <a:lnTo>
                    <a:pt x="47" y="28"/>
                  </a:lnTo>
                  <a:lnTo>
                    <a:pt x="58" y="34"/>
                  </a:lnTo>
                  <a:lnTo>
                    <a:pt x="62" y="30"/>
                  </a:lnTo>
                  <a:lnTo>
                    <a:pt x="67" y="32"/>
                  </a:lnTo>
                  <a:lnTo>
                    <a:pt x="63" y="36"/>
                  </a:lnTo>
                  <a:lnTo>
                    <a:pt x="66" y="39"/>
                  </a:lnTo>
                  <a:lnTo>
                    <a:pt x="63" y="44"/>
                  </a:lnTo>
                  <a:lnTo>
                    <a:pt x="65" y="52"/>
                  </a:lnTo>
                  <a:lnTo>
                    <a:pt x="74" y="60"/>
                  </a:lnTo>
                  <a:lnTo>
                    <a:pt x="68" y="67"/>
                  </a:lnTo>
                  <a:lnTo>
                    <a:pt x="66" y="73"/>
                  </a:lnTo>
                  <a:lnTo>
                    <a:pt x="68" y="76"/>
                  </a:lnTo>
                  <a:lnTo>
                    <a:pt x="66" y="79"/>
                  </a:lnTo>
                  <a:lnTo>
                    <a:pt x="58" y="79"/>
                  </a:lnTo>
                  <a:lnTo>
                    <a:pt x="52" y="80"/>
                  </a:lnTo>
                  <a:lnTo>
                    <a:pt x="52" y="79"/>
                  </a:lnTo>
                  <a:lnTo>
                    <a:pt x="54" y="76"/>
                  </a:lnTo>
                  <a:lnTo>
                    <a:pt x="55" y="71"/>
                  </a:lnTo>
                  <a:lnTo>
                    <a:pt x="53" y="71"/>
                  </a:lnTo>
                  <a:lnTo>
                    <a:pt x="49" y="67"/>
                  </a:lnTo>
                  <a:lnTo>
                    <a:pt x="46" y="66"/>
                  </a:lnTo>
                  <a:lnTo>
                    <a:pt x="44" y="63"/>
                  </a:lnTo>
                  <a:lnTo>
                    <a:pt x="40" y="62"/>
                  </a:lnTo>
                  <a:lnTo>
                    <a:pt x="38" y="59"/>
                  </a:lnTo>
                  <a:lnTo>
                    <a:pt x="35" y="60"/>
                  </a:lnTo>
                  <a:lnTo>
                    <a:pt x="33" y="67"/>
                  </a:lnTo>
                  <a:lnTo>
                    <a:pt x="29" y="68"/>
                  </a:lnTo>
                  <a:lnTo>
                    <a:pt x="31" y="67"/>
                  </a:lnTo>
                  <a:lnTo>
                    <a:pt x="24" y="63"/>
                  </a:lnTo>
                  <a:lnTo>
                    <a:pt x="18" y="60"/>
                  </a:lnTo>
                  <a:lnTo>
                    <a:pt x="16" y="57"/>
                  </a:lnTo>
                  <a:lnTo>
                    <a:pt x="11" y="54"/>
                  </a:lnTo>
                  <a:lnTo>
                    <a:pt x="15" y="53"/>
                  </a:lnTo>
                  <a:lnTo>
                    <a:pt x="16" y="43"/>
                  </a:lnTo>
                  <a:lnTo>
                    <a:pt x="7" y="35"/>
                  </a:lnTo>
                  <a:lnTo>
                    <a:pt x="11" y="26"/>
                  </a:lnTo>
                  <a:lnTo>
                    <a:pt x="5" y="26"/>
                  </a:lnTo>
                  <a:lnTo>
                    <a:pt x="10" y="19"/>
                  </a:lnTo>
                  <a:lnTo>
                    <a:pt x="5" y="13"/>
                  </a:lnTo>
                  <a:lnTo>
                    <a:pt x="0" y="5"/>
                  </a:lnTo>
                  <a:lnTo>
                    <a:pt x="12" y="0"/>
                  </a:lnTo>
                  <a:lnTo>
                    <a:pt x="22" y="1"/>
                  </a:lnTo>
                  <a:lnTo>
                    <a:pt x="32" y="9"/>
                  </a:lnTo>
                  <a:lnTo>
                    <a:pt x="35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6" name="Freeform 184">
              <a:extLst>
                <a:ext uri="{FF2B5EF4-FFF2-40B4-BE49-F238E27FC236}">
                  <a16:creationId xmlns:a16="http://schemas.microsoft.com/office/drawing/2014/main" id="{3251BC7C-0E0F-6342-B209-D49A318B0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232" y="4086241"/>
              <a:ext cx="119115" cy="148124"/>
            </a:xfrm>
            <a:custGeom>
              <a:avLst/>
              <a:gdLst>
                <a:gd name="T0" fmla="*/ 17 w 75"/>
                <a:gd name="T1" fmla="*/ 1 h 88"/>
                <a:gd name="T2" fmla="*/ 39 w 75"/>
                <a:gd name="T3" fmla="*/ 5 h 88"/>
                <a:gd name="T4" fmla="*/ 41 w 75"/>
                <a:gd name="T5" fmla="*/ 2 h 88"/>
                <a:gd name="T6" fmla="*/ 56 w 75"/>
                <a:gd name="T7" fmla="*/ 0 h 88"/>
                <a:gd name="T8" fmla="*/ 75 w 75"/>
                <a:gd name="T9" fmla="*/ 6 h 88"/>
                <a:gd name="T10" fmla="*/ 65 w 75"/>
                <a:gd name="T11" fmla="*/ 24 h 88"/>
                <a:gd name="T12" fmla="*/ 66 w 75"/>
                <a:gd name="T13" fmla="*/ 38 h 88"/>
                <a:gd name="T14" fmla="*/ 74 w 75"/>
                <a:gd name="T15" fmla="*/ 50 h 88"/>
                <a:gd name="T16" fmla="*/ 70 w 75"/>
                <a:gd name="T17" fmla="*/ 59 h 88"/>
                <a:gd name="T18" fmla="*/ 68 w 75"/>
                <a:gd name="T19" fmla="*/ 69 h 88"/>
                <a:gd name="T20" fmla="*/ 64 w 75"/>
                <a:gd name="T21" fmla="*/ 77 h 88"/>
                <a:gd name="T22" fmla="*/ 53 w 75"/>
                <a:gd name="T23" fmla="*/ 73 h 88"/>
                <a:gd name="T24" fmla="*/ 45 w 75"/>
                <a:gd name="T25" fmla="*/ 75 h 88"/>
                <a:gd name="T26" fmla="*/ 37 w 75"/>
                <a:gd name="T27" fmla="*/ 73 h 88"/>
                <a:gd name="T28" fmla="*/ 35 w 75"/>
                <a:gd name="T29" fmla="*/ 79 h 88"/>
                <a:gd name="T30" fmla="*/ 38 w 75"/>
                <a:gd name="T31" fmla="*/ 83 h 88"/>
                <a:gd name="T32" fmla="*/ 37 w 75"/>
                <a:gd name="T33" fmla="*/ 88 h 88"/>
                <a:gd name="T34" fmla="*/ 27 w 75"/>
                <a:gd name="T35" fmla="*/ 86 h 88"/>
                <a:gd name="T36" fmla="*/ 16 w 75"/>
                <a:gd name="T37" fmla="*/ 68 h 88"/>
                <a:gd name="T38" fmla="*/ 13 w 75"/>
                <a:gd name="T39" fmla="*/ 56 h 88"/>
                <a:gd name="T40" fmla="*/ 7 w 75"/>
                <a:gd name="T41" fmla="*/ 56 h 88"/>
                <a:gd name="T42" fmla="*/ 0 w 75"/>
                <a:gd name="T43" fmla="*/ 41 h 88"/>
                <a:gd name="T44" fmla="*/ 3 w 75"/>
                <a:gd name="T45" fmla="*/ 30 h 88"/>
                <a:gd name="T46" fmla="*/ 2 w 75"/>
                <a:gd name="T47" fmla="*/ 25 h 88"/>
                <a:gd name="T48" fmla="*/ 13 w 75"/>
                <a:gd name="T49" fmla="*/ 20 h 88"/>
                <a:gd name="T50" fmla="*/ 17 w 75"/>
                <a:gd name="T51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88">
                  <a:moveTo>
                    <a:pt x="17" y="1"/>
                  </a:moveTo>
                  <a:lnTo>
                    <a:pt x="39" y="5"/>
                  </a:lnTo>
                  <a:lnTo>
                    <a:pt x="41" y="2"/>
                  </a:lnTo>
                  <a:lnTo>
                    <a:pt x="56" y="0"/>
                  </a:lnTo>
                  <a:lnTo>
                    <a:pt x="75" y="6"/>
                  </a:lnTo>
                  <a:lnTo>
                    <a:pt x="65" y="24"/>
                  </a:lnTo>
                  <a:lnTo>
                    <a:pt x="66" y="38"/>
                  </a:lnTo>
                  <a:lnTo>
                    <a:pt x="74" y="50"/>
                  </a:lnTo>
                  <a:lnTo>
                    <a:pt x="70" y="59"/>
                  </a:lnTo>
                  <a:lnTo>
                    <a:pt x="68" y="69"/>
                  </a:lnTo>
                  <a:lnTo>
                    <a:pt x="64" y="77"/>
                  </a:lnTo>
                  <a:lnTo>
                    <a:pt x="53" y="73"/>
                  </a:lnTo>
                  <a:lnTo>
                    <a:pt x="45" y="75"/>
                  </a:lnTo>
                  <a:lnTo>
                    <a:pt x="37" y="73"/>
                  </a:lnTo>
                  <a:lnTo>
                    <a:pt x="35" y="79"/>
                  </a:lnTo>
                  <a:lnTo>
                    <a:pt x="38" y="83"/>
                  </a:lnTo>
                  <a:lnTo>
                    <a:pt x="37" y="88"/>
                  </a:lnTo>
                  <a:lnTo>
                    <a:pt x="27" y="86"/>
                  </a:lnTo>
                  <a:lnTo>
                    <a:pt x="16" y="68"/>
                  </a:lnTo>
                  <a:lnTo>
                    <a:pt x="13" y="56"/>
                  </a:lnTo>
                  <a:lnTo>
                    <a:pt x="7" y="56"/>
                  </a:lnTo>
                  <a:lnTo>
                    <a:pt x="0" y="41"/>
                  </a:lnTo>
                  <a:lnTo>
                    <a:pt x="3" y="30"/>
                  </a:lnTo>
                  <a:lnTo>
                    <a:pt x="2" y="25"/>
                  </a:lnTo>
                  <a:lnTo>
                    <a:pt x="13" y="20"/>
                  </a:lnTo>
                  <a:lnTo>
                    <a:pt x="17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7" name="Freeform 185">
              <a:extLst>
                <a:ext uri="{FF2B5EF4-FFF2-40B4-BE49-F238E27FC236}">
                  <a16:creationId xmlns:a16="http://schemas.microsoft.com/office/drawing/2014/main" id="{8864175F-5C27-1248-98FF-A059A2809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229" y="2571338"/>
              <a:ext cx="142937" cy="60596"/>
            </a:xfrm>
            <a:custGeom>
              <a:avLst/>
              <a:gdLst>
                <a:gd name="T0" fmla="*/ 29 w 90"/>
                <a:gd name="T1" fmla="*/ 1 h 36"/>
                <a:gd name="T2" fmla="*/ 30 w 90"/>
                <a:gd name="T3" fmla="*/ 3 h 36"/>
                <a:gd name="T4" fmla="*/ 37 w 90"/>
                <a:gd name="T5" fmla="*/ 0 h 36"/>
                <a:gd name="T6" fmla="*/ 45 w 90"/>
                <a:gd name="T7" fmla="*/ 7 h 36"/>
                <a:gd name="T8" fmla="*/ 54 w 90"/>
                <a:gd name="T9" fmla="*/ 3 h 36"/>
                <a:gd name="T10" fmla="*/ 62 w 90"/>
                <a:gd name="T11" fmla="*/ 4 h 36"/>
                <a:gd name="T12" fmla="*/ 74 w 90"/>
                <a:gd name="T13" fmla="*/ 2 h 36"/>
                <a:gd name="T14" fmla="*/ 90 w 90"/>
                <a:gd name="T15" fmla="*/ 10 h 36"/>
                <a:gd name="T16" fmla="*/ 86 w 90"/>
                <a:gd name="T17" fmla="*/ 15 h 36"/>
                <a:gd name="T18" fmla="*/ 84 w 90"/>
                <a:gd name="T19" fmla="*/ 23 h 36"/>
                <a:gd name="T20" fmla="*/ 81 w 90"/>
                <a:gd name="T21" fmla="*/ 25 h 36"/>
                <a:gd name="T22" fmla="*/ 63 w 90"/>
                <a:gd name="T23" fmla="*/ 19 h 36"/>
                <a:gd name="T24" fmla="*/ 57 w 90"/>
                <a:gd name="T25" fmla="*/ 20 h 36"/>
                <a:gd name="T26" fmla="*/ 54 w 90"/>
                <a:gd name="T27" fmla="*/ 25 h 36"/>
                <a:gd name="T28" fmla="*/ 47 w 90"/>
                <a:gd name="T29" fmla="*/ 27 h 36"/>
                <a:gd name="T30" fmla="*/ 45 w 90"/>
                <a:gd name="T31" fmla="*/ 26 h 36"/>
                <a:gd name="T32" fmla="*/ 37 w 90"/>
                <a:gd name="T33" fmla="*/ 29 h 36"/>
                <a:gd name="T34" fmla="*/ 31 w 90"/>
                <a:gd name="T35" fmla="*/ 30 h 36"/>
                <a:gd name="T36" fmla="*/ 30 w 90"/>
                <a:gd name="T37" fmla="*/ 34 h 36"/>
                <a:gd name="T38" fmla="*/ 17 w 90"/>
                <a:gd name="T39" fmla="*/ 36 h 36"/>
                <a:gd name="T40" fmla="*/ 11 w 90"/>
                <a:gd name="T41" fmla="*/ 34 h 36"/>
                <a:gd name="T42" fmla="*/ 2 w 90"/>
                <a:gd name="T43" fmla="*/ 29 h 36"/>
                <a:gd name="T44" fmla="*/ 0 w 90"/>
                <a:gd name="T45" fmla="*/ 22 h 36"/>
                <a:gd name="T46" fmla="*/ 1 w 90"/>
                <a:gd name="T47" fmla="*/ 19 h 36"/>
                <a:gd name="T48" fmla="*/ 2 w 90"/>
                <a:gd name="T49" fmla="*/ 15 h 36"/>
                <a:gd name="T50" fmla="*/ 10 w 90"/>
                <a:gd name="T51" fmla="*/ 15 h 36"/>
                <a:gd name="T52" fmla="*/ 15 w 90"/>
                <a:gd name="T53" fmla="*/ 13 h 36"/>
                <a:gd name="T54" fmla="*/ 15 w 90"/>
                <a:gd name="T55" fmla="*/ 11 h 36"/>
                <a:gd name="T56" fmla="*/ 18 w 90"/>
                <a:gd name="T57" fmla="*/ 10 h 36"/>
                <a:gd name="T58" fmla="*/ 19 w 90"/>
                <a:gd name="T59" fmla="*/ 6 h 36"/>
                <a:gd name="T60" fmla="*/ 22 w 90"/>
                <a:gd name="T61" fmla="*/ 5 h 36"/>
                <a:gd name="T62" fmla="*/ 25 w 90"/>
                <a:gd name="T63" fmla="*/ 1 h 36"/>
                <a:gd name="T64" fmla="*/ 29 w 90"/>
                <a:gd name="T6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36">
                  <a:moveTo>
                    <a:pt x="29" y="1"/>
                  </a:moveTo>
                  <a:lnTo>
                    <a:pt x="30" y="3"/>
                  </a:lnTo>
                  <a:lnTo>
                    <a:pt x="37" y="0"/>
                  </a:lnTo>
                  <a:lnTo>
                    <a:pt x="45" y="7"/>
                  </a:lnTo>
                  <a:lnTo>
                    <a:pt x="54" y="3"/>
                  </a:lnTo>
                  <a:lnTo>
                    <a:pt x="62" y="4"/>
                  </a:lnTo>
                  <a:lnTo>
                    <a:pt x="74" y="2"/>
                  </a:lnTo>
                  <a:lnTo>
                    <a:pt x="90" y="10"/>
                  </a:lnTo>
                  <a:lnTo>
                    <a:pt x="86" y="15"/>
                  </a:lnTo>
                  <a:lnTo>
                    <a:pt x="84" y="23"/>
                  </a:lnTo>
                  <a:lnTo>
                    <a:pt x="81" y="25"/>
                  </a:lnTo>
                  <a:lnTo>
                    <a:pt x="63" y="19"/>
                  </a:lnTo>
                  <a:lnTo>
                    <a:pt x="57" y="20"/>
                  </a:lnTo>
                  <a:lnTo>
                    <a:pt x="54" y="25"/>
                  </a:lnTo>
                  <a:lnTo>
                    <a:pt x="47" y="27"/>
                  </a:lnTo>
                  <a:lnTo>
                    <a:pt x="45" y="26"/>
                  </a:lnTo>
                  <a:lnTo>
                    <a:pt x="37" y="29"/>
                  </a:lnTo>
                  <a:lnTo>
                    <a:pt x="31" y="30"/>
                  </a:lnTo>
                  <a:lnTo>
                    <a:pt x="30" y="34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2" y="29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10" y="15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8" y="10"/>
                  </a:lnTo>
                  <a:lnTo>
                    <a:pt x="19" y="6"/>
                  </a:lnTo>
                  <a:lnTo>
                    <a:pt x="22" y="5"/>
                  </a:lnTo>
                  <a:lnTo>
                    <a:pt x="25" y="1"/>
                  </a:lnTo>
                  <a:lnTo>
                    <a:pt x="29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8" name="Freeform 186">
              <a:extLst>
                <a:ext uri="{FF2B5EF4-FFF2-40B4-BE49-F238E27FC236}">
                  <a16:creationId xmlns:a16="http://schemas.microsoft.com/office/drawing/2014/main" id="{2FEF4830-32A9-3241-AB03-C99488B93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996" y="2663915"/>
              <a:ext cx="73057" cy="48814"/>
            </a:xfrm>
            <a:custGeom>
              <a:avLst/>
              <a:gdLst>
                <a:gd name="T0" fmla="*/ 1 w 46"/>
                <a:gd name="T1" fmla="*/ 7 h 29"/>
                <a:gd name="T2" fmla="*/ 15 w 46"/>
                <a:gd name="T3" fmla="*/ 9 h 29"/>
                <a:gd name="T4" fmla="*/ 22 w 46"/>
                <a:gd name="T5" fmla="*/ 4 h 29"/>
                <a:gd name="T6" fmla="*/ 37 w 46"/>
                <a:gd name="T7" fmla="*/ 3 h 29"/>
                <a:gd name="T8" fmla="*/ 39 w 46"/>
                <a:gd name="T9" fmla="*/ 0 h 29"/>
                <a:gd name="T10" fmla="*/ 42 w 46"/>
                <a:gd name="T11" fmla="*/ 0 h 29"/>
                <a:gd name="T12" fmla="*/ 46 w 46"/>
                <a:gd name="T13" fmla="*/ 7 h 29"/>
                <a:gd name="T14" fmla="*/ 33 w 46"/>
                <a:gd name="T15" fmla="*/ 12 h 29"/>
                <a:gd name="T16" fmla="*/ 32 w 46"/>
                <a:gd name="T17" fmla="*/ 21 h 29"/>
                <a:gd name="T18" fmla="*/ 27 w 46"/>
                <a:gd name="T19" fmla="*/ 23 h 29"/>
                <a:gd name="T20" fmla="*/ 27 w 46"/>
                <a:gd name="T21" fmla="*/ 29 h 29"/>
                <a:gd name="T22" fmla="*/ 21 w 46"/>
                <a:gd name="T23" fmla="*/ 28 h 29"/>
                <a:gd name="T24" fmla="*/ 15 w 46"/>
                <a:gd name="T25" fmla="*/ 25 h 29"/>
                <a:gd name="T26" fmla="*/ 12 w 46"/>
                <a:gd name="T27" fmla="*/ 28 h 29"/>
                <a:gd name="T28" fmla="*/ 1 w 46"/>
                <a:gd name="T29" fmla="*/ 28 h 29"/>
                <a:gd name="T30" fmla="*/ 4 w 46"/>
                <a:gd name="T31" fmla="*/ 26 h 29"/>
                <a:gd name="T32" fmla="*/ 0 w 46"/>
                <a:gd name="T33" fmla="*/ 17 h 29"/>
                <a:gd name="T34" fmla="*/ 1 w 46"/>
                <a:gd name="T35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29">
                  <a:moveTo>
                    <a:pt x="1" y="7"/>
                  </a:moveTo>
                  <a:lnTo>
                    <a:pt x="15" y="9"/>
                  </a:lnTo>
                  <a:lnTo>
                    <a:pt x="22" y="4"/>
                  </a:lnTo>
                  <a:lnTo>
                    <a:pt x="37" y="3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6" y="7"/>
                  </a:lnTo>
                  <a:lnTo>
                    <a:pt x="33" y="12"/>
                  </a:lnTo>
                  <a:lnTo>
                    <a:pt x="32" y="21"/>
                  </a:lnTo>
                  <a:lnTo>
                    <a:pt x="27" y="23"/>
                  </a:lnTo>
                  <a:lnTo>
                    <a:pt x="27" y="29"/>
                  </a:lnTo>
                  <a:lnTo>
                    <a:pt x="21" y="28"/>
                  </a:lnTo>
                  <a:lnTo>
                    <a:pt x="15" y="25"/>
                  </a:lnTo>
                  <a:lnTo>
                    <a:pt x="12" y="28"/>
                  </a:lnTo>
                  <a:lnTo>
                    <a:pt x="1" y="28"/>
                  </a:lnTo>
                  <a:lnTo>
                    <a:pt x="4" y="26"/>
                  </a:lnTo>
                  <a:lnTo>
                    <a:pt x="0" y="17"/>
                  </a:lnTo>
                  <a:lnTo>
                    <a:pt x="1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49" name="Freeform 187">
              <a:extLst>
                <a:ext uri="{FF2B5EF4-FFF2-40B4-BE49-F238E27FC236}">
                  <a16:creationId xmlns:a16="http://schemas.microsoft.com/office/drawing/2014/main" id="{74996C77-4F57-4445-9856-ACDFEE7EC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5117" y="1940129"/>
              <a:ext cx="263640" cy="435956"/>
            </a:xfrm>
            <a:custGeom>
              <a:avLst/>
              <a:gdLst>
                <a:gd name="T0" fmla="*/ 144 w 166"/>
                <a:gd name="T1" fmla="*/ 61 h 259"/>
                <a:gd name="T2" fmla="*/ 132 w 166"/>
                <a:gd name="T3" fmla="*/ 73 h 259"/>
                <a:gd name="T4" fmla="*/ 137 w 166"/>
                <a:gd name="T5" fmla="*/ 84 h 259"/>
                <a:gd name="T6" fmla="*/ 117 w 166"/>
                <a:gd name="T7" fmla="*/ 100 h 259"/>
                <a:gd name="T8" fmla="*/ 92 w 166"/>
                <a:gd name="T9" fmla="*/ 116 h 259"/>
                <a:gd name="T10" fmla="*/ 85 w 166"/>
                <a:gd name="T11" fmla="*/ 142 h 259"/>
                <a:gd name="T12" fmla="*/ 97 w 166"/>
                <a:gd name="T13" fmla="*/ 156 h 259"/>
                <a:gd name="T14" fmla="*/ 112 w 166"/>
                <a:gd name="T15" fmla="*/ 166 h 259"/>
                <a:gd name="T16" fmla="*/ 102 w 166"/>
                <a:gd name="T17" fmla="*/ 188 h 259"/>
                <a:gd name="T18" fmla="*/ 87 w 166"/>
                <a:gd name="T19" fmla="*/ 193 h 259"/>
                <a:gd name="T20" fmla="*/ 85 w 166"/>
                <a:gd name="T21" fmla="*/ 226 h 259"/>
                <a:gd name="T22" fmla="*/ 78 w 166"/>
                <a:gd name="T23" fmla="*/ 244 h 259"/>
                <a:gd name="T24" fmla="*/ 59 w 166"/>
                <a:gd name="T25" fmla="*/ 242 h 259"/>
                <a:gd name="T26" fmla="*/ 52 w 166"/>
                <a:gd name="T27" fmla="*/ 258 h 259"/>
                <a:gd name="T28" fmla="*/ 35 w 166"/>
                <a:gd name="T29" fmla="*/ 259 h 259"/>
                <a:gd name="T30" fmla="*/ 28 w 166"/>
                <a:gd name="T31" fmla="*/ 240 h 259"/>
                <a:gd name="T32" fmla="*/ 14 w 166"/>
                <a:gd name="T33" fmla="*/ 218 h 259"/>
                <a:gd name="T34" fmla="*/ 0 w 166"/>
                <a:gd name="T35" fmla="*/ 190 h 259"/>
                <a:gd name="T36" fmla="*/ 6 w 166"/>
                <a:gd name="T37" fmla="*/ 179 h 259"/>
                <a:gd name="T38" fmla="*/ 17 w 166"/>
                <a:gd name="T39" fmla="*/ 166 h 259"/>
                <a:gd name="T40" fmla="*/ 20 w 166"/>
                <a:gd name="T41" fmla="*/ 143 h 259"/>
                <a:gd name="T42" fmla="*/ 10 w 166"/>
                <a:gd name="T43" fmla="*/ 134 h 259"/>
                <a:gd name="T44" fmla="*/ 6 w 166"/>
                <a:gd name="T45" fmla="*/ 109 h 259"/>
                <a:gd name="T46" fmla="*/ 14 w 166"/>
                <a:gd name="T47" fmla="*/ 91 h 259"/>
                <a:gd name="T48" fmla="*/ 28 w 166"/>
                <a:gd name="T49" fmla="*/ 91 h 259"/>
                <a:gd name="T50" fmla="*/ 32 w 166"/>
                <a:gd name="T51" fmla="*/ 84 h 259"/>
                <a:gd name="T52" fmla="*/ 26 w 166"/>
                <a:gd name="T53" fmla="*/ 78 h 259"/>
                <a:gd name="T54" fmla="*/ 45 w 166"/>
                <a:gd name="T55" fmla="*/ 52 h 259"/>
                <a:gd name="T56" fmla="*/ 56 w 166"/>
                <a:gd name="T57" fmla="*/ 32 h 259"/>
                <a:gd name="T58" fmla="*/ 63 w 166"/>
                <a:gd name="T59" fmla="*/ 19 h 259"/>
                <a:gd name="T60" fmla="*/ 76 w 166"/>
                <a:gd name="T61" fmla="*/ 19 h 259"/>
                <a:gd name="T62" fmla="*/ 78 w 166"/>
                <a:gd name="T63" fmla="*/ 9 h 259"/>
                <a:gd name="T64" fmla="*/ 103 w 166"/>
                <a:gd name="T65" fmla="*/ 12 h 259"/>
                <a:gd name="T66" fmla="*/ 103 w 166"/>
                <a:gd name="T67" fmla="*/ 1 h 259"/>
                <a:gd name="T68" fmla="*/ 111 w 166"/>
                <a:gd name="T69" fmla="*/ 0 h 259"/>
                <a:gd name="T70" fmla="*/ 131 w 166"/>
                <a:gd name="T71" fmla="*/ 9 h 259"/>
                <a:gd name="T72" fmla="*/ 154 w 166"/>
                <a:gd name="T73" fmla="*/ 21 h 259"/>
                <a:gd name="T74" fmla="*/ 160 w 166"/>
                <a:gd name="T75" fmla="*/ 48 h 259"/>
                <a:gd name="T76" fmla="*/ 166 w 166"/>
                <a:gd name="T77" fmla="*/ 55 h 259"/>
                <a:gd name="T78" fmla="*/ 144 w 166"/>
                <a:gd name="T79" fmla="*/ 6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6" h="259">
                  <a:moveTo>
                    <a:pt x="144" y="61"/>
                  </a:moveTo>
                  <a:lnTo>
                    <a:pt x="132" y="73"/>
                  </a:lnTo>
                  <a:lnTo>
                    <a:pt x="137" y="84"/>
                  </a:lnTo>
                  <a:lnTo>
                    <a:pt x="117" y="100"/>
                  </a:lnTo>
                  <a:lnTo>
                    <a:pt x="92" y="116"/>
                  </a:lnTo>
                  <a:lnTo>
                    <a:pt x="85" y="142"/>
                  </a:lnTo>
                  <a:lnTo>
                    <a:pt x="97" y="156"/>
                  </a:lnTo>
                  <a:lnTo>
                    <a:pt x="112" y="166"/>
                  </a:lnTo>
                  <a:lnTo>
                    <a:pt x="102" y="188"/>
                  </a:lnTo>
                  <a:lnTo>
                    <a:pt x="87" y="193"/>
                  </a:lnTo>
                  <a:lnTo>
                    <a:pt x="85" y="226"/>
                  </a:lnTo>
                  <a:lnTo>
                    <a:pt x="78" y="244"/>
                  </a:lnTo>
                  <a:lnTo>
                    <a:pt x="59" y="242"/>
                  </a:lnTo>
                  <a:lnTo>
                    <a:pt x="52" y="258"/>
                  </a:lnTo>
                  <a:lnTo>
                    <a:pt x="35" y="259"/>
                  </a:lnTo>
                  <a:lnTo>
                    <a:pt x="28" y="240"/>
                  </a:lnTo>
                  <a:lnTo>
                    <a:pt x="14" y="218"/>
                  </a:lnTo>
                  <a:lnTo>
                    <a:pt x="0" y="190"/>
                  </a:lnTo>
                  <a:lnTo>
                    <a:pt x="6" y="179"/>
                  </a:lnTo>
                  <a:lnTo>
                    <a:pt x="17" y="166"/>
                  </a:lnTo>
                  <a:lnTo>
                    <a:pt x="20" y="143"/>
                  </a:lnTo>
                  <a:lnTo>
                    <a:pt x="10" y="134"/>
                  </a:lnTo>
                  <a:lnTo>
                    <a:pt x="6" y="109"/>
                  </a:lnTo>
                  <a:lnTo>
                    <a:pt x="14" y="91"/>
                  </a:lnTo>
                  <a:lnTo>
                    <a:pt x="28" y="91"/>
                  </a:lnTo>
                  <a:lnTo>
                    <a:pt x="32" y="84"/>
                  </a:lnTo>
                  <a:lnTo>
                    <a:pt x="26" y="78"/>
                  </a:lnTo>
                  <a:lnTo>
                    <a:pt x="45" y="52"/>
                  </a:lnTo>
                  <a:lnTo>
                    <a:pt x="56" y="32"/>
                  </a:lnTo>
                  <a:lnTo>
                    <a:pt x="63" y="19"/>
                  </a:lnTo>
                  <a:lnTo>
                    <a:pt x="76" y="19"/>
                  </a:lnTo>
                  <a:lnTo>
                    <a:pt x="78" y="9"/>
                  </a:lnTo>
                  <a:lnTo>
                    <a:pt x="103" y="12"/>
                  </a:lnTo>
                  <a:lnTo>
                    <a:pt x="103" y="1"/>
                  </a:lnTo>
                  <a:lnTo>
                    <a:pt x="111" y="0"/>
                  </a:lnTo>
                  <a:lnTo>
                    <a:pt x="131" y="9"/>
                  </a:lnTo>
                  <a:lnTo>
                    <a:pt x="154" y="21"/>
                  </a:lnTo>
                  <a:lnTo>
                    <a:pt x="160" y="48"/>
                  </a:lnTo>
                  <a:lnTo>
                    <a:pt x="166" y="55"/>
                  </a:lnTo>
                  <a:lnTo>
                    <a:pt x="144" y="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0" name="Freeform 188">
              <a:extLst>
                <a:ext uri="{FF2B5EF4-FFF2-40B4-BE49-F238E27FC236}">
                  <a16:creationId xmlns:a16="http://schemas.microsoft.com/office/drawing/2014/main" id="{5284E72D-CCC6-7048-A948-CAE2E6281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806" y="5193802"/>
              <a:ext cx="38117" cy="57230"/>
            </a:xfrm>
            <a:custGeom>
              <a:avLst/>
              <a:gdLst>
                <a:gd name="T0" fmla="*/ 24 w 24"/>
                <a:gd name="T1" fmla="*/ 23 h 34"/>
                <a:gd name="T2" fmla="*/ 20 w 24"/>
                <a:gd name="T3" fmla="*/ 32 h 34"/>
                <a:gd name="T4" fmla="*/ 10 w 24"/>
                <a:gd name="T5" fmla="*/ 34 h 34"/>
                <a:gd name="T6" fmla="*/ 0 w 24"/>
                <a:gd name="T7" fmla="*/ 23 h 34"/>
                <a:gd name="T8" fmla="*/ 0 w 24"/>
                <a:gd name="T9" fmla="*/ 16 h 34"/>
                <a:gd name="T10" fmla="*/ 6 w 24"/>
                <a:gd name="T11" fmla="*/ 8 h 34"/>
                <a:gd name="T12" fmla="*/ 8 w 24"/>
                <a:gd name="T13" fmla="*/ 2 h 34"/>
                <a:gd name="T14" fmla="*/ 13 w 24"/>
                <a:gd name="T15" fmla="*/ 0 h 34"/>
                <a:gd name="T16" fmla="*/ 22 w 24"/>
                <a:gd name="T17" fmla="*/ 4 h 34"/>
                <a:gd name="T18" fmla="*/ 24 w 24"/>
                <a:gd name="T19" fmla="*/ 14 h 34"/>
                <a:gd name="T20" fmla="*/ 24 w 24"/>
                <a:gd name="T2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4">
                  <a:moveTo>
                    <a:pt x="24" y="23"/>
                  </a:moveTo>
                  <a:lnTo>
                    <a:pt x="20" y="32"/>
                  </a:lnTo>
                  <a:lnTo>
                    <a:pt x="10" y="34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3" y="0"/>
                  </a:lnTo>
                  <a:lnTo>
                    <a:pt x="22" y="4"/>
                  </a:lnTo>
                  <a:lnTo>
                    <a:pt x="24" y="14"/>
                  </a:lnTo>
                  <a:lnTo>
                    <a:pt x="24" y="2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1" name="Freeform 189">
              <a:extLst>
                <a:ext uri="{FF2B5EF4-FFF2-40B4-BE49-F238E27FC236}">
                  <a16:creationId xmlns:a16="http://schemas.microsoft.com/office/drawing/2014/main" id="{09A1BA93-D57B-084B-8497-93B9611D6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331" y="2997194"/>
              <a:ext cx="168348" cy="170007"/>
            </a:xfrm>
            <a:custGeom>
              <a:avLst/>
              <a:gdLst>
                <a:gd name="T0" fmla="*/ 56 w 106"/>
                <a:gd name="T1" fmla="*/ 79 h 101"/>
                <a:gd name="T2" fmla="*/ 24 w 106"/>
                <a:gd name="T3" fmla="*/ 101 h 101"/>
                <a:gd name="T4" fmla="*/ 4 w 106"/>
                <a:gd name="T5" fmla="*/ 93 h 101"/>
                <a:gd name="T6" fmla="*/ 3 w 106"/>
                <a:gd name="T7" fmla="*/ 93 h 101"/>
                <a:gd name="T8" fmla="*/ 5 w 106"/>
                <a:gd name="T9" fmla="*/ 90 h 101"/>
                <a:gd name="T10" fmla="*/ 4 w 106"/>
                <a:gd name="T11" fmla="*/ 81 h 101"/>
                <a:gd name="T12" fmla="*/ 7 w 106"/>
                <a:gd name="T13" fmla="*/ 70 h 101"/>
                <a:gd name="T14" fmla="*/ 16 w 106"/>
                <a:gd name="T15" fmla="*/ 62 h 101"/>
                <a:gd name="T16" fmla="*/ 12 w 106"/>
                <a:gd name="T17" fmla="*/ 54 h 101"/>
                <a:gd name="T18" fmla="*/ 4 w 106"/>
                <a:gd name="T19" fmla="*/ 53 h 101"/>
                <a:gd name="T20" fmla="*/ 0 w 106"/>
                <a:gd name="T21" fmla="*/ 37 h 101"/>
                <a:gd name="T22" fmla="*/ 4 w 106"/>
                <a:gd name="T23" fmla="*/ 29 h 101"/>
                <a:gd name="T24" fmla="*/ 8 w 106"/>
                <a:gd name="T25" fmla="*/ 24 h 101"/>
                <a:gd name="T26" fmla="*/ 12 w 106"/>
                <a:gd name="T27" fmla="*/ 20 h 101"/>
                <a:gd name="T28" fmla="*/ 11 w 106"/>
                <a:gd name="T29" fmla="*/ 8 h 101"/>
                <a:gd name="T30" fmla="*/ 17 w 106"/>
                <a:gd name="T31" fmla="*/ 12 h 101"/>
                <a:gd name="T32" fmla="*/ 36 w 106"/>
                <a:gd name="T33" fmla="*/ 6 h 101"/>
                <a:gd name="T34" fmla="*/ 45 w 106"/>
                <a:gd name="T35" fmla="*/ 10 h 101"/>
                <a:gd name="T36" fmla="*/ 59 w 106"/>
                <a:gd name="T37" fmla="*/ 10 h 101"/>
                <a:gd name="T38" fmla="*/ 78 w 106"/>
                <a:gd name="T39" fmla="*/ 3 h 101"/>
                <a:gd name="T40" fmla="*/ 87 w 106"/>
                <a:gd name="T41" fmla="*/ 3 h 101"/>
                <a:gd name="T42" fmla="*/ 106 w 106"/>
                <a:gd name="T43" fmla="*/ 0 h 101"/>
                <a:gd name="T44" fmla="*/ 99 w 106"/>
                <a:gd name="T45" fmla="*/ 13 h 101"/>
                <a:gd name="T46" fmla="*/ 91 w 106"/>
                <a:gd name="T47" fmla="*/ 18 h 101"/>
                <a:gd name="T48" fmla="*/ 94 w 106"/>
                <a:gd name="T49" fmla="*/ 33 h 101"/>
                <a:gd name="T50" fmla="*/ 91 w 106"/>
                <a:gd name="T51" fmla="*/ 58 h 101"/>
                <a:gd name="T52" fmla="*/ 56 w 106"/>
                <a:gd name="T53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" h="101">
                  <a:moveTo>
                    <a:pt x="56" y="79"/>
                  </a:moveTo>
                  <a:lnTo>
                    <a:pt x="24" y="101"/>
                  </a:lnTo>
                  <a:lnTo>
                    <a:pt x="4" y="93"/>
                  </a:lnTo>
                  <a:lnTo>
                    <a:pt x="3" y="93"/>
                  </a:lnTo>
                  <a:lnTo>
                    <a:pt x="5" y="90"/>
                  </a:lnTo>
                  <a:lnTo>
                    <a:pt x="4" y="81"/>
                  </a:lnTo>
                  <a:lnTo>
                    <a:pt x="7" y="70"/>
                  </a:lnTo>
                  <a:lnTo>
                    <a:pt x="16" y="62"/>
                  </a:lnTo>
                  <a:lnTo>
                    <a:pt x="12" y="54"/>
                  </a:lnTo>
                  <a:lnTo>
                    <a:pt x="4" y="53"/>
                  </a:lnTo>
                  <a:lnTo>
                    <a:pt x="0" y="37"/>
                  </a:lnTo>
                  <a:lnTo>
                    <a:pt x="4" y="29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11" y="8"/>
                  </a:lnTo>
                  <a:lnTo>
                    <a:pt x="17" y="12"/>
                  </a:lnTo>
                  <a:lnTo>
                    <a:pt x="36" y="6"/>
                  </a:lnTo>
                  <a:lnTo>
                    <a:pt x="45" y="10"/>
                  </a:lnTo>
                  <a:lnTo>
                    <a:pt x="59" y="10"/>
                  </a:lnTo>
                  <a:lnTo>
                    <a:pt x="78" y="3"/>
                  </a:lnTo>
                  <a:lnTo>
                    <a:pt x="87" y="3"/>
                  </a:lnTo>
                  <a:lnTo>
                    <a:pt x="106" y="0"/>
                  </a:lnTo>
                  <a:lnTo>
                    <a:pt x="99" y="13"/>
                  </a:lnTo>
                  <a:lnTo>
                    <a:pt x="91" y="18"/>
                  </a:lnTo>
                  <a:lnTo>
                    <a:pt x="94" y="33"/>
                  </a:lnTo>
                  <a:lnTo>
                    <a:pt x="91" y="58"/>
                  </a:lnTo>
                  <a:lnTo>
                    <a:pt x="56" y="7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2" name="Freeform 190">
              <a:extLst>
                <a:ext uri="{FF2B5EF4-FFF2-40B4-BE49-F238E27FC236}">
                  <a16:creationId xmlns:a16="http://schemas.microsoft.com/office/drawing/2014/main" id="{396E0F61-7715-A640-BE6C-C546FE922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937" y="3478596"/>
              <a:ext cx="298580" cy="558830"/>
            </a:xfrm>
            <a:custGeom>
              <a:avLst/>
              <a:gdLst>
                <a:gd name="T0" fmla="*/ 18 w 188"/>
                <a:gd name="T1" fmla="*/ 219 h 332"/>
                <a:gd name="T2" fmla="*/ 19 w 188"/>
                <a:gd name="T3" fmla="*/ 209 h 332"/>
                <a:gd name="T4" fmla="*/ 8 w 188"/>
                <a:gd name="T5" fmla="*/ 209 h 332"/>
                <a:gd name="T6" fmla="*/ 8 w 188"/>
                <a:gd name="T7" fmla="*/ 196 h 332"/>
                <a:gd name="T8" fmla="*/ 0 w 188"/>
                <a:gd name="T9" fmla="*/ 188 h 332"/>
                <a:gd name="T10" fmla="*/ 7 w 188"/>
                <a:gd name="T11" fmla="*/ 161 h 332"/>
                <a:gd name="T12" fmla="*/ 30 w 188"/>
                <a:gd name="T13" fmla="*/ 141 h 332"/>
                <a:gd name="T14" fmla="*/ 30 w 188"/>
                <a:gd name="T15" fmla="*/ 114 h 332"/>
                <a:gd name="T16" fmla="*/ 37 w 188"/>
                <a:gd name="T17" fmla="*/ 72 h 332"/>
                <a:gd name="T18" fmla="*/ 40 w 188"/>
                <a:gd name="T19" fmla="*/ 63 h 332"/>
                <a:gd name="T20" fmla="*/ 33 w 188"/>
                <a:gd name="T21" fmla="*/ 56 h 332"/>
                <a:gd name="T22" fmla="*/ 32 w 188"/>
                <a:gd name="T23" fmla="*/ 49 h 332"/>
                <a:gd name="T24" fmla="*/ 25 w 188"/>
                <a:gd name="T25" fmla="*/ 44 h 332"/>
                <a:gd name="T26" fmla="*/ 20 w 188"/>
                <a:gd name="T27" fmla="*/ 11 h 332"/>
                <a:gd name="T28" fmla="*/ 38 w 188"/>
                <a:gd name="T29" fmla="*/ 0 h 332"/>
                <a:gd name="T30" fmla="*/ 111 w 188"/>
                <a:gd name="T31" fmla="*/ 40 h 332"/>
                <a:gd name="T32" fmla="*/ 184 w 188"/>
                <a:gd name="T33" fmla="*/ 80 h 332"/>
                <a:gd name="T34" fmla="*/ 188 w 188"/>
                <a:gd name="T35" fmla="*/ 162 h 332"/>
                <a:gd name="T36" fmla="*/ 172 w 188"/>
                <a:gd name="T37" fmla="*/ 161 h 332"/>
                <a:gd name="T38" fmla="*/ 164 w 188"/>
                <a:gd name="T39" fmla="*/ 176 h 332"/>
                <a:gd name="T40" fmla="*/ 160 w 188"/>
                <a:gd name="T41" fmla="*/ 189 h 332"/>
                <a:gd name="T42" fmla="*/ 163 w 188"/>
                <a:gd name="T43" fmla="*/ 194 h 332"/>
                <a:gd name="T44" fmla="*/ 158 w 188"/>
                <a:gd name="T45" fmla="*/ 200 h 332"/>
                <a:gd name="T46" fmla="*/ 160 w 188"/>
                <a:gd name="T47" fmla="*/ 209 h 332"/>
                <a:gd name="T48" fmla="*/ 155 w 188"/>
                <a:gd name="T49" fmla="*/ 217 h 332"/>
                <a:gd name="T50" fmla="*/ 154 w 188"/>
                <a:gd name="T51" fmla="*/ 225 h 332"/>
                <a:gd name="T52" fmla="*/ 160 w 188"/>
                <a:gd name="T53" fmla="*/ 224 h 332"/>
                <a:gd name="T54" fmla="*/ 164 w 188"/>
                <a:gd name="T55" fmla="*/ 232 h 332"/>
                <a:gd name="T56" fmla="*/ 164 w 188"/>
                <a:gd name="T57" fmla="*/ 244 h 332"/>
                <a:gd name="T58" fmla="*/ 171 w 188"/>
                <a:gd name="T59" fmla="*/ 250 h 332"/>
                <a:gd name="T60" fmla="*/ 171 w 188"/>
                <a:gd name="T61" fmla="*/ 255 h 332"/>
                <a:gd name="T62" fmla="*/ 160 w 188"/>
                <a:gd name="T63" fmla="*/ 258 h 332"/>
                <a:gd name="T64" fmla="*/ 151 w 188"/>
                <a:gd name="T65" fmla="*/ 267 h 332"/>
                <a:gd name="T66" fmla="*/ 138 w 188"/>
                <a:gd name="T67" fmla="*/ 290 h 332"/>
                <a:gd name="T68" fmla="*/ 121 w 188"/>
                <a:gd name="T69" fmla="*/ 299 h 332"/>
                <a:gd name="T70" fmla="*/ 103 w 188"/>
                <a:gd name="T71" fmla="*/ 298 h 332"/>
                <a:gd name="T72" fmla="*/ 98 w 188"/>
                <a:gd name="T73" fmla="*/ 300 h 332"/>
                <a:gd name="T74" fmla="*/ 100 w 188"/>
                <a:gd name="T75" fmla="*/ 307 h 332"/>
                <a:gd name="T76" fmla="*/ 90 w 188"/>
                <a:gd name="T77" fmla="*/ 314 h 332"/>
                <a:gd name="T78" fmla="*/ 83 w 188"/>
                <a:gd name="T79" fmla="*/ 323 h 332"/>
                <a:gd name="T80" fmla="*/ 59 w 188"/>
                <a:gd name="T81" fmla="*/ 330 h 332"/>
                <a:gd name="T82" fmla="*/ 55 w 188"/>
                <a:gd name="T83" fmla="*/ 326 h 332"/>
                <a:gd name="T84" fmla="*/ 52 w 188"/>
                <a:gd name="T85" fmla="*/ 325 h 332"/>
                <a:gd name="T86" fmla="*/ 48 w 188"/>
                <a:gd name="T87" fmla="*/ 331 h 332"/>
                <a:gd name="T88" fmla="*/ 33 w 188"/>
                <a:gd name="T89" fmla="*/ 332 h 332"/>
                <a:gd name="T90" fmla="*/ 36 w 188"/>
                <a:gd name="T91" fmla="*/ 326 h 332"/>
                <a:gd name="T92" fmla="*/ 30 w 188"/>
                <a:gd name="T93" fmla="*/ 312 h 332"/>
                <a:gd name="T94" fmla="*/ 28 w 188"/>
                <a:gd name="T95" fmla="*/ 304 h 332"/>
                <a:gd name="T96" fmla="*/ 20 w 188"/>
                <a:gd name="T97" fmla="*/ 300 h 332"/>
                <a:gd name="T98" fmla="*/ 9 w 188"/>
                <a:gd name="T99" fmla="*/ 288 h 332"/>
                <a:gd name="T100" fmla="*/ 13 w 188"/>
                <a:gd name="T101" fmla="*/ 278 h 332"/>
                <a:gd name="T102" fmla="*/ 21 w 188"/>
                <a:gd name="T103" fmla="*/ 280 h 332"/>
                <a:gd name="T104" fmla="*/ 26 w 188"/>
                <a:gd name="T105" fmla="*/ 279 h 332"/>
                <a:gd name="T106" fmla="*/ 36 w 188"/>
                <a:gd name="T107" fmla="*/ 279 h 332"/>
                <a:gd name="T108" fmla="*/ 26 w 188"/>
                <a:gd name="T109" fmla="*/ 260 h 332"/>
                <a:gd name="T110" fmla="*/ 27 w 188"/>
                <a:gd name="T111" fmla="*/ 246 h 332"/>
                <a:gd name="T112" fmla="*/ 25 w 188"/>
                <a:gd name="T113" fmla="*/ 233 h 332"/>
                <a:gd name="T114" fmla="*/ 18 w 188"/>
                <a:gd name="T115" fmla="*/ 21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" h="332">
                  <a:moveTo>
                    <a:pt x="18" y="219"/>
                  </a:moveTo>
                  <a:lnTo>
                    <a:pt x="19" y="209"/>
                  </a:lnTo>
                  <a:lnTo>
                    <a:pt x="8" y="209"/>
                  </a:lnTo>
                  <a:lnTo>
                    <a:pt x="8" y="196"/>
                  </a:lnTo>
                  <a:lnTo>
                    <a:pt x="0" y="188"/>
                  </a:lnTo>
                  <a:lnTo>
                    <a:pt x="7" y="161"/>
                  </a:lnTo>
                  <a:lnTo>
                    <a:pt x="30" y="141"/>
                  </a:lnTo>
                  <a:lnTo>
                    <a:pt x="30" y="114"/>
                  </a:lnTo>
                  <a:lnTo>
                    <a:pt x="37" y="72"/>
                  </a:lnTo>
                  <a:lnTo>
                    <a:pt x="40" y="63"/>
                  </a:lnTo>
                  <a:lnTo>
                    <a:pt x="33" y="56"/>
                  </a:lnTo>
                  <a:lnTo>
                    <a:pt x="32" y="49"/>
                  </a:lnTo>
                  <a:lnTo>
                    <a:pt x="25" y="44"/>
                  </a:lnTo>
                  <a:lnTo>
                    <a:pt x="20" y="11"/>
                  </a:lnTo>
                  <a:lnTo>
                    <a:pt x="38" y="0"/>
                  </a:lnTo>
                  <a:lnTo>
                    <a:pt x="111" y="40"/>
                  </a:lnTo>
                  <a:lnTo>
                    <a:pt x="184" y="80"/>
                  </a:lnTo>
                  <a:lnTo>
                    <a:pt x="188" y="162"/>
                  </a:lnTo>
                  <a:lnTo>
                    <a:pt x="172" y="161"/>
                  </a:lnTo>
                  <a:lnTo>
                    <a:pt x="164" y="176"/>
                  </a:lnTo>
                  <a:lnTo>
                    <a:pt x="160" y="189"/>
                  </a:lnTo>
                  <a:lnTo>
                    <a:pt x="163" y="194"/>
                  </a:lnTo>
                  <a:lnTo>
                    <a:pt x="158" y="200"/>
                  </a:lnTo>
                  <a:lnTo>
                    <a:pt x="160" y="209"/>
                  </a:lnTo>
                  <a:lnTo>
                    <a:pt x="155" y="217"/>
                  </a:lnTo>
                  <a:lnTo>
                    <a:pt x="154" y="225"/>
                  </a:lnTo>
                  <a:lnTo>
                    <a:pt x="160" y="224"/>
                  </a:lnTo>
                  <a:lnTo>
                    <a:pt x="164" y="232"/>
                  </a:lnTo>
                  <a:lnTo>
                    <a:pt x="164" y="244"/>
                  </a:lnTo>
                  <a:lnTo>
                    <a:pt x="171" y="250"/>
                  </a:lnTo>
                  <a:lnTo>
                    <a:pt x="171" y="255"/>
                  </a:lnTo>
                  <a:lnTo>
                    <a:pt x="160" y="258"/>
                  </a:lnTo>
                  <a:lnTo>
                    <a:pt x="151" y="267"/>
                  </a:lnTo>
                  <a:lnTo>
                    <a:pt x="138" y="290"/>
                  </a:lnTo>
                  <a:lnTo>
                    <a:pt x="121" y="299"/>
                  </a:lnTo>
                  <a:lnTo>
                    <a:pt x="103" y="298"/>
                  </a:lnTo>
                  <a:lnTo>
                    <a:pt x="98" y="300"/>
                  </a:lnTo>
                  <a:lnTo>
                    <a:pt x="100" y="307"/>
                  </a:lnTo>
                  <a:lnTo>
                    <a:pt x="90" y="314"/>
                  </a:lnTo>
                  <a:lnTo>
                    <a:pt x="83" y="323"/>
                  </a:lnTo>
                  <a:lnTo>
                    <a:pt x="59" y="330"/>
                  </a:lnTo>
                  <a:lnTo>
                    <a:pt x="55" y="326"/>
                  </a:lnTo>
                  <a:lnTo>
                    <a:pt x="52" y="325"/>
                  </a:lnTo>
                  <a:lnTo>
                    <a:pt x="48" y="331"/>
                  </a:lnTo>
                  <a:lnTo>
                    <a:pt x="33" y="332"/>
                  </a:lnTo>
                  <a:lnTo>
                    <a:pt x="36" y="326"/>
                  </a:lnTo>
                  <a:lnTo>
                    <a:pt x="30" y="312"/>
                  </a:lnTo>
                  <a:lnTo>
                    <a:pt x="28" y="304"/>
                  </a:lnTo>
                  <a:lnTo>
                    <a:pt x="20" y="300"/>
                  </a:lnTo>
                  <a:lnTo>
                    <a:pt x="9" y="288"/>
                  </a:lnTo>
                  <a:lnTo>
                    <a:pt x="13" y="278"/>
                  </a:lnTo>
                  <a:lnTo>
                    <a:pt x="21" y="280"/>
                  </a:lnTo>
                  <a:lnTo>
                    <a:pt x="26" y="279"/>
                  </a:lnTo>
                  <a:lnTo>
                    <a:pt x="36" y="279"/>
                  </a:lnTo>
                  <a:lnTo>
                    <a:pt x="26" y="260"/>
                  </a:lnTo>
                  <a:lnTo>
                    <a:pt x="27" y="246"/>
                  </a:lnTo>
                  <a:lnTo>
                    <a:pt x="25" y="233"/>
                  </a:lnTo>
                  <a:lnTo>
                    <a:pt x="18" y="2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3" name="Freeform 191">
              <a:extLst>
                <a:ext uri="{FF2B5EF4-FFF2-40B4-BE49-F238E27FC236}">
                  <a16:creationId xmlns:a16="http://schemas.microsoft.com/office/drawing/2014/main" id="{895BF3F6-B20E-A544-B300-F2FE04196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65" y="3911185"/>
              <a:ext cx="55587" cy="178421"/>
            </a:xfrm>
            <a:custGeom>
              <a:avLst/>
              <a:gdLst>
                <a:gd name="T0" fmla="*/ 35 w 35"/>
                <a:gd name="T1" fmla="*/ 102 h 106"/>
                <a:gd name="T2" fmla="*/ 21 w 35"/>
                <a:gd name="T3" fmla="*/ 106 h 106"/>
                <a:gd name="T4" fmla="*/ 17 w 35"/>
                <a:gd name="T5" fmla="*/ 99 h 106"/>
                <a:gd name="T6" fmla="*/ 12 w 35"/>
                <a:gd name="T7" fmla="*/ 86 h 106"/>
                <a:gd name="T8" fmla="*/ 10 w 35"/>
                <a:gd name="T9" fmla="*/ 75 h 106"/>
                <a:gd name="T10" fmla="*/ 14 w 35"/>
                <a:gd name="T11" fmla="*/ 57 h 106"/>
                <a:gd name="T12" fmla="*/ 10 w 35"/>
                <a:gd name="T13" fmla="*/ 49 h 106"/>
                <a:gd name="T14" fmla="*/ 8 w 35"/>
                <a:gd name="T15" fmla="*/ 33 h 106"/>
                <a:gd name="T16" fmla="*/ 8 w 35"/>
                <a:gd name="T17" fmla="*/ 18 h 106"/>
                <a:gd name="T18" fmla="*/ 0 w 35"/>
                <a:gd name="T19" fmla="*/ 7 h 106"/>
                <a:gd name="T20" fmla="*/ 2 w 35"/>
                <a:gd name="T21" fmla="*/ 0 h 106"/>
                <a:gd name="T22" fmla="*/ 18 w 35"/>
                <a:gd name="T23" fmla="*/ 1 h 106"/>
                <a:gd name="T24" fmla="*/ 15 w 35"/>
                <a:gd name="T25" fmla="*/ 12 h 106"/>
                <a:gd name="T26" fmla="*/ 21 w 35"/>
                <a:gd name="T27" fmla="*/ 18 h 106"/>
                <a:gd name="T28" fmla="*/ 27 w 35"/>
                <a:gd name="T29" fmla="*/ 25 h 106"/>
                <a:gd name="T30" fmla="*/ 28 w 35"/>
                <a:gd name="T31" fmla="*/ 36 h 106"/>
                <a:gd name="T32" fmla="*/ 32 w 35"/>
                <a:gd name="T33" fmla="*/ 40 h 106"/>
                <a:gd name="T34" fmla="*/ 31 w 35"/>
                <a:gd name="T35" fmla="*/ 88 h 106"/>
                <a:gd name="T36" fmla="*/ 35 w 35"/>
                <a:gd name="T37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06">
                  <a:moveTo>
                    <a:pt x="35" y="102"/>
                  </a:moveTo>
                  <a:lnTo>
                    <a:pt x="21" y="106"/>
                  </a:lnTo>
                  <a:lnTo>
                    <a:pt x="17" y="99"/>
                  </a:lnTo>
                  <a:lnTo>
                    <a:pt x="12" y="86"/>
                  </a:lnTo>
                  <a:lnTo>
                    <a:pt x="10" y="75"/>
                  </a:lnTo>
                  <a:lnTo>
                    <a:pt x="14" y="57"/>
                  </a:lnTo>
                  <a:lnTo>
                    <a:pt x="10" y="49"/>
                  </a:lnTo>
                  <a:lnTo>
                    <a:pt x="8" y="33"/>
                  </a:lnTo>
                  <a:lnTo>
                    <a:pt x="8" y="18"/>
                  </a:lnTo>
                  <a:lnTo>
                    <a:pt x="0" y="7"/>
                  </a:lnTo>
                  <a:lnTo>
                    <a:pt x="2" y="0"/>
                  </a:lnTo>
                  <a:lnTo>
                    <a:pt x="18" y="1"/>
                  </a:lnTo>
                  <a:lnTo>
                    <a:pt x="15" y="12"/>
                  </a:lnTo>
                  <a:lnTo>
                    <a:pt x="21" y="18"/>
                  </a:lnTo>
                  <a:lnTo>
                    <a:pt x="27" y="25"/>
                  </a:lnTo>
                  <a:lnTo>
                    <a:pt x="28" y="36"/>
                  </a:lnTo>
                  <a:lnTo>
                    <a:pt x="32" y="40"/>
                  </a:lnTo>
                  <a:lnTo>
                    <a:pt x="31" y="88"/>
                  </a:lnTo>
                  <a:lnTo>
                    <a:pt x="35" y="10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4" name="Freeform 192">
              <a:extLst>
                <a:ext uri="{FF2B5EF4-FFF2-40B4-BE49-F238E27FC236}">
                  <a16:creationId xmlns:a16="http://schemas.microsoft.com/office/drawing/2014/main" id="{2721F6BA-6E77-9E43-A3F4-0B66CD078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4631" y="3582956"/>
              <a:ext cx="252522" cy="515067"/>
            </a:xfrm>
            <a:custGeom>
              <a:avLst/>
              <a:gdLst>
                <a:gd name="T0" fmla="*/ 93 w 159"/>
                <a:gd name="T1" fmla="*/ 162 h 306"/>
                <a:gd name="T2" fmla="*/ 78 w 159"/>
                <a:gd name="T3" fmla="*/ 146 h 306"/>
                <a:gd name="T4" fmla="*/ 63 w 159"/>
                <a:gd name="T5" fmla="*/ 169 h 306"/>
                <a:gd name="T6" fmla="*/ 52 w 159"/>
                <a:gd name="T7" fmla="*/ 217 h 306"/>
                <a:gd name="T8" fmla="*/ 66 w 159"/>
                <a:gd name="T9" fmla="*/ 233 h 306"/>
                <a:gd name="T10" fmla="*/ 79 w 159"/>
                <a:gd name="T11" fmla="*/ 270 h 306"/>
                <a:gd name="T12" fmla="*/ 101 w 159"/>
                <a:gd name="T13" fmla="*/ 284 h 306"/>
                <a:gd name="T14" fmla="*/ 106 w 159"/>
                <a:gd name="T15" fmla="*/ 304 h 306"/>
                <a:gd name="T16" fmla="*/ 91 w 159"/>
                <a:gd name="T17" fmla="*/ 295 h 306"/>
                <a:gd name="T18" fmla="*/ 73 w 159"/>
                <a:gd name="T19" fmla="*/ 290 h 306"/>
                <a:gd name="T20" fmla="*/ 62 w 159"/>
                <a:gd name="T21" fmla="*/ 272 h 306"/>
                <a:gd name="T22" fmla="*/ 42 w 159"/>
                <a:gd name="T23" fmla="*/ 250 h 306"/>
                <a:gd name="T24" fmla="*/ 36 w 159"/>
                <a:gd name="T25" fmla="*/ 251 h 306"/>
                <a:gd name="T26" fmla="*/ 41 w 159"/>
                <a:gd name="T27" fmla="*/ 218 h 306"/>
                <a:gd name="T28" fmla="*/ 56 w 159"/>
                <a:gd name="T29" fmla="*/ 177 h 306"/>
                <a:gd name="T30" fmla="*/ 46 w 159"/>
                <a:gd name="T31" fmla="*/ 149 h 306"/>
                <a:gd name="T32" fmla="*/ 29 w 159"/>
                <a:gd name="T33" fmla="*/ 121 h 306"/>
                <a:gd name="T34" fmla="*/ 30 w 159"/>
                <a:gd name="T35" fmla="*/ 106 h 306"/>
                <a:gd name="T36" fmla="*/ 25 w 159"/>
                <a:gd name="T37" fmla="*/ 75 h 306"/>
                <a:gd name="T38" fmla="*/ 0 w 159"/>
                <a:gd name="T39" fmla="*/ 41 h 306"/>
                <a:gd name="T40" fmla="*/ 12 w 159"/>
                <a:gd name="T41" fmla="*/ 15 h 306"/>
                <a:gd name="T42" fmla="*/ 34 w 159"/>
                <a:gd name="T43" fmla="*/ 5 h 306"/>
                <a:gd name="T44" fmla="*/ 52 w 159"/>
                <a:gd name="T45" fmla="*/ 7 h 306"/>
                <a:gd name="T46" fmla="*/ 67 w 159"/>
                <a:gd name="T47" fmla="*/ 20 h 306"/>
                <a:gd name="T48" fmla="*/ 69 w 159"/>
                <a:gd name="T49" fmla="*/ 61 h 306"/>
                <a:gd name="T50" fmla="*/ 93 w 159"/>
                <a:gd name="T51" fmla="*/ 52 h 306"/>
                <a:gd name="T52" fmla="*/ 106 w 159"/>
                <a:gd name="T53" fmla="*/ 44 h 306"/>
                <a:gd name="T54" fmla="*/ 136 w 159"/>
                <a:gd name="T55" fmla="*/ 62 h 306"/>
                <a:gd name="T56" fmla="*/ 157 w 159"/>
                <a:gd name="T57" fmla="*/ 101 h 306"/>
                <a:gd name="T58" fmla="*/ 154 w 159"/>
                <a:gd name="T59" fmla="*/ 128 h 306"/>
                <a:gd name="T60" fmla="*/ 113 w 159"/>
                <a:gd name="T61" fmla="*/ 129 h 306"/>
                <a:gd name="T62" fmla="*/ 110 w 159"/>
                <a:gd name="T63" fmla="*/ 17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9" h="306">
                  <a:moveTo>
                    <a:pt x="110" y="171"/>
                  </a:moveTo>
                  <a:lnTo>
                    <a:pt x="93" y="162"/>
                  </a:lnTo>
                  <a:lnTo>
                    <a:pt x="78" y="162"/>
                  </a:lnTo>
                  <a:lnTo>
                    <a:pt x="78" y="146"/>
                  </a:lnTo>
                  <a:lnTo>
                    <a:pt x="62" y="146"/>
                  </a:lnTo>
                  <a:lnTo>
                    <a:pt x="63" y="169"/>
                  </a:lnTo>
                  <a:lnTo>
                    <a:pt x="56" y="199"/>
                  </a:lnTo>
                  <a:lnTo>
                    <a:pt x="52" y="217"/>
                  </a:lnTo>
                  <a:lnTo>
                    <a:pt x="54" y="233"/>
                  </a:lnTo>
                  <a:lnTo>
                    <a:pt x="66" y="233"/>
                  </a:lnTo>
                  <a:lnTo>
                    <a:pt x="75" y="252"/>
                  </a:lnTo>
                  <a:lnTo>
                    <a:pt x="79" y="270"/>
                  </a:lnTo>
                  <a:lnTo>
                    <a:pt x="90" y="282"/>
                  </a:lnTo>
                  <a:lnTo>
                    <a:pt x="101" y="284"/>
                  </a:lnTo>
                  <a:lnTo>
                    <a:pt x="111" y="295"/>
                  </a:lnTo>
                  <a:lnTo>
                    <a:pt x="106" y="304"/>
                  </a:lnTo>
                  <a:lnTo>
                    <a:pt x="93" y="306"/>
                  </a:lnTo>
                  <a:lnTo>
                    <a:pt x="91" y="295"/>
                  </a:lnTo>
                  <a:lnTo>
                    <a:pt x="76" y="286"/>
                  </a:lnTo>
                  <a:lnTo>
                    <a:pt x="73" y="290"/>
                  </a:lnTo>
                  <a:lnTo>
                    <a:pt x="66" y="282"/>
                  </a:lnTo>
                  <a:lnTo>
                    <a:pt x="62" y="272"/>
                  </a:lnTo>
                  <a:lnTo>
                    <a:pt x="51" y="260"/>
                  </a:lnTo>
                  <a:lnTo>
                    <a:pt x="42" y="250"/>
                  </a:lnTo>
                  <a:lnTo>
                    <a:pt x="40" y="263"/>
                  </a:lnTo>
                  <a:lnTo>
                    <a:pt x="36" y="251"/>
                  </a:lnTo>
                  <a:lnTo>
                    <a:pt x="37" y="238"/>
                  </a:lnTo>
                  <a:lnTo>
                    <a:pt x="41" y="218"/>
                  </a:lnTo>
                  <a:lnTo>
                    <a:pt x="48" y="197"/>
                  </a:lnTo>
                  <a:lnTo>
                    <a:pt x="56" y="177"/>
                  </a:lnTo>
                  <a:lnTo>
                    <a:pt x="47" y="158"/>
                  </a:lnTo>
                  <a:lnTo>
                    <a:pt x="46" y="149"/>
                  </a:lnTo>
                  <a:lnTo>
                    <a:pt x="43" y="137"/>
                  </a:lnTo>
                  <a:lnTo>
                    <a:pt x="29" y="121"/>
                  </a:lnTo>
                  <a:lnTo>
                    <a:pt x="24" y="110"/>
                  </a:lnTo>
                  <a:lnTo>
                    <a:pt x="30" y="106"/>
                  </a:lnTo>
                  <a:lnTo>
                    <a:pt x="34" y="88"/>
                  </a:lnTo>
                  <a:lnTo>
                    <a:pt x="25" y="75"/>
                  </a:lnTo>
                  <a:lnTo>
                    <a:pt x="11" y="60"/>
                  </a:lnTo>
                  <a:lnTo>
                    <a:pt x="0" y="41"/>
                  </a:lnTo>
                  <a:lnTo>
                    <a:pt x="7" y="37"/>
                  </a:lnTo>
                  <a:lnTo>
                    <a:pt x="12" y="15"/>
                  </a:lnTo>
                  <a:lnTo>
                    <a:pt x="25" y="14"/>
                  </a:lnTo>
                  <a:lnTo>
                    <a:pt x="34" y="5"/>
                  </a:lnTo>
                  <a:lnTo>
                    <a:pt x="43" y="0"/>
                  </a:lnTo>
                  <a:lnTo>
                    <a:pt x="52" y="7"/>
                  </a:lnTo>
                  <a:lnTo>
                    <a:pt x="55" y="19"/>
                  </a:lnTo>
                  <a:lnTo>
                    <a:pt x="67" y="20"/>
                  </a:lnTo>
                  <a:lnTo>
                    <a:pt x="66" y="42"/>
                  </a:lnTo>
                  <a:lnTo>
                    <a:pt x="69" y="61"/>
                  </a:lnTo>
                  <a:lnTo>
                    <a:pt x="87" y="48"/>
                  </a:lnTo>
                  <a:lnTo>
                    <a:pt x="93" y="52"/>
                  </a:lnTo>
                  <a:lnTo>
                    <a:pt x="103" y="51"/>
                  </a:lnTo>
                  <a:lnTo>
                    <a:pt x="106" y="44"/>
                  </a:lnTo>
                  <a:lnTo>
                    <a:pt x="120" y="45"/>
                  </a:lnTo>
                  <a:lnTo>
                    <a:pt x="136" y="62"/>
                  </a:lnTo>
                  <a:lnTo>
                    <a:pt x="140" y="83"/>
                  </a:lnTo>
                  <a:lnTo>
                    <a:pt x="157" y="101"/>
                  </a:lnTo>
                  <a:lnTo>
                    <a:pt x="159" y="119"/>
                  </a:lnTo>
                  <a:lnTo>
                    <a:pt x="154" y="128"/>
                  </a:lnTo>
                  <a:lnTo>
                    <a:pt x="136" y="125"/>
                  </a:lnTo>
                  <a:lnTo>
                    <a:pt x="113" y="129"/>
                  </a:lnTo>
                  <a:lnTo>
                    <a:pt x="103" y="146"/>
                  </a:lnTo>
                  <a:lnTo>
                    <a:pt x="110" y="17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5" name="Freeform 193">
              <a:extLst>
                <a:ext uri="{FF2B5EF4-FFF2-40B4-BE49-F238E27FC236}">
                  <a16:creationId xmlns:a16="http://schemas.microsoft.com/office/drawing/2014/main" id="{CC1DFEFC-9D4B-3045-B799-F6B0D4C32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307" y="2865903"/>
              <a:ext cx="219170" cy="148124"/>
            </a:xfrm>
            <a:custGeom>
              <a:avLst/>
              <a:gdLst>
                <a:gd name="T0" fmla="*/ 54 w 138"/>
                <a:gd name="T1" fmla="*/ 15 h 88"/>
                <a:gd name="T2" fmla="*/ 50 w 138"/>
                <a:gd name="T3" fmla="*/ 22 h 88"/>
                <a:gd name="T4" fmla="*/ 30 w 138"/>
                <a:gd name="T5" fmla="*/ 18 h 88"/>
                <a:gd name="T6" fmla="*/ 32 w 138"/>
                <a:gd name="T7" fmla="*/ 30 h 88"/>
                <a:gd name="T8" fmla="*/ 50 w 138"/>
                <a:gd name="T9" fmla="*/ 29 h 88"/>
                <a:gd name="T10" fmla="*/ 73 w 138"/>
                <a:gd name="T11" fmla="*/ 35 h 88"/>
                <a:gd name="T12" fmla="*/ 104 w 138"/>
                <a:gd name="T13" fmla="*/ 32 h 88"/>
                <a:gd name="T14" fmla="*/ 113 w 138"/>
                <a:gd name="T15" fmla="*/ 51 h 88"/>
                <a:gd name="T16" fmla="*/ 119 w 138"/>
                <a:gd name="T17" fmla="*/ 49 h 88"/>
                <a:gd name="T18" fmla="*/ 130 w 138"/>
                <a:gd name="T19" fmla="*/ 54 h 88"/>
                <a:gd name="T20" fmla="*/ 132 w 138"/>
                <a:gd name="T21" fmla="*/ 62 h 88"/>
                <a:gd name="T22" fmla="*/ 138 w 138"/>
                <a:gd name="T23" fmla="*/ 74 h 88"/>
                <a:gd name="T24" fmla="*/ 120 w 138"/>
                <a:gd name="T25" fmla="*/ 74 h 88"/>
                <a:gd name="T26" fmla="*/ 108 w 138"/>
                <a:gd name="T27" fmla="*/ 72 h 88"/>
                <a:gd name="T28" fmla="*/ 99 w 138"/>
                <a:gd name="T29" fmla="*/ 81 h 88"/>
                <a:gd name="T30" fmla="*/ 92 w 138"/>
                <a:gd name="T31" fmla="*/ 83 h 88"/>
                <a:gd name="T32" fmla="*/ 88 w 138"/>
                <a:gd name="T33" fmla="*/ 88 h 88"/>
                <a:gd name="T34" fmla="*/ 79 w 138"/>
                <a:gd name="T35" fmla="*/ 81 h 88"/>
                <a:gd name="T36" fmla="*/ 76 w 138"/>
                <a:gd name="T37" fmla="*/ 64 h 88"/>
                <a:gd name="T38" fmla="*/ 71 w 138"/>
                <a:gd name="T39" fmla="*/ 63 h 88"/>
                <a:gd name="T40" fmla="*/ 71 w 138"/>
                <a:gd name="T41" fmla="*/ 56 h 88"/>
                <a:gd name="T42" fmla="*/ 60 w 138"/>
                <a:gd name="T43" fmla="*/ 51 h 88"/>
                <a:gd name="T44" fmla="*/ 55 w 138"/>
                <a:gd name="T45" fmla="*/ 59 h 88"/>
                <a:gd name="T46" fmla="*/ 55 w 138"/>
                <a:gd name="T47" fmla="*/ 67 h 88"/>
                <a:gd name="T48" fmla="*/ 53 w 138"/>
                <a:gd name="T49" fmla="*/ 70 h 88"/>
                <a:gd name="T50" fmla="*/ 43 w 138"/>
                <a:gd name="T51" fmla="*/ 70 h 88"/>
                <a:gd name="T52" fmla="*/ 40 w 138"/>
                <a:gd name="T53" fmla="*/ 79 h 88"/>
                <a:gd name="T54" fmla="*/ 33 w 138"/>
                <a:gd name="T55" fmla="*/ 75 h 88"/>
                <a:gd name="T56" fmla="*/ 22 w 138"/>
                <a:gd name="T57" fmla="*/ 82 h 88"/>
                <a:gd name="T58" fmla="*/ 16 w 138"/>
                <a:gd name="T59" fmla="*/ 79 h 88"/>
                <a:gd name="T60" fmla="*/ 21 w 138"/>
                <a:gd name="T61" fmla="*/ 58 h 88"/>
                <a:gd name="T62" fmla="*/ 13 w 138"/>
                <a:gd name="T63" fmla="*/ 43 h 88"/>
                <a:gd name="T64" fmla="*/ 0 w 138"/>
                <a:gd name="T65" fmla="*/ 38 h 88"/>
                <a:gd name="T66" fmla="*/ 2 w 138"/>
                <a:gd name="T67" fmla="*/ 29 h 88"/>
                <a:gd name="T68" fmla="*/ 16 w 138"/>
                <a:gd name="T69" fmla="*/ 30 h 88"/>
                <a:gd name="T70" fmla="*/ 21 w 138"/>
                <a:gd name="T71" fmla="*/ 19 h 88"/>
                <a:gd name="T72" fmla="*/ 23 w 138"/>
                <a:gd name="T73" fmla="*/ 5 h 88"/>
                <a:gd name="T74" fmla="*/ 44 w 138"/>
                <a:gd name="T75" fmla="*/ 0 h 88"/>
                <a:gd name="T76" fmla="*/ 43 w 138"/>
                <a:gd name="T77" fmla="*/ 10 h 88"/>
                <a:gd name="T78" fmla="*/ 47 w 138"/>
                <a:gd name="T79" fmla="*/ 16 h 88"/>
                <a:gd name="T80" fmla="*/ 54 w 138"/>
                <a:gd name="T81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88">
                  <a:moveTo>
                    <a:pt x="54" y="15"/>
                  </a:moveTo>
                  <a:lnTo>
                    <a:pt x="50" y="22"/>
                  </a:lnTo>
                  <a:lnTo>
                    <a:pt x="30" y="18"/>
                  </a:lnTo>
                  <a:lnTo>
                    <a:pt x="32" y="30"/>
                  </a:lnTo>
                  <a:lnTo>
                    <a:pt x="50" y="29"/>
                  </a:lnTo>
                  <a:lnTo>
                    <a:pt x="73" y="35"/>
                  </a:lnTo>
                  <a:lnTo>
                    <a:pt x="104" y="32"/>
                  </a:lnTo>
                  <a:lnTo>
                    <a:pt x="113" y="51"/>
                  </a:lnTo>
                  <a:lnTo>
                    <a:pt x="119" y="49"/>
                  </a:lnTo>
                  <a:lnTo>
                    <a:pt x="130" y="54"/>
                  </a:lnTo>
                  <a:lnTo>
                    <a:pt x="132" y="62"/>
                  </a:lnTo>
                  <a:lnTo>
                    <a:pt x="138" y="74"/>
                  </a:lnTo>
                  <a:lnTo>
                    <a:pt x="120" y="74"/>
                  </a:lnTo>
                  <a:lnTo>
                    <a:pt x="108" y="72"/>
                  </a:lnTo>
                  <a:lnTo>
                    <a:pt x="99" y="81"/>
                  </a:lnTo>
                  <a:lnTo>
                    <a:pt x="92" y="83"/>
                  </a:lnTo>
                  <a:lnTo>
                    <a:pt x="88" y="88"/>
                  </a:lnTo>
                  <a:lnTo>
                    <a:pt x="79" y="81"/>
                  </a:lnTo>
                  <a:lnTo>
                    <a:pt x="76" y="64"/>
                  </a:lnTo>
                  <a:lnTo>
                    <a:pt x="71" y="63"/>
                  </a:lnTo>
                  <a:lnTo>
                    <a:pt x="71" y="56"/>
                  </a:lnTo>
                  <a:lnTo>
                    <a:pt x="60" y="51"/>
                  </a:lnTo>
                  <a:lnTo>
                    <a:pt x="55" y="59"/>
                  </a:lnTo>
                  <a:lnTo>
                    <a:pt x="55" y="67"/>
                  </a:lnTo>
                  <a:lnTo>
                    <a:pt x="53" y="70"/>
                  </a:lnTo>
                  <a:lnTo>
                    <a:pt x="43" y="70"/>
                  </a:lnTo>
                  <a:lnTo>
                    <a:pt x="40" y="79"/>
                  </a:lnTo>
                  <a:lnTo>
                    <a:pt x="33" y="75"/>
                  </a:lnTo>
                  <a:lnTo>
                    <a:pt x="22" y="82"/>
                  </a:lnTo>
                  <a:lnTo>
                    <a:pt x="16" y="79"/>
                  </a:lnTo>
                  <a:lnTo>
                    <a:pt x="21" y="58"/>
                  </a:lnTo>
                  <a:lnTo>
                    <a:pt x="13" y="43"/>
                  </a:lnTo>
                  <a:lnTo>
                    <a:pt x="0" y="38"/>
                  </a:lnTo>
                  <a:lnTo>
                    <a:pt x="2" y="29"/>
                  </a:lnTo>
                  <a:lnTo>
                    <a:pt x="16" y="30"/>
                  </a:lnTo>
                  <a:lnTo>
                    <a:pt x="21" y="19"/>
                  </a:lnTo>
                  <a:lnTo>
                    <a:pt x="23" y="5"/>
                  </a:lnTo>
                  <a:lnTo>
                    <a:pt x="44" y="0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54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6" name="Freeform 194">
              <a:extLst>
                <a:ext uri="{FF2B5EF4-FFF2-40B4-BE49-F238E27FC236}">
                  <a16:creationId xmlns:a16="http://schemas.microsoft.com/office/drawing/2014/main" id="{AEB21E8C-312E-A94D-938B-40FDDED03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848" y="2805306"/>
              <a:ext cx="411342" cy="259216"/>
            </a:xfrm>
            <a:custGeom>
              <a:avLst/>
              <a:gdLst>
                <a:gd name="T0" fmla="*/ 176 w 259"/>
                <a:gd name="T1" fmla="*/ 146 h 154"/>
                <a:gd name="T2" fmla="*/ 170 w 259"/>
                <a:gd name="T3" fmla="*/ 129 h 154"/>
                <a:gd name="T4" fmla="*/ 157 w 259"/>
                <a:gd name="T5" fmla="*/ 128 h 154"/>
                <a:gd name="T6" fmla="*/ 134 w 259"/>
                <a:gd name="T7" fmla="*/ 110 h 154"/>
                <a:gd name="T8" fmla="*/ 120 w 259"/>
                <a:gd name="T9" fmla="*/ 107 h 154"/>
                <a:gd name="T10" fmla="*/ 99 w 259"/>
                <a:gd name="T11" fmla="*/ 97 h 154"/>
                <a:gd name="T12" fmla="*/ 86 w 259"/>
                <a:gd name="T13" fmla="*/ 95 h 154"/>
                <a:gd name="T14" fmla="*/ 79 w 259"/>
                <a:gd name="T15" fmla="*/ 99 h 154"/>
                <a:gd name="T16" fmla="*/ 68 w 259"/>
                <a:gd name="T17" fmla="*/ 98 h 154"/>
                <a:gd name="T18" fmla="*/ 58 w 259"/>
                <a:gd name="T19" fmla="*/ 110 h 154"/>
                <a:gd name="T20" fmla="*/ 44 w 259"/>
                <a:gd name="T21" fmla="*/ 114 h 154"/>
                <a:gd name="T22" fmla="*/ 38 w 259"/>
                <a:gd name="T23" fmla="*/ 100 h 154"/>
                <a:gd name="T24" fmla="*/ 36 w 259"/>
                <a:gd name="T25" fmla="*/ 78 h 154"/>
                <a:gd name="T26" fmla="*/ 21 w 259"/>
                <a:gd name="T27" fmla="*/ 71 h 154"/>
                <a:gd name="T28" fmla="*/ 23 w 259"/>
                <a:gd name="T29" fmla="*/ 57 h 154"/>
                <a:gd name="T30" fmla="*/ 11 w 259"/>
                <a:gd name="T31" fmla="*/ 56 h 154"/>
                <a:gd name="T32" fmla="*/ 11 w 259"/>
                <a:gd name="T33" fmla="*/ 38 h 154"/>
                <a:gd name="T34" fmla="*/ 28 w 259"/>
                <a:gd name="T35" fmla="*/ 43 h 154"/>
                <a:gd name="T36" fmla="*/ 41 w 259"/>
                <a:gd name="T37" fmla="*/ 37 h 154"/>
                <a:gd name="T38" fmla="*/ 27 w 259"/>
                <a:gd name="T39" fmla="*/ 25 h 154"/>
                <a:gd name="T40" fmla="*/ 19 w 259"/>
                <a:gd name="T41" fmla="*/ 13 h 154"/>
                <a:gd name="T42" fmla="*/ 7 w 259"/>
                <a:gd name="T43" fmla="*/ 18 h 154"/>
                <a:gd name="T44" fmla="*/ 8 w 259"/>
                <a:gd name="T45" fmla="*/ 33 h 154"/>
                <a:gd name="T46" fmla="*/ 0 w 259"/>
                <a:gd name="T47" fmla="*/ 20 h 154"/>
                <a:gd name="T48" fmla="*/ 6 w 259"/>
                <a:gd name="T49" fmla="*/ 13 h 154"/>
                <a:gd name="T50" fmla="*/ 24 w 259"/>
                <a:gd name="T51" fmla="*/ 9 h 154"/>
                <a:gd name="T52" fmla="*/ 37 w 259"/>
                <a:gd name="T53" fmla="*/ 14 h 154"/>
                <a:gd name="T54" fmla="*/ 52 w 259"/>
                <a:gd name="T55" fmla="*/ 30 h 154"/>
                <a:gd name="T56" fmla="*/ 61 w 259"/>
                <a:gd name="T57" fmla="*/ 29 h 154"/>
                <a:gd name="T58" fmla="*/ 80 w 259"/>
                <a:gd name="T59" fmla="*/ 29 h 154"/>
                <a:gd name="T60" fmla="*/ 74 w 259"/>
                <a:gd name="T61" fmla="*/ 19 h 154"/>
                <a:gd name="T62" fmla="*/ 87 w 259"/>
                <a:gd name="T63" fmla="*/ 12 h 154"/>
                <a:gd name="T64" fmla="*/ 98 w 259"/>
                <a:gd name="T65" fmla="*/ 0 h 154"/>
                <a:gd name="T66" fmla="*/ 123 w 259"/>
                <a:gd name="T67" fmla="*/ 11 h 154"/>
                <a:gd name="T68" fmla="*/ 129 w 259"/>
                <a:gd name="T69" fmla="*/ 27 h 154"/>
                <a:gd name="T70" fmla="*/ 137 w 259"/>
                <a:gd name="T71" fmla="*/ 31 h 154"/>
                <a:gd name="T72" fmla="*/ 155 w 259"/>
                <a:gd name="T73" fmla="*/ 30 h 154"/>
                <a:gd name="T74" fmla="*/ 161 w 259"/>
                <a:gd name="T75" fmla="*/ 34 h 154"/>
                <a:gd name="T76" fmla="*/ 175 w 259"/>
                <a:gd name="T77" fmla="*/ 55 h 154"/>
                <a:gd name="T78" fmla="*/ 198 w 259"/>
                <a:gd name="T79" fmla="*/ 69 h 154"/>
                <a:gd name="T80" fmla="*/ 211 w 259"/>
                <a:gd name="T81" fmla="*/ 79 h 154"/>
                <a:gd name="T82" fmla="*/ 231 w 259"/>
                <a:gd name="T83" fmla="*/ 89 h 154"/>
                <a:gd name="T84" fmla="*/ 256 w 259"/>
                <a:gd name="T85" fmla="*/ 98 h 154"/>
                <a:gd name="T86" fmla="*/ 259 w 259"/>
                <a:gd name="T87" fmla="*/ 111 h 154"/>
                <a:gd name="T88" fmla="*/ 254 w 259"/>
                <a:gd name="T89" fmla="*/ 110 h 154"/>
                <a:gd name="T90" fmla="*/ 244 w 259"/>
                <a:gd name="T91" fmla="*/ 105 h 154"/>
                <a:gd name="T92" fmla="*/ 243 w 259"/>
                <a:gd name="T93" fmla="*/ 112 h 154"/>
                <a:gd name="T94" fmla="*/ 230 w 259"/>
                <a:gd name="T95" fmla="*/ 116 h 154"/>
                <a:gd name="T96" fmla="*/ 230 w 259"/>
                <a:gd name="T97" fmla="*/ 133 h 154"/>
                <a:gd name="T98" fmla="*/ 222 w 259"/>
                <a:gd name="T99" fmla="*/ 139 h 154"/>
                <a:gd name="T100" fmla="*/ 209 w 259"/>
                <a:gd name="T101" fmla="*/ 142 h 154"/>
                <a:gd name="T102" fmla="*/ 207 w 259"/>
                <a:gd name="T103" fmla="*/ 151 h 154"/>
                <a:gd name="T104" fmla="*/ 195 w 259"/>
                <a:gd name="T105" fmla="*/ 154 h 154"/>
                <a:gd name="T106" fmla="*/ 176 w 259"/>
                <a:gd name="T107" fmla="*/ 14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9" h="154">
                  <a:moveTo>
                    <a:pt x="176" y="146"/>
                  </a:moveTo>
                  <a:lnTo>
                    <a:pt x="170" y="129"/>
                  </a:lnTo>
                  <a:lnTo>
                    <a:pt x="157" y="128"/>
                  </a:lnTo>
                  <a:lnTo>
                    <a:pt x="134" y="110"/>
                  </a:lnTo>
                  <a:lnTo>
                    <a:pt x="120" y="107"/>
                  </a:lnTo>
                  <a:lnTo>
                    <a:pt x="99" y="97"/>
                  </a:lnTo>
                  <a:lnTo>
                    <a:pt x="86" y="95"/>
                  </a:lnTo>
                  <a:lnTo>
                    <a:pt x="79" y="99"/>
                  </a:lnTo>
                  <a:lnTo>
                    <a:pt x="68" y="98"/>
                  </a:lnTo>
                  <a:lnTo>
                    <a:pt x="58" y="110"/>
                  </a:lnTo>
                  <a:lnTo>
                    <a:pt x="44" y="114"/>
                  </a:lnTo>
                  <a:lnTo>
                    <a:pt x="38" y="100"/>
                  </a:lnTo>
                  <a:lnTo>
                    <a:pt x="36" y="78"/>
                  </a:lnTo>
                  <a:lnTo>
                    <a:pt x="21" y="71"/>
                  </a:lnTo>
                  <a:lnTo>
                    <a:pt x="23" y="57"/>
                  </a:lnTo>
                  <a:lnTo>
                    <a:pt x="11" y="56"/>
                  </a:lnTo>
                  <a:lnTo>
                    <a:pt x="11" y="38"/>
                  </a:lnTo>
                  <a:lnTo>
                    <a:pt x="28" y="43"/>
                  </a:lnTo>
                  <a:lnTo>
                    <a:pt x="41" y="37"/>
                  </a:lnTo>
                  <a:lnTo>
                    <a:pt x="27" y="25"/>
                  </a:lnTo>
                  <a:lnTo>
                    <a:pt x="19" y="13"/>
                  </a:lnTo>
                  <a:lnTo>
                    <a:pt x="7" y="18"/>
                  </a:lnTo>
                  <a:lnTo>
                    <a:pt x="8" y="33"/>
                  </a:lnTo>
                  <a:lnTo>
                    <a:pt x="0" y="20"/>
                  </a:lnTo>
                  <a:lnTo>
                    <a:pt x="6" y="13"/>
                  </a:lnTo>
                  <a:lnTo>
                    <a:pt x="24" y="9"/>
                  </a:lnTo>
                  <a:lnTo>
                    <a:pt x="37" y="14"/>
                  </a:lnTo>
                  <a:lnTo>
                    <a:pt x="52" y="30"/>
                  </a:lnTo>
                  <a:lnTo>
                    <a:pt x="61" y="29"/>
                  </a:lnTo>
                  <a:lnTo>
                    <a:pt x="80" y="29"/>
                  </a:lnTo>
                  <a:lnTo>
                    <a:pt x="74" y="19"/>
                  </a:lnTo>
                  <a:lnTo>
                    <a:pt x="87" y="12"/>
                  </a:lnTo>
                  <a:lnTo>
                    <a:pt x="98" y="0"/>
                  </a:lnTo>
                  <a:lnTo>
                    <a:pt x="123" y="11"/>
                  </a:lnTo>
                  <a:lnTo>
                    <a:pt x="129" y="27"/>
                  </a:lnTo>
                  <a:lnTo>
                    <a:pt x="137" y="31"/>
                  </a:lnTo>
                  <a:lnTo>
                    <a:pt x="155" y="30"/>
                  </a:lnTo>
                  <a:lnTo>
                    <a:pt x="161" y="34"/>
                  </a:lnTo>
                  <a:lnTo>
                    <a:pt x="175" y="55"/>
                  </a:lnTo>
                  <a:lnTo>
                    <a:pt x="198" y="69"/>
                  </a:lnTo>
                  <a:lnTo>
                    <a:pt x="211" y="79"/>
                  </a:lnTo>
                  <a:lnTo>
                    <a:pt x="231" y="89"/>
                  </a:lnTo>
                  <a:lnTo>
                    <a:pt x="256" y="98"/>
                  </a:lnTo>
                  <a:lnTo>
                    <a:pt x="259" y="111"/>
                  </a:lnTo>
                  <a:lnTo>
                    <a:pt x="254" y="110"/>
                  </a:lnTo>
                  <a:lnTo>
                    <a:pt x="244" y="105"/>
                  </a:lnTo>
                  <a:lnTo>
                    <a:pt x="243" y="112"/>
                  </a:lnTo>
                  <a:lnTo>
                    <a:pt x="230" y="116"/>
                  </a:lnTo>
                  <a:lnTo>
                    <a:pt x="230" y="133"/>
                  </a:lnTo>
                  <a:lnTo>
                    <a:pt x="222" y="139"/>
                  </a:lnTo>
                  <a:lnTo>
                    <a:pt x="209" y="142"/>
                  </a:lnTo>
                  <a:lnTo>
                    <a:pt x="207" y="151"/>
                  </a:lnTo>
                  <a:lnTo>
                    <a:pt x="195" y="154"/>
                  </a:lnTo>
                  <a:lnTo>
                    <a:pt x="176" y="14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7" name="Freeform 195">
              <a:extLst>
                <a:ext uri="{FF2B5EF4-FFF2-40B4-BE49-F238E27FC236}">
                  <a16:creationId xmlns:a16="http://schemas.microsoft.com/office/drawing/2014/main" id="{DE8CCECF-B401-6544-8894-D1F6BBB1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0019" y="4586158"/>
              <a:ext cx="69881" cy="38715"/>
            </a:xfrm>
            <a:custGeom>
              <a:avLst/>
              <a:gdLst>
                <a:gd name="T0" fmla="*/ 0 w 44"/>
                <a:gd name="T1" fmla="*/ 13 h 23"/>
                <a:gd name="T2" fmla="*/ 2 w 44"/>
                <a:gd name="T3" fmla="*/ 8 h 23"/>
                <a:gd name="T4" fmla="*/ 19 w 44"/>
                <a:gd name="T5" fmla="*/ 4 h 23"/>
                <a:gd name="T6" fmla="*/ 32 w 44"/>
                <a:gd name="T7" fmla="*/ 3 h 23"/>
                <a:gd name="T8" fmla="*/ 37 w 44"/>
                <a:gd name="T9" fmla="*/ 0 h 23"/>
                <a:gd name="T10" fmla="*/ 44 w 44"/>
                <a:gd name="T11" fmla="*/ 3 h 23"/>
                <a:gd name="T12" fmla="*/ 37 w 44"/>
                <a:gd name="T13" fmla="*/ 9 h 23"/>
                <a:gd name="T14" fmla="*/ 17 w 44"/>
                <a:gd name="T15" fmla="*/ 18 h 23"/>
                <a:gd name="T16" fmla="*/ 1 w 44"/>
                <a:gd name="T17" fmla="*/ 23 h 23"/>
                <a:gd name="T18" fmla="*/ 1 w 44"/>
                <a:gd name="T19" fmla="*/ 17 h 23"/>
                <a:gd name="T20" fmla="*/ 0 w 44"/>
                <a:gd name="T2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3">
                  <a:moveTo>
                    <a:pt x="0" y="13"/>
                  </a:moveTo>
                  <a:lnTo>
                    <a:pt x="2" y="8"/>
                  </a:lnTo>
                  <a:lnTo>
                    <a:pt x="19" y="4"/>
                  </a:lnTo>
                  <a:lnTo>
                    <a:pt x="32" y="3"/>
                  </a:lnTo>
                  <a:lnTo>
                    <a:pt x="37" y="0"/>
                  </a:lnTo>
                  <a:lnTo>
                    <a:pt x="44" y="3"/>
                  </a:lnTo>
                  <a:lnTo>
                    <a:pt x="37" y="9"/>
                  </a:lnTo>
                  <a:lnTo>
                    <a:pt x="17" y="18"/>
                  </a:lnTo>
                  <a:lnTo>
                    <a:pt x="1" y="23"/>
                  </a:lnTo>
                  <a:lnTo>
                    <a:pt x="1" y="17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8" name="Freeform 196">
              <a:extLst>
                <a:ext uri="{FF2B5EF4-FFF2-40B4-BE49-F238E27FC236}">
                  <a16:creationId xmlns:a16="http://schemas.microsoft.com/office/drawing/2014/main" id="{B7902B72-444D-3441-ADCC-0E1B4E50B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5235" y="3916235"/>
              <a:ext cx="31764" cy="31982"/>
            </a:xfrm>
            <a:custGeom>
              <a:avLst/>
              <a:gdLst>
                <a:gd name="T0" fmla="*/ 6 w 20"/>
                <a:gd name="T1" fmla="*/ 3 h 19"/>
                <a:gd name="T2" fmla="*/ 16 w 20"/>
                <a:gd name="T3" fmla="*/ 0 h 19"/>
                <a:gd name="T4" fmla="*/ 20 w 20"/>
                <a:gd name="T5" fmla="*/ 1 h 19"/>
                <a:gd name="T6" fmla="*/ 19 w 20"/>
                <a:gd name="T7" fmla="*/ 16 h 19"/>
                <a:gd name="T8" fmla="*/ 3 w 20"/>
                <a:gd name="T9" fmla="*/ 19 h 19"/>
                <a:gd name="T10" fmla="*/ 0 w 20"/>
                <a:gd name="T11" fmla="*/ 17 h 19"/>
                <a:gd name="T12" fmla="*/ 6 w 20"/>
                <a:gd name="T13" fmla="*/ 11 h 19"/>
                <a:gd name="T14" fmla="*/ 6 w 20"/>
                <a:gd name="T1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6" y="3"/>
                  </a:moveTo>
                  <a:lnTo>
                    <a:pt x="16" y="0"/>
                  </a:lnTo>
                  <a:lnTo>
                    <a:pt x="20" y="1"/>
                  </a:lnTo>
                  <a:lnTo>
                    <a:pt x="19" y="16"/>
                  </a:lnTo>
                  <a:lnTo>
                    <a:pt x="3" y="19"/>
                  </a:lnTo>
                  <a:lnTo>
                    <a:pt x="0" y="17"/>
                  </a:lnTo>
                  <a:lnTo>
                    <a:pt x="6" y="11"/>
                  </a:lnTo>
                  <a:lnTo>
                    <a:pt x="6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59" name="Freeform 197">
              <a:extLst>
                <a:ext uri="{FF2B5EF4-FFF2-40B4-BE49-F238E27FC236}">
                  <a16:creationId xmlns:a16="http://schemas.microsoft.com/office/drawing/2014/main" id="{3F3B3C6A-22FC-3C41-9965-F813DFC24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706" y="2992144"/>
              <a:ext cx="111173" cy="245751"/>
            </a:xfrm>
            <a:custGeom>
              <a:avLst/>
              <a:gdLst>
                <a:gd name="T0" fmla="*/ 36 w 70"/>
                <a:gd name="T1" fmla="*/ 146 h 146"/>
                <a:gd name="T2" fmla="*/ 28 w 70"/>
                <a:gd name="T3" fmla="*/ 109 h 146"/>
                <a:gd name="T4" fmla="*/ 17 w 70"/>
                <a:gd name="T5" fmla="*/ 100 h 146"/>
                <a:gd name="T6" fmla="*/ 17 w 70"/>
                <a:gd name="T7" fmla="*/ 95 h 146"/>
                <a:gd name="T8" fmla="*/ 2 w 70"/>
                <a:gd name="T9" fmla="*/ 83 h 146"/>
                <a:gd name="T10" fmla="*/ 0 w 70"/>
                <a:gd name="T11" fmla="*/ 67 h 146"/>
                <a:gd name="T12" fmla="*/ 10 w 70"/>
                <a:gd name="T13" fmla="*/ 56 h 146"/>
                <a:gd name="T14" fmla="*/ 14 w 70"/>
                <a:gd name="T15" fmla="*/ 39 h 146"/>
                <a:gd name="T16" fmla="*/ 11 w 70"/>
                <a:gd name="T17" fmla="*/ 19 h 146"/>
                <a:gd name="T18" fmla="*/ 14 w 70"/>
                <a:gd name="T19" fmla="*/ 8 h 146"/>
                <a:gd name="T20" fmla="*/ 32 w 70"/>
                <a:gd name="T21" fmla="*/ 0 h 146"/>
                <a:gd name="T22" fmla="*/ 44 w 70"/>
                <a:gd name="T23" fmla="*/ 3 h 146"/>
                <a:gd name="T24" fmla="*/ 44 w 70"/>
                <a:gd name="T25" fmla="*/ 13 h 146"/>
                <a:gd name="T26" fmla="*/ 59 w 70"/>
                <a:gd name="T27" fmla="*/ 6 h 146"/>
                <a:gd name="T28" fmla="*/ 60 w 70"/>
                <a:gd name="T29" fmla="*/ 9 h 146"/>
                <a:gd name="T30" fmla="*/ 52 w 70"/>
                <a:gd name="T31" fmla="*/ 19 h 146"/>
                <a:gd name="T32" fmla="*/ 52 w 70"/>
                <a:gd name="T33" fmla="*/ 29 h 146"/>
                <a:gd name="T34" fmla="*/ 58 w 70"/>
                <a:gd name="T35" fmla="*/ 34 h 146"/>
                <a:gd name="T36" fmla="*/ 56 w 70"/>
                <a:gd name="T37" fmla="*/ 52 h 146"/>
                <a:gd name="T38" fmla="*/ 45 w 70"/>
                <a:gd name="T39" fmla="*/ 63 h 146"/>
                <a:gd name="T40" fmla="*/ 49 w 70"/>
                <a:gd name="T41" fmla="*/ 74 h 146"/>
                <a:gd name="T42" fmla="*/ 58 w 70"/>
                <a:gd name="T43" fmla="*/ 74 h 146"/>
                <a:gd name="T44" fmla="*/ 63 w 70"/>
                <a:gd name="T45" fmla="*/ 84 h 146"/>
                <a:gd name="T46" fmla="*/ 70 w 70"/>
                <a:gd name="T47" fmla="*/ 87 h 146"/>
                <a:gd name="T48" fmla="*/ 69 w 70"/>
                <a:gd name="T49" fmla="*/ 103 h 146"/>
                <a:gd name="T50" fmla="*/ 61 w 70"/>
                <a:gd name="T51" fmla="*/ 109 h 146"/>
                <a:gd name="T52" fmla="*/ 56 w 70"/>
                <a:gd name="T53" fmla="*/ 116 h 146"/>
                <a:gd name="T54" fmla="*/ 44 w 70"/>
                <a:gd name="T55" fmla="*/ 124 h 146"/>
                <a:gd name="T56" fmla="*/ 46 w 70"/>
                <a:gd name="T57" fmla="*/ 132 h 146"/>
                <a:gd name="T58" fmla="*/ 45 w 70"/>
                <a:gd name="T59" fmla="*/ 141 h 146"/>
                <a:gd name="T60" fmla="*/ 36 w 70"/>
                <a:gd name="T6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6">
                  <a:moveTo>
                    <a:pt x="36" y="146"/>
                  </a:moveTo>
                  <a:lnTo>
                    <a:pt x="28" y="109"/>
                  </a:lnTo>
                  <a:lnTo>
                    <a:pt x="17" y="100"/>
                  </a:lnTo>
                  <a:lnTo>
                    <a:pt x="17" y="95"/>
                  </a:lnTo>
                  <a:lnTo>
                    <a:pt x="2" y="83"/>
                  </a:lnTo>
                  <a:lnTo>
                    <a:pt x="0" y="67"/>
                  </a:lnTo>
                  <a:lnTo>
                    <a:pt x="10" y="56"/>
                  </a:lnTo>
                  <a:lnTo>
                    <a:pt x="14" y="39"/>
                  </a:lnTo>
                  <a:lnTo>
                    <a:pt x="11" y="19"/>
                  </a:lnTo>
                  <a:lnTo>
                    <a:pt x="14" y="8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44" y="13"/>
                  </a:lnTo>
                  <a:lnTo>
                    <a:pt x="59" y="6"/>
                  </a:lnTo>
                  <a:lnTo>
                    <a:pt x="60" y="9"/>
                  </a:lnTo>
                  <a:lnTo>
                    <a:pt x="52" y="19"/>
                  </a:lnTo>
                  <a:lnTo>
                    <a:pt x="52" y="29"/>
                  </a:lnTo>
                  <a:lnTo>
                    <a:pt x="58" y="34"/>
                  </a:lnTo>
                  <a:lnTo>
                    <a:pt x="56" y="52"/>
                  </a:lnTo>
                  <a:lnTo>
                    <a:pt x="45" y="63"/>
                  </a:lnTo>
                  <a:lnTo>
                    <a:pt x="49" y="74"/>
                  </a:lnTo>
                  <a:lnTo>
                    <a:pt x="58" y="74"/>
                  </a:lnTo>
                  <a:lnTo>
                    <a:pt x="63" y="84"/>
                  </a:lnTo>
                  <a:lnTo>
                    <a:pt x="70" y="87"/>
                  </a:lnTo>
                  <a:lnTo>
                    <a:pt x="69" y="103"/>
                  </a:lnTo>
                  <a:lnTo>
                    <a:pt x="61" y="109"/>
                  </a:lnTo>
                  <a:lnTo>
                    <a:pt x="56" y="116"/>
                  </a:lnTo>
                  <a:lnTo>
                    <a:pt x="44" y="124"/>
                  </a:lnTo>
                  <a:lnTo>
                    <a:pt x="46" y="132"/>
                  </a:lnTo>
                  <a:lnTo>
                    <a:pt x="45" y="141"/>
                  </a:lnTo>
                  <a:lnTo>
                    <a:pt x="36" y="14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0" name="Freeform 198">
              <a:extLst>
                <a:ext uri="{FF2B5EF4-FFF2-40B4-BE49-F238E27FC236}">
                  <a16:creationId xmlns:a16="http://schemas.microsoft.com/office/drawing/2014/main" id="{87F0B647-045C-6540-B6C3-E23573A26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810" y="2828871"/>
              <a:ext cx="514573" cy="217137"/>
            </a:xfrm>
            <a:custGeom>
              <a:avLst/>
              <a:gdLst>
                <a:gd name="T0" fmla="*/ 177 w 324"/>
                <a:gd name="T1" fmla="*/ 15 h 129"/>
                <a:gd name="T2" fmla="*/ 202 w 324"/>
                <a:gd name="T3" fmla="*/ 23 h 129"/>
                <a:gd name="T4" fmla="*/ 222 w 324"/>
                <a:gd name="T5" fmla="*/ 20 h 129"/>
                <a:gd name="T6" fmla="*/ 236 w 324"/>
                <a:gd name="T7" fmla="*/ 22 h 129"/>
                <a:gd name="T8" fmla="*/ 254 w 324"/>
                <a:gd name="T9" fmla="*/ 11 h 129"/>
                <a:gd name="T10" fmla="*/ 272 w 324"/>
                <a:gd name="T11" fmla="*/ 10 h 129"/>
                <a:gd name="T12" fmla="*/ 290 w 324"/>
                <a:gd name="T13" fmla="*/ 20 h 129"/>
                <a:gd name="T14" fmla="*/ 294 w 324"/>
                <a:gd name="T15" fmla="*/ 27 h 129"/>
                <a:gd name="T16" fmla="*/ 294 w 324"/>
                <a:gd name="T17" fmla="*/ 37 h 129"/>
                <a:gd name="T18" fmla="*/ 308 w 324"/>
                <a:gd name="T19" fmla="*/ 42 h 129"/>
                <a:gd name="T20" fmla="*/ 316 w 324"/>
                <a:gd name="T21" fmla="*/ 48 h 129"/>
                <a:gd name="T22" fmla="*/ 305 w 324"/>
                <a:gd name="T23" fmla="*/ 54 h 129"/>
                <a:gd name="T24" fmla="*/ 314 w 324"/>
                <a:gd name="T25" fmla="*/ 78 h 129"/>
                <a:gd name="T26" fmla="*/ 312 w 324"/>
                <a:gd name="T27" fmla="*/ 84 h 129"/>
                <a:gd name="T28" fmla="*/ 324 w 324"/>
                <a:gd name="T29" fmla="*/ 101 h 129"/>
                <a:gd name="T30" fmla="*/ 316 w 324"/>
                <a:gd name="T31" fmla="*/ 104 h 129"/>
                <a:gd name="T32" fmla="*/ 310 w 324"/>
                <a:gd name="T33" fmla="*/ 99 h 129"/>
                <a:gd name="T34" fmla="*/ 289 w 324"/>
                <a:gd name="T35" fmla="*/ 96 h 129"/>
                <a:gd name="T36" fmla="*/ 282 w 324"/>
                <a:gd name="T37" fmla="*/ 100 h 129"/>
                <a:gd name="T38" fmla="*/ 263 w 324"/>
                <a:gd name="T39" fmla="*/ 103 h 129"/>
                <a:gd name="T40" fmla="*/ 254 w 324"/>
                <a:gd name="T41" fmla="*/ 103 h 129"/>
                <a:gd name="T42" fmla="*/ 235 w 324"/>
                <a:gd name="T43" fmla="*/ 110 h 129"/>
                <a:gd name="T44" fmla="*/ 221 w 324"/>
                <a:gd name="T45" fmla="*/ 110 h 129"/>
                <a:gd name="T46" fmla="*/ 212 w 324"/>
                <a:gd name="T47" fmla="*/ 106 h 129"/>
                <a:gd name="T48" fmla="*/ 193 w 324"/>
                <a:gd name="T49" fmla="*/ 112 h 129"/>
                <a:gd name="T50" fmla="*/ 187 w 324"/>
                <a:gd name="T51" fmla="*/ 108 h 129"/>
                <a:gd name="T52" fmla="*/ 188 w 324"/>
                <a:gd name="T53" fmla="*/ 120 h 129"/>
                <a:gd name="T54" fmla="*/ 184 w 324"/>
                <a:gd name="T55" fmla="*/ 124 h 129"/>
                <a:gd name="T56" fmla="*/ 180 w 324"/>
                <a:gd name="T57" fmla="*/ 129 h 129"/>
                <a:gd name="T58" fmla="*/ 172 w 324"/>
                <a:gd name="T59" fmla="*/ 119 h 129"/>
                <a:gd name="T60" fmla="*/ 178 w 324"/>
                <a:gd name="T61" fmla="*/ 112 h 129"/>
                <a:gd name="T62" fmla="*/ 167 w 324"/>
                <a:gd name="T63" fmla="*/ 113 h 129"/>
                <a:gd name="T64" fmla="*/ 153 w 324"/>
                <a:gd name="T65" fmla="*/ 109 h 129"/>
                <a:gd name="T66" fmla="*/ 142 w 324"/>
                <a:gd name="T67" fmla="*/ 120 h 129"/>
                <a:gd name="T68" fmla="*/ 116 w 324"/>
                <a:gd name="T69" fmla="*/ 123 h 129"/>
                <a:gd name="T70" fmla="*/ 101 w 324"/>
                <a:gd name="T71" fmla="*/ 112 h 129"/>
                <a:gd name="T72" fmla="*/ 82 w 324"/>
                <a:gd name="T73" fmla="*/ 111 h 129"/>
                <a:gd name="T74" fmla="*/ 80 w 324"/>
                <a:gd name="T75" fmla="*/ 120 h 129"/>
                <a:gd name="T76" fmla="*/ 68 w 324"/>
                <a:gd name="T77" fmla="*/ 122 h 129"/>
                <a:gd name="T78" fmla="*/ 50 w 324"/>
                <a:gd name="T79" fmla="*/ 111 h 129"/>
                <a:gd name="T80" fmla="*/ 31 w 324"/>
                <a:gd name="T81" fmla="*/ 111 h 129"/>
                <a:gd name="T82" fmla="*/ 19 w 324"/>
                <a:gd name="T83" fmla="*/ 91 h 129"/>
                <a:gd name="T84" fmla="*/ 6 w 324"/>
                <a:gd name="T85" fmla="*/ 79 h 129"/>
                <a:gd name="T86" fmla="*/ 12 w 324"/>
                <a:gd name="T87" fmla="*/ 63 h 129"/>
                <a:gd name="T88" fmla="*/ 0 w 324"/>
                <a:gd name="T89" fmla="*/ 53 h 129"/>
                <a:gd name="T90" fmla="*/ 17 w 324"/>
                <a:gd name="T91" fmla="*/ 34 h 129"/>
                <a:gd name="T92" fmla="*/ 43 w 324"/>
                <a:gd name="T93" fmla="*/ 33 h 129"/>
                <a:gd name="T94" fmla="*/ 48 w 324"/>
                <a:gd name="T95" fmla="*/ 17 h 129"/>
                <a:gd name="T96" fmla="*/ 81 w 324"/>
                <a:gd name="T97" fmla="*/ 20 h 129"/>
                <a:gd name="T98" fmla="*/ 99 w 324"/>
                <a:gd name="T99" fmla="*/ 7 h 129"/>
                <a:gd name="T100" fmla="*/ 118 w 324"/>
                <a:gd name="T101" fmla="*/ 1 h 129"/>
                <a:gd name="T102" fmla="*/ 145 w 324"/>
                <a:gd name="T103" fmla="*/ 0 h 129"/>
                <a:gd name="T104" fmla="*/ 177 w 324"/>
                <a:gd name="T105" fmla="*/ 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129">
                  <a:moveTo>
                    <a:pt x="177" y="15"/>
                  </a:moveTo>
                  <a:lnTo>
                    <a:pt x="202" y="23"/>
                  </a:lnTo>
                  <a:lnTo>
                    <a:pt x="222" y="20"/>
                  </a:lnTo>
                  <a:lnTo>
                    <a:pt x="236" y="22"/>
                  </a:lnTo>
                  <a:lnTo>
                    <a:pt x="254" y="11"/>
                  </a:lnTo>
                  <a:lnTo>
                    <a:pt x="272" y="10"/>
                  </a:lnTo>
                  <a:lnTo>
                    <a:pt x="290" y="20"/>
                  </a:lnTo>
                  <a:lnTo>
                    <a:pt x="294" y="27"/>
                  </a:lnTo>
                  <a:lnTo>
                    <a:pt x="294" y="37"/>
                  </a:lnTo>
                  <a:lnTo>
                    <a:pt x="308" y="42"/>
                  </a:lnTo>
                  <a:lnTo>
                    <a:pt x="316" y="48"/>
                  </a:lnTo>
                  <a:lnTo>
                    <a:pt x="305" y="54"/>
                  </a:lnTo>
                  <a:lnTo>
                    <a:pt x="314" y="78"/>
                  </a:lnTo>
                  <a:lnTo>
                    <a:pt x="312" y="84"/>
                  </a:lnTo>
                  <a:lnTo>
                    <a:pt x="324" y="101"/>
                  </a:lnTo>
                  <a:lnTo>
                    <a:pt x="316" y="104"/>
                  </a:lnTo>
                  <a:lnTo>
                    <a:pt x="310" y="99"/>
                  </a:lnTo>
                  <a:lnTo>
                    <a:pt x="289" y="96"/>
                  </a:lnTo>
                  <a:lnTo>
                    <a:pt x="282" y="100"/>
                  </a:lnTo>
                  <a:lnTo>
                    <a:pt x="263" y="103"/>
                  </a:lnTo>
                  <a:lnTo>
                    <a:pt x="254" y="103"/>
                  </a:lnTo>
                  <a:lnTo>
                    <a:pt x="235" y="110"/>
                  </a:lnTo>
                  <a:lnTo>
                    <a:pt x="221" y="110"/>
                  </a:lnTo>
                  <a:lnTo>
                    <a:pt x="212" y="106"/>
                  </a:lnTo>
                  <a:lnTo>
                    <a:pt x="193" y="112"/>
                  </a:lnTo>
                  <a:lnTo>
                    <a:pt x="187" y="108"/>
                  </a:lnTo>
                  <a:lnTo>
                    <a:pt x="188" y="120"/>
                  </a:lnTo>
                  <a:lnTo>
                    <a:pt x="184" y="124"/>
                  </a:lnTo>
                  <a:lnTo>
                    <a:pt x="180" y="129"/>
                  </a:lnTo>
                  <a:lnTo>
                    <a:pt x="172" y="119"/>
                  </a:lnTo>
                  <a:lnTo>
                    <a:pt x="178" y="112"/>
                  </a:lnTo>
                  <a:lnTo>
                    <a:pt x="167" y="113"/>
                  </a:lnTo>
                  <a:lnTo>
                    <a:pt x="153" y="109"/>
                  </a:lnTo>
                  <a:lnTo>
                    <a:pt x="142" y="120"/>
                  </a:lnTo>
                  <a:lnTo>
                    <a:pt x="116" y="123"/>
                  </a:lnTo>
                  <a:lnTo>
                    <a:pt x="101" y="112"/>
                  </a:lnTo>
                  <a:lnTo>
                    <a:pt x="82" y="111"/>
                  </a:lnTo>
                  <a:lnTo>
                    <a:pt x="80" y="120"/>
                  </a:lnTo>
                  <a:lnTo>
                    <a:pt x="68" y="122"/>
                  </a:lnTo>
                  <a:lnTo>
                    <a:pt x="50" y="111"/>
                  </a:lnTo>
                  <a:lnTo>
                    <a:pt x="31" y="111"/>
                  </a:lnTo>
                  <a:lnTo>
                    <a:pt x="19" y="91"/>
                  </a:lnTo>
                  <a:lnTo>
                    <a:pt x="6" y="79"/>
                  </a:lnTo>
                  <a:lnTo>
                    <a:pt x="12" y="63"/>
                  </a:lnTo>
                  <a:lnTo>
                    <a:pt x="0" y="53"/>
                  </a:lnTo>
                  <a:lnTo>
                    <a:pt x="17" y="34"/>
                  </a:lnTo>
                  <a:lnTo>
                    <a:pt x="43" y="33"/>
                  </a:lnTo>
                  <a:lnTo>
                    <a:pt x="48" y="17"/>
                  </a:lnTo>
                  <a:lnTo>
                    <a:pt x="81" y="20"/>
                  </a:lnTo>
                  <a:lnTo>
                    <a:pt x="99" y="7"/>
                  </a:lnTo>
                  <a:lnTo>
                    <a:pt x="118" y="1"/>
                  </a:lnTo>
                  <a:lnTo>
                    <a:pt x="145" y="0"/>
                  </a:lnTo>
                  <a:lnTo>
                    <a:pt x="177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1" name="Freeform 199">
              <a:extLst>
                <a:ext uri="{FF2B5EF4-FFF2-40B4-BE49-F238E27FC236}">
                  <a16:creationId xmlns:a16="http://schemas.microsoft.com/office/drawing/2014/main" id="{705DD88A-BC19-E344-A5E7-68A747735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281" y="2825505"/>
              <a:ext cx="79409" cy="69012"/>
            </a:xfrm>
            <a:custGeom>
              <a:avLst/>
              <a:gdLst>
                <a:gd name="T0" fmla="*/ 21 w 50"/>
                <a:gd name="T1" fmla="*/ 30 h 41"/>
                <a:gd name="T2" fmla="*/ 8 w 50"/>
                <a:gd name="T3" fmla="*/ 41 h 41"/>
                <a:gd name="T4" fmla="*/ 2 w 50"/>
                <a:gd name="T5" fmla="*/ 32 h 41"/>
                <a:gd name="T6" fmla="*/ 2 w 50"/>
                <a:gd name="T7" fmla="*/ 27 h 41"/>
                <a:gd name="T8" fmla="*/ 5 w 50"/>
                <a:gd name="T9" fmla="*/ 25 h 41"/>
                <a:gd name="T10" fmla="*/ 9 w 50"/>
                <a:gd name="T11" fmla="*/ 12 h 41"/>
                <a:gd name="T12" fmla="*/ 0 w 50"/>
                <a:gd name="T13" fmla="*/ 7 h 41"/>
                <a:gd name="T14" fmla="*/ 17 w 50"/>
                <a:gd name="T15" fmla="*/ 0 h 41"/>
                <a:gd name="T16" fmla="*/ 32 w 50"/>
                <a:gd name="T17" fmla="*/ 3 h 41"/>
                <a:gd name="T18" fmla="*/ 35 w 50"/>
                <a:gd name="T19" fmla="*/ 11 h 41"/>
                <a:gd name="T20" fmla="*/ 50 w 50"/>
                <a:gd name="T21" fmla="*/ 18 h 41"/>
                <a:gd name="T22" fmla="*/ 47 w 50"/>
                <a:gd name="T23" fmla="*/ 23 h 41"/>
                <a:gd name="T24" fmla="*/ 28 w 50"/>
                <a:gd name="T25" fmla="*/ 24 h 41"/>
                <a:gd name="T26" fmla="*/ 21 w 50"/>
                <a:gd name="T2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41">
                  <a:moveTo>
                    <a:pt x="21" y="30"/>
                  </a:moveTo>
                  <a:lnTo>
                    <a:pt x="8" y="41"/>
                  </a:lnTo>
                  <a:lnTo>
                    <a:pt x="2" y="32"/>
                  </a:lnTo>
                  <a:lnTo>
                    <a:pt x="2" y="27"/>
                  </a:lnTo>
                  <a:lnTo>
                    <a:pt x="5" y="25"/>
                  </a:lnTo>
                  <a:lnTo>
                    <a:pt x="9" y="12"/>
                  </a:lnTo>
                  <a:lnTo>
                    <a:pt x="0" y="7"/>
                  </a:lnTo>
                  <a:lnTo>
                    <a:pt x="17" y="0"/>
                  </a:lnTo>
                  <a:lnTo>
                    <a:pt x="32" y="3"/>
                  </a:lnTo>
                  <a:lnTo>
                    <a:pt x="35" y="11"/>
                  </a:lnTo>
                  <a:lnTo>
                    <a:pt x="50" y="18"/>
                  </a:lnTo>
                  <a:lnTo>
                    <a:pt x="47" y="23"/>
                  </a:lnTo>
                  <a:lnTo>
                    <a:pt x="28" y="24"/>
                  </a:lnTo>
                  <a:lnTo>
                    <a:pt x="21" y="3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2" name="Freeform 200">
              <a:extLst>
                <a:ext uri="{FF2B5EF4-FFF2-40B4-BE49-F238E27FC236}">
                  <a16:creationId xmlns:a16="http://schemas.microsoft.com/office/drawing/2014/main" id="{279466EB-B740-D04F-978A-8F7B4C318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4025" y="3412950"/>
              <a:ext cx="39705" cy="116143"/>
            </a:xfrm>
            <a:custGeom>
              <a:avLst/>
              <a:gdLst>
                <a:gd name="T0" fmla="*/ 25 w 25"/>
                <a:gd name="T1" fmla="*/ 19 h 69"/>
                <a:gd name="T2" fmla="*/ 22 w 25"/>
                <a:gd name="T3" fmla="*/ 52 h 69"/>
                <a:gd name="T4" fmla="*/ 19 w 25"/>
                <a:gd name="T5" fmla="*/ 69 h 69"/>
                <a:gd name="T6" fmla="*/ 5 w 25"/>
                <a:gd name="T7" fmla="*/ 51 h 69"/>
                <a:gd name="T8" fmla="*/ 0 w 25"/>
                <a:gd name="T9" fmla="*/ 36 h 69"/>
                <a:gd name="T10" fmla="*/ 5 w 25"/>
                <a:gd name="T11" fmla="*/ 16 h 69"/>
                <a:gd name="T12" fmla="*/ 15 w 25"/>
                <a:gd name="T13" fmla="*/ 0 h 69"/>
                <a:gd name="T14" fmla="*/ 25 w 25"/>
                <a:gd name="T15" fmla="*/ 6 h 69"/>
                <a:gd name="T16" fmla="*/ 25 w 25"/>
                <a:gd name="T17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9">
                  <a:moveTo>
                    <a:pt x="25" y="19"/>
                  </a:moveTo>
                  <a:lnTo>
                    <a:pt x="22" y="52"/>
                  </a:lnTo>
                  <a:lnTo>
                    <a:pt x="19" y="69"/>
                  </a:lnTo>
                  <a:lnTo>
                    <a:pt x="5" y="51"/>
                  </a:lnTo>
                  <a:lnTo>
                    <a:pt x="0" y="36"/>
                  </a:lnTo>
                  <a:lnTo>
                    <a:pt x="5" y="16"/>
                  </a:lnTo>
                  <a:lnTo>
                    <a:pt x="15" y="0"/>
                  </a:lnTo>
                  <a:lnTo>
                    <a:pt x="25" y="6"/>
                  </a:lnTo>
                  <a:lnTo>
                    <a:pt x="25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3" name="Freeform 201">
              <a:extLst>
                <a:ext uri="{FF2B5EF4-FFF2-40B4-BE49-F238E27FC236}">
                  <a16:creationId xmlns:a16="http://schemas.microsoft.com/office/drawing/2014/main" id="{3E8DB277-B651-BF4F-9449-B47A1FEFF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687" y="4330308"/>
              <a:ext cx="316050" cy="377042"/>
            </a:xfrm>
            <a:custGeom>
              <a:avLst/>
              <a:gdLst>
                <a:gd name="T0" fmla="*/ 84 w 199"/>
                <a:gd name="T1" fmla="*/ 0 h 224"/>
                <a:gd name="T2" fmla="*/ 87 w 199"/>
                <a:gd name="T3" fmla="*/ 2 h 224"/>
                <a:gd name="T4" fmla="*/ 154 w 199"/>
                <a:gd name="T5" fmla="*/ 45 h 224"/>
                <a:gd name="T6" fmla="*/ 155 w 199"/>
                <a:gd name="T7" fmla="*/ 57 h 224"/>
                <a:gd name="T8" fmla="*/ 181 w 199"/>
                <a:gd name="T9" fmla="*/ 78 h 224"/>
                <a:gd name="T10" fmla="*/ 172 w 199"/>
                <a:gd name="T11" fmla="*/ 103 h 224"/>
                <a:gd name="T12" fmla="*/ 173 w 199"/>
                <a:gd name="T13" fmla="*/ 115 h 224"/>
                <a:gd name="T14" fmla="*/ 184 w 199"/>
                <a:gd name="T15" fmla="*/ 123 h 224"/>
                <a:gd name="T16" fmla="*/ 185 w 199"/>
                <a:gd name="T17" fmla="*/ 128 h 224"/>
                <a:gd name="T18" fmla="*/ 180 w 199"/>
                <a:gd name="T19" fmla="*/ 141 h 224"/>
                <a:gd name="T20" fmla="*/ 181 w 199"/>
                <a:gd name="T21" fmla="*/ 147 h 224"/>
                <a:gd name="T22" fmla="*/ 179 w 199"/>
                <a:gd name="T23" fmla="*/ 157 h 224"/>
                <a:gd name="T24" fmla="*/ 185 w 199"/>
                <a:gd name="T25" fmla="*/ 170 h 224"/>
                <a:gd name="T26" fmla="*/ 192 w 199"/>
                <a:gd name="T27" fmla="*/ 190 h 224"/>
                <a:gd name="T28" fmla="*/ 199 w 199"/>
                <a:gd name="T29" fmla="*/ 195 h 224"/>
                <a:gd name="T30" fmla="*/ 184 w 199"/>
                <a:gd name="T31" fmla="*/ 207 h 224"/>
                <a:gd name="T32" fmla="*/ 164 w 199"/>
                <a:gd name="T33" fmla="*/ 215 h 224"/>
                <a:gd name="T34" fmla="*/ 153 w 199"/>
                <a:gd name="T35" fmla="*/ 215 h 224"/>
                <a:gd name="T36" fmla="*/ 146 w 199"/>
                <a:gd name="T37" fmla="*/ 221 h 224"/>
                <a:gd name="T38" fmla="*/ 133 w 199"/>
                <a:gd name="T39" fmla="*/ 221 h 224"/>
                <a:gd name="T40" fmla="*/ 128 w 199"/>
                <a:gd name="T41" fmla="*/ 224 h 224"/>
                <a:gd name="T42" fmla="*/ 107 w 199"/>
                <a:gd name="T43" fmla="*/ 218 h 224"/>
                <a:gd name="T44" fmla="*/ 93 w 199"/>
                <a:gd name="T45" fmla="*/ 220 h 224"/>
                <a:gd name="T46" fmla="*/ 89 w 199"/>
                <a:gd name="T47" fmla="*/ 192 h 224"/>
                <a:gd name="T48" fmla="*/ 82 w 199"/>
                <a:gd name="T49" fmla="*/ 182 h 224"/>
                <a:gd name="T50" fmla="*/ 79 w 199"/>
                <a:gd name="T51" fmla="*/ 176 h 224"/>
                <a:gd name="T52" fmla="*/ 61 w 199"/>
                <a:gd name="T53" fmla="*/ 172 h 224"/>
                <a:gd name="T54" fmla="*/ 51 w 199"/>
                <a:gd name="T55" fmla="*/ 166 h 224"/>
                <a:gd name="T56" fmla="*/ 39 w 199"/>
                <a:gd name="T57" fmla="*/ 163 h 224"/>
                <a:gd name="T58" fmla="*/ 32 w 199"/>
                <a:gd name="T59" fmla="*/ 159 h 224"/>
                <a:gd name="T60" fmla="*/ 25 w 199"/>
                <a:gd name="T61" fmla="*/ 154 h 224"/>
                <a:gd name="T62" fmla="*/ 15 w 199"/>
                <a:gd name="T63" fmla="*/ 127 h 224"/>
                <a:gd name="T64" fmla="*/ 5 w 199"/>
                <a:gd name="T65" fmla="*/ 116 h 224"/>
                <a:gd name="T66" fmla="*/ 1 w 199"/>
                <a:gd name="T67" fmla="*/ 104 h 224"/>
                <a:gd name="T68" fmla="*/ 3 w 199"/>
                <a:gd name="T69" fmla="*/ 93 h 224"/>
                <a:gd name="T70" fmla="*/ 0 w 199"/>
                <a:gd name="T71" fmla="*/ 74 h 224"/>
                <a:gd name="T72" fmla="*/ 7 w 199"/>
                <a:gd name="T73" fmla="*/ 73 h 224"/>
                <a:gd name="T74" fmla="*/ 14 w 199"/>
                <a:gd name="T75" fmla="*/ 65 h 224"/>
                <a:gd name="T76" fmla="*/ 22 w 199"/>
                <a:gd name="T77" fmla="*/ 54 h 224"/>
                <a:gd name="T78" fmla="*/ 26 w 199"/>
                <a:gd name="T79" fmla="*/ 50 h 224"/>
                <a:gd name="T80" fmla="*/ 26 w 199"/>
                <a:gd name="T81" fmla="*/ 43 h 224"/>
                <a:gd name="T82" fmla="*/ 22 w 199"/>
                <a:gd name="T83" fmla="*/ 39 h 224"/>
                <a:gd name="T84" fmla="*/ 21 w 199"/>
                <a:gd name="T85" fmla="*/ 31 h 224"/>
                <a:gd name="T86" fmla="*/ 26 w 199"/>
                <a:gd name="T87" fmla="*/ 28 h 224"/>
                <a:gd name="T88" fmla="*/ 28 w 199"/>
                <a:gd name="T89" fmla="*/ 16 h 224"/>
                <a:gd name="T90" fmla="*/ 20 w 199"/>
                <a:gd name="T91" fmla="*/ 4 h 224"/>
                <a:gd name="T92" fmla="*/ 27 w 199"/>
                <a:gd name="T93" fmla="*/ 2 h 224"/>
                <a:gd name="T94" fmla="*/ 47 w 199"/>
                <a:gd name="T95" fmla="*/ 2 h 224"/>
                <a:gd name="T96" fmla="*/ 84 w 199"/>
                <a:gd name="T9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24">
                  <a:moveTo>
                    <a:pt x="84" y="0"/>
                  </a:moveTo>
                  <a:lnTo>
                    <a:pt x="87" y="2"/>
                  </a:lnTo>
                  <a:lnTo>
                    <a:pt x="154" y="45"/>
                  </a:lnTo>
                  <a:lnTo>
                    <a:pt x="155" y="57"/>
                  </a:lnTo>
                  <a:lnTo>
                    <a:pt x="181" y="78"/>
                  </a:lnTo>
                  <a:lnTo>
                    <a:pt x="172" y="103"/>
                  </a:lnTo>
                  <a:lnTo>
                    <a:pt x="173" y="115"/>
                  </a:lnTo>
                  <a:lnTo>
                    <a:pt x="184" y="123"/>
                  </a:lnTo>
                  <a:lnTo>
                    <a:pt x="185" y="128"/>
                  </a:lnTo>
                  <a:lnTo>
                    <a:pt x="180" y="141"/>
                  </a:lnTo>
                  <a:lnTo>
                    <a:pt x="181" y="147"/>
                  </a:lnTo>
                  <a:lnTo>
                    <a:pt x="179" y="157"/>
                  </a:lnTo>
                  <a:lnTo>
                    <a:pt x="185" y="170"/>
                  </a:lnTo>
                  <a:lnTo>
                    <a:pt x="192" y="190"/>
                  </a:lnTo>
                  <a:lnTo>
                    <a:pt x="199" y="195"/>
                  </a:lnTo>
                  <a:lnTo>
                    <a:pt x="184" y="207"/>
                  </a:lnTo>
                  <a:lnTo>
                    <a:pt x="164" y="215"/>
                  </a:lnTo>
                  <a:lnTo>
                    <a:pt x="153" y="215"/>
                  </a:lnTo>
                  <a:lnTo>
                    <a:pt x="146" y="221"/>
                  </a:lnTo>
                  <a:lnTo>
                    <a:pt x="133" y="221"/>
                  </a:lnTo>
                  <a:lnTo>
                    <a:pt x="128" y="224"/>
                  </a:lnTo>
                  <a:lnTo>
                    <a:pt x="107" y="218"/>
                  </a:lnTo>
                  <a:lnTo>
                    <a:pt x="93" y="220"/>
                  </a:lnTo>
                  <a:lnTo>
                    <a:pt x="89" y="192"/>
                  </a:lnTo>
                  <a:lnTo>
                    <a:pt x="82" y="182"/>
                  </a:lnTo>
                  <a:lnTo>
                    <a:pt x="79" y="176"/>
                  </a:lnTo>
                  <a:lnTo>
                    <a:pt x="61" y="172"/>
                  </a:lnTo>
                  <a:lnTo>
                    <a:pt x="51" y="166"/>
                  </a:lnTo>
                  <a:lnTo>
                    <a:pt x="39" y="163"/>
                  </a:lnTo>
                  <a:lnTo>
                    <a:pt x="32" y="159"/>
                  </a:lnTo>
                  <a:lnTo>
                    <a:pt x="25" y="154"/>
                  </a:lnTo>
                  <a:lnTo>
                    <a:pt x="15" y="127"/>
                  </a:lnTo>
                  <a:lnTo>
                    <a:pt x="5" y="116"/>
                  </a:lnTo>
                  <a:lnTo>
                    <a:pt x="1" y="104"/>
                  </a:lnTo>
                  <a:lnTo>
                    <a:pt x="3" y="93"/>
                  </a:lnTo>
                  <a:lnTo>
                    <a:pt x="0" y="74"/>
                  </a:lnTo>
                  <a:lnTo>
                    <a:pt x="7" y="73"/>
                  </a:lnTo>
                  <a:lnTo>
                    <a:pt x="14" y="65"/>
                  </a:lnTo>
                  <a:lnTo>
                    <a:pt x="22" y="54"/>
                  </a:lnTo>
                  <a:lnTo>
                    <a:pt x="26" y="50"/>
                  </a:lnTo>
                  <a:lnTo>
                    <a:pt x="26" y="43"/>
                  </a:lnTo>
                  <a:lnTo>
                    <a:pt x="22" y="39"/>
                  </a:lnTo>
                  <a:lnTo>
                    <a:pt x="21" y="31"/>
                  </a:lnTo>
                  <a:lnTo>
                    <a:pt x="26" y="28"/>
                  </a:lnTo>
                  <a:lnTo>
                    <a:pt x="28" y="16"/>
                  </a:lnTo>
                  <a:lnTo>
                    <a:pt x="20" y="4"/>
                  </a:lnTo>
                  <a:lnTo>
                    <a:pt x="27" y="2"/>
                  </a:lnTo>
                  <a:lnTo>
                    <a:pt x="47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4" name="Freeform 202">
              <a:extLst>
                <a:ext uri="{FF2B5EF4-FFF2-40B4-BE49-F238E27FC236}">
                  <a16:creationId xmlns:a16="http://schemas.microsoft.com/office/drawing/2014/main" id="{78D0091A-A6EF-D541-83AE-7B7CFD0EF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629" y="4148519"/>
              <a:ext cx="158819" cy="198621"/>
            </a:xfrm>
            <a:custGeom>
              <a:avLst/>
              <a:gdLst>
                <a:gd name="T0" fmla="*/ 42 w 100"/>
                <a:gd name="T1" fmla="*/ 110 h 118"/>
                <a:gd name="T2" fmla="*/ 22 w 100"/>
                <a:gd name="T3" fmla="*/ 110 h 118"/>
                <a:gd name="T4" fmla="*/ 15 w 100"/>
                <a:gd name="T5" fmla="*/ 112 h 118"/>
                <a:gd name="T6" fmla="*/ 4 w 100"/>
                <a:gd name="T7" fmla="*/ 118 h 118"/>
                <a:gd name="T8" fmla="*/ 0 w 100"/>
                <a:gd name="T9" fmla="*/ 116 h 118"/>
                <a:gd name="T10" fmla="*/ 0 w 100"/>
                <a:gd name="T11" fmla="*/ 101 h 118"/>
                <a:gd name="T12" fmla="*/ 4 w 100"/>
                <a:gd name="T13" fmla="*/ 93 h 118"/>
                <a:gd name="T14" fmla="*/ 5 w 100"/>
                <a:gd name="T15" fmla="*/ 76 h 118"/>
                <a:gd name="T16" fmla="*/ 9 w 100"/>
                <a:gd name="T17" fmla="*/ 66 h 118"/>
                <a:gd name="T18" fmla="*/ 16 w 100"/>
                <a:gd name="T19" fmla="*/ 56 h 118"/>
                <a:gd name="T20" fmla="*/ 23 w 100"/>
                <a:gd name="T21" fmla="*/ 50 h 118"/>
                <a:gd name="T22" fmla="*/ 29 w 100"/>
                <a:gd name="T23" fmla="*/ 43 h 118"/>
                <a:gd name="T24" fmla="*/ 22 w 100"/>
                <a:gd name="T25" fmla="*/ 40 h 118"/>
                <a:gd name="T26" fmla="*/ 23 w 100"/>
                <a:gd name="T27" fmla="*/ 16 h 118"/>
                <a:gd name="T28" fmla="*/ 30 w 100"/>
                <a:gd name="T29" fmla="*/ 10 h 118"/>
                <a:gd name="T30" fmla="*/ 42 w 100"/>
                <a:gd name="T31" fmla="*/ 14 h 118"/>
                <a:gd name="T32" fmla="*/ 57 w 100"/>
                <a:gd name="T33" fmla="*/ 10 h 118"/>
                <a:gd name="T34" fmla="*/ 69 w 100"/>
                <a:gd name="T35" fmla="*/ 10 h 118"/>
                <a:gd name="T36" fmla="*/ 81 w 100"/>
                <a:gd name="T37" fmla="*/ 0 h 118"/>
                <a:gd name="T38" fmla="*/ 90 w 100"/>
                <a:gd name="T39" fmla="*/ 15 h 118"/>
                <a:gd name="T40" fmla="*/ 92 w 100"/>
                <a:gd name="T41" fmla="*/ 25 h 118"/>
                <a:gd name="T42" fmla="*/ 100 w 100"/>
                <a:gd name="T43" fmla="*/ 49 h 118"/>
                <a:gd name="T44" fmla="*/ 93 w 100"/>
                <a:gd name="T45" fmla="*/ 64 h 118"/>
                <a:gd name="T46" fmla="*/ 84 w 100"/>
                <a:gd name="T47" fmla="*/ 78 h 118"/>
                <a:gd name="T48" fmla="*/ 79 w 100"/>
                <a:gd name="T49" fmla="*/ 86 h 118"/>
                <a:gd name="T50" fmla="*/ 79 w 100"/>
                <a:gd name="T51" fmla="*/ 108 h 118"/>
                <a:gd name="T52" fmla="*/ 42 w 100"/>
                <a:gd name="T53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18">
                  <a:moveTo>
                    <a:pt x="42" y="110"/>
                  </a:moveTo>
                  <a:lnTo>
                    <a:pt x="22" y="110"/>
                  </a:lnTo>
                  <a:lnTo>
                    <a:pt x="15" y="112"/>
                  </a:lnTo>
                  <a:lnTo>
                    <a:pt x="4" y="118"/>
                  </a:lnTo>
                  <a:lnTo>
                    <a:pt x="0" y="116"/>
                  </a:lnTo>
                  <a:lnTo>
                    <a:pt x="0" y="101"/>
                  </a:lnTo>
                  <a:lnTo>
                    <a:pt x="4" y="93"/>
                  </a:lnTo>
                  <a:lnTo>
                    <a:pt x="5" y="76"/>
                  </a:lnTo>
                  <a:lnTo>
                    <a:pt x="9" y="66"/>
                  </a:lnTo>
                  <a:lnTo>
                    <a:pt x="16" y="56"/>
                  </a:lnTo>
                  <a:lnTo>
                    <a:pt x="23" y="50"/>
                  </a:lnTo>
                  <a:lnTo>
                    <a:pt x="29" y="43"/>
                  </a:lnTo>
                  <a:lnTo>
                    <a:pt x="22" y="40"/>
                  </a:lnTo>
                  <a:lnTo>
                    <a:pt x="23" y="16"/>
                  </a:lnTo>
                  <a:lnTo>
                    <a:pt x="30" y="10"/>
                  </a:lnTo>
                  <a:lnTo>
                    <a:pt x="42" y="14"/>
                  </a:lnTo>
                  <a:lnTo>
                    <a:pt x="57" y="10"/>
                  </a:lnTo>
                  <a:lnTo>
                    <a:pt x="69" y="10"/>
                  </a:lnTo>
                  <a:lnTo>
                    <a:pt x="81" y="0"/>
                  </a:lnTo>
                  <a:lnTo>
                    <a:pt x="90" y="15"/>
                  </a:lnTo>
                  <a:lnTo>
                    <a:pt x="92" y="25"/>
                  </a:lnTo>
                  <a:lnTo>
                    <a:pt x="100" y="49"/>
                  </a:lnTo>
                  <a:lnTo>
                    <a:pt x="93" y="64"/>
                  </a:lnTo>
                  <a:lnTo>
                    <a:pt x="84" y="78"/>
                  </a:lnTo>
                  <a:lnTo>
                    <a:pt x="79" y="86"/>
                  </a:lnTo>
                  <a:lnTo>
                    <a:pt x="79" y="108"/>
                  </a:lnTo>
                  <a:lnTo>
                    <a:pt x="42" y="1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5" name="Freeform 203">
              <a:extLst>
                <a:ext uri="{FF2B5EF4-FFF2-40B4-BE49-F238E27FC236}">
                  <a16:creationId xmlns:a16="http://schemas.microsoft.com/office/drawing/2014/main" id="{41BA3ECE-64F5-3745-A544-54E3F61C0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637" y="2477077"/>
              <a:ext cx="457399" cy="272682"/>
            </a:xfrm>
            <a:custGeom>
              <a:avLst/>
              <a:gdLst>
                <a:gd name="T0" fmla="*/ 149 w 288"/>
                <a:gd name="T1" fmla="*/ 6 h 162"/>
                <a:gd name="T2" fmla="*/ 157 w 288"/>
                <a:gd name="T3" fmla="*/ 2 h 162"/>
                <a:gd name="T4" fmla="*/ 186 w 288"/>
                <a:gd name="T5" fmla="*/ 11 h 162"/>
                <a:gd name="T6" fmla="*/ 185 w 288"/>
                <a:gd name="T7" fmla="*/ 22 h 162"/>
                <a:gd name="T8" fmla="*/ 205 w 288"/>
                <a:gd name="T9" fmla="*/ 31 h 162"/>
                <a:gd name="T10" fmla="*/ 227 w 288"/>
                <a:gd name="T11" fmla="*/ 42 h 162"/>
                <a:gd name="T12" fmla="*/ 251 w 288"/>
                <a:gd name="T13" fmla="*/ 49 h 162"/>
                <a:gd name="T14" fmla="*/ 285 w 288"/>
                <a:gd name="T15" fmla="*/ 55 h 162"/>
                <a:gd name="T16" fmla="*/ 282 w 288"/>
                <a:gd name="T17" fmla="*/ 72 h 162"/>
                <a:gd name="T18" fmla="*/ 287 w 288"/>
                <a:gd name="T19" fmla="*/ 89 h 162"/>
                <a:gd name="T20" fmla="*/ 264 w 288"/>
                <a:gd name="T21" fmla="*/ 97 h 162"/>
                <a:gd name="T22" fmla="*/ 253 w 288"/>
                <a:gd name="T23" fmla="*/ 107 h 162"/>
                <a:gd name="T24" fmla="*/ 228 w 288"/>
                <a:gd name="T25" fmla="*/ 115 h 162"/>
                <a:gd name="T26" fmla="*/ 218 w 288"/>
                <a:gd name="T27" fmla="*/ 135 h 162"/>
                <a:gd name="T28" fmla="*/ 244 w 288"/>
                <a:gd name="T29" fmla="*/ 139 h 162"/>
                <a:gd name="T30" fmla="*/ 224 w 288"/>
                <a:gd name="T31" fmla="*/ 150 h 162"/>
                <a:gd name="T32" fmla="*/ 194 w 288"/>
                <a:gd name="T33" fmla="*/ 158 h 162"/>
                <a:gd name="T34" fmla="*/ 177 w 288"/>
                <a:gd name="T35" fmla="*/ 142 h 162"/>
                <a:gd name="T36" fmla="*/ 194 w 288"/>
                <a:gd name="T37" fmla="*/ 131 h 162"/>
                <a:gd name="T38" fmla="*/ 162 w 288"/>
                <a:gd name="T39" fmla="*/ 121 h 162"/>
                <a:gd name="T40" fmla="*/ 145 w 288"/>
                <a:gd name="T41" fmla="*/ 116 h 162"/>
                <a:gd name="T42" fmla="*/ 130 w 288"/>
                <a:gd name="T43" fmla="*/ 143 h 162"/>
                <a:gd name="T44" fmla="*/ 115 w 288"/>
                <a:gd name="T45" fmla="*/ 142 h 162"/>
                <a:gd name="T46" fmla="*/ 111 w 288"/>
                <a:gd name="T47" fmla="*/ 137 h 162"/>
                <a:gd name="T48" fmla="*/ 117 w 288"/>
                <a:gd name="T49" fmla="*/ 123 h 162"/>
                <a:gd name="T50" fmla="*/ 118 w 288"/>
                <a:gd name="T51" fmla="*/ 118 h 162"/>
                <a:gd name="T52" fmla="*/ 130 w 288"/>
                <a:gd name="T53" fmla="*/ 121 h 162"/>
                <a:gd name="T54" fmla="*/ 131 w 288"/>
                <a:gd name="T55" fmla="*/ 118 h 162"/>
                <a:gd name="T56" fmla="*/ 125 w 288"/>
                <a:gd name="T57" fmla="*/ 109 h 162"/>
                <a:gd name="T58" fmla="*/ 115 w 288"/>
                <a:gd name="T59" fmla="*/ 98 h 162"/>
                <a:gd name="T60" fmla="*/ 107 w 288"/>
                <a:gd name="T61" fmla="*/ 85 h 162"/>
                <a:gd name="T62" fmla="*/ 87 w 288"/>
                <a:gd name="T63" fmla="*/ 78 h 162"/>
                <a:gd name="T64" fmla="*/ 74 w 288"/>
                <a:gd name="T65" fmla="*/ 83 h 162"/>
                <a:gd name="T66" fmla="*/ 63 w 288"/>
                <a:gd name="T67" fmla="*/ 88 h 162"/>
                <a:gd name="T68" fmla="*/ 46 w 288"/>
                <a:gd name="T69" fmla="*/ 93 h 162"/>
                <a:gd name="T70" fmla="*/ 28 w 288"/>
                <a:gd name="T71" fmla="*/ 88 h 162"/>
                <a:gd name="T72" fmla="*/ 11 w 288"/>
                <a:gd name="T73" fmla="*/ 90 h 162"/>
                <a:gd name="T74" fmla="*/ 0 w 288"/>
                <a:gd name="T75" fmla="*/ 79 h 162"/>
                <a:gd name="T76" fmla="*/ 6 w 288"/>
                <a:gd name="T77" fmla="*/ 66 h 162"/>
                <a:gd name="T78" fmla="*/ 4 w 288"/>
                <a:gd name="T79" fmla="*/ 58 h 162"/>
                <a:gd name="T80" fmla="*/ 24 w 288"/>
                <a:gd name="T81" fmla="*/ 39 h 162"/>
                <a:gd name="T82" fmla="*/ 15 w 288"/>
                <a:gd name="T83" fmla="*/ 15 h 162"/>
                <a:gd name="T84" fmla="*/ 30 w 288"/>
                <a:gd name="T85" fmla="*/ 9 h 162"/>
                <a:gd name="T86" fmla="*/ 58 w 288"/>
                <a:gd name="T87" fmla="*/ 10 h 162"/>
                <a:gd name="T88" fmla="*/ 89 w 288"/>
                <a:gd name="T89" fmla="*/ 15 h 162"/>
                <a:gd name="T90" fmla="*/ 101 w 288"/>
                <a:gd name="T91" fmla="*/ 15 h 162"/>
                <a:gd name="T92" fmla="*/ 120 w 288"/>
                <a:gd name="T93" fmla="*/ 19 h 162"/>
                <a:gd name="T94" fmla="*/ 126 w 288"/>
                <a:gd name="T95" fmla="*/ 10 h 162"/>
                <a:gd name="T96" fmla="*/ 143 w 288"/>
                <a:gd name="T97" fmla="*/ 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8" h="162">
                  <a:moveTo>
                    <a:pt x="143" y="5"/>
                  </a:moveTo>
                  <a:lnTo>
                    <a:pt x="149" y="6"/>
                  </a:lnTo>
                  <a:lnTo>
                    <a:pt x="152" y="1"/>
                  </a:lnTo>
                  <a:lnTo>
                    <a:pt x="157" y="2"/>
                  </a:lnTo>
                  <a:lnTo>
                    <a:pt x="173" y="0"/>
                  </a:lnTo>
                  <a:lnTo>
                    <a:pt x="186" y="11"/>
                  </a:lnTo>
                  <a:lnTo>
                    <a:pt x="182" y="15"/>
                  </a:lnTo>
                  <a:lnTo>
                    <a:pt x="185" y="22"/>
                  </a:lnTo>
                  <a:lnTo>
                    <a:pt x="198" y="23"/>
                  </a:lnTo>
                  <a:lnTo>
                    <a:pt x="205" y="31"/>
                  </a:lnTo>
                  <a:lnTo>
                    <a:pt x="206" y="35"/>
                  </a:lnTo>
                  <a:lnTo>
                    <a:pt x="227" y="42"/>
                  </a:lnTo>
                  <a:lnTo>
                    <a:pt x="239" y="39"/>
                  </a:lnTo>
                  <a:lnTo>
                    <a:pt x="251" y="49"/>
                  </a:lnTo>
                  <a:lnTo>
                    <a:pt x="260" y="49"/>
                  </a:lnTo>
                  <a:lnTo>
                    <a:pt x="285" y="55"/>
                  </a:lnTo>
                  <a:lnTo>
                    <a:pt x="286" y="61"/>
                  </a:lnTo>
                  <a:lnTo>
                    <a:pt x="282" y="72"/>
                  </a:lnTo>
                  <a:lnTo>
                    <a:pt x="288" y="83"/>
                  </a:lnTo>
                  <a:lnTo>
                    <a:pt x="287" y="89"/>
                  </a:lnTo>
                  <a:lnTo>
                    <a:pt x="271" y="91"/>
                  </a:lnTo>
                  <a:lnTo>
                    <a:pt x="264" y="97"/>
                  </a:lnTo>
                  <a:lnTo>
                    <a:pt x="265" y="106"/>
                  </a:lnTo>
                  <a:lnTo>
                    <a:pt x="253" y="107"/>
                  </a:lnTo>
                  <a:lnTo>
                    <a:pt x="243" y="114"/>
                  </a:lnTo>
                  <a:lnTo>
                    <a:pt x="228" y="115"/>
                  </a:lnTo>
                  <a:lnTo>
                    <a:pt x="215" y="123"/>
                  </a:lnTo>
                  <a:lnTo>
                    <a:pt x="218" y="135"/>
                  </a:lnTo>
                  <a:lnTo>
                    <a:pt x="227" y="140"/>
                  </a:lnTo>
                  <a:lnTo>
                    <a:pt x="244" y="139"/>
                  </a:lnTo>
                  <a:lnTo>
                    <a:pt x="242" y="146"/>
                  </a:lnTo>
                  <a:lnTo>
                    <a:pt x="224" y="150"/>
                  </a:lnTo>
                  <a:lnTo>
                    <a:pt x="204" y="162"/>
                  </a:lnTo>
                  <a:lnTo>
                    <a:pt x="194" y="158"/>
                  </a:lnTo>
                  <a:lnTo>
                    <a:pt x="196" y="148"/>
                  </a:lnTo>
                  <a:lnTo>
                    <a:pt x="177" y="142"/>
                  </a:lnTo>
                  <a:lnTo>
                    <a:pt x="179" y="138"/>
                  </a:lnTo>
                  <a:lnTo>
                    <a:pt x="194" y="131"/>
                  </a:lnTo>
                  <a:lnTo>
                    <a:pt x="189" y="127"/>
                  </a:lnTo>
                  <a:lnTo>
                    <a:pt x="162" y="121"/>
                  </a:lnTo>
                  <a:lnTo>
                    <a:pt x="160" y="114"/>
                  </a:lnTo>
                  <a:lnTo>
                    <a:pt x="145" y="116"/>
                  </a:lnTo>
                  <a:lnTo>
                    <a:pt x="141" y="128"/>
                  </a:lnTo>
                  <a:lnTo>
                    <a:pt x="130" y="143"/>
                  </a:lnTo>
                  <a:lnTo>
                    <a:pt x="123" y="139"/>
                  </a:lnTo>
                  <a:lnTo>
                    <a:pt x="115" y="142"/>
                  </a:lnTo>
                  <a:lnTo>
                    <a:pt x="107" y="139"/>
                  </a:lnTo>
                  <a:lnTo>
                    <a:pt x="111" y="137"/>
                  </a:lnTo>
                  <a:lnTo>
                    <a:pt x="113" y="130"/>
                  </a:lnTo>
                  <a:lnTo>
                    <a:pt x="117" y="123"/>
                  </a:lnTo>
                  <a:lnTo>
                    <a:pt x="115" y="119"/>
                  </a:lnTo>
                  <a:lnTo>
                    <a:pt x="118" y="118"/>
                  </a:lnTo>
                  <a:lnTo>
                    <a:pt x="120" y="120"/>
                  </a:lnTo>
                  <a:lnTo>
                    <a:pt x="130" y="121"/>
                  </a:lnTo>
                  <a:lnTo>
                    <a:pt x="134" y="120"/>
                  </a:lnTo>
                  <a:lnTo>
                    <a:pt x="131" y="118"/>
                  </a:lnTo>
                  <a:lnTo>
                    <a:pt x="131" y="115"/>
                  </a:lnTo>
                  <a:lnTo>
                    <a:pt x="125" y="109"/>
                  </a:lnTo>
                  <a:lnTo>
                    <a:pt x="121" y="101"/>
                  </a:lnTo>
                  <a:lnTo>
                    <a:pt x="115" y="98"/>
                  </a:lnTo>
                  <a:lnTo>
                    <a:pt x="115" y="90"/>
                  </a:lnTo>
                  <a:lnTo>
                    <a:pt x="107" y="85"/>
                  </a:lnTo>
                  <a:lnTo>
                    <a:pt x="100" y="84"/>
                  </a:lnTo>
                  <a:lnTo>
                    <a:pt x="87" y="78"/>
                  </a:lnTo>
                  <a:lnTo>
                    <a:pt x="77" y="80"/>
                  </a:lnTo>
                  <a:lnTo>
                    <a:pt x="74" y="83"/>
                  </a:lnTo>
                  <a:lnTo>
                    <a:pt x="67" y="83"/>
                  </a:lnTo>
                  <a:lnTo>
                    <a:pt x="63" y="88"/>
                  </a:lnTo>
                  <a:lnTo>
                    <a:pt x="52" y="90"/>
                  </a:lnTo>
                  <a:lnTo>
                    <a:pt x="46" y="93"/>
                  </a:lnTo>
                  <a:lnTo>
                    <a:pt x="38" y="88"/>
                  </a:lnTo>
                  <a:lnTo>
                    <a:pt x="28" y="88"/>
                  </a:lnTo>
                  <a:lnTo>
                    <a:pt x="18" y="86"/>
                  </a:lnTo>
                  <a:lnTo>
                    <a:pt x="11" y="90"/>
                  </a:lnTo>
                  <a:lnTo>
                    <a:pt x="9" y="84"/>
                  </a:lnTo>
                  <a:lnTo>
                    <a:pt x="0" y="79"/>
                  </a:lnTo>
                  <a:lnTo>
                    <a:pt x="2" y="71"/>
                  </a:lnTo>
                  <a:lnTo>
                    <a:pt x="6" y="66"/>
                  </a:lnTo>
                  <a:lnTo>
                    <a:pt x="9" y="67"/>
                  </a:lnTo>
                  <a:lnTo>
                    <a:pt x="4" y="58"/>
                  </a:lnTo>
                  <a:lnTo>
                    <a:pt x="17" y="41"/>
                  </a:lnTo>
                  <a:lnTo>
                    <a:pt x="24" y="39"/>
                  </a:lnTo>
                  <a:lnTo>
                    <a:pt x="25" y="33"/>
                  </a:lnTo>
                  <a:lnTo>
                    <a:pt x="15" y="15"/>
                  </a:lnTo>
                  <a:lnTo>
                    <a:pt x="22" y="14"/>
                  </a:lnTo>
                  <a:lnTo>
                    <a:pt x="30" y="9"/>
                  </a:lnTo>
                  <a:lnTo>
                    <a:pt x="42" y="8"/>
                  </a:lnTo>
                  <a:lnTo>
                    <a:pt x="58" y="10"/>
                  </a:lnTo>
                  <a:lnTo>
                    <a:pt x="77" y="15"/>
                  </a:lnTo>
                  <a:lnTo>
                    <a:pt x="89" y="15"/>
                  </a:lnTo>
                  <a:lnTo>
                    <a:pt x="95" y="18"/>
                  </a:lnTo>
                  <a:lnTo>
                    <a:pt x="101" y="15"/>
                  </a:lnTo>
                  <a:lnTo>
                    <a:pt x="106" y="19"/>
                  </a:lnTo>
                  <a:lnTo>
                    <a:pt x="120" y="19"/>
                  </a:lnTo>
                  <a:lnTo>
                    <a:pt x="126" y="20"/>
                  </a:lnTo>
                  <a:lnTo>
                    <a:pt x="126" y="10"/>
                  </a:lnTo>
                  <a:lnTo>
                    <a:pt x="130" y="6"/>
                  </a:lnTo>
                  <a:lnTo>
                    <a:pt x="143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6" name="Freeform 204">
              <a:extLst>
                <a:ext uri="{FF2B5EF4-FFF2-40B4-BE49-F238E27FC236}">
                  <a16:creationId xmlns:a16="http://schemas.microsoft.com/office/drawing/2014/main" id="{35FB1387-C150-C74F-A05E-F01C0BAB4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9465" y="5350342"/>
              <a:ext cx="142937" cy="168323"/>
            </a:xfrm>
            <a:custGeom>
              <a:avLst/>
              <a:gdLst>
                <a:gd name="T0" fmla="*/ 3 w 90"/>
                <a:gd name="T1" fmla="*/ 2 h 100"/>
                <a:gd name="T2" fmla="*/ 14 w 90"/>
                <a:gd name="T3" fmla="*/ 0 h 100"/>
                <a:gd name="T4" fmla="*/ 35 w 90"/>
                <a:gd name="T5" fmla="*/ 16 h 100"/>
                <a:gd name="T6" fmla="*/ 41 w 90"/>
                <a:gd name="T7" fmla="*/ 15 h 100"/>
                <a:gd name="T8" fmla="*/ 61 w 90"/>
                <a:gd name="T9" fmla="*/ 29 h 100"/>
                <a:gd name="T10" fmla="*/ 77 w 90"/>
                <a:gd name="T11" fmla="*/ 40 h 100"/>
                <a:gd name="T12" fmla="*/ 89 w 90"/>
                <a:gd name="T13" fmla="*/ 54 h 100"/>
                <a:gd name="T14" fmla="*/ 83 w 90"/>
                <a:gd name="T15" fmla="*/ 64 h 100"/>
                <a:gd name="T16" fmla="*/ 90 w 90"/>
                <a:gd name="T17" fmla="*/ 76 h 100"/>
                <a:gd name="T18" fmla="*/ 84 w 90"/>
                <a:gd name="T19" fmla="*/ 89 h 100"/>
                <a:gd name="T20" fmla="*/ 67 w 90"/>
                <a:gd name="T21" fmla="*/ 100 h 100"/>
                <a:gd name="T22" fmla="*/ 53 w 90"/>
                <a:gd name="T23" fmla="*/ 96 h 100"/>
                <a:gd name="T24" fmla="*/ 44 w 90"/>
                <a:gd name="T25" fmla="*/ 98 h 100"/>
                <a:gd name="T26" fmla="*/ 27 w 90"/>
                <a:gd name="T27" fmla="*/ 89 h 100"/>
                <a:gd name="T28" fmla="*/ 15 w 90"/>
                <a:gd name="T29" fmla="*/ 90 h 100"/>
                <a:gd name="T30" fmla="*/ 2 w 90"/>
                <a:gd name="T31" fmla="*/ 79 h 100"/>
                <a:gd name="T32" fmla="*/ 1 w 90"/>
                <a:gd name="T33" fmla="*/ 65 h 100"/>
                <a:gd name="T34" fmla="*/ 4 w 90"/>
                <a:gd name="T35" fmla="*/ 61 h 100"/>
                <a:gd name="T36" fmla="*/ 0 w 90"/>
                <a:gd name="T37" fmla="*/ 40 h 100"/>
                <a:gd name="T38" fmla="*/ 2 w 90"/>
                <a:gd name="T39" fmla="*/ 19 h 100"/>
                <a:gd name="T40" fmla="*/ 3 w 90"/>
                <a:gd name="T41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0">
                  <a:moveTo>
                    <a:pt x="3" y="2"/>
                  </a:moveTo>
                  <a:lnTo>
                    <a:pt x="14" y="0"/>
                  </a:lnTo>
                  <a:lnTo>
                    <a:pt x="35" y="16"/>
                  </a:lnTo>
                  <a:lnTo>
                    <a:pt x="41" y="15"/>
                  </a:lnTo>
                  <a:lnTo>
                    <a:pt x="61" y="29"/>
                  </a:lnTo>
                  <a:lnTo>
                    <a:pt x="77" y="40"/>
                  </a:lnTo>
                  <a:lnTo>
                    <a:pt x="89" y="54"/>
                  </a:lnTo>
                  <a:lnTo>
                    <a:pt x="83" y="64"/>
                  </a:lnTo>
                  <a:lnTo>
                    <a:pt x="90" y="76"/>
                  </a:lnTo>
                  <a:lnTo>
                    <a:pt x="84" y="89"/>
                  </a:lnTo>
                  <a:lnTo>
                    <a:pt x="67" y="100"/>
                  </a:lnTo>
                  <a:lnTo>
                    <a:pt x="53" y="96"/>
                  </a:lnTo>
                  <a:lnTo>
                    <a:pt x="44" y="98"/>
                  </a:lnTo>
                  <a:lnTo>
                    <a:pt x="27" y="89"/>
                  </a:lnTo>
                  <a:lnTo>
                    <a:pt x="15" y="90"/>
                  </a:lnTo>
                  <a:lnTo>
                    <a:pt x="2" y="79"/>
                  </a:lnTo>
                  <a:lnTo>
                    <a:pt x="1" y="65"/>
                  </a:lnTo>
                  <a:lnTo>
                    <a:pt x="4" y="61"/>
                  </a:lnTo>
                  <a:lnTo>
                    <a:pt x="0" y="40"/>
                  </a:lnTo>
                  <a:lnTo>
                    <a:pt x="2" y="19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7" name="Freeform 205">
              <a:extLst>
                <a:ext uri="{FF2B5EF4-FFF2-40B4-BE49-F238E27FC236}">
                  <a16:creationId xmlns:a16="http://schemas.microsoft.com/office/drawing/2014/main" id="{1EE475D0-08A9-5244-B1A3-5FEC8FF04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232" y="2288556"/>
              <a:ext cx="76233" cy="42081"/>
            </a:xfrm>
            <a:custGeom>
              <a:avLst/>
              <a:gdLst>
                <a:gd name="T0" fmla="*/ 25 w 48"/>
                <a:gd name="T1" fmla="*/ 17 h 25"/>
                <a:gd name="T2" fmla="*/ 3 w 48"/>
                <a:gd name="T3" fmla="*/ 25 h 25"/>
                <a:gd name="T4" fmla="*/ 0 w 48"/>
                <a:gd name="T5" fmla="*/ 19 h 25"/>
                <a:gd name="T6" fmla="*/ 7 w 48"/>
                <a:gd name="T7" fmla="*/ 10 h 25"/>
                <a:gd name="T8" fmla="*/ 28 w 48"/>
                <a:gd name="T9" fmla="*/ 3 h 25"/>
                <a:gd name="T10" fmla="*/ 40 w 48"/>
                <a:gd name="T11" fmla="*/ 0 h 25"/>
                <a:gd name="T12" fmla="*/ 48 w 48"/>
                <a:gd name="T13" fmla="*/ 2 h 25"/>
                <a:gd name="T14" fmla="*/ 48 w 48"/>
                <a:gd name="T15" fmla="*/ 8 h 25"/>
                <a:gd name="T16" fmla="*/ 25 w 48"/>
                <a:gd name="T17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5">
                  <a:moveTo>
                    <a:pt x="25" y="17"/>
                  </a:moveTo>
                  <a:lnTo>
                    <a:pt x="3" y="25"/>
                  </a:lnTo>
                  <a:lnTo>
                    <a:pt x="0" y="19"/>
                  </a:lnTo>
                  <a:lnTo>
                    <a:pt x="7" y="10"/>
                  </a:lnTo>
                  <a:lnTo>
                    <a:pt x="28" y="3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48" y="8"/>
                  </a:lnTo>
                  <a:lnTo>
                    <a:pt x="25" y="1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8" name="Freeform 207">
              <a:extLst>
                <a:ext uri="{FF2B5EF4-FFF2-40B4-BE49-F238E27FC236}">
                  <a16:creationId xmlns:a16="http://schemas.microsoft.com/office/drawing/2014/main" id="{E940B383-7208-404C-B1CF-0E78D1410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472" y="2211127"/>
              <a:ext cx="44469" cy="20198"/>
            </a:xfrm>
            <a:custGeom>
              <a:avLst/>
              <a:gdLst>
                <a:gd name="T0" fmla="*/ 21 w 28"/>
                <a:gd name="T1" fmla="*/ 9 h 12"/>
                <a:gd name="T2" fmla="*/ 8 w 28"/>
                <a:gd name="T3" fmla="*/ 12 h 12"/>
                <a:gd name="T4" fmla="*/ 3 w 28"/>
                <a:gd name="T5" fmla="*/ 8 h 12"/>
                <a:gd name="T6" fmla="*/ 0 w 28"/>
                <a:gd name="T7" fmla="*/ 3 h 12"/>
                <a:gd name="T8" fmla="*/ 19 w 28"/>
                <a:gd name="T9" fmla="*/ 0 h 12"/>
                <a:gd name="T10" fmla="*/ 28 w 28"/>
                <a:gd name="T11" fmla="*/ 1 h 12"/>
                <a:gd name="T12" fmla="*/ 21 w 28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1" y="9"/>
                  </a:moveTo>
                  <a:lnTo>
                    <a:pt x="8" y="12"/>
                  </a:lnTo>
                  <a:lnTo>
                    <a:pt x="3" y="8"/>
                  </a:lnTo>
                  <a:lnTo>
                    <a:pt x="0" y="3"/>
                  </a:lnTo>
                  <a:lnTo>
                    <a:pt x="19" y="0"/>
                  </a:lnTo>
                  <a:lnTo>
                    <a:pt x="28" y="1"/>
                  </a:lnTo>
                  <a:lnTo>
                    <a:pt x="21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69" name="Freeform 208">
              <a:extLst>
                <a:ext uri="{FF2B5EF4-FFF2-40B4-BE49-F238E27FC236}">
                  <a16:creationId xmlns:a16="http://schemas.microsoft.com/office/drawing/2014/main" id="{216503BE-970E-A14D-9F78-E7CB39E2C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473" y="2101718"/>
              <a:ext cx="65116" cy="25249"/>
            </a:xfrm>
            <a:custGeom>
              <a:avLst/>
              <a:gdLst>
                <a:gd name="T0" fmla="*/ 10 w 41"/>
                <a:gd name="T1" fmla="*/ 0 h 15"/>
                <a:gd name="T2" fmla="*/ 14 w 41"/>
                <a:gd name="T3" fmla="*/ 4 h 15"/>
                <a:gd name="T4" fmla="*/ 26 w 41"/>
                <a:gd name="T5" fmla="*/ 2 h 15"/>
                <a:gd name="T6" fmla="*/ 30 w 41"/>
                <a:gd name="T7" fmla="*/ 7 h 15"/>
                <a:gd name="T8" fmla="*/ 41 w 41"/>
                <a:gd name="T9" fmla="*/ 9 h 15"/>
                <a:gd name="T10" fmla="*/ 37 w 41"/>
                <a:gd name="T11" fmla="*/ 11 h 15"/>
                <a:gd name="T12" fmla="*/ 21 w 41"/>
                <a:gd name="T13" fmla="*/ 15 h 15"/>
                <a:gd name="T14" fmla="*/ 16 w 41"/>
                <a:gd name="T15" fmla="*/ 11 h 15"/>
                <a:gd name="T16" fmla="*/ 15 w 41"/>
                <a:gd name="T17" fmla="*/ 8 h 15"/>
                <a:gd name="T18" fmla="*/ 1 w 41"/>
                <a:gd name="T19" fmla="*/ 9 h 15"/>
                <a:gd name="T20" fmla="*/ 0 w 41"/>
                <a:gd name="T21" fmla="*/ 7 h 15"/>
                <a:gd name="T22" fmla="*/ 10 w 41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5">
                  <a:moveTo>
                    <a:pt x="10" y="0"/>
                  </a:moveTo>
                  <a:lnTo>
                    <a:pt x="14" y="4"/>
                  </a:lnTo>
                  <a:lnTo>
                    <a:pt x="26" y="2"/>
                  </a:lnTo>
                  <a:lnTo>
                    <a:pt x="30" y="7"/>
                  </a:lnTo>
                  <a:lnTo>
                    <a:pt x="41" y="9"/>
                  </a:lnTo>
                  <a:lnTo>
                    <a:pt x="37" y="11"/>
                  </a:lnTo>
                  <a:lnTo>
                    <a:pt x="21" y="15"/>
                  </a:lnTo>
                  <a:lnTo>
                    <a:pt x="16" y="11"/>
                  </a:lnTo>
                  <a:lnTo>
                    <a:pt x="15" y="8"/>
                  </a:lnTo>
                  <a:lnTo>
                    <a:pt x="1" y="9"/>
                  </a:lnTo>
                  <a:lnTo>
                    <a:pt x="0" y="7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0" name="Freeform 209">
              <a:extLst>
                <a:ext uri="{FF2B5EF4-FFF2-40B4-BE49-F238E27FC236}">
                  <a16:creationId xmlns:a16="http://schemas.microsoft.com/office/drawing/2014/main" id="{CA07F6B6-030A-2D4A-9464-134DBAC94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712" y="1874483"/>
              <a:ext cx="1083145" cy="533583"/>
            </a:xfrm>
            <a:custGeom>
              <a:avLst/>
              <a:gdLst>
                <a:gd name="T0" fmla="*/ 542 w 682"/>
                <a:gd name="T1" fmla="*/ 8 h 317"/>
                <a:gd name="T2" fmla="*/ 572 w 682"/>
                <a:gd name="T3" fmla="*/ 16 h 317"/>
                <a:gd name="T4" fmla="*/ 630 w 682"/>
                <a:gd name="T5" fmla="*/ 21 h 317"/>
                <a:gd name="T6" fmla="*/ 671 w 682"/>
                <a:gd name="T7" fmla="*/ 26 h 317"/>
                <a:gd name="T8" fmla="*/ 598 w 682"/>
                <a:gd name="T9" fmla="*/ 94 h 317"/>
                <a:gd name="T10" fmla="*/ 501 w 682"/>
                <a:gd name="T11" fmla="*/ 207 h 317"/>
                <a:gd name="T12" fmla="*/ 529 w 682"/>
                <a:gd name="T13" fmla="*/ 217 h 317"/>
                <a:gd name="T14" fmla="*/ 550 w 682"/>
                <a:gd name="T15" fmla="*/ 229 h 317"/>
                <a:gd name="T16" fmla="*/ 547 w 682"/>
                <a:gd name="T17" fmla="*/ 274 h 317"/>
                <a:gd name="T18" fmla="*/ 536 w 682"/>
                <a:gd name="T19" fmla="*/ 309 h 317"/>
                <a:gd name="T20" fmla="*/ 536 w 682"/>
                <a:gd name="T21" fmla="*/ 278 h 317"/>
                <a:gd name="T22" fmla="*/ 526 w 682"/>
                <a:gd name="T23" fmla="*/ 242 h 317"/>
                <a:gd name="T24" fmla="*/ 480 w 682"/>
                <a:gd name="T25" fmla="*/ 216 h 317"/>
                <a:gd name="T26" fmla="*/ 429 w 682"/>
                <a:gd name="T27" fmla="*/ 207 h 317"/>
                <a:gd name="T28" fmla="*/ 380 w 682"/>
                <a:gd name="T29" fmla="*/ 194 h 317"/>
                <a:gd name="T30" fmla="*/ 338 w 682"/>
                <a:gd name="T31" fmla="*/ 213 h 317"/>
                <a:gd name="T32" fmla="*/ 307 w 682"/>
                <a:gd name="T33" fmla="*/ 212 h 317"/>
                <a:gd name="T34" fmla="*/ 358 w 682"/>
                <a:gd name="T35" fmla="*/ 183 h 317"/>
                <a:gd name="T36" fmla="*/ 267 w 682"/>
                <a:gd name="T37" fmla="*/ 220 h 317"/>
                <a:gd name="T38" fmla="*/ 213 w 682"/>
                <a:gd name="T39" fmla="*/ 251 h 317"/>
                <a:gd name="T40" fmla="*/ 145 w 682"/>
                <a:gd name="T41" fmla="*/ 276 h 317"/>
                <a:gd name="T42" fmla="*/ 95 w 682"/>
                <a:gd name="T43" fmla="*/ 292 h 317"/>
                <a:gd name="T44" fmla="*/ 32 w 682"/>
                <a:gd name="T45" fmla="*/ 311 h 317"/>
                <a:gd name="T46" fmla="*/ 28 w 682"/>
                <a:gd name="T47" fmla="*/ 304 h 317"/>
                <a:gd name="T48" fmla="*/ 98 w 682"/>
                <a:gd name="T49" fmla="*/ 285 h 317"/>
                <a:gd name="T50" fmla="*/ 155 w 682"/>
                <a:gd name="T51" fmla="*/ 261 h 317"/>
                <a:gd name="T52" fmla="*/ 213 w 682"/>
                <a:gd name="T53" fmla="*/ 228 h 317"/>
                <a:gd name="T54" fmla="*/ 172 w 682"/>
                <a:gd name="T55" fmla="*/ 238 h 317"/>
                <a:gd name="T56" fmla="*/ 167 w 682"/>
                <a:gd name="T57" fmla="*/ 225 h 317"/>
                <a:gd name="T58" fmla="*/ 146 w 682"/>
                <a:gd name="T59" fmla="*/ 221 h 317"/>
                <a:gd name="T60" fmla="*/ 132 w 682"/>
                <a:gd name="T61" fmla="*/ 211 h 317"/>
                <a:gd name="T62" fmla="*/ 139 w 682"/>
                <a:gd name="T63" fmla="*/ 186 h 317"/>
                <a:gd name="T64" fmla="*/ 183 w 682"/>
                <a:gd name="T65" fmla="*/ 157 h 317"/>
                <a:gd name="T66" fmla="*/ 220 w 682"/>
                <a:gd name="T67" fmla="*/ 149 h 317"/>
                <a:gd name="T68" fmla="*/ 270 w 682"/>
                <a:gd name="T69" fmla="*/ 136 h 317"/>
                <a:gd name="T70" fmla="*/ 295 w 682"/>
                <a:gd name="T71" fmla="*/ 117 h 317"/>
                <a:gd name="T72" fmla="*/ 256 w 682"/>
                <a:gd name="T73" fmla="*/ 125 h 317"/>
                <a:gd name="T74" fmla="*/ 213 w 682"/>
                <a:gd name="T75" fmla="*/ 119 h 317"/>
                <a:gd name="T76" fmla="*/ 246 w 682"/>
                <a:gd name="T77" fmla="*/ 93 h 317"/>
                <a:gd name="T78" fmla="*/ 286 w 682"/>
                <a:gd name="T79" fmla="*/ 93 h 317"/>
                <a:gd name="T80" fmla="*/ 313 w 682"/>
                <a:gd name="T81" fmla="*/ 74 h 317"/>
                <a:gd name="T82" fmla="*/ 305 w 682"/>
                <a:gd name="T83" fmla="*/ 52 h 317"/>
                <a:gd name="T84" fmla="*/ 380 w 682"/>
                <a:gd name="T85" fmla="*/ 34 h 317"/>
                <a:gd name="T86" fmla="*/ 439 w 682"/>
                <a:gd name="T87" fmla="*/ 16 h 317"/>
                <a:gd name="T88" fmla="*/ 519 w 682"/>
                <a:gd name="T8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2" h="317">
                  <a:moveTo>
                    <a:pt x="533" y="4"/>
                  </a:moveTo>
                  <a:lnTo>
                    <a:pt x="531" y="12"/>
                  </a:lnTo>
                  <a:lnTo>
                    <a:pt x="542" y="8"/>
                  </a:lnTo>
                  <a:lnTo>
                    <a:pt x="562" y="9"/>
                  </a:lnTo>
                  <a:lnTo>
                    <a:pt x="556" y="13"/>
                  </a:lnTo>
                  <a:lnTo>
                    <a:pt x="572" y="16"/>
                  </a:lnTo>
                  <a:lnTo>
                    <a:pt x="587" y="14"/>
                  </a:lnTo>
                  <a:lnTo>
                    <a:pt x="607" y="20"/>
                  </a:lnTo>
                  <a:lnTo>
                    <a:pt x="630" y="21"/>
                  </a:lnTo>
                  <a:lnTo>
                    <a:pt x="637" y="23"/>
                  </a:lnTo>
                  <a:lnTo>
                    <a:pt x="658" y="21"/>
                  </a:lnTo>
                  <a:lnTo>
                    <a:pt x="671" y="26"/>
                  </a:lnTo>
                  <a:lnTo>
                    <a:pt x="682" y="28"/>
                  </a:lnTo>
                  <a:lnTo>
                    <a:pt x="682" y="28"/>
                  </a:lnTo>
                  <a:lnTo>
                    <a:pt x="598" y="94"/>
                  </a:lnTo>
                  <a:lnTo>
                    <a:pt x="478" y="201"/>
                  </a:lnTo>
                  <a:lnTo>
                    <a:pt x="492" y="202"/>
                  </a:lnTo>
                  <a:lnTo>
                    <a:pt x="501" y="207"/>
                  </a:lnTo>
                  <a:lnTo>
                    <a:pt x="503" y="215"/>
                  </a:lnTo>
                  <a:lnTo>
                    <a:pt x="503" y="228"/>
                  </a:lnTo>
                  <a:lnTo>
                    <a:pt x="529" y="217"/>
                  </a:lnTo>
                  <a:lnTo>
                    <a:pt x="549" y="211"/>
                  </a:lnTo>
                  <a:lnTo>
                    <a:pt x="548" y="221"/>
                  </a:lnTo>
                  <a:lnTo>
                    <a:pt x="550" y="229"/>
                  </a:lnTo>
                  <a:lnTo>
                    <a:pt x="555" y="238"/>
                  </a:lnTo>
                  <a:lnTo>
                    <a:pt x="552" y="252"/>
                  </a:lnTo>
                  <a:lnTo>
                    <a:pt x="547" y="274"/>
                  </a:lnTo>
                  <a:lnTo>
                    <a:pt x="562" y="287"/>
                  </a:lnTo>
                  <a:lnTo>
                    <a:pt x="552" y="299"/>
                  </a:lnTo>
                  <a:lnTo>
                    <a:pt x="536" y="309"/>
                  </a:lnTo>
                  <a:lnTo>
                    <a:pt x="533" y="301"/>
                  </a:lnTo>
                  <a:lnTo>
                    <a:pt x="525" y="295"/>
                  </a:lnTo>
                  <a:lnTo>
                    <a:pt x="536" y="278"/>
                  </a:lnTo>
                  <a:lnTo>
                    <a:pt x="530" y="262"/>
                  </a:lnTo>
                  <a:lnTo>
                    <a:pt x="539" y="244"/>
                  </a:lnTo>
                  <a:lnTo>
                    <a:pt x="526" y="242"/>
                  </a:lnTo>
                  <a:lnTo>
                    <a:pt x="503" y="242"/>
                  </a:lnTo>
                  <a:lnTo>
                    <a:pt x="491" y="236"/>
                  </a:lnTo>
                  <a:lnTo>
                    <a:pt x="480" y="216"/>
                  </a:lnTo>
                  <a:lnTo>
                    <a:pt x="470" y="212"/>
                  </a:lnTo>
                  <a:lnTo>
                    <a:pt x="451" y="205"/>
                  </a:lnTo>
                  <a:lnTo>
                    <a:pt x="429" y="207"/>
                  </a:lnTo>
                  <a:lnTo>
                    <a:pt x="409" y="198"/>
                  </a:lnTo>
                  <a:lnTo>
                    <a:pt x="401" y="190"/>
                  </a:lnTo>
                  <a:lnTo>
                    <a:pt x="380" y="194"/>
                  </a:lnTo>
                  <a:lnTo>
                    <a:pt x="369" y="207"/>
                  </a:lnTo>
                  <a:lnTo>
                    <a:pt x="359" y="209"/>
                  </a:lnTo>
                  <a:lnTo>
                    <a:pt x="338" y="213"/>
                  </a:lnTo>
                  <a:lnTo>
                    <a:pt x="318" y="219"/>
                  </a:lnTo>
                  <a:lnTo>
                    <a:pt x="297" y="223"/>
                  </a:lnTo>
                  <a:lnTo>
                    <a:pt x="307" y="212"/>
                  </a:lnTo>
                  <a:lnTo>
                    <a:pt x="335" y="193"/>
                  </a:lnTo>
                  <a:lnTo>
                    <a:pt x="357" y="187"/>
                  </a:lnTo>
                  <a:lnTo>
                    <a:pt x="358" y="183"/>
                  </a:lnTo>
                  <a:lnTo>
                    <a:pt x="328" y="193"/>
                  </a:lnTo>
                  <a:lnTo>
                    <a:pt x="303" y="206"/>
                  </a:lnTo>
                  <a:lnTo>
                    <a:pt x="267" y="220"/>
                  </a:lnTo>
                  <a:lnTo>
                    <a:pt x="267" y="229"/>
                  </a:lnTo>
                  <a:lnTo>
                    <a:pt x="238" y="243"/>
                  </a:lnTo>
                  <a:lnTo>
                    <a:pt x="213" y="251"/>
                  </a:lnTo>
                  <a:lnTo>
                    <a:pt x="192" y="257"/>
                  </a:lnTo>
                  <a:lnTo>
                    <a:pt x="179" y="266"/>
                  </a:lnTo>
                  <a:lnTo>
                    <a:pt x="145" y="276"/>
                  </a:lnTo>
                  <a:lnTo>
                    <a:pt x="130" y="285"/>
                  </a:lnTo>
                  <a:lnTo>
                    <a:pt x="104" y="294"/>
                  </a:lnTo>
                  <a:lnTo>
                    <a:pt x="95" y="292"/>
                  </a:lnTo>
                  <a:lnTo>
                    <a:pt x="75" y="298"/>
                  </a:lnTo>
                  <a:lnTo>
                    <a:pt x="52" y="304"/>
                  </a:lnTo>
                  <a:lnTo>
                    <a:pt x="32" y="31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28" y="304"/>
                  </a:lnTo>
                  <a:lnTo>
                    <a:pt x="49" y="298"/>
                  </a:lnTo>
                  <a:lnTo>
                    <a:pt x="77" y="287"/>
                  </a:lnTo>
                  <a:lnTo>
                    <a:pt x="98" y="285"/>
                  </a:lnTo>
                  <a:lnTo>
                    <a:pt x="114" y="277"/>
                  </a:lnTo>
                  <a:lnTo>
                    <a:pt x="148" y="265"/>
                  </a:lnTo>
                  <a:lnTo>
                    <a:pt x="155" y="261"/>
                  </a:lnTo>
                  <a:lnTo>
                    <a:pt x="174" y="254"/>
                  </a:lnTo>
                  <a:lnTo>
                    <a:pt x="192" y="239"/>
                  </a:lnTo>
                  <a:lnTo>
                    <a:pt x="213" y="228"/>
                  </a:lnTo>
                  <a:lnTo>
                    <a:pt x="189" y="234"/>
                  </a:lnTo>
                  <a:lnTo>
                    <a:pt x="188" y="231"/>
                  </a:lnTo>
                  <a:lnTo>
                    <a:pt x="172" y="238"/>
                  </a:lnTo>
                  <a:lnTo>
                    <a:pt x="173" y="228"/>
                  </a:lnTo>
                  <a:lnTo>
                    <a:pt x="161" y="235"/>
                  </a:lnTo>
                  <a:lnTo>
                    <a:pt x="167" y="225"/>
                  </a:lnTo>
                  <a:lnTo>
                    <a:pt x="143" y="233"/>
                  </a:lnTo>
                  <a:lnTo>
                    <a:pt x="134" y="233"/>
                  </a:lnTo>
                  <a:lnTo>
                    <a:pt x="146" y="221"/>
                  </a:lnTo>
                  <a:lnTo>
                    <a:pt x="157" y="214"/>
                  </a:lnTo>
                  <a:lnTo>
                    <a:pt x="156" y="207"/>
                  </a:lnTo>
                  <a:lnTo>
                    <a:pt x="132" y="211"/>
                  </a:lnTo>
                  <a:lnTo>
                    <a:pt x="131" y="202"/>
                  </a:lnTo>
                  <a:lnTo>
                    <a:pt x="126" y="197"/>
                  </a:lnTo>
                  <a:lnTo>
                    <a:pt x="139" y="186"/>
                  </a:lnTo>
                  <a:lnTo>
                    <a:pt x="138" y="178"/>
                  </a:lnTo>
                  <a:lnTo>
                    <a:pt x="158" y="167"/>
                  </a:lnTo>
                  <a:lnTo>
                    <a:pt x="183" y="157"/>
                  </a:lnTo>
                  <a:lnTo>
                    <a:pt x="201" y="147"/>
                  </a:lnTo>
                  <a:lnTo>
                    <a:pt x="214" y="146"/>
                  </a:lnTo>
                  <a:lnTo>
                    <a:pt x="220" y="149"/>
                  </a:lnTo>
                  <a:lnTo>
                    <a:pt x="243" y="140"/>
                  </a:lnTo>
                  <a:lnTo>
                    <a:pt x="252" y="142"/>
                  </a:lnTo>
                  <a:lnTo>
                    <a:pt x="270" y="136"/>
                  </a:lnTo>
                  <a:lnTo>
                    <a:pt x="279" y="127"/>
                  </a:lnTo>
                  <a:lnTo>
                    <a:pt x="275" y="124"/>
                  </a:lnTo>
                  <a:lnTo>
                    <a:pt x="295" y="117"/>
                  </a:lnTo>
                  <a:lnTo>
                    <a:pt x="286" y="117"/>
                  </a:lnTo>
                  <a:lnTo>
                    <a:pt x="266" y="121"/>
                  </a:lnTo>
                  <a:lnTo>
                    <a:pt x="256" y="125"/>
                  </a:lnTo>
                  <a:lnTo>
                    <a:pt x="251" y="121"/>
                  </a:lnTo>
                  <a:lnTo>
                    <a:pt x="228" y="123"/>
                  </a:lnTo>
                  <a:lnTo>
                    <a:pt x="213" y="119"/>
                  </a:lnTo>
                  <a:lnTo>
                    <a:pt x="218" y="111"/>
                  </a:lnTo>
                  <a:lnTo>
                    <a:pt x="215" y="101"/>
                  </a:lnTo>
                  <a:lnTo>
                    <a:pt x="246" y="93"/>
                  </a:lnTo>
                  <a:lnTo>
                    <a:pt x="289" y="84"/>
                  </a:lnTo>
                  <a:lnTo>
                    <a:pt x="300" y="84"/>
                  </a:lnTo>
                  <a:lnTo>
                    <a:pt x="286" y="93"/>
                  </a:lnTo>
                  <a:lnTo>
                    <a:pt x="316" y="92"/>
                  </a:lnTo>
                  <a:lnTo>
                    <a:pt x="320" y="81"/>
                  </a:lnTo>
                  <a:lnTo>
                    <a:pt x="313" y="74"/>
                  </a:lnTo>
                  <a:lnTo>
                    <a:pt x="317" y="65"/>
                  </a:lnTo>
                  <a:lnTo>
                    <a:pt x="315" y="58"/>
                  </a:lnTo>
                  <a:lnTo>
                    <a:pt x="305" y="52"/>
                  </a:lnTo>
                  <a:lnTo>
                    <a:pt x="327" y="43"/>
                  </a:lnTo>
                  <a:lnTo>
                    <a:pt x="351" y="42"/>
                  </a:lnTo>
                  <a:lnTo>
                    <a:pt x="380" y="34"/>
                  </a:lnTo>
                  <a:lnTo>
                    <a:pt x="397" y="26"/>
                  </a:lnTo>
                  <a:lnTo>
                    <a:pt x="423" y="18"/>
                  </a:lnTo>
                  <a:lnTo>
                    <a:pt x="439" y="16"/>
                  </a:lnTo>
                  <a:lnTo>
                    <a:pt x="475" y="8"/>
                  </a:lnTo>
                  <a:lnTo>
                    <a:pt x="485" y="9"/>
                  </a:lnTo>
                  <a:lnTo>
                    <a:pt x="519" y="0"/>
                  </a:lnTo>
                  <a:lnTo>
                    <a:pt x="533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1" name="Freeform 210">
              <a:extLst>
                <a:ext uri="{FF2B5EF4-FFF2-40B4-BE49-F238E27FC236}">
                  <a16:creationId xmlns:a16="http://schemas.microsoft.com/office/drawing/2014/main" id="{3C007DF6-C72D-1647-AC3C-7B3D8EC4E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104" y="2576388"/>
              <a:ext cx="1589778" cy="843296"/>
            </a:xfrm>
            <a:custGeom>
              <a:avLst/>
              <a:gdLst>
                <a:gd name="T0" fmla="*/ 595 w 1001"/>
                <a:gd name="T1" fmla="*/ 16 h 501"/>
                <a:gd name="T2" fmla="*/ 655 w 1001"/>
                <a:gd name="T3" fmla="*/ 28 h 501"/>
                <a:gd name="T4" fmla="*/ 701 w 1001"/>
                <a:gd name="T5" fmla="*/ 38 h 501"/>
                <a:gd name="T6" fmla="*/ 724 w 1001"/>
                <a:gd name="T7" fmla="*/ 58 h 501"/>
                <a:gd name="T8" fmla="*/ 729 w 1001"/>
                <a:gd name="T9" fmla="*/ 64 h 501"/>
                <a:gd name="T10" fmla="*/ 733 w 1001"/>
                <a:gd name="T11" fmla="*/ 73 h 501"/>
                <a:gd name="T12" fmla="*/ 730 w 1001"/>
                <a:gd name="T13" fmla="*/ 131 h 501"/>
                <a:gd name="T14" fmla="*/ 712 w 1001"/>
                <a:gd name="T15" fmla="*/ 155 h 501"/>
                <a:gd name="T16" fmla="*/ 762 w 1001"/>
                <a:gd name="T17" fmla="*/ 144 h 501"/>
                <a:gd name="T18" fmla="*/ 788 w 1001"/>
                <a:gd name="T19" fmla="*/ 121 h 501"/>
                <a:gd name="T20" fmla="*/ 836 w 1001"/>
                <a:gd name="T21" fmla="*/ 110 h 501"/>
                <a:gd name="T22" fmla="*/ 896 w 1001"/>
                <a:gd name="T23" fmla="*/ 90 h 501"/>
                <a:gd name="T24" fmla="*/ 943 w 1001"/>
                <a:gd name="T25" fmla="*/ 80 h 501"/>
                <a:gd name="T26" fmla="*/ 984 w 1001"/>
                <a:gd name="T27" fmla="*/ 45 h 501"/>
                <a:gd name="T28" fmla="*/ 999 w 1001"/>
                <a:gd name="T29" fmla="*/ 87 h 501"/>
                <a:gd name="T30" fmla="*/ 940 w 1001"/>
                <a:gd name="T31" fmla="*/ 117 h 501"/>
                <a:gd name="T32" fmla="*/ 922 w 1001"/>
                <a:gd name="T33" fmla="*/ 155 h 501"/>
                <a:gd name="T34" fmla="*/ 930 w 1001"/>
                <a:gd name="T35" fmla="*/ 159 h 501"/>
                <a:gd name="T36" fmla="*/ 888 w 1001"/>
                <a:gd name="T37" fmla="*/ 166 h 501"/>
                <a:gd name="T38" fmla="*/ 892 w 1001"/>
                <a:gd name="T39" fmla="*/ 173 h 501"/>
                <a:gd name="T40" fmla="*/ 850 w 1001"/>
                <a:gd name="T41" fmla="*/ 183 h 501"/>
                <a:gd name="T42" fmla="*/ 830 w 1001"/>
                <a:gd name="T43" fmla="*/ 209 h 501"/>
                <a:gd name="T44" fmla="*/ 826 w 1001"/>
                <a:gd name="T45" fmla="*/ 217 h 501"/>
                <a:gd name="T46" fmla="*/ 801 w 1001"/>
                <a:gd name="T47" fmla="*/ 249 h 501"/>
                <a:gd name="T48" fmla="*/ 801 w 1001"/>
                <a:gd name="T49" fmla="*/ 219 h 501"/>
                <a:gd name="T50" fmla="*/ 796 w 1001"/>
                <a:gd name="T51" fmla="*/ 255 h 501"/>
                <a:gd name="T52" fmla="*/ 782 w 1001"/>
                <a:gd name="T53" fmla="*/ 300 h 501"/>
                <a:gd name="T54" fmla="*/ 729 w 1001"/>
                <a:gd name="T55" fmla="*/ 327 h 501"/>
                <a:gd name="T56" fmla="*/ 679 w 1001"/>
                <a:gd name="T57" fmla="*/ 369 h 501"/>
                <a:gd name="T58" fmla="*/ 680 w 1001"/>
                <a:gd name="T59" fmla="*/ 431 h 501"/>
                <a:gd name="T60" fmla="*/ 676 w 1001"/>
                <a:gd name="T61" fmla="*/ 486 h 501"/>
                <a:gd name="T62" fmla="*/ 654 w 1001"/>
                <a:gd name="T63" fmla="*/ 490 h 501"/>
                <a:gd name="T64" fmla="*/ 636 w 1001"/>
                <a:gd name="T65" fmla="*/ 443 h 501"/>
                <a:gd name="T66" fmla="*/ 624 w 1001"/>
                <a:gd name="T67" fmla="*/ 397 h 501"/>
                <a:gd name="T68" fmla="*/ 585 w 1001"/>
                <a:gd name="T69" fmla="*/ 391 h 501"/>
                <a:gd name="T70" fmla="*/ 528 w 1001"/>
                <a:gd name="T71" fmla="*/ 396 h 501"/>
                <a:gd name="T72" fmla="*/ 526 w 1001"/>
                <a:gd name="T73" fmla="*/ 417 h 501"/>
                <a:gd name="T74" fmla="*/ 489 w 1001"/>
                <a:gd name="T75" fmla="*/ 406 h 501"/>
                <a:gd name="T76" fmla="*/ 434 w 1001"/>
                <a:gd name="T77" fmla="*/ 410 h 501"/>
                <a:gd name="T78" fmla="*/ 376 w 1001"/>
                <a:gd name="T79" fmla="*/ 454 h 501"/>
                <a:gd name="T80" fmla="*/ 366 w 1001"/>
                <a:gd name="T81" fmla="*/ 486 h 501"/>
                <a:gd name="T82" fmla="*/ 339 w 1001"/>
                <a:gd name="T83" fmla="*/ 450 h 501"/>
                <a:gd name="T84" fmla="*/ 313 w 1001"/>
                <a:gd name="T85" fmla="*/ 404 h 501"/>
                <a:gd name="T86" fmla="*/ 262 w 1001"/>
                <a:gd name="T87" fmla="*/ 408 h 501"/>
                <a:gd name="T88" fmla="*/ 244 w 1001"/>
                <a:gd name="T89" fmla="*/ 370 h 501"/>
                <a:gd name="T90" fmla="*/ 193 w 1001"/>
                <a:gd name="T91" fmla="*/ 371 h 501"/>
                <a:gd name="T92" fmla="*/ 102 w 1001"/>
                <a:gd name="T93" fmla="*/ 343 h 501"/>
                <a:gd name="T94" fmla="*/ 53 w 1001"/>
                <a:gd name="T95" fmla="*/ 324 h 501"/>
                <a:gd name="T96" fmla="*/ 33 w 1001"/>
                <a:gd name="T97" fmla="*/ 309 h 501"/>
                <a:gd name="T98" fmla="*/ 8 w 1001"/>
                <a:gd name="T99" fmla="*/ 272 h 501"/>
                <a:gd name="T100" fmla="*/ 0 w 1001"/>
                <a:gd name="T101" fmla="*/ 214 h 501"/>
                <a:gd name="T102" fmla="*/ 23 w 1001"/>
                <a:gd name="T103" fmla="*/ 151 h 501"/>
                <a:gd name="T104" fmla="*/ 69 w 1001"/>
                <a:gd name="T105" fmla="*/ 79 h 501"/>
                <a:gd name="T106" fmla="*/ 94 w 1001"/>
                <a:gd name="T107" fmla="*/ 21 h 501"/>
                <a:gd name="T108" fmla="*/ 124 w 1001"/>
                <a:gd name="T109" fmla="*/ 25 h 501"/>
                <a:gd name="T110" fmla="*/ 239 w 1001"/>
                <a:gd name="T111" fmla="*/ 8 h 501"/>
                <a:gd name="T112" fmla="*/ 432 w 1001"/>
                <a:gd name="T113" fmla="*/ 8 h 501"/>
                <a:gd name="T114" fmla="*/ 579 w 1001"/>
                <a:gd name="T115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1" h="501">
                  <a:moveTo>
                    <a:pt x="584" y="0"/>
                  </a:moveTo>
                  <a:lnTo>
                    <a:pt x="582" y="11"/>
                  </a:lnTo>
                  <a:lnTo>
                    <a:pt x="585" y="15"/>
                  </a:lnTo>
                  <a:lnTo>
                    <a:pt x="595" y="16"/>
                  </a:lnTo>
                  <a:lnTo>
                    <a:pt x="610" y="19"/>
                  </a:lnTo>
                  <a:lnTo>
                    <a:pt x="623" y="26"/>
                  </a:lnTo>
                  <a:lnTo>
                    <a:pt x="637" y="23"/>
                  </a:lnTo>
                  <a:lnTo>
                    <a:pt x="655" y="28"/>
                  </a:lnTo>
                  <a:lnTo>
                    <a:pt x="660" y="28"/>
                  </a:lnTo>
                  <a:lnTo>
                    <a:pt x="677" y="22"/>
                  </a:lnTo>
                  <a:lnTo>
                    <a:pt x="689" y="30"/>
                  </a:lnTo>
                  <a:lnTo>
                    <a:pt x="701" y="38"/>
                  </a:lnTo>
                  <a:lnTo>
                    <a:pt x="711" y="44"/>
                  </a:lnTo>
                  <a:lnTo>
                    <a:pt x="721" y="51"/>
                  </a:lnTo>
                  <a:lnTo>
                    <a:pt x="721" y="56"/>
                  </a:lnTo>
                  <a:lnTo>
                    <a:pt x="724" y="58"/>
                  </a:lnTo>
                  <a:lnTo>
                    <a:pt x="722" y="60"/>
                  </a:lnTo>
                  <a:lnTo>
                    <a:pt x="726" y="61"/>
                  </a:lnTo>
                  <a:lnTo>
                    <a:pt x="730" y="59"/>
                  </a:lnTo>
                  <a:lnTo>
                    <a:pt x="729" y="64"/>
                  </a:lnTo>
                  <a:lnTo>
                    <a:pt x="731" y="67"/>
                  </a:lnTo>
                  <a:lnTo>
                    <a:pt x="735" y="67"/>
                  </a:lnTo>
                  <a:lnTo>
                    <a:pt x="737" y="69"/>
                  </a:lnTo>
                  <a:lnTo>
                    <a:pt x="733" y="73"/>
                  </a:lnTo>
                  <a:lnTo>
                    <a:pt x="747" y="83"/>
                  </a:lnTo>
                  <a:lnTo>
                    <a:pt x="743" y="101"/>
                  </a:lnTo>
                  <a:lnTo>
                    <a:pt x="739" y="119"/>
                  </a:lnTo>
                  <a:lnTo>
                    <a:pt x="730" y="131"/>
                  </a:lnTo>
                  <a:lnTo>
                    <a:pt x="718" y="142"/>
                  </a:lnTo>
                  <a:lnTo>
                    <a:pt x="712" y="150"/>
                  </a:lnTo>
                  <a:lnTo>
                    <a:pt x="711" y="152"/>
                  </a:lnTo>
                  <a:lnTo>
                    <a:pt x="712" y="155"/>
                  </a:lnTo>
                  <a:lnTo>
                    <a:pt x="716" y="158"/>
                  </a:lnTo>
                  <a:lnTo>
                    <a:pt x="720" y="158"/>
                  </a:lnTo>
                  <a:lnTo>
                    <a:pt x="744" y="147"/>
                  </a:lnTo>
                  <a:lnTo>
                    <a:pt x="762" y="144"/>
                  </a:lnTo>
                  <a:lnTo>
                    <a:pt x="788" y="133"/>
                  </a:lnTo>
                  <a:lnTo>
                    <a:pt x="789" y="132"/>
                  </a:lnTo>
                  <a:lnTo>
                    <a:pt x="789" y="125"/>
                  </a:lnTo>
                  <a:lnTo>
                    <a:pt x="788" y="121"/>
                  </a:lnTo>
                  <a:lnTo>
                    <a:pt x="797" y="118"/>
                  </a:lnTo>
                  <a:lnTo>
                    <a:pt x="813" y="118"/>
                  </a:lnTo>
                  <a:lnTo>
                    <a:pt x="828" y="118"/>
                  </a:lnTo>
                  <a:lnTo>
                    <a:pt x="836" y="110"/>
                  </a:lnTo>
                  <a:lnTo>
                    <a:pt x="839" y="108"/>
                  </a:lnTo>
                  <a:lnTo>
                    <a:pt x="862" y="93"/>
                  </a:lnTo>
                  <a:lnTo>
                    <a:pt x="870" y="90"/>
                  </a:lnTo>
                  <a:lnTo>
                    <a:pt x="896" y="90"/>
                  </a:lnTo>
                  <a:lnTo>
                    <a:pt x="926" y="90"/>
                  </a:lnTo>
                  <a:lnTo>
                    <a:pt x="929" y="84"/>
                  </a:lnTo>
                  <a:lnTo>
                    <a:pt x="935" y="83"/>
                  </a:lnTo>
                  <a:lnTo>
                    <a:pt x="943" y="80"/>
                  </a:lnTo>
                  <a:lnTo>
                    <a:pt x="952" y="71"/>
                  </a:lnTo>
                  <a:lnTo>
                    <a:pt x="962" y="55"/>
                  </a:lnTo>
                  <a:lnTo>
                    <a:pt x="980" y="40"/>
                  </a:lnTo>
                  <a:lnTo>
                    <a:pt x="984" y="45"/>
                  </a:lnTo>
                  <a:lnTo>
                    <a:pt x="996" y="42"/>
                  </a:lnTo>
                  <a:lnTo>
                    <a:pt x="1001" y="48"/>
                  </a:lnTo>
                  <a:lnTo>
                    <a:pt x="992" y="75"/>
                  </a:lnTo>
                  <a:lnTo>
                    <a:pt x="999" y="87"/>
                  </a:lnTo>
                  <a:lnTo>
                    <a:pt x="999" y="94"/>
                  </a:lnTo>
                  <a:lnTo>
                    <a:pt x="979" y="103"/>
                  </a:lnTo>
                  <a:lnTo>
                    <a:pt x="959" y="111"/>
                  </a:lnTo>
                  <a:lnTo>
                    <a:pt x="940" y="117"/>
                  </a:lnTo>
                  <a:lnTo>
                    <a:pt x="927" y="129"/>
                  </a:lnTo>
                  <a:lnTo>
                    <a:pt x="923" y="133"/>
                  </a:lnTo>
                  <a:lnTo>
                    <a:pt x="920" y="144"/>
                  </a:lnTo>
                  <a:lnTo>
                    <a:pt x="922" y="155"/>
                  </a:lnTo>
                  <a:lnTo>
                    <a:pt x="929" y="156"/>
                  </a:lnTo>
                  <a:lnTo>
                    <a:pt x="929" y="148"/>
                  </a:lnTo>
                  <a:lnTo>
                    <a:pt x="933" y="153"/>
                  </a:lnTo>
                  <a:lnTo>
                    <a:pt x="930" y="159"/>
                  </a:lnTo>
                  <a:lnTo>
                    <a:pt x="917" y="162"/>
                  </a:lnTo>
                  <a:lnTo>
                    <a:pt x="909" y="162"/>
                  </a:lnTo>
                  <a:lnTo>
                    <a:pt x="896" y="165"/>
                  </a:lnTo>
                  <a:lnTo>
                    <a:pt x="888" y="166"/>
                  </a:lnTo>
                  <a:lnTo>
                    <a:pt x="878" y="167"/>
                  </a:lnTo>
                  <a:lnTo>
                    <a:pt x="862" y="173"/>
                  </a:lnTo>
                  <a:lnTo>
                    <a:pt x="888" y="169"/>
                  </a:lnTo>
                  <a:lnTo>
                    <a:pt x="892" y="173"/>
                  </a:lnTo>
                  <a:lnTo>
                    <a:pt x="867" y="179"/>
                  </a:lnTo>
                  <a:lnTo>
                    <a:pt x="856" y="179"/>
                  </a:lnTo>
                  <a:lnTo>
                    <a:pt x="857" y="177"/>
                  </a:lnTo>
                  <a:lnTo>
                    <a:pt x="850" y="183"/>
                  </a:lnTo>
                  <a:lnTo>
                    <a:pt x="855" y="183"/>
                  </a:lnTo>
                  <a:lnTo>
                    <a:pt x="847" y="198"/>
                  </a:lnTo>
                  <a:lnTo>
                    <a:pt x="830" y="214"/>
                  </a:lnTo>
                  <a:lnTo>
                    <a:pt x="830" y="209"/>
                  </a:lnTo>
                  <a:lnTo>
                    <a:pt x="827" y="208"/>
                  </a:lnTo>
                  <a:lnTo>
                    <a:pt x="823" y="203"/>
                  </a:lnTo>
                  <a:lnTo>
                    <a:pt x="823" y="214"/>
                  </a:lnTo>
                  <a:lnTo>
                    <a:pt x="826" y="217"/>
                  </a:lnTo>
                  <a:lnTo>
                    <a:pt x="824" y="225"/>
                  </a:lnTo>
                  <a:lnTo>
                    <a:pt x="817" y="233"/>
                  </a:lnTo>
                  <a:lnTo>
                    <a:pt x="802" y="250"/>
                  </a:lnTo>
                  <a:lnTo>
                    <a:pt x="801" y="249"/>
                  </a:lnTo>
                  <a:lnTo>
                    <a:pt x="810" y="235"/>
                  </a:lnTo>
                  <a:lnTo>
                    <a:pt x="804" y="227"/>
                  </a:lnTo>
                  <a:lnTo>
                    <a:pt x="807" y="210"/>
                  </a:lnTo>
                  <a:lnTo>
                    <a:pt x="801" y="219"/>
                  </a:lnTo>
                  <a:lnTo>
                    <a:pt x="801" y="232"/>
                  </a:lnTo>
                  <a:lnTo>
                    <a:pt x="791" y="229"/>
                  </a:lnTo>
                  <a:lnTo>
                    <a:pt x="800" y="235"/>
                  </a:lnTo>
                  <a:lnTo>
                    <a:pt x="796" y="255"/>
                  </a:lnTo>
                  <a:lnTo>
                    <a:pt x="800" y="256"/>
                  </a:lnTo>
                  <a:lnTo>
                    <a:pt x="800" y="264"/>
                  </a:lnTo>
                  <a:lnTo>
                    <a:pt x="797" y="284"/>
                  </a:lnTo>
                  <a:lnTo>
                    <a:pt x="782" y="300"/>
                  </a:lnTo>
                  <a:lnTo>
                    <a:pt x="763" y="306"/>
                  </a:lnTo>
                  <a:lnTo>
                    <a:pt x="748" y="318"/>
                  </a:lnTo>
                  <a:lnTo>
                    <a:pt x="739" y="319"/>
                  </a:lnTo>
                  <a:lnTo>
                    <a:pt x="729" y="327"/>
                  </a:lnTo>
                  <a:lnTo>
                    <a:pt x="725" y="334"/>
                  </a:lnTo>
                  <a:lnTo>
                    <a:pt x="702" y="347"/>
                  </a:lnTo>
                  <a:lnTo>
                    <a:pt x="690" y="357"/>
                  </a:lnTo>
                  <a:lnTo>
                    <a:pt x="679" y="369"/>
                  </a:lnTo>
                  <a:lnTo>
                    <a:pt x="673" y="384"/>
                  </a:lnTo>
                  <a:lnTo>
                    <a:pt x="673" y="398"/>
                  </a:lnTo>
                  <a:lnTo>
                    <a:pt x="675" y="416"/>
                  </a:lnTo>
                  <a:lnTo>
                    <a:pt x="680" y="431"/>
                  </a:lnTo>
                  <a:lnTo>
                    <a:pt x="678" y="440"/>
                  </a:lnTo>
                  <a:lnTo>
                    <a:pt x="682" y="464"/>
                  </a:lnTo>
                  <a:lnTo>
                    <a:pt x="679" y="478"/>
                  </a:lnTo>
                  <a:lnTo>
                    <a:pt x="676" y="486"/>
                  </a:lnTo>
                  <a:lnTo>
                    <a:pt x="670" y="499"/>
                  </a:lnTo>
                  <a:lnTo>
                    <a:pt x="664" y="501"/>
                  </a:lnTo>
                  <a:lnTo>
                    <a:pt x="656" y="499"/>
                  </a:lnTo>
                  <a:lnTo>
                    <a:pt x="654" y="490"/>
                  </a:lnTo>
                  <a:lnTo>
                    <a:pt x="648" y="485"/>
                  </a:lnTo>
                  <a:lnTo>
                    <a:pt x="642" y="467"/>
                  </a:lnTo>
                  <a:lnTo>
                    <a:pt x="637" y="451"/>
                  </a:lnTo>
                  <a:lnTo>
                    <a:pt x="636" y="443"/>
                  </a:lnTo>
                  <a:lnTo>
                    <a:pt x="643" y="429"/>
                  </a:lnTo>
                  <a:lnTo>
                    <a:pt x="640" y="418"/>
                  </a:lnTo>
                  <a:lnTo>
                    <a:pt x="630" y="401"/>
                  </a:lnTo>
                  <a:lnTo>
                    <a:pt x="624" y="397"/>
                  </a:lnTo>
                  <a:lnTo>
                    <a:pt x="604" y="407"/>
                  </a:lnTo>
                  <a:lnTo>
                    <a:pt x="601" y="406"/>
                  </a:lnTo>
                  <a:lnTo>
                    <a:pt x="595" y="396"/>
                  </a:lnTo>
                  <a:lnTo>
                    <a:pt x="585" y="391"/>
                  </a:lnTo>
                  <a:lnTo>
                    <a:pt x="564" y="394"/>
                  </a:lnTo>
                  <a:lnTo>
                    <a:pt x="549" y="391"/>
                  </a:lnTo>
                  <a:lnTo>
                    <a:pt x="536" y="393"/>
                  </a:lnTo>
                  <a:lnTo>
                    <a:pt x="528" y="396"/>
                  </a:lnTo>
                  <a:lnTo>
                    <a:pt x="529" y="401"/>
                  </a:lnTo>
                  <a:lnTo>
                    <a:pt x="527" y="410"/>
                  </a:lnTo>
                  <a:lnTo>
                    <a:pt x="530" y="414"/>
                  </a:lnTo>
                  <a:lnTo>
                    <a:pt x="526" y="417"/>
                  </a:lnTo>
                  <a:lnTo>
                    <a:pt x="520" y="414"/>
                  </a:lnTo>
                  <a:lnTo>
                    <a:pt x="512" y="417"/>
                  </a:lnTo>
                  <a:lnTo>
                    <a:pt x="500" y="417"/>
                  </a:lnTo>
                  <a:lnTo>
                    <a:pt x="489" y="406"/>
                  </a:lnTo>
                  <a:lnTo>
                    <a:pt x="473" y="408"/>
                  </a:lnTo>
                  <a:lnTo>
                    <a:pt x="462" y="404"/>
                  </a:lnTo>
                  <a:lnTo>
                    <a:pt x="450" y="405"/>
                  </a:lnTo>
                  <a:lnTo>
                    <a:pt x="434" y="410"/>
                  </a:lnTo>
                  <a:lnTo>
                    <a:pt x="415" y="426"/>
                  </a:lnTo>
                  <a:lnTo>
                    <a:pt x="395" y="434"/>
                  </a:lnTo>
                  <a:lnTo>
                    <a:pt x="383" y="444"/>
                  </a:lnTo>
                  <a:lnTo>
                    <a:pt x="376" y="454"/>
                  </a:lnTo>
                  <a:lnTo>
                    <a:pt x="373" y="468"/>
                  </a:lnTo>
                  <a:lnTo>
                    <a:pt x="372" y="478"/>
                  </a:lnTo>
                  <a:lnTo>
                    <a:pt x="374" y="485"/>
                  </a:lnTo>
                  <a:lnTo>
                    <a:pt x="366" y="486"/>
                  </a:lnTo>
                  <a:lnTo>
                    <a:pt x="355" y="481"/>
                  </a:lnTo>
                  <a:lnTo>
                    <a:pt x="342" y="475"/>
                  </a:lnTo>
                  <a:lnTo>
                    <a:pt x="340" y="465"/>
                  </a:lnTo>
                  <a:lnTo>
                    <a:pt x="339" y="450"/>
                  </a:lnTo>
                  <a:lnTo>
                    <a:pt x="332" y="438"/>
                  </a:lnTo>
                  <a:lnTo>
                    <a:pt x="328" y="426"/>
                  </a:lnTo>
                  <a:lnTo>
                    <a:pt x="323" y="412"/>
                  </a:lnTo>
                  <a:lnTo>
                    <a:pt x="313" y="404"/>
                  </a:lnTo>
                  <a:lnTo>
                    <a:pt x="299" y="404"/>
                  </a:lnTo>
                  <a:lnTo>
                    <a:pt x="283" y="421"/>
                  </a:lnTo>
                  <a:lnTo>
                    <a:pt x="270" y="414"/>
                  </a:lnTo>
                  <a:lnTo>
                    <a:pt x="262" y="408"/>
                  </a:lnTo>
                  <a:lnTo>
                    <a:pt x="261" y="397"/>
                  </a:lnTo>
                  <a:lnTo>
                    <a:pt x="259" y="386"/>
                  </a:lnTo>
                  <a:lnTo>
                    <a:pt x="251" y="377"/>
                  </a:lnTo>
                  <a:lnTo>
                    <a:pt x="244" y="370"/>
                  </a:lnTo>
                  <a:lnTo>
                    <a:pt x="240" y="363"/>
                  </a:lnTo>
                  <a:lnTo>
                    <a:pt x="209" y="363"/>
                  </a:lnTo>
                  <a:lnTo>
                    <a:pt x="207" y="371"/>
                  </a:lnTo>
                  <a:lnTo>
                    <a:pt x="193" y="371"/>
                  </a:lnTo>
                  <a:lnTo>
                    <a:pt x="158" y="372"/>
                  </a:lnTo>
                  <a:lnTo>
                    <a:pt x="123" y="357"/>
                  </a:lnTo>
                  <a:lnTo>
                    <a:pt x="100" y="347"/>
                  </a:lnTo>
                  <a:lnTo>
                    <a:pt x="102" y="343"/>
                  </a:lnTo>
                  <a:lnTo>
                    <a:pt x="80" y="345"/>
                  </a:lnTo>
                  <a:lnTo>
                    <a:pt x="59" y="347"/>
                  </a:lnTo>
                  <a:lnTo>
                    <a:pt x="60" y="336"/>
                  </a:lnTo>
                  <a:lnTo>
                    <a:pt x="53" y="324"/>
                  </a:lnTo>
                  <a:lnTo>
                    <a:pt x="46" y="322"/>
                  </a:lnTo>
                  <a:lnTo>
                    <a:pt x="46" y="316"/>
                  </a:lnTo>
                  <a:lnTo>
                    <a:pt x="37" y="315"/>
                  </a:lnTo>
                  <a:lnTo>
                    <a:pt x="33" y="309"/>
                  </a:lnTo>
                  <a:lnTo>
                    <a:pt x="18" y="307"/>
                  </a:lnTo>
                  <a:lnTo>
                    <a:pt x="14" y="304"/>
                  </a:lnTo>
                  <a:lnTo>
                    <a:pt x="17" y="292"/>
                  </a:lnTo>
                  <a:lnTo>
                    <a:pt x="8" y="272"/>
                  </a:lnTo>
                  <a:lnTo>
                    <a:pt x="7" y="243"/>
                  </a:lnTo>
                  <a:lnTo>
                    <a:pt x="9" y="238"/>
                  </a:lnTo>
                  <a:lnTo>
                    <a:pt x="5" y="231"/>
                  </a:lnTo>
                  <a:lnTo>
                    <a:pt x="0" y="214"/>
                  </a:lnTo>
                  <a:lnTo>
                    <a:pt x="5" y="197"/>
                  </a:lnTo>
                  <a:lnTo>
                    <a:pt x="2" y="186"/>
                  </a:lnTo>
                  <a:lnTo>
                    <a:pt x="14" y="169"/>
                  </a:lnTo>
                  <a:lnTo>
                    <a:pt x="23" y="151"/>
                  </a:lnTo>
                  <a:lnTo>
                    <a:pt x="26" y="135"/>
                  </a:lnTo>
                  <a:lnTo>
                    <a:pt x="43" y="116"/>
                  </a:lnTo>
                  <a:lnTo>
                    <a:pt x="56" y="98"/>
                  </a:lnTo>
                  <a:lnTo>
                    <a:pt x="69" y="79"/>
                  </a:lnTo>
                  <a:lnTo>
                    <a:pt x="82" y="52"/>
                  </a:lnTo>
                  <a:lnTo>
                    <a:pt x="88" y="34"/>
                  </a:lnTo>
                  <a:lnTo>
                    <a:pt x="89" y="25"/>
                  </a:lnTo>
                  <a:lnTo>
                    <a:pt x="94" y="21"/>
                  </a:lnTo>
                  <a:lnTo>
                    <a:pt x="113" y="28"/>
                  </a:lnTo>
                  <a:lnTo>
                    <a:pt x="109" y="47"/>
                  </a:lnTo>
                  <a:lnTo>
                    <a:pt x="117" y="41"/>
                  </a:lnTo>
                  <a:lnTo>
                    <a:pt x="124" y="25"/>
                  </a:lnTo>
                  <a:lnTo>
                    <a:pt x="130" y="8"/>
                  </a:lnTo>
                  <a:lnTo>
                    <a:pt x="175" y="8"/>
                  </a:lnTo>
                  <a:lnTo>
                    <a:pt x="223" y="8"/>
                  </a:lnTo>
                  <a:lnTo>
                    <a:pt x="239" y="8"/>
                  </a:lnTo>
                  <a:lnTo>
                    <a:pt x="288" y="8"/>
                  </a:lnTo>
                  <a:lnTo>
                    <a:pt x="335" y="8"/>
                  </a:lnTo>
                  <a:lnTo>
                    <a:pt x="384" y="8"/>
                  </a:lnTo>
                  <a:lnTo>
                    <a:pt x="432" y="8"/>
                  </a:lnTo>
                  <a:lnTo>
                    <a:pt x="487" y="8"/>
                  </a:lnTo>
                  <a:lnTo>
                    <a:pt x="541" y="8"/>
                  </a:lnTo>
                  <a:lnTo>
                    <a:pt x="575" y="8"/>
                  </a:lnTo>
                  <a:lnTo>
                    <a:pt x="579" y="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2" name="Freeform 211">
              <a:extLst>
                <a:ext uri="{FF2B5EF4-FFF2-40B4-BE49-F238E27FC236}">
                  <a16:creationId xmlns:a16="http://schemas.microsoft.com/office/drawing/2014/main" id="{7ED744E2-2F8C-934C-BFD8-495D30D80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65" y="2707680"/>
              <a:ext cx="492339" cy="291198"/>
            </a:xfrm>
            <a:custGeom>
              <a:avLst/>
              <a:gdLst>
                <a:gd name="T0" fmla="*/ 218 w 310"/>
                <a:gd name="T1" fmla="*/ 169 h 173"/>
                <a:gd name="T2" fmla="*/ 215 w 310"/>
                <a:gd name="T3" fmla="*/ 156 h 173"/>
                <a:gd name="T4" fmla="*/ 190 w 310"/>
                <a:gd name="T5" fmla="*/ 147 h 173"/>
                <a:gd name="T6" fmla="*/ 170 w 310"/>
                <a:gd name="T7" fmla="*/ 137 h 173"/>
                <a:gd name="T8" fmla="*/ 157 w 310"/>
                <a:gd name="T9" fmla="*/ 127 h 173"/>
                <a:gd name="T10" fmla="*/ 134 w 310"/>
                <a:gd name="T11" fmla="*/ 113 h 173"/>
                <a:gd name="T12" fmla="*/ 120 w 310"/>
                <a:gd name="T13" fmla="*/ 92 h 173"/>
                <a:gd name="T14" fmla="*/ 114 w 310"/>
                <a:gd name="T15" fmla="*/ 88 h 173"/>
                <a:gd name="T16" fmla="*/ 96 w 310"/>
                <a:gd name="T17" fmla="*/ 89 h 173"/>
                <a:gd name="T18" fmla="*/ 88 w 310"/>
                <a:gd name="T19" fmla="*/ 85 h 173"/>
                <a:gd name="T20" fmla="*/ 82 w 310"/>
                <a:gd name="T21" fmla="*/ 69 h 173"/>
                <a:gd name="T22" fmla="*/ 57 w 310"/>
                <a:gd name="T23" fmla="*/ 58 h 173"/>
                <a:gd name="T24" fmla="*/ 46 w 310"/>
                <a:gd name="T25" fmla="*/ 70 h 173"/>
                <a:gd name="T26" fmla="*/ 33 w 310"/>
                <a:gd name="T27" fmla="*/ 77 h 173"/>
                <a:gd name="T28" fmla="*/ 39 w 310"/>
                <a:gd name="T29" fmla="*/ 87 h 173"/>
                <a:gd name="T30" fmla="*/ 20 w 310"/>
                <a:gd name="T31" fmla="*/ 87 h 173"/>
                <a:gd name="T32" fmla="*/ 0 w 310"/>
                <a:gd name="T33" fmla="*/ 12 h 173"/>
                <a:gd name="T34" fmla="*/ 39 w 310"/>
                <a:gd name="T35" fmla="*/ 0 h 173"/>
                <a:gd name="T36" fmla="*/ 43 w 310"/>
                <a:gd name="T37" fmla="*/ 2 h 173"/>
                <a:gd name="T38" fmla="*/ 73 w 310"/>
                <a:gd name="T39" fmla="*/ 16 h 173"/>
                <a:gd name="T40" fmla="*/ 88 w 310"/>
                <a:gd name="T41" fmla="*/ 24 h 173"/>
                <a:gd name="T42" fmla="*/ 109 w 310"/>
                <a:gd name="T43" fmla="*/ 42 h 173"/>
                <a:gd name="T44" fmla="*/ 128 w 310"/>
                <a:gd name="T45" fmla="*/ 39 h 173"/>
                <a:gd name="T46" fmla="*/ 156 w 310"/>
                <a:gd name="T47" fmla="*/ 38 h 173"/>
                <a:gd name="T48" fmla="*/ 180 w 310"/>
                <a:gd name="T49" fmla="*/ 53 h 173"/>
                <a:gd name="T50" fmla="*/ 185 w 310"/>
                <a:gd name="T51" fmla="*/ 73 h 173"/>
                <a:gd name="T52" fmla="*/ 193 w 310"/>
                <a:gd name="T53" fmla="*/ 74 h 173"/>
                <a:gd name="T54" fmla="*/ 201 w 310"/>
                <a:gd name="T55" fmla="*/ 90 h 173"/>
                <a:gd name="T56" fmla="*/ 223 w 310"/>
                <a:gd name="T57" fmla="*/ 91 h 173"/>
                <a:gd name="T58" fmla="*/ 230 w 310"/>
                <a:gd name="T59" fmla="*/ 101 h 173"/>
                <a:gd name="T60" fmla="*/ 236 w 310"/>
                <a:gd name="T61" fmla="*/ 101 h 173"/>
                <a:gd name="T62" fmla="*/ 240 w 310"/>
                <a:gd name="T63" fmla="*/ 86 h 173"/>
                <a:gd name="T64" fmla="*/ 257 w 310"/>
                <a:gd name="T65" fmla="*/ 72 h 173"/>
                <a:gd name="T66" fmla="*/ 266 w 310"/>
                <a:gd name="T67" fmla="*/ 68 h 173"/>
                <a:gd name="T68" fmla="*/ 271 w 310"/>
                <a:gd name="T69" fmla="*/ 70 h 173"/>
                <a:gd name="T70" fmla="*/ 261 w 310"/>
                <a:gd name="T71" fmla="*/ 83 h 173"/>
                <a:gd name="T72" fmla="*/ 276 w 310"/>
                <a:gd name="T73" fmla="*/ 91 h 173"/>
                <a:gd name="T74" fmla="*/ 286 w 310"/>
                <a:gd name="T75" fmla="*/ 86 h 173"/>
                <a:gd name="T76" fmla="*/ 310 w 310"/>
                <a:gd name="T77" fmla="*/ 96 h 173"/>
                <a:gd name="T78" fmla="*/ 292 w 310"/>
                <a:gd name="T79" fmla="*/ 111 h 173"/>
                <a:gd name="T80" fmla="*/ 279 w 310"/>
                <a:gd name="T81" fmla="*/ 109 h 173"/>
                <a:gd name="T82" fmla="*/ 272 w 310"/>
                <a:gd name="T83" fmla="*/ 110 h 173"/>
                <a:gd name="T84" fmla="*/ 268 w 310"/>
                <a:gd name="T85" fmla="*/ 104 h 173"/>
                <a:gd name="T86" fmla="*/ 269 w 310"/>
                <a:gd name="T87" fmla="*/ 94 h 173"/>
                <a:gd name="T88" fmla="*/ 248 w 310"/>
                <a:gd name="T89" fmla="*/ 99 h 173"/>
                <a:gd name="T90" fmla="*/ 246 w 310"/>
                <a:gd name="T91" fmla="*/ 113 h 173"/>
                <a:gd name="T92" fmla="*/ 241 w 310"/>
                <a:gd name="T93" fmla="*/ 124 h 173"/>
                <a:gd name="T94" fmla="*/ 227 w 310"/>
                <a:gd name="T95" fmla="*/ 123 h 173"/>
                <a:gd name="T96" fmla="*/ 225 w 310"/>
                <a:gd name="T97" fmla="*/ 132 h 173"/>
                <a:gd name="T98" fmla="*/ 238 w 310"/>
                <a:gd name="T99" fmla="*/ 137 h 173"/>
                <a:gd name="T100" fmla="*/ 246 w 310"/>
                <a:gd name="T101" fmla="*/ 152 h 173"/>
                <a:gd name="T102" fmla="*/ 241 w 310"/>
                <a:gd name="T103" fmla="*/ 173 h 173"/>
                <a:gd name="T104" fmla="*/ 228 w 310"/>
                <a:gd name="T105" fmla="*/ 169 h 173"/>
                <a:gd name="T106" fmla="*/ 218 w 310"/>
                <a:gd name="T107" fmla="*/ 16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173">
                  <a:moveTo>
                    <a:pt x="218" y="169"/>
                  </a:moveTo>
                  <a:lnTo>
                    <a:pt x="215" y="156"/>
                  </a:lnTo>
                  <a:lnTo>
                    <a:pt x="190" y="147"/>
                  </a:lnTo>
                  <a:lnTo>
                    <a:pt x="170" y="137"/>
                  </a:lnTo>
                  <a:lnTo>
                    <a:pt x="157" y="127"/>
                  </a:lnTo>
                  <a:lnTo>
                    <a:pt x="134" y="113"/>
                  </a:lnTo>
                  <a:lnTo>
                    <a:pt x="120" y="92"/>
                  </a:lnTo>
                  <a:lnTo>
                    <a:pt x="114" y="88"/>
                  </a:lnTo>
                  <a:lnTo>
                    <a:pt x="96" y="89"/>
                  </a:lnTo>
                  <a:lnTo>
                    <a:pt x="88" y="85"/>
                  </a:lnTo>
                  <a:lnTo>
                    <a:pt x="82" y="69"/>
                  </a:lnTo>
                  <a:lnTo>
                    <a:pt x="57" y="58"/>
                  </a:lnTo>
                  <a:lnTo>
                    <a:pt x="46" y="70"/>
                  </a:lnTo>
                  <a:lnTo>
                    <a:pt x="33" y="77"/>
                  </a:lnTo>
                  <a:lnTo>
                    <a:pt x="39" y="87"/>
                  </a:lnTo>
                  <a:lnTo>
                    <a:pt x="20" y="87"/>
                  </a:lnTo>
                  <a:lnTo>
                    <a:pt x="0" y="12"/>
                  </a:lnTo>
                  <a:lnTo>
                    <a:pt x="39" y="0"/>
                  </a:lnTo>
                  <a:lnTo>
                    <a:pt x="43" y="2"/>
                  </a:lnTo>
                  <a:lnTo>
                    <a:pt x="73" y="16"/>
                  </a:lnTo>
                  <a:lnTo>
                    <a:pt x="88" y="24"/>
                  </a:lnTo>
                  <a:lnTo>
                    <a:pt x="109" y="42"/>
                  </a:lnTo>
                  <a:lnTo>
                    <a:pt x="128" y="39"/>
                  </a:lnTo>
                  <a:lnTo>
                    <a:pt x="156" y="38"/>
                  </a:lnTo>
                  <a:lnTo>
                    <a:pt x="180" y="53"/>
                  </a:lnTo>
                  <a:lnTo>
                    <a:pt x="185" y="73"/>
                  </a:lnTo>
                  <a:lnTo>
                    <a:pt x="193" y="74"/>
                  </a:lnTo>
                  <a:lnTo>
                    <a:pt x="201" y="90"/>
                  </a:lnTo>
                  <a:lnTo>
                    <a:pt x="223" y="91"/>
                  </a:lnTo>
                  <a:lnTo>
                    <a:pt x="230" y="101"/>
                  </a:lnTo>
                  <a:lnTo>
                    <a:pt x="236" y="101"/>
                  </a:lnTo>
                  <a:lnTo>
                    <a:pt x="240" y="86"/>
                  </a:lnTo>
                  <a:lnTo>
                    <a:pt x="257" y="72"/>
                  </a:lnTo>
                  <a:lnTo>
                    <a:pt x="266" y="68"/>
                  </a:lnTo>
                  <a:lnTo>
                    <a:pt x="271" y="70"/>
                  </a:lnTo>
                  <a:lnTo>
                    <a:pt x="261" y="83"/>
                  </a:lnTo>
                  <a:lnTo>
                    <a:pt x="276" y="91"/>
                  </a:lnTo>
                  <a:lnTo>
                    <a:pt x="286" y="86"/>
                  </a:lnTo>
                  <a:lnTo>
                    <a:pt x="310" y="96"/>
                  </a:lnTo>
                  <a:lnTo>
                    <a:pt x="292" y="111"/>
                  </a:lnTo>
                  <a:lnTo>
                    <a:pt x="279" y="109"/>
                  </a:lnTo>
                  <a:lnTo>
                    <a:pt x="272" y="110"/>
                  </a:lnTo>
                  <a:lnTo>
                    <a:pt x="268" y="104"/>
                  </a:lnTo>
                  <a:lnTo>
                    <a:pt x="269" y="94"/>
                  </a:lnTo>
                  <a:lnTo>
                    <a:pt x="248" y="99"/>
                  </a:lnTo>
                  <a:lnTo>
                    <a:pt x="246" y="113"/>
                  </a:lnTo>
                  <a:lnTo>
                    <a:pt x="241" y="124"/>
                  </a:lnTo>
                  <a:lnTo>
                    <a:pt x="227" y="123"/>
                  </a:lnTo>
                  <a:lnTo>
                    <a:pt x="225" y="132"/>
                  </a:lnTo>
                  <a:lnTo>
                    <a:pt x="238" y="137"/>
                  </a:lnTo>
                  <a:lnTo>
                    <a:pt x="246" y="152"/>
                  </a:lnTo>
                  <a:lnTo>
                    <a:pt x="241" y="173"/>
                  </a:lnTo>
                  <a:lnTo>
                    <a:pt x="228" y="169"/>
                  </a:lnTo>
                  <a:lnTo>
                    <a:pt x="218" y="16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3" name="Freeform 212">
              <a:extLst>
                <a:ext uri="{FF2B5EF4-FFF2-40B4-BE49-F238E27FC236}">
                  <a16:creationId xmlns:a16="http://schemas.microsoft.com/office/drawing/2014/main" id="{8D213758-3F9E-074D-820D-D7A861A35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305" y="3872471"/>
              <a:ext cx="393871" cy="398925"/>
            </a:xfrm>
            <a:custGeom>
              <a:avLst/>
              <a:gdLst>
                <a:gd name="T0" fmla="*/ 39 w 248"/>
                <a:gd name="T1" fmla="*/ 13 h 237"/>
                <a:gd name="T2" fmla="*/ 33 w 248"/>
                <a:gd name="T3" fmla="*/ 24 h 237"/>
                <a:gd name="T4" fmla="*/ 23 w 248"/>
                <a:gd name="T5" fmla="*/ 47 h 237"/>
                <a:gd name="T6" fmla="*/ 38 w 248"/>
                <a:gd name="T7" fmla="*/ 62 h 237"/>
                <a:gd name="T8" fmla="*/ 37 w 248"/>
                <a:gd name="T9" fmla="*/ 40 h 237"/>
                <a:gd name="T10" fmla="*/ 61 w 248"/>
                <a:gd name="T11" fmla="*/ 16 h 237"/>
                <a:gd name="T12" fmla="*/ 65 w 248"/>
                <a:gd name="T13" fmla="*/ 0 h 237"/>
                <a:gd name="T14" fmla="*/ 84 w 248"/>
                <a:gd name="T15" fmla="*/ 15 h 237"/>
                <a:gd name="T16" fmla="*/ 95 w 248"/>
                <a:gd name="T17" fmla="*/ 33 h 237"/>
                <a:gd name="T18" fmla="*/ 131 w 248"/>
                <a:gd name="T19" fmla="*/ 31 h 237"/>
                <a:gd name="T20" fmla="*/ 155 w 248"/>
                <a:gd name="T21" fmla="*/ 43 h 237"/>
                <a:gd name="T22" fmla="*/ 166 w 248"/>
                <a:gd name="T23" fmla="*/ 31 h 237"/>
                <a:gd name="T24" fmla="*/ 211 w 248"/>
                <a:gd name="T25" fmla="*/ 30 h 237"/>
                <a:gd name="T26" fmla="*/ 201 w 248"/>
                <a:gd name="T27" fmla="*/ 46 h 237"/>
                <a:gd name="T28" fmla="*/ 229 w 248"/>
                <a:gd name="T29" fmla="*/ 58 h 237"/>
                <a:gd name="T30" fmla="*/ 241 w 248"/>
                <a:gd name="T31" fmla="*/ 74 h 237"/>
                <a:gd name="T32" fmla="*/ 233 w 248"/>
                <a:gd name="T33" fmla="*/ 91 h 237"/>
                <a:gd name="T34" fmla="*/ 237 w 248"/>
                <a:gd name="T35" fmla="*/ 106 h 237"/>
                <a:gd name="T36" fmla="*/ 221 w 248"/>
                <a:gd name="T37" fmla="*/ 113 h 237"/>
                <a:gd name="T38" fmla="*/ 216 w 248"/>
                <a:gd name="T39" fmla="*/ 129 h 237"/>
                <a:gd name="T40" fmla="*/ 230 w 248"/>
                <a:gd name="T41" fmla="*/ 150 h 237"/>
                <a:gd name="T42" fmla="*/ 202 w 248"/>
                <a:gd name="T43" fmla="*/ 166 h 237"/>
                <a:gd name="T44" fmla="*/ 184 w 248"/>
                <a:gd name="T45" fmla="*/ 174 h 237"/>
                <a:gd name="T46" fmla="*/ 156 w 248"/>
                <a:gd name="T47" fmla="*/ 166 h 237"/>
                <a:gd name="T48" fmla="*/ 160 w 248"/>
                <a:gd name="T49" fmla="*/ 173 h 237"/>
                <a:gd name="T50" fmla="*/ 162 w 248"/>
                <a:gd name="T51" fmla="*/ 201 h 237"/>
                <a:gd name="T52" fmla="*/ 178 w 248"/>
                <a:gd name="T53" fmla="*/ 207 h 237"/>
                <a:gd name="T54" fmla="*/ 163 w 248"/>
                <a:gd name="T55" fmla="*/ 221 h 237"/>
                <a:gd name="T56" fmla="*/ 142 w 248"/>
                <a:gd name="T57" fmla="*/ 230 h 237"/>
                <a:gd name="T58" fmla="*/ 124 w 248"/>
                <a:gd name="T59" fmla="*/ 237 h 237"/>
                <a:gd name="T60" fmla="*/ 108 w 248"/>
                <a:gd name="T61" fmla="*/ 206 h 237"/>
                <a:gd name="T62" fmla="*/ 97 w 248"/>
                <a:gd name="T63" fmla="*/ 194 h 237"/>
                <a:gd name="T64" fmla="*/ 106 w 248"/>
                <a:gd name="T65" fmla="*/ 179 h 237"/>
                <a:gd name="T66" fmla="*/ 97 w 248"/>
                <a:gd name="T67" fmla="*/ 159 h 237"/>
                <a:gd name="T68" fmla="*/ 103 w 248"/>
                <a:gd name="T69" fmla="*/ 137 h 237"/>
                <a:gd name="T70" fmla="*/ 101 w 248"/>
                <a:gd name="T71" fmla="*/ 122 h 237"/>
                <a:gd name="T72" fmla="*/ 77 w 248"/>
                <a:gd name="T73" fmla="*/ 123 h 237"/>
                <a:gd name="T74" fmla="*/ 57 w 248"/>
                <a:gd name="T75" fmla="*/ 108 h 237"/>
                <a:gd name="T76" fmla="*/ 23 w 248"/>
                <a:gd name="T77" fmla="*/ 107 h 237"/>
                <a:gd name="T78" fmla="*/ 14 w 248"/>
                <a:gd name="T79" fmla="*/ 98 h 237"/>
                <a:gd name="T80" fmla="*/ 16 w 248"/>
                <a:gd name="T81" fmla="*/ 86 h 237"/>
                <a:gd name="T82" fmla="*/ 11 w 248"/>
                <a:gd name="T83" fmla="*/ 73 h 237"/>
                <a:gd name="T84" fmla="*/ 0 w 248"/>
                <a:gd name="T85" fmla="*/ 62 h 237"/>
                <a:gd name="T86" fmla="*/ 9 w 248"/>
                <a:gd name="T87" fmla="*/ 35 h 237"/>
                <a:gd name="T88" fmla="*/ 22 w 248"/>
                <a:gd name="T89" fmla="*/ 22 h 237"/>
                <a:gd name="T90" fmla="*/ 40 w 248"/>
                <a:gd name="T91" fmla="*/ 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37">
                  <a:moveTo>
                    <a:pt x="40" y="8"/>
                  </a:moveTo>
                  <a:lnTo>
                    <a:pt x="39" y="13"/>
                  </a:lnTo>
                  <a:lnTo>
                    <a:pt x="28" y="15"/>
                  </a:lnTo>
                  <a:lnTo>
                    <a:pt x="33" y="24"/>
                  </a:lnTo>
                  <a:lnTo>
                    <a:pt x="32" y="35"/>
                  </a:lnTo>
                  <a:lnTo>
                    <a:pt x="23" y="47"/>
                  </a:lnTo>
                  <a:lnTo>
                    <a:pt x="29" y="64"/>
                  </a:lnTo>
                  <a:lnTo>
                    <a:pt x="38" y="62"/>
                  </a:lnTo>
                  <a:lnTo>
                    <a:pt x="42" y="48"/>
                  </a:lnTo>
                  <a:lnTo>
                    <a:pt x="37" y="40"/>
                  </a:lnTo>
                  <a:lnTo>
                    <a:pt x="37" y="24"/>
                  </a:lnTo>
                  <a:lnTo>
                    <a:pt x="61" y="16"/>
                  </a:lnTo>
                  <a:lnTo>
                    <a:pt x="59" y="6"/>
                  </a:lnTo>
                  <a:lnTo>
                    <a:pt x="65" y="0"/>
                  </a:lnTo>
                  <a:lnTo>
                    <a:pt x="71" y="14"/>
                  </a:lnTo>
                  <a:lnTo>
                    <a:pt x="84" y="15"/>
                  </a:lnTo>
                  <a:lnTo>
                    <a:pt x="95" y="26"/>
                  </a:lnTo>
                  <a:lnTo>
                    <a:pt x="95" y="33"/>
                  </a:lnTo>
                  <a:lnTo>
                    <a:pt x="112" y="33"/>
                  </a:lnTo>
                  <a:lnTo>
                    <a:pt x="131" y="31"/>
                  </a:lnTo>
                  <a:lnTo>
                    <a:pt x="141" y="41"/>
                  </a:lnTo>
                  <a:lnTo>
                    <a:pt x="155" y="43"/>
                  </a:lnTo>
                  <a:lnTo>
                    <a:pt x="166" y="37"/>
                  </a:lnTo>
                  <a:lnTo>
                    <a:pt x="166" y="31"/>
                  </a:lnTo>
                  <a:lnTo>
                    <a:pt x="189" y="30"/>
                  </a:lnTo>
                  <a:lnTo>
                    <a:pt x="211" y="30"/>
                  </a:lnTo>
                  <a:lnTo>
                    <a:pt x="195" y="36"/>
                  </a:lnTo>
                  <a:lnTo>
                    <a:pt x="201" y="46"/>
                  </a:lnTo>
                  <a:lnTo>
                    <a:pt x="215" y="47"/>
                  </a:lnTo>
                  <a:lnTo>
                    <a:pt x="229" y="58"/>
                  </a:lnTo>
                  <a:lnTo>
                    <a:pt x="231" y="74"/>
                  </a:lnTo>
                  <a:lnTo>
                    <a:pt x="241" y="74"/>
                  </a:lnTo>
                  <a:lnTo>
                    <a:pt x="248" y="79"/>
                  </a:lnTo>
                  <a:lnTo>
                    <a:pt x="233" y="91"/>
                  </a:lnTo>
                  <a:lnTo>
                    <a:pt x="231" y="98"/>
                  </a:lnTo>
                  <a:lnTo>
                    <a:pt x="237" y="106"/>
                  </a:lnTo>
                  <a:lnTo>
                    <a:pt x="232" y="110"/>
                  </a:lnTo>
                  <a:lnTo>
                    <a:pt x="221" y="113"/>
                  </a:lnTo>
                  <a:lnTo>
                    <a:pt x="221" y="123"/>
                  </a:lnTo>
                  <a:lnTo>
                    <a:pt x="216" y="129"/>
                  </a:lnTo>
                  <a:lnTo>
                    <a:pt x="228" y="144"/>
                  </a:lnTo>
                  <a:lnTo>
                    <a:pt x="230" y="150"/>
                  </a:lnTo>
                  <a:lnTo>
                    <a:pt x="223" y="158"/>
                  </a:lnTo>
                  <a:lnTo>
                    <a:pt x="202" y="166"/>
                  </a:lnTo>
                  <a:lnTo>
                    <a:pt x="189" y="169"/>
                  </a:lnTo>
                  <a:lnTo>
                    <a:pt x="184" y="174"/>
                  </a:lnTo>
                  <a:lnTo>
                    <a:pt x="169" y="169"/>
                  </a:lnTo>
                  <a:lnTo>
                    <a:pt x="156" y="166"/>
                  </a:lnTo>
                  <a:lnTo>
                    <a:pt x="152" y="168"/>
                  </a:lnTo>
                  <a:lnTo>
                    <a:pt x="160" y="173"/>
                  </a:lnTo>
                  <a:lnTo>
                    <a:pt x="159" y="187"/>
                  </a:lnTo>
                  <a:lnTo>
                    <a:pt x="162" y="201"/>
                  </a:lnTo>
                  <a:lnTo>
                    <a:pt x="177" y="202"/>
                  </a:lnTo>
                  <a:lnTo>
                    <a:pt x="178" y="207"/>
                  </a:lnTo>
                  <a:lnTo>
                    <a:pt x="165" y="213"/>
                  </a:lnTo>
                  <a:lnTo>
                    <a:pt x="163" y="221"/>
                  </a:lnTo>
                  <a:lnTo>
                    <a:pt x="155" y="225"/>
                  </a:lnTo>
                  <a:lnTo>
                    <a:pt x="142" y="230"/>
                  </a:lnTo>
                  <a:lnTo>
                    <a:pt x="138" y="236"/>
                  </a:lnTo>
                  <a:lnTo>
                    <a:pt x="124" y="237"/>
                  </a:lnTo>
                  <a:lnTo>
                    <a:pt x="114" y="226"/>
                  </a:lnTo>
                  <a:lnTo>
                    <a:pt x="108" y="206"/>
                  </a:lnTo>
                  <a:lnTo>
                    <a:pt x="103" y="198"/>
                  </a:lnTo>
                  <a:lnTo>
                    <a:pt x="97" y="194"/>
                  </a:lnTo>
                  <a:lnTo>
                    <a:pt x="106" y="183"/>
                  </a:lnTo>
                  <a:lnTo>
                    <a:pt x="106" y="179"/>
                  </a:lnTo>
                  <a:lnTo>
                    <a:pt x="101" y="173"/>
                  </a:lnTo>
                  <a:lnTo>
                    <a:pt x="97" y="159"/>
                  </a:lnTo>
                  <a:lnTo>
                    <a:pt x="99" y="144"/>
                  </a:lnTo>
                  <a:lnTo>
                    <a:pt x="103" y="137"/>
                  </a:lnTo>
                  <a:lnTo>
                    <a:pt x="107" y="126"/>
                  </a:lnTo>
                  <a:lnTo>
                    <a:pt x="101" y="122"/>
                  </a:lnTo>
                  <a:lnTo>
                    <a:pt x="90" y="125"/>
                  </a:lnTo>
                  <a:lnTo>
                    <a:pt x="77" y="123"/>
                  </a:lnTo>
                  <a:lnTo>
                    <a:pt x="69" y="126"/>
                  </a:lnTo>
                  <a:lnTo>
                    <a:pt x="57" y="108"/>
                  </a:lnTo>
                  <a:lnTo>
                    <a:pt x="47" y="105"/>
                  </a:lnTo>
                  <a:lnTo>
                    <a:pt x="23" y="107"/>
                  </a:lnTo>
                  <a:lnTo>
                    <a:pt x="19" y="100"/>
                  </a:lnTo>
                  <a:lnTo>
                    <a:pt x="14" y="98"/>
                  </a:lnTo>
                  <a:lnTo>
                    <a:pt x="14" y="94"/>
                  </a:lnTo>
                  <a:lnTo>
                    <a:pt x="16" y="86"/>
                  </a:lnTo>
                  <a:lnTo>
                    <a:pt x="15" y="78"/>
                  </a:lnTo>
                  <a:lnTo>
                    <a:pt x="11" y="73"/>
                  </a:lnTo>
                  <a:lnTo>
                    <a:pt x="9" y="64"/>
                  </a:lnTo>
                  <a:lnTo>
                    <a:pt x="0" y="62"/>
                  </a:lnTo>
                  <a:lnTo>
                    <a:pt x="6" y="50"/>
                  </a:lnTo>
                  <a:lnTo>
                    <a:pt x="9" y="35"/>
                  </a:lnTo>
                  <a:lnTo>
                    <a:pt x="15" y="28"/>
                  </a:lnTo>
                  <a:lnTo>
                    <a:pt x="22" y="22"/>
                  </a:lnTo>
                  <a:lnTo>
                    <a:pt x="28" y="11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4" name="Freeform 213">
              <a:extLst>
                <a:ext uri="{FF2B5EF4-FFF2-40B4-BE49-F238E27FC236}">
                  <a16:creationId xmlns:a16="http://schemas.microsoft.com/office/drawing/2014/main" id="{560AC71B-B16C-4246-A4E9-71B8716F3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570" y="3480279"/>
              <a:ext cx="252522" cy="516751"/>
            </a:xfrm>
            <a:custGeom>
              <a:avLst/>
              <a:gdLst>
                <a:gd name="T0" fmla="*/ 109 w 159"/>
                <a:gd name="T1" fmla="*/ 38 h 307"/>
                <a:gd name="T2" fmla="*/ 88 w 159"/>
                <a:gd name="T3" fmla="*/ 55 h 307"/>
                <a:gd name="T4" fmla="*/ 77 w 159"/>
                <a:gd name="T5" fmla="*/ 75 h 307"/>
                <a:gd name="T6" fmla="*/ 75 w 159"/>
                <a:gd name="T7" fmla="*/ 90 h 307"/>
                <a:gd name="T8" fmla="*/ 92 w 159"/>
                <a:gd name="T9" fmla="*/ 111 h 307"/>
                <a:gd name="T10" fmla="*/ 113 w 159"/>
                <a:gd name="T11" fmla="*/ 139 h 307"/>
                <a:gd name="T12" fmla="*/ 131 w 159"/>
                <a:gd name="T13" fmla="*/ 151 h 307"/>
                <a:gd name="T14" fmla="*/ 145 w 159"/>
                <a:gd name="T15" fmla="*/ 168 h 307"/>
                <a:gd name="T16" fmla="*/ 158 w 159"/>
                <a:gd name="T17" fmla="*/ 206 h 307"/>
                <a:gd name="T18" fmla="*/ 159 w 159"/>
                <a:gd name="T19" fmla="*/ 243 h 307"/>
                <a:gd name="T20" fmla="*/ 145 w 159"/>
                <a:gd name="T21" fmla="*/ 257 h 307"/>
                <a:gd name="T22" fmla="*/ 125 w 159"/>
                <a:gd name="T23" fmla="*/ 270 h 307"/>
                <a:gd name="T24" fmla="*/ 112 w 159"/>
                <a:gd name="T25" fmla="*/ 287 h 307"/>
                <a:gd name="T26" fmla="*/ 90 w 159"/>
                <a:gd name="T27" fmla="*/ 307 h 307"/>
                <a:gd name="T28" fmla="*/ 83 w 159"/>
                <a:gd name="T29" fmla="*/ 294 h 307"/>
                <a:gd name="T30" fmla="*/ 87 w 159"/>
                <a:gd name="T31" fmla="*/ 279 h 307"/>
                <a:gd name="T32" fmla="*/ 72 w 159"/>
                <a:gd name="T33" fmla="*/ 268 h 307"/>
                <a:gd name="T34" fmla="*/ 88 w 159"/>
                <a:gd name="T35" fmla="*/ 259 h 307"/>
                <a:gd name="T36" fmla="*/ 107 w 159"/>
                <a:gd name="T37" fmla="*/ 258 h 307"/>
                <a:gd name="T38" fmla="*/ 98 w 159"/>
                <a:gd name="T39" fmla="*/ 245 h 307"/>
                <a:gd name="T40" fmla="*/ 127 w 159"/>
                <a:gd name="T41" fmla="*/ 229 h 307"/>
                <a:gd name="T42" fmla="*/ 126 w 159"/>
                <a:gd name="T43" fmla="*/ 204 h 307"/>
                <a:gd name="T44" fmla="*/ 120 w 159"/>
                <a:gd name="T45" fmla="*/ 190 h 307"/>
                <a:gd name="T46" fmla="*/ 121 w 159"/>
                <a:gd name="T47" fmla="*/ 170 h 307"/>
                <a:gd name="T48" fmla="*/ 115 w 159"/>
                <a:gd name="T49" fmla="*/ 155 h 307"/>
                <a:gd name="T50" fmla="*/ 99 w 159"/>
                <a:gd name="T51" fmla="*/ 141 h 307"/>
                <a:gd name="T52" fmla="*/ 85 w 159"/>
                <a:gd name="T53" fmla="*/ 122 h 307"/>
                <a:gd name="T54" fmla="*/ 66 w 159"/>
                <a:gd name="T55" fmla="*/ 98 h 307"/>
                <a:gd name="T56" fmla="*/ 42 w 159"/>
                <a:gd name="T57" fmla="*/ 85 h 307"/>
                <a:gd name="T58" fmla="*/ 46 w 159"/>
                <a:gd name="T59" fmla="*/ 78 h 307"/>
                <a:gd name="T60" fmla="*/ 57 w 159"/>
                <a:gd name="T61" fmla="*/ 72 h 307"/>
                <a:gd name="T62" fmla="*/ 47 w 159"/>
                <a:gd name="T63" fmla="*/ 54 h 307"/>
                <a:gd name="T64" fmla="*/ 25 w 159"/>
                <a:gd name="T65" fmla="*/ 54 h 307"/>
                <a:gd name="T66" fmla="*/ 13 w 159"/>
                <a:gd name="T67" fmla="*/ 35 h 307"/>
                <a:gd name="T68" fmla="*/ 0 w 159"/>
                <a:gd name="T69" fmla="*/ 19 h 307"/>
                <a:gd name="T70" fmla="*/ 8 w 159"/>
                <a:gd name="T71" fmla="*/ 14 h 307"/>
                <a:gd name="T72" fmla="*/ 23 w 159"/>
                <a:gd name="T73" fmla="*/ 14 h 307"/>
                <a:gd name="T74" fmla="*/ 39 w 159"/>
                <a:gd name="T75" fmla="*/ 11 h 307"/>
                <a:gd name="T76" fmla="*/ 53 w 159"/>
                <a:gd name="T77" fmla="*/ 0 h 307"/>
                <a:gd name="T78" fmla="*/ 63 w 159"/>
                <a:gd name="T79" fmla="*/ 8 h 307"/>
                <a:gd name="T80" fmla="*/ 80 w 159"/>
                <a:gd name="T81" fmla="*/ 12 h 307"/>
                <a:gd name="T82" fmla="*/ 79 w 159"/>
                <a:gd name="T83" fmla="*/ 24 h 307"/>
                <a:gd name="T84" fmla="*/ 90 w 159"/>
                <a:gd name="T85" fmla="*/ 32 h 307"/>
                <a:gd name="T86" fmla="*/ 109 w 159"/>
                <a:gd name="T87" fmla="*/ 3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9" h="307">
                  <a:moveTo>
                    <a:pt x="109" y="38"/>
                  </a:moveTo>
                  <a:lnTo>
                    <a:pt x="88" y="55"/>
                  </a:lnTo>
                  <a:lnTo>
                    <a:pt x="77" y="75"/>
                  </a:lnTo>
                  <a:lnTo>
                    <a:pt x="75" y="90"/>
                  </a:lnTo>
                  <a:lnTo>
                    <a:pt x="92" y="111"/>
                  </a:lnTo>
                  <a:lnTo>
                    <a:pt x="113" y="139"/>
                  </a:lnTo>
                  <a:lnTo>
                    <a:pt x="131" y="151"/>
                  </a:lnTo>
                  <a:lnTo>
                    <a:pt x="145" y="168"/>
                  </a:lnTo>
                  <a:lnTo>
                    <a:pt x="158" y="206"/>
                  </a:lnTo>
                  <a:lnTo>
                    <a:pt x="159" y="243"/>
                  </a:lnTo>
                  <a:lnTo>
                    <a:pt x="145" y="257"/>
                  </a:lnTo>
                  <a:lnTo>
                    <a:pt x="125" y="270"/>
                  </a:lnTo>
                  <a:lnTo>
                    <a:pt x="112" y="287"/>
                  </a:lnTo>
                  <a:lnTo>
                    <a:pt x="90" y="307"/>
                  </a:lnTo>
                  <a:lnTo>
                    <a:pt x="83" y="294"/>
                  </a:lnTo>
                  <a:lnTo>
                    <a:pt x="87" y="279"/>
                  </a:lnTo>
                  <a:lnTo>
                    <a:pt x="72" y="268"/>
                  </a:lnTo>
                  <a:lnTo>
                    <a:pt x="88" y="259"/>
                  </a:lnTo>
                  <a:lnTo>
                    <a:pt x="107" y="258"/>
                  </a:lnTo>
                  <a:lnTo>
                    <a:pt x="98" y="245"/>
                  </a:lnTo>
                  <a:lnTo>
                    <a:pt x="127" y="229"/>
                  </a:lnTo>
                  <a:lnTo>
                    <a:pt x="126" y="204"/>
                  </a:lnTo>
                  <a:lnTo>
                    <a:pt x="120" y="190"/>
                  </a:lnTo>
                  <a:lnTo>
                    <a:pt x="121" y="170"/>
                  </a:lnTo>
                  <a:lnTo>
                    <a:pt x="115" y="155"/>
                  </a:lnTo>
                  <a:lnTo>
                    <a:pt x="99" y="141"/>
                  </a:lnTo>
                  <a:lnTo>
                    <a:pt x="85" y="122"/>
                  </a:lnTo>
                  <a:lnTo>
                    <a:pt x="66" y="98"/>
                  </a:lnTo>
                  <a:lnTo>
                    <a:pt x="42" y="85"/>
                  </a:lnTo>
                  <a:lnTo>
                    <a:pt x="46" y="78"/>
                  </a:lnTo>
                  <a:lnTo>
                    <a:pt x="57" y="72"/>
                  </a:lnTo>
                  <a:lnTo>
                    <a:pt x="47" y="54"/>
                  </a:lnTo>
                  <a:lnTo>
                    <a:pt x="25" y="54"/>
                  </a:lnTo>
                  <a:lnTo>
                    <a:pt x="13" y="35"/>
                  </a:lnTo>
                  <a:lnTo>
                    <a:pt x="0" y="19"/>
                  </a:lnTo>
                  <a:lnTo>
                    <a:pt x="8" y="14"/>
                  </a:lnTo>
                  <a:lnTo>
                    <a:pt x="23" y="14"/>
                  </a:lnTo>
                  <a:lnTo>
                    <a:pt x="39" y="11"/>
                  </a:lnTo>
                  <a:lnTo>
                    <a:pt x="53" y="0"/>
                  </a:lnTo>
                  <a:lnTo>
                    <a:pt x="63" y="8"/>
                  </a:lnTo>
                  <a:lnTo>
                    <a:pt x="80" y="12"/>
                  </a:lnTo>
                  <a:lnTo>
                    <a:pt x="79" y="24"/>
                  </a:lnTo>
                  <a:lnTo>
                    <a:pt x="90" y="32"/>
                  </a:lnTo>
                  <a:lnTo>
                    <a:pt x="109" y="3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5" name="Freeform 214">
              <a:extLst>
                <a:ext uri="{FF2B5EF4-FFF2-40B4-BE49-F238E27FC236}">
                  <a16:creationId xmlns:a16="http://schemas.microsoft.com/office/drawing/2014/main" id="{3C6C82FD-274C-9741-A63E-82523D48D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573" y="4853791"/>
              <a:ext cx="15882" cy="23565"/>
            </a:xfrm>
            <a:custGeom>
              <a:avLst/>
              <a:gdLst>
                <a:gd name="T0" fmla="*/ 10 w 10"/>
                <a:gd name="T1" fmla="*/ 12 h 14"/>
                <a:gd name="T2" fmla="*/ 3 w 10"/>
                <a:gd name="T3" fmla="*/ 14 h 14"/>
                <a:gd name="T4" fmla="*/ 0 w 10"/>
                <a:gd name="T5" fmla="*/ 5 h 14"/>
                <a:gd name="T6" fmla="*/ 1 w 10"/>
                <a:gd name="T7" fmla="*/ 0 h 14"/>
                <a:gd name="T8" fmla="*/ 10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10" y="12"/>
                  </a:moveTo>
                  <a:lnTo>
                    <a:pt x="3" y="14"/>
                  </a:lnTo>
                  <a:lnTo>
                    <a:pt x="0" y="5"/>
                  </a:lnTo>
                  <a:lnTo>
                    <a:pt x="1" y="0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6" name="Freeform 215">
              <a:extLst>
                <a:ext uri="{FF2B5EF4-FFF2-40B4-BE49-F238E27FC236}">
                  <a16:creationId xmlns:a16="http://schemas.microsoft.com/office/drawing/2014/main" id="{BF33DC07-8521-4D4E-86FD-B5E29AC8C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8456" y="4808344"/>
              <a:ext cx="15882" cy="38715"/>
            </a:xfrm>
            <a:custGeom>
              <a:avLst/>
              <a:gdLst>
                <a:gd name="T0" fmla="*/ 10 w 10"/>
                <a:gd name="T1" fmla="*/ 7 h 23"/>
                <a:gd name="T2" fmla="*/ 10 w 10"/>
                <a:gd name="T3" fmla="*/ 23 h 23"/>
                <a:gd name="T4" fmla="*/ 6 w 10"/>
                <a:gd name="T5" fmla="*/ 21 h 23"/>
                <a:gd name="T6" fmla="*/ 1 w 10"/>
                <a:gd name="T7" fmla="*/ 22 h 23"/>
                <a:gd name="T8" fmla="*/ 0 w 10"/>
                <a:gd name="T9" fmla="*/ 16 h 23"/>
                <a:gd name="T10" fmla="*/ 3 w 10"/>
                <a:gd name="T11" fmla="*/ 0 h 23"/>
                <a:gd name="T12" fmla="*/ 10 w 10"/>
                <a:gd name="T1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10" y="7"/>
                  </a:moveTo>
                  <a:lnTo>
                    <a:pt x="10" y="23"/>
                  </a:lnTo>
                  <a:lnTo>
                    <a:pt x="6" y="21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3" y="0"/>
                  </a:lnTo>
                  <a:lnTo>
                    <a:pt x="10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7" name="Freeform 216">
              <a:extLst>
                <a:ext uri="{FF2B5EF4-FFF2-40B4-BE49-F238E27FC236}">
                  <a16:creationId xmlns:a16="http://schemas.microsoft.com/office/drawing/2014/main" id="{BA9A56CF-ECD8-EC48-9A23-B524F9619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5501" y="3633452"/>
              <a:ext cx="300168" cy="223870"/>
            </a:xfrm>
            <a:custGeom>
              <a:avLst/>
              <a:gdLst>
                <a:gd name="T0" fmla="*/ 189 w 189"/>
                <a:gd name="T1" fmla="*/ 49 h 133"/>
                <a:gd name="T2" fmla="*/ 177 w 189"/>
                <a:gd name="T3" fmla="*/ 54 h 133"/>
                <a:gd name="T4" fmla="*/ 174 w 189"/>
                <a:gd name="T5" fmla="*/ 63 h 133"/>
                <a:gd name="T6" fmla="*/ 174 w 189"/>
                <a:gd name="T7" fmla="*/ 70 h 133"/>
                <a:gd name="T8" fmla="*/ 156 w 189"/>
                <a:gd name="T9" fmla="*/ 79 h 133"/>
                <a:gd name="T10" fmla="*/ 128 w 189"/>
                <a:gd name="T11" fmla="*/ 89 h 133"/>
                <a:gd name="T12" fmla="*/ 112 w 189"/>
                <a:gd name="T13" fmla="*/ 103 h 133"/>
                <a:gd name="T14" fmla="*/ 104 w 189"/>
                <a:gd name="T15" fmla="*/ 105 h 133"/>
                <a:gd name="T16" fmla="*/ 99 w 189"/>
                <a:gd name="T17" fmla="*/ 103 h 133"/>
                <a:gd name="T18" fmla="*/ 89 w 189"/>
                <a:gd name="T19" fmla="*/ 112 h 133"/>
                <a:gd name="T20" fmla="*/ 77 w 189"/>
                <a:gd name="T21" fmla="*/ 116 h 133"/>
                <a:gd name="T22" fmla="*/ 62 w 189"/>
                <a:gd name="T23" fmla="*/ 117 h 133"/>
                <a:gd name="T24" fmla="*/ 57 w 189"/>
                <a:gd name="T25" fmla="*/ 118 h 133"/>
                <a:gd name="T26" fmla="*/ 53 w 189"/>
                <a:gd name="T27" fmla="*/ 124 h 133"/>
                <a:gd name="T28" fmla="*/ 49 w 189"/>
                <a:gd name="T29" fmla="*/ 125 h 133"/>
                <a:gd name="T30" fmla="*/ 46 w 189"/>
                <a:gd name="T31" fmla="*/ 131 h 133"/>
                <a:gd name="T32" fmla="*/ 37 w 189"/>
                <a:gd name="T33" fmla="*/ 130 h 133"/>
                <a:gd name="T34" fmla="*/ 32 w 189"/>
                <a:gd name="T35" fmla="*/ 133 h 133"/>
                <a:gd name="T36" fmla="*/ 19 w 189"/>
                <a:gd name="T37" fmla="*/ 132 h 133"/>
                <a:gd name="T38" fmla="*/ 14 w 189"/>
                <a:gd name="T39" fmla="*/ 120 h 133"/>
                <a:gd name="T40" fmla="*/ 14 w 189"/>
                <a:gd name="T41" fmla="*/ 108 h 133"/>
                <a:gd name="T42" fmla="*/ 10 w 189"/>
                <a:gd name="T43" fmla="*/ 102 h 133"/>
                <a:gd name="T44" fmla="*/ 6 w 189"/>
                <a:gd name="T45" fmla="*/ 87 h 133"/>
                <a:gd name="T46" fmla="*/ 0 w 189"/>
                <a:gd name="T47" fmla="*/ 78 h 133"/>
                <a:gd name="T48" fmla="*/ 4 w 189"/>
                <a:gd name="T49" fmla="*/ 77 h 133"/>
                <a:gd name="T50" fmla="*/ 2 w 189"/>
                <a:gd name="T51" fmla="*/ 68 h 133"/>
                <a:gd name="T52" fmla="*/ 4 w 189"/>
                <a:gd name="T53" fmla="*/ 64 h 133"/>
                <a:gd name="T54" fmla="*/ 2 w 189"/>
                <a:gd name="T55" fmla="*/ 55 h 133"/>
                <a:gd name="T56" fmla="*/ 10 w 189"/>
                <a:gd name="T57" fmla="*/ 48 h 133"/>
                <a:gd name="T58" fmla="*/ 8 w 189"/>
                <a:gd name="T59" fmla="*/ 39 h 133"/>
                <a:gd name="T60" fmla="*/ 12 w 189"/>
                <a:gd name="T61" fmla="*/ 29 h 133"/>
                <a:gd name="T62" fmla="*/ 20 w 189"/>
                <a:gd name="T63" fmla="*/ 35 h 133"/>
                <a:gd name="T64" fmla="*/ 24 w 189"/>
                <a:gd name="T65" fmla="*/ 33 h 133"/>
                <a:gd name="T66" fmla="*/ 45 w 189"/>
                <a:gd name="T67" fmla="*/ 32 h 133"/>
                <a:gd name="T68" fmla="*/ 49 w 189"/>
                <a:gd name="T69" fmla="*/ 34 h 133"/>
                <a:gd name="T70" fmla="*/ 66 w 189"/>
                <a:gd name="T71" fmla="*/ 36 h 133"/>
                <a:gd name="T72" fmla="*/ 73 w 189"/>
                <a:gd name="T73" fmla="*/ 35 h 133"/>
                <a:gd name="T74" fmla="*/ 78 w 189"/>
                <a:gd name="T75" fmla="*/ 42 h 133"/>
                <a:gd name="T76" fmla="*/ 86 w 189"/>
                <a:gd name="T77" fmla="*/ 39 h 133"/>
                <a:gd name="T78" fmla="*/ 98 w 189"/>
                <a:gd name="T79" fmla="*/ 17 h 133"/>
                <a:gd name="T80" fmla="*/ 114 w 189"/>
                <a:gd name="T81" fmla="*/ 8 h 133"/>
                <a:gd name="T82" fmla="*/ 166 w 189"/>
                <a:gd name="T83" fmla="*/ 0 h 133"/>
                <a:gd name="T84" fmla="*/ 182 w 189"/>
                <a:gd name="T85" fmla="*/ 34 h 133"/>
                <a:gd name="T86" fmla="*/ 189 w 189"/>
                <a:gd name="T87" fmla="*/ 4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9" h="133">
                  <a:moveTo>
                    <a:pt x="189" y="49"/>
                  </a:moveTo>
                  <a:lnTo>
                    <a:pt x="177" y="54"/>
                  </a:lnTo>
                  <a:lnTo>
                    <a:pt x="174" y="63"/>
                  </a:lnTo>
                  <a:lnTo>
                    <a:pt x="174" y="70"/>
                  </a:lnTo>
                  <a:lnTo>
                    <a:pt x="156" y="79"/>
                  </a:lnTo>
                  <a:lnTo>
                    <a:pt x="128" y="89"/>
                  </a:lnTo>
                  <a:lnTo>
                    <a:pt x="112" y="103"/>
                  </a:lnTo>
                  <a:lnTo>
                    <a:pt x="104" y="105"/>
                  </a:lnTo>
                  <a:lnTo>
                    <a:pt x="99" y="103"/>
                  </a:lnTo>
                  <a:lnTo>
                    <a:pt x="89" y="112"/>
                  </a:lnTo>
                  <a:lnTo>
                    <a:pt x="77" y="116"/>
                  </a:lnTo>
                  <a:lnTo>
                    <a:pt x="62" y="117"/>
                  </a:lnTo>
                  <a:lnTo>
                    <a:pt x="57" y="118"/>
                  </a:lnTo>
                  <a:lnTo>
                    <a:pt x="53" y="124"/>
                  </a:lnTo>
                  <a:lnTo>
                    <a:pt x="49" y="125"/>
                  </a:lnTo>
                  <a:lnTo>
                    <a:pt x="46" y="131"/>
                  </a:lnTo>
                  <a:lnTo>
                    <a:pt x="37" y="130"/>
                  </a:lnTo>
                  <a:lnTo>
                    <a:pt x="32" y="133"/>
                  </a:lnTo>
                  <a:lnTo>
                    <a:pt x="19" y="132"/>
                  </a:lnTo>
                  <a:lnTo>
                    <a:pt x="14" y="120"/>
                  </a:lnTo>
                  <a:lnTo>
                    <a:pt x="14" y="108"/>
                  </a:lnTo>
                  <a:lnTo>
                    <a:pt x="10" y="102"/>
                  </a:lnTo>
                  <a:lnTo>
                    <a:pt x="6" y="87"/>
                  </a:lnTo>
                  <a:lnTo>
                    <a:pt x="0" y="78"/>
                  </a:lnTo>
                  <a:lnTo>
                    <a:pt x="4" y="77"/>
                  </a:lnTo>
                  <a:lnTo>
                    <a:pt x="2" y="68"/>
                  </a:lnTo>
                  <a:lnTo>
                    <a:pt x="4" y="64"/>
                  </a:lnTo>
                  <a:lnTo>
                    <a:pt x="2" y="55"/>
                  </a:lnTo>
                  <a:lnTo>
                    <a:pt x="10" y="48"/>
                  </a:lnTo>
                  <a:lnTo>
                    <a:pt x="8" y="39"/>
                  </a:lnTo>
                  <a:lnTo>
                    <a:pt x="12" y="29"/>
                  </a:lnTo>
                  <a:lnTo>
                    <a:pt x="20" y="35"/>
                  </a:lnTo>
                  <a:lnTo>
                    <a:pt x="24" y="33"/>
                  </a:lnTo>
                  <a:lnTo>
                    <a:pt x="45" y="32"/>
                  </a:lnTo>
                  <a:lnTo>
                    <a:pt x="49" y="34"/>
                  </a:lnTo>
                  <a:lnTo>
                    <a:pt x="66" y="36"/>
                  </a:lnTo>
                  <a:lnTo>
                    <a:pt x="73" y="35"/>
                  </a:lnTo>
                  <a:lnTo>
                    <a:pt x="78" y="42"/>
                  </a:lnTo>
                  <a:lnTo>
                    <a:pt x="86" y="39"/>
                  </a:lnTo>
                  <a:lnTo>
                    <a:pt x="98" y="17"/>
                  </a:lnTo>
                  <a:lnTo>
                    <a:pt x="114" y="8"/>
                  </a:lnTo>
                  <a:lnTo>
                    <a:pt x="166" y="0"/>
                  </a:lnTo>
                  <a:lnTo>
                    <a:pt x="182" y="34"/>
                  </a:lnTo>
                  <a:lnTo>
                    <a:pt x="189" y="4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8" name="Freeform 217">
              <a:extLst>
                <a:ext uri="{FF2B5EF4-FFF2-40B4-BE49-F238E27FC236}">
                  <a16:creationId xmlns:a16="http://schemas.microsoft.com/office/drawing/2014/main" id="{6E27B6CF-2E6D-294D-A396-F97D9AACA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641" y="5069244"/>
              <a:ext cx="468516" cy="444371"/>
            </a:xfrm>
            <a:custGeom>
              <a:avLst/>
              <a:gdLst>
                <a:gd name="T0" fmla="*/ 264 w 295"/>
                <a:gd name="T1" fmla="*/ 152 h 264"/>
                <a:gd name="T2" fmla="*/ 250 w 295"/>
                <a:gd name="T3" fmla="*/ 173 h 264"/>
                <a:gd name="T4" fmla="*/ 217 w 295"/>
                <a:gd name="T5" fmla="*/ 210 h 264"/>
                <a:gd name="T6" fmla="*/ 190 w 295"/>
                <a:gd name="T7" fmla="*/ 232 h 264"/>
                <a:gd name="T8" fmla="*/ 162 w 295"/>
                <a:gd name="T9" fmla="*/ 241 h 264"/>
                <a:gd name="T10" fmla="*/ 149 w 295"/>
                <a:gd name="T11" fmla="*/ 243 h 264"/>
                <a:gd name="T12" fmla="*/ 121 w 295"/>
                <a:gd name="T13" fmla="*/ 243 h 264"/>
                <a:gd name="T14" fmla="*/ 104 w 295"/>
                <a:gd name="T15" fmla="*/ 245 h 264"/>
                <a:gd name="T16" fmla="*/ 70 w 295"/>
                <a:gd name="T17" fmla="*/ 256 h 264"/>
                <a:gd name="T18" fmla="*/ 51 w 295"/>
                <a:gd name="T19" fmla="*/ 264 h 264"/>
                <a:gd name="T20" fmla="*/ 38 w 295"/>
                <a:gd name="T21" fmla="*/ 257 h 264"/>
                <a:gd name="T22" fmla="*/ 30 w 295"/>
                <a:gd name="T23" fmla="*/ 250 h 264"/>
                <a:gd name="T24" fmla="*/ 29 w 295"/>
                <a:gd name="T25" fmla="*/ 232 h 264"/>
                <a:gd name="T26" fmla="*/ 30 w 295"/>
                <a:gd name="T27" fmla="*/ 215 h 264"/>
                <a:gd name="T28" fmla="*/ 20 w 295"/>
                <a:gd name="T29" fmla="*/ 180 h 264"/>
                <a:gd name="T30" fmla="*/ 12 w 295"/>
                <a:gd name="T31" fmla="*/ 162 h 264"/>
                <a:gd name="T32" fmla="*/ 9 w 295"/>
                <a:gd name="T33" fmla="*/ 125 h 264"/>
                <a:gd name="T34" fmla="*/ 19 w 295"/>
                <a:gd name="T35" fmla="*/ 139 h 264"/>
                <a:gd name="T36" fmla="*/ 38 w 295"/>
                <a:gd name="T37" fmla="*/ 145 h 264"/>
                <a:gd name="T38" fmla="*/ 63 w 295"/>
                <a:gd name="T39" fmla="*/ 133 h 264"/>
                <a:gd name="T40" fmla="*/ 71 w 295"/>
                <a:gd name="T41" fmla="*/ 59 h 264"/>
                <a:gd name="T42" fmla="*/ 79 w 295"/>
                <a:gd name="T43" fmla="*/ 91 h 264"/>
                <a:gd name="T44" fmla="*/ 95 w 295"/>
                <a:gd name="T45" fmla="*/ 97 h 264"/>
                <a:gd name="T46" fmla="*/ 113 w 295"/>
                <a:gd name="T47" fmla="*/ 81 h 264"/>
                <a:gd name="T48" fmla="*/ 127 w 295"/>
                <a:gd name="T49" fmla="*/ 66 h 264"/>
                <a:gd name="T50" fmla="*/ 143 w 295"/>
                <a:gd name="T51" fmla="*/ 75 h 264"/>
                <a:gd name="T52" fmla="*/ 169 w 295"/>
                <a:gd name="T53" fmla="*/ 71 h 264"/>
                <a:gd name="T54" fmla="*/ 175 w 295"/>
                <a:gd name="T55" fmla="*/ 54 h 264"/>
                <a:gd name="T56" fmla="*/ 191 w 295"/>
                <a:gd name="T57" fmla="*/ 45 h 264"/>
                <a:gd name="T58" fmla="*/ 214 w 295"/>
                <a:gd name="T59" fmla="*/ 16 h 264"/>
                <a:gd name="T60" fmla="*/ 248 w 295"/>
                <a:gd name="T61" fmla="*/ 1 h 264"/>
                <a:gd name="T62" fmla="*/ 262 w 295"/>
                <a:gd name="T63" fmla="*/ 2 h 264"/>
                <a:gd name="T64" fmla="*/ 279 w 295"/>
                <a:gd name="T65" fmla="*/ 33 h 264"/>
                <a:gd name="T66" fmla="*/ 278 w 295"/>
                <a:gd name="T67" fmla="*/ 71 h 264"/>
                <a:gd name="T68" fmla="*/ 270 w 295"/>
                <a:gd name="T69" fmla="*/ 74 h 264"/>
                <a:gd name="T70" fmla="*/ 263 w 295"/>
                <a:gd name="T71" fmla="*/ 82 h 264"/>
                <a:gd name="T72" fmla="*/ 257 w 295"/>
                <a:gd name="T73" fmla="*/ 97 h 264"/>
                <a:gd name="T74" fmla="*/ 277 w 295"/>
                <a:gd name="T75" fmla="*/ 106 h 264"/>
                <a:gd name="T76" fmla="*/ 295 w 295"/>
                <a:gd name="T77" fmla="*/ 97 h 264"/>
                <a:gd name="T78" fmla="*/ 286 w 295"/>
                <a:gd name="T79" fmla="*/ 129 h 264"/>
                <a:gd name="T80" fmla="*/ 268 w 295"/>
                <a:gd name="T81" fmla="*/ 1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264">
                  <a:moveTo>
                    <a:pt x="268" y="149"/>
                  </a:moveTo>
                  <a:lnTo>
                    <a:pt x="264" y="152"/>
                  </a:lnTo>
                  <a:lnTo>
                    <a:pt x="256" y="163"/>
                  </a:lnTo>
                  <a:lnTo>
                    <a:pt x="250" y="173"/>
                  </a:lnTo>
                  <a:lnTo>
                    <a:pt x="239" y="188"/>
                  </a:lnTo>
                  <a:lnTo>
                    <a:pt x="217" y="210"/>
                  </a:lnTo>
                  <a:lnTo>
                    <a:pt x="204" y="222"/>
                  </a:lnTo>
                  <a:lnTo>
                    <a:pt x="190" y="232"/>
                  </a:lnTo>
                  <a:lnTo>
                    <a:pt x="171" y="240"/>
                  </a:lnTo>
                  <a:lnTo>
                    <a:pt x="162" y="241"/>
                  </a:lnTo>
                  <a:lnTo>
                    <a:pt x="159" y="246"/>
                  </a:lnTo>
                  <a:lnTo>
                    <a:pt x="149" y="243"/>
                  </a:lnTo>
                  <a:lnTo>
                    <a:pt x="140" y="247"/>
                  </a:lnTo>
                  <a:lnTo>
                    <a:pt x="121" y="243"/>
                  </a:lnTo>
                  <a:lnTo>
                    <a:pt x="111" y="246"/>
                  </a:lnTo>
                  <a:lnTo>
                    <a:pt x="104" y="245"/>
                  </a:lnTo>
                  <a:lnTo>
                    <a:pt x="85" y="253"/>
                  </a:lnTo>
                  <a:lnTo>
                    <a:pt x="70" y="256"/>
                  </a:lnTo>
                  <a:lnTo>
                    <a:pt x="59" y="264"/>
                  </a:lnTo>
                  <a:lnTo>
                    <a:pt x="51" y="264"/>
                  </a:lnTo>
                  <a:lnTo>
                    <a:pt x="44" y="257"/>
                  </a:lnTo>
                  <a:lnTo>
                    <a:pt x="38" y="257"/>
                  </a:lnTo>
                  <a:lnTo>
                    <a:pt x="31" y="247"/>
                  </a:lnTo>
                  <a:lnTo>
                    <a:pt x="30" y="250"/>
                  </a:lnTo>
                  <a:lnTo>
                    <a:pt x="28" y="245"/>
                  </a:lnTo>
                  <a:lnTo>
                    <a:pt x="29" y="232"/>
                  </a:lnTo>
                  <a:lnTo>
                    <a:pt x="24" y="219"/>
                  </a:lnTo>
                  <a:lnTo>
                    <a:pt x="30" y="215"/>
                  </a:lnTo>
                  <a:lnTo>
                    <a:pt x="30" y="199"/>
                  </a:lnTo>
                  <a:lnTo>
                    <a:pt x="20" y="180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0" y="135"/>
                  </a:lnTo>
                  <a:lnTo>
                    <a:pt x="9" y="125"/>
                  </a:lnTo>
                  <a:lnTo>
                    <a:pt x="16" y="131"/>
                  </a:lnTo>
                  <a:lnTo>
                    <a:pt x="19" y="139"/>
                  </a:lnTo>
                  <a:lnTo>
                    <a:pt x="27" y="141"/>
                  </a:lnTo>
                  <a:lnTo>
                    <a:pt x="38" y="145"/>
                  </a:lnTo>
                  <a:lnTo>
                    <a:pt x="47" y="143"/>
                  </a:lnTo>
                  <a:lnTo>
                    <a:pt x="63" y="133"/>
                  </a:lnTo>
                  <a:lnTo>
                    <a:pt x="67" y="56"/>
                  </a:lnTo>
                  <a:lnTo>
                    <a:pt x="71" y="59"/>
                  </a:lnTo>
                  <a:lnTo>
                    <a:pt x="81" y="79"/>
                  </a:lnTo>
                  <a:lnTo>
                    <a:pt x="79" y="91"/>
                  </a:lnTo>
                  <a:lnTo>
                    <a:pt x="83" y="99"/>
                  </a:lnTo>
                  <a:lnTo>
                    <a:pt x="95" y="97"/>
                  </a:lnTo>
                  <a:lnTo>
                    <a:pt x="105" y="87"/>
                  </a:lnTo>
                  <a:lnTo>
                    <a:pt x="113" y="81"/>
                  </a:lnTo>
                  <a:lnTo>
                    <a:pt x="118" y="71"/>
                  </a:lnTo>
                  <a:lnTo>
                    <a:pt x="127" y="66"/>
                  </a:lnTo>
                  <a:lnTo>
                    <a:pt x="135" y="69"/>
                  </a:lnTo>
                  <a:lnTo>
                    <a:pt x="143" y="75"/>
                  </a:lnTo>
                  <a:lnTo>
                    <a:pt x="157" y="76"/>
                  </a:lnTo>
                  <a:lnTo>
                    <a:pt x="169" y="71"/>
                  </a:lnTo>
                  <a:lnTo>
                    <a:pt x="171" y="64"/>
                  </a:lnTo>
                  <a:lnTo>
                    <a:pt x="175" y="54"/>
                  </a:lnTo>
                  <a:lnTo>
                    <a:pt x="185" y="53"/>
                  </a:lnTo>
                  <a:lnTo>
                    <a:pt x="191" y="45"/>
                  </a:lnTo>
                  <a:lnTo>
                    <a:pt x="197" y="31"/>
                  </a:lnTo>
                  <a:lnTo>
                    <a:pt x="214" y="16"/>
                  </a:lnTo>
                  <a:lnTo>
                    <a:pt x="240" y="0"/>
                  </a:lnTo>
                  <a:lnTo>
                    <a:pt x="248" y="1"/>
                  </a:lnTo>
                  <a:lnTo>
                    <a:pt x="256" y="4"/>
                  </a:lnTo>
                  <a:lnTo>
                    <a:pt x="262" y="2"/>
                  </a:lnTo>
                  <a:lnTo>
                    <a:pt x="272" y="4"/>
                  </a:lnTo>
                  <a:lnTo>
                    <a:pt x="279" y="33"/>
                  </a:lnTo>
                  <a:lnTo>
                    <a:pt x="282" y="48"/>
                  </a:lnTo>
                  <a:lnTo>
                    <a:pt x="278" y="71"/>
                  </a:lnTo>
                  <a:lnTo>
                    <a:pt x="279" y="78"/>
                  </a:lnTo>
                  <a:lnTo>
                    <a:pt x="270" y="74"/>
                  </a:lnTo>
                  <a:lnTo>
                    <a:pt x="265" y="76"/>
                  </a:lnTo>
                  <a:lnTo>
                    <a:pt x="263" y="82"/>
                  </a:lnTo>
                  <a:lnTo>
                    <a:pt x="257" y="90"/>
                  </a:lnTo>
                  <a:lnTo>
                    <a:pt x="257" y="97"/>
                  </a:lnTo>
                  <a:lnTo>
                    <a:pt x="267" y="108"/>
                  </a:lnTo>
                  <a:lnTo>
                    <a:pt x="277" y="106"/>
                  </a:lnTo>
                  <a:lnTo>
                    <a:pt x="281" y="97"/>
                  </a:lnTo>
                  <a:lnTo>
                    <a:pt x="295" y="97"/>
                  </a:lnTo>
                  <a:lnTo>
                    <a:pt x="289" y="112"/>
                  </a:lnTo>
                  <a:lnTo>
                    <a:pt x="286" y="129"/>
                  </a:lnTo>
                  <a:lnTo>
                    <a:pt x="281" y="139"/>
                  </a:lnTo>
                  <a:lnTo>
                    <a:pt x="268" y="14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79" name="Freeform 218">
              <a:extLst>
                <a:ext uri="{FF2B5EF4-FFF2-40B4-BE49-F238E27FC236}">
                  <a16:creationId xmlns:a16="http://schemas.microsoft.com/office/drawing/2014/main" id="{9863D0B2-E31B-CB4E-A2D8-E171DB744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632" y="5299845"/>
              <a:ext cx="66704" cy="69012"/>
            </a:xfrm>
            <a:custGeom>
              <a:avLst/>
              <a:gdLst>
                <a:gd name="T0" fmla="*/ 36 w 42"/>
                <a:gd name="T1" fmla="*/ 6 h 41"/>
                <a:gd name="T2" fmla="*/ 29 w 42"/>
                <a:gd name="T3" fmla="*/ 0 h 41"/>
                <a:gd name="T4" fmla="*/ 20 w 42"/>
                <a:gd name="T5" fmla="*/ 4 h 41"/>
                <a:gd name="T6" fmla="*/ 10 w 42"/>
                <a:gd name="T7" fmla="*/ 12 h 41"/>
                <a:gd name="T8" fmla="*/ 0 w 42"/>
                <a:gd name="T9" fmla="*/ 25 h 41"/>
                <a:gd name="T10" fmla="*/ 12 w 42"/>
                <a:gd name="T11" fmla="*/ 41 h 41"/>
                <a:gd name="T12" fmla="*/ 18 w 42"/>
                <a:gd name="T13" fmla="*/ 39 h 41"/>
                <a:gd name="T14" fmla="*/ 22 w 42"/>
                <a:gd name="T15" fmla="*/ 32 h 41"/>
                <a:gd name="T16" fmla="*/ 32 w 42"/>
                <a:gd name="T17" fmla="*/ 29 h 41"/>
                <a:gd name="T18" fmla="*/ 36 w 42"/>
                <a:gd name="T19" fmla="*/ 22 h 41"/>
                <a:gd name="T20" fmla="*/ 42 w 42"/>
                <a:gd name="T21" fmla="*/ 12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29" y="0"/>
                  </a:lnTo>
                  <a:lnTo>
                    <a:pt x="20" y="4"/>
                  </a:lnTo>
                  <a:lnTo>
                    <a:pt x="10" y="12"/>
                  </a:lnTo>
                  <a:lnTo>
                    <a:pt x="0" y="25"/>
                  </a:lnTo>
                  <a:lnTo>
                    <a:pt x="12" y="41"/>
                  </a:lnTo>
                  <a:lnTo>
                    <a:pt x="18" y="39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36" y="22"/>
                  </a:lnTo>
                  <a:lnTo>
                    <a:pt x="42" y="12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80" name="Freeform 219">
              <a:extLst>
                <a:ext uri="{FF2B5EF4-FFF2-40B4-BE49-F238E27FC236}">
                  <a16:creationId xmlns:a16="http://schemas.microsoft.com/office/drawing/2014/main" id="{C9DE5C48-CA31-2D44-897F-D683E6CE6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753" y="4586158"/>
              <a:ext cx="341461" cy="340011"/>
            </a:xfrm>
            <a:custGeom>
              <a:avLst/>
              <a:gdLst>
                <a:gd name="T0" fmla="*/ 202 w 215"/>
                <a:gd name="T1" fmla="*/ 20 h 202"/>
                <a:gd name="T2" fmla="*/ 211 w 215"/>
                <a:gd name="T3" fmla="*/ 30 h 202"/>
                <a:gd name="T4" fmla="*/ 215 w 215"/>
                <a:gd name="T5" fmla="*/ 47 h 202"/>
                <a:gd name="T6" fmla="*/ 211 w 215"/>
                <a:gd name="T7" fmla="*/ 53 h 202"/>
                <a:gd name="T8" fmla="*/ 207 w 215"/>
                <a:gd name="T9" fmla="*/ 70 h 202"/>
                <a:gd name="T10" fmla="*/ 210 w 215"/>
                <a:gd name="T11" fmla="*/ 87 h 202"/>
                <a:gd name="T12" fmla="*/ 204 w 215"/>
                <a:gd name="T13" fmla="*/ 94 h 202"/>
                <a:gd name="T14" fmla="*/ 198 w 215"/>
                <a:gd name="T15" fmla="*/ 113 h 202"/>
                <a:gd name="T16" fmla="*/ 208 w 215"/>
                <a:gd name="T17" fmla="*/ 119 h 202"/>
                <a:gd name="T18" fmla="*/ 152 w 215"/>
                <a:gd name="T19" fmla="*/ 136 h 202"/>
                <a:gd name="T20" fmla="*/ 153 w 215"/>
                <a:gd name="T21" fmla="*/ 151 h 202"/>
                <a:gd name="T22" fmla="*/ 139 w 215"/>
                <a:gd name="T23" fmla="*/ 154 h 202"/>
                <a:gd name="T24" fmla="*/ 128 w 215"/>
                <a:gd name="T25" fmla="*/ 162 h 202"/>
                <a:gd name="T26" fmla="*/ 126 w 215"/>
                <a:gd name="T27" fmla="*/ 169 h 202"/>
                <a:gd name="T28" fmla="*/ 119 w 215"/>
                <a:gd name="T29" fmla="*/ 171 h 202"/>
                <a:gd name="T30" fmla="*/ 103 w 215"/>
                <a:gd name="T31" fmla="*/ 188 h 202"/>
                <a:gd name="T32" fmla="*/ 92 w 215"/>
                <a:gd name="T33" fmla="*/ 201 h 202"/>
                <a:gd name="T34" fmla="*/ 86 w 215"/>
                <a:gd name="T35" fmla="*/ 202 h 202"/>
                <a:gd name="T36" fmla="*/ 80 w 215"/>
                <a:gd name="T37" fmla="*/ 199 h 202"/>
                <a:gd name="T38" fmla="*/ 60 w 215"/>
                <a:gd name="T39" fmla="*/ 197 h 202"/>
                <a:gd name="T40" fmla="*/ 57 w 215"/>
                <a:gd name="T41" fmla="*/ 195 h 202"/>
                <a:gd name="T42" fmla="*/ 57 w 215"/>
                <a:gd name="T43" fmla="*/ 194 h 202"/>
                <a:gd name="T44" fmla="*/ 50 w 215"/>
                <a:gd name="T45" fmla="*/ 189 h 202"/>
                <a:gd name="T46" fmla="*/ 38 w 215"/>
                <a:gd name="T47" fmla="*/ 188 h 202"/>
                <a:gd name="T48" fmla="*/ 23 w 215"/>
                <a:gd name="T49" fmla="*/ 193 h 202"/>
                <a:gd name="T50" fmla="*/ 12 w 215"/>
                <a:gd name="T51" fmla="*/ 180 h 202"/>
                <a:gd name="T52" fmla="*/ 0 w 215"/>
                <a:gd name="T53" fmla="*/ 163 h 202"/>
                <a:gd name="T54" fmla="*/ 2 w 215"/>
                <a:gd name="T55" fmla="*/ 96 h 202"/>
                <a:gd name="T56" fmla="*/ 41 w 215"/>
                <a:gd name="T57" fmla="*/ 97 h 202"/>
                <a:gd name="T58" fmla="*/ 39 w 215"/>
                <a:gd name="T59" fmla="*/ 90 h 202"/>
                <a:gd name="T60" fmla="*/ 42 w 215"/>
                <a:gd name="T61" fmla="*/ 82 h 202"/>
                <a:gd name="T62" fmla="*/ 39 w 215"/>
                <a:gd name="T63" fmla="*/ 72 h 202"/>
                <a:gd name="T64" fmla="*/ 41 w 215"/>
                <a:gd name="T65" fmla="*/ 62 h 202"/>
                <a:gd name="T66" fmla="*/ 40 w 215"/>
                <a:gd name="T67" fmla="*/ 55 h 202"/>
                <a:gd name="T68" fmla="*/ 46 w 215"/>
                <a:gd name="T69" fmla="*/ 56 h 202"/>
                <a:gd name="T70" fmla="*/ 47 w 215"/>
                <a:gd name="T71" fmla="*/ 63 h 202"/>
                <a:gd name="T72" fmla="*/ 55 w 215"/>
                <a:gd name="T73" fmla="*/ 62 h 202"/>
                <a:gd name="T74" fmla="*/ 67 w 215"/>
                <a:gd name="T75" fmla="*/ 64 h 202"/>
                <a:gd name="T76" fmla="*/ 73 w 215"/>
                <a:gd name="T77" fmla="*/ 73 h 202"/>
                <a:gd name="T78" fmla="*/ 87 w 215"/>
                <a:gd name="T79" fmla="*/ 76 h 202"/>
                <a:gd name="T80" fmla="*/ 99 w 215"/>
                <a:gd name="T81" fmla="*/ 70 h 202"/>
                <a:gd name="T82" fmla="*/ 102 w 215"/>
                <a:gd name="T83" fmla="*/ 81 h 202"/>
                <a:gd name="T84" fmla="*/ 116 w 215"/>
                <a:gd name="T85" fmla="*/ 83 h 202"/>
                <a:gd name="T86" fmla="*/ 123 w 215"/>
                <a:gd name="T87" fmla="*/ 92 h 202"/>
                <a:gd name="T88" fmla="*/ 130 w 215"/>
                <a:gd name="T89" fmla="*/ 104 h 202"/>
                <a:gd name="T90" fmla="*/ 144 w 215"/>
                <a:gd name="T91" fmla="*/ 104 h 202"/>
                <a:gd name="T92" fmla="*/ 143 w 215"/>
                <a:gd name="T93" fmla="*/ 82 h 202"/>
                <a:gd name="T94" fmla="*/ 138 w 215"/>
                <a:gd name="T95" fmla="*/ 85 h 202"/>
                <a:gd name="T96" fmla="*/ 126 w 215"/>
                <a:gd name="T97" fmla="*/ 77 h 202"/>
                <a:gd name="T98" fmla="*/ 121 w 215"/>
                <a:gd name="T99" fmla="*/ 73 h 202"/>
                <a:gd name="T100" fmla="*/ 123 w 215"/>
                <a:gd name="T101" fmla="*/ 53 h 202"/>
                <a:gd name="T102" fmla="*/ 127 w 215"/>
                <a:gd name="T103" fmla="*/ 28 h 202"/>
                <a:gd name="T104" fmla="*/ 123 w 215"/>
                <a:gd name="T105" fmla="*/ 19 h 202"/>
                <a:gd name="T106" fmla="*/ 129 w 215"/>
                <a:gd name="T107" fmla="*/ 6 h 202"/>
                <a:gd name="T108" fmla="*/ 134 w 215"/>
                <a:gd name="T109" fmla="*/ 3 h 202"/>
                <a:gd name="T110" fmla="*/ 158 w 215"/>
                <a:gd name="T111" fmla="*/ 0 h 202"/>
                <a:gd name="T112" fmla="*/ 166 w 215"/>
                <a:gd name="T113" fmla="*/ 2 h 202"/>
                <a:gd name="T114" fmla="*/ 173 w 215"/>
                <a:gd name="T115" fmla="*/ 7 h 202"/>
                <a:gd name="T116" fmla="*/ 180 w 215"/>
                <a:gd name="T117" fmla="*/ 11 h 202"/>
                <a:gd name="T118" fmla="*/ 192 w 215"/>
                <a:gd name="T119" fmla="*/ 14 h 202"/>
                <a:gd name="T120" fmla="*/ 202 w 215"/>
                <a:gd name="T121" fmla="*/ 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" h="202">
                  <a:moveTo>
                    <a:pt x="202" y="20"/>
                  </a:moveTo>
                  <a:lnTo>
                    <a:pt x="211" y="30"/>
                  </a:lnTo>
                  <a:lnTo>
                    <a:pt x="215" y="47"/>
                  </a:lnTo>
                  <a:lnTo>
                    <a:pt x="211" y="53"/>
                  </a:lnTo>
                  <a:lnTo>
                    <a:pt x="207" y="70"/>
                  </a:lnTo>
                  <a:lnTo>
                    <a:pt x="210" y="87"/>
                  </a:lnTo>
                  <a:lnTo>
                    <a:pt x="204" y="94"/>
                  </a:lnTo>
                  <a:lnTo>
                    <a:pt x="198" y="113"/>
                  </a:lnTo>
                  <a:lnTo>
                    <a:pt x="208" y="119"/>
                  </a:lnTo>
                  <a:lnTo>
                    <a:pt x="152" y="136"/>
                  </a:lnTo>
                  <a:lnTo>
                    <a:pt x="153" y="151"/>
                  </a:lnTo>
                  <a:lnTo>
                    <a:pt x="139" y="154"/>
                  </a:lnTo>
                  <a:lnTo>
                    <a:pt x="128" y="162"/>
                  </a:lnTo>
                  <a:lnTo>
                    <a:pt x="126" y="169"/>
                  </a:lnTo>
                  <a:lnTo>
                    <a:pt x="119" y="171"/>
                  </a:lnTo>
                  <a:lnTo>
                    <a:pt x="103" y="188"/>
                  </a:lnTo>
                  <a:lnTo>
                    <a:pt x="92" y="201"/>
                  </a:lnTo>
                  <a:lnTo>
                    <a:pt x="86" y="202"/>
                  </a:lnTo>
                  <a:lnTo>
                    <a:pt x="80" y="199"/>
                  </a:lnTo>
                  <a:lnTo>
                    <a:pt x="60" y="197"/>
                  </a:lnTo>
                  <a:lnTo>
                    <a:pt x="57" y="195"/>
                  </a:lnTo>
                  <a:lnTo>
                    <a:pt x="57" y="194"/>
                  </a:lnTo>
                  <a:lnTo>
                    <a:pt x="50" y="189"/>
                  </a:lnTo>
                  <a:lnTo>
                    <a:pt x="38" y="188"/>
                  </a:lnTo>
                  <a:lnTo>
                    <a:pt x="23" y="193"/>
                  </a:lnTo>
                  <a:lnTo>
                    <a:pt x="12" y="180"/>
                  </a:lnTo>
                  <a:lnTo>
                    <a:pt x="0" y="163"/>
                  </a:lnTo>
                  <a:lnTo>
                    <a:pt x="2" y="96"/>
                  </a:lnTo>
                  <a:lnTo>
                    <a:pt x="41" y="97"/>
                  </a:lnTo>
                  <a:lnTo>
                    <a:pt x="39" y="90"/>
                  </a:lnTo>
                  <a:lnTo>
                    <a:pt x="42" y="82"/>
                  </a:lnTo>
                  <a:lnTo>
                    <a:pt x="39" y="72"/>
                  </a:lnTo>
                  <a:lnTo>
                    <a:pt x="41" y="62"/>
                  </a:lnTo>
                  <a:lnTo>
                    <a:pt x="40" y="55"/>
                  </a:lnTo>
                  <a:lnTo>
                    <a:pt x="46" y="56"/>
                  </a:lnTo>
                  <a:lnTo>
                    <a:pt x="47" y="63"/>
                  </a:lnTo>
                  <a:lnTo>
                    <a:pt x="55" y="62"/>
                  </a:lnTo>
                  <a:lnTo>
                    <a:pt x="67" y="64"/>
                  </a:lnTo>
                  <a:lnTo>
                    <a:pt x="73" y="73"/>
                  </a:lnTo>
                  <a:lnTo>
                    <a:pt x="87" y="76"/>
                  </a:lnTo>
                  <a:lnTo>
                    <a:pt x="99" y="70"/>
                  </a:lnTo>
                  <a:lnTo>
                    <a:pt x="102" y="81"/>
                  </a:lnTo>
                  <a:lnTo>
                    <a:pt x="116" y="83"/>
                  </a:lnTo>
                  <a:lnTo>
                    <a:pt x="123" y="92"/>
                  </a:lnTo>
                  <a:lnTo>
                    <a:pt x="130" y="104"/>
                  </a:lnTo>
                  <a:lnTo>
                    <a:pt x="144" y="104"/>
                  </a:lnTo>
                  <a:lnTo>
                    <a:pt x="143" y="82"/>
                  </a:lnTo>
                  <a:lnTo>
                    <a:pt x="138" y="85"/>
                  </a:lnTo>
                  <a:lnTo>
                    <a:pt x="126" y="77"/>
                  </a:lnTo>
                  <a:lnTo>
                    <a:pt x="121" y="73"/>
                  </a:lnTo>
                  <a:lnTo>
                    <a:pt x="123" y="53"/>
                  </a:lnTo>
                  <a:lnTo>
                    <a:pt x="127" y="28"/>
                  </a:lnTo>
                  <a:lnTo>
                    <a:pt x="123" y="19"/>
                  </a:lnTo>
                  <a:lnTo>
                    <a:pt x="129" y="6"/>
                  </a:lnTo>
                  <a:lnTo>
                    <a:pt x="134" y="3"/>
                  </a:lnTo>
                  <a:lnTo>
                    <a:pt x="158" y="0"/>
                  </a:lnTo>
                  <a:lnTo>
                    <a:pt x="166" y="2"/>
                  </a:lnTo>
                  <a:lnTo>
                    <a:pt x="173" y="7"/>
                  </a:lnTo>
                  <a:lnTo>
                    <a:pt x="180" y="11"/>
                  </a:lnTo>
                  <a:lnTo>
                    <a:pt x="192" y="14"/>
                  </a:lnTo>
                  <a:lnTo>
                    <a:pt x="202" y="2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81" name="Freeform 220">
              <a:extLst>
                <a:ext uri="{FF2B5EF4-FFF2-40B4-BE49-F238E27FC236}">
                  <a16:creationId xmlns:a16="http://schemas.microsoft.com/office/drawing/2014/main" id="{36D0AF4B-0405-AA41-8F7F-B873FA461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045" y="4840325"/>
              <a:ext cx="220758" cy="235651"/>
            </a:xfrm>
            <a:custGeom>
              <a:avLst/>
              <a:gdLst>
                <a:gd name="T0" fmla="*/ 103 w 139"/>
                <a:gd name="T1" fmla="*/ 140 h 140"/>
                <a:gd name="T2" fmla="*/ 93 w 139"/>
                <a:gd name="T3" fmla="*/ 138 h 140"/>
                <a:gd name="T4" fmla="*/ 87 w 139"/>
                <a:gd name="T5" fmla="*/ 140 h 140"/>
                <a:gd name="T6" fmla="*/ 79 w 139"/>
                <a:gd name="T7" fmla="*/ 137 h 140"/>
                <a:gd name="T8" fmla="*/ 71 w 139"/>
                <a:gd name="T9" fmla="*/ 136 h 140"/>
                <a:gd name="T10" fmla="*/ 60 w 139"/>
                <a:gd name="T11" fmla="*/ 127 h 140"/>
                <a:gd name="T12" fmla="*/ 47 w 139"/>
                <a:gd name="T13" fmla="*/ 124 h 140"/>
                <a:gd name="T14" fmla="*/ 42 w 139"/>
                <a:gd name="T15" fmla="*/ 111 h 140"/>
                <a:gd name="T16" fmla="*/ 42 w 139"/>
                <a:gd name="T17" fmla="*/ 103 h 140"/>
                <a:gd name="T18" fmla="*/ 35 w 139"/>
                <a:gd name="T19" fmla="*/ 101 h 140"/>
                <a:gd name="T20" fmla="*/ 15 w 139"/>
                <a:gd name="T21" fmla="*/ 78 h 140"/>
                <a:gd name="T22" fmla="*/ 10 w 139"/>
                <a:gd name="T23" fmla="*/ 66 h 140"/>
                <a:gd name="T24" fmla="*/ 6 w 139"/>
                <a:gd name="T25" fmla="*/ 63 h 140"/>
                <a:gd name="T26" fmla="*/ 0 w 139"/>
                <a:gd name="T27" fmla="*/ 46 h 140"/>
                <a:gd name="T28" fmla="*/ 20 w 139"/>
                <a:gd name="T29" fmla="*/ 48 h 140"/>
                <a:gd name="T30" fmla="*/ 26 w 139"/>
                <a:gd name="T31" fmla="*/ 51 h 140"/>
                <a:gd name="T32" fmla="*/ 32 w 139"/>
                <a:gd name="T33" fmla="*/ 50 h 140"/>
                <a:gd name="T34" fmla="*/ 43 w 139"/>
                <a:gd name="T35" fmla="*/ 37 h 140"/>
                <a:gd name="T36" fmla="*/ 59 w 139"/>
                <a:gd name="T37" fmla="*/ 20 h 140"/>
                <a:gd name="T38" fmla="*/ 66 w 139"/>
                <a:gd name="T39" fmla="*/ 18 h 140"/>
                <a:gd name="T40" fmla="*/ 68 w 139"/>
                <a:gd name="T41" fmla="*/ 11 h 140"/>
                <a:gd name="T42" fmla="*/ 79 w 139"/>
                <a:gd name="T43" fmla="*/ 3 h 140"/>
                <a:gd name="T44" fmla="*/ 93 w 139"/>
                <a:gd name="T45" fmla="*/ 0 h 140"/>
                <a:gd name="T46" fmla="*/ 94 w 139"/>
                <a:gd name="T47" fmla="*/ 7 h 140"/>
                <a:gd name="T48" fmla="*/ 109 w 139"/>
                <a:gd name="T49" fmla="*/ 7 h 140"/>
                <a:gd name="T50" fmla="*/ 117 w 139"/>
                <a:gd name="T51" fmla="*/ 11 h 140"/>
                <a:gd name="T52" fmla="*/ 121 w 139"/>
                <a:gd name="T53" fmla="*/ 16 h 140"/>
                <a:gd name="T54" fmla="*/ 130 w 139"/>
                <a:gd name="T55" fmla="*/ 18 h 140"/>
                <a:gd name="T56" fmla="*/ 139 w 139"/>
                <a:gd name="T57" fmla="*/ 25 h 140"/>
                <a:gd name="T58" fmla="*/ 138 w 139"/>
                <a:gd name="T59" fmla="*/ 51 h 140"/>
                <a:gd name="T60" fmla="*/ 133 w 139"/>
                <a:gd name="T61" fmla="*/ 65 h 140"/>
                <a:gd name="T62" fmla="*/ 132 w 139"/>
                <a:gd name="T63" fmla="*/ 81 h 140"/>
                <a:gd name="T64" fmla="*/ 134 w 139"/>
                <a:gd name="T65" fmla="*/ 87 h 140"/>
                <a:gd name="T66" fmla="*/ 131 w 139"/>
                <a:gd name="T67" fmla="*/ 99 h 140"/>
                <a:gd name="T68" fmla="*/ 129 w 139"/>
                <a:gd name="T69" fmla="*/ 101 h 140"/>
                <a:gd name="T70" fmla="*/ 123 w 139"/>
                <a:gd name="T71" fmla="*/ 116 h 140"/>
                <a:gd name="T72" fmla="*/ 103 w 139"/>
                <a:gd name="T7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140">
                  <a:moveTo>
                    <a:pt x="103" y="140"/>
                  </a:moveTo>
                  <a:lnTo>
                    <a:pt x="93" y="138"/>
                  </a:lnTo>
                  <a:lnTo>
                    <a:pt x="87" y="140"/>
                  </a:lnTo>
                  <a:lnTo>
                    <a:pt x="79" y="137"/>
                  </a:lnTo>
                  <a:lnTo>
                    <a:pt x="71" y="136"/>
                  </a:lnTo>
                  <a:lnTo>
                    <a:pt x="60" y="127"/>
                  </a:lnTo>
                  <a:lnTo>
                    <a:pt x="47" y="124"/>
                  </a:lnTo>
                  <a:lnTo>
                    <a:pt x="42" y="111"/>
                  </a:lnTo>
                  <a:lnTo>
                    <a:pt x="42" y="103"/>
                  </a:lnTo>
                  <a:lnTo>
                    <a:pt x="35" y="101"/>
                  </a:lnTo>
                  <a:lnTo>
                    <a:pt x="15" y="78"/>
                  </a:lnTo>
                  <a:lnTo>
                    <a:pt x="10" y="66"/>
                  </a:lnTo>
                  <a:lnTo>
                    <a:pt x="6" y="63"/>
                  </a:lnTo>
                  <a:lnTo>
                    <a:pt x="0" y="46"/>
                  </a:lnTo>
                  <a:lnTo>
                    <a:pt x="20" y="48"/>
                  </a:lnTo>
                  <a:lnTo>
                    <a:pt x="26" y="51"/>
                  </a:lnTo>
                  <a:lnTo>
                    <a:pt x="32" y="50"/>
                  </a:lnTo>
                  <a:lnTo>
                    <a:pt x="43" y="37"/>
                  </a:lnTo>
                  <a:lnTo>
                    <a:pt x="59" y="20"/>
                  </a:lnTo>
                  <a:lnTo>
                    <a:pt x="66" y="18"/>
                  </a:lnTo>
                  <a:lnTo>
                    <a:pt x="68" y="11"/>
                  </a:lnTo>
                  <a:lnTo>
                    <a:pt x="79" y="3"/>
                  </a:lnTo>
                  <a:lnTo>
                    <a:pt x="93" y="0"/>
                  </a:lnTo>
                  <a:lnTo>
                    <a:pt x="94" y="7"/>
                  </a:lnTo>
                  <a:lnTo>
                    <a:pt x="109" y="7"/>
                  </a:lnTo>
                  <a:lnTo>
                    <a:pt x="117" y="11"/>
                  </a:lnTo>
                  <a:lnTo>
                    <a:pt x="121" y="16"/>
                  </a:lnTo>
                  <a:lnTo>
                    <a:pt x="130" y="18"/>
                  </a:lnTo>
                  <a:lnTo>
                    <a:pt x="139" y="25"/>
                  </a:lnTo>
                  <a:lnTo>
                    <a:pt x="138" y="51"/>
                  </a:lnTo>
                  <a:lnTo>
                    <a:pt x="133" y="65"/>
                  </a:lnTo>
                  <a:lnTo>
                    <a:pt x="132" y="81"/>
                  </a:lnTo>
                  <a:lnTo>
                    <a:pt x="134" y="87"/>
                  </a:lnTo>
                  <a:lnTo>
                    <a:pt x="131" y="99"/>
                  </a:lnTo>
                  <a:lnTo>
                    <a:pt x="129" y="101"/>
                  </a:lnTo>
                  <a:lnTo>
                    <a:pt x="123" y="116"/>
                  </a:lnTo>
                  <a:lnTo>
                    <a:pt x="103" y="14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82" name="Freeform 221">
              <a:extLst>
                <a:ext uri="{FF2B5EF4-FFF2-40B4-BE49-F238E27FC236}">
                  <a16:creationId xmlns:a16="http://schemas.microsoft.com/office/drawing/2014/main" id="{269D40F6-DE31-714E-83A2-DBD1A6A6A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755" y="1706160"/>
              <a:ext cx="3486076" cy="1154692"/>
            </a:xfrm>
            <a:custGeom>
              <a:avLst/>
              <a:gdLst>
                <a:gd name="T0" fmla="*/ 751 w 2195"/>
                <a:gd name="T1" fmla="*/ 25 h 686"/>
                <a:gd name="T2" fmla="*/ 649 w 2195"/>
                <a:gd name="T3" fmla="*/ 59 h 686"/>
                <a:gd name="T4" fmla="*/ 594 w 2195"/>
                <a:gd name="T5" fmla="*/ 101 h 686"/>
                <a:gd name="T6" fmla="*/ 603 w 2195"/>
                <a:gd name="T7" fmla="*/ 140 h 686"/>
                <a:gd name="T8" fmla="*/ 600 w 2195"/>
                <a:gd name="T9" fmla="*/ 189 h 686"/>
                <a:gd name="T10" fmla="*/ 541 w 2195"/>
                <a:gd name="T11" fmla="*/ 77 h 686"/>
                <a:gd name="T12" fmla="*/ 524 w 2195"/>
                <a:gd name="T13" fmla="*/ 135 h 686"/>
                <a:gd name="T14" fmla="*/ 434 w 2195"/>
                <a:gd name="T15" fmla="*/ 142 h 686"/>
                <a:gd name="T16" fmla="*/ 337 w 2195"/>
                <a:gd name="T17" fmla="*/ 143 h 686"/>
                <a:gd name="T18" fmla="*/ 241 w 2195"/>
                <a:gd name="T19" fmla="*/ 154 h 686"/>
                <a:gd name="T20" fmla="*/ 172 w 2195"/>
                <a:gd name="T21" fmla="*/ 204 h 686"/>
                <a:gd name="T22" fmla="*/ 111 w 2195"/>
                <a:gd name="T23" fmla="*/ 223 h 686"/>
                <a:gd name="T24" fmla="*/ 177 w 2195"/>
                <a:gd name="T25" fmla="*/ 168 h 686"/>
                <a:gd name="T26" fmla="*/ 1 w 2195"/>
                <a:gd name="T27" fmla="*/ 152 h 686"/>
                <a:gd name="T28" fmla="*/ 67 w 2195"/>
                <a:gd name="T29" fmla="*/ 262 h 686"/>
                <a:gd name="T30" fmla="*/ 30 w 2195"/>
                <a:gd name="T31" fmla="*/ 356 h 686"/>
                <a:gd name="T32" fmla="*/ 95 w 2195"/>
                <a:gd name="T33" fmla="*/ 403 h 686"/>
                <a:gd name="T34" fmla="*/ 111 w 2195"/>
                <a:gd name="T35" fmla="*/ 441 h 686"/>
                <a:gd name="T36" fmla="*/ 161 w 2195"/>
                <a:gd name="T37" fmla="*/ 469 h 686"/>
                <a:gd name="T38" fmla="*/ 227 w 2195"/>
                <a:gd name="T39" fmla="*/ 507 h 686"/>
                <a:gd name="T40" fmla="*/ 240 w 2195"/>
                <a:gd name="T41" fmla="*/ 555 h 686"/>
                <a:gd name="T42" fmla="*/ 239 w 2195"/>
                <a:gd name="T43" fmla="*/ 614 h 686"/>
                <a:gd name="T44" fmla="*/ 363 w 2195"/>
                <a:gd name="T45" fmla="*/ 654 h 686"/>
                <a:gd name="T46" fmla="*/ 434 w 2195"/>
                <a:gd name="T47" fmla="*/ 672 h 686"/>
                <a:gd name="T48" fmla="*/ 412 w 2195"/>
                <a:gd name="T49" fmla="*/ 564 h 686"/>
                <a:gd name="T50" fmla="*/ 394 w 2195"/>
                <a:gd name="T51" fmla="*/ 493 h 686"/>
                <a:gd name="T52" fmla="*/ 571 w 2195"/>
                <a:gd name="T53" fmla="*/ 488 h 686"/>
                <a:gd name="T54" fmla="*/ 571 w 2195"/>
                <a:gd name="T55" fmla="*/ 425 h 686"/>
                <a:gd name="T56" fmla="*/ 758 w 2195"/>
                <a:gd name="T57" fmla="*/ 424 h 686"/>
                <a:gd name="T58" fmla="*/ 920 w 2195"/>
                <a:gd name="T59" fmla="*/ 489 h 686"/>
                <a:gd name="T60" fmla="*/ 1027 w 2195"/>
                <a:gd name="T61" fmla="*/ 519 h 686"/>
                <a:gd name="T62" fmla="*/ 1175 w 2195"/>
                <a:gd name="T63" fmla="*/ 510 h 686"/>
                <a:gd name="T64" fmla="*/ 1273 w 2195"/>
                <a:gd name="T65" fmla="*/ 503 h 686"/>
                <a:gd name="T66" fmla="*/ 1408 w 2195"/>
                <a:gd name="T67" fmla="*/ 518 h 686"/>
                <a:gd name="T68" fmla="*/ 1516 w 2195"/>
                <a:gd name="T69" fmla="*/ 493 h 686"/>
                <a:gd name="T70" fmla="*/ 1570 w 2195"/>
                <a:gd name="T71" fmla="*/ 441 h 686"/>
                <a:gd name="T72" fmla="*/ 1742 w 2195"/>
                <a:gd name="T73" fmla="*/ 550 h 686"/>
                <a:gd name="T74" fmla="*/ 1789 w 2195"/>
                <a:gd name="T75" fmla="*/ 600 h 686"/>
                <a:gd name="T76" fmla="*/ 1821 w 2195"/>
                <a:gd name="T77" fmla="*/ 642 h 686"/>
                <a:gd name="T78" fmla="*/ 1879 w 2195"/>
                <a:gd name="T79" fmla="*/ 536 h 686"/>
                <a:gd name="T80" fmla="*/ 1746 w 2195"/>
                <a:gd name="T81" fmla="*/ 425 h 686"/>
                <a:gd name="T82" fmla="*/ 1855 w 2195"/>
                <a:gd name="T83" fmla="*/ 317 h 686"/>
                <a:gd name="T84" fmla="*/ 1972 w 2195"/>
                <a:gd name="T85" fmla="*/ 275 h 686"/>
                <a:gd name="T86" fmla="*/ 1981 w 2195"/>
                <a:gd name="T87" fmla="*/ 358 h 686"/>
                <a:gd name="T88" fmla="*/ 2115 w 2195"/>
                <a:gd name="T89" fmla="*/ 441 h 686"/>
                <a:gd name="T90" fmla="*/ 2041 w 2195"/>
                <a:gd name="T91" fmla="*/ 341 h 686"/>
                <a:gd name="T92" fmla="*/ 2121 w 2195"/>
                <a:gd name="T93" fmla="*/ 301 h 686"/>
                <a:gd name="T94" fmla="*/ 2165 w 2195"/>
                <a:gd name="T95" fmla="*/ 245 h 686"/>
                <a:gd name="T96" fmla="*/ 2127 w 2195"/>
                <a:gd name="T97" fmla="*/ 194 h 686"/>
                <a:gd name="T98" fmla="*/ 2155 w 2195"/>
                <a:gd name="T99" fmla="*/ 143 h 686"/>
                <a:gd name="T100" fmla="*/ 2081 w 2195"/>
                <a:gd name="T101" fmla="*/ 119 h 686"/>
                <a:gd name="T102" fmla="*/ 1867 w 2195"/>
                <a:gd name="T103" fmla="*/ 130 h 686"/>
                <a:gd name="T104" fmla="*/ 1729 w 2195"/>
                <a:gd name="T105" fmla="*/ 128 h 686"/>
                <a:gd name="T106" fmla="*/ 1395 w 2195"/>
                <a:gd name="T107" fmla="*/ 82 h 686"/>
                <a:gd name="T108" fmla="*/ 1301 w 2195"/>
                <a:gd name="T109" fmla="*/ 103 h 686"/>
                <a:gd name="T110" fmla="*/ 1124 w 2195"/>
                <a:gd name="T111" fmla="*/ 71 h 686"/>
                <a:gd name="T112" fmla="*/ 983 w 2195"/>
                <a:gd name="T113" fmla="*/ 54 h 686"/>
                <a:gd name="T114" fmla="*/ 913 w 2195"/>
                <a:gd name="T115" fmla="*/ 1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5" h="686">
                  <a:moveTo>
                    <a:pt x="856" y="0"/>
                  </a:moveTo>
                  <a:lnTo>
                    <a:pt x="836" y="6"/>
                  </a:lnTo>
                  <a:lnTo>
                    <a:pt x="832" y="12"/>
                  </a:lnTo>
                  <a:lnTo>
                    <a:pt x="836" y="19"/>
                  </a:lnTo>
                  <a:lnTo>
                    <a:pt x="813" y="18"/>
                  </a:lnTo>
                  <a:lnTo>
                    <a:pt x="795" y="27"/>
                  </a:lnTo>
                  <a:lnTo>
                    <a:pt x="781" y="23"/>
                  </a:lnTo>
                  <a:lnTo>
                    <a:pt x="751" y="25"/>
                  </a:lnTo>
                  <a:lnTo>
                    <a:pt x="752" y="29"/>
                  </a:lnTo>
                  <a:lnTo>
                    <a:pt x="721" y="31"/>
                  </a:lnTo>
                  <a:lnTo>
                    <a:pt x="705" y="39"/>
                  </a:lnTo>
                  <a:lnTo>
                    <a:pt x="692" y="39"/>
                  </a:lnTo>
                  <a:lnTo>
                    <a:pt x="687" y="49"/>
                  </a:lnTo>
                  <a:lnTo>
                    <a:pt x="705" y="58"/>
                  </a:lnTo>
                  <a:lnTo>
                    <a:pt x="680" y="60"/>
                  </a:lnTo>
                  <a:lnTo>
                    <a:pt x="649" y="59"/>
                  </a:lnTo>
                  <a:lnTo>
                    <a:pt x="630" y="62"/>
                  </a:lnTo>
                  <a:lnTo>
                    <a:pt x="646" y="80"/>
                  </a:lnTo>
                  <a:lnTo>
                    <a:pt x="669" y="93"/>
                  </a:lnTo>
                  <a:lnTo>
                    <a:pt x="637" y="84"/>
                  </a:lnTo>
                  <a:lnTo>
                    <a:pt x="611" y="85"/>
                  </a:lnTo>
                  <a:lnTo>
                    <a:pt x="595" y="91"/>
                  </a:lnTo>
                  <a:lnTo>
                    <a:pt x="610" y="104"/>
                  </a:lnTo>
                  <a:lnTo>
                    <a:pt x="594" y="101"/>
                  </a:lnTo>
                  <a:lnTo>
                    <a:pt x="587" y="84"/>
                  </a:lnTo>
                  <a:lnTo>
                    <a:pt x="573" y="75"/>
                  </a:lnTo>
                  <a:lnTo>
                    <a:pt x="567" y="76"/>
                  </a:lnTo>
                  <a:lnTo>
                    <a:pt x="579" y="87"/>
                  </a:lnTo>
                  <a:lnTo>
                    <a:pt x="564" y="99"/>
                  </a:lnTo>
                  <a:lnTo>
                    <a:pt x="591" y="112"/>
                  </a:lnTo>
                  <a:lnTo>
                    <a:pt x="593" y="130"/>
                  </a:lnTo>
                  <a:lnTo>
                    <a:pt x="603" y="140"/>
                  </a:lnTo>
                  <a:lnTo>
                    <a:pt x="618" y="141"/>
                  </a:lnTo>
                  <a:lnTo>
                    <a:pt x="620" y="152"/>
                  </a:lnTo>
                  <a:lnTo>
                    <a:pt x="635" y="162"/>
                  </a:lnTo>
                  <a:lnTo>
                    <a:pt x="629" y="171"/>
                  </a:lnTo>
                  <a:lnTo>
                    <a:pt x="631" y="180"/>
                  </a:lnTo>
                  <a:lnTo>
                    <a:pt x="619" y="185"/>
                  </a:lnTo>
                  <a:lnTo>
                    <a:pt x="617" y="191"/>
                  </a:lnTo>
                  <a:lnTo>
                    <a:pt x="600" y="189"/>
                  </a:lnTo>
                  <a:lnTo>
                    <a:pt x="611" y="163"/>
                  </a:lnTo>
                  <a:lnTo>
                    <a:pt x="608" y="151"/>
                  </a:lnTo>
                  <a:lnTo>
                    <a:pt x="586" y="141"/>
                  </a:lnTo>
                  <a:lnTo>
                    <a:pt x="573" y="117"/>
                  </a:lnTo>
                  <a:lnTo>
                    <a:pt x="560" y="105"/>
                  </a:lnTo>
                  <a:lnTo>
                    <a:pt x="549" y="99"/>
                  </a:lnTo>
                  <a:lnTo>
                    <a:pt x="551" y="86"/>
                  </a:lnTo>
                  <a:lnTo>
                    <a:pt x="541" y="77"/>
                  </a:lnTo>
                  <a:lnTo>
                    <a:pt x="505" y="72"/>
                  </a:lnTo>
                  <a:lnTo>
                    <a:pt x="498" y="75"/>
                  </a:lnTo>
                  <a:lnTo>
                    <a:pt x="500" y="91"/>
                  </a:lnTo>
                  <a:lnTo>
                    <a:pt x="486" y="106"/>
                  </a:lnTo>
                  <a:lnTo>
                    <a:pt x="490" y="111"/>
                  </a:lnTo>
                  <a:lnTo>
                    <a:pt x="506" y="124"/>
                  </a:lnTo>
                  <a:lnTo>
                    <a:pt x="507" y="133"/>
                  </a:lnTo>
                  <a:lnTo>
                    <a:pt x="524" y="135"/>
                  </a:lnTo>
                  <a:lnTo>
                    <a:pt x="526" y="138"/>
                  </a:lnTo>
                  <a:lnTo>
                    <a:pt x="546" y="148"/>
                  </a:lnTo>
                  <a:lnTo>
                    <a:pt x="543" y="157"/>
                  </a:lnTo>
                  <a:lnTo>
                    <a:pt x="482" y="137"/>
                  </a:lnTo>
                  <a:lnTo>
                    <a:pt x="460" y="131"/>
                  </a:lnTo>
                  <a:lnTo>
                    <a:pt x="418" y="126"/>
                  </a:lnTo>
                  <a:lnTo>
                    <a:pt x="414" y="132"/>
                  </a:lnTo>
                  <a:lnTo>
                    <a:pt x="434" y="142"/>
                  </a:lnTo>
                  <a:lnTo>
                    <a:pt x="425" y="153"/>
                  </a:lnTo>
                  <a:lnTo>
                    <a:pt x="404" y="143"/>
                  </a:lnTo>
                  <a:lnTo>
                    <a:pt x="388" y="150"/>
                  </a:lnTo>
                  <a:lnTo>
                    <a:pt x="363" y="151"/>
                  </a:lnTo>
                  <a:lnTo>
                    <a:pt x="357" y="157"/>
                  </a:lnTo>
                  <a:lnTo>
                    <a:pt x="339" y="155"/>
                  </a:lnTo>
                  <a:lnTo>
                    <a:pt x="347" y="144"/>
                  </a:lnTo>
                  <a:lnTo>
                    <a:pt x="337" y="143"/>
                  </a:lnTo>
                  <a:lnTo>
                    <a:pt x="297" y="159"/>
                  </a:lnTo>
                  <a:lnTo>
                    <a:pt x="272" y="167"/>
                  </a:lnTo>
                  <a:lnTo>
                    <a:pt x="274" y="178"/>
                  </a:lnTo>
                  <a:lnTo>
                    <a:pt x="255" y="183"/>
                  </a:lnTo>
                  <a:lnTo>
                    <a:pt x="241" y="176"/>
                  </a:lnTo>
                  <a:lnTo>
                    <a:pt x="237" y="166"/>
                  </a:lnTo>
                  <a:lnTo>
                    <a:pt x="253" y="164"/>
                  </a:lnTo>
                  <a:lnTo>
                    <a:pt x="241" y="154"/>
                  </a:lnTo>
                  <a:lnTo>
                    <a:pt x="202" y="148"/>
                  </a:lnTo>
                  <a:lnTo>
                    <a:pt x="216" y="159"/>
                  </a:lnTo>
                  <a:lnTo>
                    <a:pt x="214" y="170"/>
                  </a:lnTo>
                  <a:lnTo>
                    <a:pt x="229" y="181"/>
                  </a:lnTo>
                  <a:lnTo>
                    <a:pt x="226" y="193"/>
                  </a:lnTo>
                  <a:lnTo>
                    <a:pt x="210" y="187"/>
                  </a:lnTo>
                  <a:lnTo>
                    <a:pt x="197" y="186"/>
                  </a:lnTo>
                  <a:lnTo>
                    <a:pt x="172" y="204"/>
                  </a:lnTo>
                  <a:lnTo>
                    <a:pt x="186" y="217"/>
                  </a:lnTo>
                  <a:lnTo>
                    <a:pt x="175" y="222"/>
                  </a:lnTo>
                  <a:lnTo>
                    <a:pt x="138" y="210"/>
                  </a:lnTo>
                  <a:lnTo>
                    <a:pt x="131" y="217"/>
                  </a:lnTo>
                  <a:lnTo>
                    <a:pt x="142" y="225"/>
                  </a:lnTo>
                  <a:lnTo>
                    <a:pt x="143" y="234"/>
                  </a:lnTo>
                  <a:lnTo>
                    <a:pt x="130" y="229"/>
                  </a:lnTo>
                  <a:lnTo>
                    <a:pt x="111" y="223"/>
                  </a:lnTo>
                  <a:lnTo>
                    <a:pt x="104" y="205"/>
                  </a:lnTo>
                  <a:lnTo>
                    <a:pt x="101" y="196"/>
                  </a:lnTo>
                  <a:lnTo>
                    <a:pt x="74" y="183"/>
                  </a:lnTo>
                  <a:lnTo>
                    <a:pt x="84" y="181"/>
                  </a:lnTo>
                  <a:lnTo>
                    <a:pt x="149" y="194"/>
                  </a:lnTo>
                  <a:lnTo>
                    <a:pt x="170" y="190"/>
                  </a:lnTo>
                  <a:lnTo>
                    <a:pt x="182" y="180"/>
                  </a:lnTo>
                  <a:lnTo>
                    <a:pt x="177" y="168"/>
                  </a:lnTo>
                  <a:lnTo>
                    <a:pt x="163" y="160"/>
                  </a:lnTo>
                  <a:lnTo>
                    <a:pt x="106" y="140"/>
                  </a:lnTo>
                  <a:lnTo>
                    <a:pt x="68" y="135"/>
                  </a:lnTo>
                  <a:lnTo>
                    <a:pt x="43" y="125"/>
                  </a:lnTo>
                  <a:lnTo>
                    <a:pt x="31" y="131"/>
                  </a:lnTo>
                  <a:lnTo>
                    <a:pt x="10" y="138"/>
                  </a:lnTo>
                  <a:lnTo>
                    <a:pt x="0" y="140"/>
                  </a:lnTo>
                  <a:lnTo>
                    <a:pt x="1" y="152"/>
                  </a:lnTo>
                  <a:lnTo>
                    <a:pt x="25" y="164"/>
                  </a:lnTo>
                  <a:lnTo>
                    <a:pt x="16" y="177"/>
                  </a:lnTo>
                  <a:lnTo>
                    <a:pt x="38" y="198"/>
                  </a:lnTo>
                  <a:lnTo>
                    <a:pt x="32" y="213"/>
                  </a:lnTo>
                  <a:lnTo>
                    <a:pt x="48" y="228"/>
                  </a:lnTo>
                  <a:lnTo>
                    <a:pt x="45" y="240"/>
                  </a:lnTo>
                  <a:lnTo>
                    <a:pt x="70" y="253"/>
                  </a:lnTo>
                  <a:lnTo>
                    <a:pt x="67" y="262"/>
                  </a:lnTo>
                  <a:lnTo>
                    <a:pt x="56" y="273"/>
                  </a:lnTo>
                  <a:lnTo>
                    <a:pt x="30" y="297"/>
                  </a:lnTo>
                  <a:lnTo>
                    <a:pt x="47" y="306"/>
                  </a:lnTo>
                  <a:lnTo>
                    <a:pt x="33" y="317"/>
                  </a:lnTo>
                  <a:lnTo>
                    <a:pt x="36" y="321"/>
                  </a:lnTo>
                  <a:lnTo>
                    <a:pt x="28" y="332"/>
                  </a:lnTo>
                  <a:lnTo>
                    <a:pt x="35" y="350"/>
                  </a:lnTo>
                  <a:lnTo>
                    <a:pt x="30" y="356"/>
                  </a:lnTo>
                  <a:lnTo>
                    <a:pt x="38" y="361"/>
                  </a:lnTo>
                  <a:lnTo>
                    <a:pt x="41" y="370"/>
                  </a:lnTo>
                  <a:lnTo>
                    <a:pt x="48" y="382"/>
                  </a:lnTo>
                  <a:lnTo>
                    <a:pt x="65" y="386"/>
                  </a:lnTo>
                  <a:lnTo>
                    <a:pt x="68" y="392"/>
                  </a:lnTo>
                  <a:lnTo>
                    <a:pt x="76" y="389"/>
                  </a:lnTo>
                  <a:lnTo>
                    <a:pt x="92" y="394"/>
                  </a:lnTo>
                  <a:lnTo>
                    <a:pt x="95" y="403"/>
                  </a:lnTo>
                  <a:lnTo>
                    <a:pt x="93" y="408"/>
                  </a:lnTo>
                  <a:lnTo>
                    <a:pt x="105" y="422"/>
                  </a:lnTo>
                  <a:lnTo>
                    <a:pt x="112" y="425"/>
                  </a:lnTo>
                  <a:lnTo>
                    <a:pt x="112" y="429"/>
                  </a:lnTo>
                  <a:lnTo>
                    <a:pt x="123" y="432"/>
                  </a:lnTo>
                  <a:lnTo>
                    <a:pt x="129" y="438"/>
                  </a:lnTo>
                  <a:lnTo>
                    <a:pt x="123" y="442"/>
                  </a:lnTo>
                  <a:lnTo>
                    <a:pt x="111" y="441"/>
                  </a:lnTo>
                  <a:lnTo>
                    <a:pt x="108" y="443"/>
                  </a:lnTo>
                  <a:lnTo>
                    <a:pt x="113" y="450"/>
                  </a:lnTo>
                  <a:lnTo>
                    <a:pt x="119" y="463"/>
                  </a:lnTo>
                  <a:lnTo>
                    <a:pt x="125" y="463"/>
                  </a:lnTo>
                  <a:lnTo>
                    <a:pt x="128" y="459"/>
                  </a:lnTo>
                  <a:lnTo>
                    <a:pt x="133" y="460"/>
                  </a:lnTo>
                  <a:lnTo>
                    <a:pt x="149" y="458"/>
                  </a:lnTo>
                  <a:lnTo>
                    <a:pt x="161" y="469"/>
                  </a:lnTo>
                  <a:lnTo>
                    <a:pt x="158" y="474"/>
                  </a:lnTo>
                  <a:lnTo>
                    <a:pt x="161" y="480"/>
                  </a:lnTo>
                  <a:lnTo>
                    <a:pt x="174" y="481"/>
                  </a:lnTo>
                  <a:lnTo>
                    <a:pt x="181" y="489"/>
                  </a:lnTo>
                  <a:lnTo>
                    <a:pt x="182" y="493"/>
                  </a:lnTo>
                  <a:lnTo>
                    <a:pt x="203" y="500"/>
                  </a:lnTo>
                  <a:lnTo>
                    <a:pt x="215" y="497"/>
                  </a:lnTo>
                  <a:lnTo>
                    <a:pt x="227" y="507"/>
                  </a:lnTo>
                  <a:lnTo>
                    <a:pt x="236" y="507"/>
                  </a:lnTo>
                  <a:lnTo>
                    <a:pt x="261" y="513"/>
                  </a:lnTo>
                  <a:lnTo>
                    <a:pt x="262" y="519"/>
                  </a:lnTo>
                  <a:lnTo>
                    <a:pt x="258" y="530"/>
                  </a:lnTo>
                  <a:lnTo>
                    <a:pt x="264" y="541"/>
                  </a:lnTo>
                  <a:lnTo>
                    <a:pt x="263" y="547"/>
                  </a:lnTo>
                  <a:lnTo>
                    <a:pt x="248" y="549"/>
                  </a:lnTo>
                  <a:lnTo>
                    <a:pt x="240" y="555"/>
                  </a:lnTo>
                  <a:lnTo>
                    <a:pt x="241" y="564"/>
                  </a:lnTo>
                  <a:lnTo>
                    <a:pt x="255" y="560"/>
                  </a:lnTo>
                  <a:lnTo>
                    <a:pt x="257" y="565"/>
                  </a:lnTo>
                  <a:lnTo>
                    <a:pt x="234" y="573"/>
                  </a:lnTo>
                  <a:lnTo>
                    <a:pt x="245" y="581"/>
                  </a:lnTo>
                  <a:lnTo>
                    <a:pt x="234" y="598"/>
                  </a:lnTo>
                  <a:lnTo>
                    <a:pt x="223" y="602"/>
                  </a:lnTo>
                  <a:lnTo>
                    <a:pt x="239" y="614"/>
                  </a:lnTo>
                  <a:lnTo>
                    <a:pt x="259" y="621"/>
                  </a:lnTo>
                  <a:lnTo>
                    <a:pt x="284" y="639"/>
                  </a:lnTo>
                  <a:lnTo>
                    <a:pt x="285" y="636"/>
                  </a:lnTo>
                  <a:lnTo>
                    <a:pt x="300" y="640"/>
                  </a:lnTo>
                  <a:lnTo>
                    <a:pt x="325" y="643"/>
                  </a:lnTo>
                  <a:lnTo>
                    <a:pt x="350" y="653"/>
                  </a:lnTo>
                  <a:lnTo>
                    <a:pt x="353" y="657"/>
                  </a:lnTo>
                  <a:lnTo>
                    <a:pt x="363" y="654"/>
                  </a:lnTo>
                  <a:lnTo>
                    <a:pt x="379" y="658"/>
                  </a:lnTo>
                  <a:lnTo>
                    <a:pt x="386" y="666"/>
                  </a:lnTo>
                  <a:lnTo>
                    <a:pt x="398" y="671"/>
                  </a:lnTo>
                  <a:lnTo>
                    <a:pt x="402" y="672"/>
                  </a:lnTo>
                  <a:lnTo>
                    <a:pt x="416" y="684"/>
                  </a:lnTo>
                  <a:lnTo>
                    <a:pt x="424" y="686"/>
                  </a:lnTo>
                  <a:lnTo>
                    <a:pt x="426" y="680"/>
                  </a:lnTo>
                  <a:lnTo>
                    <a:pt x="434" y="672"/>
                  </a:lnTo>
                  <a:lnTo>
                    <a:pt x="411" y="648"/>
                  </a:lnTo>
                  <a:lnTo>
                    <a:pt x="410" y="634"/>
                  </a:lnTo>
                  <a:lnTo>
                    <a:pt x="391" y="615"/>
                  </a:lnTo>
                  <a:lnTo>
                    <a:pt x="402" y="594"/>
                  </a:lnTo>
                  <a:lnTo>
                    <a:pt x="417" y="590"/>
                  </a:lnTo>
                  <a:lnTo>
                    <a:pt x="422" y="578"/>
                  </a:lnTo>
                  <a:lnTo>
                    <a:pt x="413" y="575"/>
                  </a:lnTo>
                  <a:lnTo>
                    <a:pt x="412" y="564"/>
                  </a:lnTo>
                  <a:lnTo>
                    <a:pt x="398" y="551"/>
                  </a:lnTo>
                  <a:lnTo>
                    <a:pt x="386" y="551"/>
                  </a:lnTo>
                  <a:lnTo>
                    <a:pt x="369" y="537"/>
                  </a:lnTo>
                  <a:lnTo>
                    <a:pt x="375" y="522"/>
                  </a:lnTo>
                  <a:lnTo>
                    <a:pt x="369" y="518"/>
                  </a:lnTo>
                  <a:lnTo>
                    <a:pt x="376" y="496"/>
                  </a:lnTo>
                  <a:lnTo>
                    <a:pt x="396" y="507"/>
                  </a:lnTo>
                  <a:lnTo>
                    <a:pt x="394" y="493"/>
                  </a:lnTo>
                  <a:lnTo>
                    <a:pt x="420" y="471"/>
                  </a:lnTo>
                  <a:lnTo>
                    <a:pt x="445" y="470"/>
                  </a:lnTo>
                  <a:lnTo>
                    <a:pt x="484" y="484"/>
                  </a:lnTo>
                  <a:lnTo>
                    <a:pt x="505" y="492"/>
                  </a:lnTo>
                  <a:lnTo>
                    <a:pt x="519" y="484"/>
                  </a:lnTo>
                  <a:lnTo>
                    <a:pt x="544" y="484"/>
                  </a:lnTo>
                  <a:lnTo>
                    <a:pt x="568" y="494"/>
                  </a:lnTo>
                  <a:lnTo>
                    <a:pt x="571" y="488"/>
                  </a:lnTo>
                  <a:lnTo>
                    <a:pt x="593" y="489"/>
                  </a:lnTo>
                  <a:lnTo>
                    <a:pt x="594" y="479"/>
                  </a:lnTo>
                  <a:lnTo>
                    <a:pt x="563" y="466"/>
                  </a:lnTo>
                  <a:lnTo>
                    <a:pt x="575" y="456"/>
                  </a:lnTo>
                  <a:lnTo>
                    <a:pt x="570" y="450"/>
                  </a:lnTo>
                  <a:lnTo>
                    <a:pt x="583" y="445"/>
                  </a:lnTo>
                  <a:lnTo>
                    <a:pt x="567" y="431"/>
                  </a:lnTo>
                  <a:lnTo>
                    <a:pt x="571" y="425"/>
                  </a:lnTo>
                  <a:lnTo>
                    <a:pt x="626" y="417"/>
                  </a:lnTo>
                  <a:lnTo>
                    <a:pt x="632" y="413"/>
                  </a:lnTo>
                  <a:lnTo>
                    <a:pt x="667" y="406"/>
                  </a:lnTo>
                  <a:lnTo>
                    <a:pt x="677" y="397"/>
                  </a:lnTo>
                  <a:lnTo>
                    <a:pt x="707" y="401"/>
                  </a:lnTo>
                  <a:lnTo>
                    <a:pt x="721" y="422"/>
                  </a:lnTo>
                  <a:lnTo>
                    <a:pt x="735" y="417"/>
                  </a:lnTo>
                  <a:lnTo>
                    <a:pt x="758" y="424"/>
                  </a:lnTo>
                  <a:lnTo>
                    <a:pt x="762" y="435"/>
                  </a:lnTo>
                  <a:lnTo>
                    <a:pt x="776" y="434"/>
                  </a:lnTo>
                  <a:lnTo>
                    <a:pt x="806" y="415"/>
                  </a:lnTo>
                  <a:lnTo>
                    <a:pt x="803" y="421"/>
                  </a:lnTo>
                  <a:lnTo>
                    <a:pt x="831" y="436"/>
                  </a:lnTo>
                  <a:lnTo>
                    <a:pt x="889" y="487"/>
                  </a:lnTo>
                  <a:lnTo>
                    <a:pt x="893" y="477"/>
                  </a:lnTo>
                  <a:lnTo>
                    <a:pt x="920" y="489"/>
                  </a:lnTo>
                  <a:lnTo>
                    <a:pt x="940" y="483"/>
                  </a:lnTo>
                  <a:lnTo>
                    <a:pt x="951" y="487"/>
                  </a:lnTo>
                  <a:lnTo>
                    <a:pt x="964" y="499"/>
                  </a:lnTo>
                  <a:lnTo>
                    <a:pt x="977" y="503"/>
                  </a:lnTo>
                  <a:lnTo>
                    <a:pt x="988" y="511"/>
                  </a:lnTo>
                  <a:lnTo>
                    <a:pt x="1007" y="509"/>
                  </a:lnTo>
                  <a:lnTo>
                    <a:pt x="1022" y="521"/>
                  </a:lnTo>
                  <a:lnTo>
                    <a:pt x="1027" y="519"/>
                  </a:lnTo>
                  <a:lnTo>
                    <a:pt x="1042" y="516"/>
                  </a:lnTo>
                  <a:lnTo>
                    <a:pt x="1064" y="498"/>
                  </a:lnTo>
                  <a:lnTo>
                    <a:pt x="1084" y="489"/>
                  </a:lnTo>
                  <a:lnTo>
                    <a:pt x="1101" y="495"/>
                  </a:lnTo>
                  <a:lnTo>
                    <a:pt x="1117" y="495"/>
                  </a:lnTo>
                  <a:lnTo>
                    <a:pt x="1133" y="505"/>
                  </a:lnTo>
                  <a:lnTo>
                    <a:pt x="1149" y="505"/>
                  </a:lnTo>
                  <a:lnTo>
                    <a:pt x="1175" y="510"/>
                  </a:lnTo>
                  <a:lnTo>
                    <a:pt x="1183" y="497"/>
                  </a:lnTo>
                  <a:lnTo>
                    <a:pt x="1170" y="485"/>
                  </a:lnTo>
                  <a:lnTo>
                    <a:pt x="1175" y="464"/>
                  </a:lnTo>
                  <a:lnTo>
                    <a:pt x="1197" y="472"/>
                  </a:lnTo>
                  <a:lnTo>
                    <a:pt x="1213" y="474"/>
                  </a:lnTo>
                  <a:lnTo>
                    <a:pt x="1234" y="479"/>
                  </a:lnTo>
                  <a:lnTo>
                    <a:pt x="1246" y="495"/>
                  </a:lnTo>
                  <a:lnTo>
                    <a:pt x="1273" y="503"/>
                  </a:lnTo>
                  <a:lnTo>
                    <a:pt x="1286" y="499"/>
                  </a:lnTo>
                  <a:lnTo>
                    <a:pt x="1305" y="497"/>
                  </a:lnTo>
                  <a:lnTo>
                    <a:pt x="1323" y="500"/>
                  </a:lnTo>
                  <a:lnTo>
                    <a:pt x="1344" y="509"/>
                  </a:lnTo>
                  <a:lnTo>
                    <a:pt x="1360" y="520"/>
                  </a:lnTo>
                  <a:lnTo>
                    <a:pt x="1374" y="519"/>
                  </a:lnTo>
                  <a:lnTo>
                    <a:pt x="1397" y="523"/>
                  </a:lnTo>
                  <a:lnTo>
                    <a:pt x="1408" y="518"/>
                  </a:lnTo>
                  <a:lnTo>
                    <a:pt x="1427" y="514"/>
                  </a:lnTo>
                  <a:lnTo>
                    <a:pt x="1442" y="500"/>
                  </a:lnTo>
                  <a:lnTo>
                    <a:pt x="1453" y="502"/>
                  </a:lnTo>
                  <a:lnTo>
                    <a:pt x="1465" y="509"/>
                  </a:lnTo>
                  <a:lnTo>
                    <a:pt x="1483" y="507"/>
                  </a:lnTo>
                  <a:lnTo>
                    <a:pt x="1508" y="515"/>
                  </a:lnTo>
                  <a:lnTo>
                    <a:pt x="1522" y="502"/>
                  </a:lnTo>
                  <a:lnTo>
                    <a:pt x="1516" y="493"/>
                  </a:lnTo>
                  <a:lnTo>
                    <a:pt x="1516" y="472"/>
                  </a:lnTo>
                  <a:lnTo>
                    <a:pt x="1520" y="465"/>
                  </a:lnTo>
                  <a:lnTo>
                    <a:pt x="1512" y="454"/>
                  </a:lnTo>
                  <a:lnTo>
                    <a:pt x="1500" y="450"/>
                  </a:lnTo>
                  <a:lnTo>
                    <a:pt x="1505" y="440"/>
                  </a:lnTo>
                  <a:lnTo>
                    <a:pt x="1522" y="436"/>
                  </a:lnTo>
                  <a:lnTo>
                    <a:pt x="1542" y="436"/>
                  </a:lnTo>
                  <a:lnTo>
                    <a:pt x="1570" y="441"/>
                  </a:lnTo>
                  <a:lnTo>
                    <a:pt x="1589" y="449"/>
                  </a:lnTo>
                  <a:lnTo>
                    <a:pt x="1614" y="469"/>
                  </a:lnTo>
                  <a:lnTo>
                    <a:pt x="1627" y="478"/>
                  </a:lnTo>
                  <a:lnTo>
                    <a:pt x="1641" y="490"/>
                  </a:lnTo>
                  <a:lnTo>
                    <a:pt x="1661" y="510"/>
                  </a:lnTo>
                  <a:lnTo>
                    <a:pt x="1693" y="516"/>
                  </a:lnTo>
                  <a:lnTo>
                    <a:pt x="1722" y="531"/>
                  </a:lnTo>
                  <a:lnTo>
                    <a:pt x="1742" y="550"/>
                  </a:lnTo>
                  <a:lnTo>
                    <a:pt x="1766" y="550"/>
                  </a:lnTo>
                  <a:lnTo>
                    <a:pt x="1775" y="542"/>
                  </a:lnTo>
                  <a:lnTo>
                    <a:pt x="1797" y="536"/>
                  </a:lnTo>
                  <a:lnTo>
                    <a:pt x="1802" y="554"/>
                  </a:lnTo>
                  <a:lnTo>
                    <a:pt x="1801" y="562"/>
                  </a:lnTo>
                  <a:lnTo>
                    <a:pt x="1810" y="584"/>
                  </a:lnTo>
                  <a:lnTo>
                    <a:pt x="1811" y="604"/>
                  </a:lnTo>
                  <a:lnTo>
                    <a:pt x="1789" y="600"/>
                  </a:lnTo>
                  <a:lnTo>
                    <a:pt x="1779" y="607"/>
                  </a:lnTo>
                  <a:lnTo>
                    <a:pt x="1794" y="625"/>
                  </a:lnTo>
                  <a:lnTo>
                    <a:pt x="1806" y="649"/>
                  </a:lnTo>
                  <a:lnTo>
                    <a:pt x="1798" y="650"/>
                  </a:lnTo>
                  <a:lnTo>
                    <a:pt x="1804" y="660"/>
                  </a:lnTo>
                  <a:lnTo>
                    <a:pt x="1808" y="664"/>
                  </a:lnTo>
                  <a:lnTo>
                    <a:pt x="1807" y="657"/>
                  </a:lnTo>
                  <a:lnTo>
                    <a:pt x="1821" y="642"/>
                  </a:lnTo>
                  <a:lnTo>
                    <a:pt x="1837" y="652"/>
                  </a:lnTo>
                  <a:lnTo>
                    <a:pt x="1848" y="651"/>
                  </a:lnTo>
                  <a:lnTo>
                    <a:pt x="1863" y="639"/>
                  </a:lnTo>
                  <a:lnTo>
                    <a:pt x="1866" y="627"/>
                  </a:lnTo>
                  <a:lnTo>
                    <a:pt x="1873" y="604"/>
                  </a:lnTo>
                  <a:lnTo>
                    <a:pt x="1880" y="580"/>
                  </a:lnTo>
                  <a:lnTo>
                    <a:pt x="1876" y="566"/>
                  </a:lnTo>
                  <a:lnTo>
                    <a:pt x="1879" y="536"/>
                  </a:lnTo>
                  <a:lnTo>
                    <a:pt x="1862" y="504"/>
                  </a:lnTo>
                  <a:lnTo>
                    <a:pt x="1844" y="480"/>
                  </a:lnTo>
                  <a:lnTo>
                    <a:pt x="1840" y="460"/>
                  </a:lnTo>
                  <a:lnTo>
                    <a:pt x="1825" y="443"/>
                  </a:lnTo>
                  <a:lnTo>
                    <a:pt x="1784" y="421"/>
                  </a:lnTo>
                  <a:lnTo>
                    <a:pt x="1766" y="420"/>
                  </a:lnTo>
                  <a:lnTo>
                    <a:pt x="1764" y="430"/>
                  </a:lnTo>
                  <a:lnTo>
                    <a:pt x="1746" y="425"/>
                  </a:lnTo>
                  <a:lnTo>
                    <a:pt x="1728" y="413"/>
                  </a:lnTo>
                  <a:lnTo>
                    <a:pt x="1701" y="410"/>
                  </a:lnTo>
                  <a:lnTo>
                    <a:pt x="1718" y="364"/>
                  </a:lnTo>
                  <a:lnTo>
                    <a:pt x="1729" y="326"/>
                  </a:lnTo>
                  <a:lnTo>
                    <a:pt x="1772" y="320"/>
                  </a:lnTo>
                  <a:lnTo>
                    <a:pt x="1821" y="323"/>
                  </a:lnTo>
                  <a:lnTo>
                    <a:pt x="1829" y="314"/>
                  </a:lnTo>
                  <a:lnTo>
                    <a:pt x="1855" y="317"/>
                  </a:lnTo>
                  <a:lnTo>
                    <a:pt x="1869" y="331"/>
                  </a:lnTo>
                  <a:lnTo>
                    <a:pt x="1890" y="329"/>
                  </a:lnTo>
                  <a:lnTo>
                    <a:pt x="1917" y="324"/>
                  </a:lnTo>
                  <a:lnTo>
                    <a:pt x="1892" y="312"/>
                  </a:lnTo>
                  <a:lnTo>
                    <a:pt x="1892" y="280"/>
                  </a:lnTo>
                  <a:lnTo>
                    <a:pt x="1921" y="273"/>
                  </a:lnTo>
                  <a:lnTo>
                    <a:pt x="1961" y="297"/>
                  </a:lnTo>
                  <a:lnTo>
                    <a:pt x="1972" y="275"/>
                  </a:lnTo>
                  <a:lnTo>
                    <a:pt x="1961" y="260"/>
                  </a:lnTo>
                  <a:lnTo>
                    <a:pt x="1977" y="258"/>
                  </a:lnTo>
                  <a:lnTo>
                    <a:pt x="1999" y="285"/>
                  </a:lnTo>
                  <a:lnTo>
                    <a:pt x="1992" y="301"/>
                  </a:lnTo>
                  <a:lnTo>
                    <a:pt x="1989" y="320"/>
                  </a:lnTo>
                  <a:lnTo>
                    <a:pt x="1990" y="345"/>
                  </a:lnTo>
                  <a:lnTo>
                    <a:pt x="1972" y="349"/>
                  </a:lnTo>
                  <a:lnTo>
                    <a:pt x="1981" y="358"/>
                  </a:lnTo>
                  <a:lnTo>
                    <a:pt x="1980" y="370"/>
                  </a:lnTo>
                  <a:lnTo>
                    <a:pt x="2001" y="397"/>
                  </a:lnTo>
                  <a:lnTo>
                    <a:pt x="2053" y="441"/>
                  </a:lnTo>
                  <a:lnTo>
                    <a:pt x="2086" y="471"/>
                  </a:lnTo>
                  <a:lnTo>
                    <a:pt x="2105" y="485"/>
                  </a:lnTo>
                  <a:lnTo>
                    <a:pt x="2110" y="466"/>
                  </a:lnTo>
                  <a:lnTo>
                    <a:pt x="2096" y="446"/>
                  </a:lnTo>
                  <a:lnTo>
                    <a:pt x="2115" y="441"/>
                  </a:lnTo>
                  <a:lnTo>
                    <a:pt x="2098" y="418"/>
                  </a:lnTo>
                  <a:lnTo>
                    <a:pt x="2114" y="408"/>
                  </a:lnTo>
                  <a:lnTo>
                    <a:pt x="2099" y="399"/>
                  </a:lnTo>
                  <a:lnTo>
                    <a:pt x="2088" y="383"/>
                  </a:lnTo>
                  <a:lnTo>
                    <a:pt x="2102" y="382"/>
                  </a:lnTo>
                  <a:lnTo>
                    <a:pt x="2072" y="354"/>
                  </a:lnTo>
                  <a:lnTo>
                    <a:pt x="2050" y="349"/>
                  </a:lnTo>
                  <a:lnTo>
                    <a:pt x="2041" y="341"/>
                  </a:lnTo>
                  <a:lnTo>
                    <a:pt x="2037" y="322"/>
                  </a:lnTo>
                  <a:lnTo>
                    <a:pt x="2027" y="310"/>
                  </a:lnTo>
                  <a:lnTo>
                    <a:pt x="2050" y="312"/>
                  </a:lnTo>
                  <a:lnTo>
                    <a:pt x="2054" y="304"/>
                  </a:lnTo>
                  <a:lnTo>
                    <a:pt x="2069" y="311"/>
                  </a:lnTo>
                  <a:lnTo>
                    <a:pt x="2089" y="296"/>
                  </a:lnTo>
                  <a:lnTo>
                    <a:pt x="2127" y="309"/>
                  </a:lnTo>
                  <a:lnTo>
                    <a:pt x="2121" y="301"/>
                  </a:lnTo>
                  <a:lnTo>
                    <a:pt x="2127" y="289"/>
                  </a:lnTo>
                  <a:lnTo>
                    <a:pt x="2132" y="275"/>
                  </a:lnTo>
                  <a:lnTo>
                    <a:pt x="2142" y="273"/>
                  </a:lnTo>
                  <a:lnTo>
                    <a:pt x="2162" y="259"/>
                  </a:lnTo>
                  <a:lnTo>
                    <a:pt x="2195" y="263"/>
                  </a:lnTo>
                  <a:lnTo>
                    <a:pt x="2192" y="258"/>
                  </a:lnTo>
                  <a:lnTo>
                    <a:pt x="2179" y="250"/>
                  </a:lnTo>
                  <a:lnTo>
                    <a:pt x="2165" y="245"/>
                  </a:lnTo>
                  <a:lnTo>
                    <a:pt x="2135" y="230"/>
                  </a:lnTo>
                  <a:lnTo>
                    <a:pt x="2107" y="220"/>
                  </a:lnTo>
                  <a:lnTo>
                    <a:pt x="2128" y="221"/>
                  </a:lnTo>
                  <a:lnTo>
                    <a:pt x="2134" y="213"/>
                  </a:lnTo>
                  <a:lnTo>
                    <a:pt x="2128" y="210"/>
                  </a:lnTo>
                  <a:lnTo>
                    <a:pt x="2117" y="188"/>
                  </a:lnTo>
                  <a:lnTo>
                    <a:pt x="2124" y="183"/>
                  </a:lnTo>
                  <a:lnTo>
                    <a:pt x="2127" y="194"/>
                  </a:lnTo>
                  <a:lnTo>
                    <a:pt x="2139" y="195"/>
                  </a:lnTo>
                  <a:lnTo>
                    <a:pt x="2136" y="183"/>
                  </a:lnTo>
                  <a:lnTo>
                    <a:pt x="2149" y="185"/>
                  </a:lnTo>
                  <a:lnTo>
                    <a:pt x="2158" y="186"/>
                  </a:lnTo>
                  <a:lnTo>
                    <a:pt x="2154" y="172"/>
                  </a:lnTo>
                  <a:lnTo>
                    <a:pt x="2163" y="168"/>
                  </a:lnTo>
                  <a:lnTo>
                    <a:pt x="2150" y="158"/>
                  </a:lnTo>
                  <a:lnTo>
                    <a:pt x="2155" y="143"/>
                  </a:lnTo>
                  <a:lnTo>
                    <a:pt x="2167" y="151"/>
                  </a:lnTo>
                  <a:lnTo>
                    <a:pt x="2166" y="129"/>
                  </a:lnTo>
                  <a:lnTo>
                    <a:pt x="2163" y="113"/>
                  </a:lnTo>
                  <a:lnTo>
                    <a:pt x="2134" y="115"/>
                  </a:lnTo>
                  <a:lnTo>
                    <a:pt x="2116" y="123"/>
                  </a:lnTo>
                  <a:lnTo>
                    <a:pt x="2102" y="129"/>
                  </a:lnTo>
                  <a:lnTo>
                    <a:pt x="2098" y="133"/>
                  </a:lnTo>
                  <a:lnTo>
                    <a:pt x="2081" y="119"/>
                  </a:lnTo>
                  <a:lnTo>
                    <a:pt x="2021" y="141"/>
                  </a:lnTo>
                  <a:lnTo>
                    <a:pt x="2020" y="142"/>
                  </a:lnTo>
                  <a:lnTo>
                    <a:pt x="2020" y="142"/>
                  </a:lnTo>
                  <a:lnTo>
                    <a:pt x="1988" y="134"/>
                  </a:lnTo>
                  <a:lnTo>
                    <a:pt x="1936" y="126"/>
                  </a:lnTo>
                  <a:lnTo>
                    <a:pt x="1911" y="126"/>
                  </a:lnTo>
                  <a:lnTo>
                    <a:pt x="1861" y="122"/>
                  </a:lnTo>
                  <a:lnTo>
                    <a:pt x="1867" y="130"/>
                  </a:lnTo>
                  <a:lnTo>
                    <a:pt x="1896" y="141"/>
                  </a:lnTo>
                  <a:lnTo>
                    <a:pt x="1888" y="146"/>
                  </a:lnTo>
                  <a:lnTo>
                    <a:pt x="1841" y="131"/>
                  </a:lnTo>
                  <a:lnTo>
                    <a:pt x="1818" y="132"/>
                  </a:lnTo>
                  <a:lnTo>
                    <a:pt x="1788" y="129"/>
                  </a:lnTo>
                  <a:lnTo>
                    <a:pt x="1765" y="130"/>
                  </a:lnTo>
                  <a:lnTo>
                    <a:pt x="1753" y="133"/>
                  </a:lnTo>
                  <a:lnTo>
                    <a:pt x="1729" y="128"/>
                  </a:lnTo>
                  <a:lnTo>
                    <a:pt x="1711" y="115"/>
                  </a:lnTo>
                  <a:lnTo>
                    <a:pt x="1690" y="109"/>
                  </a:lnTo>
                  <a:lnTo>
                    <a:pt x="1660" y="106"/>
                  </a:lnTo>
                  <a:lnTo>
                    <a:pt x="1612" y="109"/>
                  </a:lnTo>
                  <a:lnTo>
                    <a:pt x="1559" y="96"/>
                  </a:lnTo>
                  <a:lnTo>
                    <a:pt x="1533" y="86"/>
                  </a:lnTo>
                  <a:lnTo>
                    <a:pt x="1402" y="75"/>
                  </a:lnTo>
                  <a:lnTo>
                    <a:pt x="1395" y="82"/>
                  </a:lnTo>
                  <a:lnTo>
                    <a:pt x="1426" y="98"/>
                  </a:lnTo>
                  <a:lnTo>
                    <a:pt x="1402" y="96"/>
                  </a:lnTo>
                  <a:lnTo>
                    <a:pt x="1399" y="101"/>
                  </a:lnTo>
                  <a:lnTo>
                    <a:pt x="1367" y="95"/>
                  </a:lnTo>
                  <a:lnTo>
                    <a:pt x="1351" y="100"/>
                  </a:lnTo>
                  <a:lnTo>
                    <a:pt x="1320" y="92"/>
                  </a:lnTo>
                  <a:lnTo>
                    <a:pt x="1331" y="110"/>
                  </a:lnTo>
                  <a:lnTo>
                    <a:pt x="1301" y="103"/>
                  </a:lnTo>
                  <a:lnTo>
                    <a:pt x="1268" y="90"/>
                  </a:lnTo>
                  <a:lnTo>
                    <a:pt x="1267" y="83"/>
                  </a:lnTo>
                  <a:lnTo>
                    <a:pt x="1247" y="72"/>
                  </a:lnTo>
                  <a:lnTo>
                    <a:pt x="1215" y="64"/>
                  </a:lnTo>
                  <a:lnTo>
                    <a:pt x="1195" y="64"/>
                  </a:lnTo>
                  <a:lnTo>
                    <a:pt x="1165" y="61"/>
                  </a:lnTo>
                  <a:lnTo>
                    <a:pt x="1180" y="73"/>
                  </a:lnTo>
                  <a:lnTo>
                    <a:pt x="1124" y="71"/>
                  </a:lnTo>
                  <a:lnTo>
                    <a:pt x="1111" y="63"/>
                  </a:lnTo>
                  <a:lnTo>
                    <a:pt x="1068" y="61"/>
                  </a:lnTo>
                  <a:lnTo>
                    <a:pt x="1051" y="63"/>
                  </a:lnTo>
                  <a:lnTo>
                    <a:pt x="1051" y="68"/>
                  </a:lnTo>
                  <a:lnTo>
                    <a:pt x="1032" y="57"/>
                  </a:lnTo>
                  <a:lnTo>
                    <a:pt x="1024" y="60"/>
                  </a:lnTo>
                  <a:lnTo>
                    <a:pt x="1001" y="56"/>
                  </a:lnTo>
                  <a:lnTo>
                    <a:pt x="983" y="54"/>
                  </a:lnTo>
                  <a:lnTo>
                    <a:pt x="986" y="49"/>
                  </a:lnTo>
                  <a:lnTo>
                    <a:pt x="1008" y="40"/>
                  </a:lnTo>
                  <a:lnTo>
                    <a:pt x="1016" y="36"/>
                  </a:lnTo>
                  <a:lnTo>
                    <a:pt x="1009" y="28"/>
                  </a:lnTo>
                  <a:lnTo>
                    <a:pt x="992" y="22"/>
                  </a:lnTo>
                  <a:lnTo>
                    <a:pt x="955" y="15"/>
                  </a:lnTo>
                  <a:lnTo>
                    <a:pt x="920" y="14"/>
                  </a:lnTo>
                  <a:lnTo>
                    <a:pt x="913" y="18"/>
                  </a:lnTo>
                  <a:lnTo>
                    <a:pt x="901" y="11"/>
                  </a:lnTo>
                  <a:lnTo>
                    <a:pt x="901" y="11"/>
                  </a:lnTo>
                  <a:lnTo>
                    <a:pt x="871" y="8"/>
                  </a:lnTo>
                  <a:lnTo>
                    <a:pt x="883" y="5"/>
                  </a:lnTo>
                  <a:lnTo>
                    <a:pt x="856" y="0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83" name="Freeform 222">
              <a:extLst>
                <a:ext uri="{FF2B5EF4-FFF2-40B4-BE49-F238E27FC236}">
                  <a16:creationId xmlns:a16="http://schemas.microsoft.com/office/drawing/2014/main" id="{0D3C786F-5AD6-CD43-A697-36178FC2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632" y="5299845"/>
              <a:ext cx="66704" cy="69012"/>
            </a:xfrm>
            <a:custGeom>
              <a:avLst/>
              <a:gdLst>
                <a:gd name="T0" fmla="*/ 36 w 42"/>
                <a:gd name="T1" fmla="*/ 6 h 41"/>
                <a:gd name="T2" fmla="*/ 29 w 42"/>
                <a:gd name="T3" fmla="*/ 0 h 41"/>
                <a:gd name="T4" fmla="*/ 20 w 42"/>
                <a:gd name="T5" fmla="*/ 4 h 41"/>
                <a:gd name="T6" fmla="*/ 10 w 42"/>
                <a:gd name="T7" fmla="*/ 12 h 41"/>
                <a:gd name="T8" fmla="*/ 0 w 42"/>
                <a:gd name="T9" fmla="*/ 25 h 41"/>
                <a:gd name="T10" fmla="*/ 12 w 42"/>
                <a:gd name="T11" fmla="*/ 41 h 41"/>
                <a:gd name="T12" fmla="*/ 18 w 42"/>
                <a:gd name="T13" fmla="*/ 39 h 41"/>
                <a:gd name="T14" fmla="*/ 22 w 42"/>
                <a:gd name="T15" fmla="*/ 32 h 41"/>
                <a:gd name="T16" fmla="*/ 32 w 42"/>
                <a:gd name="T17" fmla="*/ 29 h 41"/>
                <a:gd name="T18" fmla="*/ 36 w 42"/>
                <a:gd name="T19" fmla="*/ 22 h 41"/>
                <a:gd name="T20" fmla="*/ 42 w 42"/>
                <a:gd name="T21" fmla="*/ 12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29" y="0"/>
                  </a:lnTo>
                  <a:lnTo>
                    <a:pt x="20" y="4"/>
                  </a:lnTo>
                  <a:lnTo>
                    <a:pt x="10" y="12"/>
                  </a:lnTo>
                  <a:lnTo>
                    <a:pt x="0" y="25"/>
                  </a:lnTo>
                  <a:lnTo>
                    <a:pt x="12" y="41"/>
                  </a:lnTo>
                  <a:lnTo>
                    <a:pt x="18" y="39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36" y="22"/>
                  </a:lnTo>
                  <a:lnTo>
                    <a:pt x="42" y="12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484" name="bg object 16">
              <a:extLst>
                <a:ext uri="{FF2B5EF4-FFF2-40B4-BE49-F238E27FC236}">
                  <a16:creationId xmlns:a16="http://schemas.microsoft.com/office/drawing/2014/main" id="{7F537AD2-332F-494E-8A70-952C5950908D}"/>
                </a:ext>
              </a:extLst>
            </p:cNvPr>
            <p:cNvSpPr/>
            <p:nvPr/>
          </p:nvSpPr>
          <p:spPr>
            <a:xfrm>
              <a:off x="6207411" y="2690649"/>
              <a:ext cx="102082" cy="59559"/>
            </a:xfrm>
            <a:custGeom>
              <a:avLst/>
              <a:gdLst/>
              <a:ahLst/>
              <a:cxnLst/>
              <a:rect l="l" t="t" r="r" b="b"/>
              <a:pathLst>
                <a:path w="4326255" h="2524125">
                  <a:moveTo>
                    <a:pt x="2451455" y="0"/>
                  </a:moveTo>
                  <a:lnTo>
                    <a:pt x="865212" y="126187"/>
                  </a:lnTo>
                  <a:lnTo>
                    <a:pt x="1081519" y="324472"/>
                  </a:lnTo>
                  <a:lnTo>
                    <a:pt x="36042" y="829182"/>
                  </a:lnTo>
                  <a:lnTo>
                    <a:pt x="0" y="1117587"/>
                  </a:lnTo>
                  <a:lnTo>
                    <a:pt x="1189672" y="1460068"/>
                  </a:lnTo>
                  <a:lnTo>
                    <a:pt x="1063498" y="2217140"/>
                  </a:lnTo>
                  <a:lnTo>
                    <a:pt x="1730425" y="2523578"/>
                  </a:lnTo>
                  <a:lnTo>
                    <a:pt x="3136417" y="1604276"/>
                  </a:lnTo>
                  <a:lnTo>
                    <a:pt x="4235983" y="1369948"/>
                  </a:lnTo>
                  <a:lnTo>
                    <a:pt x="4326102" y="973378"/>
                  </a:lnTo>
                  <a:lnTo>
                    <a:pt x="3262604" y="955357"/>
                  </a:lnTo>
                  <a:lnTo>
                    <a:pt x="2649728" y="666953"/>
                  </a:lnTo>
                  <a:lnTo>
                    <a:pt x="245145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24272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 с текстом в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7"/>
            <a:ext cx="10045700" cy="367726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КАРТА С ТЕКСТОМ ИЛИ СПИСКОМ В 2 КОЛОНКИ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8EB03917-392F-C74E-A51A-D559E0BBD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19D3717-9F0D-BD43-96D1-883C4B24C621}"/>
              </a:ext>
            </a:extLst>
          </p:cNvPr>
          <p:cNvGrpSpPr/>
          <p:nvPr userDrawn="1"/>
        </p:nvGrpSpPr>
        <p:grpSpPr>
          <a:xfrm>
            <a:off x="1215427" y="906849"/>
            <a:ext cx="9107570" cy="3927089"/>
            <a:chOff x="1312712" y="1574869"/>
            <a:chExt cx="8892272" cy="4652433"/>
          </a:xfrm>
          <a:solidFill>
            <a:srgbClr val="A6A6A6"/>
          </a:solidFill>
        </p:grpSpPr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E0F1AD4C-6B82-254C-AEAB-ED958388F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7017" y="2953431"/>
              <a:ext cx="374813" cy="318130"/>
            </a:xfrm>
            <a:custGeom>
              <a:avLst/>
              <a:gdLst>
                <a:gd name="T0" fmla="*/ 23 w 236"/>
                <a:gd name="T1" fmla="*/ 66 h 189"/>
                <a:gd name="T2" fmla="*/ 37 w 236"/>
                <a:gd name="T3" fmla="*/ 54 h 189"/>
                <a:gd name="T4" fmla="*/ 58 w 236"/>
                <a:gd name="T5" fmla="*/ 45 h 189"/>
                <a:gd name="T6" fmla="*/ 71 w 236"/>
                <a:gd name="T7" fmla="*/ 24 h 189"/>
                <a:gd name="T8" fmla="*/ 82 w 236"/>
                <a:gd name="T9" fmla="*/ 22 h 189"/>
                <a:gd name="T10" fmla="*/ 97 w 236"/>
                <a:gd name="T11" fmla="*/ 23 h 189"/>
                <a:gd name="T12" fmla="*/ 116 w 236"/>
                <a:gd name="T13" fmla="*/ 30 h 189"/>
                <a:gd name="T14" fmla="*/ 134 w 236"/>
                <a:gd name="T15" fmla="*/ 27 h 189"/>
                <a:gd name="T16" fmla="*/ 147 w 236"/>
                <a:gd name="T17" fmla="*/ 18 h 189"/>
                <a:gd name="T18" fmla="*/ 149 w 236"/>
                <a:gd name="T19" fmla="*/ 7 h 189"/>
                <a:gd name="T20" fmla="*/ 165 w 236"/>
                <a:gd name="T21" fmla="*/ 4 h 189"/>
                <a:gd name="T22" fmla="*/ 170 w 236"/>
                <a:gd name="T23" fmla="*/ 12 h 189"/>
                <a:gd name="T24" fmla="*/ 182 w 236"/>
                <a:gd name="T25" fmla="*/ 36 h 189"/>
                <a:gd name="T26" fmla="*/ 193 w 236"/>
                <a:gd name="T27" fmla="*/ 29 h 189"/>
                <a:gd name="T28" fmla="*/ 214 w 236"/>
                <a:gd name="T29" fmla="*/ 22 h 189"/>
                <a:gd name="T30" fmla="*/ 236 w 236"/>
                <a:gd name="T31" fmla="*/ 28 h 189"/>
                <a:gd name="T32" fmla="*/ 219 w 236"/>
                <a:gd name="T33" fmla="*/ 34 h 189"/>
                <a:gd name="T34" fmla="*/ 183 w 236"/>
                <a:gd name="T35" fmla="*/ 40 h 189"/>
                <a:gd name="T36" fmla="*/ 181 w 236"/>
                <a:gd name="T37" fmla="*/ 58 h 189"/>
                <a:gd name="T38" fmla="*/ 179 w 236"/>
                <a:gd name="T39" fmla="*/ 77 h 189"/>
                <a:gd name="T40" fmla="*/ 178 w 236"/>
                <a:gd name="T41" fmla="*/ 93 h 189"/>
                <a:gd name="T42" fmla="*/ 172 w 236"/>
                <a:gd name="T43" fmla="*/ 106 h 189"/>
                <a:gd name="T44" fmla="*/ 157 w 236"/>
                <a:gd name="T45" fmla="*/ 123 h 189"/>
                <a:gd name="T46" fmla="*/ 155 w 236"/>
                <a:gd name="T47" fmla="*/ 142 h 189"/>
                <a:gd name="T48" fmla="*/ 135 w 236"/>
                <a:gd name="T49" fmla="*/ 142 h 189"/>
                <a:gd name="T50" fmla="*/ 121 w 236"/>
                <a:gd name="T51" fmla="*/ 148 h 189"/>
                <a:gd name="T52" fmla="*/ 116 w 236"/>
                <a:gd name="T53" fmla="*/ 178 h 189"/>
                <a:gd name="T54" fmla="*/ 82 w 236"/>
                <a:gd name="T55" fmla="*/ 184 h 189"/>
                <a:gd name="T56" fmla="*/ 68 w 236"/>
                <a:gd name="T57" fmla="*/ 186 h 189"/>
                <a:gd name="T58" fmla="*/ 20 w 236"/>
                <a:gd name="T59" fmla="*/ 179 h 189"/>
                <a:gd name="T60" fmla="*/ 29 w 236"/>
                <a:gd name="T61" fmla="*/ 147 h 189"/>
                <a:gd name="T62" fmla="*/ 11 w 236"/>
                <a:gd name="T63" fmla="*/ 130 h 189"/>
                <a:gd name="T64" fmla="*/ 8 w 236"/>
                <a:gd name="T65" fmla="*/ 102 h 189"/>
                <a:gd name="T66" fmla="*/ 2 w 236"/>
                <a:gd name="T67" fmla="*/ 8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" h="189">
                  <a:moveTo>
                    <a:pt x="4" y="58"/>
                  </a:moveTo>
                  <a:lnTo>
                    <a:pt x="23" y="66"/>
                  </a:lnTo>
                  <a:lnTo>
                    <a:pt x="35" y="63"/>
                  </a:lnTo>
                  <a:lnTo>
                    <a:pt x="37" y="54"/>
                  </a:lnTo>
                  <a:lnTo>
                    <a:pt x="50" y="51"/>
                  </a:lnTo>
                  <a:lnTo>
                    <a:pt x="58" y="45"/>
                  </a:lnTo>
                  <a:lnTo>
                    <a:pt x="58" y="28"/>
                  </a:lnTo>
                  <a:lnTo>
                    <a:pt x="71" y="24"/>
                  </a:lnTo>
                  <a:lnTo>
                    <a:pt x="72" y="17"/>
                  </a:lnTo>
                  <a:lnTo>
                    <a:pt x="82" y="22"/>
                  </a:lnTo>
                  <a:lnTo>
                    <a:pt x="87" y="23"/>
                  </a:lnTo>
                  <a:lnTo>
                    <a:pt x="97" y="23"/>
                  </a:lnTo>
                  <a:lnTo>
                    <a:pt x="110" y="27"/>
                  </a:lnTo>
                  <a:lnTo>
                    <a:pt x="116" y="30"/>
                  </a:lnTo>
                  <a:lnTo>
                    <a:pt x="127" y="23"/>
                  </a:lnTo>
                  <a:lnTo>
                    <a:pt x="134" y="27"/>
                  </a:lnTo>
                  <a:lnTo>
                    <a:pt x="137" y="18"/>
                  </a:lnTo>
                  <a:lnTo>
                    <a:pt x="147" y="18"/>
                  </a:lnTo>
                  <a:lnTo>
                    <a:pt x="149" y="15"/>
                  </a:lnTo>
                  <a:lnTo>
                    <a:pt x="149" y="7"/>
                  </a:lnTo>
                  <a:lnTo>
                    <a:pt x="154" y="0"/>
                  </a:lnTo>
                  <a:lnTo>
                    <a:pt x="165" y="4"/>
                  </a:lnTo>
                  <a:lnTo>
                    <a:pt x="165" y="11"/>
                  </a:lnTo>
                  <a:lnTo>
                    <a:pt x="170" y="12"/>
                  </a:lnTo>
                  <a:lnTo>
                    <a:pt x="173" y="29"/>
                  </a:lnTo>
                  <a:lnTo>
                    <a:pt x="182" y="36"/>
                  </a:lnTo>
                  <a:lnTo>
                    <a:pt x="186" y="31"/>
                  </a:lnTo>
                  <a:lnTo>
                    <a:pt x="193" y="29"/>
                  </a:lnTo>
                  <a:lnTo>
                    <a:pt x="202" y="20"/>
                  </a:lnTo>
                  <a:lnTo>
                    <a:pt x="214" y="22"/>
                  </a:lnTo>
                  <a:lnTo>
                    <a:pt x="232" y="22"/>
                  </a:lnTo>
                  <a:lnTo>
                    <a:pt x="236" y="28"/>
                  </a:lnTo>
                  <a:lnTo>
                    <a:pt x="227" y="30"/>
                  </a:lnTo>
                  <a:lnTo>
                    <a:pt x="219" y="34"/>
                  </a:lnTo>
                  <a:lnTo>
                    <a:pt x="200" y="36"/>
                  </a:lnTo>
                  <a:lnTo>
                    <a:pt x="183" y="40"/>
                  </a:lnTo>
                  <a:lnTo>
                    <a:pt x="175" y="50"/>
                  </a:lnTo>
                  <a:lnTo>
                    <a:pt x="181" y="58"/>
                  </a:lnTo>
                  <a:lnTo>
                    <a:pt x="185" y="69"/>
                  </a:lnTo>
                  <a:lnTo>
                    <a:pt x="179" y="77"/>
                  </a:lnTo>
                  <a:lnTo>
                    <a:pt x="182" y="85"/>
                  </a:lnTo>
                  <a:lnTo>
                    <a:pt x="178" y="93"/>
                  </a:lnTo>
                  <a:lnTo>
                    <a:pt x="162" y="92"/>
                  </a:lnTo>
                  <a:lnTo>
                    <a:pt x="172" y="106"/>
                  </a:lnTo>
                  <a:lnTo>
                    <a:pt x="162" y="111"/>
                  </a:lnTo>
                  <a:lnTo>
                    <a:pt x="157" y="123"/>
                  </a:lnTo>
                  <a:lnTo>
                    <a:pt x="160" y="136"/>
                  </a:lnTo>
                  <a:lnTo>
                    <a:pt x="155" y="142"/>
                  </a:lnTo>
                  <a:lnTo>
                    <a:pt x="148" y="140"/>
                  </a:lnTo>
                  <a:lnTo>
                    <a:pt x="135" y="142"/>
                  </a:lnTo>
                  <a:lnTo>
                    <a:pt x="134" y="148"/>
                  </a:lnTo>
                  <a:lnTo>
                    <a:pt x="121" y="148"/>
                  </a:lnTo>
                  <a:lnTo>
                    <a:pt x="113" y="160"/>
                  </a:lnTo>
                  <a:lnTo>
                    <a:pt x="116" y="178"/>
                  </a:lnTo>
                  <a:lnTo>
                    <a:pt x="95" y="186"/>
                  </a:lnTo>
                  <a:lnTo>
                    <a:pt x="82" y="184"/>
                  </a:lnTo>
                  <a:lnTo>
                    <a:pt x="79" y="189"/>
                  </a:lnTo>
                  <a:lnTo>
                    <a:pt x="68" y="186"/>
                  </a:lnTo>
                  <a:lnTo>
                    <a:pt x="51" y="189"/>
                  </a:lnTo>
                  <a:lnTo>
                    <a:pt x="20" y="179"/>
                  </a:lnTo>
                  <a:lnTo>
                    <a:pt x="33" y="160"/>
                  </a:lnTo>
                  <a:lnTo>
                    <a:pt x="29" y="147"/>
                  </a:lnTo>
                  <a:lnTo>
                    <a:pt x="15" y="143"/>
                  </a:lnTo>
                  <a:lnTo>
                    <a:pt x="11" y="130"/>
                  </a:lnTo>
                  <a:lnTo>
                    <a:pt x="3" y="113"/>
                  </a:lnTo>
                  <a:lnTo>
                    <a:pt x="8" y="102"/>
                  </a:lnTo>
                  <a:lnTo>
                    <a:pt x="0" y="99"/>
                  </a:lnTo>
                  <a:lnTo>
                    <a:pt x="2" y="84"/>
                  </a:lnTo>
                  <a:lnTo>
                    <a:pt x="4" y="5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D8D6E438-3278-7345-A4B3-257A61A92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350" y="4501996"/>
              <a:ext cx="362107" cy="422490"/>
            </a:xfrm>
            <a:custGeom>
              <a:avLst/>
              <a:gdLst>
                <a:gd name="T0" fmla="*/ 92 w 228"/>
                <a:gd name="T1" fmla="*/ 16 h 251"/>
                <a:gd name="T2" fmla="*/ 102 w 228"/>
                <a:gd name="T3" fmla="*/ 35 h 251"/>
                <a:gd name="T4" fmla="*/ 121 w 228"/>
                <a:gd name="T5" fmla="*/ 44 h 251"/>
                <a:gd name="T6" fmla="*/ 137 w 228"/>
                <a:gd name="T7" fmla="*/ 44 h 251"/>
                <a:gd name="T8" fmla="*/ 144 w 228"/>
                <a:gd name="T9" fmla="*/ 27 h 251"/>
                <a:gd name="T10" fmla="*/ 157 w 228"/>
                <a:gd name="T11" fmla="*/ 23 h 251"/>
                <a:gd name="T12" fmla="*/ 165 w 228"/>
                <a:gd name="T13" fmla="*/ 30 h 251"/>
                <a:gd name="T14" fmla="*/ 187 w 228"/>
                <a:gd name="T15" fmla="*/ 43 h 251"/>
                <a:gd name="T16" fmla="*/ 188 w 228"/>
                <a:gd name="T17" fmla="*/ 63 h 251"/>
                <a:gd name="T18" fmla="*/ 195 w 228"/>
                <a:gd name="T19" fmla="*/ 84 h 251"/>
                <a:gd name="T20" fmla="*/ 198 w 228"/>
                <a:gd name="T21" fmla="*/ 107 h 251"/>
                <a:gd name="T22" fmla="*/ 217 w 228"/>
                <a:gd name="T23" fmla="*/ 104 h 251"/>
                <a:gd name="T24" fmla="*/ 227 w 228"/>
                <a:gd name="T25" fmla="*/ 112 h 251"/>
                <a:gd name="T26" fmla="*/ 228 w 228"/>
                <a:gd name="T27" fmla="*/ 132 h 251"/>
                <a:gd name="T28" fmla="*/ 227 w 228"/>
                <a:gd name="T29" fmla="*/ 147 h 251"/>
                <a:gd name="T30" fmla="*/ 186 w 228"/>
                <a:gd name="T31" fmla="*/ 213 h 251"/>
                <a:gd name="T32" fmla="*/ 209 w 228"/>
                <a:gd name="T33" fmla="*/ 243 h 251"/>
                <a:gd name="T34" fmla="*/ 132 w 228"/>
                <a:gd name="T35" fmla="*/ 248 h 251"/>
                <a:gd name="T36" fmla="*/ 46 w 228"/>
                <a:gd name="T37" fmla="*/ 239 h 251"/>
                <a:gd name="T38" fmla="*/ 33 w 228"/>
                <a:gd name="T39" fmla="*/ 231 h 251"/>
                <a:gd name="T40" fmla="*/ 10 w 228"/>
                <a:gd name="T41" fmla="*/ 234 h 251"/>
                <a:gd name="T42" fmla="*/ 0 w 228"/>
                <a:gd name="T43" fmla="*/ 225 h 251"/>
                <a:gd name="T44" fmla="*/ 9 w 228"/>
                <a:gd name="T45" fmla="*/ 188 h 251"/>
                <a:gd name="T46" fmla="*/ 16 w 228"/>
                <a:gd name="T47" fmla="*/ 160 h 251"/>
                <a:gd name="T48" fmla="*/ 31 w 228"/>
                <a:gd name="T49" fmla="*/ 138 h 251"/>
                <a:gd name="T50" fmla="*/ 39 w 228"/>
                <a:gd name="T51" fmla="*/ 113 h 251"/>
                <a:gd name="T52" fmla="*/ 33 w 228"/>
                <a:gd name="T53" fmla="*/ 94 h 251"/>
                <a:gd name="T54" fmla="*/ 24 w 228"/>
                <a:gd name="T55" fmla="*/ 69 h 251"/>
                <a:gd name="T56" fmla="*/ 31 w 228"/>
                <a:gd name="T57" fmla="*/ 56 h 251"/>
                <a:gd name="T58" fmla="*/ 22 w 228"/>
                <a:gd name="T59" fmla="*/ 22 h 251"/>
                <a:gd name="T60" fmla="*/ 14 w 228"/>
                <a:gd name="T61" fmla="*/ 5 h 251"/>
                <a:gd name="T62" fmla="*/ 27 w 228"/>
                <a:gd name="T63" fmla="*/ 3 h 251"/>
                <a:gd name="T64" fmla="*/ 88 w 228"/>
                <a:gd name="T65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51">
                  <a:moveTo>
                    <a:pt x="88" y="1"/>
                  </a:moveTo>
                  <a:lnTo>
                    <a:pt x="92" y="16"/>
                  </a:lnTo>
                  <a:lnTo>
                    <a:pt x="97" y="29"/>
                  </a:lnTo>
                  <a:lnTo>
                    <a:pt x="102" y="35"/>
                  </a:lnTo>
                  <a:lnTo>
                    <a:pt x="109" y="46"/>
                  </a:lnTo>
                  <a:lnTo>
                    <a:pt x="121" y="44"/>
                  </a:lnTo>
                  <a:lnTo>
                    <a:pt x="127" y="42"/>
                  </a:lnTo>
                  <a:lnTo>
                    <a:pt x="137" y="44"/>
                  </a:lnTo>
                  <a:lnTo>
                    <a:pt x="140" y="39"/>
                  </a:lnTo>
                  <a:lnTo>
                    <a:pt x="144" y="27"/>
                  </a:lnTo>
                  <a:lnTo>
                    <a:pt x="156" y="26"/>
                  </a:lnTo>
                  <a:lnTo>
                    <a:pt x="157" y="23"/>
                  </a:lnTo>
                  <a:lnTo>
                    <a:pt x="166" y="22"/>
                  </a:lnTo>
                  <a:lnTo>
                    <a:pt x="165" y="30"/>
                  </a:lnTo>
                  <a:lnTo>
                    <a:pt x="187" y="30"/>
                  </a:lnTo>
                  <a:lnTo>
                    <a:pt x="187" y="43"/>
                  </a:lnTo>
                  <a:lnTo>
                    <a:pt x="190" y="51"/>
                  </a:lnTo>
                  <a:lnTo>
                    <a:pt x="188" y="63"/>
                  </a:lnTo>
                  <a:lnTo>
                    <a:pt x="189" y="76"/>
                  </a:lnTo>
                  <a:lnTo>
                    <a:pt x="195" y="84"/>
                  </a:lnTo>
                  <a:lnTo>
                    <a:pt x="193" y="109"/>
                  </a:lnTo>
                  <a:lnTo>
                    <a:pt x="198" y="107"/>
                  </a:lnTo>
                  <a:lnTo>
                    <a:pt x="206" y="107"/>
                  </a:lnTo>
                  <a:lnTo>
                    <a:pt x="217" y="104"/>
                  </a:lnTo>
                  <a:lnTo>
                    <a:pt x="226" y="105"/>
                  </a:lnTo>
                  <a:lnTo>
                    <a:pt x="227" y="112"/>
                  </a:lnTo>
                  <a:lnTo>
                    <a:pt x="225" y="122"/>
                  </a:lnTo>
                  <a:lnTo>
                    <a:pt x="228" y="132"/>
                  </a:lnTo>
                  <a:lnTo>
                    <a:pt x="225" y="140"/>
                  </a:lnTo>
                  <a:lnTo>
                    <a:pt x="227" y="147"/>
                  </a:lnTo>
                  <a:lnTo>
                    <a:pt x="188" y="146"/>
                  </a:lnTo>
                  <a:lnTo>
                    <a:pt x="186" y="213"/>
                  </a:lnTo>
                  <a:lnTo>
                    <a:pt x="198" y="230"/>
                  </a:lnTo>
                  <a:lnTo>
                    <a:pt x="209" y="243"/>
                  </a:lnTo>
                  <a:lnTo>
                    <a:pt x="176" y="251"/>
                  </a:lnTo>
                  <a:lnTo>
                    <a:pt x="132" y="248"/>
                  </a:lnTo>
                  <a:lnTo>
                    <a:pt x="120" y="238"/>
                  </a:lnTo>
                  <a:lnTo>
                    <a:pt x="46" y="239"/>
                  </a:lnTo>
                  <a:lnTo>
                    <a:pt x="43" y="240"/>
                  </a:lnTo>
                  <a:lnTo>
                    <a:pt x="33" y="231"/>
                  </a:lnTo>
                  <a:lnTo>
                    <a:pt x="21" y="230"/>
                  </a:lnTo>
                  <a:lnTo>
                    <a:pt x="10" y="234"/>
                  </a:lnTo>
                  <a:lnTo>
                    <a:pt x="1" y="238"/>
                  </a:lnTo>
                  <a:lnTo>
                    <a:pt x="0" y="225"/>
                  </a:lnTo>
                  <a:lnTo>
                    <a:pt x="2" y="206"/>
                  </a:lnTo>
                  <a:lnTo>
                    <a:pt x="9" y="188"/>
                  </a:lnTo>
                  <a:lnTo>
                    <a:pt x="10" y="179"/>
                  </a:lnTo>
                  <a:lnTo>
                    <a:pt x="16" y="160"/>
                  </a:lnTo>
                  <a:lnTo>
                    <a:pt x="21" y="151"/>
                  </a:lnTo>
                  <a:lnTo>
                    <a:pt x="31" y="138"/>
                  </a:lnTo>
                  <a:lnTo>
                    <a:pt x="37" y="129"/>
                  </a:lnTo>
                  <a:lnTo>
                    <a:pt x="39" y="113"/>
                  </a:lnTo>
                  <a:lnTo>
                    <a:pt x="39" y="101"/>
                  </a:lnTo>
                  <a:lnTo>
                    <a:pt x="33" y="94"/>
                  </a:lnTo>
                  <a:lnTo>
                    <a:pt x="29" y="81"/>
                  </a:lnTo>
                  <a:lnTo>
                    <a:pt x="24" y="69"/>
                  </a:lnTo>
                  <a:lnTo>
                    <a:pt x="25" y="64"/>
                  </a:lnTo>
                  <a:lnTo>
                    <a:pt x="31" y="56"/>
                  </a:lnTo>
                  <a:lnTo>
                    <a:pt x="25" y="36"/>
                  </a:lnTo>
                  <a:lnTo>
                    <a:pt x="22" y="22"/>
                  </a:lnTo>
                  <a:lnTo>
                    <a:pt x="13" y="9"/>
                  </a:lnTo>
                  <a:lnTo>
                    <a:pt x="14" y="5"/>
                  </a:lnTo>
                  <a:lnTo>
                    <a:pt x="22" y="2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88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C6B00923-FB28-B445-9B8A-083193417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467" y="4453184"/>
              <a:ext cx="31764" cy="47130"/>
            </a:xfrm>
            <a:custGeom>
              <a:avLst/>
              <a:gdLst>
                <a:gd name="T0" fmla="*/ 10 w 20"/>
                <a:gd name="T1" fmla="*/ 26 h 28"/>
                <a:gd name="T2" fmla="*/ 5 w 20"/>
                <a:gd name="T3" fmla="*/ 28 h 28"/>
                <a:gd name="T4" fmla="*/ 0 w 20"/>
                <a:gd name="T5" fmla="*/ 12 h 28"/>
                <a:gd name="T6" fmla="*/ 7 w 20"/>
                <a:gd name="T7" fmla="*/ 3 h 28"/>
                <a:gd name="T8" fmla="*/ 13 w 20"/>
                <a:gd name="T9" fmla="*/ 0 h 28"/>
                <a:gd name="T10" fmla="*/ 20 w 20"/>
                <a:gd name="T11" fmla="*/ 7 h 28"/>
                <a:gd name="T12" fmla="*/ 13 w 20"/>
                <a:gd name="T13" fmla="*/ 11 h 28"/>
                <a:gd name="T14" fmla="*/ 10 w 20"/>
                <a:gd name="T15" fmla="*/ 16 h 28"/>
                <a:gd name="T16" fmla="*/ 10 w 2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8">
                  <a:moveTo>
                    <a:pt x="10" y="26"/>
                  </a:moveTo>
                  <a:lnTo>
                    <a:pt x="5" y="28"/>
                  </a:lnTo>
                  <a:lnTo>
                    <a:pt x="0" y="12"/>
                  </a:lnTo>
                  <a:lnTo>
                    <a:pt x="7" y="3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13" y="11"/>
                  </a:lnTo>
                  <a:lnTo>
                    <a:pt x="10" y="16"/>
                  </a:lnTo>
                  <a:lnTo>
                    <a:pt x="10" y="2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05842CD4-4D08-4048-8A2D-5BB513913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227" y="2806989"/>
              <a:ext cx="49234" cy="106044"/>
            </a:xfrm>
            <a:custGeom>
              <a:avLst/>
              <a:gdLst>
                <a:gd name="T0" fmla="*/ 22 w 31"/>
                <a:gd name="T1" fmla="*/ 17 h 63"/>
                <a:gd name="T2" fmla="*/ 20 w 31"/>
                <a:gd name="T3" fmla="*/ 24 h 63"/>
                <a:gd name="T4" fmla="*/ 23 w 31"/>
                <a:gd name="T5" fmla="*/ 33 h 63"/>
                <a:gd name="T6" fmla="*/ 31 w 31"/>
                <a:gd name="T7" fmla="*/ 38 h 63"/>
                <a:gd name="T8" fmla="*/ 31 w 31"/>
                <a:gd name="T9" fmla="*/ 44 h 63"/>
                <a:gd name="T10" fmla="*/ 25 w 31"/>
                <a:gd name="T11" fmla="*/ 46 h 63"/>
                <a:gd name="T12" fmla="*/ 25 w 31"/>
                <a:gd name="T13" fmla="*/ 53 h 63"/>
                <a:gd name="T14" fmla="*/ 18 w 31"/>
                <a:gd name="T15" fmla="*/ 63 h 63"/>
                <a:gd name="T16" fmla="*/ 15 w 31"/>
                <a:gd name="T17" fmla="*/ 62 h 63"/>
                <a:gd name="T18" fmla="*/ 14 w 31"/>
                <a:gd name="T19" fmla="*/ 57 h 63"/>
                <a:gd name="T20" fmla="*/ 4 w 31"/>
                <a:gd name="T21" fmla="*/ 50 h 63"/>
                <a:gd name="T22" fmla="*/ 2 w 31"/>
                <a:gd name="T23" fmla="*/ 40 h 63"/>
                <a:gd name="T24" fmla="*/ 3 w 31"/>
                <a:gd name="T25" fmla="*/ 26 h 63"/>
                <a:gd name="T26" fmla="*/ 4 w 31"/>
                <a:gd name="T27" fmla="*/ 20 h 63"/>
                <a:gd name="T28" fmla="*/ 1 w 31"/>
                <a:gd name="T29" fmla="*/ 17 h 63"/>
                <a:gd name="T30" fmla="*/ 0 w 31"/>
                <a:gd name="T31" fmla="*/ 10 h 63"/>
                <a:gd name="T32" fmla="*/ 6 w 31"/>
                <a:gd name="T33" fmla="*/ 0 h 63"/>
                <a:gd name="T34" fmla="*/ 7 w 31"/>
                <a:gd name="T35" fmla="*/ 4 h 63"/>
                <a:gd name="T36" fmla="*/ 12 w 31"/>
                <a:gd name="T37" fmla="*/ 2 h 63"/>
                <a:gd name="T38" fmla="*/ 16 w 31"/>
                <a:gd name="T39" fmla="*/ 8 h 63"/>
                <a:gd name="T40" fmla="*/ 20 w 31"/>
                <a:gd name="T41" fmla="*/ 10 h 63"/>
                <a:gd name="T42" fmla="*/ 22 w 31"/>
                <a:gd name="T43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63">
                  <a:moveTo>
                    <a:pt x="22" y="17"/>
                  </a:moveTo>
                  <a:lnTo>
                    <a:pt x="20" y="24"/>
                  </a:lnTo>
                  <a:lnTo>
                    <a:pt x="23" y="33"/>
                  </a:lnTo>
                  <a:lnTo>
                    <a:pt x="31" y="38"/>
                  </a:lnTo>
                  <a:lnTo>
                    <a:pt x="31" y="44"/>
                  </a:lnTo>
                  <a:lnTo>
                    <a:pt x="25" y="46"/>
                  </a:lnTo>
                  <a:lnTo>
                    <a:pt x="25" y="53"/>
                  </a:lnTo>
                  <a:lnTo>
                    <a:pt x="18" y="63"/>
                  </a:lnTo>
                  <a:lnTo>
                    <a:pt x="15" y="62"/>
                  </a:lnTo>
                  <a:lnTo>
                    <a:pt x="14" y="57"/>
                  </a:lnTo>
                  <a:lnTo>
                    <a:pt x="4" y="50"/>
                  </a:lnTo>
                  <a:lnTo>
                    <a:pt x="2" y="40"/>
                  </a:lnTo>
                  <a:lnTo>
                    <a:pt x="3" y="26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0"/>
                  </a:lnTo>
                  <a:lnTo>
                    <a:pt x="6" y="0"/>
                  </a:lnTo>
                  <a:lnTo>
                    <a:pt x="7" y="4"/>
                  </a:lnTo>
                  <a:lnTo>
                    <a:pt x="12" y="2"/>
                  </a:lnTo>
                  <a:lnTo>
                    <a:pt x="16" y="8"/>
                  </a:lnTo>
                  <a:lnTo>
                    <a:pt x="20" y="10"/>
                  </a:lnTo>
                  <a:lnTo>
                    <a:pt x="22" y="1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6D6B4B91-5D0D-8043-853E-089CE18E8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0552" y="3386019"/>
              <a:ext cx="134997" cy="124558"/>
            </a:xfrm>
            <a:custGeom>
              <a:avLst/>
              <a:gdLst>
                <a:gd name="T0" fmla="*/ 0 w 85"/>
                <a:gd name="T1" fmla="*/ 38 h 74"/>
                <a:gd name="T2" fmla="*/ 3 w 85"/>
                <a:gd name="T3" fmla="*/ 37 h 74"/>
                <a:gd name="T4" fmla="*/ 4 w 85"/>
                <a:gd name="T5" fmla="*/ 42 h 74"/>
                <a:gd name="T6" fmla="*/ 18 w 85"/>
                <a:gd name="T7" fmla="*/ 39 h 74"/>
                <a:gd name="T8" fmla="*/ 33 w 85"/>
                <a:gd name="T9" fmla="*/ 40 h 74"/>
                <a:gd name="T10" fmla="*/ 44 w 85"/>
                <a:gd name="T11" fmla="*/ 40 h 74"/>
                <a:gd name="T12" fmla="*/ 54 w 85"/>
                <a:gd name="T13" fmla="*/ 26 h 74"/>
                <a:gd name="T14" fmla="*/ 66 w 85"/>
                <a:gd name="T15" fmla="*/ 13 h 74"/>
                <a:gd name="T16" fmla="*/ 76 w 85"/>
                <a:gd name="T17" fmla="*/ 0 h 74"/>
                <a:gd name="T18" fmla="*/ 80 w 85"/>
                <a:gd name="T19" fmla="*/ 7 h 74"/>
                <a:gd name="T20" fmla="*/ 85 w 85"/>
                <a:gd name="T21" fmla="*/ 24 h 74"/>
                <a:gd name="T22" fmla="*/ 75 w 85"/>
                <a:gd name="T23" fmla="*/ 24 h 74"/>
                <a:gd name="T24" fmla="*/ 76 w 85"/>
                <a:gd name="T25" fmla="*/ 37 h 74"/>
                <a:gd name="T26" fmla="*/ 79 w 85"/>
                <a:gd name="T27" fmla="*/ 40 h 74"/>
                <a:gd name="T28" fmla="*/ 72 w 85"/>
                <a:gd name="T29" fmla="*/ 44 h 74"/>
                <a:gd name="T30" fmla="*/ 72 w 85"/>
                <a:gd name="T31" fmla="*/ 53 h 74"/>
                <a:gd name="T32" fmla="*/ 68 w 85"/>
                <a:gd name="T33" fmla="*/ 61 h 74"/>
                <a:gd name="T34" fmla="*/ 69 w 85"/>
                <a:gd name="T35" fmla="*/ 70 h 74"/>
                <a:gd name="T36" fmla="*/ 65 w 85"/>
                <a:gd name="T37" fmla="*/ 74 h 74"/>
                <a:gd name="T38" fmla="*/ 10 w 85"/>
                <a:gd name="T39" fmla="*/ 64 h 74"/>
                <a:gd name="T40" fmla="*/ 1 w 85"/>
                <a:gd name="T41" fmla="*/ 43 h 74"/>
                <a:gd name="T42" fmla="*/ 0 w 85"/>
                <a:gd name="T43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74">
                  <a:moveTo>
                    <a:pt x="0" y="38"/>
                  </a:moveTo>
                  <a:lnTo>
                    <a:pt x="3" y="37"/>
                  </a:lnTo>
                  <a:lnTo>
                    <a:pt x="4" y="42"/>
                  </a:lnTo>
                  <a:lnTo>
                    <a:pt x="18" y="39"/>
                  </a:lnTo>
                  <a:lnTo>
                    <a:pt x="33" y="40"/>
                  </a:lnTo>
                  <a:lnTo>
                    <a:pt x="44" y="40"/>
                  </a:lnTo>
                  <a:lnTo>
                    <a:pt x="54" y="26"/>
                  </a:lnTo>
                  <a:lnTo>
                    <a:pt x="66" y="13"/>
                  </a:lnTo>
                  <a:lnTo>
                    <a:pt x="76" y="0"/>
                  </a:lnTo>
                  <a:lnTo>
                    <a:pt x="80" y="7"/>
                  </a:lnTo>
                  <a:lnTo>
                    <a:pt x="85" y="24"/>
                  </a:lnTo>
                  <a:lnTo>
                    <a:pt x="75" y="24"/>
                  </a:lnTo>
                  <a:lnTo>
                    <a:pt x="76" y="37"/>
                  </a:lnTo>
                  <a:lnTo>
                    <a:pt x="79" y="40"/>
                  </a:lnTo>
                  <a:lnTo>
                    <a:pt x="72" y="44"/>
                  </a:lnTo>
                  <a:lnTo>
                    <a:pt x="72" y="53"/>
                  </a:lnTo>
                  <a:lnTo>
                    <a:pt x="68" y="61"/>
                  </a:lnTo>
                  <a:lnTo>
                    <a:pt x="69" y="70"/>
                  </a:lnTo>
                  <a:lnTo>
                    <a:pt x="65" y="74"/>
                  </a:lnTo>
                  <a:lnTo>
                    <a:pt x="10" y="64"/>
                  </a:lnTo>
                  <a:lnTo>
                    <a:pt x="1" y="43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FEAE0F13-97B7-EE42-9676-7192FA5B9F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1652" y="5060827"/>
              <a:ext cx="449458" cy="1154692"/>
            </a:xfrm>
            <a:custGeom>
              <a:avLst/>
              <a:gdLst>
                <a:gd name="T0" fmla="*/ 331 w 1160"/>
                <a:gd name="T1" fmla="*/ 82 h 2811"/>
                <a:gd name="T2" fmla="*/ 436 w 1160"/>
                <a:gd name="T3" fmla="*/ 17 h 2811"/>
                <a:gd name="T4" fmla="*/ 602 w 1160"/>
                <a:gd name="T5" fmla="*/ 174 h 2811"/>
                <a:gd name="T6" fmla="*/ 761 w 1160"/>
                <a:gd name="T7" fmla="*/ 250 h 2811"/>
                <a:gd name="T8" fmla="*/ 855 w 1160"/>
                <a:gd name="T9" fmla="*/ 321 h 2811"/>
                <a:gd name="T10" fmla="*/ 877 w 1160"/>
                <a:gd name="T11" fmla="*/ 473 h 2811"/>
                <a:gd name="T12" fmla="*/ 1016 w 1160"/>
                <a:gd name="T13" fmla="*/ 472 h 2811"/>
                <a:gd name="T14" fmla="*/ 1076 w 1160"/>
                <a:gd name="T15" fmla="*/ 332 h 2811"/>
                <a:gd name="T16" fmla="*/ 1153 w 1160"/>
                <a:gd name="T17" fmla="*/ 365 h 2811"/>
                <a:gd name="T18" fmla="*/ 1105 w 1160"/>
                <a:gd name="T19" fmla="*/ 480 h 2811"/>
                <a:gd name="T20" fmla="*/ 990 w 1160"/>
                <a:gd name="T21" fmla="*/ 597 h 2811"/>
                <a:gd name="T22" fmla="*/ 904 w 1160"/>
                <a:gd name="T23" fmla="*/ 781 h 2811"/>
                <a:gd name="T24" fmla="*/ 914 w 1160"/>
                <a:gd name="T25" fmla="*/ 953 h 2811"/>
                <a:gd name="T26" fmla="*/ 907 w 1160"/>
                <a:gd name="T27" fmla="*/ 1027 h 2811"/>
                <a:gd name="T28" fmla="*/ 1014 w 1160"/>
                <a:gd name="T29" fmla="*/ 1144 h 2811"/>
                <a:gd name="T30" fmla="*/ 1067 w 1160"/>
                <a:gd name="T31" fmla="*/ 1239 h 2811"/>
                <a:gd name="T32" fmla="*/ 1027 w 1160"/>
                <a:gd name="T33" fmla="*/ 1389 h 2811"/>
                <a:gd name="T34" fmla="*/ 797 w 1160"/>
                <a:gd name="T35" fmla="*/ 1452 h 2811"/>
                <a:gd name="T36" fmla="*/ 745 w 1160"/>
                <a:gd name="T37" fmla="*/ 1494 h 2811"/>
                <a:gd name="T38" fmla="*/ 770 w 1160"/>
                <a:gd name="T39" fmla="*/ 1600 h 2811"/>
                <a:gd name="T40" fmla="*/ 668 w 1160"/>
                <a:gd name="T41" fmla="*/ 1641 h 2811"/>
                <a:gd name="T42" fmla="*/ 573 w 1160"/>
                <a:gd name="T43" fmla="*/ 1632 h 2811"/>
                <a:gd name="T44" fmla="*/ 659 w 1160"/>
                <a:gd name="T45" fmla="*/ 1741 h 2811"/>
                <a:gd name="T46" fmla="*/ 722 w 1160"/>
                <a:gd name="T47" fmla="*/ 1759 h 2811"/>
                <a:gd name="T48" fmla="*/ 626 w 1160"/>
                <a:gd name="T49" fmla="*/ 1837 h 2811"/>
                <a:gd name="T50" fmla="*/ 639 w 1160"/>
                <a:gd name="T51" fmla="*/ 1966 h 2811"/>
                <a:gd name="T52" fmla="*/ 536 w 1160"/>
                <a:gd name="T53" fmla="*/ 2010 h 2811"/>
                <a:gd name="T54" fmla="*/ 623 w 1160"/>
                <a:gd name="T55" fmla="*/ 2134 h 2811"/>
                <a:gd name="T56" fmla="*/ 695 w 1160"/>
                <a:gd name="T57" fmla="*/ 2225 h 2811"/>
                <a:gd name="T58" fmla="*/ 626 w 1160"/>
                <a:gd name="T59" fmla="*/ 2369 h 2811"/>
                <a:gd name="T60" fmla="*/ 567 w 1160"/>
                <a:gd name="T61" fmla="*/ 2441 h 2811"/>
                <a:gd name="T62" fmla="*/ 683 w 1160"/>
                <a:gd name="T63" fmla="*/ 2574 h 2811"/>
                <a:gd name="T64" fmla="*/ 590 w 1160"/>
                <a:gd name="T65" fmla="*/ 2557 h 2811"/>
                <a:gd name="T66" fmla="*/ 383 w 1160"/>
                <a:gd name="T67" fmla="*/ 2498 h 2811"/>
                <a:gd name="T68" fmla="*/ 317 w 1160"/>
                <a:gd name="T69" fmla="*/ 2442 h 2811"/>
                <a:gd name="T70" fmla="*/ 241 w 1160"/>
                <a:gd name="T71" fmla="*/ 2324 h 2811"/>
                <a:gd name="T72" fmla="*/ 278 w 1160"/>
                <a:gd name="T73" fmla="*/ 2234 h 2811"/>
                <a:gd name="T74" fmla="*/ 264 w 1160"/>
                <a:gd name="T75" fmla="*/ 2121 h 2811"/>
                <a:gd name="T76" fmla="*/ 226 w 1160"/>
                <a:gd name="T77" fmla="*/ 1961 h 2811"/>
                <a:gd name="T78" fmla="*/ 232 w 1160"/>
                <a:gd name="T79" fmla="*/ 1914 h 2811"/>
                <a:gd name="T80" fmla="*/ 206 w 1160"/>
                <a:gd name="T81" fmla="*/ 1862 h 2811"/>
                <a:gd name="T82" fmla="*/ 119 w 1160"/>
                <a:gd name="T83" fmla="*/ 1733 h 2811"/>
                <a:gd name="T84" fmla="*/ 99 w 1160"/>
                <a:gd name="T85" fmla="*/ 1613 h 2811"/>
                <a:gd name="T86" fmla="*/ 88 w 1160"/>
                <a:gd name="T87" fmla="*/ 1451 h 2811"/>
                <a:gd name="T88" fmla="*/ 78 w 1160"/>
                <a:gd name="T89" fmla="*/ 1338 h 2811"/>
                <a:gd name="T90" fmla="*/ 98 w 1160"/>
                <a:gd name="T91" fmla="*/ 1204 h 2811"/>
                <a:gd name="T92" fmla="*/ 102 w 1160"/>
                <a:gd name="T93" fmla="*/ 1051 h 2811"/>
                <a:gd name="T94" fmla="*/ 63 w 1160"/>
                <a:gd name="T95" fmla="*/ 957 h 2811"/>
                <a:gd name="T96" fmla="*/ 27 w 1160"/>
                <a:gd name="T97" fmla="*/ 723 h 2811"/>
                <a:gd name="T98" fmla="*/ 17 w 1160"/>
                <a:gd name="T99" fmla="*/ 564 h 2811"/>
                <a:gd name="T100" fmla="*/ 94 w 1160"/>
                <a:gd name="T101" fmla="*/ 431 h 2811"/>
                <a:gd name="T102" fmla="*/ 77 w 1160"/>
                <a:gd name="T103" fmla="*/ 370 h 2811"/>
                <a:gd name="T104" fmla="*/ 128 w 1160"/>
                <a:gd name="T105" fmla="*/ 186 h 2811"/>
                <a:gd name="T106" fmla="*/ 130 w 1160"/>
                <a:gd name="T107" fmla="*/ 77 h 2811"/>
                <a:gd name="T108" fmla="*/ 281 w 1160"/>
                <a:gd name="T109" fmla="*/ 20 h 2811"/>
                <a:gd name="T110" fmla="*/ 889 w 1160"/>
                <a:gd name="T111" fmla="*/ 2811 h 2811"/>
                <a:gd name="T112" fmla="*/ 806 w 1160"/>
                <a:gd name="T113" fmla="*/ 2780 h 2811"/>
                <a:gd name="T114" fmla="*/ 662 w 1160"/>
                <a:gd name="T115" fmla="*/ 2598 h 2811"/>
                <a:gd name="T116" fmla="*/ 759 w 1160"/>
                <a:gd name="T117" fmla="*/ 2697 h 2811"/>
                <a:gd name="T118" fmla="*/ 959 w 1160"/>
                <a:gd name="T119" fmla="*/ 2766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0" h="2811">
                  <a:moveTo>
                    <a:pt x="281" y="20"/>
                  </a:moveTo>
                  <a:lnTo>
                    <a:pt x="331" y="82"/>
                  </a:lnTo>
                  <a:lnTo>
                    <a:pt x="352" y="13"/>
                  </a:lnTo>
                  <a:lnTo>
                    <a:pt x="436" y="17"/>
                  </a:lnTo>
                  <a:lnTo>
                    <a:pt x="450" y="35"/>
                  </a:lnTo>
                  <a:lnTo>
                    <a:pt x="602" y="174"/>
                  </a:lnTo>
                  <a:lnTo>
                    <a:pt x="663" y="187"/>
                  </a:lnTo>
                  <a:lnTo>
                    <a:pt x="761" y="250"/>
                  </a:lnTo>
                  <a:lnTo>
                    <a:pt x="840" y="283"/>
                  </a:lnTo>
                  <a:lnTo>
                    <a:pt x="855" y="321"/>
                  </a:lnTo>
                  <a:lnTo>
                    <a:pt x="801" y="450"/>
                  </a:lnTo>
                  <a:lnTo>
                    <a:pt x="877" y="473"/>
                  </a:lnTo>
                  <a:lnTo>
                    <a:pt x="960" y="486"/>
                  </a:lnTo>
                  <a:lnTo>
                    <a:pt x="1016" y="472"/>
                  </a:lnTo>
                  <a:lnTo>
                    <a:pt x="1074" y="407"/>
                  </a:lnTo>
                  <a:lnTo>
                    <a:pt x="1076" y="332"/>
                  </a:lnTo>
                  <a:lnTo>
                    <a:pt x="1111" y="316"/>
                  </a:lnTo>
                  <a:lnTo>
                    <a:pt x="1153" y="365"/>
                  </a:lnTo>
                  <a:lnTo>
                    <a:pt x="1160" y="433"/>
                  </a:lnTo>
                  <a:lnTo>
                    <a:pt x="1105" y="480"/>
                  </a:lnTo>
                  <a:lnTo>
                    <a:pt x="1060" y="514"/>
                  </a:lnTo>
                  <a:lnTo>
                    <a:pt x="990" y="597"/>
                  </a:lnTo>
                  <a:lnTo>
                    <a:pt x="911" y="713"/>
                  </a:lnTo>
                  <a:lnTo>
                    <a:pt x="904" y="781"/>
                  </a:lnTo>
                  <a:lnTo>
                    <a:pt x="899" y="868"/>
                  </a:lnTo>
                  <a:lnTo>
                    <a:pt x="914" y="953"/>
                  </a:lnTo>
                  <a:lnTo>
                    <a:pt x="902" y="972"/>
                  </a:lnTo>
                  <a:lnTo>
                    <a:pt x="907" y="1027"/>
                  </a:lnTo>
                  <a:lnTo>
                    <a:pt x="910" y="1071"/>
                  </a:lnTo>
                  <a:lnTo>
                    <a:pt x="1014" y="1144"/>
                  </a:lnTo>
                  <a:lnTo>
                    <a:pt x="1015" y="1202"/>
                  </a:lnTo>
                  <a:lnTo>
                    <a:pt x="1067" y="1239"/>
                  </a:lnTo>
                  <a:lnTo>
                    <a:pt x="1071" y="1280"/>
                  </a:lnTo>
                  <a:lnTo>
                    <a:pt x="1027" y="1389"/>
                  </a:lnTo>
                  <a:lnTo>
                    <a:pt x="933" y="1434"/>
                  </a:lnTo>
                  <a:lnTo>
                    <a:pt x="797" y="1452"/>
                  </a:lnTo>
                  <a:lnTo>
                    <a:pt x="719" y="1443"/>
                  </a:lnTo>
                  <a:lnTo>
                    <a:pt x="745" y="1494"/>
                  </a:lnTo>
                  <a:lnTo>
                    <a:pt x="747" y="1557"/>
                  </a:lnTo>
                  <a:lnTo>
                    <a:pt x="770" y="1600"/>
                  </a:lnTo>
                  <a:lnTo>
                    <a:pt x="736" y="1629"/>
                  </a:lnTo>
                  <a:lnTo>
                    <a:pt x="668" y="1641"/>
                  </a:lnTo>
                  <a:lnTo>
                    <a:pt x="594" y="1610"/>
                  </a:lnTo>
                  <a:lnTo>
                    <a:pt x="573" y="1632"/>
                  </a:lnTo>
                  <a:lnTo>
                    <a:pt x="606" y="1716"/>
                  </a:lnTo>
                  <a:lnTo>
                    <a:pt x="659" y="1741"/>
                  </a:lnTo>
                  <a:lnTo>
                    <a:pt x="689" y="1715"/>
                  </a:lnTo>
                  <a:lnTo>
                    <a:pt x="722" y="1759"/>
                  </a:lnTo>
                  <a:lnTo>
                    <a:pt x="666" y="1785"/>
                  </a:lnTo>
                  <a:lnTo>
                    <a:pt x="626" y="1837"/>
                  </a:lnTo>
                  <a:lnTo>
                    <a:pt x="641" y="1922"/>
                  </a:lnTo>
                  <a:lnTo>
                    <a:pt x="639" y="1966"/>
                  </a:lnTo>
                  <a:lnTo>
                    <a:pt x="575" y="1967"/>
                  </a:lnTo>
                  <a:lnTo>
                    <a:pt x="536" y="2010"/>
                  </a:lnTo>
                  <a:lnTo>
                    <a:pt x="537" y="2072"/>
                  </a:lnTo>
                  <a:lnTo>
                    <a:pt x="623" y="2134"/>
                  </a:lnTo>
                  <a:lnTo>
                    <a:pt x="693" y="2150"/>
                  </a:lnTo>
                  <a:lnTo>
                    <a:pt x="695" y="2225"/>
                  </a:lnTo>
                  <a:lnTo>
                    <a:pt x="633" y="2272"/>
                  </a:lnTo>
                  <a:lnTo>
                    <a:pt x="626" y="2369"/>
                  </a:lnTo>
                  <a:lnTo>
                    <a:pt x="578" y="2402"/>
                  </a:lnTo>
                  <a:lnTo>
                    <a:pt x="567" y="2441"/>
                  </a:lnTo>
                  <a:lnTo>
                    <a:pt x="621" y="2527"/>
                  </a:lnTo>
                  <a:lnTo>
                    <a:pt x="683" y="2574"/>
                  </a:lnTo>
                  <a:lnTo>
                    <a:pt x="654" y="2570"/>
                  </a:lnTo>
                  <a:lnTo>
                    <a:pt x="590" y="2557"/>
                  </a:lnTo>
                  <a:lnTo>
                    <a:pt x="429" y="2546"/>
                  </a:lnTo>
                  <a:lnTo>
                    <a:pt x="383" y="2498"/>
                  </a:lnTo>
                  <a:lnTo>
                    <a:pt x="359" y="2436"/>
                  </a:lnTo>
                  <a:lnTo>
                    <a:pt x="317" y="2442"/>
                  </a:lnTo>
                  <a:lnTo>
                    <a:pt x="282" y="2412"/>
                  </a:lnTo>
                  <a:lnTo>
                    <a:pt x="241" y="2324"/>
                  </a:lnTo>
                  <a:lnTo>
                    <a:pt x="277" y="2287"/>
                  </a:lnTo>
                  <a:lnTo>
                    <a:pt x="278" y="2234"/>
                  </a:lnTo>
                  <a:lnTo>
                    <a:pt x="255" y="2192"/>
                  </a:lnTo>
                  <a:lnTo>
                    <a:pt x="264" y="2121"/>
                  </a:lnTo>
                  <a:lnTo>
                    <a:pt x="250" y="2010"/>
                  </a:lnTo>
                  <a:lnTo>
                    <a:pt x="226" y="1961"/>
                  </a:lnTo>
                  <a:lnTo>
                    <a:pt x="250" y="1945"/>
                  </a:lnTo>
                  <a:lnTo>
                    <a:pt x="232" y="1914"/>
                  </a:lnTo>
                  <a:lnTo>
                    <a:pt x="195" y="1897"/>
                  </a:lnTo>
                  <a:lnTo>
                    <a:pt x="206" y="1862"/>
                  </a:lnTo>
                  <a:lnTo>
                    <a:pt x="165" y="1830"/>
                  </a:lnTo>
                  <a:lnTo>
                    <a:pt x="119" y="1733"/>
                  </a:lnTo>
                  <a:lnTo>
                    <a:pt x="141" y="1716"/>
                  </a:lnTo>
                  <a:lnTo>
                    <a:pt x="99" y="1613"/>
                  </a:lnTo>
                  <a:lnTo>
                    <a:pt x="90" y="1526"/>
                  </a:lnTo>
                  <a:lnTo>
                    <a:pt x="88" y="1451"/>
                  </a:lnTo>
                  <a:lnTo>
                    <a:pt x="121" y="1420"/>
                  </a:lnTo>
                  <a:lnTo>
                    <a:pt x="78" y="1338"/>
                  </a:lnTo>
                  <a:lnTo>
                    <a:pt x="58" y="1260"/>
                  </a:lnTo>
                  <a:lnTo>
                    <a:pt x="98" y="1204"/>
                  </a:lnTo>
                  <a:lnTo>
                    <a:pt x="80" y="1134"/>
                  </a:lnTo>
                  <a:lnTo>
                    <a:pt x="102" y="1051"/>
                  </a:lnTo>
                  <a:lnTo>
                    <a:pt x="85" y="973"/>
                  </a:lnTo>
                  <a:lnTo>
                    <a:pt x="63" y="957"/>
                  </a:lnTo>
                  <a:lnTo>
                    <a:pt x="0" y="811"/>
                  </a:lnTo>
                  <a:lnTo>
                    <a:pt x="27" y="723"/>
                  </a:lnTo>
                  <a:lnTo>
                    <a:pt x="5" y="641"/>
                  </a:lnTo>
                  <a:lnTo>
                    <a:pt x="17" y="564"/>
                  </a:lnTo>
                  <a:lnTo>
                    <a:pt x="51" y="484"/>
                  </a:lnTo>
                  <a:lnTo>
                    <a:pt x="94" y="431"/>
                  </a:lnTo>
                  <a:lnTo>
                    <a:pt x="67" y="397"/>
                  </a:lnTo>
                  <a:lnTo>
                    <a:pt x="77" y="370"/>
                  </a:lnTo>
                  <a:lnTo>
                    <a:pt x="54" y="228"/>
                  </a:lnTo>
                  <a:lnTo>
                    <a:pt x="128" y="186"/>
                  </a:lnTo>
                  <a:lnTo>
                    <a:pt x="142" y="98"/>
                  </a:lnTo>
                  <a:lnTo>
                    <a:pt x="130" y="77"/>
                  </a:lnTo>
                  <a:lnTo>
                    <a:pt x="182" y="0"/>
                  </a:lnTo>
                  <a:lnTo>
                    <a:pt x="281" y="20"/>
                  </a:lnTo>
                  <a:moveTo>
                    <a:pt x="947" y="2807"/>
                  </a:moveTo>
                  <a:lnTo>
                    <a:pt x="889" y="2811"/>
                  </a:lnTo>
                  <a:lnTo>
                    <a:pt x="845" y="2782"/>
                  </a:lnTo>
                  <a:lnTo>
                    <a:pt x="806" y="2780"/>
                  </a:lnTo>
                  <a:lnTo>
                    <a:pt x="739" y="2780"/>
                  </a:lnTo>
                  <a:lnTo>
                    <a:pt x="662" y="2598"/>
                  </a:lnTo>
                  <a:lnTo>
                    <a:pt x="702" y="2636"/>
                  </a:lnTo>
                  <a:lnTo>
                    <a:pt x="759" y="2697"/>
                  </a:lnTo>
                  <a:lnTo>
                    <a:pt x="862" y="2746"/>
                  </a:lnTo>
                  <a:lnTo>
                    <a:pt x="959" y="2766"/>
                  </a:lnTo>
                  <a:lnTo>
                    <a:pt x="947" y="2807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652E808B-36E3-FD45-A334-E173D5074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0385" y="2857486"/>
              <a:ext cx="92115" cy="85845"/>
            </a:xfrm>
            <a:custGeom>
              <a:avLst/>
              <a:gdLst>
                <a:gd name="T0" fmla="*/ 0 w 58"/>
                <a:gd name="T1" fmla="*/ 3 h 51"/>
                <a:gd name="T2" fmla="*/ 23 w 58"/>
                <a:gd name="T3" fmla="*/ 0 h 51"/>
                <a:gd name="T4" fmla="*/ 27 w 58"/>
                <a:gd name="T5" fmla="*/ 5 h 51"/>
                <a:gd name="T6" fmla="*/ 34 w 58"/>
                <a:gd name="T7" fmla="*/ 9 h 51"/>
                <a:gd name="T8" fmla="*/ 32 w 58"/>
                <a:gd name="T9" fmla="*/ 14 h 51"/>
                <a:gd name="T10" fmla="*/ 42 w 58"/>
                <a:gd name="T11" fmla="*/ 21 h 51"/>
                <a:gd name="T12" fmla="*/ 39 w 58"/>
                <a:gd name="T13" fmla="*/ 27 h 51"/>
                <a:gd name="T14" fmla="*/ 47 w 58"/>
                <a:gd name="T15" fmla="*/ 33 h 51"/>
                <a:gd name="T16" fmla="*/ 55 w 58"/>
                <a:gd name="T17" fmla="*/ 36 h 51"/>
                <a:gd name="T18" fmla="*/ 58 w 58"/>
                <a:gd name="T19" fmla="*/ 51 h 51"/>
                <a:gd name="T20" fmla="*/ 52 w 58"/>
                <a:gd name="T21" fmla="*/ 51 h 51"/>
                <a:gd name="T22" fmla="*/ 43 w 58"/>
                <a:gd name="T23" fmla="*/ 39 h 51"/>
                <a:gd name="T24" fmla="*/ 42 w 58"/>
                <a:gd name="T25" fmla="*/ 36 h 51"/>
                <a:gd name="T26" fmla="*/ 35 w 58"/>
                <a:gd name="T27" fmla="*/ 36 h 51"/>
                <a:gd name="T28" fmla="*/ 29 w 58"/>
                <a:gd name="T29" fmla="*/ 31 h 51"/>
                <a:gd name="T30" fmla="*/ 26 w 58"/>
                <a:gd name="T31" fmla="*/ 31 h 51"/>
                <a:gd name="T32" fmla="*/ 18 w 58"/>
                <a:gd name="T33" fmla="*/ 25 h 51"/>
                <a:gd name="T34" fmla="*/ 4 w 58"/>
                <a:gd name="T35" fmla="*/ 20 h 51"/>
                <a:gd name="T36" fmla="*/ 4 w 58"/>
                <a:gd name="T37" fmla="*/ 10 h 51"/>
                <a:gd name="T38" fmla="*/ 0 w 58"/>
                <a:gd name="T3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51">
                  <a:moveTo>
                    <a:pt x="0" y="3"/>
                  </a:moveTo>
                  <a:lnTo>
                    <a:pt x="23" y="0"/>
                  </a:lnTo>
                  <a:lnTo>
                    <a:pt x="27" y="5"/>
                  </a:lnTo>
                  <a:lnTo>
                    <a:pt x="34" y="9"/>
                  </a:lnTo>
                  <a:lnTo>
                    <a:pt x="32" y="14"/>
                  </a:lnTo>
                  <a:lnTo>
                    <a:pt x="42" y="21"/>
                  </a:lnTo>
                  <a:lnTo>
                    <a:pt x="39" y="27"/>
                  </a:lnTo>
                  <a:lnTo>
                    <a:pt x="47" y="33"/>
                  </a:lnTo>
                  <a:lnTo>
                    <a:pt x="55" y="36"/>
                  </a:lnTo>
                  <a:lnTo>
                    <a:pt x="58" y="51"/>
                  </a:lnTo>
                  <a:lnTo>
                    <a:pt x="52" y="51"/>
                  </a:lnTo>
                  <a:lnTo>
                    <a:pt x="43" y="39"/>
                  </a:lnTo>
                  <a:lnTo>
                    <a:pt x="42" y="36"/>
                  </a:lnTo>
                  <a:lnTo>
                    <a:pt x="35" y="36"/>
                  </a:lnTo>
                  <a:lnTo>
                    <a:pt x="29" y="31"/>
                  </a:lnTo>
                  <a:lnTo>
                    <a:pt x="26" y="31"/>
                  </a:lnTo>
                  <a:lnTo>
                    <a:pt x="18" y="25"/>
                  </a:lnTo>
                  <a:lnTo>
                    <a:pt x="4" y="20"/>
                  </a:lnTo>
                  <a:lnTo>
                    <a:pt x="4" y="1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4FF1A68C-5B81-C247-A81B-7E36E6DF75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267" y="4670319"/>
              <a:ext cx="1160967" cy="1149643"/>
            </a:xfrm>
            <a:custGeom>
              <a:avLst/>
              <a:gdLst>
                <a:gd name="T0" fmla="*/ 2629 w 2996"/>
                <a:gd name="T1" fmla="*/ 334 h 2800"/>
                <a:gd name="T2" fmla="*/ 2651 w 2996"/>
                <a:gd name="T3" fmla="*/ 521 h 2800"/>
                <a:gd name="T4" fmla="*/ 2668 w 2996"/>
                <a:gd name="T5" fmla="*/ 706 h 2800"/>
                <a:gd name="T6" fmla="*/ 2806 w 2996"/>
                <a:gd name="T7" fmla="*/ 849 h 2800"/>
                <a:gd name="T8" fmla="*/ 2893 w 2996"/>
                <a:gd name="T9" fmla="*/ 1012 h 2800"/>
                <a:gd name="T10" fmla="*/ 2961 w 2996"/>
                <a:gd name="T11" fmla="*/ 1174 h 2800"/>
                <a:gd name="T12" fmla="*/ 2955 w 2996"/>
                <a:gd name="T13" fmla="*/ 1413 h 2800"/>
                <a:gd name="T14" fmla="*/ 2851 w 2996"/>
                <a:gd name="T15" fmla="*/ 1675 h 2800"/>
                <a:gd name="T16" fmla="*/ 2654 w 2996"/>
                <a:gd name="T17" fmla="*/ 1904 h 2800"/>
                <a:gd name="T18" fmla="*/ 2448 w 2996"/>
                <a:gd name="T19" fmla="*/ 2127 h 2800"/>
                <a:gd name="T20" fmla="*/ 2290 w 2996"/>
                <a:gd name="T21" fmla="*/ 2305 h 2800"/>
                <a:gd name="T22" fmla="*/ 2014 w 2996"/>
                <a:gd name="T23" fmla="*/ 2412 h 2800"/>
                <a:gd name="T24" fmla="*/ 1930 w 2996"/>
                <a:gd name="T25" fmla="*/ 2332 h 2800"/>
                <a:gd name="T26" fmla="*/ 1719 w 2996"/>
                <a:gd name="T27" fmla="*/ 2350 h 2800"/>
                <a:gd name="T28" fmla="*/ 1669 w 2996"/>
                <a:gd name="T29" fmla="*/ 2167 h 2800"/>
                <a:gd name="T30" fmla="*/ 1641 w 2996"/>
                <a:gd name="T31" fmla="*/ 2018 h 2800"/>
                <a:gd name="T32" fmla="*/ 1600 w 2996"/>
                <a:gd name="T33" fmla="*/ 1996 h 2800"/>
                <a:gd name="T34" fmla="*/ 1521 w 2996"/>
                <a:gd name="T35" fmla="*/ 1993 h 2800"/>
                <a:gd name="T36" fmla="*/ 1427 w 2996"/>
                <a:gd name="T37" fmla="*/ 1919 h 2800"/>
                <a:gd name="T38" fmla="*/ 1303 w 2996"/>
                <a:gd name="T39" fmla="*/ 1814 h 2800"/>
                <a:gd name="T40" fmla="*/ 922 w 2996"/>
                <a:gd name="T41" fmla="*/ 1840 h 2800"/>
                <a:gd name="T42" fmla="*/ 664 w 2996"/>
                <a:gd name="T43" fmla="*/ 1942 h 2800"/>
                <a:gd name="T44" fmla="*/ 458 w 2996"/>
                <a:gd name="T45" fmla="*/ 1970 h 2800"/>
                <a:gd name="T46" fmla="*/ 274 w 2996"/>
                <a:gd name="T47" fmla="*/ 2025 h 2800"/>
                <a:gd name="T48" fmla="*/ 87 w 2996"/>
                <a:gd name="T49" fmla="*/ 2072 h 2800"/>
                <a:gd name="T50" fmla="*/ 59 w 2996"/>
                <a:gd name="T51" fmla="*/ 1942 h 2800"/>
                <a:gd name="T52" fmla="*/ 124 w 2996"/>
                <a:gd name="T53" fmla="*/ 1783 h 2800"/>
                <a:gd name="T54" fmla="*/ 123 w 2996"/>
                <a:gd name="T55" fmla="*/ 1544 h 2800"/>
                <a:gd name="T56" fmla="*/ 91 w 2996"/>
                <a:gd name="T57" fmla="*/ 1352 h 2800"/>
                <a:gd name="T58" fmla="*/ 138 w 2996"/>
                <a:gd name="T59" fmla="*/ 1298 h 2800"/>
                <a:gd name="T60" fmla="*/ 141 w 2996"/>
                <a:gd name="T61" fmla="*/ 1193 h 2800"/>
                <a:gd name="T62" fmla="*/ 189 w 2996"/>
                <a:gd name="T63" fmla="*/ 1055 h 2800"/>
                <a:gd name="T64" fmla="*/ 270 w 2996"/>
                <a:gd name="T65" fmla="*/ 950 h 2800"/>
                <a:gd name="T66" fmla="*/ 476 w 2996"/>
                <a:gd name="T67" fmla="*/ 848 h 2800"/>
                <a:gd name="T68" fmla="*/ 621 w 2996"/>
                <a:gd name="T69" fmla="*/ 798 h 2800"/>
                <a:gd name="T70" fmla="*/ 812 w 2996"/>
                <a:gd name="T71" fmla="*/ 730 h 2800"/>
                <a:gd name="T72" fmla="*/ 910 w 2996"/>
                <a:gd name="T73" fmla="*/ 561 h 2800"/>
                <a:gd name="T74" fmla="*/ 1008 w 2996"/>
                <a:gd name="T75" fmla="*/ 505 h 2800"/>
                <a:gd name="T76" fmla="*/ 1134 w 2996"/>
                <a:gd name="T77" fmla="*/ 375 h 2800"/>
                <a:gd name="T78" fmla="*/ 1232 w 2996"/>
                <a:gd name="T79" fmla="*/ 313 h 2800"/>
                <a:gd name="T80" fmla="*/ 1358 w 2996"/>
                <a:gd name="T81" fmla="*/ 307 h 2800"/>
                <a:gd name="T82" fmla="*/ 1476 w 2996"/>
                <a:gd name="T83" fmla="*/ 320 h 2800"/>
                <a:gd name="T84" fmla="*/ 1588 w 2996"/>
                <a:gd name="T85" fmla="*/ 159 h 2800"/>
                <a:gd name="T86" fmla="*/ 1743 w 2996"/>
                <a:gd name="T87" fmla="*/ 80 h 2800"/>
                <a:gd name="T88" fmla="*/ 1815 w 2996"/>
                <a:gd name="T89" fmla="*/ 95 h 2800"/>
                <a:gd name="T90" fmla="*/ 1988 w 2996"/>
                <a:gd name="T91" fmla="*/ 110 h 2800"/>
                <a:gd name="T92" fmla="*/ 2038 w 2996"/>
                <a:gd name="T93" fmla="*/ 189 h 2800"/>
                <a:gd name="T94" fmla="*/ 1954 w 2996"/>
                <a:gd name="T95" fmla="*/ 303 h 2800"/>
                <a:gd name="T96" fmla="*/ 2027 w 2996"/>
                <a:gd name="T97" fmla="*/ 443 h 2800"/>
                <a:gd name="T98" fmla="*/ 2161 w 2996"/>
                <a:gd name="T99" fmla="*/ 545 h 2800"/>
                <a:gd name="T100" fmla="*/ 2310 w 2996"/>
                <a:gd name="T101" fmla="*/ 525 h 2800"/>
                <a:gd name="T102" fmla="*/ 2381 w 2996"/>
                <a:gd name="T103" fmla="*/ 332 h 2800"/>
                <a:gd name="T104" fmla="*/ 2425 w 2996"/>
                <a:gd name="T105" fmla="*/ 177 h 2800"/>
                <a:gd name="T106" fmla="*/ 2466 w 2996"/>
                <a:gd name="T107" fmla="*/ 32 h 2800"/>
                <a:gd name="T108" fmla="*/ 2530 w 2996"/>
                <a:gd name="T109" fmla="*/ 105 h 2800"/>
                <a:gd name="T110" fmla="*/ 2540 w 2996"/>
                <a:gd name="T111" fmla="*/ 264 h 2800"/>
                <a:gd name="T112" fmla="*/ 2023 w 2996"/>
                <a:gd name="T113" fmla="*/ 2562 h 2800"/>
                <a:gd name="T114" fmla="*/ 1911 w 2996"/>
                <a:gd name="T115" fmla="*/ 2764 h 2800"/>
                <a:gd name="T116" fmla="*/ 1765 w 2996"/>
                <a:gd name="T117" fmla="*/ 2793 h 2800"/>
                <a:gd name="T118" fmla="*/ 1824 w 2996"/>
                <a:gd name="T119" fmla="*/ 2553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6" h="2800">
                  <a:moveTo>
                    <a:pt x="2540" y="264"/>
                  </a:moveTo>
                  <a:lnTo>
                    <a:pt x="2557" y="330"/>
                  </a:lnTo>
                  <a:lnTo>
                    <a:pt x="2610" y="298"/>
                  </a:lnTo>
                  <a:lnTo>
                    <a:pt x="2629" y="334"/>
                  </a:lnTo>
                  <a:lnTo>
                    <a:pt x="2659" y="368"/>
                  </a:lnTo>
                  <a:lnTo>
                    <a:pt x="2645" y="405"/>
                  </a:lnTo>
                  <a:lnTo>
                    <a:pt x="2647" y="478"/>
                  </a:lnTo>
                  <a:lnTo>
                    <a:pt x="2651" y="521"/>
                  </a:lnTo>
                  <a:lnTo>
                    <a:pt x="2667" y="531"/>
                  </a:lnTo>
                  <a:lnTo>
                    <a:pt x="2673" y="604"/>
                  </a:lnTo>
                  <a:lnTo>
                    <a:pt x="2656" y="648"/>
                  </a:lnTo>
                  <a:lnTo>
                    <a:pt x="2668" y="706"/>
                  </a:lnTo>
                  <a:lnTo>
                    <a:pt x="2738" y="750"/>
                  </a:lnTo>
                  <a:lnTo>
                    <a:pt x="2780" y="791"/>
                  </a:lnTo>
                  <a:lnTo>
                    <a:pt x="2821" y="828"/>
                  </a:lnTo>
                  <a:lnTo>
                    <a:pt x="2806" y="849"/>
                  </a:lnTo>
                  <a:lnTo>
                    <a:pt x="2835" y="902"/>
                  </a:lnTo>
                  <a:lnTo>
                    <a:pt x="2839" y="994"/>
                  </a:lnTo>
                  <a:lnTo>
                    <a:pt x="2873" y="975"/>
                  </a:lnTo>
                  <a:lnTo>
                    <a:pt x="2893" y="1012"/>
                  </a:lnTo>
                  <a:lnTo>
                    <a:pt x="2914" y="999"/>
                  </a:lnTo>
                  <a:lnTo>
                    <a:pt x="2901" y="1089"/>
                  </a:lnTo>
                  <a:lnTo>
                    <a:pt x="2937" y="1142"/>
                  </a:lnTo>
                  <a:lnTo>
                    <a:pt x="2961" y="1174"/>
                  </a:lnTo>
                  <a:lnTo>
                    <a:pt x="2996" y="1243"/>
                  </a:lnTo>
                  <a:lnTo>
                    <a:pt x="2994" y="1311"/>
                  </a:lnTo>
                  <a:lnTo>
                    <a:pt x="2979" y="1360"/>
                  </a:lnTo>
                  <a:lnTo>
                    <a:pt x="2955" y="1413"/>
                  </a:lnTo>
                  <a:lnTo>
                    <a:pt x="2963" y="1485"/>
                  </a:lnTo>
                  <a:lnTo>
                    <a:pt x="2930" y="1560"/>
                  </a:lnTo>
                  <a:lnTo>
                    <a:pt x="2902" y="1599"/>
                  </a:lnTo>
                  <a:lnTo>
                    <a:pt x="2851" y="1675"/>
                  </a:lnTo>
                  <a:lnTo>
                    <a:pt x="2832" y="1724"/>
                  </a:lnTo>
                  <a:lnTo>
                    <a:pt x="2792" y="1785"/>
                  </a:lnTo>
                  <a:lnTo>
                    <a:pt x="2726" y="1862"/>
                  </a:lnTo>
                  <a:lnTo>
                    <a:pt x="2654" y="1904"/>
                  </a:lnTo>
                  <a:lnTo>
                    <a:pt x="2597" y="1970"/>
                  </a:lnTo>
                  <a:lnTo>
                    <a:pt x="2553" y="2012"/>
                  </a:lnTo>
                  <a:lnTo>
                    <a:pt x="2496" y="2085"/>
                  </a:lnTo>
                  <a:lnTo>
                    <a:pt x="2448" y="2127"/>
                  </a:lnTo>
                  <a:lnTo>
                    <a:pt x="2397" y="2191"/>
                  </a:lnTo>
                  <a:lnTo>
                    <a:pt x="2357" y="2249"/>
                  </a:lnTo>
                  <a:lnTo>
                    <a:pt x="2347" y="2276"/>
                  </a:lnTo>
                  <a:lnTo>
                    <a:pt x="2290" y="2305"/>
                  </a:lnTo>
                  <a:lnTo>
                    <a:pt x="2210" y="2308"/>
                  </a:lnTo>
                  <a:lnTo>
                    <a:pt x="2127" y="2343"/>
                  </a:lnTo>
                  <a:lnTo>
                    <a:pt x="2077" y="2376"/>
                  </a:lnTo>
                  <a:lnTo>
                    <a:pt x="2014" y="2412"/>
                  </a:lnTo>
                  <a:lnTo>
                    <a:pt x="1977" y="2375"/>
                  </a:lnTo>
                  <a:lnTo>
                    <a:pt x="1943" y="2360"/>
                  </a:lnTo>
                  <a:lnTo>
                    <a:pt x="1977" y="2316"/>
                  </a:lnTo>
                  <a:lnTo>
                    <a:pt x="1930" y="2332"/>
                  </a:lnTo>
                  <a:lnTo>
                    <a:pt x="1836" y="2393"/>
                  </a:lnTo>
                  <a:lnTo>
                    <a:pt x="1788" y="2370"/>
                  </a:lnTo>
                  <a:lnTo>
                    <a:pt x="1756" y="2357"/>
                  </a:lnTo>
                  <a:lnTo>
                    <a:pt x="1719" y="2350"/>
                  </a:lnTo>
                  <a:lnTo>
                    <a:pt x="1664" y="2326"/>
                  </a:lnTo>
                  <a:lnTo>
                    <a:pt x="1646" y="2274"/>
                  </a:lnTo>
                  <a:lnTo>
                    <a:pt x="1665" y="2210"/>
                  </a:lnTo>
                  <a:lnTo>
                    <a:pt x="1669" y="2167"/>
                  </a:lnTo>
                  <a:lnTo>
                    <a:pt x="1651" y="2132"/>
                  </a:lnTo>
                  <a:lnTo>
                    <a:pt x="1587" y="2122"/>
                  </a:lnTo>
                  <a:lnTo>
                    <a:pt x="1630" y="2081"/>
                  </a:lnTo>
                  <a:lnTo>
                    <a:pt x="1641" y="2018"/>
                  </a:lnTo>
                  <a:lnTo>
                    <a:pt x="1580" y="2077"/>
                  </a:lnTo>
                  <a:lnTo>
                    <a:pt x="1510" y="2092"/>
                  </a:lnTo>
                  <a:lnTo>
                    <a:pt x="1568" y="2045"/>
                  </a:lnTo>
                  <a:lnTo>
                    <a:pt x="1600" y="1996"/>
                  </a:lnTo>
                  <a:lnTo>
                    <a:pt x="1646" y="1955"/>
                  </a:lnTo>
                  <a:lnTo>
                    <a:pt x="1667" y="1892"/>
                  </a:lnTo>
                  <a:lnTo>
                    <a:pt x="1578" y="1964"/>
                  </a:lnTo>
                  <a:lnTo>
                    <a:pt x="1521" y="1993"/>
                  </a:lnTo>
                  <a:lnTo>
                    <a:pt x="1464" y="2061"/>
                  </a:lnTo>
                  <a:lnTo>
                    <a:pt x="1424" y="2026"/>
                  </a:lnTo>
                  <a:lnTo>
                    <a:pt x="1446" y="1981"/>
                  </a:lnTo>
                  <a:lnTo>
                    <a:pt x="1427" y="1919"/>
                  </a:lnTo>
                  <a:lnTo>
                    <a:pt x="1402" y="1888"/>
                  </a:lnTo>
                  <a:lnTo>
                    <a:pt x="1424" y="1868"/>
                  </a:lnTo>
                  <a:lnTo>
                    <a:pt x="1352" y="1816"/>
                  </a:lnTo>
                  <a:lnTo>
                    <a:pt x="1303" y="1814"/>
                  </a:lnTo>
                  <a:lnTo>
                    <a:pt x="1250" y="1773"/>
                  </a:lnTo>
                  <a:lnTo>
                    <a:pt x="1118" y="1781"/>
                  </a:lnTo>
                  <a:lnTo>
                    <a:pt x="1014" y="1811"/>
                  </a:lnTo>
                  <a:lnTo>
                    <a:pt x="922" y="1840"/>
                  </a:lnTo>
                  <a:lnTo>
                    <a:pt x="856" y="1834"/>
                  </a:lnTo>
                  <a:lnTo>
                    <a:pt x="764" y="1877"/>
                  </a:lnTo>
                  <a:lnTo>
                    <a:pt x="694" y="1897"/>
                  </a:lnTo>
                  <a:lnTo>
                    <a:pt x="664" y="1942"/>
                  </a:lnTo>
                  <a:lnTo>
                    <a:pt x="624" y="1976"/>
                  </a:lnTo>
                  <a:lnTo>
                    <a:pt x="563" y="1978"/>
                  </a:lnTo>
                  <a:lnTo>
                    <a:pt x="515" y="1986"/>
                  </a:lnTo>
                  <a:lnTo>
                    <a:pt x="458" y="1970"/>
                  </a:lnTo>
                  <a:lnTo>
                    <a:pt x="404" y="1979"/>
                  </a:lnTo>
                  <a:lnTo>
                    <a:pt x="353" y="1983"/>
                  </a:lnTo>
                  <a:lnTo>
                    <a:pt x="294" y="2029"/>
                  </a:lnTo>
                  <a:lnTo>
                    <a:pt x="274" y="2025"/>
                  </a:lnTo>
                  <a:lnTo>
                    <a:pt x="230" y="2049"/>
                  </a:lnTo>
                  <a:lnTo>
                    <a:pt x="185" y="2076"/>
                  </a:lnTo>
                  <a:lnTo>
                    <a:pt x="135" y="2072"/>
                  </a:lnTo>
                  <a:lnTo>
                    <a:pt x="87" y="2072"/>
                  </a:lnTo>
                  <a:lnTo>
                    <a:pt x="32" y="2018"/>
                  </a:lnTo>
                  <a:lnTo>
                    <a:pt x="0" y="2002"/>
                  </a:lnTo>
                  <a:lnTo>
                    <a:pt x="19" y="1953"/>
                  </a:lnTo>
                  <a:lnTo>
                    <a:pt x="59" y="1942"/>
                  </a:lnTo>
                  <a:lnTo>
                    <a:pt x="78" y="1923"/>
                  </a:lnTo>
                  <a:lnTo>
                    <a:pt x="86" y="1892"/>
                  </a:lnTo>
                  <a:lnTo>
                    <a:pt x="115" y="1833"/>
                  </a:lnTo>
                  <a:lnTo>
                    <a:pt x="124" y="1783"/>
                  </a:lnTo>
                  <a:lnTo>
                    <a:pt x="114" y="1697"/>
                  </a:lnTo>
                  <a:lnTo>
                    <a:pt x="117" y="1648"/>
                  </a:lnTo>
                  <a:lnTo>
                    <a:pt x="135" y="1600"/>
                  </a:lnTo>
                  <a:lnTo>
                    <a:pt x="123" y="1544"/>
                  </a:lnTo>
                  <a:lnTo>
                    <a:pt x="128" y="1519"/>
                  </a:lnTo>
                  <a:lnTo>
                    <a:pt x="105" y="1486"/>
                  </a:lnTo>
                  <a:lnTo>
                    <a:pt x="115" y="1419"/>
                  </a:lnTo>
                  <a:lnTo>
                    <a:pt x="91" y="1352"/>
                  </a:lnTo>
                  <a:lnTo>
                    <a:pt x="90" y="1315"/>
                  </a:lnTo>
                  <a:lnTo>
                    <a:pt x="113" y="1352"/>
                  </a:lnTo>
                  <a:lnTo>
                    <a:pt x="108" y="1273"/>
                  </a:lnTo>
                  <a:lnTo>
                    <a:pt x="138" y="1298"/>
                  </a:lnTo>
                  <a:lnTo>
                    <a:pt x="151" y="1331"/>
                  </a:lnTo>
                  <a:lnTo>
                    <a:pt x="161" y="1287"/>
                  </a:lnTo>
                  <a:lnTo>
                    <a:pt x="142" y="1220"/>
                  </a:lnTo>
                  <a:lnTo>
                    <a:pt x="141" y="1193"/>
                  </a:lnTo>
                  <a:lnTo>
                    <a:pt x="130" y="1168"/>
                  </a:lnTo>
                  <a:lnTo>
                    <a:pt x="149" y="1119"/>
                  </a:lnTo>
                  <a:lnTo>
                    <a:pt x="169" y="1098"/>
                  </a:lnTo>
                  <a:lnTo>
                    <a:pt x="189" y="1055"/>
                  </a:lnTo>
                  <a:lnTo>
                    <a:pt x="191" y="1005"/>
                  </a:lnTo>
                  <a:lnTo>
                    <a:pt x="235" y="944"/>
                  </a:lnTo>
                  <a:lnTo>
                    <a:pt x="227" y="1009"/>
                  </a:lnTo>
                  <a:lnTo>
                    <a:pt x="270" y="950"/>
                  </a:lnTo>
                  <a:lnTo>
                    <a:pt x="336" y="922"/>
                  </a:lnTo>
                  <a:lnTo>
                    <a:pt x="379" y="886"/>
                  </a:lnTo>
                  <a:lnTo>
                    <a:pt x="442" y="854"/>
                  </a:lnTo>
                  <a:lnTo>
                    <a:pt x="476" y="848"/>
                  </a:lnTo>
                  <a:lnTo>
                    <a:pt x="495" y="858"/>
                  </a:lnTo>
                  <a:lnTo>
                    <a:pt x="559" y="826"/>
                  </a:lnTo>
                  <a:lnTo>
                    <a:pt x="606" y="817"/>
                  </a:lnTo>
                  <a:lnTo>
                    <a:pt x="621" y="798"/>
                  </a:lnTo>
                  <a:lnTo>
                    <a:pt x="642" y="791"/>
                  </a:lnTo>
                  <a:lnTo>
                    <a:pt x="682" y="793"/>
                  </a:lnTo>
                  <a:lnTo>
                    <a:pt x="765" y="768"/>
                  </a:lnTo>
                  <a:lnTo>
                    <a:pt x="812" y="730"/>
                  </a:lnTo>
                  <a:lnTo>
                    <a:pt x="840" y="684"/>
                  </a:lnTo>
                  <a:lnTo>
                    <a:pt x="891" y="641"/>
                  </a:lnTo>
                  <a:lnTo>
                    <a:pt x="900" y="607"/>
                  </a:lnTo>
                  <a:lnTo>
                    <a:pt x="910" y="561"/>
                  </a:lnTo>
                  <a:lnTo>
                    <a:pt x="974" y="489"/>
                  </a:lnTo>
                  <a:lnTo>
                    <a:pt x="993" y="562"/>
                  </a:lnTo>
                  <a:lnTo>
                    <a:pt x="1028" y="545"/>
                  </a:lnTo>
                  <a:lnTo>
                    <a:pt x="1008" y="505"/>
                  </a:lnTo>
                  <a:lnTo>
                    <a:pt x="1038" y="464"/>
                  </a:lnTo>
                  <a:lnTo>
                    <a:pt x="1068" y="482"/>
                  </a:lnTo>
                  <a:lnTo>
                    <a:pt x="1087" y="417"/>
                  </a:lnTo>
                  <a:lnTo>
                    <a:pt x="1134" y="375"/>
                  </a:lnTo>
                  <a:lnTo>
                    <a:pt x="1157" y="342"/>
                  </a:lnTo>
                  <a:lnTo>
                    <a:pt x="1196" y="327"/>
                  </a:lnTo>
                  <a:lnTo>
                    <a:pt x="1201" y="303"/>
                  </a:lnTo>
                  <a:lnTo>
                    <a:pt x="1232" y="313"/>
                  </a:lnTo>
                  <a:lnTo>
                    <a:pt x="1236" y="292"/>
                  </a:lnTo>
                  <a:lnTo>
                    <a:pt x="1271" y="280"/>
                  </a:lnTo>
                  <a:lnTo>
                    <a:pt x="1308" y="268"/>
                  </a:lnTo>
                  <a:lnTo>
                    <a:pt x="1358" y="307"/>
                  </a:lnTo>
                  <a:lnTo>
                    <a:pt x="1392" y="358"/>
                  </a:lnTo>
                  <a:lnTo>
                    <a:pt x="1439" y="358"/>
                  </a:lnTo>
                  <a:lnTo>
                    <a:pt x="1485" y="366"/>
                  </a:lnTo>
                  <a:lnTo>
                    <a:pt x="1476" y="320"/>
                  </a:lnTo>
                  <a:lnTo>
                    <a:pt x="1521" y="251"/>
                  </a:lnTo>
                  <a:lnTo>
                    <a:pt x="1558" y="229"/>
                  </a:lnTo>
                  <a:lnTo>
                    <a:pt x="1549" y="208"/>
                  </a:lnTo>
                  <a:lnTo>
                    <a:pt x="1588" y="159"/>
                  </a:lnTo>
                  <a:lnTo>
                    <a:pt x="1637" y="129"/>
                  </a:lnTo>
                  <a:lnTo>
                    <a:pt x="1674" y="139"/>
                  </a:lnTo>
                  <a:lnTo>
                    <a:pt x="1739" y="123"/>
                  </a:lnTo>
                  <a:lnTo>
                    <a:pt x="1743" y="80"/>
                  </a:lnTo>
                  <a:lnTo>
                    <a:pt x="1691" y="52"/>
                  </a:lnTo>
                  <a:lnTo>
                    <a:pt x="1733" y="39"/>
                  </a:lnTo>
                  <a:lnTo>
                    <a:pt x="1780" y="60"/>
                  </a:lnTo>
                  <a:lnTo>
                    <a:pt x="1815" y="95"/>
                  </a:lnTo>
                  <a:lnTo>
                    <a:pt x="1876" y="117"/>
                  </a:lnTo>
                  <a:lnTo>
                    <a:pt x="1898" y="108"/>
                  </a:lnTo>
                  <a:lnTo>
                    <a:pt x="1941" y="135"/>
                  </a:lnTo>
                  <a:lnTo>
                    <a:pt x="1988" y="110"/>
                  </a:lnTo>
                  <a:lnTo>
                    <a:pt x="2015" y="118"/>
                  </a:lnTo>
                  <a:lnTo>
                    <a:pt x="2035" y="101"/>
                  </a:lnTo>
                  <a:lnTo>
                    <a:pt x="2064" y="143"/>
                  </a:lnTo>
                  <a:lnTo>
                    <a:pt x="2038" y="189"/>
                  </a:lnTo>
                  <a:lnTo>
                    <a:pt x="2005" y="223"/>
                  </a:lnTo>
                  <a:lnTo>
                    <a:pt x="1978" y="226"/>
                  </a:lnTo>
                  <a:lnTo>
                    <a:pt x="1982" y="260"/>
                  </a:lnTo>
                  <a:lnTo>
                    <a:pt x="1954" y="303"/>
                  </a:lnTo>
                  <a:lnTo>
                    <a:pt x="1921" y="345"/>
                  </a:lnTo>
                  <a:lnTo>
                    <a:pt x="1923" y="369"/>
                  </a:lnTo>
                  <a:lnTo>
                    <a:pt x="1974" y="416"/>
                  </a:lnTo>
                  <a:lnTo>
                    <a:pt x="2027" y="443"/>
                  </a:lnTo>
                  <a:lnTo>
                    <a:pt x="2060" y="472"/>
                  </a:lnTo>
                  <a:lnTo>
                    <a:pt x="2105" y="523"/>
                  </a:lnTo>
                  <a:lnTo>
                    <a:pt x="2126" y="523"/>
                  </a:lnTo>
                  <a:lnTo>
                    <a:pt x="2161" y="545"/>
                  </a:lnTo>
                  <a:lnTo>
                    <a:pt x="2167" y="571"/>
                  </a:lnTo>
                  <a:lnTo>
                    <a:pt x="2232" y="600"/>
                  </a:lnTo>
                  <a:lnTo>
                    <a:pt x="2287" y="571"/>
                  </a:lnTo>
                  <a:lnTo>
                    <a:pt x="2310" y="525"/>
                  </a:lnTo>
                  <a:lnTo>
                    <a:pt x="2332" y="487"/>
                  </a:lnTo>
                  <a:lnTo>
                    <a:pt x="2350" y="440"/>
                  </a:lnTo>
                  <a:lnTo>
                    <a:pt x="2384" y="373"/>
                  </a:lnTo>
                  <a:lnTo>
                    <a:pt x="2381" y="332"/>
                  </a:lnTo>
                  <a:lnTo>
                    <a:pt x="2390" y="307"/>
                  </a:lnTo>
                  <a:lnTo>
                    <a:pt x="2389" y="258"/>
                  </a:lnTo>
                  <a:lnTo>
                    <a:pt x="2408" y="194"/>
                  </a:lnTo>
                  <a:lnTo>
                    <a:pt x="2425" y="177"/>
                  </a:lnTo>
                  <a:lnTo>
                    <a:pt x="2417" y="148"/>
                  </a:lnTo>
                  <a:lnTo>
                    <a:pt x="2441" y="103"/>
                  </a:lnTo>
                  <a:lnTo>
                    <a:pt x="2461" y="56"/>
                  </a:lnTo>
                  <a:lnTo>
                    <a:pt x="2466" y="32"/>
                  </a:lnTo>
                  <a:lnTo>
                    <a:pt x="2498" y="0"/>
                  </a:lnTo>
                  <a:lnTo>
                    <a:pt x="2514" y="42"/>
                  </a:lnTo>
                  <a:lnTo>
                    <a:pt x="2512" y="95"/>
                  </a:lnTo>
                  <a:lnTo>
                    <a:pt x="2530" y="105"/>
                  </a:lnTo>
                  <a:lnTo>
                    <a:pt x="2528" y="141"/>
                  </a:lnTo>
                  <a:lnTo>
                    <a:pt x="2549" y="184"/>
                  </a:lnTo>
                  <a:lnTo>
                    <a:pt x="2548" y="233"/>
                  </a:lnTo>
                  <a:lnTo>
                    <a:pt x="2540" y="264"/>
                  </a:lnTo>
                  <a:moveTo>
                    <a:pt x="1865" y="2560"/>
                  </a:moveTo>
                  <a:lnTo>
                    <a:pt x="1914" y="2590"/>
                  </a:lnTo>
                  <a:lnTo>
                    <a:pt x="1959" y="2578"/>
                  </a:lnTo>
                  <a:lnTo>
                    <a:pt x="2023" y="2562"/>
                  </a:lnTo>
                  <a:lnTo>
                    <a:pt x="2061" y="2567"/>
                  </a:lnTo>
                  <a:lnTo>
                    <a:pt x="2004" y="2667"/>
                  </a:lnTo>
                  <a:lnTo>
                    <a:pt x="1962" y="2696"/>
                  </a:lnTo>
                  <a:lnTo>
                    <a:pt x="1911" y="2764"/>
                  </a:lnTo>
                  <a:lnTo>
                    <a:pt x="1902" y="2741"/>
                  </a:lnTo>
                  <a:lnTo>
                    <a:pt x="1816" y="2800"/>
                  </a:lnTo>
                  <a:lnTo>
                    <a:pt x="1805" y="2795"/>
                  </a:lnTo>
                  <a:lnTo>
                    <a:pt x="1765" y="2793"/>
                  </a:lnTo>
                  <a:lnTo>
                    <a:pt x="1769" y="2721"/>
                  </a:lnTo>
                  <a:lnTo>
                    <a:pt x="1795" y="2665"/>
                  </a:lnTo>
                  <a:lnTo>
                    <a:pt x="1800" y="2592"/>
                  </a:lnTo>
                  <a:lnTo>
                    <a:pt x="1824" y="2553"/>
                  </a:lnTo>
                  <a:lnTo>
                    <a:pt x="1865" y="2560"/>
                  </a:lnTo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id="{EE7BE1CC-669D-3047-96C7-B60689861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823" y="2588170"/>
              <a:ext cx="190582" cy="90894"/>
            </a:xfrm>
            <a:custGeom>
              <a:avLst/>
              <a:gdLst>
                <a:gd name="T0" fmla="*/ 120 w 120"/>
                <a:gd name="T1" fmla="*/ 19 h 54"/>
                <a:gd name="T2" fmla="*/ 119 w 120"/>
                <a:gd name="T3" fmla="*/ 27 h 54"/>
                <a:gd name="T4" fmla="*/ 110 w 120"/>
                <a:gd name="T5" fmla="*/ 27 h 54"/>
                <a:gd name="T6" fmla="*/ 114 w 120"/>
                <a:gd name="T7" fmla="*/ 32 h 54"/>
                <a:gd name="T8" fmla="*/ 109 w 120"/>
                <a:gd name="T9" fmla="*/ 45 h 54"/>
                <a:gd name="T10" fmla="*/ 107 w 120"/>
                <a:gd name="T11" fmla="*/ 48 h 54"/>
                <a:gd name="T12" fmla="*/ 92 w 120"/>
                <a:gd name="T13" fmla="*/ 49 h 54"/>
                <a:gd name="T14" fmla="*/ 85 w 120"/>
                <a:gd name="T15" fmla="*/ 54 h 54"/>
                <a:gd name="T16" fmla="*/ 71 w 120"/>
                <a:gd name="T17" fmla="*/ 52 h 54"/>
                <a:gd name="T18" fmla="*/ 47 w 120"/>
                <a:gd name="T19" fmla="*/ 47 h 54"/>
                <a:gd name="T20" fmla="*/ 43 w 120"/>
                <a:gd name="T21" fmla="*/ 40 h 54"/>
                <a:gd name="T22" fmla="*/ 27 w 120"/>
                <a:gd name="T23" fmla="*/ 43 h 54"/>
                <a:gd name="T24" fmla="*/ 25 w 120"/>
                <a:gd name="T25" fmla="*/ 47 h 54"/>
                <a:gd name="T26" fmla="*/ 15 w 120"/>
                <a:gd name="T27" fmla="*/ 44 h 54"/>
                <a:gd name="T28" fmla="*/ 7 w 120"/>
                <a:gd name="T29" fmla="*/ 44 h 54"/>
                <a:gd name="T30" fmla="*/ 0 w 120"/>
                <a:gd name="T31" fmla="*/ 40 h 54"/>
                <a:gd name="T32" fmla="*/ 2 w 120"/>
                <a:gd name="T33" fmla="*/ 35 h 54"/>
                <a:gd name="T34" fmla="*/ 1 w 120"/>
                <a:gd name="T35" fmla="*/ 31 h 54"/>
                <a:gd name="T36" fmla="*/ 6 w 120"/>
                <a:gd name="T37" fmla="*/ 30 h 54"/>
                <a:gd name="T38" fmla="*/ 15 w 120"/>
                <a:gd name="T39" fmla="*/ 36 h 54"/>
                <a:gd name="T40" fmla="*/ 16 w 120"/>
                <a:gd name="T41" fmla="*/ 30 h 54"/>
                <a:gd name="T42" fmla="*/ 31 w 120"/>
                <a:gd name="T43" fmla="*/ 31 h 54"/>
                <a:gd name="T44" fmla="*/ 42 w 120"/>
                <a:gd name="T45" fmla="*/ 28 h 54"/>
                <a:gd name="T46" fmla="*/ 50 w 120"/>
                <a:gd name="T47" fmla="*/ 28 h 54"/>
                <a:gd name="T48" fmla="*/ 55 w 120"/>
                <a:gd name="T49" fmla="*/ 32 h 54"/>
                <a:gd name="T50" fmla="*/ 57 w 120"/>
                <a:gd name="T51" fmla="*/ 29 h 54"/>
                <a:gd name="T52" fmla="*/ 53 w 120"/>
                <a:gd name="T53" fmla="*/ 16 h 54"/>
                <a:gd name="T54" fmla="*/ 59 w 120"/>
                <a:gd name="T55" fmla="*/ 13 h 54"/>
                <a:gd name="T56" fmla="*/ 64 w 120"/>
                <a:gd name="T57" fmla="*/ 4 h 54"/>
                <a:gd name="T58" fmla="*/ 77 w 120"/>
                <a:gd name="T59" fmla="*/ 10 h 54"/>
                <a:gd name="T60" fmla="*/ 85 w 120"/>
                <a:gd name="T61" fmla="*/ 2 h 54"/>
                <a:gd name="T62" fmla="*/ 90 w 120"/>
                <a:gd name="T63" fmla="*/ 0 h 54"/>
                <a:gd name="T64" fmla="*/ 103 w 120"/>
                <a:gd name="T65" fmla="*/ 7 h 54"/>
                <a:gd name="T66" fmla="*/ 111 w 120"/>
                <a:gd name="T67" fmla="*/ 6 h 54"/>
                <a:gd name="T68" fmla="*/ 119 w 120"/>
                <a:gd name="T69" fmla="*/ 9 h 54"/>
                <a:gd name="T70" fmla="*/ 118 w 120"/>
                <a:gd name="T71" fmla="*/ 12 h 54"/>
                <a:gd name="T72" fmla="*/ 120 w 120"/>
                <a:gd name="T7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" h="54">
                  <a:moveTo>
                    <a:pt x="120" y="19"/>
                  </a:moveTo>
                  <a:lnTo>
                    <a:pt x="119" y="27"/>
                  </a:lnTo>
                  <a:lnTo>
                    <a:pt x="110" y="27"/>
                  </a:lnTo>
                  <a:lnTo>
                    <a:pt x="114" y="32"/>
                  </a:lnTo>
                  <a:lnTo>
                    <a:pt x="109" y="45"/>
                  </a:lnTo>
                  <a:lnTo>
                    <a:pt x="107" y="48"/>
                  </a:lnTo>
                  <a:lnTo>
                    <a:pt x="92" y="49"/>
                  </a:lnTo>
                  <a:lnTo>
                    <a:pt x="85" y="54"/>
                  </a:lnTo>
                  <a:lnTo>
                    <a:pt x="71" y="52"/>
                  </a:lnTo>
                  <a:lnTo>
                    <a:pt x="47" y="47"/>
                  </a:lnTo>
                  <a:lnTo>
                    <a:pt x="43" y="40"/>
                  </a:lnTo>
                  <a:lnTo>
                    <a:pt x="27" y="43"/>
                  </a:lnTo>
                  <a:lnTo>
                    <a:pt x="25" y="47"/>
                  </a:lnTo>
                  <a:lnTo>
                    <a:pt x="15" y="44"/>
                  </a:lnTo>
                  <a:lnTo>
                    <a:pt x="7" y="44"/>
                  </a:lnTo>
                  <a:lnTo>
                    <a:pt x="0" y="40"/>
                  </a:lnTo>
                  <a:lnTo>
                    <a:pt x="2" y="35"/>
                  </a:lnTo>
                  <a:lnTo>
                    <a:pt x="1" y="31"/>
                  </a:lnTo>
                  <a:lnTo>
                    <a:pt x="6" y="30"/>
                  </a:lnTo>
                  <a:lnTo>
                    <a:pt x="15" y="36"/>
                  </a:lnTo>
                  <a:lnTo>
                    <a:pt x="16" y="30"/>
                  </a:lnTo>
                  <a:lnTo>
                    <a:pt x="31" y="31"/>
                  </a:lnTo>
                  <a:lnTo>
                    <a:pt x="42" y="28"/>
                  </a:lnTo>
                  <a:lnTo>
                    <a:pt x="50" y="28"/>
                  </a:lnTo>
                  <a:lnTo>
                    <a:pt x="55" y="32"/>
                  </a:lnTo>
                  <a:lnTo>
                    <a:pt x="57" y="29"/>
                  </a:lnTo>
                  <a:lnTo>
                    <a:pt x="53" y="16"/>
                  </a:lnTo>
                  <a:lnTo>
                    <a:pt x="59" y="13"/>
                  </a:lnTo>
                  <a:lnTo>
                    <a:pt x="64" y="4"/>
                  </a:lnTo>
                  <a:lnTo>
                    <a:pt x="77" y="10"/>
                  </a:lnTo>
                  <a:lnTo>
                    <a:pt x="85" y="2"/>
                  </a:lnTo>
                  <a:lnTo>
                    <a:pt x="90" y="0"/>
                  </a:lnTo>
                  <a:lnTo>
                    <a:pt x="103" y="7"/>
                  </a:lnTo>
                  <a:lnTo>
                    <a:pt x="111" y="6"/>
                  </a:lnTo>
                  <a:lnTo>
                    <a:pt x="119" y="9"/>
                  </a:lnTo>
                  <a:lnTo>
                    <a:pt x="118" y="12"/>
                  </a:lnTo>
                  <a:lnTo>
                    <a:pt x="120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id="{B332A71D-3558-FD44-A806-996C1BFE7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1678" y="2909666"/>
              <a:ext cx="41293" cy="33665"/>
            </a:xfrm>
            <a:custGeom>
              <a:avLst/>
              <a:gdLst>
                <a:gd name="T0" fmla="*/ 14 w 108"/>
                <a:gd name="T1" fmla="*/ 1 h 85"/>
                <a:gd name="T2" fmla="*/ 38 w 108"/>
                <a:gd name="T3" fmla="*/ 23 h 85"/>
                <a:gd name="T4" fmla="*/ 69 w 108"/>
                <a:gd name="T5" fmla="*/ 23 h 85"/>
                <a:gd name="T6" fmla="*/ 71 w 108"/>
                <a:gd name="T7" fmla="*/ 36 h 85"/>
                <a:gd name="T8" fmla="*/ 108 w 108"/>
                <a:gd name="T9" fmla="*/ 85 h 85"/>
                <a:gd name="T10" fmla="*/ 58 w 108"/>
                <a:gd name="T11" fmla="*/ 74 h 85"/>
                <a:gd name="T12" fmla="*/ 16 w 108"/>
                <a:gd name="T13" fmla="*/ 35 h 85"/>
                <a:gd name="T14" fmla="*/ 0 w 108"/>
                <a:gd name="T15" fmla="*/ 3 h 85"/>
                <a:gd name="T16" fmla="*/ 14 w 108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5">
                  <a:moveTo>
                    <a:pt x="14" y="1"/>
                  </a:moveTo>
                  <a:lnTo>
                    <a:pt x="38" y="23"/>
                  </a:lnTo>
                  <a:lnTo>
                    <a:pt x="69" y="23"/>
                  </a:lnTo>
                  <a:lnTo>
                    <a:pt x="71" y="36"/>
                  </a:lnTo>
                  <a:lnTo>
                    <a:pt x="108" y="85"/>
                  </a:lnTo>
                  <a:lnTo>
                    <a:pt x="58" y="74"/>
                  </a:lnTo>
                  <a:lnTo>
                    <a:pt x="16" y="35"/>
                  </a:lnTo>
                  <a:lnTo>
                    <a:pt x="0" y="3"/>
                  </a:lnTo>
                  <a:lnTo>
                    <a:pt x="14" y="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C1479A39-D163-494F-8895-E95C3F2F3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913" y="2835604"/>
              <a:ext cx="150879" cy="124558"/>
            </a:xfrm>
            <a:custGeom>
              <a:avLst/>
              <a:gdLst>
                <a:gd name="T0" fmla="*/ 40 w 95"/>
                <a:gd name="T1" fmla="*/ 13 h 74"/>
                <a:gd name="T2" fmla="*/ 48 w 95"/>
                <a:gd name="T3" fmla="*/ 15 h 74"/>
                <a:gd name="T4" fmla="*/ 50 w 95"/>
                <a:gd name="T5" fmla="*/ 9 h 74"/>
                <a:gd name="T6" fmla="*/ 58 w 95"/>
                <a:gd name="T7" fmla="*/ 1 h 74"/>
                <a:gd name="T8" fmla="*/ 69 w 95"/>
                <a:gd name="T9" fmla="*/ 12 h 74"/>
                <a:gd name="T10" fmla="*/ 81 w 95"/>
                <a:gd name="T11" fmla="*/ 27 h 74"/>
                <a:gd name="T12" fmla="*/ 89 w 95"/>
                <a:gd name="T13" fmla="*/ 28 h 74"/>
                <a:gd name="T14" fmla="*/ 95 w 95"/>
                <a:gd name="T15" fmla="*/ 33 h 74"/>
                <a:gd name="T16" fmla="*/ 82 w 95"/>
                <a:gd name="T17" fmla="*/ 35 h 74"/>
                <a:gd name="T18" fmla="*/ 82 w 95"/>
                <a:gd name="T19" fmla="*/ 51 h 74"/>
                <a:gd name="T20" fmla="*/ 80 w 95"/>
                <a:gd name="T21" fmla="*/ 58 h 74"/>
                <a:gd name="T22" fmla="*/ 75 w 95"/>
                <a:gd name="T23" fmla="*/ 63 h 74"/>
                <a:gd name="T24" fmla="*/ 77 w 95"/>
                <a:gd name="T25" fmla="*/ 73 h 74"/>
                <a:gd name="T26" fmla="*/ 73 w 95"/>
                <a:gd name="T27" fmla="*/ 74 h 74"/>
                <a:gd name="T28" fmla="*/ 61 w 95"/>
                <a:gd name="T29" fmla="*/ 63 h 74"/>
                <a:gd name="T30" fmla="*/ 65 w 95"/>
                <a:gd name="T31" fmla="*/ 53 h 74"/>
                <a:gd name="T32" fmla="*/ 59 w 95"/>
                <a:gd name="T33" fmla="*/ 47 h 74"/>
                <a:gd name="T34" fmla="*/ 52 w 95"/>
                <a:gd name="T35" fmla="*/ 49 h 74"/>
                <a:gd name="T36" fmla="*/ 35 w 95"/>
                <a:gd name="T37" fmla="*/ 64 h 74"/>
                <a:gd name="T38" fmla="*/ 32 w 95"/>
                <a:gd name="T39" fmla="*/ 49 h 74"/>
                <a:gd name="T40" fmla="*/ 24 w 95"/>
                <a:gd name="T41" fmla="*/ 46 h 74"/>
                <a:gd name="T42" fmla="*/ 16 w 95"/>
                <a:gd name="T43" fmla="*/ 40 h 74"/>
                <a:gd name="T44" fmla="*/ 19 w 95"/>
                <a:gd name="T45" fmla="*/ 34 h 74"/>
                <a:gd name="T46" fmla="*/ 9 w 95"/>
                <a:gd name="T47" fmla="*/ 27 h 74"/>
                <a:gd name="T48" fmla="*/ 11 w 95"/>
                <a:gd name="T49" fmla="*/ 22 h 74"/>
                <a:gd name="T50" fmla="*/ 4 w 95"/>
                <a:gd name="T51" fmla="*/ 18 h 74"/>
                <a:gd name="T52" fmla="*/ 0 w 95"/>
                <a:gd name="T53" fmla="*/ 13 h 74"/>
                <a:gd name="T54" fmla="*/ 3 w 95"/>
                <a:gd name="T55" fmla="*/ 9 h 74"/>
                <a:gd name="T56" fmla="*/ 17 w 95"/>
                <a:gd name="T57" fmla="*/ 15 h 74"/>
                <a:gd name="T58" fmla="*/ 26 w 95"/>
                <a:gd name="T59" fmla="*/ 17 h 74"/>
                <a:gd name="T60" fmla="*/ 28 w 95"/>
                <a:gd name="T61" fmla="*/ 14 h 74"/>
                <a:gd name="T62" fmla="*/ 18 w 95"/>
                <a:gd name="T63" fmla="*/ 3 h 74"/>
                <a:gd name="T64" fmla="*/ 21 w 95"/>
                <a:gd name="T65" fmla="*/ 0 h 74"/>
                <a:gd name="T66" fmla="*/ 26 w 95"/>
                <a:gd name="T67" fmla="*/ 1 h 74"/>
                <a:gd name="T68" fmla="*/ 40 w 95"/>
                <a:gd name="T69" fmla="*/ 1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" h="74">
                  <a:moveTo>
                    <a:pt x="40" y="13"/>
                  </a:moveTo>
                  <a:lnTo>
                    <a:pt x="48" y="15"/>
                  </a:lnTo>
                  <a:lnTo>
                    <a:pt x="50" y="9"/>
                  </a:lnTo>
                  <a:lnTo>
                    <a:pt x="58" y="1"/>
                  </a:lnTo>
                  <a:lnTo>
                    <a:pt x="69" y="12"/>
                  </a:lnTo>
                  <a:lnTo>
                    <a:pt x="81" y="27"/>
                  </a:lnTo>
                  <a:lnTo>
                    <a:pt x="89" y="28"/>
                  </a:lnTo>
                  <a:lnTo>
                    <a:pt x="95" y="33"/>
                  </a:lnTo>
                  <a:lnTo>
                    <a:pt x="82" y="35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5" y="63"/>
                  </a:lnTo>
                  <a:lnTo>
                    <a:pt x="77" y="73"/>
                  </a:lnTo>
                  <a:lnTo>
                    <a:pt x="73" y="74"/>
                  </a:lnTo>
                  <a:lnTo>
                    <a:pt x="61" y="63"/>
                  </a:lnTo>
                  <a:lnTo>
                    <a:pt x="65" y="53"/>
                  </a:lnTo>
                  <a:lnTo>
                    <a:pt x="59" y="47"/>
                  </a:lnTo>
                  <a:lnTo>
                    <a:pt x="52" y="49"/>
                  </a:lnTo>
                  <a:lnTo>
                    <a:pt x="35" y="64"/>
                  </a:lnTo>
                  <a:lnTo>
                    <a:pt x="32" y="49"/>
                  </a:lnTo>
                  <a:lnTo>
                    <a:pt x="24" y="46"/>
                  </a:lnTo>
                  <a:lnTo>
                    <a:pt x="16" y="40"/>
                  </a:lnTo>
                  <a:lnTo>
                    <a:pt x="19" y="34"/>
                  </a:lnTo>
                  <a:lnTo>
                    <a:pt x="9" y="27"/>
                  </a:lnTo>
                  <a:lnTo>
                    <a:pt x="11" y="22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3" y="9"/>
                  </a:lnTo>
                  <a:lnTo>
                    <a:pt x="17" y="15"/>
                  </a:lnTo>
                  <a:lnTo>
                    <a:pt x="26" y="17"/>
                  </a:lnTo>
                  <a:lnTo>
                    <a:pt x="28" y="14"/>
                  </a:lnTo>
                  <a:lnTo>
                    <a:pt x="18" y="3"/>
                  </a:lnTo>
                  <a:lnTo>
                    <a:pt x="21" y="0"/>
                  </a:lnTo>
                  <a:lnTo>
                    <a:pt x="26" y="1"/>
                  </a:lnTo>
                  <a:lnTo>
                    <a:pt x="40" y="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1B9085E3-272E-2640-83B8-D922E800D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747" y="4379122"/>
              <a:ext cx="49234" cy="75746"/>
            </a:xfrm>
            <a:custGeom>
              <a:avLst/>
              <a:gdLst>
                <a:gd name="T0" fmla="*/ 5 w 31"/>
                <a:gd name="T1" fmla="*/ 45 h 45"/>
                <a:gd name="T2" fmla="*/ 4 w 31"/>
                <a:gd name="T3" fmla="*/ 20 h 45"/>
                <a:gd name="T4" fmla="*/ 0 w 31"/>
                <a:gd name="T5" fmla="*/ 10 h 45"/>
                <a:gd name="T6" fmla="*/ 11 w 31"/>
                <a:gd name="T7" fmla="*/ 12 h 45"/>
                <a:gd name="T8" fmla="*/ 16 w 31"/>
                <a:gd name="T9" fmla="*/ 0 h 45"/>
                <a:gd name="T10" fmla="*/ 26 w 31"/>
                <a:gd name="T11" fmla="*/ 2 h 45"/>
                <a:gd name="T12" fmla="*/ 27 w 31"/>
                <a:gd name="T13" fmla="*/ 10 h 45"/>
                <a:gd name="T14" fmla="*/ 31 w 31"/>
                <a:gd name="T15" fmla="*/ 14 h 45"/>
                <a:gd name="T16" fmla="*/ 31 w 31"/>
                <a:gd name="T17" fmla="*/ 21 h 45"/>
                <a:gd name="T18" fmla="*/ 27 w 31"/>
                <a:gd name="T19" fmla="*/ 25 h 45"/>
                <a:gd name="T20" fmla="*/ 19 w 31"/>
                <a:gd name="T21" fmla="*/ 36 h 45"/>
                <a:gd name="T22" fmla="*/ 12 w 31"/>
                <a:gd name="T23" fmla="*/ 44 h 45"/>
                <a:gd name="T24" fmla="*/ 5 w 31"/>
                <a:gd name="T2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5">
                  <a:moveTo>
                    <a:pt x="5" y="45"/>
                  </a:moveTo>
                  <a:lnTo>
                    <a:pt x="4" y="20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6" y="0"/>
                  </a:lnTo>
                  <a:lnTo>
                    <a:pt x="26" y="2"/>
                  </a:lnTo>
                  <a:lnTo>
                    <a:pt x="27" y="10"/>
                  </a:lnTo>
                  <a:lnTo>
                    <a:pt x="31" y="14"/>
                  </a:lnTo>
                  <a:lnTo>
                    <a:pt x="31" y="21"/>
                  </a:lnTo>
                  <a:lnTo>
                    <a:pt x="27" y="25"/>
                  </a:lnTo>
                  <a:lnTo>
                    <a:pt x="19" y="36"/>
                  </a:lnTo>
                  <a:lnTo>
                    <a:pt x="12" y="44"/>
                  </a:lnTo>
                  <a:lnTo>
                    <a:pt x="5" y="4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1" name="Freeform 18">
              <a:extLst>
                <a:ext uri="{FF2B5EF4-FFF2-40B4-BE49-F238E27FC236}">
                  <a16:creationId xmlns:a16="http://schemas.microsoft.com/office/drawing/2014/main" id="{C90361FE-42F9-784B-B48C-0794EC36B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82" y="2505692"/>
              <a:ext cx="92115" cy="67329"/>
            </a:xfrm>
            <a:custGeom>
              <a:avLst/>
              <a:gdLst>
                <a:gd name="T0" fmla="*/ 13 w 58"/>
                <a:gd name="T1" fmla="*/ 3 h 40"/>
                <a:gd name="T2" fmla="*/ 24 w 58"/>
                <a:gd name="T3" fmla="*/ 4 h 40"/>
                <a:gd name="T4" fmla="*/ 39 w 58"/>
                <a:gd name="T5" fmla="*/ 0 h 40"/>
                <a:gd name="T6" fmla="*/ 49 w 58"/>
                <a:gd name="T7" fmla="*/ 9 h 40"/>
                <a:gd name="T8" fmla="*/ 58 w 58"/>
                <a:gd name="T9" fmla="*/ 14 h 40"/>
                <a:gd name="T10" fmla="*/ 57 w 58"/>
                <a:gd name="T11" fmla="*/ 27 h 40"/>
                <a:gd name="T12" fmla="*/ 53 w 58"/>
                <a:gd name="T13" fmla="*/ 28 h 40"/>
                <a:gd name="T14" fmla="*/ 51 w 58"/>
                <a:gd name="T15" fmla="*/ 40 h 40"/>
                <a:gd name="T16" fmla="*/ 37 w 58"/>
                <a:gd name="T17" fmla="*/ 30 h 40"/>
                <a:gd name="T18" fmla="*/ 29 w 58"/>
                <a:gd name="T19" fmla="*/ 32 h 40"/>
                <a:gd name="T20" fmla="*/ 17 w 58"/>
                <a:gd name="T21" fmla="*/ 22 h 40"/>
                <a:gd name="T22" fmla="*/ 10 w 58"/>
                <a:gd name="T23" fmla="*/ 14 h 40"/>
                <a:gd name="T24" fmla="*/ 3 w 58"/>
                <a:gd name="T25" fmla="*/ 14 h 40"/>
                <a:gd name="T26" fmla="*/ 0 w 58"/>
                <a:gd name="T27" fmla="*/ 7 h 40"/>
                <a:gd name="T28" fmla="*/ 13 w 58"/>
                <a:gd name="T2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40">
                  <a:moveTo>
                    <a:pt x="13" y="3"/>
                  </a:moveTo>
                  <a:lnTo>
                    <a:pt x="24" y="4"/>
                  </a:lnTo>
                  <a:lnTo>
                    <a:pt x="39" y="0"/>
                  </a:lnTo>
                  <a:lnTo>
                    <a:pt x="49" y="9"/>
                  </a:lnTo>
                  <a:lnTo>
                    <a:pt x="58" y="14"/>
                  </a:lnTo>
                  <a:lnTo>
                    <a:pt x="57" y="27"/>
                  </a:lnTo>
                  <a:lnTo>
                    <a:pt x="53" y="28"/>
                  </a:lnTo>
                  <a:lnTo>
                    <a:pt x="51" y="40"/>
                  </a:lnTo>
                  <a:lnTo>
                    <a:pt x="37" y="30"/>
                  </a:lnTo>
                  <a:lnTo>
                    <a:pt x="29" y="32"/>
                  </a:lnTo>
                  <a:lnTo>
                    <a:pt x="17" y="22"/>
                  </a:lnTo>
                  <a:lnTo>
                    <a:pt x="10" y="14"/>
                  </a:lnTo>
                  <a:lnTo>
                    <a:pt x="3" y="14"/>
                  </a:lnTo>
                  <a:lnTo>
                    <a:pt x="0" y="7"/>
                  </a:lnTo>
                  <a:lnTo>
                    <a:pt x="13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2" name="Freeform 19">
              <a:extLst>
                <a:ext uri="{FF2B5EF4-FFF2-40B4-BE49-F238E27FC236}">
                  <a16:creationId xmlns:a16="http://schemas.microsoft.com/office/drawing/2014/main" id="{CA89A6AD-CE56-C84E-B7DD-030A7129A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8" y="3869105"/>
              <a:ext cx="88939" cy="213770"/>
            </a:xfrm>
            <a:custGeom>
              <a:avLst/>
              <a:gdLst>
                <a:gd name="T0" fmla="*/ 36 w 56"/>
                <a:gd name="T1" fmla="*/ 124 h 127"/>
                <a:gd name="T2" fmla="*/ 20 w 56"/>
                <a:gd name="T3" fmla="*/ 127 h 127"/>
                <a:gd name="T4" fmla="*/ 16 w 56"/>
                <a:gd name="T5" fmla="*/ 113 h 127"/>
                <a:gd name="T6" fmla="*/ 17 w 56"/>
                <a:gd name="T7" fmla="*/ 65 h 127"/>
                <a:gd name="T8" fmla="*/ 13 w 56"/>
                <a:gd name="T9" fmla="*/ 61 h 127"/>
                <a:gd name="T10" fmla="*/ 12 w 56"/>
                <a:gd name="T11" fmla="*/ 50 h 127"/>
                <a:gd name="T12" fmla="*/ 6 w 56"/>
                <a:gd name="T13" fmla="*/ 43 h 127"/>
                <a:gd name="T14" fmla="*/ 0 w 56"/>
                <a:gd name="T15" fmla="*/ 37 h 127"/>
                <a:gd name="T16" fmla="*/ 3 w 56"/>
                <a:gd name="T17" fmla="*/ 26 h 127"/>
                <a:gd name="T18" fmla="*/ 9 w 56"/>
                <a:gd name="T19" fmla="*/ 23 h 127"/>
                <a:gd name="T20" fmla="*/ 13 w 56"/>
                <a:gd name="T21" fmla="*/ 14 h 127"/>
                <a:gd name="T22" fmla="*/ 22 w 56"/>
                <a:gd name="T23" fmla="*/ 13 h 127"/>
                <a:gd name="T24" fmla="*/ 26 w 56"/>
                <a:gd name="T25" fmla="*/ 6 h 127"/>
                <a:gd name="T26" fmla="*/ 32 w 56"/>
                <a:gd name="T27" fmla="*/ 0 h 127"/>
                <a:gd name="T28" fmla="*/ 38 w 56"/>
                <a:gd name="T29" fmla="*/ 0 h 127"/>
                <a:gd name="T30" fmla="*/ 52 w 56"/>
                <a:gd name="T31" fmla="*/ 12 h 127"/>
                <a:gd name="T32" fmla="*/ 52 w 56"/>
                <a:gd name="T33" fmla="*/ 19 h 127"/>
                <a:gd name="T34" fmla="*/ 56 w 56"/>
                <a:gd name="T35" fmla="*/ 31 h 127"/>
                <a:gd name="T36" fmla="*/ 52 w 56"/>
                <a:gd name="T37" fmla="*/ 40 h 127"/>
                <a:gd name="T38" fmla="*/ 54 w 56"/>
                <a:gd name="T39" fmla="*/ 45 h 127"/>
                <a:gd name="T40" fmla="*/ 45 w 56"/>
                <a:gd name="T41" fmla="*/ 58 h 127"/>
                <a:gd name="T42" fmla="*/ 40 w 56"/>
                <a:gd name="T43" fmla="*/ 64 h 127"/>
                <a:gd name="T44" fmla="*/ 36 w 56"/>
                <a:gd name="T45" fmla="*/ 78 h 127"/>
                <a:gd name="T46" fmla="*/ 37 w 56"/>
                <a:gd name="T47" fmla="*/ 91 h 127"/>
                <a:gd name="T48" fmla="*/ 36 w 56"/>
                <a:gd name="T49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27">
                  <a:moveTo>
                    <a:pt x="36" y="124"/>
                  </a:moveTo>
                  <a:lnTo>
                    <a:pt x="20" y="127"/>
                  </a:lnTo>
                  <a:lnTo>
                    <a:pt x="16" y="113"/>
                  </a:lnTo>
                  <a:lnTo>
                    <a:pt x="17" y="65"/>
                  </a:lnTo>
                  <a:lnTo>
                    <a:pt x="13" y="61"/>
                  </a:lnTo>
                  <a:lnTo>
                    <a:pt x="12" y="50"/>
                  </a:lnTo>
                  <a:lnTo>
                    <a:pt x="6" y="43"/>
                  </a:lnTo>
                  <a:lnTo>
                    <a:pt x="0" y="37"/>
                  </a:lnTo>
                  <a:lnTo>
                    <a:pt x="3" y="26"/>
                  </a:lnTo>
                  <a:lnTo>
                    <a:pt x="9" y="23"/>
                  </a:lnTo>
                  <a:lnTo>
                    <a:pt x="13" y="14"/>
                  </a:lnTo>
                  <a:lnTo>
                    <a:pt x="22" y="13"/>
                  </a:lnTo>
                  <a:lnTo>
                    <a:pt x="26" y="6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52" y="12"/>
                  </a:lnTo>
                  <a:lnTo>
                    <a:pt x="52" y="19"/>
                  </a:lnTo>
                  <a:lnTo>
                    <a:pt x="56" y="31"/>
                  </a:lnTo>
                  <a:lnTo>
                    <a:pt x="52" y="40"/>
                  </a:lnTo>
                  <a:lnTo>
                    <a:pt x="54" y="45"/>
                  </a:lnTo>
                  <a:lnTo>
                    <a:pt x="45" y="58"/>
                  </a:lnTo>
                  <a:lnTo>
                    <a:pt x="40" y="64"/>
                  </a:lnTo>
                  <a:lnTo>
                    <a:pt x="36" y="78"/>
                  </a:lnTo>
                  <a:lnTo>
                    <a:pt x="37" y="91"/>
                  </a:lnTo>
                  <a:lnTo>
                    <a:pt x="36" y="12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3" name="Freeform 20">
              <a:extLst>
                <a:ext uri="{FF2B5EF4-FFF2-40B4-BE49-F238E27FC236}">
                  <a16:creationId xmlns:a16="http://schemas.microsoft.com/office/drawing/2014/main" id="{B6E483DE-E0BE-0444-BF7C-2CDF1FE24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35" y="3768110"/>
              <a:ext cx="222346" cy="193572"/>
            </a:xfrm>
            <a:custGeom>
              <a:avLst/>
              <a:gdLst>
                <a:gd name="T0" fmla="*/ 49 w 140"/>
                <a:gd name="T1" fmla="*/ 114 h 115"/>
                <a:gd name="T2" fmla="*/ 36 w 140"/>
                <a:gd name="T3" fmla="*/ 109 h 115"/>
                <a:gd name="T4" fmla="*/ 28 w 140"/>
                <a:gd name="T5" fmla="*/ 110 h 115"/>
                <a:gd name="T6" fmla="*/ 21 w 140"/>
                <a:gd name="T7" fmla="*/ 115 h 115"/>
                <a:gd name="T8" fmla="*/ 13 w 140"/>
                <a:gd name="T9" fmla="*/ 110 h 115"/>
                <a:gd name="T10" fmla="*/ 10 w 140"/>
                <a:gd name="T11" fmla="*/ 103 h 115"/>
                <a:gd name="T12" fmla="*/ 1 w 140"/>
                <a:gd name="T13" fmla="*/ 99 h 115"/>
                <a:gd name="T14" fmla="*/ 0 w 140"/>
                <a:gd name="T15" fmla="*/ 87 h 115"/>
                <a:gd name="T16" fmla="*/ 5 w 140"/>
                <a:gd name="T17" fmla="*/ 78 h 115"/>
                <a:gd name="T18" fmla="*/ 5 w 140"/>
                <a:gd name="T19" fmla="*/ 71 h 115"/>
                <a:gd name="T20" fmla="*/ 19 w 140"/>
                <a:gd name="T21" fmla="*/ 54 h 115"/>
                <a:gd name="T22" fmla="*/ 22 w 140"/>
                <a:gd name="T23" fmla="*/ 40 h 115"/>
                <a:gd name="T24" fmla="*/ 27 w 140"/>
                <a:gd name="T25" fmla="*/ 34 h 115"/>
                <a:gd name="T26" fmla="*/ 36 w 140"/>
                <a:gd name="T27" fmla="*/ 37 h 115"/>
                <a:gd name="T28" fmla="*/ 44 w 140"/>
                <a:gd name="T29" fmla="*/ 33 h 115"/>
                <a:gd name="T30" fmla="*/ 46 w 140"/>
                <a:gd name="T31" fmla="*/ 28 h 115"/>
                <a:gd name="T32" fmla="*/ 61 w 140"/>
                <a:gd name="T33" fmla="*/ 18 h 115"/>
                <a:gd name="T34" fmla="*/ 64 w 140"/>
                <a:gd name="T35" fmla="*/ 12 h 115"/>
                <a:gd name="T36" fmla="*/ 81 w 140"/>
                <a:gd name="T37" fmla="*/ 3 h 115"/>
                <a:gd name="T38" fmla="*/ 91 w 140"/>
                <a:gd name="T39" fmla="*/ 0 h 115"/>
                <a:gd name="T40" fmla="*/ 95 w 140"/>
                <a:gd name="T41" fmla="*/ 4 h 115"/>
                <a:gd name="T42" fmla="*/ 107 w 140"/>
                <a:gd name="T43" fmla="*/ 4 h 115"/>
                <a:gd name="T44" fmla="*/ 106 w 140"/>
                <a:gd name="T45" fmla="*/ 14 h 115"/>
                <a:gd name="T46" fmla="*/ 108 w 140"/>
                <a:gd name="T47" fmla="*/ 24 h 115"/>
                <a:gd name="T48" fmla="*/ 118 w 140"/>
                <a:gd name="T49" fmla="*/ 37 h 115"/>
                <a:gd name="T50" fmla="*/ 119 w 140"/>
                <a:gd name="T51" fmla="*/ 47 h 115"/>
                <a:gd name="T52" fmla="*/ 140 w 140"/>
                <a:gd name="T53" fmla="*/ 52 h 115"/>
                <a:gd name="T54" fmla="*/ 140 w 140"/>
                <a:gd name="T55" fmla="*/ 66 h 115"/>
                <a:gd name="T56" fmla="*/ 136 w 140"/>
                <a:gd name="T57" fmla="*/ 73 h 115"/>
                <a:gd name="T58" fmla="*/ 127 w 140"/>
                <a:gd name="T59" fmla="*/ 74 h 115"/>
                <a:gd name="T60" fmla="*/ 123 w 140"/>
                <a:gd name="T61" fmla="*/ 83 h 115"/>
                <a:gd name="T62" fmla="*/ 117 w 140"/>
                <a:gd name="T63" fmla="*/ 86 h 115"/>
                <a:gd name="T64" fmla="*/ 101 w 140"/>
                <a:gd name="T65" fmla="*/ 85 h 115"/>
                <a:gd name="T66" fmla="*/ 92 w 140"/>
                <a:gd name="T67" fmla="*/ 84 h 115"/>
                <a:gd name="T68" fmla="*/ 86 w 140"/>
                <a:gd name="T69" fmla="*/ 87 h 115"/>
                <a:gd name="T70" fmla="*/ 78 w 140"/>
                <a:gd name="T71" fmla="*/ 86 h 115"/>
                <a:gd name="T72" fmla="*/ 47 w 140"/>
                <a:gd name="T73" fmla="*/ 87 h 115"/>
                <a:gd name="T74" fmla="*/ 46 w 140"/>
                <a:gd name="T75" fmla="*/ 98 h 115"/>
                <a:gd name="T76" fmla="*/ 49 w 140"/>
                <a:gd name="T77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115">
                  <a:moveTo>
                    <a:pt x="49" y="114"/>
                  </a:moveTo>
                  <a:lnTo>
                    <a:pt x="36" y="109"/>
                  </a:lnTo>
                  <a:lnTo>
                    <a:pt x="28" y="110"/>
                  </a:lnTo>
                  <a:lnTo>
                    <a:pt x="21" y="115"/>
                  </a:lnTo>
                  <a:lnTo>
                    <a:pt x="13" y="110"/>
                  </a:lnTo>
                  <a:lnTo>
                    <a:pt x="10" y="103"/>
                  </a:lnTo>
                  <a:lnTo>
                    <a:pt x="1" y="99"/>
                  </a:lnTo>
                  <a:lnTo>
                    <a:pt x="0" y="87"/>
                  </a:lnTo>
                  <a:lnTo>
                    <a:pt x="5" y="78"/>
                  </a:lnTo>
                  <a:lnTo>
                    <a:pt x="5" y="71"/>
                  </a:lnTo>
                  <a:lnTo>
                    <a:pt x="19" y="54"/>
                  </a:lnTo>
                  <a:lnTo>
                    <a:pt x="22" y="40"/>
                  </a:lnTo>
                  <a:lnTo>
                    <a:pt x="27" y="34"/>
                  </a:lnTo>
                  <a:lnTo>
                    <a:pt x="36" y="37"/>
                  </a:lnTo>
                  <a:lnTo>
                    <a:pt x="44" y="33"/>
                  </a:lnTo>
                  <a:lnTo>
                    <a:pt x="46" y="28"/>
                  </a:lnTo>
                  <a:lnTo>
                    <a:pt x="61" y="18"/>
                  </a:lnTo>
                  <a:lnTo>
                    <a:pt x="64" y="12"/>
                  </a:lnTo>
                  <a:lnTo>
                    <a:pt x="81" y="3"/>
                  </a:lnTo>
                  <a:lnTo>
                    <a:pt x="91" y="0"/>
                  </a:lnTo>
                  <a:lnTo>
                    <a:pt x="95" y="4"/>
                  </a:lnTo>
                  <a:lnTo>
                    <a:pt x="107" y="4"/>
                  </a:lnTo>
                  <a:lnTo>
                    <a:pt x="106" y="14"/>
                  </a:lnTo>
                  <a:lnTo>
                    <a:pt x="108" y="24"/>
                  </a:lnTo>
                  <a:lnTo>
                    <a:pt x="118" y="37"/>
                  </a:lnTo>
                  <a:lnTo>
                    <a:pt x="119" y="47"/>
                  </a:lnTo>
                  <a:lnTo>
                    <a:pt x="140" y="52"/>
                  </a:lnTo>
                  <a:lnTo>
                    <a:pt x="140" y="66"/>
                  </a:lnTo>
                  <a:lnTo>
                    <a:pt x="136" y="73"/>
                  </a:lnTo>
                  <a:lnTo>
                    <a:pt x="127" y="74"/>
                  </a:lnTo>
                  <a:lnTo>
                    <a:pt x="123" y="83"/>
                  </a:lnTo>
                  <a:lnTo>
                    <a:pt x="117" y="86"/>
                  </a:lnTo>
                  <a:lnTo>
                    <a:pt x="101" y="85"/>
                  </a:lnTo>
                  <a:lnTo>
                    <a:pt x="92" y="84"/>
                  </a:lnTo>
                  <a:lnTo>
                    <a:pt x="86" y="87"/>
                  </a:lnTo>
                  <a:lnTo>
                    <a:pt x="78" y="86"/>
                  </a:lnTo>
                  <a:lnTo>
                    <a:pt x="47" y="87"/>
                  </a:lnTo>
                  <a:lnTo>
                    <a:pt x="46" y="98"/>
                  </a:lnTo>
                  <a:lnTo>
                    <a:pt x="49" y="11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4" name="Freeform 21">
              <a:extLst>
                <a:ext uri="{FF2B5EF4-FFF2-40B4-BE49-F238E27FC236}">
                  <a16:creationId xmlns:a16="http://schemas.microsoft.com/office/drawing/2014/main" id="{C30A030E-9A6A-EE4E-B28B-22BFA4062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288" y="3372552"/>
              <a:ext cx="154055" cy="201987"/>
            </a:xfrm>
            <a:custGeom>
              <a:avLst/>
              <a:gdLst>
                <a:gd name="T0" fmla="*/ 94 w 97"/>
                <a:gd name="T1" fmla="*/ 92 h 120"/>
                <a:gd name="T2" fmla="*/ 97 w 97"/>
                <a:gd name="T3" fmla="*/ 106 h 120"/>
                <a:gd name="T4" fmla="*/ 90 w 97"/>
                <a:gd name="T5" fmla="*/ 103 h 120"/>
                <a:gd name="T6" fmla="*/ 94 w 97"/>
                <a:gd name="T7" fmla="*/ 120 h 120"/>
                <a:gd name="T8" fmla="*/ 87 w 97"/>
                <a:gd name="T9" fmla="*/ 109 h 120"/>
                <a:gd name="T10" fmla="*/ 84 w 97"/>
                <a:gd name="T11" fmla="*/ 99 h 120"/>
                <a:gd name="T12" fmla="*/ 79 w 97"/>
                <a:gd name="T13" fmla="*/ 89 h 120"/>
                <a:gd name="T14" fmla="*/ 69 w 97"/>
                <a:gd name="T15" fmla="*/ 76 h 120"/>
                <a:gd name="T16" fmla="*/ 53 w 97"/>
                <a:gd name="T17" fmla="*/ 76 h 120"/>
                <a:gd name="T18" fmla="*/ 56 w 97"/>
                <a:gd name="T19" fmla="*/ 84 h 120"/>
                <a:gd name="T20" fmla="*/ 52 w 97"/>
                <a:gd name="T21" fmla="*/ 96 h 120"/>
                <a:gd name="T22" fmla="*/ 44 w 97"/>
                <a:gd name="T23" fmla="*/ 92 h 120"/>
                <a:gd name="T24" fmla="*/ 42 w 97"/>
                <a:gd name="T25" fmla="*/ 95 h 120"/>
                <a:gd name="T26" fmla="*/ 36 w 97"/>
                <a:gd name="T27" fmla="*/ 93 h 120"/>
                <a:gd name="T28" fmla="*/ 29 w 97"/>
                <a:gd name="T29" fmla="*/ 91 h 120"/>
                <a:gd name="T30" fmla="*/ 23 w 97"/>
                <a:gd name="T31" fmla="*/ 74 h 120"/>
                <a:gd name="T32" fmla="*/ 14 w 97"/>
                <a:gd name="T33" fmla="*/ 58 h 120"/>
                <a:gd name="T34" fmla="*/ 15 w 97"/>
                <a:gd name="T35" fmla="*/ 46 h 120"/>
                <a:gd name="T36" fmla="*/ 3 w 97"/>
                <a:gd name="T37" fmla="*/ 40 h 120"/>
                <a:gd name="T38" fmla="*/ 6 w 97"/>
                <a:gd name="T39" fmla="*/ 33 h 120"/>
                <a:gd name="T40" fmla="*/ 16 w 97"/>
                <a:gd name="T41" fmla="*/ 25 h 120"/>
                <a:gd name="T42" fmla="*/ 0 w 97"/>
                <a:gd name="T43" fmla="*/ 14 h 120"/>
                <a:gd name="T44" fmla="*/ 4 w 97"/>
                <a:gd name="T45" fmla="*/ 0 h 120"/>
                <a:gd name="T46" fmla="*/ 20 w 97"/>
                <a:gd name="T47" fmla="*/ 9 h 120"/>
                <a:gd name="T48" fmla="*/ 28 w 97"/>
                <a:gd name="T49" fmla="*/ 10 h 120"/>
                <a:gd name="T50" fmla="*/ 33 w 97"/>
                <a:gd name="T51" fmla="*/ 24 h 120"/>
                <a:gd name="T52" fmla="*/ 50 w 97"/>
                <a:gd name="T53" fmla="*/ 27 h 120"/>
                <a:gd name="T54" fmla="*/ 67 w 97"/>
                <a:gd name="T55" fmla="*/ 27 h 120"/>
                <a:gd name="T56" fmla="*/ 78 w 97"/>
                <a:gd name="T57" fmla="*/ 31 h 120"/>
                <a:gd name="T58" fmla="*/ 73 w 97"/>
                <a:gd name="T59" fmla="*/ 48 h 120"/>
                <a:gd name="T60" fmla="*/ 65 w 97"/>
                <a:gd name="T61" fmla="*/ 49 h 120"/>
                <a:gd name="T62" fmla="*/ 62 w 97"/>
                <a:gd name="T63" fmla="*/ 61 h 120"/>
                <a:gd name="T64" fmla="*/ 74 w 97"/>
                <a:gd name="T65" fmla="*/ 72 h 120"/>
                <a:gd name="T66" fmla="*/ 74 w 97"/>
                <a:gd name="T67" fmla="*/ 59 h 120"/>
                <a:gd name="T68" fmla="*/ 79 w 97"/>
                <a:gd name="T69" fmla="*/ 59 h 120"/>
                <a:gd name="T70" fmla="*/ 94 w 97"/>
                <a:gd name="T71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20">
                  <a:moveTo>
                    <a:pt x="94" y="92"/>
                  </a:moveTo>
                  <a:lnTo>
                    <a:pt x="97" y="106"/>
                  </a:lnTo>
                  <a:lnTo>
                    <a:pt x="90" y="103"/>
                  </a:lnTo>
                  <a:lnTo>
                    <a:pt x="94" y="120"/>
                  </a:lnTo>
                  <a:lnTo>
                    <a:pt x="87" y="109"/>
                  </a:lnTo>
                  <a:lnTo>
                    <a:pt x="84" y="99"/>
                  </a:lnTo>
                  <a:lnTo>
                    <a:pt x="79" y="89"/>
                  </a:lnTo>
                  <a:lnTo>
                    <a:pt x="69" y="76"/>
                  </a:lnTo>
                  <a:lnTo>
                    <a:pt x="53" y="76"/>
                  </a:lnTo>
                  <a:lnTo>
                    <a:pt x="56" y="84"/>
                  </a:lnTo>
                  <a:lnTo>
                    <a:pt x="52" y="96"/>
                  </a:lnTo>
                  <a:lnTo>
                    <a:pt x="44" y="92"/>
                  </a:lnTo>
                  <a:lnTo>
                    <a:pt x="42" y="95"/>
                  </a:lnTo>
                  <a:lnTo>
                    <a:pt x="36" y="93"/>
                  </a:lnTo>
                  <a:lnTo>
                    <a:pt x="29" y="91"/>
                  </a:lnTo>
                  <a:lnTo>
                    <a:pt x="23" y="74"/>
                  </a:lnTo>
                  <a:lnTo>
                    <a:pt x="14" y="58"/>
                  </a:lnTo>
                  <a:lnTo>
                    <a:pt x="15" y="46"/>
                  </a:lnTo>
                  <a:lnTo>
                    <a:pt x="3" y="40"/>
                  </a:lnTo>
                  <a:lnTo>
                    <a:pt x="6" y="33"/>
                  </a:lnTo>
                  <a:lnTo>
                    <a:pt x="16" y="25"/>
                  </a:lnTo>
                  <a:lnTo>
                    <a:pt x="0" y="14"/>
                  </a:lnTo>
                  <a:lnTo>
                    <a:pt x="4" y="0"/>
                  </a:lnTo>
                  <a:lnTo>
                    <a:pt x="20" y="9"/>
                  </a:lnTo>
                  <a:lnTo>
                    <a:pt x="28" y="10"/>
                  </a:lnTo>
                  <a:lnTo>
                    <a:pt x="33" y="24"/>
                  </a:lnTo>
                  <a:lnTo>
                    <a:pt x="50" y="27"/>
                  </a:lnTo>
                  <a:lnTo>
                    <a:pt x="67" y="27"/>
                  </a:lnTo>
                  <a:lnTo>
                    <a:pt x="78" y="31"/>
                  </a:lnTo>
                  <a:lnTo>
                    <a:pt x="73" y="48"/>
                  </a:lnTo>
                  <a:lnTo>
                    <a:pt x="65" y="49"/>
                  </a:lnTo>
                  <a:lnTo>
                    <a:pt x="62" y="61"/>
                  </a:lnTo>
                  <a:lnTo>
                    <a:pt x="74" y="72"/>
                  </a:lnTo>
                  <a:lnTo>
                    <a:pt x="74" y="59"/>
                  </a:lnTo>
                  <a:lnTo>
                    <a:pt x="79" y="59"/>
                  </a:lnTo>
                  <a:lnTo>
                    <a:pt x="94" y="9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id="{21394B9F-0A87-F042-8055-541AECA47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460" y="2753126"/>
              <a:ext cx="161995" cy="104360"/>
            </a:xfrm>
            <a:custGeom>
              <a:avLst/>
              <a:gdLst>
                <a:gd name="T0" fmla="*/ 3 w 102"/>
                <a:gd name="T1" fmla="*/ 0 h 62"/>
                <a:gd name="T2" fmla="*/ 9 w 102"/>
                <a:gd name="T3" fmla="*/ 9 h 62"/>
                <a:gd name="T4" fmla="*/ 15 w 102"/>
                <a:gd name="T5" fmla="*/ 7 h 62"/>
                <a:gd name="T6" fmla="*/ 28 w 102"/>
                <a:gd name="T7" fmla="*/ 10 h 62"/>
                <a:gd name="T8" fmla="*/ 53 w 102"/>
                <a:gd name="T9" fmla="*/ 12 h 62"/>
                <a:gd name="T10" fmla="*/ 60 w 102"/>
                <a:gd name="T11" fmla="*/ 6 h 62"/>
                <a:gd name="T12" fmla="*/ 80 w 102"/>
                <a:gd name="T13" fmla="*/ 2 h 62"/>
                <a:gd name="T14" fmla="*/ 92 w 102"/>
                <a:gd name="T15" fmla="*/ 9 h 62"/>
                <a:gd name="T16" fmla="*/ 102 w 102"/>
                <a:gd name="T17" fmla="*/ 11 h 62"/>
                <a:gd name="T18" fmla="*/ 95 w 102"/>
                <a:gd name="T19" fmla="*/ 20 h 62"/>
                <a:gd name="T20" fmla="*/ 91 w 102"/>
                <a:gd name="T21" fmla="*/ 34 h 62"/>
                <a:gd name="T22" fmla="*/ 98 w 102"/>
                <a:gd name="T23" fmla="*/ 46 h 62"/>
                <a:gd name="T24" fmla="*/ 83 w 102"/>
                <a:gd name="T25" fmla="*/ 43 h 62"/>
                <a:gd name="T26" fmla="*/ 66 w 102"/>
                <a:gd name="T27" fmla="*/ 50 h 62"/>
                <a:gd name="T28" fmla="*/ 67 w 102"/>
                <a:gd name="T29" fmla="*/ 60 h 62"/>
                <a:gd name="T30" fmla="*/ 52 w 102"/>
                <a:gd name="T31" fmla="*/ 62 h 62"/>
                <a:gd name="T32" fmla="*/ 40 w 102"/>
                <a:gd name="T33" fmla="*/ 55 h 62"/>
                <a:gd name="T34" fmla="*/ 27 w 102"/>
                <a:gd name="T35" fmla="*/ 60 h 62"/>
                <a:gd name="T36" fmla="*/ 14 w 102"/>
                <a:gd name="T37" fmla="*/ 60 h 62"/>
                <a:gd name="T38" fmla="*/ 12 w 102"/>
                <a:gd name="T39" fmla="*/ 46 h 62"/>
                <a:gd name="T40" fmla="*/ 3 w 102"/>
                <a:gd name="T41" fmla="*/ 40 h 62"/>
                <a:gd name="T42" fmla="*/ 5 w 102"/>
                <a:gd name="T43" fmla="*/ 37 h 62"/>
                <a:gd name="T44" fmla="*/ 3 w 102"/>
                <a:gd name="T45" fmla="*/ 34 h 62"/>
                <a:gd name="T46" fmla="*/ 5 w 102"/>
                <a:gd name="T47" fmla="*/ 28 h 62"/>
                <a:gd name="T48" fmla="*/ 11 w 102"/>
                <a:gd name="T49" fmla="*/ 21 h 62"/>
                <a:gd name="T50" fmla="*/ 2 w 102"/>
                <a:gd name="T51" fmla="*/ 13 h 62"/>
                <a:gd name="T52" fmla="*/ 0 w 102"/>
                <a:gd name="T53" fmla="*/ 5 h 62"/>
                <a:gd name="T54" fmla="*/ 3 w 102"/>
                <a:gd name="T5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62">
                  <a:moveTo>
                    <a:pt x="3" y="0"/>
                  </a:moveTo>
                  <a:lnTo>
                    <a:pt x="9" y="9"/>
                  </a:lnTo>
                  <a:lnTo>
                    <a:pt x="15" y="7"/>
                  </a:lnTo>
                  <a:lnTo>
                    <a:pt x="28" y="10"/>
                  </a:lnTo>
                  <a:lnTo>
                    <a:pt x="53" y="12"/>
                  </a:lnTo>
                  <a:lnTo>
                    <a:pt x="60" y="6"/>
                  </a:lnTo>
                  <a:lnTo>
                    <a:pt x="80" y="2"/>
                  </a:lnTo>
                  <a:lnTo>
                    <a:pt x="92" y="9"/>
                  </a:lnTo>
                  <a:lnTo>
                    <a:pt x="102" y="11"/>
                  </a:lnTo>
                  <a:lnTo>
                    <a:pt x="95" y="20"/>
                  </a:lnTo>
                  <a:lnTo>
                    <a:pt x="91" y="34"/>
                  </a:lnTo>
                  <a:lnTo>
                    <a:pt x="98" y="46"/>
                  </a:lnTo>
                  <a:lnTo>
                    <a:pt x="83" y="43"/>
                  </a:lnTo>
                  <a:lnTo>
                    <a:pt x="66" y="50"/>
                  </a:lnTo>
                  <a:lnTo>
                    <a:pt x="67" y="60"/>
                  </a:lnTo>
                  <a:lnTo>
                    <a:pt x="52" y="62"/>
                  </a:lnTo>
                  <a:lnTo>
                    <a:pt x="40" y="55"/>
                  </a:lnTo>
                  <a:lnTo>
                    <a:pt x="27" y="60"/>
                  </a:lnTo>
                  <a:lnTo>
                    <a:pt x="14" y="60"/>
                  </a:lnTo>
                  <a:lnTo>
                    <a:pt x="12" y="46"/>
                  </a:lnTo>
                  <a:lnTo>
                    <a:pt x="3" y="40"/>
                  </a:lnTo>
                  <a:lnTo>
                    <a:pt x="5" y="37"/>
                  </a:lnTo>
                  <a:lnTo>
                    <a:pt x="3" y="34"/>
                  </a:lnTo>
                  <a:lnTo>
                    <a:pt x="5" y="28"/>
                  </a:lnTo>
                  <a:lnTo>
                    <a:pt x="11" y="21"/>
                  </a:lnTo>
                  <a:lnTo>
                    <a:pt x="2" y="13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6" name="Freeform 23">
              <a:extLst>
                <a:ext uri="{FF2B5EF4-FFF2-40B4-BE49-F238E27FC236}">
                  <a16:creationId xmlns:a16="http://schemas.microsoft.com/office/drawing/2014/main" id="{A70F4098-0D8F-2349-80FB-D09EC15E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600" y="3416317"/>
              <a:ext cx="23823" cy="52180"/>
            </a:xfrm>
            <a:custGeom>
              <a:avLst/>
              <a:gdLst>
                <a:gd name="T0" fmla="*/ 13 w 15"/>
                <a:gd name="T1" fmla="*/ 30 h 31"/>
                <a:gd name="T2" fmla="*/ 8 w 15"/>
                <a:gd name="T3" fmla="*/ 31 h 31"/>
                <a:gd name="T4" fmla="*/ 5 w 15"/>
                <a:gd name="T5" fmla="*/ 19 h 31"/>
                <a:gd name="T6" fmla="*/ 0 w 15"/>
                <a:gd name="T7" fmla="*/ 13 h 31"/>
                <a:gd name="T8" fmla="*/ 6 w 15"/>
                <a:gd name="T9" fmla="*/ 0 h 31"/>
                <a:gd name="T10" fmla="*/ 11 w 15"/>
                <a:gd name="T11" fmla="*/ 0 h 31"/>
                <a:gd name="T12" fmla="*/ 15 w 15"/>
                <a:gd name="T13" fmla="*/ 18 h 31"/>
                <a:gd name="T14" fmla="*/ 13 w 15"/>
                <a:gd name="T1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1">
                  <a:moveTo>
                    <a:pt x="13" y="30"/>
                  </a:moveTo>
                  <a:lnTo>
                    <a:pt x="8" y="31"/>
                  </a:lnTo>
                  <a:lnTo>
                    <a:pt x="5" y="19"/>
                  </a:lnTo>
                  <a:lnTo>
                    <a:pt x="0" y="13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5" y="18"/>
                  </a:lnTo>
                  <a:lnTo>
                    <a:pt x="13" y="3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7" name="Freeform 24">
              <a:extLst>
                <a:ext uri="{FF2B5EF4-FFF2-40B4-BE49-F238E27FC236}">
                  <a16:creationId xmlns:a16="http://schemas.microsoft.com/office/drawing/2014/main" id="{11798528-78F7-434D-9E3D-11C60DD59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837" y="3357404"/>
              <a:ext cx="33353" cy="16832"/>
            </a:xfrm>
            <a:custGeom>
              <a:avLst/>
              <a:gdLst>
                <a:gd name="T0" fmla="*/ 20 w 21"/>
                <a:gd name="T1" fmla="*/ 6 h 10"/>
                <a:gd name="T2" fmla="*/ 0 w 21"/>
                <a:gd name="T3" fmla="*/ 10 h 10"/>
                <a:gd name="T4" fmla="*/ 0 w 21"/>
                <a:gd name="T5" fmla="*/ 2 h 10"/>
                <a:gd name="T6" fmla="*/ 9 w 21"/>
                <a:gd name="T7" fmla="*/ 0 h 10"/>
                <a:gd name="T8" fmla="*/ 21 w 21"/>
                <a:gd name="T9" fmla="*/ 1 h 10"/>
                <a:gd name="T10" fmla="*/ 20 w 21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20" y="6"/>
                  </a:moveTo>
                  <a:lnTo>
                    <a:pt x="0" y="10"/>
                  </a:lnTo>
                  <a:lnTo>
                    <a:pt x="0" y="2"/>
                  </a:lnTo>
                  <a:lnTo>
                    <a:pt x="9" y="0"/>
                  </a:lnTo>
                  <a:lnTo>
                    <a:pt x="21" y="1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8" name="Freeform 25">
              <a:extLst>
                <a:ext uri="{FF2B5EF4-FFF2-40B4-BE49-F238E27FC236}">
                  <a16:creationId xmlns:a16="http://schemas.microsoft.com/office/drawing/2014/main" id="{A39032B5-81B4-7F42-B4AD-55C9C3664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777" y="3352354"/>
              <a:ext cx="20647" cy="40397"/>
            </a:xfrm>
            <a:custGeom>
              <a:avLst/>
              <a:gdLst>
                <a:gd name="T0" fmla="*/ 13 w 13"/>
                <a:gd name="T1" fmla="*/ 9 h 24"/>
                <a:gd name="T2" fmla="*/ 7 w 13"/>
                <a:gd name="T3" fmla="*/ 24 h 24"/>
                <a:gd name="T4" fmla="*/ 5 w 13"/>
                <a:gd name="T5" fmla="*/ 21 h 24"/>
                <a:gd name="T6" fmla="*/ 7 w 13"/>
                <a:gd name="T7" fmla="*/ 10 h 24"/>
                <a:gd name="T8" fmla="*/ 0 w 13"/>
                <a:gd name="T9" fmla="*/ 2 h 24"/>
                <a:gd name="T10" fmla="*/ 1 w 13"/>
                <a:gd name="T11" fmla="*/ 0 h 24"/>
                <a:gd name="T12" fmla="*/ 13 w 13"/>
                <a:gd name="T1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4">
                  <a:moveTo>
                    <a:pt x="13" y="9"/>
                  </a:moveTo>
                  <a:lnTo>
                    <a:pt x="7" y="24"/>
                  </a:lnTo>
                  <a:lnTo>
                    <a:pt x="5" y="21"/>
                  </a:lnTo>
                  <a:lnTo>
                    <a:pt x="7" y="10"/>
                  </a:lnTo>
                  <a:lnTo>
                    <a:pt x="0" y="2"/>
                  </a:lnTo>
                  <a:lnTo>
                    <a:pt x="1" y="0"/>
                  </a:lnTo>
                  <a:lnTo>
                    <a:pt x="13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69" name="Freeform 26">
              <a:extLst>
                <a:ext uri="{FF2B5EF4-FFF2-40B4-BE49-F238E27FC236}">
                  <a16:creationId xmlns:a16="http://schemas.microsoft.com/office/drawing/2014/main" id="{50E3CEBB-E1C2-4B4D-94CE-9FA3F33DD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7583" y="2719461"/>
              <a:ext cx="103233" cy="89212"/>
            </a:xfrm>
            <a:custGeom>
              <a:avLst/>
              <a:gdLst>
                <a:gd name="T0" fmla="*/ 54 w 65"/>
                <a:gd name="T1" fmla="*/ 7 h 53"/>
                <a:gd name="T2" fmla="*/ 60 w 65"/>
                <a:gd name="T3" fmla="*/ 7 h 53"/>
                <a:gd name="T4" fmla="*/ 56 w 65"/>
                <a:gd name="T5" fmla="*/ 16 h 53"/>
                <a:gd name="T6" fmla="*/ 65 w 65"/>
                <a:gd name="T7" fmla="*/ 24 h 53"/>
                <a:gd name="T8" fmla="*/ 64 w 65"/>
                <a:gd name="T9" fmla="*/ 34 h 53"/>
                <a:gd name="T10" fmla="*/ 60 w 65"/>
                <a:gd name="T11" fmla="*/ 35 h 53"/>
                <a:gd name="T12" fmla="*/ 57 w 65"/>
                <a:gd name="T13" fmla="*/ 37 h 53"/>
                <a:gd name="T14" fmla="*/ 52 w 65"/>
                <a:gd name="T15" fmla="*/ 42 h 53"/>
                <a:gd name="T16" fmla="*/ 50 w 65"/>
                <a:gd name="T17" fmla="*/ 53 h 53"/>
                <a:gd name="T18" fmla="*/ 35 w 65"/>
                <a:gd name="T19" fmla="*/ 45 h 53"/>
                <a:gd name="T20" fmla="*/ 28 w 65"/>
                <a:gd name="T21" fmla="*/ 37 h 53"/>
                <a:gd name="T22" fmla="*/ 21 w 65"/>
                <a:gd name="T23" fmla="*/ 32 h 53"/>
                <a:gd name="T24" fmla="*/ 13 w 65"/>
                <a:gd name="T25" fmla="*/ 24 h 53"/>
                <a:gd name="T26" fmla="*/ 9 w 65"/>
                <a:gd name="T27" fmla="*/ 18 h 53"/>
                <a:gd name="T28" fmla="*/ 0 w 65"/>
                <a:gd name="T29" fmla="*/ 8 h 53"/>
                <a:gd name="T30" fmla="*/ 3 w 65"/>
                <a:gd name="T31" fmla="*/ 0 h 53"/>
                <a:gd name="T32" fmla="*/ 9 w 65"/>
                <a:gd name="T33" fmla="*/ 5 h 53"/>
                <a:gd name="T34" fmla="*/ 13 w 65"/>
                <a:gd name="T35" fmla="*/ 0 h 53"/>
                <a:gd name="T36" fmla="*/ 20 w 65"/>
                <a:gd name="T37" fmla="*/ 0 h 53"/>
                <a:gd name="T38" fmla="*/ 35 w 65"/>
                <a:gd name="T39" fmla="*/ 3 h 53"/>
                <a:gd name="T40" fmla="*/ 46 w 65"/>
                <a:gd name="T41" fmla="*/ 3 h 53"/>
                <a:gd name="T42" fmla="*/ 54 w 65"/>
                <a:gd name="T43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53">
                  <a:moveTo>
                    <a:pt x="54" y="7"/>
                  </a:moveTo>
                  <a:lnTo>
                    <a:pt x="60" y="7"/>
                  </a:lnTo>
                  <a:lnTo>
                    <a:pt x="56" y="16"/>
                  </a:lnTo>
                  <a:lnTo>
                    <a:pt x="65" y="24"/>
                  </a:lnTo>
                  <a:lnTo>
                    <a:pt x="64" y="34"/>
                  </a:lnTo>
                  <a:lnTo>
                    <a:pt x="60" y="35"/>
                  </a:lnTo>
                  <a:lnTo>
                    <a:pt x="57" y="37"/>
                  </a:lnTo>
                  <a:lnTo>
                    <a:pt x="52" y="42"/>
                  </a:lnTo>
                  <a:lnTo>
                    <a:pt x="50" y="53"/>
                  </a:lnTo>
                  <a:lnTo>
                    <a:pt x="35" y="45"/>
                  </a:lnTo>
                  <a:lnTo>
                    <a:pt x="28" y="37"/>
                  </a:lnTo>
                  <a:lnTo>
                    <a:pt x="21" y="32"/>
                  </a:lnTo>
                  <a:lnTo>
                    <a:pt x="13" y="24"/>
                  </a:lnTo>
                  <a:lnTo>
                    <a:pt x="9" y="18"/>
                  </a:lnTo>
                  <a:lnTo>
                    <a:pt x="0" y="8"/>
                  </a:lnTo>
                  <a:lnTo>
                    <a:pt x="3" y="0"/>
                  </a:lnTo>
                  <a:lnTo>
                    <a:pt x="9" y="5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35" y="3"/>
                  </a:lnTo>
                  <a:lnTo>
                    <a:pt x="46" y="3"/>
                  </a:lnTo>
                  <a:lnTo>
                    <a:pt x="54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0" name="Freeform 27">
              <a:extLst>
                <a:ext uri="{FF2B5EF4-FFF2-40B4-BE49-F238E27FC236}">
                  <a16:creationId xmlns:a16="http://schemas.microsoft.com/office/drawing/2014/main" id="{45174523-7781-DE4B-8E81-00A2B6D25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755" y="2349152"/>
              <a:ext cx="231876" cy="161590"/>
            </a:xfrm>
            <a:custGeom>
              <a:avLst/>
              <a:gdLst>
                <a:gd name="T0" fmla="*/ 1 w 146"/>
                <a:gd name="T1" fmla="*/ 44 h 96"/>
                <a:gd name="T2" fmla="*/ 15 w 146"/>
                <a:gd name="T3" fmla="*/ 44 h 96"/>
                <a:gd name="T4" fmla="*/ 31 w 146"/>
                <a:gd name="T5" fmla="*/ 37 h 96"/>
                <a:gd name="T6" fmla="*/ 33 w 146"/>
                <a:gd name="T7" fmla="*/ 26 h 96"/>
                <a:gd name="T8" fmla="*/ 45 w 146"/>
                <a:gd name="T9" fmla="*/ 20 h 96"/>
                <a:gd name="T10" fmla="*/ 42 w 146"/>
                <a:gd name="T11" fmla="*/ 11 h 96"/>
                <a:gd name="T12" fmla="*/ 50 w 146"/>
                <a:gd name="T13" fmla="*/ 7 h 96"/>
                <a:gd name="T14" fmla="*/ 65 w 146"/>
                <a:gd name="T15" fmla="*/ 0 h 96"/>
                <a:gd name="T16" fmla="*/ 82 w 146"/>
                <a:gd name="T17" fmla="*/ 5 h 96"/>
                <a:gd name="T18" fmla="*/ 85 w 146"/>
                <a:gd name="T19" fmla="*/ 10 h 96"/>
                <a:gd name="T20" fmla="*/ 93 w 146"/>
                <a:gd name="T21" fmla="*/ 7 h 96"/>
                <a:gd name="T22" fmla="*/ 109 w 146"/>
                <a:gd name="T23" fmla="*/ 12 h 96"/>
                <a:gd name="T24" fmla="*/ 112 w 146"/>
                <a:gd name="T25" fmla="*/ 21 h 96"/>
                <a:gd name="T26" fmla="*/ 110 w 146"/>
                <a:gd name="T27" fmla="*/ 27 h 96"/>
                <a:gd name="T28" fmla="*/ 122 w 146"/>
                <a:gd name="T29" fmla="*/ 40 h 96"/>
                <a:gd name="T30" fmla="*/ 129 w 146"/>
                <a:gd name="T31" fmla="*/ 43 h 96"/>
                <a:gd name="T32" fmla="*/ 129 w 146"/>
                <a:gd name="T33" fmla="*/ 47 h 96"/>
                <a:gd name="T34" fmla="*/ 140 w 146"/>
                <a:gd name="T35" fmla="*/ 50 h 96"/>
                <a:gd name="T36" fmla="*/ 146 w 146"/>
                <a:gd name="T37" fmla="*/ 56 h 96"/>
                <a:gd name="T38" fmla="*/ 140 w 146"/>
                <a:gd name="T39" fmla="*/ 60 h 96"/>
                <a:gd name="T40" fmla="*/ 128 w 146"/>
                <a:gd name="T41" fmla="*/ 59 h 96"/>
                <a:gd name="T42" fmla="*/ 125 w 146"/>
                <a:gd name="T43" fmla="*/ 61 h 96"/>
                <a:gd name="T44" fmla="*/ 130 w 146"/>
                <a:gd name="T45" fmla="*/ 68 h 96"/>
                <a:gd name="T46" fmla="*/ 136 w 146"/>
                <a:gd name="T47" fmla="*/ 81 h 96"/>
                <a:gd name="T48" fmla="*/ 123 w 146"/>
                <a:gd name="T49" fmla="*/ 82 h 96"/>
                <a:gd name="T50" fmla="*/ 119 w 146"/>
                <a:gd name="T51" fmla="*/ 86 h 96"/>
                <a:gd name="T52" fmla="*/ 119 w 146"/>
                <a:gd name="T53" fmla="*/ 96 h 96"/>
                <a:gd name="T54" fmla="*/ 113 w 146"/>
                <a:gd name="T55" fmla="*/ 95 h 96"/>
                <a:gd name="T56" fmla="*/ 99 w 146"/>
                <a:gd name="T57" fmla="*/ 95 h 96"/>
                <a:gd name="T58" fmla="*/ 94 w 146"/>
                <a:gd name="T59" fmla="*/ 91 h 96"/>
                <a:gd name="T60" fmla="*/ 88 w 146"/>
                <a:gd name="T61" fmla="*/ 94 h 96"/>
                <a:gd name="T62" fmla="*/ 82 w 146"/>
                <a:gd name="T63" fmla="*/ 91 h 96"/>
                <a:gd name="T64" fmla="*/ 70 w 146"/>
                <a:gd name="T65" fmla="*/ 91 h 96"/>
                <a:gd name="T66" fmla="*/ 51 w 146"/>
                <a:gd name="T67" fmla="*/ 86 h 96"/>
                <a:gd name="T68" fmla="*/ 35 w 146"/>
                <a:gd name="T69" fmla="*/ 84 h 96"/>
                <a:gd name="T70" fmla="*/ 23 w 146"/>
                <a:gd name="T71" fmla="*/ 85 h 96"/>
                <a:gd name="T72" fmla="*/ 15 w 146"/>
                <a:gd name="T73" fmla="*/ 90 h 96"/>
                <a:gd name="T74" fmla="*/ 8 w 146"/>
                <a:gd name="T75" fmla="*/ 91 h 96"/>
                <a:gd name="T76" fmla="*/ 6 w 146"/>
                <a:gd name="T77" fmla="*/ 82 h 96"/>
                <a:gd name="T78" fmla="*/ 0 w 146"/>
                <a:gd name="T79" fmla="*/ 73 h 96"/>
                <a:gd name="T80" fmla="*/ 9 w 146"/>
                <a:gd name="T81" fmla="*/ 69 h 96"/>
                <a:gd name="T82" fmla="*/ 8 w 146"/>
                <a:gd name="T83" fmla="*/ 61 h 96"/>
                <a:gd name="T84" fmla="*/ 3 w 146"/>
                <a:gd name="T85" fmla="*/ 53 h 96"/>
                <a:gd name="T86" fmla="*/ 1 w 146"/>
                <a:gd name="T87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96">
                  <a:moveTo>
                    <a:pt x="1" y="44"/>
                  </a:moveTo>
                  <a:lnTo>
                    <a:pt x="15" y="44"/>
                  </a:lnTo>
                  <a:lnTo>
                    <a:pt x="31" y="37"/>
                  </a:lnTo>
                  <a:lnTo>
                    <a:pt x="33" y="26"/>
                  </a:lnTo>
                  <a:lnTo>
                    <a:pt x="45" y="20"/>
                  </a:lnTo>
                  <a:lnTo>
                    <a:pt x="42" y="11"/>
                  </a:lnTo>
                  <a:lnTo>
                    <a:pt x="50" y="7"/>
                  </a:lnTo>
                  <a:lnTo>
                    <a:pt x="65" y="0"/>
                  </a:lnTo>
                  <a:lnTo>
                    <a:pt x="82" y="5"/>
                  </a:lnTo>
                  <a:lnTo>
                    <a:pt x="85" y="10"/>
                  </a:lnTo>
                  <a:lnTo>
                    <a:pt x="93" y="7"/>
                  </a:lnTo>
                  <a:lnTo>
                    <a:pt x="109" y="12"/>
                  </a:lnTo>
                  <a:lnTo>
                    <a:pt x="112" y="21"/>
                  </a:lnTo>
                  <a:lnTo>
                    <a:pt x="110" y="27"/>
                  </a:lnTo>
                  <a:lnTo>
                    <a:pt x="122" y="40"/>
                  </a:lnTo>
                  <a:lnTo>
                    <a:pt x="129" y="43"/>
                  </a:lnTo>
                  <a:lnTo>
                    <a:pt x="129" y="47"/>
                  </a:lnTo>
                  <a:lnTo>
                    <a:pt x="140" y="50"/>
                  </a:lnTo>
                  <a:lnTo>
                    <a:pt x="146" y="56"/>
                  </a:lnTo>
                  <a:lnTo>
                    <a:pt x="140" y="60"/>
                  </a:lnTo>
                  <a:lnTo>
                    <a:pt x="128" y="59"/>
                  </a:lnTo>
                  <a:lnTo>
                    <a:pt x="125" y="61"/>
                  </a:lnTo>
                  <a:lnTo>
                    <a:pt x="130" y="68"/>
                  </a:lnTo>
                  <a:lnTo>
                    <a:pt x="136" y="81"/>
                  </a:lnTo>
                  <a:lnTo>
                    <a:pt x="123" y="82"/>
                  </a:lnTo>
                  <a:lnTo>
                    <a:pt x="119" y="86"/>
                  </a:lnTo>
                  <a:lnTo>
                    <a:pt x="119" y="96"/>
                  </a:lnTo>
                  <a:lnTo>
                    <a:pt x="113" y="95"/>
                  </a:lnTo>
                  <a:lnTo>
                    <a:pt x="99" y="95"/>
                  </a:lnTo>
                  <a:lnTo>
                    <a:pt x="94" y="91"/>
                  </a:lnTo>
                  <a:lnTo>
                    <a:pt x="88" y="94"/>
                  </a:lnTo>
                  <a:lnTo>
                    <a:pt x="82" y="91"/>
                  </a:lnTo>
                  <a:lnTo>
                    <a:pt x="70" y="91"/>
                  </a:lnTo>
                  <a:lnTo>
                    <a:pt x="51" y="86"/>
                  </a:lnTo>
                  <a:lnTo>
                    <a:pt x="35" y="84"/>
                  </a:lnTo>
                  <a:lnTo>
                    <a:pt x="23" y="85"/>
                  </a:lnTo>
                  <a:lnTo>
                    <a:pt x="15" y="90"/>
                  </a:lnTo>
                  <a:lnTo>
                    <a:pt x="8" y="91"/>
                  </a:lnTo>
                  <a:lnTo>
                    <a:pt x="6" y="82"/>
                  </a:lnTo>
                  <a:lnTo>
                    <a:pt x="0" y="73"/>
                  </a:lnTo>
                  <a:lnTo>
                    <a:pt x="9" y="69"/>
                  </a:lnTo>
                  <a:lnTo>
                    <a:pt x="8" y="61"/>
                  </a:lnTo>
                  <a:lnTo>
                    <a:pt x="3" y="53"/>
                  </a:lnTo>
                  <a:lnTo>
                    <a:pt x="1" y="4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1" name="Freeform 28">
              <a:extLst>
                <a:ext uri="{FF2B5EF4-FFF2-40B4-BE49-F238E27FC236}">
                  <a16:creationId xmlns:a16="http://schemas.microsoft.com/office/drawing/2014/main" id="{6F3CC033-670B-564F-998D-E233892F7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199" y="3650285"/>
              <a:ext cx="41293" cy="90894"/>
            </a:xfrm>
            <a:custGeom>
              <a:avLst/>
              <a:gdLst>
                <a:gd name="T0" fmla="*/ 6 w 26"/>
                <a:gd name="T1" fmla="*/ 14 h 54"/>
                <a:gd name="T2" fmla="*/ 6 w 26"/>
                <a:gd name="T3" fmla="*/ 11 h 54"/>
                <a:gd name="T4" fmla="*/ 9 w 26"/>
                <a:gd name="T5" fmla="*/ 11 h 54"/>
                <a:gd name="T6" fmla="*/ 12 w 26"/>
                <a:gd name="T7" fmla="*/ 13 h 54"/>
                <a:gd name="T8" fmla="*/ 20 w 26"/>
                <a:gd name="T9" fmla="*/ 0 h 54"/>
                <a:gd name="T10" fmla="*/ 23 w 26"/>
                <a:gd name="T11" fmla="*/ 0 h 54"/>
                <a:gd name="T12" fmla="*/ 23 w 26"/>
                <a:gd name="T13" fmla="*/ 3 h 54"/>
                <a:gd name="T14" fmla="*/ 26 w 26"/>
                <a:gd name="T15" fmla="*/ 3 h 54"/>
                <a:gd name="T16" fmla="*/ 25 w 26"/>
                <a:gd name="T17" fmla="*/ 9 h 54"/>
                <a:gd name="T18" fmla="*/ 21 w 26"/>
                <a:gd name="T19" fmla="*/ 18 h 54"/>
                <a:gd name="T20" fmla="*/ 22 w 26"/>
                <a:gd name="T21" fmla="*/ 21 h 54"/>
                <a:gd name="T22" fmla="*/ 19 w 26"/>
                <a:gd name="T23" fmla="*/ 29 h 54"/>
                <a:gd name="T24" fmla="*/ 20 w 26"/>
                <a:gd name="T25" fmla="*/ 31 h 54"/>
                <a:gd name="T26" fmla="*/ 17 w 26"/>
                <a:gd name="T27" fmla="*/ 41 h 54"/>
                <a:gd name="T28" fmla="*/ 13 w 26"/>
                <a:gd name="T29" fmla="*/ 46 h 54"/>
                <a:gd name="T30" fmla="*/ 10 w 26"/>
                <a:gd name="T31" fmla="*/ 47 h 54"/>
                <a:gd name="T32" fmla="*/ 5 w 26"/>
                <a:gd name="T33" fmla="*/ 54 h 54"/>
                <a:gd name="T34" fmla="*/ 0 w 26"/>
                <a:gd name="T35" fmla="*/ 54 h 54"/>
                <a:gd name="T36" fmla="*/ 4 w 26"/>
                <a:gd name="T37" fmla="*/ 31 h 54"/>
                <a:gd name="T38" fmla="*/ 6 w 26"/>
                <a:gd name="T3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4">
                  <a:moveTo>
                    <a:pt x="6" y="14"/>
                  </a:moveTo>
                  <a:lnTo>
                    <a:pt x="6" y="11"/>
                  </a:lnTo>
                  <a:lnTo>
                    <a:pt x="9" y="11"/>
                  </a:lnTo>
                  <a:lnTo>
                    <a:pt x="12" y="13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5" y="9"/>
                  </a:lnTo>
                  <a:lnTo>
                    <a:pt x="21" y="18"/>
                  </a:lnTo>
                  <a:lnTo>
                    <a:pt x="22" y="21"/>
                  </a:lnTo>
                  <a:lnTo>
                    <a:pt x="19" y="29"/>
                  </a:lnTo>
                  <a:lnTo>
                    <a:pt x="20" y="31"/>
                  </a:lnTo>
                  <a:lnTo>
                    <a:pt x="17" y="41"/>
                  </a:lnTo>
                  <a:lnTo>
                    <a:pt x="13" y="46"/>
                  </a:lnTo>
                  <a:lnTo>
                    <a:pt x="10" y="47"/>
                  </a:lnTo>
                  <a:lnTo>
                    <a:pt x="5" y="54"/>
                  </a:lnTo>
                  <a:lnTo>
                    <a:pt x="0" y="54"/>
                  </a:lnTo>
                  <a:lnTo>
                    <a:pt x="4" y="31"/>
                  </a:lnTo>
                  <a:lnTo>
                    <a:pt x="6" y="1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2" name="Freeform 29">
              <a:extLst>
                <a:ext uri="{FF2B5EF4-FFF2-40B4-BE49-F238E27FC236}">
                  <a16:creationId xmlns:a16="http://schemas.microsoft.com/office/drawing/2014/main" id="{F3D1F979-86D4-4342-8E52-F59614E0B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065" y="4638338"/>
              <a:ext cx="365284" cy="459521"/>
            </a:xfrm>
            <a:custGeom>
              <a:avLst/>
              <a:gdLst>
                <a:gd name="T0" fmla="*/ 141 w 230"/>
                <a:gd name="T1" fmla="*/ 255 h 273"/>
                <a:gd name="T2" fmla="*/ 121 w 230"/>
                <a:gd name="T3" fmla="*/ 254 h 273"/>
                <a:gd name="T4" fmla="*/ 116 w 230"/>
                <a:gd name="T5" fmla="*/ 271 h 273"/>
                <a:gd name="T6" fmla="*/ 104 w 230"/>
                <a:gd name="T7" fmla="*/ 256 h 273"/>
                <a:gd name="T8" fmla="*/ 79 w 230"/>
                <a:gd name="T9" fmla="*/ 251 h 273"/>
                <a:gd name="T10" fmla="*/ 67 w 230"/>
                <a:gd name="T11" fmla="*/ 270 h 273"/>
                <a:gd name="T12" fmla="*/ 54 w 230"/>
                <a:gd name="T13" fmla="*/ 273 h 273"/>
                <a:gd name="T14" fmla="*/ 43 w 230"/>
                <a:gd name="T15" fmla="*/ 244 h 273"/>
                <a:gd name="T16" fmla="*/ 31 w 230"/>
                <a:gd name="T17" fmla="*/ 221 h 273"/>
                <a:gd name="T18" fmla="*/ 34 w 230"/>
                <a:gd name="T19" fmla="*/ 201 h 273"/>
                <a:gd name="T20" fmla="*/ 24 w 230"/>
                <a:gd name="T21" fmla="*/ 192 h 273"/>
                <a:gd name="T22" fmla="*/ 20 w 230"/>
                <a:gd name="T23" fmla="*/ 177 h 273"/>
                <a:gd name="T24" fmla="*/ 10 w 230"/>
                <a:gd name="T25" fmla="*/ 163 h 273"/>
                <a:gd name="T26" fmla="*/ 19 w 230"/>
                <a:gd name="T27" fmla="*/ 140 h 273"/>
                <a:gd name="T28" fmla="*/ 10 w 230"/>
                <a:gd name="T29" fmla="*/ 123 h 273"/>
                <a:gd name="T30" fmla="*/ 13 w 230"/>
                <a:gd name="T31" fmla="*/ 116 h 273"/>
                <a:gd name="T32" fmla="*/ 10 w 230"/>
                <a:gd name="T33" fmla="*/ 108 h 273"/>
                <a:gd name="T34" fmla="*/ 16 w 230"/>
                <a:gd name="T35" fmla="*/ 98 h 273"/>
                <a:gd name="T36" fmla="*/ 15 w 230"/>
                <a:gd name="T37" fmla="*/ 80 h 273"/>
                <a:gd name="T38" fmla="*/ 15 w 230"/>
                <a:gd name="T39" fmla="*/ 65 h 273"/>
                <a:gd name="T40" fmla="*/ 18 w 230"/>
                <a:gd name="T41" fmla="*/ 58 h 273"/>
                <a:gd name="T42" fmla="*/ 0 w 230"/>
                <a:gd name="T43" fmla="*/ 25 h 273"/>
                <a:gd name="T44" fmla="*/ 14 w 230"/>
                <a:gd name="T45" fmla="*/ 27 h 273"/>
                <a:gd name="T46" fmla="*/ 23 w 230"/>
                <a:gd name="T47" fmla="*/ 26 h 273"/>
                <a:gd name="T48" fmla="*/ 27 w 230"/>
                <a:gd name="T49" fmla="*/ 20 h 273"/>
                <a:gd name="T50" fmla="*/ 43 w 230"/>
                <a:gd name="T51" fmla="*/ 12 h 273"/>
                <a:gd name="T52" fmla="*/ 52 w 230"/>
                <a:gd name="T53" fmla="*/ 4 h 273"/>
                <a:gd name="T54" fmla="*/ 76 w 230"/>
                <a:gd name="T55" fmla="*/ 0 h 273"/>
                <a:gd name="T56" fmla="*/ 74 w 230"/>
                <a:gd name="T57" fmla="*/ 16 h 273"/>
                <a:gd name="T58" fmla="*/ 77 w 230"/>
                <a:gd name="T59" fmla="*/ 24 h 273"/>
                <a:gd name="T60" fmla="*/ 76 w 230"/>
                <a:gd name="T61" fmla="*/ 38 h 273"/>
                <a:gd name="T62" fmla="*/ 97 w 230"/>
                <a:gd name="T63" fmla="*/ 56 h 273"/>
                <a:gd name="T64" fmla="*/ 118 w 230"/>
                <a:gd name="T65" fmla="*/ 60 h 273"/>
                <a:gd name="T66" fmla="*/ 126 w 230"/>
                <a:gd name="T67" fmla="*/ 68 h 273"/>
                <a:gd name="T68" fmla="*/ 138 w 230"/>
                <a:gd name="T69" fmla="*/ 72 h 273"/>
                <a:gd name="T70" fmla="*/ 146 w 230"/>
                <a:gd name="T71" fmla="*/ 78 h 273"/>
                <a:gd name="T72" fmla="*/ 158 w 230"/>
                <a:gd name="T73" fmla="*/ 77 h 273"/>
                <a:gd name="T74" fmla="*/ 169 w 230"/>
                <a:gd name="T75" fmla="*/ 84 h 273"/>
                <a:gd name="T76" fmla="*/ 170 w 230"/>
                <a:gd name="T77" fmla="*/ 96 h 273"/>
                <a:gd name="T78" fmla="*/ 174 w 230"/>
                <a:gd name="T79" fmla="*/ 102 h 273"/>
                <a:gd name="T80" fmla="*/ 175 w 230"/>
                <a:gd name="T81" fmla="*/ 111 h 273"/>
                <a:gd name="T82" fmla="*/ 170 w 230"/>
                <a:gd name="T83" fmla="*/ 111 h 273"/>
                <a:gd name="T84" fmla="*/ 179 w 230"/>
                <a:gd name="T85" fmla="*/ 135 h 273"/>
                <a:gd name="T86" fmla="*/ 213 w 230"/>
                <a:gd name="T87" fmla="*/ 136 h 273"/>
                <a:gd name="T88" fmla="*/ 212 w 230"/>
                <a:gd name="T89" fmla="*/ 148 h 273"/>
                <a:gd name="T90" fmla="*/ 214 w 230"/>
                <a:gd name="T91" fmla="*/ 156 h 273"/>
                <a:gd name="T92" fmla="*/ 225 w 230"/>
                <a:gd name="T93" fmla="*/ 162 h 273"/>
                <a:gd name="T94" fmla="*/ 230 w 230"/>
                <a:gd name="T95" fmla="*/ 175 h 273"/>
                <a:gd name="T96" fmla="*/ 228 w 230"/>
                <a:gd name="T97" fmla="*/ 191 h 273"/>
                <a:gd name="T98" fmla="*/ 224 w 230"/>
                <a:gd name="T99" fmla="*/ 201 h 273"/>
                <a:gd name="T100" fmla="*/ 227 w 230"/>
                <a:gd name="T101" fmla="*/ 212 h 273"/>
                <a:gd name="T102" fmla="*/ 222 w 230"/>
                <a:gd name="T103" fmla="*/ 217 h 273"/>
                <a:gd name="T104" fmla="*/ 221 w 230"/>
                <a:gd name="T105" fmla="*/ 210 h 273"/>
                <a:gd name="T106" fmla="*/ 203 w 230"/>
                <a:gd name="T107" fmla="*/ 200 h 273"/>
                <a:gd name="T108" fmla="*/ 186 w 230"/>
                <a:gd name="T109" fmla="*/ 199 h 273"/>
                <a:gd name="T110" fmla="*/ 155 w 230"/>
                <a:gd name="T111" fmla="*/ 205 h 273"/>
                <a:gd name="T112" fmla="*/ 148 w 230"/>
                <a:gd name="T113" fmla="*/ 224 h 273"/>
                <a:gd name="T114" fmla="*/ 149 w 230"/>
                <a:gd name="T115" fmla="*/ 235 h 273"/>
                <a:gd name="T116" fmla="*/ 145 w 230"/>
                <a:gd name="T117" fmla="*/ 260 h 273"/>
                <a:gd name="T118" fmla="*/ 141 w 230"/>
                <a:gd name="T119" fmla="*/ 25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0" h="273">
                  <a:moveTo>
                    <a:pt x="141" y="255"/>
                  </a:moveTo>
                  <a:lnTo>
                    <a:pt x="121" y="254"/>
                  </a:lnTo>
                  <a:lnTo>
                    <a:pt x="116" y="271"/>
                  </a:lnTo>
                  <a:lnTo>
                    <a:pt x="104" y="256"/>
                  </a:lnTo>
                  <a:lnTo>
                    <a:pt x="79" y="251"/>
                  </a:lnTo>
                  <a:lnTo>
                    <a:pt x="67" y="270"/>
                  </a:lnTo>
                  <a:lnTo>
                    <a:pt x="54" y="273"/>
                  </a:lnTo>
                  <a:lnTo>
                    <a:pt x="43" y="244"/>
                  </a:lnTo>
                  <a:lnTo>
                    <a:pt x="31" y="221"/>
                  </a:lnTo>
                  <a:lnTo>
                    <a:pt x="34" y="201"/>
                  </a:lnTo>
                  <a:lnTo>
                    <a:pt x="24" y="192"/>
                  </a:lnTo>
                  <a:lnTo>
                    <a:pt x="20" y="177"/>
                  </a:lnTo>
                  <a:lnTo>
                    <a:pt x="10" y="163"/>
                  </a:lnTo>
                  <a:lnTo>
                    <a:pt x="19" y="140"/>
                  </a:lnTo>
                  <a:lnTo>
                    <a:pt x="10" y="123"/>
                  </a:lnTo>
                  <a:lnTo>
                    <a:pt x="13" y="116"/>
                  </a:lnTo>
                  <a:lnTo>
                    <a:pt x="10" y="108"/>
                  </a:lnTo>
                  <a:lnTo>
                    <a:pt x="16" y="98"/>
                  </a:lnTo>
                  <a:lnTo>
                    <a:pt x="15" y="80"/>
                  </a:lnTo>
                  <a:lnTo>
                    <a:pt x="15" y="65"/>
                  </a:lnTo>
                  <a:lnTo>
                    <a:pt x="18" y="58"/>
                  </a:lnTo>
                  <a:lnTo>
                    <a:pt x="0" y="25"/>
                  </a:lnTo>
                  <a:lnTo>
                    <a:pt x="14" y="27"/>
                  </a:lnTo>
                  <a:lnTo>
                    <a:pt x="23" y="26"/>
                  </a:lnTo>
                  <a:lnTo>
                    <a:pt x="27" y="20"/>
                  </a:lnTo>
                  <a:lnTo>
                    <a:pt x="43" y="12"/>
                  </a:lnTo>
                  <a:lnTo>
                    <a:pt x="52" y="4"/>
                  </a:lnTo>
                  <a:lnTo>
                    <a:pt x="76" y="0"/>
                  </a:lnTo>
                  <a:lnTo>
                    <a:pt x="74" y="16"/>
                  </a:lnTo>
                  <a:lnTo>
                    <a:pt x="77" y="24"/>
                  </a:lnTo>
                  <a:lnTo>
                    <a:pt x="76" y="38"/>
                  </a:lnTo>
                  <a:lnTo>
                    <a:pt x="97" y="56"/>
                  </a:lnTo>
                  <a:lnTo>
                    <a:pt x="118" y="60"/>
                  </a:lnTo>
                  <a:lnTo>
                    <a:pt x="126" y="68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8" y="77"/>
                  </a:lnTo>
                  <a:lnTo>
                    <a:pt x="169" y="84"/>
                  </a:lnTo>
                  <a:lnTo>
                    <a:pt x="170" y="96"/>
                  </a:lnTo>
                  <a:lnTo>
                    <a:pt x="174" y="102"/>
                  </a:lnTo>
                  <a:lnTo>
                    <a:pt x="175" y="111"/>
                  </a:lnTo>
                  <a:lnTo>
                    <a:pt x="170" y="111"/>
                  </a:lnTo>
                  <a:lnTo>
                    <a:pt x="179" y="135"/>
                  </a:lnTo>
                  <a:lnTo>
                    <a:pt x="213" y="136"/>
                  </a:lnTo>
                  <a:lnTo>
                    <a:pt x="212" y="148"/>
                  </a:lnTo>
                  <a:lnTo>
                    <a:pt x="214" y="156"/>
                  </a:lnTo>
                  <a:lnTo>
                    <a:pt x="225" y="162"/>
                  </a:lnTo>
                  <a:lnTo>
                    <a:pt x="230" y="175"/>
                  </a:lnTo>
                  <a:lnTo>
                    <a:pt x="228" y="191"/>
                  </a:lnTo>
                  <a:lnTo>
                    <a:pt x="224" y="201"/>
                  </a:lnTo>
                  <a:lnTo>
                    <a:pt x="227" y="212"/>
                  </a:lnTo>
                  <a:lnTo>
                    <a:pt x="222" y="217"/>
                  </a:lnTo>
                  <a:lnTo>
                    <a:pt x="221" y="210"/>
                  </a:lnTo>
                  <a:lnTo>
                    <a:pt x="203" y="200"/>
                  </a:lnTo>
                  <a:lnTo>
                    <a:pt x="186" y="199"/>
                  </a:lnTo>
                  <a:lnTo>
                    <a:pt x="155" y="205"/>
                  </a:lnTo>
                  <a:lnTo>
                    <a:pt x="148" y="224"/>
                  </a:lnTo>
                  <a:lnTo>
                    <a:pt x="149" y="235"/>
                  </a:lnTo>
                  <a:lnTo>
                    <a:pt x="145" y="260"/>
                  </a:lnTo>
                  <a:lnTo>
                    <a:pt x="141" y="25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3" name="Freeform 30">
              <a:extLst>
                <a:ext uri="{FF2B5EF4-FFF2-40B4-BE49-F238E27FC236}">
                  <a16:creationId xmlns:a16="http://schemas.microsoft.com/office/drawing/2014/main" id="{6914DE54-EEFB-1948-A041-CBF0913A2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070" y="4113173"/>
              <a:ext cx="1143496" cy="1365095"/>
            </a:xfrm>
            <a:custGeom>
              <a:avLst/>
              <a:gdLst>
                <a:gd name="T0" fmla="*/ 390 w 720"/>
                <a:gd name="T1" fmla="*/ 680 h 811"/>
                <a:gd name="T2" fmla="*/ 383 w 720"/>
                <a:gd name="T3" fmla="*/ 644 h 811"/>
                <a:gd name="T4" fmla="*/ 378 w 720"/>
                <a:gd name="T5" fmla="*/ 605 h 811"/>
                <a:gd name="T6" fmla="*/ 358 w 720"/>
                <a:gd name="T7" fmla="*/ 580 h 811"/>
                <a:gd name="T8" fmla="*/ 315 w 720"/>
                <a:gd name="T9" fmla="*/ 568 h 811"/>
                <a:gd name="T10" fmla="*/ 309 w 720"/>
                <a:gd name="T11" fmla="*/ 513 h 811"/>
                <a:gd name="T12" fmla="*/ 299 w 720"/>
                <a:gd name="T13" fmla="*/ 468 h 811"/>
                <a:gd name="T14" fmla="*/ 255 w 720"/>
                <a:gd name="T15" fmla="*/ 423 h 811"/>
                <a:gd name="T16" fmla="*/ 254 w 720"/>
                <a:gd name="T17" fmla="*/ 396 h 811"/>
                <a:gd name="T18" fmla="*/ 211 w 720"/>
                <a:gd name="T19" fmla="*/ 380 h 811"/>
                <a:gd name="T20" fmla="*/ 162 w 720"/>
                <a:gd name="T21" fmla="*/ 336 h 811"/>
                <a:gd name="T22" fmla="*/ 128 w 720"/>
                <a:gd name="T23" fmla="*/ 324 h 811"/>
                <a:gd name="T24" fmla="*/ 85 w 720"/>
                <a:gd name="T25" fmla="*/ 337 h 811"/>
                <a:gd name="T26" fmla="*/ 52 w 720"/>
                <a:gd name="T27" fmla="*/ 319 h 811"/>
                <a:gd name="T28" fmla="*/ 19 w 720"/>
                <a:gd name="T29" fmla="*/ 297 h 811"/>
                <a:gd name="T30" fmla="*/ 4 w 720"/>
                <a:gd name="T31" fmla="*/ 253 h 811"/>
                <a:gd name="T32" fmla="*/ 19 w 720"/>
                <a:gd name="T33" fmla="*/ 219 h 811"/>
                <a:gd name="T34" fmla="*/ 73 w 720"/>
                <a:gd name="T35" fmla="*/ 199 h 811"/>
                <a:gd name="T36" fmla="*/ 70 w 720"/>
                <a:gd name="T37" fmla="*/ 113 h 811"/>
                <a:gd name="T38" fmla="*/ 85 w 720"/>
                <a:gd name="T39" fmla="*/ 89 h 811"/>
                <a:gd name="T40" fmla="*/ 116 w 720"/>
                <a:gd name="T41" fmla="*/ 67 h 811"/>
                <a:gd name="T42" fmla="*/ 138 w 720"/>
                <a:gd name="T43" fmla="*/ 94 h 811"/>
                <a:gd name="T44" fmla="*/ 177 w 720"/>
                <a:gd name="T45" fmla="*/ 78 h 811"/>
                <a:gd name="T46" fmla="*/ 176 w 720"/>
                <a:gd name="T47" fmla="*/ 58 h 811"/>
                <a:gd name="T48" fmla="*/ 170 w 720"/>
                <a:gd name="T49" fmla="*/ 23 h 811"/>
                <a:gd name="T50" fmla="*/ 216 w 720"/>
                <a:gd name="T51" fmla="*/ 23 h 811"/>
                <a:gd name="T52" fmla="*/ 251 w 720"/>
                <a:gd name="T53" fmla="*/ 0 h 811"/>
                <a:gd name="T54" fmla="*/ 263 w 720"/>
                <a:gd name="T55" fmla="*/ 27 h 811"/>
                <a:gd name="T56" fmla="*/ 261 w 720"/>
                <a:gd name="T57" fmla="*/ 72 h 811"/>
                <a:gd name="T58" fmla="*/ 289 w 720"/>
                <a:gd name="T59" fmla="*/ 78 h 811"/>
                <a:gd name="T60" fmla="*/ 318 w 720"/>
                <a:gd name="T61" fmla="*/ 70 h 811"/>
                <a:gd name="T62" fmla="*/ 328 w 720"/>
                <a:gd name="T63" fmla="*/ 57 h 811"/>
                <a:gd name="T64" fmla="*/ 363 w 720"/>
                <a:gd name="T65" fmla="*/ 66 h 811"/>
                <a:gd name="T66" fmla="*/ 384 w 720"/>
                <a:gd name="T67" fmla="*/ 65 h 811"/>
                <a:gd name="T68" fmla="*/ 414 w 720"/>
                <a:gd name="T69" fmla="*/ 22 h 811"/>
                <a:gd name="T70" fmla="*/ 439 w 720"/>
                <a:gd name="T71" fmla="*/ 88 h 811"/>
                <a:gd name="T72" fmla="*/ 464 w 720"/>
                <a:gd name="T73" fmla="*/ 135 h 811"/>
                <a:gd name="T74" fmla="*/ 540 w 720"/>
                <a:gd name="T75" fmla="*/ 154 h 811"/>
                <a:gd name="T76" fmla="*/ 622 w 720"/>
                <a:gd name="T77" fmla="*/ 169 h 811"/>
                <a:gd name="T78" fmla="*/ 703 w 720"/>
                <a:gd name="T79" fmla="*/ 216 h 811"/>
                <a:gd name="T80" fmla="*/ 713 w 720"/>
                <a:gd name="T81" fmla="*/ 296 h 811"/>
                <a:gd name="T82" fmla="*/ 656 w 720"/>
                <a:gd name="T83" fmla="*/ 380 h 811"/>
                <a:gd name="T84" fmla="*/ 646 w 720"/>
                <a:gd name="T85" fmla="*/ 467 h 811"/>
                <a:gd name="T86" fmla="*/ 622 w 720"/>
                <a:gd name="T87" fmla="*/ 544 h 811"/>
                <a:gd name="T88" fmla="*/ 584 w 720"/>
                <a:gd name="T89" fmla="*/ 587 h 811"/>
                <a:gd name="T90" fmla="*/ 505 w 720"/>
                <a:gd name="T91" fmla="*/ 626 h 811"/>
                <a:gd name="T92" fmla="*/ 495 w 720"/>
                <a:gd name="T93" fmla="*/ 695 h 811"/>
                <a:gd name="T94" fmla="*/ 453 w 720"/>
                <a:gd name="T95" fmla="*/ 770 h 811"/>
                <a:gd name="T96" fmla="*/ 422 w 720"/>
                <a:gd name="T97" fmla="*/ 799 h 811"/>
                <a:gd name="T98" fmla="*/ 380 w 720"/>
                <a:gd name="T99" fmla="*/ 75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0" h="811">
                  <a:moveTo>
                    <a:pt x="342" y="737"/>
                  </a:moveTo>
                  <a:lnTo>
                    <a:pt x="362" y="709"/>
                  </a:lnTo>
                  <a:lnTo>
                    <a:pt x="379" y="689"/>
                  </a:lnTo>
                  <a:lnTo>
                    <a:pt x="390" y="680"/>
                  </a:lnTo>
                  <a:lnTo>
                    <a:pt x="403" y="669"/>
                  </a:lnTo>
                  <a:lnTo>
                    <a:pt x="401" y="652"/>
                  </a:lnTo>
                  <a:lnTo>
                    <a:pt x="391" y="640"/>
                  </a:lnTo>
                  <a:lnTo>
                    <a:pt x="383" y="644"/>
                  </a:lnTo>
                  <a:lnTo>
                    <a:pt x="385" y="632"/>
                  </a:lnTo>
                  <a:lnTo>
                    <a:pt x="386" y="620"/>
                  </a:lnTo>
                  <a:lnTo>
                    <a:pt x="385" y="608"/>
                  </a:lnTo>
                  <a:lnTo>
                    <a:pt x="378" y="605"/>
                  </a:lnTo>
                  <a:lnTo>
                    <a:pt x="371" y="608"/>
                  </a:lnTo>
                  <a:lnTo>
                    <a:pt x="365" y="607"/>
                  </a:lnTo>
                  <a:lnTo>
                    <a:pt x="362" y="599"/>
                  </a:lnTo>
                  <a:lnTo>
                    <a:pt x="358" y="580"/>
                  </a:lnTo>
                  <a:lnTo>
                    <a:pt x="354" y="574"/>
                  </a:lnTo>
                  <a:lnTo>
                    <a:pt x="341" y="568"/>
                  </a:lnTo>
                  <a:lnTo>
                    <a:pt x="334" y="572"/>
                  </a:lnTo>
                  <a:lnTo>
                    <a:pt x="315" y="568"/>
                  </a:lnTo>
                  <a:lnTo>
                    <a:pt x="313" y="540"/>
                  </a:lnTo>
                  <a:lnTo>
                    <a:pt x="307" y="529"/>
                  </a:lnTo>
                  <a:lnTo>
                    <a:pt x="312" y="524"/>
                  </a:lnTo>
                  <a:lnTo>
                    <a:pt x="309" y="513"/>
                  </a:lnTo>
                  <a:lnTo>
                    <a:pt x="313" y="503"/>
                  </a:lnTo>
                  <a:lnTo>
                    <a:pt x="315" y="487"/>
                  </a:lnTo>
                  <a:lnTo>
                    <a:pt x="310" y="474"/>
                  </a:lnTo>
                  <a:lnTo>
                    <a:pt x="299" y="468"/>
                  </a:lnTo>
                  <a:lnTo>
                    <a:pt x="297" y="460"/>
                  </a:lnTo>
                  <a:lnTo>
                    <a:pt x="298" y="448"/>
                  </a:lnTo>
                  <a:lnTo>
                    <a:pt x="264" y="447"/>
                  </a:lnTo>
                  <a:lnTo>
                    <a:pt x="255" y="423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55" y="408"/>
                  </a:lnTo>
                  <a:lnTo>
                    <a:pt x="254" y="396"/>
                  </a:lnTo>
                  <a:lnTo>
                    <a:pt x="243" y="389"/>
                  </a:lnTo>
                  <a:lnTo>
                    <a:pt x="231" y="390"/>
                  </a:lnTo>
                  <a:lnTo>
                    <a:pt x="223" y="384"/>
                  </a:lnTo>
                  <a:lnTo>
                    <a:pt x="211" y="380"/>
                  </a:lnTo>
                  <a:lnTo>
                    <a:pt x="203" y="372"/>
                  </a:lnTo>
                  <a:lnTo>
                    <a:pt x="182" y="368"/>
                  </a:lnTo>
                  <a:lnTo>
                    <a:pt x="161" y="350"/>
                  </a:lnTo>
                  <a:lnTo>
                    <a:pt x="162" y="336"/>
                  </a:lnTo>
                  <a:lnTo>
                    <a:pt x="159" y="328"/>
                  </a:lnTo>
                  <a:lnTo>
                    <a:pt x="161" y="312"/>
                  </a:lnTo>
                  <a:lnTo>
                    <a:pt x="137" y="316"/>
                  </a:lnTo>
                  <a:lnTo>
                    <a:pt x="128" y="324"/>
                  </a:lnTo>
                  <a:lnTo>
                    <a:pt x="112" y="332"/>
                  </a:lnTo>
                  <a:lnTo>
                    <a:pt x="108" y="338"/>
                  </a:lnTo>
                  <a:lnTo>
                    <a:pt x="99" y="339"/>
                  </a:lnTo>
                  <a:lnTo>
                    <a:pt x="85" y="337"/>
                  </a:lnTo>
                  <a:lnTo>
                    <a:pt x="75" y="341"/>
                  </a:lnTo>
                  <a:lnTo>
                    <a:pt x="67" y="338"/>
                  </a:lnTo>
                  <a:lnTo>
                    <a:pt x="66" y="307"/>
                  </a:lnTo>
                  <a:lnTo>
                    <a:pt x="52" y="319"/>
                  </a:lnTo>
                  <a:lnTo>
                    <a:pt x="36" y="318"/>
                  </a:lnTo>
                  <a:lnTo>
                    <a:pt x="28" y="307"/>
                  </a:lnTo>
                  <a:lnTo>
                    <a:pt x="16" y="306"/>
                  </a:lnTo>
                  <a:lnTo>
                    <a:pt x="19" y="297"/>
                  </a:lnTo>
                  <a:lnTo>
                    <a:pt x="9" y="284"/>
                  </a:lnTo>
                  <a:lnTo>
                    <a:pt x="0" y="266"/>
                  </a:lnTo>
                  <a:lnTo>
                    <a:pt x="5" y="262"/>
                  </a:lnTo>
                  <a:lnTo>
                    <a:pt x="4" y="253"/>
                  </a:lnTo>
                  <a:lnTo>
                    <a:pt x="15" y="247"/>
                  </a:lnTo>
                  <a:lnTo>
                    <a:pt x="13" y="236"/>
                  </a:lnTo>
                  <a:lnTo>
                    <a:pt x="18" y="229"/>
                  </a:lnTo>
                  <a:lnTo>
                    <a:pt x="19" y="219"/>
                  </a:lnTo>
                  <a:lnTo>
                    <a:pt x="39" y="205"/>
                  </a:lnTo>
                  <a:lnTo>
                    <a:pt x="54" y="201"/>
                  </a:lnTo>
                  <a:lnTo>
                    <a:pt x="56" y="198"/>
                  </a:lnTo>
                  <a:lnTo>
                    <a:pt x="73" y="199"/>
                  </a:lnTo>
                  <a:lnTo>
                    <a:pt x="80" y="142"/>
                  </a:lnTo>
                  <a:lnTo>
                    <a:pt x="81" y="133"/>
                  </a:lnTo>
                  <a:lnTo>
                    <a:pt x="78" y="121"/>
                  </a:lnTo>
                  <a:lnTo>
                    <a:pt x="70" y="113"/>
                  </a:lnTo>
                  <a:lnTo>
                    <a:pt x="70" y="98"/>
                  </a:lnTo>
                  <a:lnTo>
                    <a:pt x="80" y="95"/>
                  </a:lnTo>
                  <a:lnTo>
                    <a:pt x="84" y="97"/>
                  </a:lnTo>
                  <a:lnTo>
                    <a:pt x="85" y="89"/>
                  </a:lnTo>
                  <a:lnTo>
                    <a:pt x="74" y="87"/>
                  </a:lnTo>
                  <a:lnTo>
                    <a:pt x="74" y="74"/>
                  </a:lnTo>
                  <a:lnTo>
                    <a:pt x="109" y="74"/>
                  </a:lnTo>
                  <a:lnTo>
                    <a:pt x="116" y="67"/>
                  </a:lnTo>
                  <a:lnTo>
                    <a:pt x="121" y="74"/>
                  </a:lnTo>
                  <a:lnTo>
                    <a:pt x="124" y="86"/>
                  </a:lnTo>
                  <a:lnTo>
                    <a:pt x="128" y="83"/>
                  </a:lnTo>
                  <a:lnTo>
                    <a:pt x="138" y="94"/>
                  </a:lnTo>
                  <a:lnTo>
                    <a:pt x="152" y="93"/>
                  </a:lnTo>
                  <a:lnTo>
                    <a:pt x="156" y="87"/>
                  </a:lnTo>
                  <a:lnTo>
                    <a:pt x="169" y="82"/>
                  </a:lnTo>
                  <a:lnTo>
                    <a:pt x="177" y="78"/>
                  </a:lnTo>
                  <a:lnTo>
                    <a:pt x="179" y="70"/>
                  </a:lnTo>
                  <a:lnTo>
                    <a:pt x="192" y="64"/>
                  </a:lnTo>
                  <a:lnTo>
                    <a:pt x="191" y="59"/>
                  </a:lnTo>
                  <a:lnTo>
                    <a:pt x="176" y="58"/>
                  </a:lnTo>
                  <a:lnTo>
                    <a:pt x="173" y="44"/>
                  </a:lnTo>
                  <a:lnTo>
                    <a:pt x="174" y="30"/>
                  </a:lnTo>
                  <a:lnTo>
                    <a:pt x="166" y="25"/>
                  </a:lnTo>
                  <a:lnTo>
                    <a:pt x="170" y="23"/>
                  </a:lnTo>
                  <a:lnTo>
                    <a:pt x="183" y="26"/>
                  </a:lnTo>
                  <a:lnTo>
                    <a:pt x="198" y="31"/>
                  </a:lnTo>
                  <a:lnTo>
                    <a:pt x="203" y="26"/>
                  </a:lnTo>
                  <a:lnTo>
                    <a:pt x="216" y="23"/>
                  </a:lnTo>
                  <a:lnTo>
                    <a:pt x="237" y="15"/>
                  </a:lnTo>
                  <a:lnTo>
                    <a:pt x="244" y="7"/>
                  </a:lnTo>
                  <a:lnTo>
                    <a:pt x="242" y="1"/>
                  </a:lnTo>
                  <a:lnTo>
                    <a:pt x="251" y="0"/>
                  </a:lnTo>
                  <a:lnTo>
                    <a:pt x="255" y="5"/>
                  </a:lnTo>
                  <a:lnTo>
                    <a:pt x="253" y="14"/>
                  </a:lnTo>
                  <a:lnTo>
                    <a:pt x="259" y="18"/>
                  </a:lnTo>
                  <a:lnTo>
                    <a:pt x="263" y="27"/>
                  </a:lnTo>
                  <a:lnTo>
                    <a:pt x="258" y="34"/>
                  </a:lnTo>
                  <a:lnTo>
                    <a:pt x="255" y="52"/>
                  </a:lnTo>
                  <a:lnTo>
                    <a:pt x="259" y="63"/>
                  </a:lnTo>
                  <a:lnTo>
                    <a:pt x="261" y="72"/>
                  </a:lnTo>
                  <a:lnTo>
                    <a:pt x="272" y="82"/>
                  </a:lnTo>
                  <a:lnTo>
                    <a:pt x="281" y="83"/>
                  </a:lnTo>
                  <a:lnTo>
                    <a:pt x="283" y="79"/>
                  </a:lnTo>
                  <a:lnTo>
                    <a:pt x="289" y="78"/>
                  </a:lnTo>
                  <a:lnTo>
                    <a:pt x="297" y="74"/>
                  </a:lnTo>
                  <a:lnTo>
                    <a:pt x="303" y="69"/>
                  </a:lnTo>
                  <a:lnTo>
                    <a:pt x="313" y="71"/>
                  </a:lnTo>
                  <a:lnTo>
                    <a:pt x="318" y="70"/>
                  </a:lnTo>
                  <a:lnTo>
                    <a:pt x="328" y="72"/>
                  </a:lnTo>
                  <a:lnTo>
                    <a:pt x="329" y="67"/>
                  </a:lnTo>
                  <a:lnTo>
                    <a:pt x="326" y="63"/>
                  </a:lnTo>
                  <a:lnTo>
                    <a:pt x="328" y="57"/>
                  </a:lnTo>
                  <a:lnTo>
                    <a:pt x="336" y="59"/>
                  </a:lnTo>
                  <a:lnTo>
                    <a:pt x="344" y="57"/>
                  </a:lnTo>
                  <a:lnTo>
                    <a:pt x="355" y="61"/>
                  </a:lnTo>
                  <a:lnTo>
                    <a:pt x="363" y="66"/>
                  </a:lnTo>
                  <a:lnTo>
                    <a:pt x="368" y="60"/>
                  </a:lnTo>
                  <a:lnTo>
                    <a:pt x="373" y="61"/>
                  </a:lnTo>
                  <a:lnTo>
                    <a:pt x="375" y="67"/>
                  </a:lnTo>
                  <a:lnTo>
                    <a:pt x="384" y="65"/>
                  </a:lnTo>
                  <a:lnTo>
                    <a:pt x="391" y="57"/>
                  </a:lnTo>
                  <a:lnTo>
                    <a:pt x="397" y="42"/>
                  </a:lnTo>
                  <a:lnTo>
                    <a:pt x="408" y="23"/>
                  </a:lnTo>
                  <a:lnTo>
                    <a:pt x="414" y="22"/>
                  </a:lnTo>
                  <a:lnTo>
                    <a:pt x="419" y="34"/>
                  </a:lnTo>
                  <a:lnTo>
                    <a:pt x="429" y="70"/>
                  </a:lnTo>
                  <a:lnTo>
                    <a:pt x="438" y="73"/>
                  </a:lnTo>
                  <a:lnTo>
                    <a:pt x="439" y="88"/>
                  </a:lnTo>
                  <a:lnTo>
                    <a:pt x="425" y="105"/>
                  </a:lnTo>
                  <a:lnTo>
                    <a:pt x="430" y="111"/>
                  </a:lnTo>
                  <a:lnTo>
                    <a:pt x="463" y="114"/>
                  </a:lnTo>
                  <a:lnTo>
                    <a:pt x="464" y="135"/>
                  </a:lnTo>
                  <a:lnTo>
                    <a:pt x="478" y="121"/>
                  </a:lnTo>
                  <a:lnTo>
                    <a:pt x="501" y="129"/>
                  </a:lnTo>
                  <a:lnTo>
                    <a:pt x="531" y="142"/>
                  </a:lnTo>
                  <a:lnTo>
                    <a:pt x="540" y="154"/>
                  </a:lnTo>
                  <a:lnTo>
                    <a:pt x="537" y="165"/>
                  </a:lnTo>
                  <a:lnTo>
                    <a:pt x="559" y="159"/>
                  </a:lnTo>
                  <a:lnTo>
                    <a:pt x="595" y="170"/>
                  </a:lnTo>
                  <a:lnTo>
                    <a:pt x="622" y="169"/>
                  </a:lnTo>
                  <a:lnTo>
                    <a:pt x="649" y="186"/>
                  </a:lnTo>
                  <a:lnTo>
                    <a:pt x="673" y="210"/>
                  </a:lnTo>
                  <a:lnTo>
                    <a:pt x="687" y="216"/>
                  </a:lnTo>
                  <a:lnTo>
                    <a:pt x="703" y="216"/>
                  </a:lnTo>
                  <a:lnTo>
                    <a:pt x="710" y="223"/>
                  </a:lnTo>
                  <a:lnTo>
                    <a:pt x="716" y="249"/>
                  </a:lnTo>
                  <a:lnTo>
                    <a:pt x="720" y="262"/>
                  </a:lnTo>
                  <a:lnTo>
                    <a:pt x="713" y="296"/>
                  </a:lnTo>
                  <a:lnTo>
                    <a:pt x="704" y="310"/>
                  </a:lnTo>
                  <a:lnTo>
                    <a:pt x="679" y="339"/>
                  </a:lnTo>
                  <a:lnTo>
                    <a:pt x="668" y="362"/>
                  </a:lnTo>
                  <a:lnTo>
                    <a:pt x="656" y="380"/>
                  </a:lnTo>
                  <a:lnTo>
                    <a:pt x="651" y="381"/>
                  </a:lnTo>
                  <a:lnTo>
                    <a:pt x="647" y="396"/>
                  </a:lnTo>
                  <a:lnTo>
                    <a:pt x="649" y="435"/>
                  </a:lnTo>
                  <a:lnTo>
                    <a:pt x="646" y="467"/>
                  </a:lnTo>
                  <a:lnTo>
                    <a:pt x="645" y="481"/>
                  </a:lnTo>
                  <a:lnTo>
                    <a:pt x="640" y="489"/>
                  </a:lnTo>
                  <a:lnTo>
                    <a:pt x="638" y="516"/>
                  </a:lnTo>
                  <a:lnTo>
                    <a:pt x="622" y="544"/>
                  </a:lnTo>
                  <a:lnTo>
                    <a:pt x="620" y="565"/>
                  </a:lnTo>
                  <a:lnTo>
                    <a:pt x="606" y="574"/>
                  </a:lnTo>
                  <a:lnTo>
                    <a:pt x="603" y="587"/>
                  </a:lnTo>
                  <a:lnTo>
                    <a:pt x="584" y="587"/>
                  </a:lnTo>
                  <a:lnTo>
                    <a:pt x="556" y="595"/>
                  </a:lnTo>
                  <a:lnTo>
                    <a:pt x="544" y="604"/>
                  </a:lnTo>
                  <a:lnTo>
                    <a:pt x="525" y="610"/>
                  </a:lnTo>
                  <a:lnTo>
                    <a:pt x="505" y="626"/>
                  </a:lnTo>
                  <a:lnTo>
                    <a:pt x="492" y="647"/>
                  </a:lnTo>
                  <a:lnTo>
                    <a:pt x="491" y="662"/>
                  </a:lnTo>
                  <a:lnTo>
                    <a:pt x="496" y="674"/>
                  </a:lnTo>
                  <a:lnTo>
                    <a:pt x="495" y="695"/>
                  </a:lnTo>
                  <a:lnTo>
                    <a:pt x="492" y="705"/>
                  </a:lnTo>
                  <a:lnTo>
                    <a:pt x="481" y="717"/>
                  </a:lnTo>
                  <a:lnTo>
                    <a:pt x="466" y="753"/>
                  </a:lnTo>
                  <a:lnTo>
                    <a:pt x="453" y="770"/>
                  </a:lnTo>
                  <a:lnTo>
                    <a:pt x="443" y="779"/>
                  </a:lnTo>
                  <a:lnTo>
                    <a:pt x="438" y="799"/>
                  </a:lnTo>
                  <a:lnTo>
                    <a:pt x="429" y="811"/>
                  </a:lnTo>
                  <a:lnTo>
                    <a:pt x="422" y="799"/>
                  </a:lnTo>
                  <a:lnTo>
                    <a:pt x="428" y="789"/>
                  </a:lnTo>
                  <a:lnTo>
                    <a:pt x="416" y="775"/>
                  </a:lnTo>
                  <a:lnTo>
                    <a:pt x="400" y="764"/>
                  </a:lnTo>
                  <a:lnTo>
                    <a:pt x="380" y="750"/>
                  </a:lnTo>
                  <a:lnTo>
                    <a:pt x="374" y="751"/>
                  </a:lnTo>
                  <a:lnTo>
                    <a:pt x="353" y="735"/>
                  </a:lnTo>
                  <a:lnTo>
                    <a:pt x="342" y="73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4" name="Freeform 31">
              <a:extLst>
                <a:ext uri="{FF2B5EF4-FFF2-40B4-BE49-F238E27FC236}">
                  <a16:creationId xmlns:a16="http://schemas.microsoft.com/office/drawing/2014/main" id="{12089D10-D734-BC45-9ACD-88CDB87C6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086" y="4106440"/>
              <a:ext cx="34940" cy="50497"/>
            </a:xfrm>
            <a:custGeom>
              <a:avLst/>
              <a:gdLst>
                <a:gd name="T0" fmla="*/ 0 w 22"/>
                <a:gd name="T1" fmla="*/ 19 h 30"/>
                <a:gd name="T2" fmla="*/ 7 w 22"/>
                <a:gd name="T3" fmla="*/ 12 h 30"/>
                <a:gd name="T4" fmla="*/ 22 w 22"/>
                <a:gd name="T5" fmla="*/ 0 h 30"/>
                <a:gd name="T6" fmla="*/ 22 w 22"/>
                <a:gd name="T7" fmla="*/ 11 h 30"/>
                <a:gd name="T8" fmla="*/ 21 w 22"/>
                <a:gd name="T9" fmla="*/ 24 h 30"/>
                <a:gd name="T10" fmla="*/ 12 w 22"/>
                <a:gd name="T11" fmla="*/ 23 h 30"/>
                <a:gd name="T12" fmla="*/ 9 w 22"/>
                <a:gd name="T13" fmla="*/ 30 h 30"/>
                <a:gd name="T14" fmla="*/ 0 w 22"/>
                <a:gd name="T1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0">
                  <a:moveTo>
                    <a:pt x="0" y="19"/>
                  </a:moveTo>
                  <a:lnTo>
                    <a:pt x="7" y="12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21" y="24"/>
                  </a:lnTo>
                  <a:lnTo>
                    <a:pt x="12" y="23"/>
                  </a:lnTo>
                  <a:lnTo>
                    <a:pt x="9" y="3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5" name="Freeform 32">
              <a:extLst>
                <a:ext uri="{FF2B5EF4-FFF2-40B4-BE49-F238E27FC236}">
                  <a16:creationId xmlns:a16="http://schemas.microsoft.com/office/drawing/2014/main" id="{61B5AA97-196E-894B-B1A8-15F20E653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228" y="3308590"/>
              <a:ext cx="93704" cy="53863"/>
            </a:xfrm>
            <a:custGeom>
              <a:avLst/>
              <a:gdLst>
                <a:gd name="T0" fmla="*/ 49 w 59"/>
                <a:gd name="T1" fmla="*/ 11 h 32"/>
                <a:gd name="T2" fmla="*/ 57 w 59"/>
                <a:gd name="T3" fmla="*/ 17 h 32"/>
                <a:gd name="T4" fmla="*/ 59 w 59"/>
                <a:gd name="T5" fmla="*/ 30 h 32"/>
                <a:gd name="T6" fmla="*/ 45 w 59"/>
                <a:gd name="T7" fmla="*/ 31 h 32"/>
                <a:gd name="T8" fmla="*/ 29 w 59"/>
                <a:gd name="T9" fmla="*/ 29 h 32"/>
                <a:gd name="T10" fmla="*/ 19 w 59"/>
                <a:gd name="T11" fmla="*/ 32 h 32"/>
                <a:gd name="T12" fmla="*/ 1 w 59"/>
                <a:gd name="T13" fmla="*/ 24 h 32"/>
                <a:gd name="T14" fmla="*/ 0 w 59"/>
                <a:gd name="T15" fmla="*/ 20 h 32"/>
                <a:gd name="T16" fmla="*/ 8 w 59"/>
                <a:gd name="T17" fmla="*/ 5 h 32"/>
                <a:gd name="T18" fmla="*/ 17 w 59"/>
                <a:gd name="T19" fmla="*/ 0 h 32"/>
                <a:gd name="T20" fmla="*/ 30 w 59"/>
                <a:gd name="T21" fmla="*/ 4 h 32"/>
                <a:gd name="T22" fmla="*/ 40 w 59"/>
                <a:gd name="T23" fmla="*/ 5 h 32"/>
                <a:gd name="T24" fmla="*/ 49 w 59"/>
                <a:gd name="T25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2">
                  <a:moveTo>
                    <a:pt x="49" y="11"/>
                  </a:moveTo>
                  <a:lnTo>
                    <a:pt x="57" y="17"/>
                  </a:lnTo>
                  <a:lnTo>
                    <a:pt x="59" y="30"/>
                  </a:lnTo>
                  <a:lnTo>
                    <a:pt x="45" y="31"/>
                  </a:lnTo>
                  <a:lnTo>
                    <a:pt x="29" y="29"/>
                  </a:lnTo>
                  <a:lnTo>
                    <a:pt x="19" y="32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8" y="5"/>
                  </a:lnTo>
                  <a:lnTo>
                    <a:pt x="17" y="0"/>
                  </a:lnTo>
                  <a:lnTo>
                    <a:pt x="30" y="4"/>
                  </a:lnTo>
                  <a:lnTo>
                    <a:pt x="40" y="5"/>
                  </a:lnTo>
                  <a:lnTo>
                    <a:pt x="49" y="1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6" name="Freeform 33">
              <a:extLst>
                <a:ext uri="{FF2B5EF4-FFF2-40B4-BE49-F238E27FC236}">
                  <a16:creationId xmlns:a16="http://schemas.microsoft.com/office/drawing/2014/main" id="{E0499B2A-EC97-554C-9AD2-C23B88999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049" y="4914387"/>
              <a:ext cx="274757" cy="321496"/>
            </a:xfrm>
            <a:custGeom>
              <a:avLst/>
              <a:gdLst>
                <a:gd name="T0" fmla="*/ 108 w 173"/>
                <a:gd name="T1" fmla="*/ 19 h 191"/>
                <a:gd name="T2" fmla="*/ 112 w 173"/>
                <a:gd name="T3" fmla="*/ 22 h 191"/>
                <a:gd name="T4" fmla="*/ 117 w 173"/>
                <a:gd name="T5" fmla="*/ 34 h 191"/>
                <a:gd name="T6" fmla="*/ 137 w 173"/>
                <a:gd name="T7" fmla="*/ 57 h 191"/>
                <a:gd name="T8" fmla="*/ 144 w 173"/>
                <a:gd name="T9" fmla="*/ 59 h 191"/>
                <a:gd name="T10" fmla="*/ 144 w 173"/>
                <a:gd name="T11" fmla="*/ 67 h 191"/>
                <a:gd name="T12" fmla="*/ 149 w 173"/>
                <a:gd name="T13" fmla="*/ 80 h 191"/>
                <a:gd name="T14" fmla="*/ 162 w 173"/>
                <a:gd name="T15" fmla="*/ 83 h 191"/>
                <a:gd name="T16" fmla="*/ 173 w 173"/>
                <a:gd name="T17" fmla="*/ 92 h 191"/>
                <a:gd name="T18" fmla="*/ 147 w 173"/>
                <a:gd name="T19" fmla="*/ 108 h 191"/>
                <a:gd name="T20" fmla="*/ 130 w 173"/>
                <a:gd name="T21" fmla="*/ 123 h 191"/>
                <a:gd name="T22" fmla="*/ 124 w 173"/>
                <a:gd name="T23" fmla="*/ 137 h 191"/>
                <a:gd name="T24" fmla="*/ 118 w 173"/>
                <a:gd name="T25" fmla="*/ 145 h 191"/>
                <a:gd name="T26" fmla="*/ 108 w 173"/>
                <a:gd name="T27" fmla="*/ 146 h 191"/>
                <a:gd name="T28" fmla="*/ 104 w 173"/>
                <a:gd name="T29" fmla="*/ 156 h 191"/>
                <a:gd name="T30" fmla="*/ 102 w 173"/>
                <a:gd name="T31" fmla="*/ 163 h 191"/>
                <a:gd name="T32" fmla="*/ 90 w 173"/>
                <a:gd name="T33" fmla="*/ 168 h 191"/>
                <a:gd name="T34" fmla="*/ 76 w 173"/>
                <a:gd name="T35" fmla="*/ 167 h 191"/>
                <a:gd name="T36" fmla="*/ 68 w 173"/>
                <a:gd name="T37" fmla="*/ 161 h 191"/>
                <a:gd name="T38" fmla="*/ 60 w 173"/>
                <a:gd name="T39" fmla="*/ 158 h 191"/>
                <a:gd name="T40" fmla="*/ 51 w 173"/>
                <a:gd name="T41" fmla="*/ 163 h 191"/>
                <a:gd name="T42" fmla="*/ 47 w 173"/>
                <a:gd name="T43" fmla="*/ 173 h 191"/>
                <a:gd name="T44" fmla="*/ 38 w 173"/>
                <a:gd name="T45" fmla="*/ 179 h 191"/>
                <a:gd name="T46" fmla="*/ 28 w 173"/>
                <a:gd name="T47" fmla="*/ 189 h 191"/>
                <a:gd name="T48" fmla="*/ 16 w 173"/>
                <a:gd name="T49" fmla="*/ 191 h 191"/>
                <a:gd name="T50" fmla="*/ 12 w 173"/>
                <a:gd name="T51" fmla="*/ 183 h 191"/>
                <a:gd name="T52" fmla="*/ 14 w 173"/>
                <a:gd name="T53" fmla="*/ 171 h 191"/>
                <a:gd name="T54" fmla="*/ 4 w 173"/>
                <a:gd name="T55" fmla="*/ 151 h 191"/>
                <a:gd name="T56" fmla="*/ 0 w 173"/>
                <a:gd name="T57" fmla="*/ 148 h 191"/>
                <a:gd name="T58" fmla="*/ 2 w 173"/>
                <a:gd name="T59" fmla="*/ 87 h 191"/>
                <a:gd name="T60" fmla="*/ 20 w 173"/>
                <a:gd name="T61" fmla="*/ 87 h 191"/>
                <a:gd name="T62" fmla="*/ 23 w 173"/>
                <a:gd name="T63" fmla="*/ 13 h 191"/>
                <a:gd name="T64" fmla="*/ 36 w 173"/>
                <a:gd name="T65" fmla="*/ 12 h 191"/>
                <a:gd name="T66" fmla="*/ 65 w 173"/>
                <a:gd name="T67" fmla="*/ 5 h 191"/>
                <a:gd name="T68" fmla="*/ 71 w 173"/>
                <a:gd name="T69" fmla="*/ 13 h 191"/>
                <a:gd name="T70" fmla="*/ 83 w 173"/>
                <a:gd name="T71" fmla="*/ 5 h 191"/>
                <a:gd name="T72" fmla="*/ 89 w 173"/>
                <a:gd name="T73" fmla="*/ 5 h 191"/>
                <a:gd name="T74" fmla="*/ 99 w 173"/>
                <a:gd name="T75" fmla="*/ 0 h 191"/>
                <a:gd name="T76" fmla="*/ 102 w 173"/>
                <a:gd name="T77" fmla="*/ 2 h 191"/>
                <a:gd name="T78" fmla="*/ 108 w 173"/>
                <a:gd name="T79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3" h="191">
                  <a:moveTo>
                    <a:pt x="108" y="19"/>
                  </a:moveTo>
                  <a:lnTo>
                    <a:pt x="112" y="22"/>
                  </a:lnTo>
                  <a:lnTo>
                    <a:pt x="117" y="34"/>
                  </a:lnTo>
                  <a:lnTo>
                    <a:pt x="137" y="57"/>
                  </a:lnTo>
                  <a:lnTo>
                    <a:pt x="144" y="59"/>
                  </a:lnTo>
                  <a:lnTo>
                    <a:pt x="144" y="67"/>
                  </a:lnTo>
                  <a:lnTo>
                    <a:pt x="149" y="80"/>
                  </a:lnTo>
                  <a:lnTo>
                    <a:pt x="162" y="83"/>
                  </a:lnTo>
                  <a:lnTo>
                    <a:pt x="173" y="92"/>
                  </a:lnTo>
                  <a:lnTo>
                    <a:pt x="147" y="108"/>
                  </a:lnTo>
                  <a:lnTo>
                    <a:pt x="130" y="123"/>
                  </a:lnTo>
                  <a:lnTo>
                    <a:pt x="124" y="137"/>
                  </a:lnTo>
                  <a:lnTo>
                    <a:pt x="118" y="145"/>
                  </a:lnTo>
                  <a:lnTo>
                    <a:pt x="108" y="146"/>
                  </a:lnTo>
                  <a:lnTo>
                    <a:pt x="104" y="156"/>
                  </a:lnTo>
                  <a:lnTo>
                    <a:pt x="102" y="163"/>
                  </a:lnTo>
                  <a:lnTo>
                    <a:pt x="90" y="168"/>
                  </a:lnTo>
                  <a:lnTo>
                    <a:pt x="76" y="167"/>
                  </a:lnTo>
                  <a:lnTo>
                    <a:pt x="68" y="161"/>
                  </a:lnTo>
                  <a:lnTo>
                    <a:pt x="60" y="158"/>
                  </a:lnTo>
                  <a:lnTo>
                    <a:pt x="51" y="163"/>
                  </a:lnTo>
                  <a:lnTo>
                    <a:pt x="47" y="173"/>
                  </a:lnTo>
                  <a:lnTo>
                    <a:pt x="38" y="179"/>
                  </a:lnTo>
                  <a:lnTo>
                    <a:pt x="28" y="189"/>
                  </a:lnTo>
                  <a:lnTo>
                    <a:pt x="16" y="191"/>
                  </a:lnTo>
                  <a:lnTo>
                    <a:pt x="12" y="183"/>
                  </a:lnTo>
                  <a:lnTo>
                    <a:pt x="14" y="171"/>
                  </a:lnTo>
                  <a:lnTo>
                    <a:pt x="4" y="151"/>
                  </a:lnTo>
                  <a:lnTo>
                    <a:pt x="0" y="148"/>
                  </a:lnTo>
                  <a:lnTo>
                    <a:pt x="2" y="87"/>
                  </a:lnTo>
                  <a:lnTo>
                    <a:pt x="20" y="87"/>
                  </a:lnTo>
                  <a:lnTo>
                    <a:pt x="23" y="13"/>
                  </a:lnTo>
                  <a:lnTo>
                    <a:pt x="36" y="12"/>
                  </a:lnTo>
                  <a:lnTo>
                    <a:pt x="65" y="5"/>
                  </a:lnTo>
                  <a:lnTo>
                    <a:pt x="71" y="13"/>
                  </a:lnTo>
                  <a:lnTo>
                    <a:pt x="83" y="5"/>
                  </a:lnTo>
                  <a:lnTo>
                    <a:pt x="89" y="5"/>
                  </a:lnTo>
                  <a:lnTo>
                    <a:pt x="99" y="0"/>
                  </a:lnTo>
                  <a:lnTo>
                    <a:pt x="102" y="2"/>
                  </a:lnTo>
                  <a:lnTo>
                    <a:pt x="108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7" name="Freeform 34">
              <a:extLst>
                <a:ext uri="{FF2B5EF4-FFF2-40B4-BE49-F238E27FC236}">
                  <a16:creationId xmlns:a16="http://schemas.microsoft.com/office/drawing/2014/main" id="{484933FE-A9D6-4E41-B40B-FCBCB99D3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113" y="3907819"/>
              <a:ext cx="376402" cy="309713"/>
            </a:xfrm>
            <a:custGeom>
              <a:avLst/>
              <a:gdLst>
                <a:gd name="T0" fmla="*/ 14 w 237"/>
                <a:gd name="T1" fmla="*/ 77 h 184"/>
                <a:gd name="T2" fmla="*/ 29 w 237"/>
                <a:gd name="T3" fmla="*/ 76 h 184"/>
                <a:gd name="T4" fmla="*/ 33 w 237"/>
                <a:gd name="T5" fmla="*/ 70 h 184"/>
                <a:gd name="T6" fmla="*/ 36 w 237"/>
                <a:gd name="T7" fmla="*/ 71 h 184"/>
                <a:gd name="T8" fmla="*/ 40 w 237"/>
                <a:gd name="T9" fmla="*/ 75 h 184"/>
                <a:gd name="T10" fmla="*/ 64 w 237"/>
                <a:gd name="T11" fmla="*/ 68 h 184"/>
                <a:gd name="T12" fmla="*/ 71 w 237"/>
                <a:gd name="T13" fmla="*/ 59 h 184"/>
                <a:gd name="T14" fmla="*/ 81 w 237"/>
                <a:gd name="T15" fmla="*/ 52 h 184"/>
                <a:gd name="T16" fmla="*/ 79 w 237"/>
                <a:gd name="T17" fmla="*/ 45 h 184"/>
                <a:gd name="T18" fmla="*/ 84 w 237"/>
                <a:gd name="T19" fmla="*/ 43 h 184"/>
                <a:gd name="T20" fmla="*/ 102 w 237"/>
                <a:gd name="T21" fmla="*/ 44 h 184"/>
                <a:gd name="T22" fmla="*/ 119 w 237"/>
                <a:gd name="T23" fmla="*/ 35 h 184"/>
                <a:gd name="T24" fmla="*/ 132 w 237"/>
                <a:gd name="T25" fmla="*/ 12 h 184"/>
                <a:gd name="T26" fmla="*/ 141 w 237"/>
                <a:gd name="T27" fmla="*/ 3 h 184"/>
                <a:gd name="T28" fmla="*/ 152 w 237"/>
                <a:gd name="T29" fmla="*/ 0 h 184"/>
                <a:gd name="T30" fmla="*/ 155 w 237"/>
                <a:gd name="T31" fmla="*/ 9 h 184"/>
                <a:gd name="T32" fmla="*/ 165 w 237"/>
                <a:gd name="T33" fmla="*/ 22 h 184"/>
                <a:gd name="T34" fmla="*/ 165 w 237"/>
                <a:gd name="T35" fmla="*/ 30 h 184"/>
                <a:gd name="T36" fmla="*/ 163 w 237"/>
                <a:gd name="T37" fmla="*/ 39 h 184"/>
                <a:gd name="T38" fmla="*/ 164 w 237"/>
                <a:gd name="T39" fmla="*/ 45 h 184"/>
                <a:gd name="T40" fmla="*/ 170 w 237"/>
                <a:gd name="T41" fmla="*/ 51 h 184"/>
                <a:gd name="T42" fmla="*/ 185 w 237"/>
                <a:gd name="T43" fmla="*/ 61 h 184"/>
                <a:gd name="T44" fmla="*/ 195 w 237"/>
                <a:gd name="T45" fmla="*/ 69 h 184"/>
                <a:gd name="T46" fmla="*/ 195 w 237"/>
                <a:gd name="T47" fmla="*/ 76 h 184"/>
                <a:gd name="T48" fmla="*/ 207 w 237"/>
                <a:gd name="T49" fmla="*/ 86 h 184"/>
                <a:gd name="T50" fmla="*/ 215 w 237"/>
                <a:gd name="T51" fmla="*/ 95 h 184"/>
                <a:gd name="T52" fmla="*/ 220 w 237"/>
                <a:gd name="T53" fmla="*/ 108 h 184"/>
                <a:gd name="T54" fmla="*/ 234 w 237"/>
                <a:gd name="T55" fmla="*/ 116 h 184"/>
                <a:gd name="T56" fmla="*/ 237 w 237"/>
                <a:gd name="T57" fmla="*/ 123 h 184"/>
                <a:gd name="T58" fmla="*/ 231 w 237"/>
                <a:gd name="T59" fmla="*/ 125 h 184"/>
                <a:gd name="T60" fmla="*/ 219 w 237"/>
                <a:gd name="T61" fmla="*/ 124 h 184"/>
                <a:gd name="T62" fmla="*/ 205 w 237"/>
                <a:gd name="T63" fmla="*/ 122 h 184"/>
                <a:gd name="T64" fmla="*/ 198 w 237"/>
                <a:gd name="T65" fmla="*/ 124 h 184"/>
                <a:gd name="T66" fmla="*/ 196 w 237"/>
                <a:gd name="T67" fmla="*/ 129 h 184"/>
                <a:gd name="T68" fmla="*/ 190 w 237"/>
                <a:gd name="T69" fmla="*/ 130 h 184"/>
                <a:gd name="T70" fmla="*/ 182 w 237"/>
                <a:gd name="T71" fmla="*/ 125 h 184"/>
                <a:gd name="T72" fmla="*/ 162 w 237"/>
                <a:gd name="T73" fmla="*/ 136 h 184"/>
                <a:gd name="T74" fmla="*/ 154 w 237"/>
                <a:gd name="T75" fmla="*/ 133 h 184"/>
                <a:gd name="T76" fmla="*/ 151 w 237"/>
                <a:gd name="T77" fmla="*/ 135 h 184"/>
                <a:gd name="T78" fmla="*/ 146 w 237"/>
                <a:gd name="T79" fmla="*/ 148 h 184"/>
                <a:gd name="T80" fmla="*/ 132 w 237"/>
                <a:gd name="T81" fmla="*/ 144 h 184"/>
                <a:gd name="T82" fmla="*/ 119 w 237"/>
                <a:gd name="T83" fmla="*/ 142 h 184"/>
                <a:gd name="T84" fmla="*/ 107 w 237"/>
                <a:gd name="T85" fmla="*/ 134 h 184"/>
                <a:gd name="T86" fmla="*/ 92 w 237"/>
                <a:gd name="T87" fmla="*/ 127 h 184"/>
                <a:gd name="T88" fmla="*/ 82 w 237"/>
                <a:gd name="T89" fmla="*/ 133 h 184"/>
                <a:gd name="T90" fmla="*/ 75 w 237"/>
                <a:gd name="T91" fmla="*/ 144 h 184"/>
                <a:gd name="T92" fmla="*/ 73 w 237"/>
                <a:gd name="T93" fmla="*/ 159 h 184"/>
                <a:gd name="T94" fmla="*/ 61 w 237"/>
                <a:gd name="T95" fmla="*/ 157 h 184"/>
                <a:gd name="T96" fmla="*/ 49 w 237"/>
                <a:gd name="T97" fmla="*/ 154 h 184"/>
                <a:gd name="T98" fmla="*/ 38 w 237"/>
                <a:gd name="T99" fmla="*/ 165 h 184"/>
                <a:gd name="T100" fmla="*/ 29 w 237"/>
                <a:gd name="T101" fmla="*/ 184 h 184"/>
                <a:gd name="T102" fmla="*/ 27 w 237"/>
                <a:gd name="T103" fmla="*/ 178 h 184"/>
                <a:gd name="T104" fmla="*/ 26 w 237"/>
                <a:gd name="T105" fmla="*/ 169 h 184"/>
                <a:gd name="T106" fmla="*/ 17 w 237"/>
                <a:gd name="T107" fmla="*/ 162 h 184"/>
                <a:gd name="T108" fmla="*/ 10 w 237"/>
                <a:gd name="T109" fmla="*/ 152 h 184"/>
                <a:gd name="T110" fmla="*/ 9 w 237"/>
                <a:gd name="T111" fmla="*/ 144 h 184"/>
                <a:gd name="T112" fmla="*/ 0 w 237"/>
                <a:gd name="T113" fmla="*/ 133 h 184"/>
                <a:gd name="T114" fmla="*/ 2 w 237"/>
                <a:gd name="T115" fmla="*/ 127 h 184"/>
                <a:gd name="T116" fmla="*/ 0 w 237"/>
                <a:gd name="T117" fmla="*/ 118 h 184"/>
                <a:gd name="T118" fmla="*/ 1 w 237"/>
                <a:gd name="T119" fmla="*/ 102 h 184"/>
                <a:gd name="T120" fmla="*/ 5 w 237"/>
                <a:gd name="T121" fmla="*/ 98 h 184"/>
                <a:gd name="T122" fmla="*/ 14 w 237"/>
                <a:gd name="T123" fmla="*/ 7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" h="184">
                  <a:moveTo>
                    <a:pt x="14" y="77"/>
                  </a:moveTo>
                  <a:lnTo>
                    <a:pt x="29" y="76"/>
                  </a:lnTo>
                  <a:lnTo>
                    <a:pt x="33" y="70"/>
                  </a:lnTo>
                  <a:lnTo>
                    <a:pt x="36" y="71"/>
                  </a:lnTo>
                  <a:lnTo>
                    <a:pt x="40" y="75"/>
                  </a:lnTo>
                  <a:lnTo>
                    <a:pt x="64" y="68"/>
                  </a:lnTo>
                  <a:lnTo>
                    <a:pt x="71" y="59"/>
                  </a:lnTo>
                  <a:lnTo>
                    <a:pt x="81" y="52"/>
                  </a:lnTo>
                  <a:lnTo>
                    <a:pt x="79" y="45"/>
                  </a:lnTo>
                  <a:lnTo>
                    <a:pt x="84" y="43"/>
                  </a:lnTo>
                  <a:lnTo>
                    <a:pt x="102" y="44"/>
                  </a:lnTo>
                  <a:lnTo>
                    <a:pt x="119" y="35"/>
                  </a:lnTo>
                  <a:lnTo>
                    <a:pt x="132" y="12"/>
                  </a:lnTo>
                  <a:lnTo>
                    <a:pt x="141" y="3"/>
                  </a:lnTo>
                  <a:lnTo>
                    <a:pt x="152" y="0"/>
                  </a:lnTo>
                  <a:lnTo>
                    <a:pt x="155" y="9"/>
                  </a:lnTo>
                  <a:lnTo>
                    <a:pt x="165" y="22"/>
                  </a:lnTo>
                  <a:lnTo>
                    <a:pt x="165" y="30"/>
                  </a:lnTo>
                  <a:lnTo>
                    <a:pt x="163" y="39"/>
                  </a:lnTo>
                  <a:lnTo>
                    <a:pt x="164" y="45"/>
                  </a:lnTo>
                  <a:lnTo>
                    <a:pt x="170" y="51"/>
                  </a:lnTo>
                  <a:lnTo>
                    <a:pt x="185" y="61"/>
                  </a:lnTo>
                  <a:lnTo>
                    <a:pt x="195" y="69"/>
                  </a:lnTo>
                  <a:lnTo>
                    <a:pt x="195" y="76"/>
                  </a:lnTo>
                  <a:lnTo>
                    <a:pt x="207" y="86"/>
                  </a:lnTo>
                  <a:lnTo>
                    <a:pt x="215" y="95"/>
                  </a:lnTo>
                  <a:lnTo>
                    <a:pt x="220" y="108"/>
                  </a:lnTo>
                  <a:lnTo>
                    <a:pt x="234" y="116"/>
                  </a:lnTo>
                  <a:lnTo>
                    <a:pt x="237" y="123"/>
                  </a:lnTo>
                  <a:lnTo>
                    <a:pt x="231" y="125"/>
                  </a:lnTo>
                  <a:lnTo>
                    <a:pt x="219" y="124"/>
                  </a:lnTo>
                  <a:lnTo>
                    <a:pt x="205" y="122"/>
                  </a:lnTo>
                  <a:lnTo>
                    <a:pt x="198" y="124"/>
                  </a:lnTo>
                  <a:lnTo>
                    <a:pt x="196" y="129"/>
                  </a:lnTo>
                  <a:lnTo>
                    <a:pt x="190" y="130"/>
                  </a:lnTo>
                  <a:lnTo>
                    <a:pt x="182" y="125"/>
                  </a:lnTo>
                  <a:lnTo>
                    <a:pt x="162" y="136"/>
                  </a:lnTo>
                  <a:lnTo>
                    <a:pt x="154" y="133"/>
                  </a:lnTo>
                  <a:lnTo>
                    <a:pt x="151" y="135"/>
                  </a:lnTo>
                  <a:lnTo>
                    <a:pt x="146" y="148"/>
                  </a:lnTo>
                  <a:lnTo>
                    <a:pt x="132" y="144"/>
                  </a:lnTo>
                  <a:lnTo>
                    <a:pt x="119" y="142"/>
                  </a:lnTo>
                  <a:lnTo>
                    <a:pt x="107" y="134"/>
                  </a:lnTo>
                  <a:lnTo>
                    <a:pt x="92" y="127"/>
                  </a:lnTo>
                  <a:lnTo>
                    <a:pt x="82" y="133"/>
                  </a:lnTo>
                  <a:lnTo>
                    <a:pt x="75" y="144"/>
                  </a:lnTo>
                  <a:lnTo>
                    <a:pt x="73" y="159"/>
                  </a:lnTo>
                  <a:lnTo>
                    <a:pt x="61" y="157"/>
                  </a:lnTo>
                  <a:lnTo>
                    <a:pt x="49" y="154"/>
                  </a:lnTo>
                  <a:lnTo>
                    <a:pt x="38" y="165"/>
                  </a:lnTo>
                  <a:lnTo>
                    <a:pt x="29" y="184"/>
                  </a:lnTo>
                  <a:lnTo>
                    <a:pt x="27" y="178"/>
                  </a:lnTo>
                  <a:lnTo>
                    <a:pt x="26" y="169"/>
                  </a:lnTo>
                  <a:lnTo>
                    <a:pt x="17" y="162"/>
                  </a:lnTo>
                  <a:lnTo>
                    <a:pt x="10" y="152"/>
                  </a:lnTo>
                  <a:lnTo>
                    <a:pt x="9" y="144"/>
                  </a:lnTo>
                  <a:lnTo>
                    <a:pt x="0" y="133"/>
                  </a:lnTo>
                  <a:lnTo>
                    <a:pt x="2" y="127"/>
                  </a:lnTo>
                  <a:lnTo>
                    <a:pt x="0" y="118"/>
                  </a:lnTo>
                  <a:lnTo>
                    <a:pt x="1" y="102"/>
                  </a:lnTo>
                  <a:lnTo>
                    <a:pt x="5" y="98"/>
                  </a:lnTo>
                  <a:lnTo>
                    <a:pt x="14" y="7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8" name="Freeform 35">
              <a:extLst>
                <a:ext uri="{FF2B5EF4-FFF2-40B4-BE49-F238E27FC236}">
                  <a16:creationId xmlns:a16="http://schemas.microsoft.com/office/drawing/2014/main" id="{75C884B8-E6E5-8D47-8240-4924B424F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55" y="2657183"/>
              <a:ext cx="58763" cy="37031"/>
            </a:xfrm>
            <a:custGeom>
              <a:avLst/>
              <a:gdLst>
                <a:gd name="T0" fmla="*/ 11 w 37"/>
                <a:gd name="T1" fmla="*/ 10 h 22"/>
                <a:gd name="T2" fmla="*/ 22 w 37"/>
                <a:gd name="T3" fmla="*/ 13 h 22"/>
                <a:gd name="T4" fmla="*/ 37 w 37"/>
                <a:gd name="T5" fmla="*/ 12 h 22"/>
                <a:gd name="T6" fmla="*/ 26 w 37"/>
                <a:gd name="T7" fmla="*/ 21 h 22"/>
                <a:gd name="T8" fmla="*/ 20 w 37"/>
                <a:gd name="T9" fmla="*/ 22 h 22"/>
                <a:gd name="T10" fmla="*/ 2 w 37"/>
                <a:gd name="T11" fmla="*/ 13 h 22"/>
                <a:gd name="T12" fmla="*/ 0 w 37"/>
                <a:gd name="T13" fmla="*/ 6 h 22"/>
                <a:gd name="T14" fmla="*/ 8 w 37"/>
                <a:gd name="T15" fmla="*/ 0 h 22"/>
                <a:gd name="T16" fmla="*/ 11 w 37"/>
                <a:gd name="T1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2">
                  <a:moveTo>
                    <a:pt x="11" y="10"/>
                  </a:moveTo>
                  <a:lnTo>
                    <a:pt x="22" y="13"/>
                  </a:lnTo>
                  <a:lnTo>
                    <a:pt x="37" y="12"/>
                  </a:lnTo>
                  <a:lnTo>
                    <a:pt x="26" y="21"/>
                  </a:lnTo>
                  <a:lnTo>
                    <a:pt x="20" y="22"/>
                  </a:lnTo>
                  <a:lnTo>
                    <a:pt x="2" y="13"/>
                  </a:lnTo>
                  <a:lnTo>
                    <a:pt x="0" y="6"/>
                  </a:lnTo>
                  <a:lnTo>
                    <a:pt x="8" y="0"/>
                  </a:lnTo>
                  <a:lnTo>
                    <a:pt x="11" y="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79" name="Freeform 36">
              <a:extLst>
                <a:ext uri="{FF2B5EF4-FFF2-40B4-BE49-F238E27FC236}">
                  <a16:creationId xmlns:a16="http://schemas.microsoft.com/office/drawing/2014/main" id="{CEBD14CB-DC9F-9E4C-804A-FE9A1BAC5D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5514" y="1581602"/>
              <a:ext cx="2209171" cy="1260735"/>
            </a:xfrm>
            <a:custGeom>
              <a:avLst/>
              <a:gdLst>
                <a:gd name="T0" fmla="*/ 5030 w 5699"/>
                <a:gd name="T1" fmla="*/ 189 h 3068"/>
                <a:gd name="T2" fmla="*/ 4486 w 5699"/>
                <a:gd name="T3" fmla="*/ 395 h 3068"/>
                <a:gd name="T4" fmla="*/ 4419 w 5699"/>
                <a:gd name="T5" fmla="*/ 225 h 3068"/>
                <a:gd name="T6" fmla="*/ 4392 w 5699"/>
                <a:gd name="T7" fmla="*/ 58 h 3068"/>
                <a:gd name="T8" fmla="*/ 5423 w 5699"/>
                <a:gd name="T9" fmla="*/ 7 h 3068"/>
                <a:gd name="T10" fmla="*/ 4022 w 5699"/>
                <a:gd name="T11" fmla="*/ 136 h 3068"/>
                <a:gd name="T12" fmla="*/ 3430 w 5699"/>
                <a:gd name="T13" fmla="*/ 261 h 3068"/>
                <a:gd name="T14" fmla="*/ 3861 w 5699"/>
                <a:gd name="T15" fmla="*/ 239 h 3068"/>
                <a:gd name="T16" fmla="*/ 3040 w 5699"/>
                <a:gd name="T17" fmla="*/ 281 h 3068"/>
                <a:gd name="T18" fmla="*/ 2702 w 5699"/>
                <a:gd name="T19" fmla="*/ 373 h 3068"/>
                <a:gd name="T20" fmla="*/ 3998 w 5699"/>
                <a:gd name="T21" fmla="*/ 378 h 3068"/>
                <a:gd name="T22" fmla="*/ 4259 w 5699"/>
                <a:gd name="T23" fmla="*/ 497 h 3068"/>
                <a:gd name="T24" fmla="*/ 3108 w 5699"/>
                <a:gd name="T25" fmla="*/ 415 h 3068"/>
                <a:gd name="T26" fmla="*/ 2781 w 5699"/>
                <a:gd name="T27" fmla="*/ 376 h 3068"/>
                <a:gd name="T28" fmla="*/ 3397 w 5699"/>
                <a:gd name="T29" fmla="*/ 466 h 3068"/>
                <a:gd name="T30" fmla="*/ 3741 w 5699"/>
                <a:gd name="T31" fmla="*/ 428 h 3068"/>
                <a:gd name="T32" fmla="*/ 2485 w 5699"/>
                <a:gd name="T33" fmla="*/ 522 h 3068"/>
                <a:gd name="T34" fmla="*/ 3658 w 5699"/>
                <a:gd name="T35" fmla="*/ 525 h 3068"/>
                <a:gd name="T36" fmla="*/ 3220 w 5699"/>
                <a:gd name="T37" fmla="*/ 713 h 3068"/>
                <a:gd name="T38" fmla="*/ 4363 w 5699"/>
                <a:gd name="T39" fmla="*/ 644 h 3068"/>
                <a:gd name="T40" fmla="*/ 4935 w 5699"/>
                <a:gd name="T41" fmla="*/ 1030 h 3068"/>
                <a:gd name="T42" fmla="*/ 4609 w 5699"/>
                <a:gd name="T43" fmla="*/ 1331 h 3068"/>
                <a:gd name="T44" fmla="*/ 3970 w 5699"/>
                <a:gd name="T45" fmla="*/ 1206 h 3068"/>
                <a:gd name="T46" fmla="*/ 4260 w 5699"/>
                <a:gd name="T47" fmla="*/ 820 h 3068"/>
                <a:gd name="T48" fmla="*/ 4081 w 5699"/>
                <a:gd name="T49" fmla="*/ 547 h 3068"/>
                <a:gd name="T50" fmla="*/ 3095 w 5699"/>
                <a:gd name="T51" fmla="*/ 573 h 3068"/>
                <a:gd name="T52" fmla="*/ 2829 w 5699"/>
                <a:gd name="T53" fmla="*/ 664 h 3068"/>
                <a:gd name="T54" fmla="*/ 2787 w 5699"/>
                <a:gd name="T55" fmla="*/ 885 h 3068"/>
                <a:gd name="T56" fmla="*/ 2450 w 5699"/>
                <a:gd name="T57" fmla="*/ 782 h 3068"/>
                <a:gd name="T58" fmla="*/ 3509 w 5699"/>
                <a:gd name="T59" fmla="*/ 917 h 3068"/>
                <a:gd name="T60" fmla="*/ 3972 w 5699"/>
                <a:gd name="T61" fmla="*/ 981 h 3068"/>
                <a:gd name="T62" fmla="*/ 2985 w 5699"/>
                <a:gd name="T63" fmla="*/ 1402 h 3068"/>
                <a:gd name="T64" fmla="*/ 3247 w 5699"/>
                <a:gd name="T65" fmla="*/ 1941 h 3068"/>
                <a:gd name="T66" fmla="*/ 3750 w 5699"/>
                <a:gd name="T67" fmla="*/ 1783 h 3068"/>
                <a:gd name="T68" fmla="*/ 4337 w 5699"/>
                <a:gd name="T69" fmla="*/ 1477 h 3068"/>
                <a:gd name="T70" fmla="*/ 4740 w 5699"/>
                <a:gd name="T71" fmla="*/ 1945 h 3068"/>
                <a:gd name="T72" fmla="*/ 4219 w 5699"/>
                <a:gd name="T73" fmla="*/ 2347 h 3068"/>
                <a:gd name="T74" fmla="*/ 4164 w 5699"/>
                <a:gd name="T75" fmla="*/ 2685 h 3068"/>
                <a:gd name="T76" fmla="*/ 4034 w 5699"/>
                <a:gd name="T77" fmla="*/ 2767 h 3068"/>
                <a:gd name="T78" fmla="*/ 3533 w 5699"/>
                <a:gd name="T79" fmla="*/ 2788 h 3068"/>
                <a:gd name="T80" fmla="*/ 2912 w 5699"/>
                <a:gd name="T81" fmla="*/ 3023 h 3068"/>
                <a:gd name="T82" fmla="*/ 2877 w 5699"/>
                <a:gd name="T83" fmla="*/ 2695 h 3068"/>
                <a:gd name="T84" fmla="*/ 2569 w 5699"/>
                <a:gd name="T85" fmla="*/ 2536 h 3068"/>
                <a:gd name="T86" fmla="*/ 1634 w 5699"/>
                <a:gd name="T87" fmla="*/ 2455 h 3068"/>
                <a:gd name="T88" fmla="*/ 264 w 5699"/>
                <a:gd name="T89" fmla="*/ 2180 h 3068"/>
                <a:gd name="T90" fmla="*/ 224 w 5699"/>
                <a:gd name="T91" fmla="*/ 1603 h 3068"/>
                <a:gd name="T92" fmla="*/ 1272 w 5699"/>
                <a:gd name="T93" fmla="*/ 843 h 3068"/>
                <a:gd name="T94" fmla="*/ 1966 w 5699"/>
                <a:gd name="T95" fmla="*/ 852 h 3068"/>
                <a:gd name="T96" fmla="*/ 2624 w 5699"/>
                <a:gd name="T97" fmla="*/ 901 h 3068"/>
                <a:gd name="T98" fmla="*/ 3256 w 5699"/>
                <a:gd name="T99" fmla="*/ 947 h 3068"/>
                <a:gd name="T100" fmla="*/ 3159 w 5699"/>
                <a:gd name="T101" fmla="*/ 875 h 3068"/>
                <a:gd name="T102" fmla="*/ 4305 w 5699"/>
                <a:gd name="T103" fmla="*/ 930 h 3068"/>
                <a:gd name="T104" fmla="*/ 3839 w 5699"/>
                <a:gd name="T105" fmla="*/ 1271 h 3068"/>
                <a:gd name="T106" fmla="*/ 3588 w 5699"/>
                <a:gd name="T107" fmla="*/ 1392 h 3068"/>
                <a:gd name="T108" fmla="*/ 3812 w 5699"/>
                <a:gd name="T109" fmla="*/ 1392 h 3068"/>
                <a:gd name="T110" fmla="*/ 4766 w 5699"/>
                <a:gd name="T111" fmla="*/ 2387 h 3068"/>
                <a:gd name="T112" fmla="*/ 4866 w 5699"/>
                <a:gd name="T113" fmla="*/ 2637 h 3068"/>
                <a:gd name="T114" fmla="*/ 4753 w 5699"/>
                <a:gd name="T115" fmla="*/ 2312 h 3068"/>
                <a:gd name="T116" fmla="*/ 117 w 5699"/>
                <a:gd name="T117" fmla="*/ 2327 h 3068"/>
                <a:gd name="T118" fmla="*/ 4287 w 5699"/>
                <a:gd name="T119" fmla="*/ 2375 h 3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9" h="3068">
                  <a:moveTo>
                    <a:pt x="5423" y="7"/>
                  </a:moveTo>
                  <a:lnTo>
                    <a:pt x="5539" y="10"/>
                  </a:lnTo>
                  <a:lnTo>
                    <a:pt x="5629" y="17"/>
                  </a:lnTo>
                  <a:lnTo>
                    <a:pt x="5699" y="30"/>
                  </a:lnTo>
                  <a:lnTo>
                    <a:pt x="5686" y="44"/>
                  </a:lnTo>
                  <a:lnTo>
                    <a:pt x="5555" y="66"/>
                  </a:lnTo>
                  <a:lnTo>
                    <a:pt x="5436" y="76"/>
                  </a:lnTo>
                  <a:lnTo>
                    <a:pt x="5383" y="88"/>
                  </a:lnTo>
                  <a:lnTo>
                    <a:pt x="5484" y="87"/>
                  </a:lnTo>
                  <a:lnTo>
                    <a:pt x="5346" y="120"/>
                  </a:lnTo>
                  <a:lnTo>
                    <a:pt x="5257" y="135"/>
                  </a:lnTo>
                  <a:lnTo>
                    <a:pt x="5136" y="180"/>
                  </a:lnTo>
                  <a:lnTo>
                    <a:pt x="5030" y="189"/>
                  </a:lnTo>
                  <a:lnTo>
                    <a:pt x="4989" y="201"/>
                  </a:lnTo>
                  <a:lnTo>
                    <a:pt x="4840" y="207"/>
                  </a:lnTo>
                  <a:lnTo>
                    <a:pt x="4898" y="214"/>
                  </a:lnTo>
                  <a:lnTo>
                    <a:pt x="4856" y="224"/>
                  </a:lnTo>
                  <a:lnTo>
                    <a:pt x="4869" y="253"/>
                  </a:lnTo>
                  <a:lnTo>
                    <a:pt x="4804" y="273"/>
                  </a:lnTo>
                  <a:lnTo>
                    <a:pt x="4714" y="290"/>
                  </a:lnTo>
                  <a:lnTo>
                    <a:pt x="4669" y="313"/>
                  </a:lnTo>
                  <a:lnTo>
                    <a:pt x="4584" y="331"/>
                  </a:lnTo>
                  <a:lnTo>
                    <a:pt x="4578" y="345"/>
                  </a:lnTo>
                  <a:lnTo>
                    <a:pt x="4664" y="343"/>
                  </a:lnTo>
                  <a:lnTo>
                    <a:pt x="4652" y="357"/>
                  </a:lnTo>
                  <a:lnTo>
                    <a:pt x="4486" y="395"/>
                  </a:lnTo>
                  <a:lnTo>
                    <a:pt x="4373" y="377"/>
                  </a:lnTo>
                  <a:lnTo>
                    <a:pt x="4218" y="387"/>
                  </a:lnTo>
                  <a:lnTo>
                    <a:pt x="4152" y="380"/>
                  </a:lnTo>
                  <a:lnTo>
                    <a:pt x="4062" y="376"/>
                  </a:lnTo>
                  <a:lnTo>
                    <a:pt x="4086" y="347"/>
                  </a:lnTo>
                  <a:lnTo>
                    <a:pt x="4191" y="333"/>
                  </a:lnTo>
                  <a:lnTo>
                    <a:pt x="4212" y="290"/>
                  </a:lnTo>
                  <a:lnTo>
                    <a:pt x="4246" y="285"/>
                  </a:lnTo>
                  <a:lnTo>
                    <a:pt x="4349" y="311"/>
                  </a:lnTo>
                  <a:lnTo>
                    <a:pt x="4322" y="273"/>
                  </a:lnTo>
                  <a:lnTo>
                    <a:pt x="4256" y="262"/>
                  </a:lnTo>
                  <a:lnTo>
                    <a:pt x="4319" y="239"/>
                  </a:lnTo>
                  <a:lnTo>
                    <a:pt x="4419" y="225"/>
                  </a:lnTo>
                  <a:lnTo>
                    <a:pt x="4453" y="206"/>
                  </a:lnTo>
                  <a:lnTo>
                    <a:pt x="4411" y="184"/>
                  </a:lnTo>
                  <a:lnTo>
                    <a:pt x="4423" y="155"/>
                  </a:lnTo>
                  <a:lnTo>
                    <a:pt x="4548" y="157"/>
                  </a:lnTo>
                  <a:lnTo>
                    <a:pt x="4578" y="163"/>
                  </a:lnTo>
                  <a:lnTo>
                    <a:pt x="4673" y="143"/>
                  </a:lnTo>
                  <a:lnTo>
                    <a:pt x="4575" y="137"/>
                  </a:lnTo>
                  <a:lnTo>
                    <a:pt x="4408" y="140"/>
                  </a:lnTo>
                  <a:lnTo>
                    <a:pt x="4347" y="122"/>
                  </a:lnTo>
                  <a:lnTo>
                    <a:pt x="4335" y="100"/>
                  </a:lnTo>
                  <a:lnTo>
                    <a:pt x="4300" y="85"/>
                  </a:lnTo>
                  <a:lnTo>
                    <a:pt x="4312" y="67"/>
                  </a:lnTo>
                  <a:lnTo>
                    <a:pt x="4392" y="58"/>
                  </a:lnTo>
                  <a:lnTo>
                    <a:pt x="4447" y="56"/>
                  </a:lnTo>
                  <a:lnTo>
                    <a:pt x="4547" y="48"/>
                  </a:lnTo>
                  <a:lnTo>
                    <a:pt x="4636" y="29"/>
                  </a:lnTo>
                  <a:lnTo>
                    <a:pt x="4688" y="32"/>
                  </a:lnTo>
                  <a:lnTo>
                    <a:pt x="4721" y="46"/>
                  </a:lnTo>
                  <a:lnTo>
                    <a:pt x="4787" y="19"/>
                  </a:lnTo>
                  <a:lnTo>
                    <a:pt x="4855" y="11"/>
                  </a:lnTo>
                  <a:lnTo>
                    <a:pt x="4941" y="5"/>
                  </a:lnTo>
                  <a:lnTo>
                    <a:pt x="5080" y="3"/>
                  </a:lnTo>
                  <a:lnTo>
                    <a:pt x="5098" y="9"/>
                  </a:lnTo>
                  <a:lnTo>
                    <a:pt x="5236" y="0"/>
                  </a:lnTo>
                  <a:lnTo>
                    <a:pt x="5329" y="3"/>
                  </a:lnTo>
                  <a:lnTo>
                    <a:pt x="5423" y="7"/>
                  </a:lnTo>
                  <a:moveTo>
                    <a:pt x="4382" y="188"/>
                  </a:moveTo>
                  <a:lnTo>
                    <a:pt x="4419" y="206"/>
                  </a:lnTo>
                  <a:lnTo>
                    <a:pt x="4335" y="223"/>
                  </a:lnTo>
                  <a:lnTo>
                    <a:pt x="4199" y="267"/>
                  </a:lnTo>
                  <a:lnTo>
                    <a:pt x="4110" y="271"/>
                  </a:lnTo>
                  <a:lnTo>
                    <a:pt x="4018" y="263"/>
                  </a:lnTo>
                  <a:lnTo>
                    <a:pt x="3994" y="240"/>
                  </a:lnTo>
                  <a:lnTo>
                    <a:pt x="4019" y="219"/>
                  </a:lnTo>
                  <a:lnTo>
                    <a:pt x="4074" y="204"/>
                  </a:lnTo>
                  <a:lnTo>
                    <a:pt x="3987" y="204"/>
                  </a:lnTo>
                  <a:lnTo>
                    <a:pt x="3958" y="185"/>
                  </a:lnTo>
                  <a:lnTo>
                    <a:pt x="3959" y="160"/>
                  </a:lnTo>
                  <a:lnTo>
                    <a:pt x="4022" y="136"/>
                  </a:lnTo>
                  <a:lnTo>
                    <a:pt x="4075" y="119"/>
                  </a:lnTo>
                  <a:lnTo>
                    <a:pt x="4127" y="116"/>
                  </a:lnTo>
                  <a:lnTo>
                    <a:pt x="4123" y="103"/>
                  </a:lnTo>
                  <a:lnTo>
                    <a:pt x="4233" y="101"/>
                  </a:lnTo>
                  <a:lnTo>
                    <a:pt x="4257" y="129"/>
                  </a:lnTo>
                  <a:lnTo>
                    <a:pt x="4321" y="141"/>
                  </a:lnTo>
                  <a:lnTo>
                    <a:pt x="4386" y="151"/>
                  </a:lnTo>
                  <a:lnTo>
                    <a:pt x="4382" y="188"/>
                  </a:lnTo>
                  <a:moveTo>
                    <a:pt x="3671" y="265"/>
                  </a:moveTo>
                  <a:lnTo>
                    <a:pt x="3660" y="289"/>
                  </a:lnTo>
                  <a:lnTo>
                    <a:pt x="3589" y="283"/>
                  </a:lnTo>
                  <a:lnTo>
                    <a:pt x="3534" y="263"/>
                  </a:lnTo>
                  <a:lnTo>
                    <a:pt x="3430" y="261"/>
                  </a:lnTo>
                  <a:lnTo>
                    <a:pt x="3498" y="244"/>
                  </a:lnTo>
                  <a:lnTo>
                    <a:pt x="3458" y="230"/>
                  </a:lnTo>
                  <a:lnTo>
                    <a:pt x="3484" y="208"/>
                  </a:lnTo>
                  <a:lnTo>
                    <a:pt x="3567" y="216"/>
                  </a:lnTo>
                  <a:lnTo>
                    <a:pt x="3669" y="237"/>
                  </a:lnTo>
                  <a:lnTo>
                    <a:pt x="3671" y="265"/>
                  </a:lnTo>
                  <a:moveTo>
                    <a:pt x="3857" y="280"/>
                  </a:moveTo>
                  <a:lnTo>
                    <a:pt x="3771" y="293"/>
                  </a:lnTo>
                  <a:lnTo>
                    <a:pt x="3748" y="279"/>
                  </a:lnTo>
                  <a:lnTo>
                    <a:pt x="3753" y="257"/>
                  </a:lnTo>
                  <a:lnTo>
                    <a:pt x="3779" y="233"/>
                  </a:lnTo>
                  <a:lnTo>
                    <a:pt x="3838" y="235"/>
                  </a:lnTo>
                  <a:lnTo>
                    <a:pt x="3861" y="239"/>
                  </a:lnTo>
                  <a:lnTo>
                    <a:pt x="3894" y="259"/>
                  </a:lnTo>
                  <a:lnTo>
                    <a:pt x="3857" y="280"/>
                  </a:lnTo>
                  <a:moveTo>
                    <a:pt x="3231" y="248"/>
                  </a:moveTo>
                  <a:lnTo>
                    <a:pt x="3157" y="260"/>
                  </a:lnTo>
                  <a:lnTo>
                    <a:pt x="3078" y="260"/>
                  </a:lnTo>
                  <a:lnTo>
                    <a:pt x="3090" y="251"/>
                  </a:lnTo>
                  <a:lnTo>
                    <a:pt x="3163" y="234"/>
                  </a:lnTo>
                  <a:lnTo>
                    <a:pt x="3185" y="237"/>
                  </a:lnTo>
                  <a:lnTo>
                    <a:pt x="3231" y="248"/>
                  </a:lnTo>
                  <a:moveTo>
                    <a:pt x="3135" y="302"/>
                  </a:moveTo>
                  <a:lnTo>
                    <a:pt x="3021" y="319"/>
                  </a:lnTo>
                  <a:lnTo>
                    <a:pt x="2975" y="300"/>
                  </a:lnTo>
                  <a:lnTo>
                    <a:pt x="3040" y="281"/>
                  </a:lnTo>
                  <a:lnTo>
                    <a:pt x="3119" y="275"/>
                  </a:lnTo>
                  <a:lnTo>
                    <a:pt x="3175" y="284"/>
                  </a:lnTo>
                  <a:lnTo>
                    <a:pt x="3135" y="302"/>
                  </a:lnTo>
                  <a:moveTo>
                    <a:pt x="3917" y="312"/>
                  </a:moveTo>
                  <a:lnTo>
                    <a:pt x="3893" y="314"/>
                  </a:lnTo>
                  <a:lnTo>
                    <a:pt x="3806" y="310"/>
                  </a:lnTo>
                  <a:lnTo>
                    <a:pt x="3812" y="294"/>
                  </a:lnTo>
                  <a:lnTo>
                    <a:pt x="3909" y="294"/>
                  </a:lnTo>
                  <a:lnTo>
                    <a:pt x="3930" y="305"/>
                  </a:lnTo>
                  <a:lnTo>
                    <a:pt x="3917" y="312"/>
                  </a:lnTo>
                  <a:moveTo>
                    <a:pt x="2839" y="305"/>
                  </a:moveTo>
                  <a:lnTo>
                    <a:pt x="2768" y="351"/>
                  </a:lnTo>
                  <a:lnTo>
                    <a:pt x="2702" y="373"/>
                  </a:lnTo>
                  <a:lnTo>
                    <a:pt x="2651" y="376"/>
                  </a:lnTo>
                  <a:lnTo>
                    <a:pt x="2523" y="402"/>
                  </a:lnTo>
                  <a:lnTo>
                    <a:pt x="2430" y="412"/>
                  </a:lnTo>
                  <a:lnTo>
                    <a:pt x="2382" y="398"/>
                  </a:lnTo>
                  <a:lnTo>
                    <a:pt x="2382" y="398"/>
                  </a:lnTo>
                  <a:lnTo>
                    <a:pt x="2530" y="352"/>
                  </a:lnTo>
                  <a:lnTo>
                    <a:pt x="2686" y="313"/>
                  </a:lnTo>
                  <a:lnTo>
                    <a:pt x="2760" y="314"/>
                  </a:lnTo>
                  <a:lnTo>
                    <a:pt x="2839" y="305"/>
                  </a:lnTo>
                  <a:moveTo>
                    <a:pt x="3847" y="338"/>
                  </a:moveTo>
                  <a:lnTo>
                    <a:pt x="3880" y="358"/>
                  </a:lnTo>
                  <a:lnTo>
                    <a:pt x="3977" y="357"/>
                  </a:lnTo>
                  <a:lnTo>
                    <a:pt x="3998" y="378"/>
                  </a:lnTo>
                  <a:lnTo>
                    <a:pt x="3963" y="401"/>
                  </a:lnTo>
                  <a:lnTo>
                    <a:pt x="4005" y="415"/>
                  </a:lnTo>
                  <a:lnTo>
                    <a:pt x="4022" y="430"/>
                  </a:lnTo>
                  <a:lnTo>
                    <a:pt x="4087" y="433"/>
                  </a:lnTo>
                  <a:lnTo>
                    <a:pt x="4155" y="438"/>
                  </a:lnTo>
                  <a:lnTo>
                    <a:pt x="4247" y="425"/>
                  </a:lnTo>
                  <a:lnTo>
                    <a:pt x="4354" y="419"/>
                  </a:lnTo>
                  <a:lnTo>
                    <a:pt x="4431" y="424"/>
                  </a:lnTo>
                  <a:lnTo>
                    <a:pt x="4463" y="448"/>
                  </a:lnTo>
                  <a:lnTo>
                    <a:pt x="4451" y="474"/>
                  </a:lnTo>
                  <a:lnTo>
                    <a:pt x="4405" y="491"/>
                  </a:lnTo>
                  <a:lnTo>
                    <a:pt x="4317" y="505"/>
                  </a:lnTo>
                  <a:lnTo>
                    <a:pt x="4259" y="497"/>
                  </a:lnTo>
                  <a:lnTo>
                    <a:pt x="4104" y="507"/>
                  </a:lnTo>
                  <a:lnTo>
                    <a:pt x="3998" y="509"/>
                  </a:lnTo>
                  <a:lnTo>
                    <a:pt x="3924" y="501"/>
                  </a:lnTo>
                  <a:lnTo>
                    <a:pt x="3810" y="480"/>
                  </a:lnTo>
                  <a:lnTo>
                    <a:pt x="3828" y="444"/>
                  </a:lnTo>
                  <a:lnTo>
                    <a:pt x="3855" y="413"/>
                  </a:lnTo>
                  <a:lnTo>
                    <a:pt x="3834" y="386"/>
                  </a:lnTo>
                  <a:lnTo>
                    <a:pt x="3740" y="378"/>
                  </a:lnTo>
                  <a:lnTo>
                    <a:pt x="3704" y="359"/>
                  </a:lnTo>
                  <a:lnTo>
                    <a:pt x="3751" y="334"/>
                  </a:lnTo>
                  <a:lnTo>
                    <a:pt x="3847" y="338"/>
                  </a:lnTo>
                  <a:moveTo>
                    <a:pt x="3116" y="393"/>
                  </a:moveTo>
                  <a:lnTo>
                    <a:pt x="3108" y="415"/>
                  </a:lnTo>
                  <a:lnTo>
                    <a:pt x="3165" y="405"/>
                  </a:lnTo>
                  <a:lnTo>
                    <a:pt x="3214" y="408"/>
                  </a:lnTo>
                  <a:lnTo>
                    <a:pt x="3186" y="439"/>
                  </a:lnTo>
                  <a:lnTo>
                    <a:pt x="3120" y="469"/>
                  </a:lnTo>
                  <a:lnTo>
                    <a:pt x="2937" y="479"/>
                  </a:lnTo>
                  <a:lnTo>
                    <a:pt x="2775" y="507"/>
                  </a:lnTo>
                  <a:lnTo>
                    <a:pt x="2696" y="508"/>
                  </a:lnTo>
                  <a:lnTo>
                    <a:pt x="2716" y="487"/>
                  </a:lnTo>
                  <a:lnTo>
                    <a:pt x="2856" y="459"/>
                  </a:lnTo>
                  <a:lnTo>
                    <a:pt x="2618" y="466"/>
                  </a:lnTo>
                  <a:lnTo>
                    <a:pt x="2563" y="455"/>
                  </a:lnTo>
                  <a:lnTo>
                    <a:pt x="2712" y="393"/>
                  </a:lnTo>
                  <a:lnTo>
                    <a:pt x="2781" y="376"/>
                  </a:lnTo>
                  <a:lnTo>
                    <a:pt x="2894" y="397"/>
                  </a:lnTo>
                  <a:lnTo>
                    <a:pt x="2935" y="434"/>
                  </a:lnTo>
                  <a:lnTo>
                    <a:pt x="3017" y="439"/>
                  </a:lnTo>
                  <a:lnTo>
                    <a:pt x="3020" y="379"/>
                  </a:lnTo>
                  <a:lnTo>
                    <a:pt x="3094" y="356"/>
                  </a:lnTo>
                  <a:lnTo>
                    <a:pt x="3136" y="364"/>
                  </a:lnTo>
                  <a:lnTo>
                    <a:pt x="3116" y="393"/>
                  </a:lnTo>
                  <a:moveTo>
                    <a:pt x="3634" y="361"/>
                  </a:moveTo>
                  <a:lnTo>
                    <a:pt x="3639" y="390"/>
                  </a:lnTo>
                  <a:lnTo>
                    <a:pt x="3605" y="422"/>
                  </a:lnTo>
                  <a:lnTo>
                    <a:pt x="3531" y="469"/>
                  </a:lnTo>
                  <a:lnTo>
                    <a:pt x="3440" y="476"/>
                  </a:lnTo>
                  <a:lnTo>
                    <a:pt x="3397" y="466"/>
                  </a:lnTo>
                  <a:lnTo>
                    <a:pt x="3440" y="428"/>
                  </a:lnTo>
                  <a:lnTo>
                    <a:pt x="3353" y="433"/>
                  </a:lnTo>
                  <a:lnTo>
                    <a:pt x="3406" y="385"/>
                  </a:lnTo>
                  <a:lnTo>
                    <a:pt x="3457" y="387"/>
                  </a:lnTo>
                  <a:lnTo>
                    <a:pt x="3555" y="366"/>
                  </a:lnTo>
                  <a:lnTo>
                    <a:pt x="3621" y="369"/>
                  </a:lnTo>
                  <a:lnTo>
                    <a:pt x="3634" y="361"/>
                  </a:lnTo>
                  <a:moveTo>
                    <a:pt x="3759" y="471"/>
                  </a:moveTo>
                  <a:lnTo>
                    <a:pt x="3706" y="496"/>
                  </a:lnTo>
                  <a:lnTo>
                    <a:pt x="3637" y="491"/>
                  </a:lnTo>
                  <a:lnTo>
                    <a:pt x="3593" y="474"/>
                  </a:lnTo>
                  <a:lnTo>
                    <a:pt x="3651" y="445"/>
                  </a:lnTo>
                  <a:lnTo>
                    <a:pt x="3741" y="428"/>
                  </a:lnTo>
                  <a:lnTo>
                    <a:pt x="3762" y="450"/>
                  </a:lnTo>
                  <a:lnTo>
                    <a:pt x="3759" y="471"/>
                  </a:lnTo>
                  <a:moveTo>
                    <a:pt x="2102" y="711"/>
                  </a:moveTo>
                  <a:lnTo>
                    <a:pt x="1922" y="744"/>
                  </a:lnTo>
                  <a:lnTo>
                    <a:pt x="1931" y="714"/>
                  </a:lnTo>
                  <a:lnTo>
                    <a:pt x="1854" y="677"/>
                  </a:lnTo>
                  <a:lnTo>
                    <a:pt x="1914" y="648"/>
                  </a:lnTo>
                  <a:lnTo>
                    <a:pt x="2013" y="599"/>
                  </a:lnTo>
                  <a:lnTo>
                    <a:pt x="2115" y="555"/>
                  </a:lnTo>
                  <a:lnTo>
                    <a:pt x="2118" y="515"/>
                  </a:lnTo>
                  <a:lnTo>
                    <a:pt x="2304" y="505"/>
                  </a:lnTo>
                  <a:lnTo>
                    <a:pt x="2359" y="518"/>
                  </a:lnTo>
                  <a:lnTo>
                    <a:pt x="2485" y="522"/>
                  </a:lnTo>
                  <a:lnTo>
                    <a:pt x="2511" y="541"/>
                  </a:lnTo>
                  <a:lnTo>
                    <a:pt x="2532" y="569"/>
                  </a:lnTo>
                  <a:lnTo>
                    <a:pt x="2446" y="586"/>
                  </a:lnTo>
                  <a:lnTo>
                    <a:pt x="2261" y="633"/>
                  </a:lnTo>
                  <a:lnTo>
                    <a:pt x="2138" y="681"/>
                  </a:lnTo>
                  <a:lnTo>
                    <a:pt x="2102" y="711"/>
                  </a:lnTo>
                  <a:moveTo>
                    <a:pt x="3636" y="616"/>
                  </a:moveTo>
                  <a:lnTo>
                    <a:pt x="3531" y="667"/>
                  </a:lnTo>
                  <a:lnTo>
                    <a:pt x="3474" y="664"/>
                  </a:lnTo>
                  <a:lnTo>
                    <a:pt x="3499" y="605"/>
                  </a:lnTo>
                  <a:lnTo>
                    <a:pt x="3534" y="571"/>
                  </a:lnTo>
                  <a:lnTo>
                    <a:pt x="3589" y="543"/>
                  </a:lnTo>
                  <a:lnTo>
                    <a:pt x="3658" y="525"/>
                  </a:lnTo>
                  <a:lnTo>
                    <a:pt x="3762" y="528"/>
                  </a:lnTo>
                  <a:lnTo>
                    <a:pt x="3844" y="544"/>
                  </a:lnTo>
                  <a:lnTo>
                    <a:pt x="3710" y="603"/>
                  </a:lnTo>
                  <a:lnTo>
                    <a:pt x="3636" y="616"/>
                  </a:lnTo>
                  <a:moveTo>
                    <a:pt x="3338" y="545"/>
                  </a:moveTo>
                  <a:lnTo>
                    <a:pt x="3385" y="558"/>
                  </a:lnTo>
                  <a:lnTo>
                    <a:pt x="3485" y="550"/>
                  </a:lnTo>
                  <a:lnTo>
                    <a:pt x="3479" y="569"/>
                  </a:lnTo>
                  <a:lnTo>
                    <a:pt x="3398" y="601"/>
                  </a:lnTo>
                  <a:lnTo>
                    <a:pt x="3448" y="630"/>
                  </a:lnTo>
                  <a:lnTo>
                    <a:pt x="3378" y="692"/>
                  </a:lnTo>
                  <a:lnTo>
                    <a:pt x="3265" y="718"/>
                  </a:lnTo>
                  <a:lnTo>
                    <a:pt x="3220" y="713"/>
                  </a:lnTo>
                  <a:lnTo>
                    <a:pt x="3210" y="686"/>
                  </a:lnTo>
                  <a:lnTo>
                    <a:pt x="3133" y="634"/>
                  </a:lnTo>
                  <a:lnTo>
                    <a:pt x="3157" y="612"/>
                  </a:lnTo>
                  <a:lnTo>
                    <a:pt x="3254" y="620"/>
                  </a:lnTo>
                  <a:lnTo>
                    <a:pt x="3243" y="577"/>
                  </a:lnTo>
                  <a:lnTo>
                    <a:pt x="3338" y="545"/>
                  </a:lnTo>
                  <a:moveTo>
                    <a:pt x="4004" y="590"/>
                  </a:moveTo>
                  <a:lnTo>
                    <a:pt x="4008" y="632"/>
                  </a:lnTo>
                  <a:lnTo>
                    <a:pt x="4104" y="578"/>
                  </a:lnTo>
                  <a:lnTo>
                    <a:pt x="4258" y="551"/>
                  </a:lnTo>
                  <a:lnTo>
                    <a:pt x="4288" y="620"/>
                  </a:lnTo>
                  <a:lnTo>
                    <a:pt x="4244" y="664"/>
                  </a:lnTo>
                  <a:lnTo>
                    <a:pt x="4363" y="644"/>
                  </a:lnTo>
                  <a:lnTo>
                    <a:pt x="4434" y="618"/>
                  </a:lnTo>
                  <a:lnTo>
                    <a:pt x="4523" y="652"/>
                  </a:lnTo>
                  <a:lnTo>
                    <a:pt x="4571" y="684"/>
                  </a:lnTo>
                  <a:lnTo>
                    <a:pt x="4556" y="714"/>
                  </a:lnTo>
                  <a:lnTo>
                    <a:pt x="4665" y="699"/>
                  </a:lnTo>
                  <a:lnTo>
                    <a:pt x="4689" y="743"/>
                  </a:lnTo>
                  <a:lnTo>
                    <a:pt x="4799" y="771"/>
                  </a:lnTo>
                  <a:lnTo>
                    <a:pt x="4828" y="799"/>
                  </a:lnTo>
                  <a:lnTo>
                    <a:pt x="4836" y="866"/>
                  </a:lnTo>
                  <a:lnTo>
                    <a:pt x="4715" y="899"/>
                  </a:lnTo>
                  <a:lnTo>
                    <a:pt x="4815" y="946"/>
                  </a:lnTo>
                  <a:lnTo>
                    <a:pt x="4893" y="962"/>
                  </a:lnTo>
                  <a:lnTo>
                    <a:pt x="4935" y="1030"/>
                  </a:lnTo>
                  <a:lnTo>
                    <a:pt x="5020" y="1035"/>
                  </a:lnTo>
                  <a:lnTo>
                    <a:pt x="4975" y="1087"/>
                  </a:lnTo>
                  <a:lnTo>
                    <a:pt x="4828" y="1174"/>
                  </a:lnTo>
                  <a:lnTo>
                    <a:pt x="4776" y="1142"/>
                  </a:lnTo>
                  <a:lnTo>
                    <a:pt x="4727" y="1070"/>
                  </a:lnTo>
                  <a:lnTo>
                    <a:pt x="4649" y="1079"/>
                  </a:lnTo>
                  <a:lnTo>
                    <a:pt x="4617" y="1122"/>
                  </a:lnTo>
                  <a:lnTo>
                    <a:pt x="4652" y="1166"/>
                  </a:lnTo>
                  <a:lnTo>
                    <a:pt x="4710" y="1201"/>
                  </a:lnTo>
                  <a:lnTo>
                    <a:pt x="4723" y="1221"/>
                  </a:lnTo>
                  <a:lnTo>
                    <a:pt x="4721" y="1296"/>
                  </a:lnTo>
                  <a:lnTo>
                    <a:pt x="4672" y="1352"/>
                  </a:lnTo>
                  <a:lnTo>
                    <a:pt x="4609" y="1331"/>
                  </a:lnTo>
                  <a:lnTo>
                    <a:pt x="4496" y="1269"/>
                  </a:lnTo>
                  <a:lnTo>
                    <a:pt x="4542" y="1335"/>
                  </a:lnTo>
                  <a:lnTo>
                    <a:pt x="4579" y="1382"/>
                  </a:lnTo>
                  <a:lnTo>
                    <a:pt x="4575" y="1409"/>
                  </a:lnTo>
                  <a:lnTo>
                    <a:pt x="4431" y="1378"/>
                  </a:lnTo>
                  <a:lnTo>
                    <a:pt x="4330" y="1333"/>
                  </a:lnTo>
                  <a:lnTo>
                    <a:pt x="4281" y="1296"/>
                  </a:lnTo>
                  <a:lnTo>
                    <a:pt x="4313" y="1274"/>
                  </a:lnTo>
                  <a:lnTo>
                    <a:pt x="4250" y="1235"/>
                  </a:lnTo>
                  <a:lnTo>
                    <a:pt x="4189" y="1198"/>
                  </a:lnTo>
                  <a:lnTo>
                    <a:pt x="4176" y="1220"/>
                  </a:lnTo>
                  <a:lnTo>
                    <a:pt x="4002" y="1232"/>
                  </a:lnTo>
                  <a:lnTo>
                    <a:pt x="3970" y="1206"/>
                  </a:lnTo>
                  <a:lnTo>
                    <a:pt x="4044" y="1151"/>
                  </a:lnTo>
                  <a:lnTo>
                    <a:pt x="4152" y="1149"/>
                  </a:lnTo>
                  <a:lnTo>
                    <a:pt x="4275" y="1140"/>
                  </a:lnTo>
                  <a:lnTo>
                    <a:pt x="4273" y="1113"/>
                  </a:lnTo>
                  <a:lnTo>
                    <a:pt x="4317" y="1076"/>
                  </a:lnTo>
                  <a:lnTo>
                    <a:pt x="4435" y="1004"/>
                  </a:lnTo>
                  <a:lnTo>
                    <a:pt x="4441" y="971"/>
                  </a:lnTo>
                  <a:lnTo>
                    <a:pt x="4436" y="946"/>
                  </a:lnTo>
                  <a:lnTo>
                    <a:pt x="4376" y="911"/>
                  </a:lnTo>
                  <a:lnTo>
                    <a:pt x="4282" y="887"/>
                  </a:lnTo>
                  <a:lnTo>
                    <a:pt x="4330" y="868"/>
                  </a:lnTo>
                  <a:lnTo>
                    <a:pt x="4305" y="824"/>
                  </a:lnTo>
                  <a:lnTo>
                    <a:pt x="4260" y="820"/>
                  </a:lnTo>
                  <a:lnTo>
                    <a:pt x="4235" y="796"/>
                  </a:lnTo>
                  <a:lnTo>
                    <a:pt x="4191" y="817"/>
                  </a:lnTo>
                  <a:lnTo>
                    <a:pt x="4086" y="826"/>
                  </a:lnTo>
                  <a:lnTo>
                    <a:pt x="3902" y="810"/>
                  </a:lnTo>
                  <a:lnTo>
                    <a:pt x="3805" y="789"/>
                  </a:lnTo>
                  <a:lnTo>
                    <a:pt x="3727" y="779"/>
                  </a:lnTo>
                  <a:lnTo>
                    <a:pt x="3704" y="754"/>
                  </a:lnTo>
                  <a:lnTo>
                    <a:pt x="3787" y="722"/>
                  </a:lnTo>
                  <a:lnTo>
                    <a:pt x="3712" y="722"/>
                  </a:lnTo>
                  <a:lnTo>
                    <a:pt x="3758" y="652"/>
                  </a:lnTo>
                  <a:lnTo>
                    <a:pt x="3854" y="592"/>
                  </a:lnTo>
                  <a:lnTo>
                    <a:pt x="3932" y="565"/>
                  </a:lnTo>
                  <a:lnTo>
                    <a:pt x="4081" y="547"/>
                  </a:lnTo>
                  <a:lnTo>
                    <a:pt x="4004" y="590"/>
                  </a:lnTo>
                  <a:moveTo>
                    <a:pt x="4530" y="594"/>
                  </a:moveTo>
                  <a:lnTo>
                    <a:pt x="4520" y="612"/>
                  </a:lnTo>
                  <a:lnTo>
                    <a:pt x="4467" y="610"/>
                  </a:lnTo>
                  <a:lnTo>
                    <a:pt x="4412" y="609"/>
                  </a:lnTo>
                  <a:lnTo>
                    <a:pt x="4347" y="618"/>
                  </a:lnTo>
                  <a:lnTo>
                    <a:pt x="4336" y="614"/>
                  </a:lnTo>
                  <a:lnTo>
                    <a:pt x="4308" y="578"/>
                  </a:lnTo>
                  <a:lnTo>
                    <a:pt x="4331" y="554"/>
                  </a:lnTo>
                  <a:lnTo>
                    <a:pt x="4359" y="550"/>
                  </a:lnTo>
                  <a:lnTo>
                    <a:pt x="4471" y="557"/>
                  </a:lnTo>
                  <a:lnTo>
                    <a:pt x="4530" y="594"/>
                  </a:lnTo>
                  <a:moveTo>
                    <a:pt x="3095" y="573"/>
                  </a:moveTo>
                  <a:lnTo>
                    <a:pt x="3001" y="617"/>
                  </a:lnTo>
                  <a:lnTo>
                    <a:pt x="2972" y="570"/>
                  </a:lnTo>
                  <a:lnTo>
                    <a:pt x="3000" y="561"/>
                  </a:lnTo>
                  <a:lnTo>
                    <a:pt x="3072" y="558"/>
                  </a:lnTo>
                  <a:lnTo>
                    <a:pt x="3095" y="573"/>
                  </a:lnTo>
                  <a:moveTo>
                    <a:pt x="2573" y="593"/>
                  </a:moveTo>
                  <a:lnTo>
                    <a:pt x="2509" y="624"/>
                  </a:lnTo>
                  <a:lnTo>
                    <a:pt x="2649" y="604"/>
                  </a:lnTo>
                  <a:lnTo>
                    <a:pt x="2682" y="638"/>
                  </a:lnTo>
                  <a:lnTo>
                    <a:pt x="2780" y="603"/>
                  </a:lnTo>
                  <a:lnTo>
                    <a:pt x="2803" y="625"/>
                  </a:lnTo>
                  <a:lnTo>
                    <a:pt x="2772" y="692"/>
                  </a:lnTo>
                  <a:lnTo>
                    <a:pt x="2829" y="664"/>
                  </a:lnTo>
                  <a:lnTo>
                    <a:pt x="2869" y="595"/>
                  </a:lnTo>
                  <a:lnTo>
                    <a:pt x="2926" y="585"/>
                  </a:lnTo>
                  <a:lnTo>
                    <a:pt x="2965" y="596"/>
                  </a:lnTo>
                  <a:lnTo>
                    <a:pt x="2994" y="623"/>
                  </a:lnTo>
                  <a:lnTo>
                    <a:pt x="2956" y="689"/>
                  </a:lnTo>
                  <a:lnTo>
                    <a:pt x="2922" y="738"/>
                  </a:lnTo>
                  <a:lnTo>
                    <a:pt x="2976" y="773"/>
                  </a:lnTo>
                  <a:lnTo>
                    <a:pt x="3041" y="806"/>
                  </a:lnTo>
                  <a:lnTo>
                    <a:pt x="3005" y="837"/>
                  </a:lnTo>
                  <a:lnTo>
                    <a:pt x="2910" y="843"/>
                  </a:lnTo>
                  <a:lnTo>
                    <a:pt x="2919" y="870"/>
                  </a:lnTo>
                  <a:lnTo>
                    <a:pt x="2875" y="897"/>
                  </a:lnTo>
                  <a:lnTo>
                    <a:pt x="2787" y="885"/>
                  </a:lnTo>
                  <a:lnTo>
                    <a:pt x="2712" y="866"/>
                  </a:lnTo>
                  <a:lnTo>
                    <a:pt x="2644" y="870"/>
                  </a:lnTo>
                  <a:lnTo>
                    <a:pt x="2517" y="895"/>
                  </a:lnTo>
                  <a:lnTo>
                    <a:pt x="2367" y="906"/>
                  </a:lnTo>
                  <a:lnTo>
                    <a:pt x="2263" y="912"/>
                  </a:lnTo>
                  <a:lnTo>
                    <a:pt x="2269" y="878"/>
                  </a:lnTo>
                  <a:lnTo>
                    <a:pt x="2215" y="859"/>
                  </a:lnTo>
                  <a:lnTo>
                    <a:pt x="2158" y="867"/>
                  </a:lnTo>
                  <a:lnTo>
                    <a:pt x="2154" y="810"/>
                  </a:lnTo>
                  <a:lnTo>
                    <a:pt x="2198" y="803"/>
                  </a:lnTo>
                  <a:lnTo>
                    <a:pt x="2294" y="791"/>
                  </a:lnTo>
                  <a:lnTo>
                    <a:pt x="2367" y="794"/>
                  </a:lnTo>
                  <a:lnTo>
                    <a:pt x="2450" y="782"/>
                  </a:lnTo>
                  <a:lnTo>
                    <a:pt x="2365" y="765"/>
                  </a:lnTo>
                  <a:lnTo>
                    <a:pt x="2244" y="771"/>
                  </a:lnTo>
                  <a:lnTo>
                    <a:pt x="2170" y="770"/>
                  </a:lnTo>
                  <a:lnTo>
                    <a:pt x="2171" y="744"/>
                  </a:lnTo>
                  <a:lnTo>
                    <a:pt x="2326" y="716"/>
                  </a:lnTo>
                  <a:lnTo>
                    <a:pt x="2244" y="717"/>
                  </a:lnTo>
                  <a:lnTo>
                    <a:pt x="2172" y="699"/>
                  </a:lnTo>
                  <a:lnTo>
                    <a:pt x="2278" y="647"/>
                  </a:lnTo>
                  <a:lnTo>
                    <a:pt x="2347" y="620"/>
                  </a:lnTo>
                  <a:lnTo>
                    <a:pt x="2535" y="580"/>
                  </a:lnTo>
                  <a:lnTo>
                    <a:pt x="2573" y="593"/>
                  </a:lnTo>
                  <a:moveTo>
                    <a:pt x="3571" y="843"/>
                  </a:moveTo>
                  <a:lnTo>
                    <a:pt x="3509" y="917"/>
                  </a:lnTo>
                  <a:lnTo>
                    <a:pt x="3629" y="860"/>
                  </a:lnTo>
                  <a:lnTo>
                    <a:pt x="3656" y="907"/>
                  </a:lnTo>
                  <a:lnTo>
                    <a:pt x="3596" y="961"/>
                  </a:lnTo>
                  <a:lnTo>
                    <a:pt x="3611" y="1010"/>
                  </a:lnTo>
                  <a:lnTo>
                    <a:pt x="3711" y="957"/>
                  </a:lnTo>
                  <a:lnTo>
                    <a:pt x="3800" y="894"/>
                  </a:lnTo>
                  <a:lnTo>
                    <a:pt x="3866" y="816"/>
                  </a:lnTo>
                  <a:lnTo>
                    <a:pt x="3938" y="821"/>
                  </a:lnTo>
                  <a:lnTo>
                    <a:pt x="4010" y="832"/>
                  </a:lnTo>
                  <a:lnTo>
                    <a:pt x="4055" y="867"/>
                  </a:lnTo>
                  <a:lnTo>
                    <a:pt x="4032" y="903"/>
                  </a:lnTo>
                  <a:lnTo>
                    <a:pt x="3962" y="942"/>
                  </a:lnTo>
                  <a:lnTo>
                    <a:pt x="3972" y="981"/>
                  </a:lnTo>
                  <a:lnTo>
                    <a:pt x="3939" y="1016"/>
                  </a:lnTo>
                  <a:lnTo>
                    <a:pt x="3792" y="1068"/>
                  </a:lnTo>
                  <a:lnTo>
                    <a:pt x="3706" y="1080"/>
                  </a:lnTo>
                  <a:lnTo>
                    <a:pt x="3664" y="1057"/>
                  </a:lnTo>
                  <a:lnTo>
                    <a:pt x="3619" y="1095"/>
                  </a:lnTo>
                  <a:lnTo>
                    <a:pt x="3518" y="1158"/>
                  </a:lnTo>
                  <a:lnTo>
                    <a:pt x="3477" y="1191"/>
                  </a:lnTo>
                  <a:lnTo>
                    <a:pt x="3373" y="1242"/>
                  </a:lnTo>
                  <a:lnTo>
                    <a:pt x="3287" y="1247"/>
                  </a:lnTo>
                  <a:lnTo>
                    <a:pt x="3218" y="1280"/>
                  </a:lnTo>
                  <a:lnTo>
                    <a:pt x="3178" y="1330"/>
                  </a:lnTo>
                  <a:lnTo>
                    <a:pt x="3103" y="1339"/>
                  </a:lnTo>
                  <a:lnTo>
                    <a:pt x="2985" y="1402"/>
                  </a:lnTo>
                  <a:lnTo>
                    <a:pt x="2858" y="1490"/>
                  </a:lnTo>
                  <a:lnTo>
                    <a:pt x="2792" y="1552"/>
                  </a:lnTo>
                  <a:lnTo>
                    <a:pt x="2726" y="1644"/>
                  </a:lnTo>
                  <a:lnTo>
                    <a:pt x="2806" y="1657"/>
                  </a:lnTo>
                  <a:lnTo>
                    <a:pt x="2785" y="1732"/>
                  </a:lnTo>
                  <a:lnTo>
                    <a:pt x="2776" y="1793"/>
                  </a:lnTo>
                  <a:lnTo>
                    <a:pt x="2872" y="1777"/>
                  </a:lnTo>
                  <a:lnTo>
                    <a:pt x="2966" y="1812"/>
                  </a:lnTo>
                  <a:lnTo>
                    <a:pt x="3010" y="1842"/>
                  </a:lnTo>
                  <a:lnTo>
                    <a:pt x="3032" y="1880"/>
                  </a:lnTo>
                  <a:lnTo>
                    <a:pt x="3098" y="1903"/>
                  </a:lnTo>
                  <a:lnTo>
                    <a:pt x="3146" y="1937"/>
                  </a:lnTo>
                  <a:lnTo>
                    <a:pt x="3247" y="1941"/>
                  </a:lnTo>
                  <a:lnTo>
                    <a:pt x="3311" y="1949"/>
                  </a:lnTo>
                  <a:lnTo>
                    <a:pt x="3264" y="2020"/>
                  </a:lnTo>
                  <a:lnTo>
                    <a:pt x="3242" y="2102"/>
                  </a:lnTo>
                  <a:lnTo>
                    <a:pt x="3244" y="2194"/>
                  </a:lnTo>
                  <a:lnTo>
                    <a:pt x="3304" y="2272"/>
                  </a:lnTo>
                  <a:lnTo>
                    <a:pt x="3366" y="2245"/>
                  </a:lnTo>
                  <a:lnTo>
                    <a:pt x="3439" y="2160"/>
                  </a:lnTo>
                  <a:lnTo>
                    <a:pt x="3468" y="2031"/>
                  </a:lnTo>
                  <a:lnTo>
                    <a:pt x="3445" y="1988"/>
                  </a:lnTo>
                  <a:lnTo>
                    <a:pt x="3565" y="1950"/>
                  </a:lnTo>
                  <a:lnTo>
                    <a:pt x="3664" y="1893"/>
                  </a:lnTo>
                  <a:lnTo>
                    <a:pt x="3727" y="1837"/>
                  </a:lnTo>
                  <a:lnTo>
                    <a:pt x="3750" y="1783"/>
                  </a:lnTo>
                  <a:lnTo>
                    <a:pt x="3744" y="1715"/>
                  </a:lnTo>
                  <a:lnTo>
                    <a:pt x="3702" y="1655"/>
                  </a:lnTo>
                  <a:lnTo>
                    <a:pt x="3820" y="1572"/>
                  </a:lnTo>
                  <a:lnTo>
                    <a:pt x="3835" y="1501"/>
                  </a:lnTo>
                  <a:lnTo>
                    <a:pt x="3888" y="1379"/>
                  </a:lnTo>
                  <a:lnTo>
                    <a:pt x="3939" y="1361"/>
                  </a:lnTo>
                  <a:lnTo>
                    <a:pt x="4028" y="1382"/>
                  </a:lnTo>
                  <a:lnTo>
                    <a:pt x="4084" y="1390"/>
                  </a:lnTo>
                  <a:lnTo>
                    <a:pt x="4144" y="1370"/>
                  </a:lnTo>
                  <a:lnTo>
                    <a:pt x="4184" y="1396"/>
                  </a:lnTo>
                  <a:lnTo>
                    <a:pt x="4232" y="1441"/>
                  </a:lnTo>
                  <a:lnTo>
                    <a:pt x="4233" y="1471"/>
                  </a:lnTo>
                  <a:lnTo>
                    <a:pt x="4337" y="1477"/>
                  </a:lnTo>
                  <a:lnTo>
                    <a:pt x="4301" y="1543"/>
                  </a:lnTo>
                  <a:lnTo>
                    <a:pt x="4270" y="1643"/>
                  </a:lnTo>
                  <a:lnTo>
                    <a:pt x="4320" y="1656"/>
                  </a:lnTo>
                  <a:lnTo>
                    <a:pt x="4342" y="1702"/>
                  </a:lnTo>
                  <a:lnTo>
                    <a:pt x="4451" y="1658"/>
                  </a:lnTo>
                  <a:lnTo>
                    <a:pt x="4550" y="1571"/>
                  </a:lnTo>
                  <a:lnTo>
                    <a:pt x="4608" y="1534"/>
                  </a:lnTo>
                  <a:lnTo>
                    <a:pt x="4621" y="1605"/>
                  </a:lnTo>
                  <a:lnTo>
                    <a:pt x="4655" y="1706"/>
                  </a:lnTo>
                  <a:lnTo>
                    <a:pt x="4683" y="1802"/>
                  </a:lnTo>
                  <a:lnTo>
                    <a:pt x="4637" y="1853"/>
                  </a:lnTo>
                  <a:lnTo>
                    <a:pt x="4702" y="1898"/>
                  </a:lnTo>
                  <a:lnTo>
                    <a:pt x="4740" y="1945"/>
                  </a:lnTo>
                  <a:lnTo>
                    <a:pt x="4833" y="1966"/>
                  </a:lnTo>
                  <a:lnTo>
                    <a:pt x="4864" y="1992"/>
                  </a:lnTo>
                  <a:lnTo>
                    <a:pt x="4864" y="2061"/>
                  </a:lnTo>
                  <a:lnTo>
                    <a:pt x="4910" y="2072"/>
                  </a:lnTo>
                  <a:lnTo>
                    <a:pt x="4925" y="2102"/>
                  </a:lnTo>
                  <a:lnTo>
                    <a:pt x="4899" y="2195"/>
                  </a:lnTo>
                  <a:lnTo>
                    <a:pt x="4842" y="2226"/>
                  </a:lnTo>
                  <a:lnTo>
                    <a:pt x="4786" y="2254"/>
                  </a:lnTo>
                  <a:lnTo>
                    <a:pt x="4670" y="2284"/>
                  </a:lnTo>
                  <a:lnTo>
                    <a:pt x="4565" y="2352"/>
                  </a:lnTo>
                  <a:lnTo>
                    <a:pt x="4450" y="2365"/>
                  </a:lnTo>
                  <a:lnTo>
                    <a:pt x="4317" y="2348"/>
                  </a:lnTo>
                  <a:lnTo>
                    <a:pt x="4219" y="2347"/>
                  </a:lnTo>
                  <a:lnTo>
                    <a:pt x="4149" y="2353"/>
                  </a:lnTo>
                  <a:lnTo>
                    <a:pt x="4073" y="2412"/>
                  </a:lnTo>
                  <a:lnTo>
                    <a:pt x="3976" y="2449"/>
                  </a:lnTo>
                  <a:lnTo>
                    <a:pt x="3840" y="2559"/>
                  </a:lnTo>
                  <a:lnTo>
                    <a:pt x="3736" y="2636"/>
                  </a:lnTo>
                  <a:lnTo>
                    <a:pt x="3798" y="2622"/>
                  </a:lnTo>
                  <a:lnTo>
                    <a:pt x="3943" y="2513"/>
                  </a:lnTo>
                  <a:lnTo>
                    <a:pt x="4107" y="2444"/>
                  </a:lnTo>
                  <a:lnTo>
                    <a:pt x="4208" y="2435"/>
                  </a:lnTo>
                  <a:lnTo>
                    <a:pt x="4252" y="2476"/>
                  </a:lnTo>
                  <a:lnTo>
                    <a:pt x="4171" y="2532"/>
                  </a:lnTo>
                  <a:lnTo>
                    <a:pt x="4162" y="2622"/>
                  </a:lnTo>
                  <a:lnTo>
                    <a:pt x="4164" y="2685"/>
                  </a:lnTo>
                  <a:lnTo>
                    <a:pt x="4238" y="2727"/>
                  </a:lnTo>
                  <a:lnTo>
                    <a:pt x="4353" y="2715"/>
                  </a:lnTo>
                  <a:lnTo>
                    <a:pt x="4448" y="2621"/>
                  </a:lnTo>
                  <a:lnTo>
                    <a:pt x="4434" y="2681"/>
                  </a:lnTo>
                  <a:lnTo>
                    <a:pt x="4469" y="2712"/>
                  </a:lnTo>
                  <a:lnTo>
                    <a:pt x="4370" y="2766"/>
                  </a:lnTo>
                  <a:lnTo>
                    <a:pt x="4206" y="2816"/>
                  </a:lnTo>
                  <a:lnTo>
                    <a:pt x="4129" y="2850"/>
                  </a:lnTo>
                  <a:lnTo>
                    <a:pt x="4035" y="2911"/>
                  </a:lnTo>
                  <a:lnTo>
                    <a:pt x="3985" y="2905"/>
                  </a:lnTo>
                  <a:lnTo>
                    <a:pt x="4004" y="2834"/>
                  </a:lnTo>
                  <a:lnTo>
                    <a:pt x="4142" y="2764"/>
                  </a:lnTo>
                  <a:lnTo>
                    <a:pt x="4034" y="2767"/>
                  </a:lnTo>
                  <a:lnTo>
                    <a:pt x="3955" y="2777"/>
                  </a:lnTo>
                  <a:lnTo>
                    <a:pt x="3927" y="2730"/>
                  </a:lnTo>
                  <a:lnTo>
                    <a:pt x="3965" y="2616"/>
                  </a:lnTo>
                  <a:lnTo>
                    <a:pt x="3943" y="2592"/>
                  </a:lnTo>
                  <a:lnTo>
                    <a:pt x="3894" y="2606"/>
                  </a:lnTo>
                  <a:lnTo>
                    <a:pt x="3879" y="2584"/>
                  </a:lnTo>
                  <a:lnTo>
                    <a:pt x="3806" y="2647"/>
                  </a:lnTo>
                  <a:lnTo>
                    <a:pt x="3764" y="2712"/>
                  </a:lnTo>
                  <a:lnTo>
                    <a:pt x="3727" y="2750"/>
                  </a:lnTo>
                  <a:lnTo>
                    <a:pt x="3694" y="2763"/>
                  </a:lnTo>
                  <a:lnTo>
                    <a:pt x="3671" y="2767"/>
                  </a:lnTo>
                  <a:lnTo>
                    <a:pt x="3657" y="2788"/>
                  </a:lnTo>
                  <a:lnTo>
                    <a:pt x="3533" y="2788"/>
                  </a:lnTo>
                  <a:lnTo>
                    <a:pt x="3430" y="2789"/>
                  </a:lnTo>
                  <a:lnTo>
                    <a:pt x="3394" y="2804"/>
                  </a:lnTo>
                  <a:lnTo>
                    <a:pt x="3301" y="2864"/>
                  </a:lnTo>
                  <a:lnTo>
                    <a:pt x="3291" y="2871"/>
                  </a:lnTo>
                  <a:lnTo>
                    <a:pt x="3258" y="2904"/>
                  </a:lnTo>
                  <a:lnTo>
                    <a:pt x="3195" y="2904"/>
                  </a:lnTo>
                  <a:lnTo>
                    <a:pt x="3128" y="2904"/>
                  </a:lnTo>
                  <a:lnTo>
                    <a:pt x="3093" y="2917"/>
                  </a:lnTo>
                  <a:lnTo>
                    <a:pt x="3098" y="2934"/>
                  </a:lnTo>
                  <a:lnTo>
                    <a:pt x="3095" y="2960"/>
                  </a:lnTo>
                  <a:lnTo>
                    <a:pt x="3091" y="2968"/>
                  </a:lnTo>
                  <a:lnTo>
                    <a:pt x="2987" y="3010"/>
                  </a:lnTo>
                  <a:lnTo>
                    <a:pt x="2912" y="3023"/>
                  </a:lnTo>
                  <a:lnTo>
                    <a:pt x="2816" y="3068"/>
                  </a:lnTo>
                  <a:lnTo>
                    <a:pt x="2799" y="3068"/>
                  </a:lnTo>
                  <a:lnTo>
                    <a:pt x="2780" y="3055"/>
                  </a:lnTo>
                  <a:lnTo>
                    <a:pt x="2777" y="3043"/>
                  </a:lnTo>
                  <a:lnTo>
                    <a:pt x="2782" y="3034"/>
                  </a:lnTo>
                  <a:lnTo>
                    <a:pt x="2807" y="3005"/>
                  </a:lnTo>
                  <a:lnTo>
                    <a:pt x="2856" y="2958"/>
                  </a:lnTo>
                  <a:lnTo>
                    <a:pt x="2894" y="2909"/>
                  </a:lnTo>
                  <a:lnTo>
                    <a:pt x="2908" y="2836"/>
                  </a:lnTo>
                  <a:lnTo>
                    <a:pt x="2923" y="2760"/>
                  </a:lnTo>
                  <a:lnTo>
                    <a:pt x="2868" y="2720"/>
                  </a:lnTo>
                  <a:lnTo>
                    <a:pt x="2882" y="2705"/>
                  </a:lnTo>
                  <a:lnTo>
                    <a:pt x="2877" y="2695"/>
                  </a:lnTo>
                  <a:lnTo>
                    <a:pt x="2858" y="2695"/>
                  </a:lnTo>
                  <a:lnTo>
                    <a:pt x="2850" y="2682"/>
                  </a:lnTo>
                  <a:lnTo>
                    <a:pt x="2855" y="2662"/>
                  </a:lnTo>
                  <a:lnTo>
                    <a:pt x="2838" y="2671"/>
                  </a:lnTo>
                  <a:lnTo>
                    <a:pt x="2822" y="2668"/>
                  </a:lnTo>
                  <a:lnTo>
                    <a:pt x="2829" y="2660"/>
                  </a:lnTo>
                  <a:lnTo>
                    <a:pt x="2817" y="2652"/>
                  </a:lnTo>
                  <a:lnTo>
                    <a:pt x="2820" y="2630"/>
                  </a:lnTo>
                  <a:lnTo>
                    <a:pt x="2779" y="2603"/>
                  </a:lnTo>
                  <a:lnTo>
                    <a:pt x="2738" y="2575"/>
                  </a:lnTo>
                  <a:lnTo>
                    <a:pt x="2687" y="2543"/>
                  </a:lnTo>
                  <a:lnTo>
                    <a:pt x="2639" y="2513"/>
                  </a:lnTo>
                  <a:lnTo>
                    <a:pt x="2569" y="2536"/>
                  </a:lnTo>
                  <a:lnTo>
                    <a:pt x="2547" y="2537"/>
                  </a:lnTo>
                  <a:lnTo>
                    <a:pt x="2475" y="2515"/>
                  </a:lnTo>
                  <a:lnTo>
                    <a:pt x="2416" y="2526"/>
                  </a:lnTo>
                  <a:lnTo>
                    <a:pt x="2365" y="2500"/>
                  </a:lnTo>
                  <a:lnTo>
                    <a:pt x="2304" y="2487"/>
                  </a:lnTo>
                  <a:lnTo>
                    <a:pt x="2260" y="2482"/>
                  </a:lnTo>
                  <a:lnTo>
                    <a:pt x="2247" y="2468"/>
                  </a:lnTo>
                  <a:lnTo>
                    <a:pt x="2258" y="2422"/>
                  </a:lnTo>
                  <a:lnTo>
                    <a:pt x="2236" y="2423"/>
                  </a:lnTo>
                  <a:lnTo>
                    <a:pt x="2219" y="2455"/>
                  </a:lnTo>
                  <a:lnTo>
                    <a:pt x="2083" y="2455"/>
                  </a:lnTo>
                  <a:lnTo>
                    <a:pt x="1858" y="2455"/>
                  </a:lnTo>
                  <a:lnTo>
                    <a:pt x="1634" y="2455"/>
                  </a:lnTo>
                  <a:lnTo>
                    <a:pt x="1436" y="2455"/>
                  </a:lnTo>
                  <a:lnTo>
                    <a:pt x="1239" y="2455"/>
                  </a:lnTo>
                  <a:lnTo>
                    <a:pt x="1045" y="2455"/>
                  </a:lnTo>
                  <a:lnTo>
                    <a:pt x="844" y="2455"/>
                  </a:lnTo>
                  <a:lnTo>
                    <a:pt x="779" y="2455"/>
                  </a:lnTo>
                  <a:lnTo>
                    <a:pt x="584" y="2455"/>
                  </a:lnTo>
                  <a:lnTo>
                    <a:pt x="397" y="2455"/>
                  </a:lnTo>
                  <a:lnTo>
                    <a:pt x="388" y="2455"/>
                  </a:lnTo>
                  <a:lnTo>
                    <a:pt x="316" y="2373"/>
                  </a:lnTo>
                  <a:lnTo>
                    <a:pt x="294" y="2337"/>
                  </a:lnTo>
                  <a:lnTo>
                    <a:pt x="200" y="2303"/>
                  </a:lnTo>
                  <a:lnTo>
                    <a:pt x="217" y="2230"/>
                  </a:lnTo>
                  <a:lnTo>
                    <a:pt x="264" y="2180"/>
                  </a:lnTo>
                  <a:lnTo>
                    <a:pt x="209" y="2145"/>
                  </a:lnTo>
                  <a:lnTo>
                    <a:pt x="249" y="2079"/>
                  </a:lnTo>
                  <a:lnTo>
                    <a:pt x="220" y="2019"/>
                  </a:lnTo>
                  <a:lnTo>
                    <a:pt x="253" y="1977"/>
                  </a:lnTo>
                  <a:lnTo>
                    <a:pt x="320" y="1938"/>
                  </a:lnTo>
                  <a:lnTo>
                    <a:pt x="362" y="1887"/>
                  </a:lnTo>
                  <a:lnTo>
                    <a:pt x="300" y="1836"/>
                  </a:lnTo>
                  <a:lnTo>
                    <a:pt x="319" y="1744"/>
                  </a:lnTo>
                  <a:lnTo>
                    <a:pt x="333" y="1687"/>
                  </a:lnTo>
                  <a:lnTo>
                    <a:pt x="311" y="1651"/>
                  </a:lnTo>
                  <a:lnTo>
                    <a:pt x="302" y="1618"/>
                  </a:lnTo>
                  <a:lnTo>
                    <a:pt x="309" y="1577"/>
                  </a:lnTo>
                  <a:lnTo>
                    <a:pt x="224" y="1603"/>
                  </a:lnTo>
                  <a:lnTo>
                    <a:pt x="121" y="1647"/>
                  </a:lnTo>
                  <a:lnTo>
                    <a:pt x="119" y="1595"/>
                  </a:lnTo>
                  <a:lnTo>
                    <a:pt x="111" y="1561"/>
                  </a:lnTo>
                  <a:lnTo>
                    <a:pt x="75" y="1539"/>
                  </a:lnTo>
                  <a:lnTo>
                    <a:pt x="18" y="1536"/>
                  </a:lnTo>
                  <a:lnTo>
                    <a:pt x="510" y="1099"/>
                  </a:lnTo>
                  <a:lnTo>
                    <a:pt x="854" y="828"/>
                  </a:lnTo>
                  <a:lnTo>
                    <a:pt x="933" y="845"/>
                  </a:lnTo>
                  <a:lnTo>
                    <a:pt x="974" y="880"/>
                  </a:lnTo>
                  <a:lnTo>
                    <a:pt x="1022" y="886"/>
                  </a:lnTo>
                  <a:lnTo>
                    <a:pt x="1108" y="856"/>
                  </a:lnTo>
                  <a:lnTo>
                    <a:pt x="1202" y="834"/>
                  </a:lnTo>
                  <a:lnTo>
                    <a:pt x="1272" y="843"/>
                  </a:lnTo>
                  <a:lnTo>
                    <a:pt x="1392" y="812"/>
                  </a:lnTo>
                  <a:lnTo>
                    <a:pt x="1502" y="794"/>
                  </a:lnTo>
                  <a:lnTo>
                    <a:pt x="1503" y="823"/>
                  </a:lnTo>
                  <a:lnTo>
                    <a:pt x="1564" y="807"/>
                  </a:lnTo>
                  <a:lnTo>
                    <a:pt x="1617" y="774"/>
                  </a:lnTo>
                  <a:lnTo>
                    <a:pt x="1644" y="781"/>
                  </a:lnTo>
                  <a:lnTo>
                    <a:pt x="1659" y="845"/>
                  </a:lnTo>
                  <a:lnTo>
                    <a:pt x="1788" y="796"/>
                  </a:lnTo>
                  <a:lnTo>
                    <a:pt x="1732" y="850"/>
                  </a:lnTo>
                  <a:lnTo>
                    <a:pt x="1812" y="839"/>
                  </a:lnTo>
                  <a:lnTo>
                    <a:pt x="1857" y="818"/>
                  </a:lnTo>
                  <a:lnTo>
                    <a:pt x="1917" y="822"/>
                  </a:lnTo>
                  <a:lnTo>
                    <a:pt x="1966" y="852"/>
                  </a:lnTo>
                  <a:lnTo>
                    <a:pt x="2065" y="878"/>
                  </a:lnTo>
                  <a:lnTo>
                    <a:pt x="2127" y="890"/>
                  </a:lnTo>
                  <a:lnTo>
                    <a:pt x="2185" y="886"/>
                  </a:lnTo>
                  <a:lnTo>
                    <a:pt x="2220" y="922"/>
                  </a:lnTo>
                  <a:lnTo>
                    <a:pt x="2105" y="958"/>
                  </a:lnTo>
                  <a:lnTo>
                    <a:pt x="2189" y="974"/>
                  </a:lnTo>
                  <a:lnTo>
                    <a:pt x="2347" y="965"/>
                  </a:lnTo>
                  <a:lnTo>
                    <a:pt x="2407" y="953"/>
                  </a:lnTo>
                  <a:lnTo>
                    <a:pt x="2423" y="997"/>
                  </a:lnTo>
                  <a:lnTo>
                    <a:pt x="2520" y="960"/>
                  </a:lnTo>
                  <a:lnTo>
                    <a:pt x="2494" y="929"/>
                  </a:lnTo>
                  <a:lnTo>
                    <a:pt x="2554" y="904"/>
                  </a:lnTo>
                  <a:lnTo>
                    <a:pt x="2624" y="901"/>
                  </a:lnTo>
                  <a:lnTo>
                    <a:pt x="2675" y="893"/>
                  </a:lnTo>
                  <a:lnTo>
                    <a:pt x="2702" y="911"/>
                  </a:lnTo>
                  <a:lnTo>
                    <a:pt x="2720" y="950"/>
                  </a:lnTo>
                  <a:lnTo>
                    <a:pt x="2787" y="944"/>
                  </a:lnTo>
                  <a:lnTo>
                    <a:pt x="2854" y="977"/>
                  </a:lnTo>
                  <a:lnTo>
                    <a:pt x="2951" y="965"/>
                  </a:lnTo>
                  <a:lnTo>
                    <a:pt x="3030" y="967"/>
                  </a:lnTo>
                  <a:lnTo>
                    <a:pt x="3064" y="922"/>
                  </a:lnTo>
                  <a:lnTo>
                    <a:pt x="3124" y="909"/>
                  </a:lnTo>
                  <a:lnTo>
                    <a:pt x="3188" y="934"/>
                  </a:lnTo>
                  <a:lnTo>
                    <a:pt x="3128" y="1003"/>
                  </a:lnTo>
                  <a:lnTo>
                    <a:pt x="3213" y="945"/>
                  </a:lnTo>
                  <a:lnTo>
                    <a:pt x="3256" y="947"/>
                  </a:lnTo>
                  <a:lnTo>
                    <a:pt x="3344" y="874"/>
                  </a:lnTo>
                  <a:lnTo>
                    <a:pt x="3325" y="830"/>
                  </a:lnTo>
                  <a:lnTo>
                    <a:pt x="3288" y="801"/>
                  </a:lnTo>
                  <a:lnTo>
                    <a:pt x="3365" y="724"/>
                  </a:lnTo>
                  <a:lnTo>
                    <a:pt x="3475" y="674"/>
                  </a:lnTo>
                  <a:lnTo>
                    <a:pt x="3534" y="685"/>
                  </a:lnTo>
                  <a:lnTo>
                    <a:pt x="3559" y="715"/>
                  </a:lnTo>
                  <a:lnTo>
                    <a:pt x="3561" y="794"/>
                  </a:lnTo>
                  <a:lnTo>
                    <a:pt x="3483" y="829"/>
                  </a:lnTo>
                  <a:lnTo>
                    <a:pt x="3571" y="843"/>
                  </a:lnTo>
                  <a:moveTo>
                    <a:pt x="3269" y="871"/>
                  </a:moveTo>
                  <a:lnTo>
                    <a:pt x="3213" y="896"/>
                  </a:lnTo>
                  <a:lnTo>
                    <a:pt x="3159" y="875"/>
                  </a:lnTo>
                  <a:lnTo>
                    <a:pt x="3107" y="882"/>
                  </a:lnTo>
                  <a:lnTo>
                    <a:pt x="3062" y="850"/>
                  </a:lnTo>
                  <a:lnTo>
                    <a:pt x="3131" y="828"/>
                  </a:lnTo>
                  <a:lnTo>
                    <a:pt x="3197" y="797"/>
                  </a:lnTo>
                  <a:lnTo>
                    <a:pt x="3236" y="818"/>
                  </a:lnTo>
                  <a:lnTo>
                    <a:pt x="3257" y="830"/>
                  </a:lnTo>
                  <a:lnTo>
                    <a:pt x="3261" y="844"/>
                  </a:lnTo>
                  <a:lnTo>
                    <a:pt x="3269" y="871"/>
                  </a:lnTo>
                  <a:moveTo>
                    <a:pt x="4250" y="1014"/>
                  </a:moveTo>
                  <a:lnTo>
                    <a:pt x="4184" y="1017"/>
                  </a:lnTo>
                  <a:lnTo>
                    <a:pt x="4195" y="981"/>
                  </a:lnTo>
                  <a:lnTo>
                    <a:pt x="4247" y="940"/>
                  </a:lnTo>
                  <a:lnTo>
                    <a:pt x="4305" y="930"/>
                  </a:lnTo>
                  <a:lnTo>
                    <a:pt x="4334" y="951"/>
                  </a:lnTo>
                  <a:lnTo>
                    <a:pt x="4313" y="982"/>
                  </a:lnTo>
                  <a:lnTo>
                    <a:pt x="4300" y="992"/>
                  </a:lnTo>
                  <a:lnTo>
                    <a:pt x="4250" y="1014"/>
                  </a:lnTo>
                  <a:moveTo>
                    <a:pt x="3649" y="1125"/>
                  </a:moveTo>
                  <a:lnTo>
                    <a:pt x="3636" y="1158"/>
                  </a:lnTo>
                  <a:lnTo>
                    <a:pt x="3673" y="1146"/>
                  </a:lnTo>
                  <a:lnTo>
                    <a:pt x="3692" y="1166"/>
                  </a:lnTo>
                  <a:lnTo>
                    <a:pt x="3737" y="1192"/>
                  </a:lnTo>
                  <a:lnTo>
                    <a:pt x="3787" y="1215"/>
                  </a:lnTo>
                  <a:lnTo>
                    <a:pt x="3768" y="1251"/>
                  </a:lnTo>
                  <a:lnTo>
                    <a:pt x="3814" y="1246"/>
                  </a:lnTo>
                  <a:lnTo>
                    <a:pt x="3839" y="1271"/>
                  </a:lnTo>
                  <a:lnTo>
                    <a:pt x="3772" y="1295"/>
                  </a:lnTo>
                  <a:lnTo>
                    <a:pt x="3693" y="1277"/>
                  </a:lnTo>
                  <a:lnTo>
                    <a:pt x="3684" y="1242"/>
                  </a:lnTo>
                  <a:lnTo>
                    <a:pt x="3599" y="1283"/>
                  </a:lnTo>
                  <a:lnTo>
                    <a:pt x="3489" y="1323"/>
                  </a:lnTo>
                  <a:lnTo>
                    <a:pt x="3500" y="1278"/>
                  </a:lnTo>
                  <a:lnTo>
                    <a:pt x="3416" y="1285"/>
                  </a:lnTo>
                  <a:lnTo>
                    <a:pt x="3493" y="1247"/>
                  </a:lnTo>
                  <a:lnTo>
                    <a:pt x="3543" y="1187"/>
                  </a:lnTo>
                  <a:lnTo>
                    <a:pt x="3612" y="1118"/>
                  </a:lnTo>
                  <a:lnTo>
                    <a:pt x="3649" y="1125"/>
                  </a:lnTo>
                  <a:moveTo>
                    <a:pt x="3684" y="1349"/>
                  </a:moveTo>
                  <a:lnTo>
                    <a:pt x="3588" y="1392"/>
                  </a:lnTo>
                  <a:lnTo>
                    <a:pt x="3547" y="1390"/>
                  </a:lnTo>
                  <a:lnTo>
                    <a:pt x="3548" y="1369"/>
                  </a:lnTo>
                  <a:lnTo>
                    <a:pt x="3615" y="1333"/>
                  </a:lnTo>
                  <a:lnTo>
                    <a:pt x="3695" y="1334"/>
                  </a:lnTo>
                  <a:lnTo>
                    <a:pt x="3684" y="1349"/>
                  </a:lnTo>
                  <a:moveTo>
                    <a:pt x="3812" y="1392"/>
                  </a:moveTo>
                  <a:lnTo>
                    <a:pt x="3764" y="1432"/>
                  </a:lnTo>
                  <a:lnTo>
                    <a:pt x="3741" y="1426"/>
                  </a:lnTo>
                  <a:lnTo>
                    <a:pt x="3740" y="1403"/>
                  </a:lnTo>
                  <a:lnTo>
                    <a:pt x="3746" y="1397"/>
                  </a:lnTo>
                  <a:lnTo>
                    <a:pt x="3783" y="1374"/>
                  </a:lnTo>
                  <a:lnTo>
                    <a:pt x="3807" y="1376"/>
                  </a:lnTo>
                  <a:lnTo>
                    <a:pt x="3812" y="1392"/>
                  </a:lnTo>
                  <a:moveTo>
                    <a:pt x="43" y="2029"/>
                  </a:moveTo>
                  <a:lnTo>
                    <a:pt x="64" y="2040"/>
                  </a:lnTo>
                  <a:lnTo>
                    <a:pt x="130" y="2033"/>
                  </a:lnTo>
                  <a:lnTo>
                    <a:pt x="37" y="2126"/>
                  </a:lnTo>
                  <a:lnTo>
                    <a:pt x="41" y="2192"/>
                  </a:lnTo>
                  <a:lnTo>
                    <a:pt x="15" y="2192"/>
                  </a:lnTo>
                  <a:lnTo>
                    <a:pt x="6" y="2154"/>
                  </a:lnTo>
                  <a:lnTo>
                    <a:pt x="12" y="2116"/>
                  </a:lnTo>
                  <a:lnTo>
                    <a:pt x="0" y="2091"/>
                  </a:lnTo>
                  <a:lnTo>
                    <a:pt x="18" y="2055"/>
                  </a:lnTo>
                  <a:lnTo>
                    <a:pt x="43" y="2029"/>
                  </a:lnTo>
                  <a:moveTo>
                    <a:pt x="4831" y="2315"/>
                  </a:moveTo>
                  <a:lnTo>
                    <a:pt x="4766" y="2387"/>
                  </a:lnTo>
                  <a:lnTo>
                    <a:pt x="4817" y="2359"/>
                  </a:lnTo>
                  <a:lnTo>
                    <a:pt x="4855" y="2377"/>
                  </a:lnTo>
                  <a:lnTo>
                    <a:pt x="4824" y="2406"/>
                  </a:lnTo>
                  <a:lnTo>
                    <a:pt x="4875" y="2429"/>
                  </a:lnTo>
                  <a:lnTo>
                    <a:pt x="4911" y="2409"/>
                  </a:lnTo>
                  <a:lnTo>
                    <a:pt x="4969" y="2434"/>
                  </a:lnTo>
                  <a:lnTo>
                    <a:pt x="4932" y="2495"/>
                  </a:lnTo>
                  <a:lnTo>
                    <a:pt x="4982" y="2481"/>
                  </a:lnTo>
                  <a:lnTo>
                    <a:pt x="4978" y="2525"/>
                  </a:lnTo>
                  <a:lnTo>
                    <a:pt x="4985" y="2577"/>
                  </a:lnTo>
                  <a:lnTo>
                    <a:pt x="4937" y="2650"/>
                  </a:lnTo>
                  <a:lnTo>
                    <a:pt x="4906" y="2653"/>
                  </a:lnTo>
                  <a:lnTo>
                    <a:pt x="4866" y="2637"/>
                  </a:lnTo>
                  <a:lnTo>
                    <a:pt x="4899" y="2569"/>
                  </a:lnTo>
                  <a:lnTo>
                    <a:pt x="4884" y="2559"/>
                  </a:lnTo>
                  <a:lnTo>
                    <a:pt x="4786" y="2631"/>
                  </a:lnTo>
                  <a:lnTo>
                    <a:pt x="4747" y="2628"/>
                  </a:lnTo>
                  <a:lnTo>
                    <a:pt x="4805" y="2589"/>
                  </a:lnTo>
                  <a:lnTo>
                    <a:pt x="4747" y="2569"/>
                  </a:lnTo>
                  <a:lnTo>
                    <a:pt x="4675" y="2574"/>
                  </a:lnTo>
                  <a:lnTo>
                    <a:pt x="4546" y="2571"/>
                  </a:lnTo>
                  <a:lnTo>
                    <a:pt x="4544" y="2546"/>
                  </a:lnTo>
                  <a:lnTo>
                    <a:pt x="4594" y="2517"/>
                  </a:lnTo>
                  <a:lnTo>
                    <a:pt x="4572" y="2494"/>
                  </a:lnTo>
                  <a:lnTo>
                    <a:pt x="4643" y="2444"/>
                  </a:lnTo>
                  <a:lnTo>
                    <a:pt x="4753" y="2312"/>
                  </a:lnTo>
                  <a:lnTo>
                    <a:pt x="4808" y="2265"/>
                  </a:lnTo>
                  <a:lnTo>
                    <a:pt x="4873" y="2237"/>
                  </a:lnTo>
                  <a:lnTo>
                    <a:pt x="4902" y="2241"/>
                  </a:lnTo>
                  <a:lnTo>
                    <a:pt x="4883" y="2263"/>
                  </a:lnTo>
                  <a:lnTo>
                    <a:pt x="4831" y="2315"/>
                  </a:lnTo>
                  <a:moveTo>
                    <a:pt x="326" y="2496"/>
                  </a:moveTo>
                  <a:lnTo>
                    <a:pt x="285" y="2507"/>
                  </a:lnTo>
                  <a:lnTo>
                    <a:pt x="202" y="2469"/>
                  </a:lnTo>
                  <a:lnTo>
                    <a:pt x="202" y="2440"/>
                  </a:lnTo>
                  <a:lnTo>
                    <a:pt x="163" y="2411"/>
                  </a:lnTo>
                  <a:lnTo>
                    <a:pt x="167" y="2387"/>
                  </a:lnTo>
                  <a:lnTo>
                    <a:pt x="110" y="2372"/>
                  </a:lnTo>
                  <a:lnTo>
                    <a:pt x="117" y="2327"/>
                  </a:lnTo>
                  <a:lnTo>
                    <a:pt x="137" y="2308"/>
                  </a:lnTo>
                  <a:lnTo>
                    <a:pt x="192" y="2326"/>
                  </a:lnTo>
                  <a:lnTo>
                    <a:pt x="223" y="2339"/>
                  </a:lnTo>
                  <a:lnTo>
                    <a:pt x="278" y="2347"/>
                  </a:lnTo>
                  <a:lnTo>
                    <a:pt x="281" y="2376"/>
                  </a:lnTo>
                  <a:lnTo>
                    <a:pt x="286" y="2415"/>
                  </a:lnTo>
                  <a:lnTo>
                    <a:pt x="329" y="2450"/>
                  </a:lnTo>
                  <a:lnTo>
                    <a:pt x="326" y="2496"/>
                  </a:lnTo>
                  <a:moveTo>
                    <a:pt x="4418" y="2446"/>
                  </a:moveTo>
                  <a:lnTo>
                    <a:pt x="4385" y="2448"/>
                  </a:lnTo>
                  <a:lnTo>
                    <a:pt x="4309" y="2422"/>
                  </a:lnTo>
                  <a:lnTo>
                    <a:pt x="4262" y="2382"/>
                  </a:lnTo>
                  <a:lnTo>
                    <a:pt x="4287" y="2375"/>
                  </a:lnTo>
                  <a:lnTo>
                    <a:pt x="4366" y="2396"/>
                  </a:lnTo>
                  <a:lnTo>
                    <a:pt x="4421" y="2431"/>
                  </a:lnTo>
                  <a:lnTo>
                    <a:pt x="4418" y="2446"/>
                  </a:lnTo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0" name="Freeform 37">
              <a:extLst>
                <a:ext uri="{FF2B5EF4-FFF2-40B4-BE49-F238E27FC236}">
                  <a16:creationId xmlns:a16="http://schemas.microsoft.com/office/drawing/2014/main" id="{B36832E7-A4C0-554B-BEAF-26AD04E8F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84" y="2630251"/>
              <a:ext cx="112762" cy="70695"/>
            </a:xfrm>
            <a:custGeom>
              <a:avLst/>
              <a:gdLst>
                <a:gd name="T0" fmla="*/ 57 w 71"/>
                <a:gd name="T1" fmla="*/ 6 h 42"/>
                <a:gd name="T2" fmla="*/ 58 w 71"/>
                <a:gd name="T3" fmla="*/ 10 h 42"/>
                <a:gd name="T4" fmla="*/ 56 w 71"/>
                <a:gd name="T5" fmla="*/ 15 h 42"/>
                <a:gd name="T6" fmla="*/ 63 w 71"/>
                <a:gd name="T7" fmla="*/ 19 h 42"/>
                <a:gd name="T8" fmla="*/ 71 w 71"/>
                <a:gd name="T9" fmla="*/ 19 h 42"/>
                <a:gd name="T10" fmla="*/ 71 w 71"/>
                <a:gd name="T11" fmla="*/ 27 h 42"/>
                <a:gd name="T12" fmla="*/ 64 w 71"/>
                <a:gd name="T13" fmla="*/ 31 h 42"/>
                <a:gd name="T14" fmla="*/ 51 w 71"/>
                <a:gd name="T15" fmla="*/ 28 h 42"/>
                <a:gd name="T16" fmla="*/ 48 w 71"/>
                <a:gd name="T17" fmla="*/ 37 h 42"/>
                <a:gd name="T18" fmla="*/ 40 w 71"/>
                <a:gd name="T19" fmla="*/ 37 h 42"/>
                <a:gd name="T20" fmla="*/ 38 w 71"/>
                <a:gd name="T21" fmla="*/ 34 h 42"/>
                <a:gd name="T22" fmla="*/ 29 w 71"/>
                <a:gd name="T23" fmla="*/ 41 h 42"/>
                <a:gd name="T24" fmla="*/ 21 w 71"/>
                <a:gd name="T25" fmla="*/ 42 h 42"/>
                <a:gd name="T26" fmla="*/ 13 w 71"/>
                <a:gd name="T27" fmla="*/ 38 h 42"/>
                <a:gd name="T28" fmla="*/ 8 w 71"/>
                <a:gd name="T29" fmla="*/ 29 h 42"/>
                <a:gd name="T30" fmla="*/ 0 w 71"/>
                <a:gd name="T31" fmla="*/ 32 h 42"/>
                <a:gd name="T32" fmla="*/ 0 w 71"/>
                <a:gd name="T33" fmla="*/ 22 h 42"/>
                <a:gd name="T34" fmla="*/ 11 w 71"/>
                <a:gd name="T35" fmla="*/ 11 h 42"/>
                <a:gd name="T36" fmla="*/ 11 w 71"/>
                <a:gd name="T37" fmla="*/ 6 h 42"/>
                <a:gd name="T38" fmla="*/ 18 w 71"/>
                <a:gd name="T39" fmla="*/ 8 h 42"/>
                <a:gd name="T40" fmla="*/ 22 w 71"/>
                <a:gd name="T41" fmla="*/ 4 h 42"/>
                <a:gd name="T42" fmla="*/ 36 w 71"/>
                <a:gd name="T43" fmla="*/ 4 h 42"/>
                <a:gd name="T44" fmla="*/ 40 w 71"/>
                <a:gd name="T45" fmla="*/ 0 h 42"/>
                <a:gd name="T46" fmla="*/ 57 w 71"/>
                <a:gd name="T4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42">
                  <a:moveTo>
                    <a:pt x="57" y="6"/>
                  </a:moveTo>
                  <a:lnTo>
                    <a:pt x="58" y="10"/>
                  </a:lnTo>
                  <a:lnTo>
                    <a:pt x="56" y="15"/>
                  </a:lnTo>
                  <a:lnTo>
                    <a:pt x="63" y="19"/>
                  </a:lnTo>
                  <a:lnTo>
                    <a:pt x="71" y="19"/>
                  </a:lnTo>
                  <a:lnTo>
                    <a:pt x="71" y="27"/>
                  </a:lnTo>
                  <a:lnTo>
                    <a:pt x="64" y="31"/>
                  </a:lnTo>
                  <a:lnTo>
                    <a:pt x="51" y="28"/>
                  </a:lnTo>
                  <a:lnTo>
                    <a:pt x="48" y="37"/>
                  </a:lnTo>
                  <a:lnTo>
                    <a:pt x="40" y="37"/>
                  </a:lnTo>
                  <a:lnTo>
                    <a:pt x="38" y="34"/>
                  </a:lnTo>
                  <a:lnTo>
                    <a:pt x="29" y="41"/>
                  </a:lnTo>
                  <a:lnTo>
                    <a:pt x="21" y="42"/>
                  </a:lnTo>
                  <a:lnTo>
                    <a:pt x="13" y="38"/>
                  </a:lnTo>
                  <a:lnTo>
                    <a:pt x="8" y="29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1" y="6"/>
                  </a:lnTo>
                  <a:lnTo>
                    <a:pt x="18" y="8"/>
                  </a:lnTo>
                  <a:lnTo>
                    <a:pt x="22" y="4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57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1" name="Freeform 38">
              <a:extLst>
                <a:ext uri="{FF2B5EF4-FFF2-40B4-BE49-F238E27FC236}">
                  <a16:creationId xmlns:a16="http://schemas.microsoft.com/office/drawing/2014/main" id="{AA9CF53D-96B2-6541-B472-09C3A03ED6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1301" y="4912703"/>
              <a:ext cx="387518" cy="1314599"/>
            </a:xfrm>
            <a:custGeom>
              <a:avLst/>
              <a:gdLst>
                <a:gd name="T0" fmla="*/ 233 w 999"/>
                <a:gd name="T1" fmla="*/ 450 h 3202"/>
                <a:gd name="T2" fmla="*/ 296 w 999"/>
                <a:gd name="T3" fmla="*/ 460 h 3202"/>
                <a:gd name="T4" fmla="*/ 208 w 999"/>
                <a:gd name="T5" fmla="*/ 590 h 3202"/>
                <a:gd name="T6" fmla="*/ 221 w 999"/>
                <a:gd name="T7" fmla="*/ 759 h 3202"/>
                <a:gd name="T8" fmla="*/ 205 w 999"/>
                <a:gd name="T9" fmla="*/ 846 h 3202"/>
                <a:gd name="T10" fmla="*/ 159 w 999"/>
                <a:gd name="T11" fmla="*/ 1003 h 3202"/>
                <a:gd name="T12" fmla="*/ 154 w 999"/>
                <a:gd name="T13" fmla="*/ 1173 h 3202"/>
                <a:gd name="T14" fmla="*/ 239 w 999"/>
                <a:gd name="T15" fmla="*/ 1335 h 3202"/>
                <a:gd name="T16" fmla="*/ 234 w 999"/>
                <a:gd name="T17" fmla="*/ 1496 h 3202"/>
                <a:gd name="T18" fmla="*/ 212 w 999"/>
                <a:gd name="T19" fmla="*/ 1622 h 3202"/>
                <a:gd name="T20" fmla="*/ 275 w 999"/>
                <a:gd name="T21" fmla="*/ 1782 h 3202"/>
                <a:gd name="T22" fmla="*/ 244 w 999"/>
                <a:gd name="T23" fmla="*/ 1888 h 3202"/>
                <a:gd name="T24" fmla="*/ 295 w 999"/>
                <a:gd name="T25" fmla="*/ 2078 h 3202"/>
                <a:gd name="T26" fmla="*/ 319 w 999"/>
                <a:gd name="T27" fmla="*/ 2192 h 3202"/>
                <a:gd name="T28" fmla="*/ 349 w 999"/>
                <a:gd name="T29" fmla="*/ 2259 h 3202"/>
                <a:gd name="T30" fmla="*/ 404 w 999"/>
                <a:gd name="T31" fmla="*/ 2307 h 3202"/>
                <a:gd name="T32" fmla="*/ 404 w 999"/>
                <a:gd name="T33" fmla="*/ 2372 h 3202"/>
                <a:gd name="T34" fmla="*/ 409 w 999"/>
                <a:gd name="T35" fmla="*/ 2554 h 3202"/>
                <a:gd name="T36" fmla="*/ 431 w 999"/>
                <a:gd name="T37" fmla="*/ 2649 h 3202"/>
                <a:gd name="T38" fmla="*/ 436 w 999"/>
                <a:gd name="T39" fmla="*/ 2774 h 3202"/>
                <a:gd name="T40" fmla="*/ 513 w 999"/>
                <a:gd name="T41" fmla="*/ 2798 h 3202"/>
                <a:gd name="T42" fmla="*/ 583 w 999"/>
                <a:gd name="T43" fmla="*/ 2908 h 3202"/>
                <a:gd name="T44" fmla="*/ 808 w 999"/>
                <a:gd name="T45" fmla="*/ 2932 h 3202"/>
                <a:gd name="T46" fmla="*/ 728 w 999"/>
                <a:gd name="T47" fmla="*/ 2952 h 3202"/>
                <a:gd name="T48" fmla="*/ 706 w 999"/>
                <a:gd name="T49" fmla="*/ 3058 h 3202"/>
                <a:gd name="T50" fmla="*/ 596 w 999"/>
                <a:gd name="T51" fmla="*/ 3033 h 3202"/>
                <a:gd name="T52" fmla="*/ 498 w 999"/>
                <a:gd name="T53" fmla="*/ 2976 h 3202"/>
                <a:gd name="T54" fmla="*/ 354 w 999"/>
                <a:gd name="T55" fmla="*/ 2877 h 3202"/>
                <a:gd name="T56" fmla="*/ 296 w 999"/>
                <a:gd name="T57" fmla="*/ 2774 h 3202"/>
                <a:gd name="T58" fmla="*/ 226 w 999"/>
                <a:gd name="T59" fmla="*/ 2552 h 3202"/>
                <a:gd name="T60" fmla="*/ 162 w 999"/>
                <a:gd name="T61" fmla="*/ 2463 h 3202"/>
                <a:gd name="T62" fmla="*/ 173 w 999"/>
                <a:gd name="T63" fmla="*/ 2250 h 3202"/>
                <a:gd name="T64" fmla="*/ 237 w 999"/>
                <a:gd name="T65" fmla="*/ 2105 h 3202"/>
                <a:gd name="T66" fmla="*/ 196 w 999"/>
                <a:gd name="T67" fmla="*/ 2188 h 3202"/>
                <a:gd name="T68" fmla="*/ 132 w 999"/>
                <a:gd name="T69" fmla="*/ 2056 h 3202"/>
                <a:gd name="T70" fmla="*/ 124 w 999"/>
                <a:gd name="T71" fmla="*/ 1842 h 3202"/>
                <a:gd name="T72" fmla="*/ 50 w 999"/>
                <a:gd name="T73" fmla="*/ 1664 h 3202"/>
                <a:gd name="T74" fmla="*/ 88 w 999"/>
                <a:gd name="T75" fmla="*/ 1524 h 3202"/>
                <a:gd name="T76" fmla="*/ 107 w 999"/>
                <a:gd name="T77" fmla="*/ 1262 h 3202"/>
                <a:gd name="T78" fmla="*/ 72 w 999"/>
                <a:gd name="T79" fmla="*/ 1065 h 3202"/>
                <a:gd name="T80" fmla="*/ 68 w 999"/>
                <a:gd name="T81" fmla="*/ 856 h 3202"/>
                <a:gd name="T82" fmla="*/ 52 w 999"/>
                <a:gd name="T83" fmla="*/ 515 h 3202"/>
                <a:gd name="T84" fmla="*/ 28 w 999"/>
                <a:gd name="T85" fmla="*/ 185 h 3202"/>
                <a:gd name="T86" fmla="*/ 36 w 999"/>
                <a:gd name="T87" fmla="*/ 43 h 3202"/>
                <a:gd name="T88" fmla="*/ 93 w 999"/>
                <a:gd name="T89" fmla="*/ 57 h 3202"/>
                <a:gd name="T90" fmla="*/ 152 w 999"/>
                <a:gd name="T91" fmla="*/ 155 h 3202"/>
                <a:gd name="T92" fmla="*/ 189 w 999"/>
                <a:gd name="T93" fmla="*/ 333 h 3202"/>
                <a:gd name="T94" fmla="*/ 893 w 999"/>
                <a:gd name="T95" fmla="*/ 3142 h 3202"/>
                <a:gd name="T96" fmla="*/ 999 w 999"/>
                <a:gd name="T97" fmla="*/ 3144 h 3202"/>
                <a:gd name="T98" fmla="*/ 950 w 999"/>
                <a:gd name="T99" fmla="*/ 3202 h 3202"/>
                <a:gd name="T100" fmla="*/ 878 w 999"/>
                <a:gd name="T101" fmla="*/ 3193 h 3202"/>
                <a:gd name="T102" fmla="*/ 750 w 999"/>
                <a:gd name="T103" fmla="*/ 3157 h 3202"/>
                <a:gd name="T104" fmla="*/ 565 w 999"/>
                <a:gd name="T105" fmla="*/ 3068 h 3202"/>
                <a:gd name="T106" fmla="*/ 497 w 999"/>
                <a:gd name="T107" fmla="*/ 2993 h 3202"/>
                <a:gd name="T108" fmla="*/ 708 w 999"/>
                <a:gd name="T109" fmla="*/ 3077 h 3202"/>
                <a:gd name="T110" fmla="*/ 721 w 999"/>
                <a:gd name="T111" fmla="*/ 2984 h 3202"/>
                <a:gd name="T112" fmla="*/ 816 w 999"/>
                <a:gd name="T113" fmla="*/ 2960 h 3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9" h="3202">
                  <a:moveTo>
                    <a:pt x="189" y="333"/>
                  </a:moveTo>
                  <a:lnTo>
                    <a:pt x="233" y="450"/>
                  </a:lnTo>
                  <a:lnTo>
                    <a:pt x="284" y="439"/>
                  </a:lnTo>
                  <a:lnTo>
                    <a:pt x="296" y="460"/>
                  </a:lnTo>
                  <a:lnTo>
                    <a:pt x="282" y="548"/>
                  </a:lnTo>
                  <a:lnTo>
                    <a:pt x="208" y="590"/>
                  </a:lnTo>
                  <a:lnTo>
                    <a:pt x="231" y="732"/>
                  </a:lnTo>
                  <a:lnTo>
                    <a:pt x="221" y="759"/>
                  </a:lnTo>
                  <a:lnTo>
                    <a:pt x="248" y="793"/>
                  </a:lnTo>
                  <a:lnTo>
                    <a:pt x="205" y="846"/>
                  </a:lnTo>
                  <a:lnTo>
                    <a:pt x="171" y="926"/>
                  </a:lnTo>
                  <a:lnTo>
                    <a:pt x="159" y="1003"/>
                  </a:lnTo>
                  <a:lnTo>
                    <a:pt x="181" y="1085"/>
                  </a:lnTo>
                  <a:lnTo>
                    <a:pt x="154" y="1173"/>
                  </a:lnTo>
                  <a:lnTo>
                    <a:pt x="217" y="1319"/>
                  </a:lnTo>
                  <a:lnTo>
                    <a:pt x="239" y="1335"/>
                  </a:lnTo>
                  <a:lnTo>
                    <a:pt x="256" y="1413"/>
                  </a:lnTo>
                  <a:lnTo>
                    <a:pt x="234" y="1496"/>
                  </a:lnTo>
                  <a:lnTo>
                    <a:pt x="252" y="1566"/>
                  </a:lnTo>
                  <a:lnTo>
                    <a:pt x="212" y="1622"/>
                  </a:lnTo>
                  <a:lnTo>
                    <a:pt x="232" y="1700"/>
                  </a:lnTo>
                  <a:lnTo>
                    <a:pt x="275" y="1782"/>
                  </a:lnTo>
                  <a:lnTo>
                    <a:pt x="242" y="1813"/>
                  </a:lnTo>
                  <a:lnTo>
                    <a:pt x="244" y="1888"/>
                  </a:lnTo>
                  <a:lnTo>
                    <a:pt x="253" y="1975"/>
                  </a:lnTo>
                  <a:lnTo>
                    <a:pt x="295" y="2078"/>
                  </a:lnTo>
                  <a:lnTo>
                    <a:pt x="273" y="2095"/>
                  </a:lnTo>
                  <a:lnTo>
                    <a:pt x="319" y="2192"/>
                  </a:lnTo>
                  <a:lnTo>
                    <a:pt x="360" y="2224"/>
                  </a:lnTo>
                  <a:lnTo>
                    <a:pt x="349" y="2259"/>
                  </a:lnTo>
                  <a:lnTo>
                    <a:pt x="386" y="2276"/>
                  </a:lnTo>
                  <a:lnTo>
                    <a:pt x="404" y="2307"/>
                  </a:lnTo>
                  <a:lnTo>
                    <a:pt x="380" y="2323"/>
                  </a:lnTo>
                  <a:lnTo>
                    <a:pt x="404" y="2372"/>
                  </a:lnTo>
                  <a:lnTo>
                    <a:pt x="418" y="2483"/>
                  </a:lnTo>
                  <a:lnTo>
                    <a:pt x="409" y="2554"/>
                  </a:lnTo>
                  <a:lnTo>
                    <a:pt x="432" y="2596"/>
                  </a:lnTo>
                  <a:lnTo>
                    <a:pt x="431" y="2649"/>
                  </a:lnTo>
                  <a:lnTo>
                    <a:pt x="395" y="2686"/>
                  </a:lnTo>
                  <a:lnTo>
                    <a:pt x="436" y="2774"/>
                  </a:lnTo>
                  <a:lnTo>
                    <a:pt x="471" y="2804"/>
                  </a:lnTo>
                  <a:lnTo>
                    <a:pt x="513" y="2798"/>
                  </a:lnTo>
                  <a:lnTo>
                    <a:pt x="537" y="2860"/>
                  </a:lnTo>
                  <a:lnTo>
                    <a:pt x="583" y="2908"/>
                  </a:lnTo>
                  <a:lnTo>
                    <a:pt x="744" y="2919"/>
                  </a:lnTo>
                  <a:lnTo>
                    <a:pt x="808" y="2932"/>
                  </a:lnTo>
                  <a:lnTo>
                    <a:pt x="751" y="2931"/>
                  </a:lnTo>
                  <a:lnTo>
                    <a:pt x="728" y="2952"/>
                  </a:lnTo>
                  <a:lnTo>
                    <a:pt x="683" y="2981"/>
                  </a:lnTo>
                  <a:lnTo>
                    <a:pt x="706" y="3058"/>
                  </a:lnTo>
                  <a:lnTo>
                    <a:pt x="680" y="3060"/>
                  </a:lnTo>
                  <a:lnTo>
                    <a:pt x="596" y="3033"/>
                  </a:lnTo>
                  <a:lnTo>
                    <a:pt x="498" y="2976"/>
                  </a:lnTo>
                  <a:lnTo>
                    <a:pt x="498" y="2976"/>
                  </a:lnTo>
                  <a:lnTo>
                    <a:pt x="397" y="2929"/>
                  </a:lnTo>
                  <a:lnTo>
                    <a:pt x="354" y="2877"/>
                  </a:lnTo>
                  <a:lnTo>
                    <a:pt x="352" y="2829"/>
                  </a:lnTo>
                  <a:lnTo>
                    <a:pt x="296" y="2774"/>
                  </a:lnTo>
                  <a:lnTo>
                    <a:pt x="230" y="2632"/>
                  </a:lnTo>
                  <a:lnTo>
                    <a:pt x="226" y="2552"/>
                  </a:lnTo>
                  <a:lnTo>
                    <a:pt x="272" y="2488"/>
                  </a:lnTo>
                  <a:lnTo>
                    <a:pt x="162" y="2463"/>
                  </a:lnTo>
                  <a:lnTo>
                    <a:pt x="199" y="2389"/>
                  </a:lnTo>
                  <a:lnTo>
                    <a:pt x="173" y="2250"/>
                  </a:lnTo>
                  <a:lnTo>
                    <a:pt x="258" y="2280"/>
                  </a:lnTo>
                  <a:lnTo>
                    <a:pt x="237" y="2105"/>
                  </a:lnTo>
                  <a:lnTo>
                    <a:pt x="184" y="2083"/>
                  </a:lnTo>
                  <a:lnTo>
                    <a:pt x="196" y="2188"/>
                  </a:lnTo>
                  <a:lnTo>
                    <a:pt x="150" y="2176"/>
                  </a:lnTo>
                  <a:lnTo>
                    <a:pt x="132" y="2056"/>
                  </a:lnTo>
                  <a:lnTo>
                    <a:pt x="109" y="1900"/>
                  </a:lnTo>
                  <a:lnTo>
                    <a:pt x="124" y="1842"/>
                  </a:lnTo>
                  <a:lnTo>
                    <a:pt x="81" y="1759"/>
                  </a:lnTo>
                  <a:lnTo>
                    <a:pt x="50" y="1664"/>
                  </a:lnTo>
                  <a:lnTo>
                    <a:pt x="79" y="1661"/>
                  </a:lnTo>
                  <a:lnTo>
                    <a:pt x="88" y="1524"/>
                  </a:lnTo>
                  <a:lnTo>
                    <a:pt x="105" y="1389"/>
                  </a:lnTo>
                  <a:lnTo>
                    <a:pt x="107" y="1262"/>
                  </a:lnTo>
                  <a:lnTo>
                    <a:pt x="65" y="1135"/>
                  </a:lnTo>
                  <a:lnTo>
                    <a:pt x="72" y="1065"/>
                  </a:lnTo>
                  <a:lnTo>
                    <a:pt x="44" y="960"/>
                  </a:lnTo>
                  <a:lnTo>
                    <a:pt x="68" y="856"/>
                  </a:lnTo>
                  <a:lnTo>
                    <a:pt x="55" y="691"/>
                  </a:lnTo>
                  <a:lnTo>
                    <a:pt x="52" y="515"/>
                  </a:lnTo>
                  <a:lnTo>
                    <a:pt x="50" y="324"/>
                  </a:lnTo>
                  <a:lnTo>
                    <a:pt x="28" y="185"/>
                  </a:lnTo>
                  <a:lnTo>
                    <a:pt x="0" y="65"/>
                  </a:lnTo>
                  <a:lnTo>
                    <a:pt x="36" y="43"/>
                  </a:lnTo>
                  <a:lnTo>
                    <a:pt x="51" y="0"/>
                  </a:lnTo>
                  <a:lnTo>
                    <a:pt x="93" y="57"/>
                  </a:lnTo>
                  <a:lnTo>
                    <a:pt x="110" y="119"/>
                  </a:lnTo>
                  <a:lnTo>
                    <a:pt x="152" y="155"/>
                  </a:lnTo>
                  <a:lnTo>
                    <a:pt x="138" y="237"/>
                  </a:lnTo>
                  <a:lnTo>
                    <a:pt x="189" y="333"/>
                  </a:lnTo>
                  <a:moveTo>
                    <a:pt x="816" y="2960"/>
                  </a:moveTo>
                  <a:lnTo>
                    <a:pt x="893" y="3142"/>
                  </a:lnTo>
                  <a:lnTo>
                    <a:pt x="960" y="3142"/>
                  </a:lnTo>
                  <a:lnTo>
                    <a:pt x="999" y="3144"/>
                  </a:lnTo>
                  <a:lnTo>
                    <a:pt x="992" y="3177"/>
                  </a:lnTo>
                  <a:lnTo>
                    <a:pt x="950" y="3202"/>
                  </a:lnTo>
                  <a:lnTo>
                    <a:pt x="918" y="3200"/>
                  </a:lnTo>
                  <a:lnTo>
                    <a:pt x="878" y="3193"/>
                  </a:lnTo>
                  <a:lnTo>
                    <a:pt x="821" y="3169"/>
                  </a:lnTo>
                  <a:lnTo>
                    <a:pt x="750" y="3157"/>
                  </a:lnTo>
                  <a:lnTo>
                    <a:pt x="650" y="3112"/>
                  </a:lnTo>
                  <a:lnTo>
                    <a:pt x="565" y="3068"/>
                  </a:lnTo>
                  <a:lnTo>
                    <a:pt x="436" y="2976"/>
                  </a:lnTo>
                  <a:lnTo>
                    <a:pt x="497" y="2993"/>
                  </a:lnTo>
                  <a:lnTo>
                    <a:pt x="611" y="3048"/>
                  </a:lnTo>
                  <a:lnTo>
                    <a:pt x="708" y="3077"/>
                  </a:lnTo>
                  <a:lnTo>
                    <a:pt x="724" y="3040"/>
                  </a:lnTo>
                  <a:lnTo>
                    <a:pt x="721" y="2984"/>
                  </a:lnTo>
                  <a:lnTo>
                    <a:pt x="766" y="2950"/>
                  </a:lnTo>
                  <a:lnTo>
                    <a:pt x="816" y="296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2" name="Freeform 39">
              <a:extLst>
                <a:ext uri="{FF2B5EF4-FFF2-40B4-BE49-F238E27FC236}">
                  <a16:creationId xmlns:a16="http://schemas.microsoft.com/office/drawing/2014/main" id="{12331780-6255-814B-A820-C575E68E6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3857" y="3594738"/>
              <a:ext cx="65116" cy="65646"/>
            </a:xfrm>
            <a:custGeom>
              <a:avLst/>
              <a:gdLst>
                <a:gd name="T0" fmla="*/ 33 w 41"/>
                <a:gd name="T1" fmla="*/ 29 h 39"/>
                <a:gd name="T2" fmla="*/ 19 w 41"/>
                <a:gd name="T3" fmla="*/ 39 h 39"/>
                <a:gd name="T4" fmla="*/ 3 w 41"/>
                <a:gd name="T5" fmla="*/ 33 h 39"/>
                <a:gd name="T6" fmla="*/ 0 w 41"/>
                <a:gd name="T7" fmla="*/ 15 h 39"/>
                <a:gd name="T8" fmla="*/ 7 w 41"/>
                <a:gd name="T9" fmla="*/ 6 h 39"/>
                <a:gd name="T10" fmla="*/ 25 w 41"/>
                <a:gd name="T11" fmla="*/ 0 h 39"/>
                <a:gd name="T12" fmla="*/ 36 w 41"/>
                <a:gd name="T13" fmla="*/ 0 h 39"/>
                <a:gd name="T14" fmla="*/ 41 w 41"/>
                <a:gd name="T15" fmla="*/ 8 h 39"/>
                <a:gd name="T16" fmla="*/ 35 w 41"/>
                <a:gd name="T17" fmla="*/ 17 h 39"/>
                <a:gd name="T18" fmla="*/ 33 w 41"/>
                <a:gd name="T1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33" y="29"/>
                  </a:moveTo>
                  <a:lnTo>
                    <a:pt x="19" y="39"/>
                  </a:lnTo>
                  <a:lnTo>
                    <a:pt x="3" y="33"/>
                  </a:lnTo>
                  <a:lnTo>
                    <a:pt x="0" y="15"/>
                  </a:lnTo>
                  <a:lnTo>
                    <a:pt x="7" y="6"/>
                  </a:lnTo>
                  <a:lnTo>
                    <a:pt x="25" y="0"/>
                  </a:lnTo>
                  <a:lnTo>
                    <a:pt x="36" y="0"/>
                  </a:lnTo>
                  <a:lnTo>
                    <a:pt x="41" y="8"/>
                  </a:lnTo>
                  <a:lnTo>
                    <a:pt x="35" y="17"/>
                  </a:lnTo>
                  <a:lnTo>
                    <a:pt x="33" y="2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3" name="Freeform 40">
              <a:extLst>
                <a:ext uri="{FF2B5EF4-FFF2-40B4-BE49-F238E27FC236}">
                  <a16:creationId xmlns:a16="http://schemas.microsoft.com/office/drawing/2014/main" id="{3853F48A-ECDA-884D-949F-602902040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1478" y="2440046"/>
              <a:ext cx="1494486" cy="1147959"/>
            </a:xfrm>
            <a:custGeom>
              <a:avLst/>
              <a:gdLst>
                <a:gd name="T0" fmla="*/ 872 w 941"/>
                <a:gd name="T1" fmla="*/ 114 h 682"/>
                <a:gd name="T2" fmla="*/ 932 w 941"/>
                <a:gd name="T3" fmla="*/ 118 h 682"/>
                <a:gd name="T4" fmla="*/ 919 w 941"/>
                <a:gd name="T5" fmla="*/ 164 h 682"/>
                <a:gd name="T6" fmla="*/ 928 w 941"/>
                <a:gd name="T7" fmla="*/ 214 h 682"/>
                <a:gd name="T8" fmla="*/ 895 w 941"/>
                <a:gd name="T9" fmla="*/ 232 h 682"/>
                <a:gd name="T10" fmla="*/ 873 w 941"/>
                <a:gd name="T11" fmla="*/ 251 h 682"/>
                <a:gd name="T12" fmla="*/ 825 w 941"/>
                <a:gd name="T13" fmla="*/ 291 h 682"/>
                <a:gd name="T14" fmla="*/ 813 w 941"/>
                <a:gd name="T15" fmla="*/ 265 h 682"/>
                <a:gd name="T16" fmla="*/ 771 w 941"/>
                <a:gd name="T17" fmla="*/ 289 h 682"/>
                <a:gd name="T18" fmla="*/ 781 w 941"/>
                <a:gd name="T19" fmla="*/ 317 h 682"/>
                <a:gd name="T20" fmla="*/ 833 w 941"/>
                <a:gd name="T21" fmla="*/ 325 h 682"/>
                <a:gd name="T22" fmla="*/ 827 w 941"/>
                <a:gd name="T23" fmla="*/ 354 h 682"/>
                <a:gd name="T24" fmla="*/ 849 w 941"/>
                <a:gd name="T25" fmla="*/ 410 h 682"/>
                <a:gd name="T26" fmla="*/ 880 w 941"/>
                <a:gd name="T27" fmla="*/ 466 h 682"/>
                <a:gd name="T28" fmla="*/ 903 w 941"/>
                <a:gd name="T29" fmla="*/ 517 h 682"/>
                <a:gd name="T30" fmla="*/ 871 w 941"/>
                <a:gd name="T31" fmla="*/ 593 h 682"/>
                <a:gd name="T32" fmla="*/ 801 w 941"/>
                <a:gd name="T33" fmla="*/ 642 h 682"/>
                <a:gd name="T34" fmla="*/ 744 w 941"/>
                <a:gd name="T35" fmla="*/ 659 h 682"/>
                <a:gd name="T36" fmla="*/ 727 w 941"/>
                <a:gd name="T37" fmla="*/ 659 h 682"/>
                <a:gd name="T38" fmla="*/ 664 w 941"/>
                <a:gd name="T39" fmla="*/ 642 h 682"/>
                <a:gd name="T40" fmla="*/ 624 w 941"/>
                <a:gd name="T41" fmla="*/ 629 h 682"/>
                <a:gd name="T42" fmla="*/ 576 w 941"/>
                <a:gd name="T43" fmla="*/ 640 h 682"/>
                <a:gd name="T44" fmla="*/ 569 w 941"/>
                <a:gd name="T45" fmla="*/ 649 h 682"/>
                <a:gd name="T46" fmla="*/ 535 w 941"/>
                <a:gd name="T47" fmla="*/ 627 h 682"/>
                <a:gd name="T48" fmla="*/ 494 w 941"/>
                <a:gd name="T49" fmla="*/ 582 h 682"/>
                <a:gd name="T50" fmla="*/ 491 w 941"/>
                <a:gd name="T51" fmla="*/ 527 h 682"/>
                <a:gd name="T52" fmla="*/ 456 w 941"/>
                <a:gd name="T53" fmla="*/ 505 h 682"/>
                <a:gd name="T54" fmla="*/ 401 w 941"/>
                <a:gd name="T55" fmla="*/ 508 h 682"/>
                <a:gd name="T56" fmla="*/ 356 w 941"/>
                <a:gd name="T57" fmla="*/ 520 h 682"/>
                <a:gd name="T58" fmla="*/ 321 w 941"/>
                <a:gd name="T59" fmla="*/ 520 h 682"/>
                <a:gd name="T60" fmla="*/ 253 w 941"/>
                <a:gd name="T61" fmla="*/ 508 h 682"/>
                <a:gd name="T62" fmla="*/ 199 w 941"/>
                <a:gd name="T63" fmla="*/ 478 h 682"/>
                <a:gd name="T64" fmla="*/ 129 w 941"/>
                <a:gd name="T65" fmla="*/ 449 h 682"/>
                <a:gd name="T66" fmla="*/ 120 w 941"/>
                <a:gd name="T67" fmla="*/ 408 h 682"/>
                <a:gd name="T68" fmla="*/ 54 w 941"/>
                <a:gd name="T69" fmla="*/ 342 h 682"/>
                <a:gd name="T70" fmla="*/ 26 w 941"/>
                <a:gd name="T71" fmla="*/ 307 h 682"/>
                <a:gd name="T72" fmla="*/ 3 w 941"/>
                <a:gd name="T73" fmla="*/ 280 h 682"/>
                <a:gd name="T74" fmla="*/ 42 w 941"/>
                <a:gd name="T75" fmla="*/ 264 h 682"/>
                <a:gd name="T76" fmla="*/ 91 w 941"/>
                <a:gd name="T77" fmla="*/ 230 h 682"/>
                <a:gd name="T78" fmla="*/ 68 w 941"/>
                <a:gd name="T79" fmla="*/ 172 h 682"/>
                <a:gd name="T80" fmla="*/ 136 w 941"/>
                <a:gd name="T81" fmla="*/ 130 h 682"/>
                <a:gd name="T82" fmla="*/ 151 w 941"/>
                <a:gd name="T83" fmla="*/ 85 h 682"/>
                <a:gd name="T84" fmla="*/ 213 w 941"/>
                <a:gd name="T85" fmla="*/ 116 h 682"/>
                <a:gd name="T86" fmla="*/ 267 w 941"/>
                <a:gd name="T87" fmla="*/ 168 h 682"/>
                <a:gd name="T88" fmla="*/ 343 w 941"/>
                <a:gd name="T89" fmla="*/ 205 h 682"/>
                <a:gd name="T90" fmla="*/ 433 w 941"/>
                <a:gd name="T91" fmla="*/ 219 h 682"/>
                <a:gd name="T92" fmla="*/ 512 w 941"/>
                <a:gd name="T93" fmla="*/ 241 h 682"/>
                <a:gd name="T94" fmla="*/ 591 w 941"/>
                <a:gd name="T95" fmla="*/ 214 h 682"/>
                <a:gd name="T96" fmla="*/ 590 w 941"/>
                <a:gd name="T97" fmla="*/ 182 h 682"/>
                <a:gd name="T98" fmla="*/ 632 w 941"/>
                <a:gd name="T99" fmla="*/ 164 h 682"/>
                <a:gd name="T100" fmla="*/ 687 w 941"/>
                <a:gd name="T101" fmla="*/ 134 h 682"/>
                <a:gd name="T102" fmla="*/ 659 w 941"/>
                <a:gd name="T103" fmla="*/ 108 h 682"/>
                <a:gd name="T104" fmla="*/ 616 w 941"/>
                <a:gd name="T105" fmla="*/ 107 h 682"/>
                <a:gd name="T106" fmla="*/ 652 w 941"/>
                <a:gd name="T107" fmla="*/ 66 h 682"/>
                <a:gd name="T108" fmla="*/ 642 w 941"/>
                <a:gd name="T109" fmla="*/ 18 h 682"/>
                <a:gd name="T110" fmla="*/ 672 w 941"/>
                <a:gd name="T111" fmla="*/ 0 h 682"/>
                <a:gd name="T112" fmla="*/ 757 w 941"/>
                <a:gd name="T113" fmla="*/ 4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1" h="682">
                  <a:moveTo>
                    <a:pt x="791" y="74"/>
                  </a:moveTo>
                  <a:lnTo>
                    <a:pt x="823" y="80"/>
                  </a:lnTo>
                  <a:lnTo>
                    <a:pt x="852" y="95"/>
                  </a:lnTo>
                  <a:lnTo>
                    <a:pt x="872" y="114"/>
                  </a:lnTo>
                  <a:lnTo>
                    <a:pt x="896" y="114"/>
                  </a:lnTo>
                  <a:lnTo>
                    <a:pt x="905" y="106"/>
                  </a:lnTo>
                  <a:lnTo>
                    <a:pt x="927" y="100"/>
                  </a:lnTo>
                  <a:lnTo>
                    <a:pt x="932" y="118"/>
                  </a:lnTo>
                  <a:lnTo>
                    <a:pt x="930" y="126"/>
                  </a:lnTo>
                  <a:lnTo>
                    <a:pt x="940" y="148"/>
                  </a:lnTo>
                  <a:lnTo>
                    <a:pt x="941" y="168"/>
                  </a:lnTo>
                  <a:lnTo>
                    <a:pt x="919" y="164"/>
                  </a:lnTo>
                  <a:lnTo>
                    <a:pt x="909" y="171"/>
                  </a:lnTo>
                  <a:lnTo>
                    <a:pt x="924" y="189"/>
                  </a:lnTo>
                  <a:lnTo>
                    <a:pt x="936" y="213"/>
                  </a:lnTo>
                  <a:lnTo>
                    <a:pt x="928" y="214"/>
                  </a:lnTo>
                  <a:lnTo>
                    <a:pt x="934" y="224"/>
                  </a:lnTo>
                  <a:lnTo>
                    <a:pt x="916" y="212"/>
                  </a:lnTo>
                  <a:lnTo>
                    <a:pt x="916" y="223"/>
                  </a:lnTo>
                  <a:lnTo>
                    <a:pt x="895" y="232"/>
                  </a:lnTo>
                  <a:lnTo>
                    <a:pt x="904" y="243"/>
                  </a:lnTo>
                  <a:lnTo>
                    <a:pt x="889" y="243"/>
                  </a:lnTo>
                  <a:lnTo>
                    <a:pt x="877" y="236"/>
                  </a:lnTo>
                  <a:lnTo>
                    <a:pt x="873" y="251"/>
                  </a:lnTo>
                  <a:lnTo>
                    <a:pt x="861" y="262"/>
                  </a:lnTo>
                  <a:lnTo>
                    <a:pt x="853" y="275"/>
                  </a:lnTo>
                  <a:lnTo>
                    <a:pt x="833" y="281"/>
                  </a:lnTo>
                  <a:lnTo>
                    <a:pt x="825" y="291"/>
                  </a:lnTo>
                  <a:lnTo>
                    <a:pt x="809" y="296"/>
                  </a:lnTo>
                  <a:lnTo>
                    <a:pt x="814" y="287"/>
                  </a:lnTo>
                  <a:lnTo>
                    <a:pt x="806" y="279"/>
                  </a:lnTo>
                  <a:lnTo>
                    <a:pt x="813" y="265"/>
                  </a:lnTo>
                  <a:lnTo>
                    <a:pt x="799" y="254"/>
                  </a:lnTo>
                  <a:lnTo>
                    <a:pt x="788" y="261"/>
                  </a:lnTo>
                  <a:lnTo>
                    <a:pt x="776" y="275"/>
                  </a:lnTo>
                  <a:lnTo>
                    <a:pt x="771" y="289"/>
                  </a:lnTo>
                  <a:lnTo>
                    <a:pt x="755" y="290"/>
                  </a:lnTo>
                  <a:lnTo>
                    <a:pt x="751" y="299"/>
                  </a:lnTo>
                  <a:lnTo>
                    <a:pt x="766" y="313"/>
                  </a:lnTo>
                  <a:lnTo>
                    <a:pt x="781" y="317"/>
                  </a:lnTo>
                  <a:lnTo>
                    <a:pt x="786" y="326"/>
                  </a:lnTo>
                  <a:lnTo>
                    <a:pt x="802" y="332"/>
                  </a:lnTo>
                  <a:lnTo>
                    <a:pt x="815" y="317"/>
                  </a:lnTo>
                  <a:lnTo>
                    <a:pt x="833" y="325"/>
                  </a:lnTo>
                  <a:lnTo>
                    <a:pt x="845" y="326"/>
                  </a:lnTo>
                  <a:lnTo>
                    <a:pt x="852" y="337"/>
                  </a:lnTo>
                  <a:lnTo>
                    <a:pt x="830" y="343"/>
                  </a:lnTo>
                  <a:lnTo>
                    <a:pt x="827" y="354"/>
                  </a:lnTo>
                  <a:lnTo>
                    <a:pt x="815" y="364"/>
                  </a:lnTo>
                  <a:lnTo>
                    <a:pt x="811" y="378"/>
                  </a:lnTo>
                  <a:lnTo>
                    <a:pt x="834" y="390"/>
                  </a:lnTo>
                  <a:lnTo>
                    <a:pt x="849" y="410"/>
                  </a:lnTo>
                  <a:lnTo>
                    <a:pt x="867" y="429"/>
                  </a:lnTo>
                  <a:lnTo>
                    <a:pt x="884" y="445"/>
                  </a:lnTo>
                  <a:lnTo>
                    <a:pt x="889" y="461"/>
                  </a:lnTo>
                  <a:lnTo>
                    <a:pt x="880" y="466"/>
                  </a:lnTo>
                  <a:lnTo>
                    <a:pt x="888" y="477"/>
                  </a:lnTo>
                  <a:lnTo>
                    <a:pt x="900" y="484"/>
                  </a:lnTo>
                  <a:lnTo>
                    <a:pt x="903" y="501"/>
                  </a:lnTo>
                  <a:lnTo>
                    <a:pt x="903" y="517"/>
                  </a:lnTo>
                  <a:lnTo>
                    <a:pt x="894" y="519"/>
                  </a:lnTo>
                  <a:lnTo>
                    <a:pt x="888" y="541"/>
                  </a:lnTo>
                  <a:lnTo>
                    <a:pt x="881" y="569"/>
                  </a:lnTo>
                  <a:lnTo>
                    <a:pt x="871" y="593"/>
                  </a:lnTo>
                  <a:lnTo>
                    <a:pt x="851" y="613"/>
                  </a:lnTo>
                  <a:lnTo>
                    <a:pt x="830" y="630"/>
                  </a:lnTo>
                  <a:lnTo>
                    <a:pt x="810" y="632"/>
                  </a:lnTo>
                  <a:lnTo>
                    <a:pt x="801" y="642"/>
                  </a:lnTo>
                  <a:lnTo>
                    <a:pt x="793" y="635"/>
                  </a:lnTo>
                  <a:lnTo>
                    <a:pt x="785" y="645"/>
                  </a:lnTo>
                  <a:lnTo>
                    <a:pt x="762" y="656"/>
                  </a:lnTo>
                  <a:lnTo>
                    <a:pt x="744" y="659"/>
                  </a:lnTo>
                  <a:lnTo>
                    <a:pt x="742" y="681"/>
                  </a:lnTo>
                  <a:lnTo>
                    <a:pt x="732" y="682"/>
                  </a:lnTo>
                  <a:lnTo>
                    <a:pt x="725" y="667"/>
                  </a:lnTo>
                  <a:lnTo>
                    <a:pt x="727" y="659"/>
                  </a:lnTo>
                  <a:lnTo>
                    <a:pt x="702" y="652"/>
                  </a:lnTo>
                  <a:lnTo>
                    <a:pt x="694" y="656"/>
                  </a:lnTo>
                  <a:lnTo>
                    <a:pt x="675" y="650"/>
                  </a:lnTo>
                  <a:lnTo>
                    <a:pt x="664" y="642"/>
                  </a:lnTo>
                  <a:lnTo>
                    <a:pt x="665" y="630"/>
                  </a:lnTo>
                  <a:lnTo>
                    <a:pt x="648" y="626"/>
                  </a:lnTo>
                  <a:lnTo>
                    <a:pt x="638" y="618"/>
                  </a:lnTo>
                  <a:lnTo>
                    <a:pt x="624" y="629"/>
                  </a:lnTo>
                  <a:lnTo>
                    <a:pt x="608" y="632"/>
                  </a:lnTo>
                  <a:lnTo>
                    <a:pt x="593" y="632"/>
                  </a:lnTo>
                  <a:lnTo>
                    <a:pt x="585" y="637"/>
                  </a:lnTo>
                  <a:lnTo>
                    <a:pt x="576" y="640"/>
                  </a:lnTo>
                  <a:lnTo>
                    <a:pt x="583" y="663"/>
                  </a:lnTo>
                  <a:lnTo>
                    <a:pt x="573" y="663"/>
                  </a:lnTo>
                  <a:lnTo>
                    <a:pt x="571" y="658"/>
                  </a:lnTo>
                  <a:lnTo>
                    <a:pt x="569" y="649"/>
                  </a:lnTo>
                  <a:lnTo>
                    <a:pt x="557" y="656"/>
                  </a:lnTo>
                  <a:lnTo>
                    <a:pt x="548" y="652"/>
                  </a:lnTo>
                  <a:lnTo>
                    <a:pt x="533" y="644"/>
                  </a:lnTo>
                  <a:lnTo>
                    <a:pt x="535" y="627"/>
                  </a:lnTo>
                  <a:lnTo>
                    <a:pt x="523" y="623"/>
                  </a:lnTo>
                  <a:lnTo>
                    <a:pt x="515" y="604"/>
                  </a:lnTo>
                  <a:lnTo>
                    <a:pt x="497" y="607"/>
                  </a:lnTo>
                  <a:lnTo>
                    <a:pt x="494" y="582"/>
                  </a:lnTo>
                  <a:lnTo>
                    <a:pt x="507" y="565"/>
                  </a:lnTo>
                  <a:lnTo>
                    <a:pt x="504" y="548"/>
                  </a:lnTo>
                  <a:lnTo>
                    <a:pt x="500" y="532"/>
                  </a:lnTo>
                  <a:lnTo>
                    <a:pt x="491" y="527"/>
                  </a:lnTo>
                  <a:lnTo>
                    <a:pt x="482" y="515"/>
                  </a:lnTo>
                  <a:lnTo>
                    <a:pt x="472" y="516"/>
                  </a:lnTo>
                  <a:lnTo>
                    <a:pt x="452" y="513"/>
                  </a:lnTo>
                  <a:lnTo>
                    <a:pt x="456" y="505"/>
                  </a:lnTo>
                  <a:lnTo>
                    <a:pt x="445" y="492"/>
                  </a:lnTo>
                  <a:lnTo>
                    <a:pt x="434" y="500"/>
                  </a:lnTo>
                  <a:lnTo>
                    <a:pt x="418" y="495"/>
                  </a:lnTo>
                  <a:lnTo>
                    <a:pt x="401" y="508"/>
                  </a:lnTo>
                  <a:lnTo>
                    <a:pt x="389" y="524"/>
                  </a:lnTo>
                  <a:lnTo>
                    <a:pt x="375" y="527"/>
                  </a:lnTo>
                  <a:lnTo>
                    <a:pt x="366" y="521"/>
                  </a:lnTo>
                  <a:lnTo>
                    <a:pt x="356" y="520"/>
                  </a:lnTo>
                  <a:lnTo>
                    <a:pt x="343" y="516"/>
                  </a:lnTo>
                  <a:lnTo>
                    <a:pt x="334" y="521"/>
                  </a:lnTo>
                  <a:lnTo>
                    <a:pt x="326" y="536"/>
                  </a:lnTo>
                  <a:lnTo>
                    <a:pt x="321" y="520"/>
                  </a:lnTo>
                  <a:lnTo>
                    <a:pt x="311" y="524"/>
                  </a:lnTo>
                  <a:lnTo>
                    <a:pt x="290" y="522"/>
                  </a:lnTo>
                  <a:lnTo>
                    <a:pt x="269" y="517"/>
                  </a:lnTo>
                  <a:lnTo>
                    <a:pt x="253" y="508"/>
                  </a:lnTo>
                  <a:lnTo>
                    <a:pt x="238" y="504"/>
                  </a:lnTo>
                  <a:lnTo>
                    <a:pt x="230" y="494"/>
                  </a:lnTo>
                  <a:lnTo>
                    <a:pt x="219" y="491"/>
                  </a:lnTo>
                  <a:lnTo>
                    <a:pt x="199" y="478"/>
                  </a:lnTo>
                  <a:lnTo>
                    <a:pt x="183" y="472"/>
                  </a:lnTo>
                  <a:lnTo>
                    <a:pt x="177" y="476"/>
                  </a:lnTo>
                  <a:lnTo>
                    <a:pt x="149" y="462"/>
                  </a:lnTo>
                  <a:lnTo>
                    <a:pt x="129" y="449"/>
                  </a:lnTo>
                  <a:lnTo>
                    <a:pt x="119" y="426"/>
                  </a:lnTo>
                  <a:lnTo>
                    <a:pt x="132" y="429"/>
                  </a:lnTo>
                  <a:lnTo>
                    <a:pt x="130" y="418"/>
                  </a:lnTo>
                  <a:lnTo>
                    <a:pt x="120" y="408"/>
                  </a:lnTo>
                  <a:lnTo>
                    <a:pt x="118" y="391"/>
                  </a:lnTo>
                  <a:lnTo>
                    <a:pt x="93" y="366"/>
                  </a:lnTo>
                  <a:lnTo>
                    <a:pt x="63" y="358"/>
                  </a:lnTo>
                  <a:lnTo>
                    <a:pt x="54" y="342"/>
                  </a:lnTo>
                  <a:lnTo>
                    <a:pt x="38" y="333"/>
                  </a:lnTo>
                  <a:lnTo>
                    <a:pt x="34" y="327"/>
                  </a:lnTo>
                  <a:lnTo>
                    <a:pt x="28" y="315"/>
                  </a:lnTo>
                  <a:lnTo>
                    <a:pt x="26" y="307"/>
                  </a:lnTo>
                  <a:lnTo>
                    <a:pt x="15" y="302"/>
                  </a:lnTo>
                  <a:lnTo>
                    <a:pt x="9" y="304"/>
                  </a:lnTo>
                  <a:lnTo>
                    <a:pt x="0" y="285"/>
                  </a:lnTo>
                  <a:lnTo>
                    <a:pt x="3" y="280"/>
                  </a:lnTo>
                  <a:lnTo>
                    <a:pt x="0" y="276"/>
                  </a:lnTo>
                  <a:lnTo>
                    <a:pt x="13" y="266"/>
                  </a:lnTo>
                  <a:lnTo>
                    <a:pt x="23" y="262"/>
                  </a:lnTo>
                  <a:lnTo>
                    <a:pt x="42" y="264"/>
                  </a:lnTo>
                  <a:lnTo>
                    <a:pt x="44" y="252"/>
                  </a:lnTo>
                  <a:lnTo>
                    <a:pt x="65" y="249"/>
                  </a:lnTo>
                  <a:lnTo>
                    <a:pt x="68" y="241"/>
                  </a:lnTo>
                  <a:lnTo>
                    <a:pt x="91" y="230"/>
                  </a:lnTo>
                  <a:lnTo>
                    <a:pt x="92" y="225"/>
                  </a:lnTo>
                  <a:lnTo>
                    <a:pt x="87" y="213"/>
                  </a:lnTo>
                  <a:lnTo>
                    <a:pt x="96" y="208"/>
                  </a:lnTo>
                  <a:lnTo>
                    <a:pt x="68" y="172"/>
                  </a:lnTo>
                  <a:lnTo>
                    <a:pt x="98" y="164"/>
                  </a:lnTo>
                  <a:lnTo>
                    <a:pt x="104" y="160"/>
                  </a:lnTo>
                  <a:lnTo>
                    <a:pt x="101" y="123"/>
                  </a:lnTo>
                  <a:lnTo>
                    <a:pt x="136" y="130"/>
                  </a:lnTo>
                  <a:lnTo>
                    <a:pt x="141" y="121"/>
                  </a:lnTo>
                  <a:lnTo>
                    <a:pt x="133" y="100"/>
                  </a:lnTo>
                  <a:lnTo>
                    <a:pt x="146" y="98"/>
                  </a:lnTo>
                  <a:lnTo>
                    <a:pt x="151" y="85"/>
                  </a:lnTo>
                  <a:lnTo>
                    <a:pt x="157" y="83"/>
                  </a:lnTo>
                  <a:lnTo>
                    <a:pt x="168" y="97"/>
                  </a:lnTo>
                  <a:lnTo>
                    <a:pt x="186" y="108"/>
                  </a:lnTo>
                  <a:lnTo>
                    <a:pt x="213" y="116"/>
                  </a:lnTo>
                  <a:lnTo>
                    <a:pt x="232" y="132"/>
                  </a:lnTo>
                  <a:lnTo>
                    <a:pt x="236" y="156"/>
                  </a:lnTo>
                  <a:lnTo>
                    <a:pt x="246" y="165"/>
                  </a:lnTo>
                  <a:lnTo>
                    <a:pt x="267" y="168"/>
                  </a:lnTo>
                  <a:lnTo>
                    <a:pt x="290" y="171"/>
                  </a:lnTo>
                  <a:lnTo>
                    <a:pt x="316" y="184"/>
                  </a:lnTo>
                  <a:lnTo>
                    <a:pt x="327" y="186"/>
                  </a:lnTo>
                  <a:lnTo>
                    <a:pt x="343" y="205"/>
                  </a:lnTo>
                  <a:lnTo>
                    <a:pt x="358" y="217"/>
                  </a:lnTo>
                  <a:lnTo>
                    <a:pt x="376" y="217"/>
                  </a:lnTo>
                  <a:lnTo>
                    <a:pt x="412" y="222"/>
                  </a:lnTo>
                  <a:lnTo>
                    <a:pt x="433" y="219"/>
                  </a:lnTo>
                  <a:lnTo>
                    <a:pt x="451" y="222"/>
                  </a:lnTo>
                  <a:lnTo>
                    <a:pt x="481" y="234"/>
                  </a:lnTo>
                  <a:lnTo>
                    <a:pt x="502" y="234"/>
                  </a:lnTo>
                  <a:lnTo>
                    <a:pt x="512" y="241"/>
                  </a:lnTo>
                  <a:lnTo>
                    <a:pt x="527" y="230"/>
                  </a:lnTo>
                  <a:lnTo>
                    <a:pt x="550" y="222"/>
                  </a:lnTo>
                  <a:lnTo>
                    <a:pt x="575" y="222"/>
                  </a:lnTo>
                  <a:lnTo>
                    <a:pt x="591" y="214"/>
                  </a:lnTo>
                  <a:lnTo>
                    <a:pt x="598" y="203"/>
                  </a:lnTo>
                  <a:lnTo>
                    <a:pt x="606" y="196"/>
                  </a:lnTo>
                  <a:lnTo>
                    <a:pt x="600" y="190"/>
                  </a:lnTo>
                  <a:lnTo>
                    <a:pt x="590" y="182"/>
                  </a:lnTo>
                  <a:lnTo>
                    <a:pt x="592" y="169"/>
                  </a:lnTo>
                  <a:lnTo>
                    <a:pt x="602" y="171"/>
                  </a:lnTo>
                  <a:lnTo>
                    <a:pt x="621" y="175"/>
                  </a:lnTo>
                  <a:lnTo>
                    <a:pt x="632" y="164"/>
                  </a:lnTo>
                  <a:lnTo>
                    <a:pt x="653" y="156"/>
                  </a:lnTo>
                  <a:lnTo>
                    <a:pt x="657" y="142"/>
                  </a:lnTo>
                  <a:lnTo>
                    <a:pt x="665" y="137"/>
                  </a:lnTo>
                  <a:lnTo>
                    <a:pt x="687" y="134"/>
                  </a:lnTo>
                  <a:lnTo>
                    <a:pt x="702" y="136"/>
                  </a:lnTo>
                  <a:lnTo>
                    <a:pt x="699" y="129"/>
                  </a:lnTo>
                  <a:lnTo>
                    <a:pt x="676" y="115"/>
                  </a:lnTo>
                  <a:lnTo>
                    <a:pt x="659" y="108"/>
                  </a:lnTo>
                  <a:lnTo>
                    <a:pt x="651" y="116"/>
                  </a:lnTo>
                  <a:lnTo>
                    <a:pt x="633" y="112"/>
                  </a:lnTo>
                  <a:lnTo>
                    <a:pt x="625" y="115"/>
                  </a:lnTo>
                  <a:lnTo>
                    <a:pt x="616" y="107"/>
                  </a:lnTo>
                  <a:lnTo>
                    <a:pt x="615" y="87"/>
                  </a:lnTo>
                  <a:lnTo>
                    <a:pt x="613" y="71"/>
                  </a:lnTo>
                  <a:lnTo>
                    <a:pt x="638" y="79"/>
                  </a:lnTo>
                  <a:lnTo>
                    <a:pt x="652" y="66"/>
                  </a:lnTo>
                  <a:lnTo>
                    <a:pt x="646" y="57"/>
                  </a:lnTo>
                  <a:lnTo>
                    <a:pt x="646" y="36"/>
                  </a:lnTo>
                  <a:lnTo>
                    <a:pt x="650" y="30"/>
                  </a:lnTo>
                  <a:lnTo>
                    <a:pt x="642" y="18"/>
                  </a:lnTo>
                  <a:lnTo>
                    <a:pt x="630" y="14"/>
                  </a:lnTo>
                  <a:lnTo>
                    <a:pt x="635" y="4"/>
                  </a:lnTo>
                  <a:lnTo>
                    <a:pt x="652" y="0"/>
                  </a:lnTo>
                  <a:lnTo>
                    <a:pt x="672" y="0"/>
                  </a:lnTo>
                  <a:lnTo>
                    <a:pt x="700" y="5"/>
                  </a:lnTo>
                  <a:lnTo>
                    <a:pt x="719" y="13"/>
                  </a:lnTo>
                  <a:lnTo>
                    <a:pt x="744" y="33"/>
                  </a:lnTo>
                  <a:lnTo>
                    <a:pt x="757" y="42"/>
                  </a:lnTo>
                  <a:lnTo>
                    <a:pt x="771" y="54"/>
                  </a:lnTo>
                  <a:lnTo>
                    <a:pt x="791" y="74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4" name="Freeform 41">
              <a:extLst>
                <a:ext uri="{FF2B5EF4-FFF2-40B4-BE49-F238E27FC236}">
                  <a16:creationId xmlns:a16="http://schemas.microsoft.com/office/drawing/2014/main" id="{19B9222E-CDA7-404E-98A7-3527EF7EF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308" y="3929700"/>
              <a:ext cx="174701" cy="215453"/>
            </a:xfrm>
            <a:custGeom>
              <a:avLst/>
              <a:gdLst>
                <a:gd name="T0" fmla="*/ 105 w 110"/>
                <a:gd name="T1" fmla="*/ 115 h 128"/>
                <a:gd name="T2" fmla="*/ 97 w 110"/>
                <a:gd name="T3" fmla="*/ 115 h 128"/>
                <a:gd name="T4" fmla="*/ 84 w 110"/>
                <a:gd name="T5" fmla="*/ 111 h 128"/>
                <a:gd name="T6" fmla="*/ 72 w 110"/>
                <a:gd name="T7" fmla="*/ 111 h 128"/>
                <a:gd name="T8" fmla="*/ 50 w 110"/>
                <a:gd name="T9" fmla="*/ 115 h 128"/>
                <a:gd name="T10" fmla="*/ 37 w 110"/>
                <a:gd name="T11" fmla="*/ 121 h 128"/>
                <a:gd name="T12" fmla="*/ 19 w 110"/>
                <a:gd name="T13" fmla="*/ 128 h 128"/>
                <a:gd name="T14" fmla="*/ 16 w 110"/>
                <a:gd name="T15" fmla="*/ 128 h 128"/>
                <a:gd name="T16" fmla="*/ 17 w 110"/>
                <a:gd name="T17" fmla="*/ 111 h 128"/>
                <a:gd name="T18" fmla="*/ 19 w 110"/>
                <a:gd name="T19" fmla="*/ 108 h 128"/>
                <a:gd name="T20" fmla="*/ 18 w 110"/>
                <a:gd name="T21" fmla="*/ 100 h 128"/>
                <a:gd name="T22" fmla="*/ 11 w 110"/>
                <a:gd name="T23" fmla="*/ 91 h 128"/>
                <a:gd name="T24" fmla="*/ 5 w 110"/>
                <a:gd name="T25" fmla="*/ 90 h 128"/>
                <a:gd name="T26" fmla="*/ 0 w 110"/>
                <a:gd name="T27" fmla="*/ 84 h 128"/>
                <a:gd name="T28" fmla="*/ 3 w 110"/>
                <a:gd name="T29" fmla="*/ 75 h 128"/>
                <a:gd name="T30" fmla="*/ 2 w 110"/>
                <a:gd name="T31" fmla="*/ 65 h 128"/>
                <a:gd name="T32" fmla="*/ 3 w 110"/>
                <a:gd name="T33" fmla="*/ 59 h 128"/>
                <a:gd name="T34" fmla="*/ 6 w 110"/>
                <a:gd name="T35" fmla="*/ 59 h 128"/>
                <a:gd name="T36" fmla="*/ 7 w 110"/>
                <a:gd name="T37" fmla="*/ 50 h 128"/>
                <a:gd name="T38" fmla="*/ 5 w 110"/>
                <a:gd name="T39" fmla="*/ 46 h 128"/>
                <a:gd name="T40" fmla="*/ 7 w 110"/>
                <a:gd name="T41" fmla="*/ 43 h 128"/>
                <a:gd name="T42" fmla="*/ 14 w 110"/>
                <a:gd name="T43" fmla="*/ 40 h 128"/>
                <a:gd name="T44" fmla="*/ 9 w 110"/>
                <a:gd name="T45" fmla="*/ 24 h 128"/>
                <a:gd name="T46" fmla="*/ 5 w 110"/>
                <a:gd name="T47" fmla="*/ 15 h 128"/>
                <a:gd name="T48" fmla="*/ 7 w 110"/>
                <a:gd name="T49" fmla="*/ 8 h 128"/>
                <a:gd name="T50" fmla="*/ 11 w 110"/>
                <a:gd name="T51" fmla="*/ 6 h 128"/>
                <a:gd name="T52" fmla="*/ 13 w 110"/>
                <a:gd name="T53" fmla="*/ 5 h 128"/>
                <a:gd name="T54" fmla="*/ 18 w 110"/>
                <a:gd name="T55" fmla="*/ 7 h 128"/>
                <a:gd name="T56" fmla="*/ 32 w 110"/>
                <a:gd name="T57" fmla="*/ 8 h 128"/>
                <a:gd name="T58" fmla="*/ 35 w 110"/>
                <a:gd name="T59" fmla="*/ 2 h 128"/>
                <a:gd name="T60" fmla="*/ 39 w 110"/>
                <a:gd name="T61" fmla="*/ 2 h 128"/>
                <a:gd name="T62" fmla="*/ 44 w 110"/>
                <a:gd name="T63" fmla="*/ 0 h 128"/>
                <a:gd name="T64" fmla="*/ 47 w 110"/>
                <a:gd name="T65" fmla="*/ 9 h 128"/>
                <a:gd name="T66" fmla="*/ 51 w 110"/>
                <a:gd name="T67" fmla="*/ 6 h 128"/>
                <a:gd name="T68" fmla="*/ 58 w 110"/>
                <a:gd name="T69" fmla="*/ 3 h 128"/>
                <a:gd name="T70" fmla="*/ 67 w 110"/>
                <a:gd name="T71" fmla="*/ 7 h 128"/>
                <a:gd name="T72" fmla="*/ 70 w 110"/>
                <a:gd name="T73" fmla="*/ 14 h 128"/>
                <a:gd name="T74" fmla="*/ 78 w 110"/>
                <a:gd name="T75" fmla="*/ 19 h 128"/>
                <a:gd name="T76" fmla="*/ 85 w 110"/>
                <a:gd name="T77" fmla="*/ 14 h 128"/>
                <a:gd name="T78" fmla="*/ 93 w 110"/>
                <a:gd name="T79" fmla="*/ 13 h 128"/>
                <a:gd name="T80" fmla="*/ 106 w 110"/>
                <a:gd name="T81" fmla="*/ 18 h 128"/>
                <a:gd name="T82" fmla="*/ 110 w 110"/>
                <a:gd name="T83" fmla="*/ 48 h 128"/>
                <a:gd name="T84" fmla="*/ 103 w 110"/>
                <a:gd name="T85" fmla="*/ 65 h 128"/>
                <a:gd name="T86" fmla="*/ 98 w 110"/>
                <a:gd name="T87" fmla="*/ 88 h 128"/>
                <a:gd name="T88" fmla="*/ 106 w 110"/>
                <a:gd name="T89" fmla="*/ 107 h 128"/>
                <a:gd name="T90" fmla="*/ 105 w 110"/>
                <a:gd name="T91" fmla="*/ 1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0" h="128">
                  <a:moveTo>
                    <a:pt x="105" y="115"/>
                  </a:moveTo>
                  <a:lnTo>
                    <a:pt x="97" y="115"/>
                  </a:lnTo>
                  <a:lnTo>
                    <a:pt x="84" y="111"/>
                  </a:lnTo>
                  <a:lnTo>
                    <a:pt x="72" y="111"/>
                  </a:lnTo>
                  <a:lnTo>
                    <a:pt x="50" y="115"/>
                  </a:lnTo>
                  <a:lnTo>
                    <a:pt x="37" y="121"/>
                  </a:lnTo>
                  <a:lnTo>
                    <a:pt x="19" y="128"/>
                  </a:lnTo>
                  <a:lnTo>
                    <a:pt x="16" y="128"/>
                  </a:lnTo>
                  <a:lnTo>
                    <a:pt x="17" y="111"/>
                  </a:lnTo>
                  <a:lnTo>
                    <a:pt x="19" y="108"/>
                  </a:lnTo>
                  <a:lnTo>
                    <a:pt x="18" y="100"/>
                  </a:lnTo>
                  <a:lnTo>
                    <a:pt x="11" y="91"/>
                  </a:lnTo>
                  <a:lnTo>
                    <a:pt x="5" y="90"/>
                  </a:lnTo>
                  <a:lnTo>
                    <a:pt x="0" y="84"/>
                  </a:lnTo>
                  <a:lnTo>
                    <a:pt x="3" y="75"/>
                  </a:lnTo>
                  <a:lnTo>
                    <a:pt x="2" y="65"/>
                  </a:lnTo>
                  <a:lnTo>
                    <a:pt x="3" y="59"/>
                  </a:lnTo>
                  <a:lnTo>
                    <a:pt x="6" y="59"/>
                  </a:lnTo>
                  <a:lnTo>
                    <a:pt x="7" y="50"/>
                  </a:lnTo>
                  <a:lnTo>
                    <a:pt x="5" y="46"/>
                  </a:lnTo>
                  <a:lnTo>
                    <a:pt x="7" y="43"/>
                  </a:lnTo>
                  <a:lnTo>
                    <a:pt x="14" y="40"/>
                  </a:lnTo>
                  <a:lnTo>
                    <a:pt x="9" y="24"/>
                  </a:lnTo>
                  <a:lnTo>
                    <a:pt x="5" y="15"/>
                  </a:lnTo>
                  <a:lnTo>
                    <a:pt x="7" y="8"/>
                  </a:lnTo>
                  <a:lnTo>
                    <a:pt x="11" y="6"/>
                  </a:lnTo>
                  <a:lnTo>
                    <a:pt x="13" y="5"/>
                  </a:lnTo>
                  <a:lnTo>
                    <a:pt x="18" y="7"/>
                  </a:lnTo>
                  <a:lnTo>
                    <a:pt x="32" y="8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7" y="9"/>
                  </a:lnTo>
                  <a:lnTo>
                    <a:pt x="51" y="6"/>
                  </a:lnTo>
                  <a:lnTo>
                    <a:pt x="58" y="3"/>
                  </a:lnTo>
                  <a:lnTo>
                    <a:pt x="67" y="7"/>
                  </a:lnTo>
                  <a:lnTo>
                    <a:pt x="70" y="14"/>
                  </a:lnTo>
                  <a:lnTo>
                    <a:pt x="78" y="19"/>
                  </a:lnTo>
                  <a:lnTo>
                    <a:pt x="85" y="14"/>
                  </a:lnTo>
                  <a:lnTo>
                    <a:pt x="93" y="13"/>
                  </a:lnTo>
                  <a:lnTo>
                    <a:pt x="106" y="18"/>
                  </a:lnTo>
                  <a:lnTo>
                    <a:pt x="110" y="48"/>
                  </a:lnTo>
                  <a:lnTo>
                    <a:pt x="103" y="65"/>
                  </a:lnTo>
                  <a:lnTo>
                    <a:pt x="98" y="88"/>
                  </a:lnTo>
                  <a:lnTo>
                    <a:pt x="106" y="107"/>
                  </a:lnTo>
                  <a:lnTo>
                    <a:pt x="105" y="1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5" name="Freeform 42">
              <a:extLst>
                <a:ext uri="{FF2B5EF4-FFF2-40B4-BE49-F238E27FC236}">
                  <a16:creationId xmlns:a16="http://schemas.microsoft.com/office/drawing/2014/main" id="{020835FF-63C7-0F4C-94DE-E912654D4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2412" y="3847222"/>
              <a:ext cx="220758" cy="388825"/>
            </a:xfrm>
            <a:custGeom>
              <a:avLst/>
              <a:gdLst>
                <a:gd name="T0" fmla="*/ 85 w 139"/>
                <a:gd name="T1" fmla="*/ 220 h 231"/>
                <a:gd name="T2" fmla="*/ 82 w 139"/>
                <a:gd name="T3" fmla="*/ 219 h 231"/>
                <a:gd name="T4" fmla="*/ 71 w 139"/>
                <a:gd name="T5" fmla="*/ 222 h 231"/>
                <a:gd name="T6" fmla="*/ 60 w 139"/>
                <a:gd name="T7" fmla="*/ 219 h 231"/>
                <a:gd name="T8" fmla="*/ 52 w 139"/>
                <a:gd name="T9" fmla="*/ 220 h 231"/>
                <a:gd name="T10" fmla="*/ 22 w 139"/>
                <a:gd name="T11" fmla="*/ 220 h 231"/>
                <a:gd name="T12" fmla="*/ 24 w 139"/>
                <a:gd name="T13" fmla="*/ 204 h 231"/>
                <a:gd name="T14" fmla="*/ 17 w 139"/>
                <a:gd name="T15" fmla="*/ 190 h 231"/>
                <a:gd name="T16" fmla="*/ 9 w 139"/>
                <a:gd name="T17" fmla="*/ 186 h 231"/>
                <a:gd name="T18" fmla="*/ 5 w 139"/>
                <a:gd name="T19" fmla="*/ 177 h 231"/>
                <a:gd name="T20" fmla="*/ 0 w 139"/>
                <a:gd name="T21" fmla="*/ 174 h 231"/>
                <a:gd name="T22" fmla="*/ 0 w 139"/>
                <a:gd name="T23" fmla="*/ 168 h 231"/>
                <a:gd name="T24" fmla="*/ 5 w 139"/>
                <a:gd name="T25" fmla="*/ 154 h 231"/>
                <a:gd name="T26" fmla="*/ 14 w 139"/>
                <a:gd name="T27" fmla="*/ 134 h 231"/>
                <a:gd name="T28" fmla="*/ 19 w 139"/>
                <a:gd name="T29" fmla="*/ 133 h 231"/>
                <a:gd name="T30" fmla="*/ 30 w 139"/>
                <a:gd name="T31" fmla="*/ 121 h 231"/>
                <a:gd name="T32" fmla="*/ 37 w 139"/>
                <a:gd name="T33" fmla="*/ 121 h 231"/>
                <a:gd name="T34" fmla="*/ 47 w 139"/>
                <a:gd name="T35" fmla="*/ 129 h 231"/>
                <a:gd name="T36" fmla="*/ 60 w 139"/>
                <a:gd name="T37" fmla="*/ 122 h 231"/>
                <a:gd name="T38" fmla="*/ 61 w 139"/>
                <a:gd name="T39" fmla="*/ 114 h 231"/>
                <a:gd name="T40" fmla="*/ 66 w 139"/>
                <a:gd name="T41" fmla="*/ 105 h 231"/>
                <a:gd name="T42" fmla="*/ 68 w 139"/>
                <a:gd name="T43" fmla="*/ 95 h 231"/>
                <a:gd name="T44" fmla="*/ 78 w 139"/>
                <a:gd name="T45" fmla="*/ 86 h 231"/>
                <a:gd name="T46" fmla="*/ 81 w 139"/>
                <a:gd name="T47" fmla="*/ 72 h 231"/>
                <a:gd name="T48" fmla="*/ 85 w 139"/>
                <a:gd name="T49" fmla="*/ 67 h 231"/>
                <a:gd name="T50" fmla="*/ 88 w 139"/>
                <a:gd name="T51" fmla="*/ 56 h 231"/>
                <a:gd name="T52" fmla="*/ 93 w 139"/>
                <a:gd name="T53" fmla="*/ 43 h 231"/>
                <a:gd name="T54" fmla="*/ 108 w 139"/>
                <a:gd name="T55" fmla="*/ 27 h 231"/>
                <a:gd name="T56" fmla="*/ 108 w 139"/>
                <a:gd name="T57" fmla="*/ 20 h 231"/>
                <a:gd name="T58" fmla="*/ 110 w 139"/>
                <a:gd name="T59" fmla="*/ 16 h 231"/>
                <a:gd name="T60" fmla="*/ 103 w 139"/>
                <a:gd name="T61" fmla="*/ 8 h 231"/>
                <a:gd name="T62" fmla="*/ 104 w 139"/>
                <a:gd name="T63" fmla="*/ 1 h 231"/>
                <a:gd name="T64" fmla="*/ 109 w 139"/>
                <a:gd name="T65" fmla="*/ 0 h 231"/>
                <a:gd name="T66" fmla="*/ 116 w 139"/>
                <a:gd name="T67" fmla="*/ 14 h 231"/>
                <a:gd name="T68" fmla="*/ 118 w 139"/>
                <a:gd name="T69" fmla="*/ 27 h 231"/>
                <a:gd name="T70" fmla="*/ 117 w 139"/>
                <a:gd name="T71" fmla="*/ 41 h 231"/>
                <a:gd name="T72" fmla="*/ 127 w 139"/>
                <a:gd name="T73" fmla="*/ 60 h 231"/>
                <a:gd name="T74" fmla="*/ 117 w 139"/>
                <a:gd name="T75" fmla="*/ 60 h 231"/>
                <a:gd name="T76" fmla="*/ 112 w 139"/>
                <a:gd name="T77" fmla="*/ 61 h 231"/>
                <a:gd name="T78" fmla="*/ 104 w 139"/>
                <a:gd name="T79" fmla="*/ 59 h 231"/>
                <a:gd name="T80" fmla="*/ 100 w 139"/>
                <a:gd name="T81" fmla="*/ 69 h 231"/>
                <a:gd name="T82" fmla="*/ 111 w 139"/>
                <a:gd name="T83" fmla="*/ 81 h 231"/>
                <a:gd name="T84" fmla="*/ 119 w 139"/>
                <a:gd name="T85" fmla="*/ 85 h 231"/>
                <a:gd name="T86" fmla="*/ 121 w 139"/>
                <a:gd name="T87" fmla="*/ 93 h 231"/>
                <a:gd name="T88" fmla="*/ 127 w 139"/>
                <a:gd name="T89" fmla="*/ 107 h 231"/>
                <a:gd name="T90" fmla="*/ 124 w 139"/>
                <a:gd name="T91" fmla="*/ 113 h 231"/>
                <a:gd name="T92" fmla="*/ 115 w 139"/>
                <a:gd name="T93" fmla="*/ 134 h 231"/>
                <a:gd name="T94" fmla="*/ 111 w 139"/>
                <a:gd name="T95" fmla="*/ 138 h 231"/>
                <a:gd name="T96" fmla="*/ 110 w 139"/>
                <a:gd name="T97" fmla="*/ 154 h 231"/>
                <a:gd name="T98" fmla="*/ 112 w 139"/>
                <a:gd name="T99" fmla="*/ 163 h 231"/>
                <a:gd name="T100" fmla="*/ 110 w 139"/>
                <a:gd name="T101" fmla="*/ 169 h 231"/>
                <a:gd name="T102" fmla="*/ 119 w 139"/>
                <a:gd name="T103" fmla="*/ 180 h 231"/>
                <a:gd name="T104" fmla="*/ 120 w 139"/>
                <a:gd name="T105" fmla="*/ 188 h 231"/>
                <a:gd name="T106" fmla="*/ 127 w 139"/>
                <a:gd name="T107" fmla="*/ 198 h 231"/>
                <a:gd name="T108" fmla="*/ 136 w 139"/>
                <a:gd name="T109" fmla="*/ 205 h 231"/>
                <a:gd name="T110" fmla="*/ 137 w 139"/>
                <a:gd name="T111" fmla="*/ 214 h 231"/>
                <a:gd name="T112" fmla="*/ 139 w 139"/>
                <a:gd name="T113" fmla="*/ 220 h 231"/>
                <a:gd name="T114" fmla="*/ 137 w 139"/>
                <a:gd name="T115" fmla="*/ 231 h 231"/>
                <a:gd name="T116" fmla="*/ 123 w 139"/>
                <a:gd name="T117" fmla="*/ 227 h 231"/>
                <a:gd name="T118" fmla="*/ 108 w 139"/>
                <a:gd name="T119" fmla="*/ 221 h 231"/>
                <a:gd name="T120" fmla="*/ 85 w 139"/>
                <a:gd name="T121" fmla="*/ 22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" h="231">
                  <a:moveTo>
                    <a:pt x="85" y="220"/>
                  </a:moveTo>
                  <a:lnTo>
                    <a:pt x="82" y="219"/>
                  </a:lnTo>
                  <a:lnTo>
                    <a:pt x="71" y="222"/>
                  </a:lnTo>
                  <a:lnTo>
                    <a:pt x="60" y="219"/>
                  </a:lnTo>
                  <a:lnTo>
                    <a:pt x="52" y="220"/>
                  </a:lnTo>
                  <a:lnTo>
                    <a:pt x="22" y="220"/>
                  </a:lnTo>
                  <a:lnTo>
                    <a:pt x="24" y="204"/>
                  </a:lnTo>
                  <a:lnTo>
                    <a:pt x="17" y="190"/>
                  </a:lnTo>
                  <a:lnTo>
                    <a:pt x="9" y="186"/>
                  </a:lnTo>
                  <a:lnTo>
                    <a:pt x="5" y="177"/>
                  </a:lnTo>
                  <a:lnTo>
                    <a:pt x="0" y="174"/>
                  </a:lnTo>
                  <a:lnTo>
                    <a:pt x="0" y="168"/>
                  </a:lnTo>
                  <a:lnTo>
                    <a:pt x="5" y="154"/>
                  </a:lnTo>
                  <a:lnTo>
                    <a:pt x="14" y="134"/>
                  </a:lnTo>
                  <a:lnTo>
                    <a:pt x="19" y="133"/>
                  </a:lnTo>
                  <a:lnTo>
                    <a:pt x="30" y="121"/>
                  </a:lnTo>
                  <a:lnTo>
                    <a:pt x="37" y="121"/>
                  </a:lnTo>
                  <a:lnTo>
                    <a:pt x="47" y="129"/>
                  </a:lnTo>
                  <a:lnTo>
                    <a:pt x="60" y="122"/>
                  </a:lnTo>
                  <a:lnTo>
                    <a:pt x="61" y="114"/>
                  </a:lnTo>
                  <a:lnTo>
                    <a:pt x="66" y="105"/>
                  </a:lnTo>
                  <a:lnTo>
                    <a:pt x="68" y="95"/>
                  </a:lnTo>
                  <a:lnTo>
                    <a:pt x="78" y="86"/>
                  </a:lnTo>
                  <a:lnTo>
                    <a:pt x="81" y="72"/>
                  </a:lnTo>
                  <a:lnTo>
                    <a:pt x="85" y="67"/>
                  </a:lnTo>
                  <a:lnTo>
                    <a:pt x="88" y="56"/>
                  </a:lnTo>
                  <a:lnTo>
                    <a:pt x="93" y="43"/>
                  </a:lnTo>
                  <a:lnTo>
                    <a:pt x="108" y="27"/>
                  </a:lnTo>
                  <a:lnTo>
                    <a:pt x="108" y="20"/>
                  </a:lnTo>
                  <a:lnTo>
                    <a:pt x="110" y="16"/>
                  </a:lnTo>
                  <a:lnTo>
                    <a:pt x="103" y="8"/>
                  </a:lnTo>
                  <a:lnTo>
                    <a:pt x="104" y="1"/>
                  </a:lnTo>
                  <a:lnTo>
                    <a:pt x="109" y="0"/>
                  </a:lnTo>
                  <a:lnTo>
                    <a:pt x="116" y="14"/>
                  </a:lnTo>
                  <a:lnTo>
                    <a:pt x="118" y="27"/>
                  </a:lnTo>
                  <a:lnTo>
                    <a:pt x="117" y="41"/>
                  </a:lnTo>
                  <a:lnTo>
                    <a:pt x="127" y="60"/>
                  </a:lnTo>
                  <a:lnTo>
                    <a:pt x="117" y="60"/>
                  </a:lnTo>
                  <a:lnTo>
                    <a:pt x="112" y="61"/>
                  </a:lnTo>
                  <a:lnTo>
                    <a:pt x="104" y="59"/>
                  </a:lnTo>
                  <a:lnTo>
                    <a:pt x="100" y="69"/>
                  </a:lnTo>
                  <a:lnTo>
                    <a:pt x="111" y="81"/>
                  </a:lnTo>
                  <a:lnTo>
                    <a:pt x="119" y="85"/>
                  </a:lnTo>
                  <a:lnTo>
                    <a:pt x="121" y="93"/>
                  </a:lnTo>
                  <a:lnTo>
                    <a:pt x="127" y="107"/>
                  </a:lnTo>
                  <a:lnTo>
                    <a:pt x="124" y="113"/>
                  </a:lnTo>
                  <a:lnTo>
                    <a:pt x="115" y="134"/>
                  </a:lnTo>
                  <a:lnTo>
                    <a:pt x="111" y="138"/>
                  </a:lnTo>
                  <a:lnTo>
                    <a:pt x="110" y="154"/>
                  </a:lnTo>
                  <a:lnTo>
                    <a:pt x="112" y="163"/>
                  </a:lnTo>
                  <a:lnTo>
                    <a:pt x="110" y="169"/>
                  </a:lnTo>
                  <a:lnTo>
                    <a:pt x="119" y="180"/>
                  </a:lnTo>
                  <a:lnTo>
                    <a:pt x="120" y="188"/>
                  </a:lnTo>
                  <a:lnTo>
                    <a:pt x="127" y="198"/>
                  </a:lnTo>
                  <a:lnTo>
                    <a:pt x="136" y="205"/>
                  </a:lnTo>
                  <a:lnTo>
                    <a:pt x="137" y="214"/>
                  </a:lnTo>
                  <a:lnTo>
                    <a:pt x="139" y="220"/>
                  </a:lnTo>
                  <a:lnTo>
                    <a:pt x="137" y="231"/>
                  </a:lnTo>
                  <a:lnTo>
                    <a:pt x="123" y="227"/>
                  </a:lnTo>
                  <a:lnTo>
                    <a:pt x="108" y="221"/>
                  </a:lnTo>
                  <a:lnTo>
                    <a:pt x="85" y="22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6" name="Freeform 43">
              <a:extLst>
                <a:ext uri="{FF2B5EF4-FFF2-40B4-BE49-F238E27FC236}">
                  <a16:creationId xmlns:a16="http://schemas.microsoft.com/office/drawing/2014/main" id="{2A0AC263-0DBA-8F46-B12F-A2922C0AA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409" y="4113173"/>
              <a:ext cx="554279" cy="648042"/>
            </a:xfrm>
            <a:custGeom>
              <a:avLst/>
              <a:gdLst>
                <a:gd name="T0" fmla="*/ 342 w 349"/>
                <a:gd name="T1" fmla="*/ 61 h 385"/>
                <a:gd name="T2" fmla="*/ 343 w 349"/>
                <a:gd name="T3" fmla="*/ 71 h 385"/>
                <a:gd name="T4" fmla="*/ 329 w 349"/>
                <a:gd name="T5" fmla="*/ 87 h 385"/>
                <a:gd name="T6" fmla="*/ 324 w 349"/>
                <a:gd name="T7" fmla="*/ 114 h 385"/>
                <a:gd name="T8" fmla="*/ 320 w 349"/>
                <a:gd name="T9" fmla="*/ 137 h 385"/>
                <a:gd name="T10" fmla="*/ 314 w 349"/>
                <a:gd name="T11" fmla="*/ 155 h 385"/>
                <a:gd name="T12" fmla="*/ 310 w 349"/>
                <a:gd name="T13" fmla="*/ 168 h 385"/>
                <a:gd name="T14" fmla="*/ 315 w 349"/>
                <a:gd name="T15" fmla="*/ 203 h 385"/>
                <a:gd name="T16" fmla="*/ 316 w 349"/>
                <a:gd name="T17" fmla="*/ 233 h 385"/>
                <a:gd name="T18" fmla="*/ 330 w 349"/>
                <a:gd name="T19" fmla="*/ 256 h 385"/>
                <a:gd name="T20" fmla="*/ 332 w 349"/>
                <a:gd name="T21" fmla="*/ 281 h 385"/>
                <a:gd name="T22" fmla="*/ 303 w 349"/>
                <a:gd name="T23" fmla="*/ 287 h 385"/>
                <a:gd name="T24" fmla="*/ 301 w 349"/>
                <a:gd name="T25" fmla="*/ 309 h 385"/>
                <a:gd name="T26" fmla="*/ 295 w 349"/>
                <a:gd name="T27" fmla="*/ 354 h 385"/>
                <a:gd name="T28" fmla="*/ 312 w 349"/>
                <a:gd name="T29" fmla="*/ 366 h 385"/>
                <a:gd name="T30" fmla="*/ 318 w 349"/>
                <a:gd name="T31" fmla="*/ 385 h 385"/>
                <a:gd name="T32" fmla="*/ 297 w 349"/>
                <a:gd name="T33" fmla="*/ 373 h 385"/>
                <a:gd name="T34" fmla="*/ 276 w 349"/>
                <a:gd name="T35" fmla="*/ 362 h 385"/>
                <a:gd name="T36" fmla="*/ 261 w 349"/>
                <a:gd name="T37" fmla="*/ 357 h 385"/>
                <a:gd name="T38" fmla="*/ 241 w 349"/>
                <a:gd name="T39" fmla="*/ 345 h 385"/>
                <a:gd name="T40" fmla="*/ 221 w 349"/>
                <a:gd name="T41" fmla="*/ 344 h 385"/>
                <a:gd name="T42" fmla="*/ 214 w 349"/>
                <a:gd name="T43" fmla="*/ 336 h 385"/>
                <a:gd name="T44" fmla="*/ 194 w 349"/>
                <a:gd name="T45" fmla="*/ 338 h 385"/>
                <a:gd name="T46" fmla="*/ 181 w 349"/>
                <a:gd name="T47" fmla="*/ 340 h 385"/>
                <a:gd name="T48" fmla="*/ 177 w 349"/>
                <a:gd name="T49" fmla="*/ 307 h 385"/>
                <a:gd name="T50" fmla="*/ 178 w 349"/>
                <a:gd name="T51" fmla="*/ 282 h 385"/>
                <a:gd name="T52" fmla="*/ 175 w 349"/>
                <a:gd name="T53" fmla="*/ 261 h 385"/>
                <a:gd name="T54" fmla="*/ 154 w 349"/>
                <a:gd name="T55" fmla="*/ 253 h 385"/>
                <a:gd name="T56" fmla="*/ 144 w 349"/>
                <a:gd name="T57" fmla="*/ 257 h 385"/>
                <a:gd name="T58" fmla="*/ 128 w 349"/>
                <a:gd name="T59" fmla="*/ 270 h 385"/>
                <a:gd name="T60" fmla="*/ 115 w 349"/>
                <a:gd name="T61" fmla="*/ 273 h 385"/>
                <a:gd name="T62" fmla="*/ 97 w 349"/>
                <a:gd name="T63" fmla="*/ 277 h 385"/>
                <a:gd name="T64" fmla="*/ 85 w 349"/>
                <a:gd name="T65" fmla="*/ 260 h 385"/>
                <a:gd name="T66" fmla="*/ 76 w 349"/>
                <a:gd name="T67" fmla="*/ 232 h 385"/>
                <a:gd name="T68" fmla="*/ 15 w 349"/>
                <a:gd name="T69" fmla="*/ 234 h 385"/>
                <a:gd name="T70" fmla="*/ 2 w 349"/>
                <a:gd name="T71" fmla="*/ 236 h 385"/>
                <a:gd name="T72" fmla="*/ 5 w 349"/>
                <a:gd name="T73" fmla="*/ 228 h 385"/>
                <a:gd name="T74" fmla="*/ 8 w 349"/>
                <a:gd name="T75" fmla="*/ 213 h 385"/>
                <a:gd name="T76" fmla="*/ 20 w 349"/>
                <a:gd name="T77" fmla="*/ 211 h 385"/>
                <a:gd name="T78" fmla="*/ 36 w 349"/>
                <a:gd name="T79" fmla="*/ 203 h 385"/>
                <a:gd name="T80" fmla="*/ 44 w 349"/>
                <a:gd name="T81" fmla="*/ 213 h 385"/>
                <a:gd name="T82" fmla="*/ 66 w 349"/>
                <a:gd name="T83" fmla="*/ 190 h 385"/>
                <a:gd name="T84" fmla="*/ 70 w 349"/>
                <a:gd name="T85" fmla="*/ 166 h 385"/>
                <a:gd name="T86" fmla="*/ 86 w 349"/>
                <a:gd name="T87" fmla="*/ 135 h 385"/>
                <a:gd name="T88" fmla="*/ 101 w 349"/>
                <a:gd name="T89" fmla="*/ 118 h 385"/>
                <a:gd name="T90" fmla="*/ 104 w 349"/>
                <a:gd name="T91" fmla="*/ 103 h 385"/>
                <a:gd name="T92" fmla="*/ 105 w 349"/>
                <a:gd name="T93" fmla="*/ 73 h 385"/>
                <a:gd name="T94" fmla="*/ 114 w 349"/>
                <a:gd name="T95" fmla="*/ 49 h 385"/>
                <a:gd name="T96" fmla="*/ 117 w 349"/>
                <a:gd name="T97" fmla="*/ 22 h 385"/>
                <a:gd name="T98" fmla="*/ 134 w 349"/>
                <a:gd name="T99" fmla="*/ 5 h 385"/>
                <a:gd name="T100" fmla="*/ 161 w 349"/>
                <a:gd name="T101" fmla="*/ 20 h 385"/>
                <a:gd name="T102" fmla="*/ 188 w 349"/>
                <a:gd name="T103" fmla="*/ 26 h 385"/>
                <a:gd name="T104" fmla="*/ 196 w 349"/>
                <a:gd name="T105" fmla="*/ 11 h 385"/>
                <a:gd name="T106" fmla="*/ 224 w 349"/>
                <a:gd name="T107" fmla="*/ 3 h 385"/>
                <a:gd name="T108" fmla="*/ 238 w 349"/>
                <a:gd name="T109" fmla="*/ 7 h 385"/>
                <a:gd name="T110" fmla="*/ 247 w 349"/>
                <a:gd name="T111" fmla="*/ 0 h 385"/>
                <a:gd name="T112" fmla="*/ 273 w 349"/>
                <a:gd name="T113" fmla="*/ 3 h 385"/>
                <a:gd name="T114" fmla="*/ 290 w 349"/>
                <a:gd name="T115" fmla="*/ 18 h 385"/>
                <a:gd name="T116" fmla="*/ 303 w 349"/>
                <a:gd name="T117" fmla="*/ 17 h 385"/>
                <a:gd name="T118" fmla="*/ 322 w 349"/>
                <a:gd name="T119" fmla="*/ 14 h 385"/>
                <a:gd name="T120" fmla="*/ 343 w 349"/>
                <a:gd name="T121" fmla="*/ 3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" h="385">
                  <a:moveTo>
                    <a:pt x="343" y="37"/>
                  </a:moveTo>
                  <a:lnTo>
                    <a:pt x="342" y="61"/>
                  </a:lnTo>
                  <a:lnTo>
                    <a:pt x="349" y="64"/>
                  </a:lnTo>
                  <a:lnTo>
                    <a:pt x="343" y="71"/>
                  </a:lnTo>
                  <a:lnTo>
                    <a:pt x="336" y="77"/>
                  </a:lnTo>
                  <a:lnTo>
                    <a:pt x="329" y="87"/>
                  </a:lnTo>
                  <a:lnTo>
                    <a:pt x="325" y="97"/>
                  </a:lnTo>
                  <a:lnTo>
                    <a:pt x="324" y="114"/>
                  </a:lnTo>
                  <a:lnTo>
                    <a:pt x="320" y="122"/>
                  </a:lnTo>
                  <a:lnTo>
                    <a:pt x="320" y="137"/>
                  </a:lnTo>
                  <a:lnTo>
                    <a:pt x="314" y="143"/>
                  </a:lnTo>
                  <a:lnTo>
                    <a:pt x="314" y="155"/>
                  </a:lnTo>
                  <a:lnTo>
                    <a:pt x="311" y="157"/>
                  </a:lnTo>
                  <a:lnTo>
                    <a:pt x="310" y="168"/>
                  </a:lnTo>
                  <a:lnTo>
                    <a:pt x="314" y="178"/>
                  </a:lnTo>
                  <a:lnTo>
                    <a:pt x="315" y="203"/>
                  </a:lnTo>
                  <a:lnTo>
                    <a:pt x="318" y="222"/>
                  </a:lnTo>
                  <a:lnTo>
                    <a:pt x="316" y="233"/>
                  </a:lnTo>
                  <a:lnTo>
                    <a:pt x="320" y="245"/>
                  </a:lnTo>
                  <a:lnTo>
                    <a:pt x="330" y="256"/>
                  </a:lnTo>
                  <a:lnTo>
                    <a:pt x="340" y="283"/>
                  </a:lnTo>
                  <a:lnTo>
                    <a:pt x="332" y="281"/>
                  </a:lnTo>
                  <a:lnTo>
                    <a:pt x="308" y="284"/>
                  </a:lnTo>
                  <a:lnTo>
                    <a:pt x="303" y="287"/>
                  </a:lnTo>
                  <a:lnTo>
                    <a:pt x="297" y="300"/>
                  </a:lnTo>
                  <a:lnTo>
                    <a:pt x="301" y="309"/>
                  </a:lnTo>
                  <a:lnTo>
                    <a:pt x="297" y="334"/>
                  </a:lnTo>
                  <a:lnTo>
                    <a:pt x="295" y="354"/>
                  </a:lnTo>
                  <a:lnTo>
                    <a:pt x="300" y="358"/>
                  </a:lnTo>
                  <a:lnTo>
                    <a:pt x="312" y="366"/>
                  </a:lnTo>
                  <a:lnTo>
                    <a:pt x="317" y="363"/>
                  </a:lnTo>
                  <a:lnTo>
                    <a:pt x="318" y="385"/>
                  </a:lnTo>
                  <a:lnTo>
                    <a:pt x="304" y="385"/>
                  </a:lnTo>
                  <a:lnTo>
                    <a:pt x="297" y="373"/>
                  </a:lnTo>
                  <a:lnTo>
                    <a:pt x="290" y="364"/>
                  </a:lnTo>
                  <a:lnTo>
                    <a:pt x="276" y="362"/>
                  </a:lnTo>
                  <a:lnTo>
                    <a:pt x="273" y="351"/>
                  </a:lnTo>
                  <a:lnTo>
                    <a:pt x="261" y="357"/>
                  </a:lnTo>
                  <a:lnTo>
                    <a:pt x="247" y="354"/>
                  </a:lnTo>
                  <a:lnTo>
                    <a:pt x="241" y="345"/>
                  </a:lnTo>
                  <a:lnTo>
                    <a:pt x="229" y="343"/>
                  </a:lnTo>
                  <a:lnTo>
                    <a:pt x="221" y="344"/>
                  </a:lnTo>
                  <a:lnTo>
                    <a:pt x="220" y="337"/>
                  </a:lnTo>
                  <a:lnTo>
                    <a:pt x="214" y="336"/>
                  </a:lnTo>
                  <a:lnTo>
                    <a:pt x="205" y="335"/>
                  </a:lnTo>
                  <a:lnTo>
                    <a:pt x="194" y="338"/>
                  </a:lnTo>
                  <a:lnTo>
                    <a:pt x="186" y="338"/>
                  </a:lnTo>
                  <a:lnTo>
                    <a:pt x="181" y="340"/>
                  </a:lnTo>
                  <a:lnTo>
                    <a:pt x="183" y="315"/>
                  </a:lnTo>
                  <a:lnTo>
                    <a:pt x="177" y="307"/>
                  </a:lnTo>
                  <a:lnTo>
                    <a:pt x="176" y="294"/>
                  </a:lnTo>
                  <a:lnTo>
                    <a:pt x="178" y="282"/>
                  </a:lnTo>
                  <a:lnTo>
                    <a:pt x="175" y="274"/>
                  </a:lnTo>
                  <a:lnTo>
                    <a:pt x="175" y="261"/>
                  </a:lnTo>
                  <a:lnTo>
                    <a:pt x="153" y="261"/>
                  </a:lnTo>
                  <a:lnTo>
                    <a:pt x="154" y="253"/>
                  </a:lnTo>
                  <a:lnTo>
                    <a:pt x="145" y="254"/>
                  </a:lnTo>
                  <a:lnTo>
                    <a:pt x="144" y="257"/>
                  </a:lnTo>
                  <a:lnTo>
                    <a:pt x="132" y="258"/>
                  </a:lnTo>
                  <a:lnTo>
                    <a:pt x="128" y="270"/>
                  </a:lnTo>
                  <a:lnTo>
                    <a:pt x="125" y="275"/>
                  </a:lnTo>
                  <a:lnTo>
                    <a:pt x="115" y="273"/>
                  </a:lnTo>
                  <a:lnTo>
                    <a:pt x="109" y="275"/>
                  </a:lnTo>
                  <a:lnTo>
                    <a:pt x="97" y="277"/>
                  </a:lnTo>
                  <a:lnTo>
                    <a:pt x="90" y="266"/>
                  </a:lnTo>
                  <a:lnTo>
                    <a:pt x="85" y="260"/>
                  </a:lnTo>
                  <a:lnTo>
                    <a:pt x="80" y="247"/>
                  </a:lnTo>
                  <a:lnTo>
                    <a:pt x="76" y="232"/>
                  </a:lnTo>
                  <a:lnTo>
                    <a:pt x="22" y="231"/>
                  </a:lnTo>
                  <a:lnTo>
                    <a:pt x="15" y="234"/>
                  </a:lnTo>
                  <a:lnTo>
                    <a:pt x="10" y="233"/>
                  </a:lnTo>
                  <a:lnTo>
                    <a:pt x="2" y="236"/>
                  </a:lnTo>
                  <a:lnTo>
                    <a:pt x="0" y="230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8" y="213"/>
                  </a:lnTo>
                  <a:lnTo>
                    <a:pt x="15" y="209"/>
                  </a:lnTo>
                  <a:lnTo>
                    <a:pt x="20" y="211"/>
                  </a:lnTo>
                  <a:lnTo>
                    <a:pt x="26" y="203"/>
                  </a:lnTo>
                  <a:lnTo>
                    <a:pt x="36" y="203"/>
                  </a:lnTo>
                  <a:lnTo>
                    <a:pt x="37" y="209"/>
                  </a:lnTo>
                  <a:lnTo>
                    <a:pt x="44" y="213"/>
                  </a:lnTo>
                  <a:lnTo>
                    <a:pt x="55" y="200"/>
                  </a:lnTo>
                  <a:lnTo>
                    <a:pt x="66" y="190"/>
                  </a:lnTo>
                  <a:lnTo>
                    <a:pt x="70" y="183"/>
                  </a:lnTo>
                  <a:lnTo>
                    <a:pt x="70" y="166"/>
                  </a:lnTo>
                  <a:lnTo>
                    <a:pt x="78" y="146"/>
                  </a:lnTo>
                  <a:lnTo>
                    <a:pt x="86" y="135"/>
                  </a:lnTo>
                  <a:lnTo>
                    <a:pt x="98" y="125"/>
                  </a:lnTo>
                  <a:lnTo>
                    <a:pt x="101" y="118"/>
                  </a:lnTo>
                  <a:lnTo>
                    <a:pt x="101" y="111"/>
                  </a:lnTo>
                  <a:lnTo>
                    <a:pt x="104" y="103"/>
                  </a:lnTo>
                  <a:lnTo>
                    <a:pt x="103" y="92"/>
                  </a:lnTo>
                  <a:lnTo>
                    <a:pt x="105" y="73"/>
                  </a:lnTo>
                  <a:lnTo>
                    <a:pt x="109" y="60"/>
                  </a:lnTo>
                  <a:lnTo>
                    <a:pt x="114" y="49"/>
                  </a:lnTo>
                  <a:lnTo>
                    <a:pt x="115" y="37"/>
                  </a:lnTo>
                  <a:lnTo>
                    <a:pt x="117" y="22"/>
                  </a:lnTo>
                  <a:lnTo>
                    <a:pt x="124" y="11"/>
                  </a:lnTo>
                  <a:lnTo>
                    <a:pt x="134" y="5"/>
                  </a:lnTo>
                  <a:lnTo>
                    <a:pt x="149" y="12"/>
                  </a:lnTo>
                  <a:lnTo>
                    <a:pt x="161" y="20"/>
                  </a:lnTo>
                  <a:lnTo>
                    <a:pt x="174" y="22"/>
                  </a:lnTo>
                  <a:lnTo>
                    <a:pt x="188" y="26"/>
                  </a:lnTo>
                  <a:lnTo>
                    <a:pt x="193" y="13"/>
                  </a:lnTo>
                  <a:lnTo>
                    <a:pt x="196" y="11"/>
                  </a:lnTo>
                  <a:lnTo>
                    <a:pt x="204" y="14"/>
                  </a:lnTo>
                  <a:lnTo>
                    <a:pt x="224" y="3"/>
                  </a:lnTo>
                  <a:lnTo>
                    <a:pt x="232" y="8"/>
                  </a:lnTo>
                  <a:lnTo>
                    <a:pt x="238" y="7"/>
                  </a:lnTo>
                  <a:lnTo>
                    <a:pt x="240" y="2"/>
                  </a:lnTo>
                  <a:lnTo>
                    <a:pt x="247" y="0"/>
                  </a:lnTo>
                  <a:lnTo>
                    <a:pt x="261" y="2"/>
                  </a:lnTo>
                  <a:lnTo>
                    <a:pt x="273" y="3"/>
                  </a:lnTo>
                  <a:lnTo>
                    <a:pt x="279" y="1"/>
                  </a:lnTo>
                  <a:lnTo>
                    <a:pt x="290" y="18"/>
                  </a:lnTo>
                  <a:lnTo>
                    <a:pt x="298" y="20"/>
                  </a:lnTo>
                  <a:lnTo>
                    <a:pt x="303" y="17"/>
                  </a:lnTo>
                  <a:lnTo>
                    <a:pt x="312" y="18"/>
                  </a:lnTo>
                  <a:lnTo>
                    <a:pt x="322" y="14"/>
                  </a:lnTo>
                  <a:lnTo>
                    <a:pt x="326" y="23"/>
                  </a:lnTo>
                  <a:lnTo>
                    <a:pt x="343" y="3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7" name="Freeform 44">
              <a:extLst>
                <a:ext uri="{FF2B5EF4-FFF2-40B4-BE49-F238E27FC236}">
                  <a16:creationId xmlns:a16="http://schemas.microsoft.com/office/drawing/2014/main" id="{E6E74D37-494E-4B4C-BDB1-3A5203D76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645" y="4167036"/>
              <a:ext cx="214406" cy="306347"/>
            </a:xfrm>
            <a:custGeom>
              <a:avLst/>
              <a:gdLst>
                <a:gd name="T0" fmla="*/ 35 w 135"/>
                <a:gd name="T1" fmla="*/ 177 h 182"/>
                <a:gd name="T2" fmla="*/ 28 w 135"/>
                <a:gd name="T3" fmla="*/ 170 h 182"/>
                <a:gd name="T4" fmla="*/ 22 w 135"/>
                <a:gd name="T5" fmla="*/ 173 h 182"/>
                <a:gd name="T6" fmla="*/ 15 w 135"/>
                <a:gd name="T7" fmla="*/ 182 h 182"/>
                <a:gd name="T8" fmla="*/ 0 w 135"/>
                <a:gd name="T9" fmla="*/ 160 h 182"/>
                <a:gd name="T10" fmla="*/ 14 w 135"/>
                <a:gd name="T11" fmla="*/ 149 h 182"/>
                <a:gd name="T12" fmla="*/ 7 w 135"/>
                <a:gd name="T13" fmla="*/ 135 h 182"/>
                <a:gd name="T14" fmla="*/ 14 w 135"/>
                <a:gd name="T15" fmla="*/ 130 h 182"/>
                <a:gd name="T16" fmla="*/ 26 w 135"/>
                <a:gd name="T17" fmla="*/ 127 h 182"/>
                <a:gd name="T18" fmla="*/ 27 w 135"/>
                <a:gd name="T19" fmla="*/ 118 h 182"/>
                <a:gd name="T20" fmla="*/ 37 w 135"/>
                <a:gd name="T21" fmla="*/ 128 h 182"/>
                <a:gd name="T22" fmla="*/ 53 w 135"/>
                <a:gd name="T23" fmla="*/ 129 h 182"/>
                <a:gd name="T24" fmla="*/ 59 w 135"/>
                <a:gd name="T25" fmla="*/ 119 h 182"/>
                <a:gd name="T26" fmla="*/ 61 w 135"/>
                <a:gd name="T27" fmla="*/ 105 h 182"/>
                <a:gd name="T28" fmla="*/ 60 w 135"/>
                <a:gd name="T29" fmla="*/ 89 h 182"/>
                <a:gd name="T30" fmla="*/ 51 w 135"/>
                <a:gd name="T31" fmla="*/ 77 h 182"/>
                <a:gd name="T32" fmla="*/ 59 w 135"/>
                <a:gd name="T33" fmla="*/ 53 h 182"/>
                <a:gd name="T34" fmla="*/ 54 w 135"/>
                <a:gd name="T35" fmla="*/ 48 h 182"/>
                <a:gd name="T36" fmla="*/ 40 w 135"/>
                <a:gd name="T37" fmla="*/ 50 h 182"/>
                <a:gd name="T38" fmla="*/ 35 w 135"/>
                <a:gd name="T39" fmla="*/ 39 h 182"/>
                <a:gd name="T40" fmla="*/ 37 w 135"/>
                <a:gd name="T41" fmla="*/ 30 h 182"/>
                <a:gd name="T42" fmla="*/ 60 w 135"/>
                <a:gd name="T43" fmla="*/ 31 h 182"/>
                <a:gd name="T44" fmla="*/ 75 w 135"/>
                <a:gd name="T45" fmla="*/ 37 h 182"/>
                <a:gd name="T46" fmla="*/ 89 w 135"/>
                <a:gd name="T47" fmla="*/ 41 h 182"/>
                <a:gd name="T48" fmla="*/ 91 w 135"/>
                <a:gd name="T49" fmla="*/ 30 h 182"/>
                <a:gd name="T50" fmla="*/ 100 w 135"/>
                <a:gd name="T51" fmla="*/ 11 h 182"/>
                <a:gd name="T52" fmla="*/ 111 w 135"/>
                <a:gd name="T53" fmla="*/ 0 h 182"/>
                <a:gd name="T54" fmla="*/ 123 w 135"/>
                <a:gd name="T55" fmla="*/ 3 h 182"/>
                <a:gd name="T56" fmla="*/ 135 w 135"/>
                <a:gd name="T57" fmla="*/ 5 h 182"/>
                <a:gd name="T58" fmla="*/ 134 w 135"/>
                <a:gd name="T59" fmla="*/ 17 h 182"/>
                <a:gd name="T60" fmla="*/ 129 w 135"/>
                <a:gd name="T61" fmla="*/ 28 h 182"/>
                <a:gd name="T62" fmla="*/ 125 w 135"/>
                <a:gd name="T63" fmla="*/ 41 h 182"/>
                <a:gd name="T64" fmla="*/ 123 w 135"/>
                <a:gd name="T65" fmla="*/ 60 h 182"/>
                <a:gd name="T66" fmla="*/ 124 w 135"/>
                <a:gd name="T67" fmla="*/ 71 h 182"/>
                <a:gd name="T68" fmla="*/ 121 w 135"/>
                <a:gd name="T69" fmla="*/ 79 h 182"/>
                <a:gd name="T70" fmla="*/ 121 w 135"/>
                <a:gd name="T71" fmla="*/ 86 h 182"/>
                <a:gd name="T72" fmla="*/ 118 w 135"/>
                <a:gd name="T73" fmla="*/ 93 h 182"/>
                <a:gd name="T74" fmla="*/ 106 w 135"/>
                <a:gd name="T75" fmla="*/ 103 h 182"/>
                <a:gd name="T76" fmla="*/ 98 w 135"/>
                <a:gd name="T77" fmla="*/ 114 h 182"/>
                <a:gd name="T78" fmla="*/ 90 w 135"/>
                <a:gd name="T79" fmla="*/ 134 h 182"/>
                <a:gd name="T80" fmla="*/ 90 w 135"/>
                <a:gd name="T81" fmla="*/ 151 h 182"/>
                <a:gd name="T82" fmla="*/ 86 w 135"/>
                <a:gd name="T83" fmla="*/ 158 h 182"/>
                <a:gd name="T84" fmla="*/ 75 w 135"/>
                <a:gd name="T85" fmla="*/ 168 h 182"/>
                <a:gd name="T86" fmla="*/ 64 w 135"/>
                <a:gd name="T87" fmla="*/ 181 h 182"/>
                <a:gd name="T88" fmla="*/ 57 w 135"/>
                <a:gd name="T89" fmla="*/ 177 h 182"/>
                <a:gd name="T90" fmla="*/ 56 w 135"/>
                <a:gd name="T91" fmla="*/ 171 h 182"/>
                <a:gd name="T92" fmla="*/ 46 w 135"/>
                <a:gd name="T93" fmla="*/ 171 h 182"/>
                <a:gd name="T94" fmla="*/ 40 w 135"/>
                <a:gd name="T95" fmla="*/ 179 h 182"/>
                <a:gd name="T96" fmla="*/ 35 w 135"/>
                <a:gd name="T97" fmla="*/ 17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5" h="182">
                  <a:moveTo>
                    <a:pt x="35" y="177"/>
                  </a:moveTo>
                  <a:lnTo>
                    <a:pt x="28" y="170"/>
                  </a:lnTo>
                  <a:lnTo>
                    <a:pt x="22" y="173"/>
                  </a:lnTo>
                  <a:lnTo>
                    <a:pt x="15" y="182"/>
                  </a:lnTo>
                  <a:lnTo>
                    <a:pt x="0" y="160"/>
                  </a:lnTo>
                  <a:lnTo>
                    <a:pt x="14" y="149"/>
                  </a:lnTo>
                  <a:lnTo>
                    <a:pt x="7" y="135"/>
                  </a:lnTo>
                  <a:lnTo>
                    <a:pt x="14" y="130"/>
                  </a:lnTo>
                  <a:lnTo>
                    <a:pt x="26" y="127"/>
                  </a:lnTo>
                  <a:lnTo>
                    <a:pt x="27" y="118"/>
                  </a:lnTo>
                  <a:lnTo>
                    <a:pt x="37" y="128"/>
                  </a:lnTo>
                  <a:lnTo>
                    <a:pt x="53" y="129"/>
                  </a:lnTo>
                  <a:lnTo>
                    <a:pt x="59" y="119"/>
                  </a:lnTo>
                  <a:lnTo>
                    <a:pt x="61" y="105"/>
                  </a:lnTo>
                  <a:lnTo>
                    <a:pt x="60" y="89"/>
                  </a:lnTo>
                  <a:lnTo>
                    <a:pt x="51" y="77"/>
                  </a:lnTo>
                  <a:lnTo>
                    <a:pt x="59" y="53"/>
                  </a:lnTo>
                  <a:lnTo>
                    <a:pt x="54" y="48"/>
                  </a:lnTo>
                  <a:lnTo>
                    <a:pt x="40" y="50"/>
                  </a:lnTo>
                  <a:lnTo>
                    <a:pt x="35" y="39"/>
                  </a:lnTo>
                  <a:lnTo>
                    <a:pt x="37" y="30"/>
                  </a:lnTo>
                  <a:lnTo>
                    <a:pt x="60" y="31"/>
                  </a:lnTo>
                  <a:lnTo>
                    <a:pt x="75" y="37"/>
                  </a:lnTo>
                  <a:lnTo>
                    <a:pt x="89" y="41"/>
                  </a:lnTo>
                  <a:lnTo>
                    <a:pt x="91" y="30"/>
                  </a:lnTo>
                  <a:lnTo>
                    <a:pt x="100" y="11"/>
                  </a:lnTo>
                  <a:lnTo>
                    <a:pt x="111" y="0"/>
                  </a:lnTo>
                  <a:lnTo>
                    <a:pt x="123" y="3"/>
                  </a:lnTo>
                  <a:lnTo>
                    <a:pt x="135" y="5"/>
                  </a:lnTo>
                  <a:lnTo>
                    <a:pt x="134" y="17"/>
                  </a:lnTo>
                  <a:lnTo>
                    <a:pt x="129" y="28"/>
                  </a:lnTo>
                  <a:lnTo>
                    <a:pt x="125" y="41"/>
                  </a:lnTo>
                  <a:lnTo>
                    <a:pt x="123" y="60"/>
                  </a:lnTo>
                  <a:lnTo>
                    <a:pt x="124" y="71"/>
                  </a:lnTo>
                  <a:lnTo>
                    <a:pt x="121" y="79"/>
                  </a:lnTo>
                  <a:lnTo>
                    <a:pt x="121" y="86"/>
                  </a:lnTo>
                  <a:lnTo>
                    <a:pt x="118" y="93"/>
                  </a:lnTo>
                  <a:lnTo>
                    <a:pt x="106" y="103"/>
                  </a:lnTo>
                  <a:lnTo>
                    <a:pt x="98" y="114"/>
                  </a:lnTo>
                  <a:lnTo>
                    <a:pt x="90" y="134"/>
                  </a:lnTo>
                  <a:lnTo>
                    <a:pt x="90" y="151"/>
                  </a:lnTo>
                  <a:lnTo>
                    <a:pt x="86" y="158"/>
                  </a:lnTo>
                  <a:lnTo>
                    <a:pt x="75" y="168"/>
                  </a:lnTo>
                  <a:lnTo>
                    <a:pt x="64" y="181"/>
                  </a:lnTo>
                  <a:lnTo>
                    <a:pt x="57" y="177"/>
                  </a:lnTo>
                  <a:lnTo>
                    <a:pt x="56" y="171"/>
                  </a:lnTo>
                  <a:lnTo>
                    <a:pt x="46" y="171"/>
                  </a:lnTo>
                  <a:lnTo>
                    <a:pt x="40" y="179"/>
                  </a:lnTo>
                  <a:lnTo>
                    <a:pt x="35" y="17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8" name="Freeform 45">
              <a:extLst>
                <a:ext uri="{FF2B5EF4-FFF2-40B4-BE49-F238E27FC236}">
                  <a16:creationId xmlns:a16="http://schemas.microsoft.com/office/drawing/2014/main" id="{23ED69A0-9B24-114F-810F-A9252D7B9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191" y="3862371"/>
              <a:ext cx="354167" cy="585762"/>
            </a:xfrm>
            <a:custGeom>
              <a:avLst/>
              <a:gdLst>
                <a:gd name="T0" fmla="*/ 59 w 223"/>
                <a:gd name="T1" fmla="*/ 257 h 348"/>
                <a:gd name="T2" fmla="*/ 44 w 223"/>
                <a:gd name="T3" fmla="*/ 253 h 348"/>
                <a:gd name="T4" fmla="*/ 24 w 223"/>
                <a:gd name="T5" fmla="*/ 241 h 348"/>
                <a:gd name="T6" fmla="*/ 3 w 223"/>
                <a:gd name="T7" fmla="*/ 230 h 348"/>
                <a:gd name="T8" fmla="*/ 7 w 223"/>
                <a:gd name="T9" fmla="*/ 222 h 348"/>
                <a:gd name="T10" fmla="*/ 11 w 223"/>
                <a:gd name="T11" fmla="*/ 204 h 348"/>
                <a:gd name="T12" fmla="*/ 28 w 223"/>
                <a:gd name="T13" fmla="*/ 189 h 348"/>
                <a:gd name="T14" fmla="*/ 28 w 223"/>
                <a:gd name="T15" fmla="*/ 173 h 348"/>
                <a:gd name="T16" fmla="*/ 29 w 223"/>
                <a:gd name="T17" fmla="*/ 142 h 348"/>
                <a:gd name="T18" fmla="*/ 30 w 223"/>
                <a:gd name="T19" fmla="*/ 119 h 348"/>
                <a:gd name="T20" fmla="*/ 26 w 223"/>
                <a:gd name="T21" fmla="*/ 98 h 348"/>
                <a:gd name="T22" fmla="*/ 36 w 223"/>
                <a:gd name="T23" fmla="*/ 94 h 348"/>
                <a:gd name="T24" fmla="*/ 34 w 223"/>
                <a:gd name="T25" fmla="*/ 78 h 348"/>
                <a:gd name="T26" fmla="*/ 58 w 223"/>
                <a:gd name="T27" fmla="*/ 64 h 348"/>
                <a:gd name="T28" fmla="*/ 67 w 223"/>
                <a:gd name="T29" fmla="*/ 55 h 348"/>
                <a:gd name="T30" fmla="*/ 82 w 223"/>
                <a:gd name="T31" fmla="*/ 28 h 348"/>
                <a:gd name="T32" fmla="*/ 96 w 223"/>
                <a:gd name="T33" fmla="*/ 23 h 348"/>
                <a:gd name="T34" fmla="*/ 125 w 223"/>
                <a:gd name="T35" fmla="*/ 15 h 348"/>
                <a:gd name="T36" fmla="*/ 142 w 223"/>
                <a:gd name="T37" fmla="*/ 0 h 348"/>
                <a:gd name="T38" fmla="*/ 152 w 223"/>
                <a:gd name="T39" fmla="*/ 7 h 348"/>
                <a:gd name="T40" fmla="*/ 137 w 223"/>
                <a:gd name="T41" fmla="*/ 17 h 348"/>
                <a:gd name="T42" fmla="*/ 124 w 223"/>
                <a:gd name="T43" fmla="*/ 34 h 348"/>
                <a:gd name="T44" fmla="*/ 115 w 223"/>
                <a:gd name="T45" fmla="*/ 56 h 348"/>
                <a:gd name="T46" fmla="*/ 118 w 223"/>
                <a:gd name="T47" fmla="*/ 70 h 348"/>
                <a:gd name="T48" fmla="*/ 124 w 223"/>
                <a:gd name="T49" fmla="*/ 84 h 348"/>
                <a:gd name="T50" fmla="*/ 123 w 223"/>
                <a:gd name="T51" fmla="*/ 100 h 348"/>
                <a:gd name="T52" fmla="*/ 128 w 223"/>
                <a:gd name="T53" fmla="*/ 106 h 348"/>
                <a:gd name="T54" fmla="*/ 156 w 223"/>
                <a:gd name="T55" fmla="*/ 111 h 348"/>
                <a:gd name="T56" fmla="*/ 178 w 223"/>
                <a:gd name="T57" fmla="*/ 132 h 348"/>
                <a:gd name="T58" fmla="*/ 199 w 223"/>
                <a:gd name="T59" fmla="*/ 131 h 348"/>
                <a:gd name="T60" fmla="*/ 216 w 223"/>
                <a:gd name="T61" fmla="*/ 132 h 348"/>
                <a:gd name="T62" fmla="*/ 208 w 223"/>
                <a:gd name="T63" fmla="*/ 150 h 348"/>
                <a:gd name="T64" fmla="*/ 210 w 223"/>
                <a:gd name="T65" fmla="*/ 179 h 348"/>
                <a:gd name="T66" fmla="*/ 215 w 223"/>
                <a:gd name="T67" fmla="*/ 189 h 348"/>
                <a:gd name="T68" fmla="*/ 212 w 223"/>
                <a:gd name="T69" fmla="*/ 204 h 348"/>
                <a:gd name="T70" fmla="*/ 223 w 223"/>
                <a:gd name="T71" fmla="*/ 232 h 348"/>
                <a:gd name="T72" fmla="*/ 216 w 223"/>
                <a:gd name="T73" fmla="*/ 223 h 348"/>
                <a:gd name="T74" fmla="*/ 204 w 223"/>
                <a:gd name="T75" fmla="*/ 223 h 348"/>
                <a:gd name="T76" fmla="*/ 169 w 223"/>
                <a:gd name="T77" fmla="*/ 236 h 348"/>
                <a:gd name="T78" fmla="*/ 179 w 223"/>
                <a:gd name="T79" fmla="*/ 246 h 348"/>
                <a:gd name="T80" fmla="*/ 165 w 223"/>
                <a:gd name="T81" fmla="*/ 247 h 348"/>
                <a:gd name="T82" fmla="*/ 173 w 223"/>
                <a:gd name="T83" fmla="*/ 270 h 348"/>
                <a:gd name="T84" fmla="*/ 175 w 223"/>
                <a:gd name="T85" fmla="*/ 291 h 348"/>
                <a:gd name="T86" fmla="*/ 159 w 223"/>
                <a:gd name="T87" fmla="*/ 337 h 348"/>
                <a:gd name="T88" fmla="*/ 165 w 223"/>
                <a:gd name="T89" fmla="*/ 315 h 348"/>
                <a:gd name="T90" fmla="*/ 139 w 223"/>
                <a:gd name="T91" fmla="*/ 307 h 348"/>
                <a:gd name="T92" fmla="*/ 123 w 223"/>
                <a:gd name="T93" fmla="*/ 309 h 348"/>
                <a:gd name="T94" fmla="*/ 98 w 223"/>
                <a:gd name="T95" fmla="*/ 285 h 348"/>
                <a:gd name="T96" fmla="*/ 84 w 223"/>
                <a:gd name="T97" fmla="*/ 270 h 348"/>
                <a:gd name="T98" fmla="*/ 66 w 223"/>
                <a:gd name="T99" fmla="*/ 26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3" h="348">
                  <a:moveTo>
                    <a:pt x="66" y="261"/>
                  </a:moveTo>
                  <a:lnTo>
                    <a:pt x="59" y="257"/>
                  </a:lnTo>
                  <a:lnTo>
                    <a:pt x="50" y="250"/>
                  </a:lnTo>
                  <a:lnTo>
                    <a:pt x="44" y="253"/>
                  </a:lnTo>
                  <a:lnTo>
                    <a:pt x="29" y="250"/>
                  </a:lnTo>
                  <a:lnTo>
                    <a:pt x="24" y="241"/>
                  </a:lnTo>
                  <a:lnTo>
                    <a:pt x="21" y="242"/>
                  </a:lnTo>
                  <a:lnTo>
                    <a:pt x="3" y="230"/>
                  </a:lnTo>
                  <a:lnTo>
                    <a:pt x="0" y="223"/>
                  </a:lnTo>
                  <a:lnTo>
                    <a:pt x="7" y="222"/>
                  </a:lnTo>
                  <a:lnTo>
                    <a:pt x="6" y="211"/>
                  </a:lnTo>
                  <a:lnTo>
                    <a:pt x="11" y="204"/>
                  </a:lnTo>
                  <a:lnTo>
                    <a:pt x="20" y="202"/>
                  </a:lnTo>
                  <a:lnTo>
                    <a:pt x="28" y="189"/>
                  </a:lnTo>
                  <a:lnTo>
                    <a:pt x="35" y="179"/>
                  </a:lnTo>
                  <a:lnTo>
                    <a:pt x="28" y="173"/>
                  </a:lnTo>
                  <a:lnTo>
                    <a:pt x="32" y="161"/>
                  </a:lnTo>
                  <a:lnTo>
                    <a:pt x="29" y="142"/>
                  </a:lnTo>
                  <a:lnTo>
                    <a:pt x="33" y="137"/>
                  </a:lnTo>
                  <a:lnTo>
                    <a:pt x="30" y="119"/>
                  </a:lnTo>
                  <a:lnTo>
                    <a:pt x="23" y="108"/>
                  </a:lnTo>
                  <a:lnTo>
                    <a:pt x="26" y="98"/>
                  </a:lnTo>
                  <a:lnTo>
                    <a:pt x="32" y="100"/>
                  </a:lnTo>
                  <a:lnTo>
                    <a:pt x="36" y="94"/>
                  </a:lnTo>
                  <a:lnTo>
                    <a:pt x="32" y="81"/>
                  </a:lnTo>
                  <a:lnTo>
                    <a:pt x="34" y="78"/>
                  </a:lnTo>
                  <a:lnTo>
                    <a:pt x="44" y="79"/>
                  </a:lnTo>
                  <a:lnTo>
                    <a:pt x="58" y="64"/>
                  </a:lnTo>
                  <a:lnTo>
                    <a:pt x="66" y="62"/>
                  </a:lnTo>
                  <a:lnTo>
                    <a:pt x="67" y="55"/>
                  </a:lnTo>
                  <a:lnTo>
                    <a:pt x="71" y="38"/>
                  </a:lnTo>
                  <a:lnTo>
                    <a:pt x="82" y="28"/>
                  </a:lnTo>
                  <a:lnTo>
                    <a:pt x="94" y="28"/>
                  </a:lnTo>
                  <a:lnTo>
                    <a:pt x="96" y="23"/>
                  </a:lnTo>
                  <a:lnTo>
                    <a:pt x="110" y="25"/>
                  </a:lnTo>
                  <a:lnTo>
                    <a:pt x="125" y="15"/>
                  </a:lnTo>
                  <a:lnTo>
                    <a:pt x="132" y="10"/>
                  </a:lnTo>
                  <a:lnTo>
                    <a:pt x="142" y="0"/>
                  </a:lnTo>
                  <a:lnTo>
                    <a:pt x="148" y="1"/>
                  </a:lnTo>
                  <a:lnTo>
                    <a:pt x="152" y="7"/>
                  </a:lnTo>
                  <a:lnTo>
                    <a:pt x="149" y="14"/>
                  </a:lnTo>
                  <a:lnTo>
                    <a:pt x="137" y="17"/>
                  </a:lnTo>
                  <a:lnTo>
                    <a:pt x="131" y="28"/>
                  </a:lnTo>
                  <a:lnTo>
                    <a:pt x="124" y="34"/>
                  </a:lnTo>
                  <a:lnTo>
                    <a:pt x="118" y="41"/>
                  </a:lnTo>
                  <a:lnTo>
                    <a:pt x="115" y="56"/>
                  </a:lnTo>
                  <a:lnTo>
                    <a:pt x="109" y="68"/>
                  </a:lnTo>
                  <a:lnTo>
                    <a:pt x="118" y="70"/>
                  </a:lnTo>
                  <a:lnTo>
                    <a:pt x="120" y="79"/>
                  </a:lnTo>
                  <a:lnTo>
                    <a:pt x="124" y="84"/>
                  </a:lnTo>
                  <a:lnTo>
                    <a:pt x="125" y="92"/>
                  </a:lnTo>
                  <a:lnTo>
                    <a:pt x="123" y="100"/>
                  </a:lnTo>
                  <a:lnTo>
                    <a:pt x="123" y="104"/>
                  </a:lnTo>
                  <a:lnTo>
                    <a:pt x="128" y="106"/>
                  </a:lnTo>
                  <a:lnTo>
                    <a:pt x="132" y="113"/>
                  </a:lnTo>
                  <a:lnTo>
                    <a:pt x="156" y="111"/>
                  </a:lnTo>
                  <a:lnTo>
                    <a:pt x="166" y="114"/>
                  </a:lnTo>
                  <a:lnTo>
                    <a:pt x="178" y="132"/>
                  </a:lnTo>
                  <a:lnTo>
                    <a:pt x="186" y="129"/>
                  </a:lnTo>
                  <a:lnTo>
                    <a:pt x="199" y="131"/>
                  </a:lnTo>
                  <a:lnTo>
                    <a:pt x="210" y="128"/>
                  </a:lnTo>
                  <a:lnTo>
                    <a:pt x="216" y="132"/>
                  </a:lnTo>
                  <a:lnTo>
                    <a:pt x="212" y="143"/>
                  </a:lnTo>
                  <a:lnTo>
                    <a:pt x="208" y="150"/>
                  </a:lnTo>
                  <a:lnTo>
                    <a:pt x="206" y="165"/>
                  </a:lnTo>
                  <a:lnTo>
                    <a:pt x="210" y="179"/>
                  </a:lnTo>
                  <a:lnTo>
                    <a:pt x="215" y="185"/>
                  </a:lnTo>
                  <a:lnTo>
                    <a:pt x="215" y="189"/>
                  </a:lnTo>
                  <a:lnTo>
                    <a:pt x="206" y="200"/>
                  </a:lnTo>
                  <a:lnTo>
                    <a:pt x="212" y="204"/>
                  </a:lnTo>
                  <a:lnTo>
                    <a:pt x="217" y="212"/>
                  </a:lnTo>
                  <a:lnTo>
                    <a:pt x="223" y="232"/>
                  </a:lnTo>
                  <a:lnTo>
                    <a:pt x="219" y="235"/>
                  </a:lnTo>
                  <a:lnTo>
                    <a:pt x="216" y="223"/>
                  </a:lnTo>
                  <a:lnTo>
                    <a:pt x="211" y="216"/>
                  </a:lnTo>
                  <a:lnTo>
                    <a:pt x="204" y="223"/>
                  </a:lnTo>
                  <a:lnTo>
                    <a:pt x="169" y="223"/>
                  </a:lnTo>
                  <a:lnTo>
                    <a:pt x="169" y="236"/>
                  </a:lnTo>
                  <a:lnTo>
                    <a:pt x="180" y="238"/>
                  </a:lnTo>
                  <a:lnTo>
                    <a:pt x="179" y="246"/>
                  </a:lnTo>
                  <a:lnTo>
                    <a:pt x="175" y="244"/>
                  </a:lnTo>
                  <a:lnTo>
                    <a:pt x="165" y="247"/>
                  </a:lnTo>
                  <a:lnTo>
                    <a:pt x="165" y="262"/>
                  </a:lnTo>
                  <a:lnTo>
                    <a:pt x="173" y="270"/>
                  </a:lnTo>
                  <a:lnTo>
                    <a:pt x="176" y="282"/>
                  </a:lnTo>
                  <a:lnTo>
                    <a:pt x="175" y="291"/>
                  </a:lnTo>
                  <a:lnTo>
                    <a:pt x="168" y="348"/>
                  </a:lnTo>
                  <a:lnTo>
                    <a:pt x="159" y="337"/>
                  </a:lnTo>
                  <a:lnTo>
                    <a:pt x="153" y="336"/>
                  </a:lnTo>
                  <a:lnTo>
                    <a:pt x="165" y="315"/>
                  </a:lnTo>
                  <a:lnTo>
                    <a:pt x="150" y="305"/>
                  </a:lnTo>
                  <a:lnTo>
                    <a:pt x="139" y="307"/>
                  </a:lnTo>
                  <a:lnTo>
                    <a:pt x="133" y="303"/>
                  </a:lnTo>
                  <a:lnTo>
                    <a:pt x="123" y="309"/>
                  </a:lnTo>
                  <a:lnTo>
                    <a:pt x="109" y="306"/>
                  </a:lnTo>
                  <a:lnTo>
                    <a:pt x="98" y="285"/>
                  </a:lnTo>
                  <a:lnTo>
                    <a:pt x="89" y="279"/>
                  </a:lnTo>
                  <a:lnTo>
                    <a:pt x="84" y="270"/>
                  </a:lnTo>
                  <a:lnTo>
                    <a:pt x="71" y="260"/>
                  </a:lnTo>
                  <a:lnTo>
                    <a:pt x="66" y="2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89" name="Freeform 46">
              <a:extLst>
                <a:ext uri="{FF2B5EF4-FFF2-40B4-BE49-F238E27FC236}">
                  <a16:creationId xmlns:a16="http://schemas.microsoft.com/office/drawing/2014/main" id="{4706E932-13EA-734F-A8A8-6FC43EEEC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9608" y="3904452"/>
              <a:ext cx="95291" cy="106044"/>
            </a:xfrm>
            <a:custGeom>
              <a:avLst/>
              <a:gdLst>
                <a:gd name="T0" fmla="*/ 51 w 60"/>
                <a:gd name="T1" fmla="*/ 63 h 63"/>
                <a:gd name="T2" fmla="*/ 41 w 60"/>
                <a:gd name="T3" fmla="*/ 58 h 63"/>
                <a:gd name="T4" fmla="*/ 38 w 60"/>
                <a:gd name="T5" fmla="*/ 53 h 63"/>
                <a:gd name="T6" fmla="*/ 40 w 60"/>
                <a:gd name="T7" fmla="*/ 50 h 63"/>
                <a:gd name="T8" fmla="*/ 40 w 60"/>
                <a:gd name="T9" fmla="*/ 45 h 63"/>
                <a:gd name="T10" fmla="*/ 35 w 60"/>
                <a:gd name="T11" fmla="*/ 40 h 63"/>
                <a:gd name="T12" fmla="*/ 28 w 60"/>
                <a:gd name="T13" fmla="*/ 36 h 63"/>
                <a:gd name="T14" fmla="*/ 22 w 60"/>
                <a:gd name="T15" fmla="*/ 34 h 63"/>
                <a:gd name="T16" fmla="*/ 21 w 60"/>
                <a:gd name="T17" fmla="*/ 28 h 63"/>
                <a:gd name="T18" fmla="*/ 17 w 60"/>
                <a:gd name="T19" fmla="*/ 24 h 63"/>
                <a:gd name="T20" fmla="*/ 18 w 60"/>
                <a:gd name="T21" fmla="*/ 30 h 63"/>
                <a:gd name="T22" fmla="*/ 14 w 60"/>
                <a:gd name="T23" fmla="*/ 35 h 63"/>
                <a:gd name="T24" fmla="*/ 10 w 60"/>
                <a:gd name="T25" fmla="*/ 29 h 63"/>
                <a:gd name="T26" fmla="*/ 4 w 60"/>
                <a:gd name="T27" fmla="*/ 27 h 63"/>
                <a:gd name="T28" fmla="*/ 2 w 60"/>
                <a:gd name="T29" fmla="*/ 23 h 63"/>
                <a:gd name="T30" fmla="*/ 2 w 60"/>
                <a:gd name="T31" fmla="*/ 17 h 63"/>
                <a:gd name="T32" fmla="*/ 5 w 60"/>
                <a:gd name="T33" fmla="*/ 10 h 63"/>
                <a:gd name="T34" fmla="*/ 0 w 60"/>
                <a:gd name="T35" fmla="*/ 7 h 63"/>
                <a:gd name="T36" fmla="*/ 5 w 60"/>
                <a:gd name="T37" fmla="*/ 3 h 63"/>
                <a:gd name="T38" fmla="*/ 8 w 60"/>
                <a:gd name="T39" fmla="*/ 0 h 63"/>
                <a:gd name="T40" fmla="*/ 19 w 60"/>
                <a:gd name="T41" fmla="*/ 6 h 63"/>
                <a:gd name="T42" fmla="*/ 24 w 60"/>
                <a:gd name="T43" fmla="*/ 3 h 63"/>
                <a:gd name="T44" fmla="*/ 29 w 60"/>
                <a:gd name="T45" fmla="*/ 5 h 63"/>
                <a:gd name="T46" fmla="*/ 32 w 60"/>
                <a:gd name="T47" fmla="*/ 9 h 63"/>
                <a:gd name="T48" fmla="*/ 37 w 60"/>
                <a:gd name="T49" fmla="*/ 11 h 63"/>
                <a:gd name="T50" fmla="*/ 42 w 60"/>
                <a:gd name="T51" fmla="*/ 6 h 63"/>
                <a:gd name="T52" fmla="*/ 46 w 60"/>
                <a:gd name="T53" fmla="*/ 17 h 63"/>
                <a:gd name="T54" fmla="*/ 52 w 60"/>
                <a:gd name="T55" fmla="*/ 26 h 63"/>
                <a:gd name="T56" fmla="*/ 60 w 60"/>
                <a:gd name="T57" fmla="*/ 35 h 63"/>
                <a:gd name="T58" fmla="*/ 53 w 60"/>
                <a:gd name="T59" fmla="*/ 36 h 63"/>
                <a:gd name="T60" fmla="*/ 53 w 60"/>
                <a:gd name="T61" fmla="*/ 45 h 63"/>
                <a:gd name="T62" fmla="*/ 57 w 60"/>
                <a:gd name="T63" fmla="*/ 48 h 63"/>
                <a:gd name="T64" fmla="*/ 54 w 60"/>
                <a:gd name="T65" fmla="*/ 51 h 63"/>
                <a:gd name="T66" fmla="*/ 54 w 60"/>
                <a:gd name="T67" fmla="*/ 54 h 63"/>
                <a:gd name="T68" fmla="*/ 52 w 60"/>
                <a:gd name="T69" fmla="*/ 58 h 63"/>
                <a:gd name="T70" fmla="*/ 51 w 60"/>
                <a:gd name="T7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63">
                  <a:moveTo>
                    <a:pt x="51" y="63"/>
                  </a:moveTo>
                  <a:lnTo>
                    <a:pt x="41" y="58"/>
                  </a:lnTo>
                  <a:lnTo>
                    <a:pt x="38" y="53"/>
                  </a:lnTo>
                  <a:lnTo>
                    <a:pt x="40" y="50"/>
                  </a:lnTo>
                  <a:lnTo>
                    <a:pt x="40" y="45"/>
                  </a:lnTo>
                  <a:lnTo>
                    <a:pt x="35" y="40"/>
                  </a:lnTo>
                  <a:lnTo>
                    <a:pt x="28" y="36"/>
                  </a:lnTo>
                  <a:lnTo>
                    <a:pt x="22" y="34"/>
                  </a:lnTo>
                  <a:lnTo>
                    <a:pt x="21" y="28"/>
                  </a:lnTo>
                  <a:lnTo>
                    <a:pt x="17" y="24"/>
                  </a:lnTo>
                  <a:lnTo>
                    <a:pt x="18" y="30"/>
                  </a:lnTo>
                  <a:lnTo>
                    <a:pt x="14" y="35"/>
                  </a:lnTo>
                  <a:lnTo>
                    <a:pt x="10" y="29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0" y="7"/>
                  </a:lnTo>
                  <a:lnTo>
                    <a:pt x="5" y="3"/>
                  </a:lnTo>
                  <a:lnTo>
                    <a:pt x="8" y="0"/>
                  </a:lnTo>
                  <a:lnTo>
                    <a:pt x="19" y="6"/>
                  </a:lnTo>
                  <a:lnTo>
                    <a:pt x="24" y="3"/>
                  </a:lnTo>
                  <a:lnTo>
                    <a:pt x="29" y="5"/>
                  </a:lnTo>
                  <a:lnTo>
                    <a:pt x="32" y="9"/>
                  </a:lnTo>
                  <a:lnTo>
                    <a:pt x="37" y="11"/>
                  </a:lnTo>
                  <a:lnTo>
                    <a:pt x="42" y="6"/>
                  </a:lnTo>
                  <a:lnTo>
                    <a:pt x="46" y="17"/>
                  </a:lnTo>
                  <a:lnTo>
                    <a:pt x="52" y="26"/>
                  </a:lnTo>
                  <a:lnTo>
                    <a:pt x="60" y="35"/>
                  </a:lnTo>
                  <a:lnTo>
                    <a:pt x="53" y="36"/>
                  </a:lnTo>
                  <a:lnTo>
                    <a:pt x="53" y="45"/>
                  </a:lnTo>
                  <a:lnTo>
                    <a:pt x="57" y="48"/>
                  </a:lnTo>
                  <a:lnTo>
                    <a:pt x="54" y="51"/>
                  </a:lnTo>
                  <a:lnTo>
                    <a:pt x="54" y="54"/>
                  </a:lnTo>
                  <a:lnTo>
                    <a:pt x="52" y="58"/>
                  </a:lnTo>
                  <a:lnTo>
                    <a:pt x="51" y="6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0" name="Freeform 47">
              <a:extLst>
                <a:ext uri="{FF2B5EF4-FFF2-40B4-BE49-F238E27FC236}">
                  <a16:creationId xmlns:a16="http://schemas.microsoft.com/office/drawing/2014/main" id="{7AD45D2F-A752-484D-97F8-40FB073ED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901" y="3487012"/>
              <a:ext cx="301756" cy="116143"/>
            </a:xfrm>
            <a:custGeom>
              <a:avLst/>
              <a:gdLst>
                <a:gd name="T0" fmla="*/ 53 w 190"/>
                <a:gd name="T1" fmla="*/ 0 h 69"/>
                <a:gd name="T2" fmla="*/ 68 w 190"/>
                <a:gd name="T3" fmla="*/ 1 h 69"/>
                <a:gd name="T4" fmla="*/ 82 w 190"/>
                <a:gd name="T5" fmla="*/ 1 h 69"/>
                <a:gd name="T6" fmla="*/ 98 w 190"/>
                <a:gd name="T7" fmla="*/ 8 h 69"/>
                <a:gd name="T8" fmla="*/ 104 w 190"/>
                <a:gd name="T9" fmla="*/ 16 h 69"/>
                <a:gd name="T10" fmla="*/ 121 w 190"/>
                <a:gd name="T11" fmla="*/ 14 h 69"/>
                <a:gd name="T12" fmla="*/ 127 w 190"/>
                <a:gd name="T13" fmla="*/ 19 h 69"/>
                <a:gd name="T14" fmla="*/ 140 w 190"/>
                <a:gd name="T15" fmla="*/ 31 h 69"/>
                <a:gd name="T16" fmla="*/ 150 w 190"/>
                <a:gd name="T17" fmla="*/ 41 h 69"/>
                <a:gd name="T18" fmla="*/ 156 w 190"/>
                <a:gd name="T19" fmla="*/ 40 h 69"/>
                <a:gd name="T20" fmla="*/ 166 w 190"/>
                <a:gd name="T21" fmla="*/ 45 h 69"/>
                <a:gd name="T22" fmla="*/ 164 w 190"/>
                <a:gd name="T23" fmla="*/ 51 h 69"/>
                <a:gd name="T24" fmla="*/ 177 w 190"/>
                <a:gd name="T25" fmla="*/ 51 h 69"/>
                <a:gd name="T26" fmla="*/ 190 w 190"/>
                <a:gd name="T27" fmla="*/ 60 h 69"/>
                <a:gd name="T28" fmla="*/ 187 w 190"/>
                <a:gd name="T29" fmla="*/ 65 h 69"/>
                <a:gd name="T30" fmla="*/ 175 w 190"/>
                <a:gd name="T31" fmla="*/ 67 h 69"/>
                <a:gd name="T32" fmla="*/ 163 w 190"/>
                <a:gd name="T33" fmla="*/ 68 h 69"/>
                <a:gd name="T34" fmla="*/ 151 w 190"/>
                <a:gd name="T35" fmla="*/ 67 h 69"/>
                <a:gd name="T36" fmla="*/ 124 w 190"/>
                <a:gd name="T37" fmla="*/ 69 h 69"/>
                <a:gd name="T38" fmla="*/ 138 w 190"/>
                <a:gd name="T39" fmla="*/ 57 h 69"/>
                <a:gd name="T40" fmla="*/ 131 w 190"/>
                <a:gd name="T41" fmla="*/ 52 h 69"/>
                <a:gd name="T42" fmla="*/ 120 w 190"/>
                <a:gd name="T43" fmla="*/ 50 h 69"/>
                <a:gd name="T44" fmla="*/ 114 w 190"/>
                <a:gd name="T45" fmla="*/ 45 h 69"/>
                <a:gd name="T46" fmla="*/ 112 w 190"/>
                <a:gd name="T47" fmla="*/ 33 h 69"/>
                <a:gd name="T48" fmla="*/ 101 w 190"/>
                <a:gd name="T49" fmla="*/ 34 h 69"/>
                <a:gd name="T50" fmla="*/ 86 w 190"/>
                <a:gd name="T51" fmla="*/ 28 h 69"/>
                <a:gd name="T52" fmla="*/ 81 w 190"/>
                <a:gd name="T53" fmla="*/ 24 h 69"/>
                <a:gd name="T54" fmla="*/ 58 w 190"/>
                <a:gd name="T55" fmla="*/ 20 h 69"/>
                <a:gd name="T56" fmla="*/ 52 w 190"/>
                <a:gd name="T57" fmla="*/ 16 h 69"/>
                <a:gd name="T58" fmla="*/ 60 w 190"/>
                <a:gd name="T59" fmla="*/ 11 h 69"/>
                <a:gd name="T60" fmla="*/ 42 w 190"/>
                <a:gd name="T61" fmla="*/ 10 h 69"/>
                <a:gd name="T62" fmla="*/ 28 w 190"/>
                <a:gd name="T63" fmla="*/ 21 h 69"/>
                <a:gd name="T64" fmla="*/ 20 w 190"/>
                <a:gd name="T65" fmla="*/ 21 h 69"/>
                <a:gd name="T66" fmla="*/ 17 w 190"/>
                <a:gd name="T67" fmla="*/ 26 h 69"/>
                <a:gd name="T68" fmla="*/ 7 w 190"/>
                <a:gd name="T69" fmla="*/ 28 h 69"/>
                <a:gd name="T70" fmla="*/ 0 w 190"/>
                <a:gd name="T71" fmla="*/ 27 h 69"/>
                <a:gd name="T72" fmla="*/ 11 w 190"/>
                <a:gd name="T73" fmla="*/ 20 h 69"/>
                <a:gd name="T74" fmla="*/ 16 w 190"/>
                <a:gd name="T75" fmla="*/ 13 h 69"/>
                <a:gd name="T76" fmla="*/ 25 w 190"/>
                <a:gd name="T77" fmla="*/ 8 h 69"/>
                <a:gd name="T78" fmla="*/ 34 w 190"/>
                <a:gd name="T79" fmla="*/ 4 h 69"/>
                <a:gd name="T80" fmla="*/ 48 w 190"/>
                <a:gd name="T81" fmla="*/ 2 h 69"/>
                <a:gd name="T82" fmla="*/ 53 w 190"/>
                <a:gd name="T8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0" h="69">
                  <a:moveTo>
                    <a:pt x="53" y="0"/>
                  </a:moveTo>
                  <a:lnTo>
                    <a:pt x="68" y="1"/>
                  </a:lnTo>
                  <a:lnTo>
                    <a:pt x="82" y="1"/>
                  </a:lnTo>
                  <a:lnTo>
                    <a:pt x="98" y="8"/>
                  </a:lnTo>
                  <a:lnTo>
                    <a:pt x="104" y="16"/>
                  </a:lnTo>
                  <a:lnTo>
                    <a:pt x="121" y="14"/>
                  </a:lnTo>
                  <a:lnTo>
                    <a:pt x="127" y="19"/>
                  </a:lnTo>
                  <a:lnTo>
                    <a:pt x="140" y="31"/>
                  </a:lnTo>
                  <a:lnTo>
                    <a:pt x="150" y="41"/>
                  </a:lnTo>
                  <a:lnTo>
                    <a:pt x="156" y="40"/>
                  </a:lnTo>
                  <a:lnTo>
                    <a:pt x="166" y="45"/>
                  </a:lnTo>
                  <a:lnTo>
                    <a:pt x="164" y="51"/>
                  </a:lnTo>
                  <a:lnTo>
                    <a:pt x="177" y="51"/>
                  </a:lnTo>
                  <a:lnTo>
                    <a:pt x="190" y="60"/>
                  </a:lnTo>
                  <a:lnTo>
                    <a:pt x="187" y="65"/>
                  </a:lnTo>
                  <a:lnTo>
                    <a:pt x="175" y="67"/>
                  </a:lnTo>
                  <a:lnTo>
                    <a:pt x="163" y="68"/>
                  </a:lnTo>
                  <a:lnTo>
                    <a:pt x="151" y="67"/>
                  </a:lnTo>
                  <a:lnTo>
                    <a:pt x="124" y="69"/>
                  </a:lnTo>
                  <a:lnTo>
                    <a:pt x="138" y="57"/>
                  </a:lnTo>
                  <a:lnTo>
                    <a:pt x="131" y="52"/>
                  </a:lnTo>
                  <a:lnTo>
                    <a:pt x="120" y="50"/>
                  </a:lnTo>
                  <a:lnTo>
                    <a:pt x="114" y="45"/>
                  </a:lnTo>
                  <a:lnTo>
                    <a:pt x="112" y="33"/>
                  </a:lnTo>
                  <a:lnTo>
                    <a:pt x="101" y="34"/>
                  </a:lnTo>
                  <a:lnTo>
                    <a:pt x="86" y="28"/>
                  </a:lnTo>
                  <a:lnTo>
                    <a:pt x="81" y="24"/>
                  </a:lnTo>
                  <a:lnTo>
                    <a:pt x="58" y="20"/>
                  </a:lnTo>
                  <a:lnTo>
                    <a:pt x="52" y="16"/>
                  </a:lnTo>
                  <a:lnTo>
                    <a:pt x="60" y="11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20" y="21"/>
                  </a:lnTo>
                  <a:lnTo>
                    <a:pt x="17" y="26"/>
                  </a:lnTo>
                  <a:lnTo>
                    <a:pt x="7" y="28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16" y="13"/>
                  </a:lnTo>
                  <a:lnTo>
                    <a:pt x="25" y="8"/>
                  </a:lnTo>
                  <a:lnTo>
                    <a:pt x="34" y="4"/>
                  </a:lnTo>
                  <a:lnTo>
                    <a:pt x="48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1" name="Freeform 48">
              <a:extLst>
                <a:ext uri="{FF2B5EF4-FFF2-40B4-BE49-F238E27FC236}">
                  <a16:creationId xmlns:a16="http://schemas.microsoft.com/office/drawing/2014/main" id="{F3F1269B-A9E3-C946-B9C6-E3C971F21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570" y="3051057"/>
              <a:ext cx="49234" cy="23565"/>
            </a:xfrm>
            <a:custGeom>
              <a:avLst/>
              <a:gdLst>
                <a:gd name="T0" fmla="*/ 0 w 31"/>
                <a:gd name="T1" fmla="*/ 11 h 14"/>
                <a:gd name="T2" fmla="*/ 1 w 31"/>
                <a:gd name="T3" fmla="*/ 11 h 14"/>
                <a:gd name="T4" fmla="*/ 3 w 31"/>
                <a:gd name="T5" fmla="*/ 6 h 14"/>
                <a:gd name="T6" fmla="*/ 16 w 31"/>
                <a:gd name="T7" fmla="*/ 6 h 14"/>
                <a:gd name="T8" fmla="*/ 31 w 31"/>
                <a:gd name="T9" fmla="*/ 0 h 14"/>
                <a:gd name="T10" fmla="*/ 20 w 31"/>
                <a:gd name="T11" fmla="*/ 9 h 14"/>
                <a:gd name="T12" fmla="*/ 22 w 31"/>
                <a:gd name="T13" fmla="*/ 12 h 14"/>
                <a:gd name="T14" fmla="*/ 20 w 31"/>
                <a:gd name="T15" fmla="*/ 12 h 14"/>
                <a:gd name="T16" fmla="*/ 17 w 31"/>
                <a:gd name="T17" fmla="*/ 13 h 14"/>
                <a:gd name="T18" fmla="*/ 14 w 31"/>
                <a:gd name="T19" fmla="*/ 13 h 14"/>
                <a:gd name="T20" fmla="*/ 13 w 31"/>
                <a:gd name="T21" fmla="*/ 14 h 14"/>
                <a:gd name="T22" fmla="*/ 13 w 31"/>
                <a:gd name="T23" fmla="*/ 12 h 14"/>
                <a:gd name="T24" fmla="*/ 11 w 31"/>
                <a:gd name="T25" fmla="*/ 10 h 14"/>
                <a:gd name="T26" fmla="*/ 8 w 31"/>
                <a:gd name="T27" fmla="*/ 10 h 14"/>
                <a:gd name="T28" fmla="*/ 4 w 31"/>
                <a:gd name="T29" fmla="*/ 12 h 14"/>
                <a:gd name="T30" fmla="*/ 0 w 3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4">
                  <a:moveTo>
                    <a:pt x="0" y="11"/>
                  </a:moveTo>
                  <a:lnTo>
                    <a:pt x="1" y="11"/>
                  </a:lnTo>
                  <a:lnTo>
                    <a:pt x="3" y="6"/>
                  </a:lnTo>
                  <a:lnTo>
                    <a:pt x="16" y="6"/>
                  </a:lnTo>
                  <a:lnTo>
                    <a:pt x="31" y="0"/>
                  </a:lnTo>
                  <a:lnTo>
                    <a:pt x="20" y="9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7" y="13"/>
                  </a:lnTo>
                  <a:lnTo>
                    <a:pt x="14" y="13"/>
                  </a:lnTo>
                  <a:lnTo>
                    <a:pt x="13" y="14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2" name="Freeform 49">
              <a:extLst>
                <a:ext uri="{FF2B5EF4-FFF2-40B4-BE49-F238E27FC236}">
                  <a16:creationId xmlns:a16="http://schemas.microsoft.com/office/drawing/2014/main" id="{60D0EDFA-F173-C348-9DE9-06324621B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863" y="3067889"/>
              <a:ext cx="49234" cy="20198"/>
            </a:xfrm>
            <a:custGeom>
              <a:avLst/>
              <a:gdLst>
                <a:gd name="T0" fmla="*/ 30 w 31"/>
                <a:gd name="T1" fmla="*/ 2 h 12"/>
                <a:gd name="T2" fmla="*/ 31 w 31"/>
                <a:gd name="T3" fmla="*/ 4 h 12"/>
                <a:gd name="T4" fmla="*/ 14 w 31"/>
                <a:gd name="T5" fmla="*/ 12 h 12"/>
                <a:gd name="T6" fmla="*/ 5 w 31"/>
                <a:gd name="T7" fmla="*/ 10 h 12"/>
                <a:gd name="T8" fmla="*/ 0 w 31"/>
                <a:gd name="T9" fmla="*/ 2 h 12"/>
                <a:gd name="T10" fmla="*/ 8 w 31"/>
                <a:gd name="T11" fmla="*/ 1 h 12"/>
                <a:gd name="T12" fmla="*/ 12 w 31"/>
                <a:gd name="T13" fmla="*/ 2 h 12"/>
                <a:gd name="T14" fmla="*/ 16 w 31"/>
                <a:gd name="T15" fmla="*/ 0 h 12"/>
                <a:gd name="T16" fmla="*/ 19 w 31"/>
                <a:gd name="T17" fmla="*/ 0 h 12"/>
                <a:gd name="T18" fmla="*/ 21 w 31"/>
                <a:gd name="T19" fmla="*/ 2 h 12"/>
                <a:gd name="T20" fmla="*/ 21 w 31"/>
                <a:gd name="T21" fmla="*/ 4 h 12"/>
                <a:gd name="T22" fmla="*/ 22 w 31"/>
                <a:gd name="T23" fmla="*/ 3 h 12"/>
                <a:gd name="T24" fmla="*/ 25 w 31"/>
                <a:gd name="T25" fmla="*/ 3 h 12"/>
                <a:gd name="T26" fmla="*/ 28 w 31"/>
                <a:gd name="T27" fmla="*/ 2 h 12"/>
                <a:gd name="T28" fmla="*/ 30 w 31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2">
                  <a:moveTo>
                    <a:pt x="30" y="2"/>
                  </a:moveTo>
                  <a:lnTo>
                    <a:pt x="31" y="4"/>
                  </a:lnTo>
                  <a:lnTo>
                    <a:pt x="14" y="12"/>
                  </a:lnTo>
                  <a:lnTo>
                    <a:pt x="5" y="10"/>
                  </a:lnTo>
                  <a:lnTo>
                    <a:pt x="0" y="2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5" y="3"/>
                  </a:lnTo>
                  <a:lnTo>
                    <a:pt x="28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3" name="Freeform 50">
              <a:extLst>
                <a:ext uri="{FF2B5EF4-FFF2-40B4-BE49-F238E27FC236}">
                  <a16:creationId xmlns:a16="http://schemas.microsoft.com/office/drawing/2014/main" id="{B229552A-1680-5143-B4EE-8291B45CB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351" y="2517475"/>
              <a:ext cx="169937" cy="87528"/>
            </a:xfrm>
            <a:custGeom>
              <a:avLst/>
              <a:gdLst>
                <a:gd name="T0" fmla="*/ 79 w 107"/>
                <a:gd name="T1" fmla="*/ 51 h 52"/>
                <a:gd name="T2" fmla="*/ 71 w 107"/>
                <a:gd name="T3" fmla="*/ 48 h 52"/>
                <a:gd name="T4" fmla="*/ 63 w 107"/>
                <a:gd name="T5" fmla="*/ 49 h 52"/>
                <a:gd name="T6" fmla="*/ 50 w 107"/>
                <a:gd name="T7" fmla="*/ 43 h 52"/>
                <a:gd name="T8" fmla="*/ 45 w 107"/>
                <a:gd name="T9" fmla="*/ 44 h 52"/>
                <a:gd name="T10" fmla="*/ 37 w 107"/>
                <a:gd name="T11" fmla="*/ 52 h 52"/>
                <a:gd name="T12" fmla="*/ 24 w 107"/>
                <a:gd name="T13" fmla="*/ 46 h 52"/>
                <a:gd name="T14" fmla="*/ 14 w 107"/>
                <a:gd name="T15" fmla="*/ 37 h 52"/>
                <a:gd name="T16" fmla="*/ 6 w 107"/>
                <a:gd name="T17" fmla="*/ 32 h 52"/>
                <a:gd name="T18" fmla="*/ 4 w 107"/>
                <a:gd name="T19" fmla="*/ 24 h 52"/>
                <a:gd name="T20" fmla="*/ 0 w 107"/>
                <a:gd name="T21" fmla="*/ 18 h 52"/>
                <a:gd name="T22" fmla="*/ 12 w 107"/>
                <a:gd name="T23" fmla="*/ 13 h 52"/>
                <a:gd name="T24" fmla="*/ 17 w 107"/>
                <a:gd name="T25" fmla="*/ 8 h 52"/>
                <a:gd name="T26" fmla="*/ 28 w 107"/>
                <a:gd name="T27" fmla="*/ 4 h 52"/>
                <a:gd name="T28" fmla="*/ 32 w 107"/>
                <a:gd name="T29" fmla="*/ 0 h 52"/>
                <a:gd name="T30" fmla="*/ 36 w 107"/>
                <a:gd name="T31" fmla="*/ 3 h 52"/>
                <a:gd name="T32" fmla="*/ 43 w 107"/>
                <a:gd name="T33" fmla="*/ 1 h 52"/>
                <a:gd name="T34" fmla="*/ 51 w 107"/>
                <a:gd name="T35" fmla="*/ 7 h 52"/>
                <a:gd name="T36" fmla="*/ 63 w 107"/>
                <a:gd name="T37" fmla="*/ 9 h 52"/>
                <a:gd name="T38" fmla="*/ 63 w 107"/>
                <a:gd name="T39" fmla="*/ 15 h 52"/>
                <a:gd name="T40" fmla="*/ 72 w 107"/>
                <a:gd name="T41" fmla="*/ 19 h 52"/>
                <a:gd name="T42" fmla="*/ 74 w 107"/>
                <a:gd name="T43" fmla="*/ 14 h 52"/>
                <a:gd name="T44" fmla="*/ 85 w 107"/>
                <a:gd name="T45" fmla="*/ 16 h 52"/>
                <a:gd name="T46" fmla="*/ 87 w 107"/>
                <a:gd name="T47" fmla="*/ 22 h 52"/>
                <a:gd name="T48" fmla="*/ 99 w 107"/>
                <a:gd name="T49" fmla="*/ 23 h 52"/>
                <a:gd name="T50" fmla="*/ 107 w 107"/>
                <a:gd name="T51" fmla="*/ 33 h 52"/>
                <a:gd name="T52" fmla="*/ 103 w 107"/>
                <a:gd name="T53" fmla="*/ 33 h 52"/>
                <a:gd name="T54" fmla="*/ 100 w 107"/>
                <a:gd name="T55" fmla="*/ 37 h 52"/>
                <a:gd name="T56" fmla="*/ 97 w 107"/>
                <a:gd name="T57" fmla="*/ 38 h 52"/>
                <a:gd name="T58" fmla="*/ 96 w 107"/>
                <a:gd name="T59" fmla="*/ 42 h 52"/>
                <a:gd name="T60" fmla="*/ 93 w 107"/>
                <a:gd name="T61" fmla="*/ 43 h 52"/>
                <a:gd name="T62" fmla="*/ 93 w 107"/>
                <a:gd name="T63" fmla="*/ 45 h 52"/>
                <a:gd name="T64" fmla="*/ 88 w 107"/>
                <a:gd name="T65" fmla="*/ 47 h 52"/>
                <a:gd name="T66" fmla="*/ 80 w 107"/>
                <a:gd name="T67" fmla="*/ 47 h 52"/>
                <a:gd name="T68" fmla="*/ 79 w 107"/>
                <a:gd name="T6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52">
                  <a:moveTo>
                    <a:pt x="79" y="51"/>
                  </a:moveTo>
                  <a:lnTo>
                    <a:pt x="71" y="48"/>
                  </a:lnTo>
                  <a:lnTo>
                    <a:pt x="63" y="49"/>
                  </a:lnTo>
                  <a:lnTo>
                    <a:pt x="50" y="43"/>
                  </a:lnTo>
                  <a:lnTo>
                    <a:pt x="45" y="44"/>
                  </a:lnTo>
                  <a:lnTo>
                    <a:pt x="37" y="52"/>
                  </a:lnTo>
                  <a:lnTo>
                    <a:pt x="24" y="46"/>
                  </a:lnTo>
                  <a:lnTo>
                    <a:pt x="14" y="37"/>
                  </a:lnTo>
                  <a:lnTo>
                    <a:pt x="6" y="32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12" y="13"/>
                  </a:lnTo>
                  <a:lnTo>
                    <a:pt x="17" y="8"/>
                  </a:lnTo>
                  <a:lnTo>
                    <a:pt x="28" y="4"/>
                  </a:lnTo>
                  <a:lnTo>
                    <a:pt x="32" y="0"/>
                  </a:lnTo>
                  <a:lnTo>
                    <a:pt x="36" y="3"/>
                  </a:lnTo>
                  <a:lnTo>
                    <a:pt x="43" y="1"/>
                  </a:lnTo>
                  <a:lnTo>
                    <a:pt x="51" y="7"/>
                  </a:lnTo>
                  <a:lnTo>
                    <a:pt x="63" y="9"/>
                  </a:lnTo>
                  <a:lnTo>
                    <a:pt x="63" y="15"/>
                  </a:lnTo>
                  <a:lnTo>
                    <a:pt x="72" y="19"/>
                  </a:lnTo>
                  <a:lnTo>
                    <a:pt x="74" y="14"/>
                  </a:lnTo>
                  <a:lnTo>
                    <a:pt x="85" y="16"/>
                  </a:lnTo>
                  <a:lnTo>
                    <a:pt x="87" y="22"/>
                  </a:lnTo>
                  <a:lnTo>
                    <a:pt x="99" y="23"/>
                  </a:lnTo>
                  <a:lnTo>
                    <a:pt x="107" y="33"/>
                  </a:lnTo>
                  <a:lnTo>
                    <a:pt x="103" y="33"/>
                  </a:lnTo>
                  <a:lnTo>
                    <a:pt x="100" y="37"/>
                  </a:lnTo>
                  <a:lnTo>
                    <a:pt x="97" y="38"/>
                  </a:lnTo>
                  <a:lnTo>
                    <a:pt x="96" y="42"/>
                  </a:lnTo>
                  <a:lnTo>
                    <a:pt x="93" y="43"/>
                  </a:lnTo>
                  <a:lnTo>
                    <a:pt x="93" y="45"/>
                  </a:lnTo>
                  <a:lnTo>
                    <a:pt x="88" y="47"/>
                  </a:lnTo>
                  <a:lnTo>
                    <a:pt x="80" y="47"/>
                  </a:lnTo>
                  <a:lnTo>
                    <a:pt x="79" y="5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4" name="Freeform 51">
              <a:extLst>
                <a:ext uri="{FF2B5EF4-FFF2-40B4-BE49-F238E27FC236}">
                  <a16:creationId xmlns:a16="http://schemas.microsoft.com/office/drawing/2014/main" id="{9732AC6B-F2A6-A44B-8584-D6FEA8BA1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532" y="2387867"/>
              <a:ext cx="227112" cy="260900"/>
            </a:xfrm>
            <a:custGeom>
              <a:avLst/>
              <a:gdLst>
                <a:gd name="T0" fmla="*/ 58 w 143"/>
                <a:gd name="T1" fmla="*/ 0 h 155"/>
                <a:gd name="T2" fmla="*/ 59 w 143"/>
                <a:gd name="T3" fmla="*/ 8 h 155"/>
                <a:gd name="T4" fmla="*/ 75 w 143"/>
                <a:gd name="T5" fmla="*/ 12 h 155"/>
                <a:gd name="T6" fmla="*/ 75 w 143"/>
                <a:gd name="T7" fmla="*/ 20 h 155"/>
                <a:gd name="T8" fmla="*/ 90 w 143"/>
                <a:gd name="T9" fmla="*/ 16 h 155"/>
                <a:gd name="T10" fmla="*/ 99 w 143"/>
                <a:gd name="T11" fmla="*/ 10 h 155"/>
                <a:gd name="T12" fmla="*/ 117 w 143"/>
                <a:gd name="T13" fmla="*/ 18 h 155"/>
                <a:gd name="T14" fmla="*/ 125 w 143"/>
                <a:gd name="T15" fmla="*/ 25 h 155"/>
                <a:gd name="T16" fmla="*/ 129 w 143"/>
                <a:gd name="T17" fmla="*/ 35 h 155"/>
                <a:gd name="T18" fmla="*/ 125 w 143"/>
                <a:gd name="T19" fmla="*/ 40 h 155"/>
                <a:gd name="T20" fmla="*/ 131 w 143"/>
                <a:gd name="T21" fmla="*/ 47 h 155"/>
                <a:gd name="T22" fmla="*/ 136 w 143"/>
                <a:gd name="T23" fmla="*/ 58 h 155"/>
                <a:gd name="T24" fmla="*/ 136 w 143"/>
                <a:gd name="T25" fmla="*/ 65 h 155"/>
                <a:gd name="T26" fmla="*/ 143 w 143"/>
                <a:gd name="T27" fmla="*/ 78 h 155"/>
                <a:gd name="T28" fmla="*/ 136 w 143"/>
                <a:gd name="T29" fmla="*/ 80 h 155"/>
                <a:gd name="T30" fmla="*/ 132 w 143"/>
                <a:gd name="T31" fmla="*/ 77 h 155"/>
                <a:gd name="T32" fmla="*/ 128 w 143"/>
                <a:gd name="T33" fmla="*/ 81 h 155"/>
                <a:gd name="T34" fmla="*/ 117 w 143"/>
                <a:gd name="T35" fmla="*/ 85 h 155"/>
                <a:gd name="T36" fmla="*/ 112 w 143"/>
                <a:gd name="T37" fmla="*/ 90 h 155"/>
                <a:gd name="T38" fmla="*/ 100 w 143"/>
                <a:gd name="T39" fmla="*/ 95 h 155"/>
                <a:gd name="T40" fmla="*/ 104 w 143"/>
                <a:gd name="T41" fmla="*/ 101 h 155"/>
                <a:gd name="T42" fmla="*/ 106 w 143"/>
                <a:gd name="T43" fmla="*/ 109 h 155"/>
                <a:gd name="T44" fmla="*/ 114 w 143"/>
                <a:gd name="T45" fmla="*/ 114 h 155"/>
                <a:gd name="T46" fmla="*/ 124 w 143"/>
                <a:gd name="T47" fmla="*/ 123 h 155"/>
                <a:gd name="T48" fmla="*/ 119 w 143"/>
                <a:gd name="T49" fmla="*/ 132 h 155"/>
                <a:gd name="T50" fmla="*/ 113 w 143"/>
                <a:gd name="T51" fmla="*/ 135 h 155"/>
                <a:gd name="T52" fmla="*/ 117 w 143"/>
                <a:gd name="T53" fmla="*/ 148 h 155"/>
                <a:gd name="T54" fmla="*/ 115 w 143"/>
                <a:gd name="T55" fmla="*/ 151 h 155"/>
                <a:gd name="T56" fmla="*/ 110 w 143"/>
                <a:gd name="T57" fmla="*/ 147 h 155"/>
                <a:gd name="T58" fmla="*/ 102 w 143"/>
                <a:gd name="T59" fmla="*/ 147 h 155"/>
                <a:gd name="T60" fmla="*/ 91 w 143"/>
                <a:gd name="T61" fmla="*/ 150 h 155"/>
                <a:gd name="T62" fmla="*/ 76 w 143"/>
                <a:gd name="T63" fmla="*/ 149 h 155"/>
                <a:gd name="T64" fmla="*/ 75 w 143"/>
                <a:gd name="T65" fmla="*/ 155 h 155"/>
                <a:gd name="T66" fmla="*/ 66 w 143"/>
                <a:gd name="T67" fmla="*/ 149 h 155"/>
                <a:gd name="T68" fmla="*/ 61 w 143"/>
                <a:gd name="T69" fmla="*/ 150 h 155"/>
                <a:gd name="T70" fmla="*/ 44 w 143"/>
                <a:gd name="T71" fmla="*/ 144 h 155"/>
                <a:gd name="T72" fmla="*/ 40 w 143"/>
                <a:gd name="T73" fmla="*/ 148 h 155"/>
                <a:gd name="T74" fmla="*/ 26 w 143"/>
                <a:gd name="T75" fmla="*/ 148 h 155"/>
                <a:gd name="T76" fmla="*/ 28 w 143"/>
                <a:gd name="T77" fmla="*/ 134 h 155"/>
                <a:gd name="T78" fmla="*/ 35 w 143"/>
                <a:gd name="T79" fmla="*/ 120 h 155"/>
                <a:gd name="T80" fmla="*/ 12 w 143"/>
                <a:gd name="T81" fmla="*/ 116 h 155"/>
                <a:gd name="T82" fmla="*/ 4 w 143"/>
                <a:gd name="T83" fmla="*/ 111 h 155"/>
                <a:gd name="T84" fmla="*/ 5 w 143"/>
                <a:gd name="T85" fmla="*/ 102 h 155"/>
                <a:gd name="T86" fmla="*/ 2 w 143"/>
                <a:gd name="T87" fmla="*/ 97 h 155"/>
                <a:gd name="T88" fmla="*/ 3 w 143"/>
                <a:gd name="T89" fmla="*/ 84 h 155"/>
                <a:gd name="T90" fmla="*/ 0 w 143"/>
                <a:gd name="T91" fmla="*/ 63 h 155"/>
                <a:gd name="T92" fmla="*/ 9 w 143"/>
                <a:gd name="T93" fmla="*/ 63 h 155"/>
                <a:gd name="T94" fmla="*/ 13 w 143"/>
                <a:gd name="T95" fmla="*/ 55 h 155"/>
                <a:gd name="T96" fmla="*/ 16 w 143"/>
                <a:gd name="T97" fmla="*/ 37 h 155"/>
                <a:gd name="T98" fmla="*/ 13 w 143"/>
                <a:gd name="T99" fmla="*/ 30 h 155"/>
                <a:gd name="T100" fmla="*/ 16 w 143"/>
                <a:gd name="T101" fmla="*/ 26 h 155"/>
                <a:gd name="T102" fmla="*/ 29 w 143"/>
                <a:gd name="T103" fmla="*/ 25 h 155"/>
                <a:gd name="T104" fmla="*/ 32 w 143"/>
                <a:gd name="T105" fmla="*/ 29 h 155"/>
                <a:gd name="T106" fmla="*/ 42 w 143"/>
                <a:gd name="T107" fmla="*/ 19 h 155"/>
                <a:gd name="T108" fmla="*/ 38 w 143"/>
                <a:gd name="T109" fmla="*/ 12 h 155"/>
                <a:gd name="T110" fmla="*/ 36 w 143"/>
                <a:gd name="T111" fmla="*/ 1 h 155"/>
                <a:gd name="T112" fmla="*/ 48 w 143"/>
                <a:gd name="T113" fmla="*/ 3 h 155"/>
                <a:gd name="T114" fmla="*/ 58 w 143"/>
                <a:gd name="T1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3" h="155">
                  <a:moveTo>
                    <a:pt x="58" y="0"/>
                  </a:moveTo>
                  <a:lnTo>
                    <a:pt x="59" y="8"/>
                  </a:lnTo>
                  <a:lnTo>
                    <a:pt x="75" y="12"/>
                  </a:lnTo>
                  <a:lnTo>
                    <a:pt x="75" y="20"/>
                  </a:lnTo>
                  <a:lnTo>
                    <a:pt x="90" y="16"/>
                  </a:lnTo>
                  <a:lnTo>
                    <a:pt x="99" y="10"/>
                  </a:lnTo>
                  <a:lnTo>
                    <a:pt x="117" y="18"/>
                  </a:lnTo>
                  <a:lnTo>
                    <a:pt x="125" y="25"/>
                  </a:lnTo>
                  <a:lnTo>
                    <a:pt x="129" y="35"/>
                  </a:lnTo>
                  <a:lnTo>
                    <a:pt x="125" y="40"/>
                  </a:lnTo>
                  <a:lnTo>
                    <a:pt x="131" y="47"/>
                  </a:lnTo>
                  <a:lnTo>
                    <a:pt x="136" y="58"/>
                  </a:lnTo>
                  <a:lnTo>
                    <a:pt x="136" y="65"/>
                  </a:lnTo>
                  <a:lnTo>
                    <a:pt x="143" y="78"/>
                  </a:lnTo>
                  <a:lnTo>
                    <a:pt x="136" y="80"/>
                  </a:lnTo>
                  <a:lnTo>
                    <a:pt x="132" y="77"/>
                  </a:lnTo>
                  <a:lnTo>
                    <a:pt x="128" y="81"/>
                  </a:lnTo>
                  <a:lnTo>
                    <a:pt x="117" y="85"/>
                  </a:lnTo>
                  <a:lnTo>
                    <a:pt x="112" y="90"/>
                  </a:lnTo>
                  <a:lnTo>
                    <a:pt x="100" y="95"/>
                  </a:lnTo>
                  <a:lnTo>
                    <a:pt x="104" y="101"/>
                  </a:lnTo>
                  <a:lnTo>
                    <a:pt x="106" y="109"/>
                  </a:lnTo>
                  <a:lnTo>
                    <a:pt x="114" y="114"/>
                  </a:lnTo>
                  <a:lnTo>
                    <a:pt x="124" y="123"/>
                  </a:lnTo>
                  <a:lnTo>
                    <a:pt x="119" y="132"/>
                  </a:lnTo>
                  <a:lnTo>
                    <a:pt x="113" y="135"/>
                  </a:lnTo>
                  <a:lnTo>
                    <a:pt x="117" y="148"/>
                  </a:lnTo>
                  <a:lnTo>
                    <a:pt x="115" y="151"/>
                  </a:lnTo>
                  <a:lnTo>
                    <a:pt x="110" y="147"/>
                  </a:lnTo>
                  <a:lnTo>
                    <a:pt x="102" y="147"/>
                  </a:lnTo>
                  <a:lnTo>
                    <a:pt x="91" y="150"/>
                  </a:lnTo>
                  <a:lnTo>
                    <a:pt x="76" y="149"/>
                  </a:lnTo>
                  <a:lnTo>
                    <a:pt x="75" y="155"/>
                  </a:lnTo>
                  <a:lnTo>
                    <a:pt x="66" y="149"/>
                  </a:lnTo>
                  <a:lnTo>
                    <a:pt x="61" y="150"/>
                  </a:lnTo>
                  <a:lnTo>
                    <a:pt x="44" y="144"/>
                  </a:lnTo>
                  <a:lnTo>
                    <a:pt x="40" y="148"/>
                  </a:lnTo>
                  <a:lnTo>
                    <a:pt x="26" y="148"/>
                  </a:lnTo>
                  <a:lnTo>
                    <a:pt x="28" y="134"/>
                  </a:lnTo>
                  <a:lnTo>
                    <a:pt x="35" y="120"/>
                  </a:lnTo>
                  <a:lnTo>
                    <a:pt x="12" y="116"/>
                  </a:lnTo>
                  <a:lnTo>
                    <a:pt x="4" y="111"/>
                  </a:lnTo>
                  <a:lnTo>
                    <a:pt x="5" y="102"/>
                  </a:lnTo>
                  <a:lnTo>
                    <a:pt x="2" y="97"/>
                  </a:lnTo>
                  <a:lnTo>
                    <a:pt x="3" y="84"/>
                  </a:lnTo>
                  <a:lnTo>
                    <a:pt x="0" y="63"/>
                  </a:lnTo>
                  <a:lnTo>
                    <a:pt x="9" y="63"/>
                  </a:lnTo>
                  <a:lnTo>
                    <a:pt x="13" y="55"/>
                  </a:lnTo>
                  <a:lnTo>
                    <a:pt x="16" y="37"/>
                  </a:lnTo>
                  <a:lnTo>
                    <a:pt x="13" y="30"/>
                  </a:lnTo>
                  <a:lnTo>
                    <a:pt x="16" y="26"/>
                  </a:lnTo>
                  <a:lnTo>
                    <a:pt x="29" y="25"/>
                  </a:lnTo>
                  <a:lnTo>
                    <a:pt x="32" y="29"/>
                  </a:lnTo>
                  <a:lnTo>
                    <a:pt x="42" y="19"/>
                  </a:lnTo>
                  <a:lnTo>
                    <a:pt x="38" y="12"/>
                  </a:lnTo>
                  <a:lnTo>
                    <a:pt x="36" y="1"/>
                  </a:lnTo>
                  <a:lnTo>
                    <a:pt x="48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5" name="Freeform 52">
              <a:extLst>
                <a:ext uri="{FF2B5EF4-FFF2-40B4-BE49-F238E27FC236}">
                  <a16:creationId xmlns:a16="http://schemas.microsoft.com/office/drawing/2014/main" id="{9AAE092C-449A-034F-A38D-815DF9076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3266" y="3853954"/>
              <a:ext cx="47646" cy="60596"/>
            </a:xfrm>
            <a:custGeom>
              <a:avLst/>
              <a:gdLst>
                <a:gd name="T0" fmla="*/ 25 w 30"/>
                <a:gd name="T1" fmla="*/ 0 h 36"/>
                <a:gd name="T2" fmla="*/ 30 w 30"/>
                <a:gd name="T3" fmla="*/ 6 h 36"/>
                <a:gd name="T4" fmla="*/ 30 w 30"/>
                <a:gd name="T5" fmla="*/ 15 h 36"/>
                <a:gd name="T6" fmla="*/ 20 w 30"/>
                <a:gd name="T7" fmla="*/ 20 h 36"/>
                <a:gd name="T8" fmla="*/ 28 w 30"/>
                <a:gd name="T9" fmla="*/ 25 h 36"/>
                <a:gd name="T10" fmla="*/ 21 w 30"/>
                <a:gd name="T11" fmla="*/ 36 h 36"/>
                <a:gd name="T12" fmla="*/ 17 w 30"/>
                <a:gd name="T13" fmla="*/ 33 h 36"/>
                <a:gd name="T14" fmla="*/ 13 w 30"/>
                <a:gd name="T15" fmla="*/ 34 h 36"/>
                <a:gd name="T16" fmla="*/ 3 w 30"/>
                <a:gd name="T17" fmla="*/ 34 h 36"/>
                <a:gd name="T18" fmla="*/ 2 w 30"/>
                <a:gd name="T19" fmla="*/ 28 h 36"/>
                <a:gd name="T20" fmla="*/ 0 w 30"/>
                <a:gd name="T21" fmla="*/ 22 h 36"/>
                <a:gd name="T22" fmla="*/ 6 w 30"/>
                <a:gd name="T23" fmla="*/ 12 h 36"/>
                <a:gd name="T24" fmla="*/ 12 w 30"/>
                <a:gd name="T25" fmla="*/ 3 h 36"/>
                <a:gd name="T26" fmla="*/ 20 w 30"/>
                <a:gd name="T27" fmla="*/ 5 h 36"/>
                <a:gd name="T28" fmla="*/ 25 w 30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6">
                  <a:moveTo>
                    <a:pt x="25" y="0"/>
                  </a:moveTo>
                  <a:lnTo>
                    <a:pt x="30" y="6"/>
                  </a:lnTo>
                  <a:lnTo>
                    <a:pt x="30" y="15"/>
                  </a:lnTo>
                  <a:lnTo>
                    <a:pt x="20" y="20"/>
                  </a:lnTo>
                  <a:lnTo>
                    <a:pt x="28" y="25"/>
                  </a:lnTo>
                  <a:lnTo>
                    <a:pt x="21" y="36"/>
                  </a:lnTo>
                  <a:lnTo>
                    <a:pt x="17" y="33"/>
                  </a:lnTo>
                  <a:lnTo>
                    <a:pt x="13" y="34"/>
                  </a:lnTo>
                  <a:lnTo>
                    <a:pt x="3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6" y="12"/>
                  </a:lnTo>
                  <a:lnTo>
                    <a:pt x="12" y="3"/>
                  </a:lnTo>
                  <a:lnTo>
                    <a:pt x="20" y="5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id="{49DE6F4B-DB21-D647-AFF2-43075D22A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882" y="2350836"/>
              <a:ext cx="42881" cy="43763"/>
            </a:xfrm>
            <a:custGeom>
              <a:avLst/>
              <a:gdLst>
                <a:gd name="T0" fmla="*/ 27 w 27"/>
                <a:gd name="T1" fmla="*/ 10 h 26"/>
                <a:gd name="T2" fmla="*/ 20 w 27"/>
                <a:gd name="T3" fmla="*/ 26 h 26"/>
                <a:gd name="T4" fmla="*/ 3 w 27"/>
                <a:gd name="T5" fmla="*/ 15 h 26"/>
                <a:gd name="T6" fmla="*/ 0 w 27"/>
                <a:gd name="T7" fmla="*/ 6 h 26"/>
                <a:gd name="T8" fmla="*/ 22 w 27"/>
                <a:gd name="T9" fmla="*/ 0 h 26"/>
                <a:gd name="T10" fmla="*/ 27 w 27"/>
                <a:gd name="T1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7" y="10"/>
                  </a:moveTo>
                  <a:lnTo>
                    <a:pt x="20" y="26"/>
                  </a:lnTo>
                  <a:lnTo>
                    <a:pt x="3" y="15"/>
                  </a:lnTo>
                  <a:lnTo>
                    <a:pt x="0" y="6"/>
                  </a:lnTo>
                  <a:lnTo>
                    <a:pt x="22" y="0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7" name="Freeform 54">
              <a:extLst>
                <a:ext uri="{FF2B5EF4-FFF2-40B4-BE49-F238E27FC236}">
                  <a16:creationId xmlns:a16="http://schemas.microsoft.com/office/drawing/2014/main" id="{2B78A492-7009-CB4F-B2D7-9ADC1DD30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001" y="2296973"/>
              <a:ext cx="68293" cy="95944"/>
            </a:xfrm>
            <a:custGeom>
              <a:avLst/>
              <a:gdLst>
                <a:gd name="T0" fmla="*/ 43 w 43"/>
                <a:gd name="T1" fmla="*/ 25 h 57"/>
                <a:gd name="T2" fmla="*/ 40 w 43"/>
                <a:gd name="T3" fmla="*/ 33 h 57"/>
                <a:gd name="T4" fmla="*/ 35 w 43"/>
                <a:gd name="T5" fmla="*/ 30 h 57"/>
                <a:gd name="T6" fmla="*/ 25 w 43"/>
                <a:gd name="T7" fmla="*/ 44 h 57"/>
                <a:gd name="T8" fmla="*/ 30 w 43"/>
                <a:gd name="T9" fmla="*/ 54 h 57"/>
                <a:gd name="T10" fmla="*/ 20 w 43"/>
                <a:gd name="T11" fmla="*/ 57 h 57"/>
                <a:gd name="T12" fmla="*/ 8 w 43"/>
                <a:gd name="T13" fmla="*/ 55 h 57"/>
                <a:gd name="T14" fmla="*/ 2 w 43"/>
                <a:gd name="T15" fmla="*/ 44 h 57"/>
                <a:gd name="T16" fmla="*/ 0 w 43"/>
                <a:gd name="T17" fmla="*/ 24 h 57"/>
                <a:gd name="T18" fmla="*/ 2 w 43"/>
                <a:gd name="T19" fmla="*/ 18 h 57"/>
                <a:gd name="T20" fmla="*/ 6 w 43"/>
                <a:gd name="T21" fmla="*/ 12 h 57"/>
                <a:gd name="T22" fmla="*/ 20 w 43"/>
                <a:gd name="T23" fmla="*/ 11 h 57"/>
                <a:gd name="T24" fmla="*/ 25 w 43"/>
                <a:gd name="T25" fmla="*/ 6 h 57"/>
                <a:gd name="T26" fmla="*/ 36 w 43"/>
                <a:gd name="T27" fmla="*/ 0 h 57"/>
                <a:gd name="T28" fmla="*/ 37 w 43"/>
                <a:gd name="T29" fmla="*/ 10 h 57"/>
                <a:gd name="T30" fmla="*/ 32 w 43"/>
                <a:gd name="T31" fmla="*/ 16 h 57"/>
                <a:gd name="T32" fmla="*/ 35 w 43"/>
                <a:gd name="T33" fmla="*/ 22 h 57"/>
                <a:gd name="T34" fmla="*/ 43 w 43"/>
                <a:gd name="T3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7">
                  <a:moveTo>
                    <a:pt x="43" y="25"/>
                  </a:moveTo>
                  <a:lnTo>
                    <a:pt x="40" y="33"/>
                  </a:lnTo>
                  <a:lnTo>
                    <a:pt x="35" y="30"/>
                  </a:lnTo>
                  <a:lnTo>
                    <a:pt x="25" y="44"/>
                  </a:lnTo>
                  <a:lnTo>
                    <a:pt x="30" y="54"/>
                  </a:lnTo>
                  <a:lnTo>
                    <a:pt x="20" y="57"/>
                  </a:lnTo>
                  <a:lnTo>
                    <a:pt x="8" y="55"/>
                  </a:lnTo>
                  <a:lnTo>
                    <a:pt x="2" y="44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20" y="11"/>
                  </a:lnTo>
                  <a:lnTo>
                    <a:pt x="25" y="6"/>
                  </a:lnTo>
                  <a:lnTo>
                    <a:pt x="36" y="0"/>
                  </a:lnTo>
                  <a:lnTo>
                    <a:pt x="37" y="10"/>
                  </a:lnTo>
                  <a:lnTo>
                    <a:pt x="32" y="16"/>
                  </a:lnTo>
                  <a:lnTo>
                    <a:pt x="35" y="22"/>
                  </a:lnTo>
                  <a:lnTo>
                    <a:pt x="43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8" name="Freeform 55">
              <a:extLst>
                <a:ext uri="{FF2B5EF4-FFF2-40B4-BE49-F238E27FC236}">
                  <a16:creationId xmlns:a16="http://schemas.microsoft.com/office/drawing/2014/main" id="{1B262185-B6B6-5846-90E7-D9681F97F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832" y="3601471"/>
              <a:ext cx="104821" cy="80795"/>
            </a:xfrm>
            <a:custGeom>
              <a:avLst/>
              <a:gdLst>
                <a:gd name="T0" fmla="*/ 7 w 66"/>
                <a:gd name="T1" fmla="*/ 4 h 48"/>
                <a:gd name="T2" fmla="*/ 10 w 66"/>
                <a:gd name="T3" fmla="*/ 0 h 48"/>
                <a:gd name="T4" fmla="*/ 24 w 66"/>
                <a:gd name="T5" fmla="*/ 0 h 48"/>
                <a:gd name="T6" fmla="*/ 34 w 66"/>
                <a:gd name="T7" fmla="*/ 6 h 48"/>
                <a:gd name="T8" fmla="*/ 39 w 66"/>
                <a:gd name="T9" fmla="*/ 5 h 48"/>
                <a:gd name="T10" fmla="*/ 41 w 66"/>
                <a:gd name="T11" fmla="*/ 13 h 48"/>
                <a:gd name="T12" fmla="*/ 51 w 66"/>
                <a:gd name="T13" fmla="*/ 12 h 48"/>
                <a:gd name="T14" fmla="*/ 50 w 66"/>
                <a:gd name="T15" fmla="*/ 18 h 48"/>
                <a:gd name="T16" fmla="*/ 58 w 66"/>
                <a:gd name="T17" fmla="*/ 19 h 48"/>
                <a:gd name="T18" fmla="*/ 66 w 66"/>
                <a:gd name="T19" fmla="*/ 27 h 48"/>
                <a:gd name="T20" fmla="*/ 58 w 66"/>
                <a:gd name="T21" fmla="*/ 35 h 48"/>
                <a:gd name="T22" fmla="*/ 50 w 66"/>
                <a:gd name="T23" fmla="*/ 31 h 48"/>
                <a:gd name="T24" fmla="*/ 42 w 66"/>
                <a:gd name="T25" fmla="*/ 31 h 48"/>
                <a:gd name="T26" fmla="*/ 36 w 66"/>
                <a:gd name="T27" fmla="*/ 30 h 48"/>
                <a:gd name="T28" fmla="*/ 32 w 66"/>
                <a:gd name="T29" fmla="*/ 34 h 48"/>
                <a:gd name="T30" fmla="*/ 25 w 66"/>
                <a:gd name="T31" fmla="*/ 36 h 48"/>
                <a:gd name="T32" fmla="*/ 23 w 66"/>
                <a:gd name="T33" fmla="*/ 30 h 48"/>
                <a:gd name="T34" fmla="*/ 17 w 66"/>
                <a:gd name="T35" fmla="*/ 34 h 48"/>
                <a:gd name="T36" fmla="*/ 8 w 66"/>
                <a:gd name="T37" fmla="*/ 48 h 48"/>
                <a:gd name="T38" fmla="*/ 4 w 66"/>
                <a:gd name="T39" fmla="*/ 44 h 48"/>
                <a:gd name="T40" fmla="*/ 3 w 66"/>
                <a:gd name="T41" fmla="*/ 39 h 48"/>
                <a:gd name="T42" fmla="*/ 4 w 66"/>
                <a:gd name="T43" fmla="*/ 33 h 48"/>
                <a:gd name="T44" fmla="*/ 0 w 66"/>
                <a:gd name="T45" fmla="*/ 27 h 48"/>
                <a:gd name="T46" fmla="*/ 5 w 66"/>
                <a:gd name="T47" fmla="*/ 23 h 48"/>
                <a:gd name="T48" fmla="*/ 8 w 66"/>
                <a:gd name="T49" fmla="*/ 15 h 48"/>
                <a:gd name="T50" fmla="*/ 7 w 66"/>
                <a:gd name="T51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48">
                  <a:moveTo>
                    <a:pt x="7" y="4"/>
                  </a:moveTo>
                  <a:lnTo>
                    <a:pt x="10" y="0"/>
                  </a:lnTo>
                  <a:lnTo>
                    <a:pt x="24" y="0"/>
                  </a:lnTo>
                  <a:lnTo>
                    <a:pt x="34" y="6"/>
                  </a:lnTo>
                  <a:lnTo>
                    <a:pt x="39" y="5"/>
                  </a:lnTo>
                  <a:lnTo>
                    <a:pt x="41" y="13"/>
                  </a:lnTo>
                  <a:lnTo>
                    <a:pt x="51" y="12"/>
                  </a:lnTo>
                  <a:lnTo>
                    <a:pt x="50" y="18"/>
                  </a:lnTo>
                  <a:lnTo>
                    <a:pt x="58" y="19"/>
                  </a:lnTo>
                  <a:lnTo>
                    <a:pt x="66" y="27"/>
                  </a:lnTo>
                  <a:lnTo>
                    <a:pt x="58" y="35"/>
                  </a:lnTo>
                  <a:lnTo>
                    <a:pt x="50" y="31"/>
                  </a:lnTo>
                  <a:lnTo>
                    <a:pt x="42" y="31"/>
                  </a:lnTo>
                  <a:lnTo>
                    <a:pt x="36" y="30"/>
                  </a:lnTo>
                  <a:lnTo>
                    <a:pt x="32" y="34"/>
                  </a:lnTo>
                  <a:lnTo>
                    <a:pt x="25" y="36"/>
                  </a:lnTo>
                  <a:lnTo>
                    <a:pt x="23" y="30"/>
                  </a:lnTo>
                  <a:lnTo>
                    <a:pt x="17" y="34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3" y="39"/>
                  </a:lnTo>
                  <a:lnTo>
                    <a:pt x="4" y="33"/>
                  </a:lnTo>
                  <a:lnTo>
                    <a:pt x="0" y="27"/>
                  </a:lnTo>
                  <a:lnTo>
                    <a:pt x="5" y="23"/>
                  </a:lnTo>
                  <a:lnTo>
                    <a:pt x="8" y="15"/>
                  </a:lnTo>
                  <a:lnTo>
                    <a:pt x="7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99" name="Freeform 56">
              <a:extLst>
                <a:ext uri="{FF2B5EF4-FFF2-40B4-BE49-F238E27FC236}">
                  <a16:creationId xmlns:a16="http://schemas.microsoft.com/office/drawing/2014/main" id="{7E07912E-D6A2-7647-BF7B-43355DDC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073" y="3000561"/>
              <a:ext cx="586042" cy="631209"/>
            </a:xfrm>
            <a:custGeom>
              <a:avLst/>
              <a:gdLst>
                <a:gd name="T0" fmla="*/ 369 w 369"/>
                <a:gd name="T1" fmla="*/ 283 h 375"/>
                <a:gd name="T2" fmla="*/ 309 w 369"/>
                <a:gd name="T3" fmla="*/ 322 h 375"/>
                <a:gd name="T4" fmla="*/ 257 w 369"/>
                <a:gd name="T5" fmla="*/ 363 h 375"/>
                <a:gd name="T6" fmla="*/ 231 w 369"/>
                <a:gd name="T7" fmla="*/ 372 h 375"/>
                <a:gd name="T8" fmla="*/ 211 w 369"/>
                <a:gd name="T9" fmla="*/ 375 h 375"/>
                <a:gd name="T10" fmla="*/ 211 w 369"/>
                <a:gd name="T11" fmla="*/ 361 h 375"/>
                <a:gd name="T12" fmla="*/ 203 w 369"/>
                <a:gd name="T13" fmla="*/ 358 h 375"/>
                <a:gd name="T14" fmla="*/ 191 w 369"/>
                <a:gd name="T15" fmla="*/ 352 h 375"/>
                <a:gd name="T16" fmla="*/ 187 w 369"/>
                <a:gd name="T17" fmla="*/ 342 h 375"/>
                <a:gd name="T18" fmla="*/ 126 w 369"/>
                <a:gd name="T19" fmla="*/ 297 h 375"/>
                <a:gd name="T20" fmla="*/ 66 w 369"/>
                <a:gd name="T21" fmla="*/ 252 h 375"/>
                <a:gd name="T22" fmla="*/ 0 w 369"/>
                <a:gd name="T23" fmla="*/ 201 h 375"/>
                <a:gd name="T24" fmla="*/ 1 w 369"/>
                <a:gd name="T25" fmla="*/ 197 h 375"/>
                <a:gd name="T26" fmla="*/ 1 w 369"/>
                <a:gd name="T27" fmla="*/ 196 h 375"/>
                <a:gd name="T28" fmla="*/ 1 w 369"/>
                <a:gd name="T29" fmla="*/ 171 h 375"/>
                <a:gd name="T30" fmla="*/ 30 w 369"/>
                <a:gd name="T31" fmla="*/ 156 h 375"/>
                <a:gd name="T32" fmla="*/ 48 w 369"/>
                <a:gd name="T33" fmla="*/ 153 h 375"/>
                <a:gd name="T34" fmla="*/ 62 w 369"/>
                <a:gd name="T35" fmla="*/ 147 h 375"/>
                <a:gd name="T36" fmla="*/ 69 w 369"/>
                <a:gd name="T37" fmla="*/ 137 h 375"/>
                <a:gd name="T38" fmla="*/ 90 w 369"/>
                <a:gd name="T39" fmla="*/ 129 h 375"/>
                <a:gd name="T40" fmla="*/ 91 w 369"/>
                <a:gd name="T41" fmla="*/ 113 h 375"/>
                <a:gd name="T42" fmla="*/ 101 w 369"/>
                <a:gd name="T43" fmla="*/ 112 h 375"/>
                <a:gd name="T44" fmla="*/ 109 w 369"/>
                <a:gd name="T45" fmla="*/ 104 h 375"/>
                <a:gd name="T46" fmla="*/ 132 w 369"/>
                <a:gd name="T47" fmla="*/ 100 h 375"/>
                <a:gd name="T48" fmla="*/ 135 w 369"/>
                <a:gd name="T49" fmla="*/ 92 h 375"/>
                <a:gd name="T50" fmla="*/ 130 w 369"/>
                <a:gd name="T51" fmla="*/ 88 h 375"/>
                <a:gd name="T52" fmla="*/ 124 w 369"/>
                <a:gd name="T53" fmla="*/ 66 h 375"/>
                <a:gd name="T54" fmla="*/ 123 w 369"/>
                <a:gd name="T55" fmla="*/ 53 h 375"/>
                <a:gd name="T56" fmla="*/ 117 w 369"/>
                <a:gd name="T57" fmla="*/ 40 h 375"/>
                <a:gd name="T58" fmla="*/ 134 w 369"/>
                <a:gd name="T59" fmla="*/ 29 h 375"/>
                <a:gd name="T60" fmla="*/ 152 w 369"/>
                <a:gd name="T61" fmla="*/ 25 h 375"/>
                <a:gd name="T62" fmla="*/ 163 w 369"/>
                <a:gd name="T63" fmla="*/ 17 h 375"/>
                <a:gd name="T64" fmla="*/ 179 w 369"/>
                <a:gd name="T65" fmla="*/ 11 h 375"/>
                <a:gd name="T66" fmla="*/ 209 w 369"/>
                <a:gd name="T67" fmla="*/ 7 h 375"/>
                <a:gd name="T68" fmla="*/ 237 w 369"/>
                <a:gd name="T69" fmla="*/ 5 h 375"/>
                <a:gd name="T70" fmla="*/ 246 w 369"/>
                <a:gd name="T71" fmla="*/ 8 h 375"/>
                <a:gd name="T72" fmla="*/ 262 w 369"/>
                <a:gd name="T73" fmla="*/ 0 h 375"/>
                <a:gd name="T74" fmla="*/ 280 w 369"/>
                <a:gd name="T75" fmla="*/ 0 h 375"/>
                <a:gd name="T76" fmla="*/ 287 w 369"/>
                <a:gd name="T77" fmla="*/ 5 h 375"/>
                <a:gd name="T78" fmla="*/ 299 w 369"/>
                <a:gd name="T79" fmla="*/ 3 h 375"/>
                <a:gd name="T80" fmla="*/ 296 w 369"/>
                <a:gd name="T81" fmla="*/ 14 h 375"/>
                <a:gd name="T82" fmla="*/ 299 w 369"/>
                <a:gd name="T83" fmla="*/ 34 h 375"/>
                <a:gd name="T84" fmla="*/ 295 w 369"/>
                <a:gd name="T85" fmla="*/ 51 h 375"/>
                <a:gd name="T86" fmla="*/ 285 w 369"/>
                <a:gd name="T87" fmla="*/ 62 h 375"/>
                <a:gd name="T88" fmla="*/ 287 w 369"/>
                <a:gd name="T89" fmla="*/ 78 h 375"/>
                <a:gd name="T90" fmla="*/ 302 w 369"/>
                <a:gd name="T91" fmla="*/ 90 h 375"/>
                <a:gd name="T92" fmla="*/ 302 w 369"/>
                <a:gd name="T93" fmla="*/ 95 h 375"/>
                <a:gd name="T94" fmla="*/ 313 w 369"/>
                <a:gd name="T95" fmla="*/ 104 h 375"/>
                <a:gd name="T96" fmla="*/ 321 w 369"/>
                <a:gd name="T97" fmla="*/ 141 h 375"/>
                <a:gd name="T98" fmla="*/ 327 w 369"/>
                <a:gd name="T99" fmla="*/ 159 h 375"/>
                <a:gd name="T100" fmla="*/ 329 w 369"/>
                <a:gd name="T101" fmla="*/ 169 h 375"/>
                <a:gd name="T102" fmla="*/ 326 w 369"/>
                <a:gd name="T103" fmla="*/ 186 h 375"/>
                <a:gd name="T104" fmla="*/ 327 w 369"/>
                <a:gd name="T105" fmla="*/ 195 h 375"/>
                <a:gd name="T106" fmla="*/ 325 w 369"/>
                <a:gd name="T107" fmla="*/ 207 h 375"/>
                <a:gd name="T108" fmla="*/ 327 w 369"/>
                <a:gd name="T109" fmla="*/ 220 h 375"/>
                <a:gd name="T110" fmla="*/ 320 w 369"/>
                <a:gd name="T111" fmla="*/ 228 h 375"/>
                <a:gd name="T112" fmla="*/ 331 w 369"/>
                <a:gd name="T113" fmla="*/ 244 h 375"/>
                <a:gd name="T114" fmla="*/ 332 w 369"/>
                <a:gd name="T115" fmla="*/ 252 h 375"/>
                <a:gd name="T116" fmla="*/ 339 w 369"/>
                <a:gd name="T117" fmla="*/ 264 h 375"/>
                <a:gd name="T118" fmla="*/ 347 w 369"/>
                <a:gd name="T119" fmla="*/ 260 h 375"/>
                <a:gd name="T120" fmla="*/ 361 w 369"/>
                <a:gd name="T121" fmla="*/ 270 h 375"/>
                <a:gd name="T122" fmla="*/ 369 w 369"/>
                <a:gd name="T123" fmla="*/ 28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9" h="375">
                  <a:moveTo>
                    <a:pt x="369" y="283"/>
                  </a:moveTo>
                  <a:lnTo>
                    <a:pt x="309" y="322"/>
                  </a:lnTo>
                  <a:lnTo>
                    <a:pt x="257" y="363"/>
                  </a:lnTo>
                  <a:lnTo>
                    <a:pt x="231" y="372"/>
                  </a:lnTo>
                  <a:lnTo>
                    <a:pt x="211" y="375"/>
                  </a:lnTo>
                  <a:lnTo>
                    <a:pt x="211" y="361"/>
                  </a:lnTo>
                  <a:lnTo>
                    <a:pt x="203" y="358"/>
                  </a:lnTo>
                  <a:lnTo>
                    <a:pt x="191" y="352"/>
                  </a:lnTo>
                  <a:lnTo>
                    <a:pt x="187" y="342"/>
                  </a:lnTo>
                  <a:lnTo>
                    <a:pt x="126" y="297"/>
                  </a:lnTo>
                  <a:lnTo>
                    <a:pt x="66" y="252"/>
                  </a:lnTo>
                  <a:lnTo>
                    <a:pt x="0" y="201"/>
                  </a:lnTo>
                  <a:lnTo>
                    <a:pt x="1" y="197"/>
                  </a:lnTo>
                  <a:lnTo>
                    <a:pt x="1" y="196"/>
                  </a:lnTo>
                  <a:lnTo>
                    <a:pt x="1" y="171"/>
                  </a:lnTo>
                  <a:lnTo>
                    <a:pt x="30" y="156"/>
                  </a:lnTo>
                  <a:lnTo>
                    <a:pt x="48" y="153"/>
                  </a:lnTo>
                  <a:lnTo>
                    <a:pt x="62" y="147"/>
                  </a:lnTo>
                  <a:lnTo>
                    <a:pt x="69" y="137"/>
                  </a:lnTo>
                  <a:lnTo>
                    <a:pt x="90" y="129"/>
                  </a:lnTo>
                  <a:lnTo>
                    <a:pt x="91" y="113"/>
                  </a:lnTo>
                  <a:lnTo>
                    <a:pt x="101" y="112"/>
                  </a:lnTo>
                  <a:lnTo>
                    <a:pt x="109" y="104"/>
                  </a:lnTo>
                  <a:lnTo>
                    <a:pt x="132" y="100"/>
                  </a:lnTo>
                  <a:lnTo>
                    <a:pt x="135" y="92"/>
                  </a:lnTo>
                  <a:lnTo>
                    <a:pt x="130" y="88"/>
                  </a:lnTo>
                  <a:lnTo>
                    <a:pt x="124" y="66"/>
                  </a:lnTo>
                  <a:lnTo>
                    <a:pt x="123" y="53"/>
                  </a:lnTo>
                  <a:lnTo>
                    <a:pt x="117" y="40"/>
                  </a:lnTo>
                  <a:lnTo>
                    <a:pt x="134" y="29"/>
                  </a:lnTo>
                  <a:lnTo>
                    <a:pt x="152" y="25"/>
                  </a:lnTo>
                  <a:lnTo>
                    <a:pt x="163" y="17"/>
                  </a:lnTo>
                  <a:lnTo>
                    <a:pt x="179" y="11"/>
                  </a:lnTo>
                  <a:lnTo>
                    <a:pt x="209" y="7"/>
                  </a:lnTo>
                  <a:lnTo>
                    <a:pt x="237" y="5"/>
                  </a:lnTo>
                  <a:lnTo>
                    <a:pt x="246" y="8"/>
                  </a:lnTo>
                  <a:lnTo>
                    <a:pt x="262" y="0"/>
                  </a:lnTo>
                  <a:lnTo>
                    <a:pt x="280" y="0"/>
                  </a:lnTo>
                  <a:lnTo>
                    <a:pt x="287" y="5"/>
                  </a:lnTo>
                  <a:lnTo>
                    <a:pt x="299" y="3"/>
                  </a:lnTo>
                  <a:lnTo>
                    <a:pt x="296" y="14"/>
                  </a:lnTo>
                  <a:lnTo>
                    <a:pt x="299" y="34"/>
                  </a:lnTo>
                  <a:lnTo>
                    <a:pt x="295" y="51"/>
                  </a:lnTo>
                  <a:lnTo>
                    <a:pt x="285" y="62"/>
                  </a:lnTo>
                  <a:lnTo>
                    <a:pt x="287" y="78"/>
                  </a:lnTo>
                  <a:lnTo>
                    <a:pt x="302" y="90"/>
                  </a:lnTo>
                  <a:lnTo>
                    <a:pt x="302" y="95"/>
                  </a:lnTo>
                  <a:lnTo>
                    <a:pt x="313" y="104"/>
                  </a:lnTo>
                  <a:lnTo>
                    <a:pt x="321" y="141"/>
                  </a:lnTo>
                  <a:lnTo>
                    <a:pt x="327" y="159"/>
                  </a:lnTo>
                  <a:lnTo>
                    <a:pt x="329" y="169"/>
                  </a:lnTo>
                  <a:lnTo>
                    <a:pt x="326" y="186"/>
                  </a:lnTo>
                  <a:lnTo>
                    <a:pt x="327" y="195"/>
                  </a:lnTo>
                  <a:lnTo>
                    <a:pt x="325" y="207"/>
                  </a:lnTo>
                  <a:lnTo>
                    <a:pt x="327" y="220"/>
                  </a:lnTo>
                  <a:lnTo>
                    <a:pt x="320" y="228"/>
                  </a:lnTo>
                  <a:lnTo>
                    <a:pt x="331" y="244"/>
                  </a:lnTo>
                  <a:lnTo>
                    <a:pt x="332" y="252"/>
                  </a:lnTo>
                  <a:lnTo>
                    <a:pt x="339" y="264"/>
                  </a:lnTo>
                  <a:lnTo>
                    <a:pt x="347" y="260"/>
                  </a:lnTo>
                  <a:lnTo>
                    <a:pt x="361" y="270"/>
                  </a:lnTo>
                  <a:lnTo>
                    <a:pt x="369" y="283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0" name="Freeform 57">
              <a:extLst>
                <a:ext uri="{FF2B5EF4-FFF2-40B4-BE49-F238E27FC236}">
                  <a16:creationId xmlns:a16="http://schemas.microsoft.com/office/drawing/2014/main" id="{3CA27239-C356-274B-B9BE-15B8ABAB4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016" y="4249513"/>
              <a:ext cx="166761" cy="220503"/>
            </a:xfrm>
            <a:custGeom>
              <a:avLst/>
              <a:gdLst>
                <a:gd name="T0" fmla="*/ 13 w 105"/>
                <a:gd name="T1" fmla="*/ 99 h 131"/>
                <a:gd name="T2" fmla="*/ 22 w 105"/>
                <a:gd name="T3" fmla="*/ 84 h 131"/>
                <a:gd name="T4" fmla="*/ 18 w 105"/>
                <a:gd name="T5" fmla="*/ 75 h 131"/>
                <a:gd name="T6" fmla="*/ 11 w 105"/>
                <a:gd name="T7" fmla="*/ 84 h 131"/>
                <a:gd name="T8" fmla="*/ 0 w 105"/>
                <a:gd name="T9" fmla="*/ 75 h 131"/>
                <a:gd name="T10" fmla="*/ 4 w 105"/>
                <a:gd name="T11" fmla="*/ 69 h 131"/>
                <a:gd name="T12" fmla="*/ 0 w 105"/>
                <a:gd name="T13" fmla="*/ 50 h 131"/>
                <a:gd name="T14" fmla="*/ 7 w 105"/>
                <a:gd name="T15" fmla="*/ 47 h 131"/>
                <a:gd name="T16" fmla="*/ 10 w 105"/>
                <a:gd name="T17" fmla="*/ 34 h 131"/>
                <a:gd name="T18" fmla="*/ 17 w 105"/>
                <a:gd name="T19" fmla="*/ 21 h 131"/>
                <a:gd name="T20" fmla="*/ 16 w 105"/>
                <a:gd name="T21" fmla="*/ 12 h 131"/>
                <a:gd name="T22" fmla="*/ 26 w 105"/>
                <a:gd name="T23" fmla="*/ 8 h 131"/>
                <a:gd name="T24" fmla="*/ 39 w 105"/>
                <a:gd name="T25" fmla="*/ 0 h 131"/>
                <a:gd name="T26" fmla="*/ 57 w 105"/>
                <a:gd name="T27" fmla="*/ 12 h 131"/>
                <a:gd name="T28" fmla="*/ 60 w 105"/>
                <a:gd name="T29" fmla="*/ 11 h 131"/>
                <a:gd name="T30" fmla="*/ 65 w 105"/>
                <a:gd name="T31" fmla="*/ 20 h 131"/>
                <a:gd name="T32" fmla="*/ 80 w 105"/>
                <a:gd name="T33" fmla="*/ 23 h 131"/>
                <a:gd name="T34" fmla="*/ 86 w 105"/>
                <a:gd name="T35" fmla="*/ 20 h 131"/>
                <a:gd name="T36" fmla="*/ 95 w 105"/>
                <a:gd name="T37" fmla="*/ 27 h 131"/>
                <a:gd name="T38" fmla="*/ 102 w 105"/>
                <a:gd name="T39" fmla="*/ 31 h 131"/>
                <a:gd name="T40" fmla="*/ 105 w 105"/>
                <a:gd name="T41" fmla="*/ 47 h 131"/>
                <a:gd name="T42" fmla="*/ 99 w 105"/>
                <a:gd name="T43" fmla="*/ 61 h 131"/>
                <a:gd name="T44" fmla="*/ 80 w 105"/>
                <a:gd name="T45" fmla="*/ 83 h 131"/>
                <a:gd name="T46" fmla="*/ 58 w 105"/>
                <a:gd name="T47" fmla="*/ 91 h 131"/>
                <a:gd name="T48" fmla="*/ 47 w 105"/>
                <a:gd name="T49" fmla="*/ 109 h 131"/>
                <a:gd name="T50" fmla="*/ 44 w 105"/>
                <a:gd name="T51" fmla="*/ 123 h 131"/>
                <a:gd name="T52" fmla="*/ 34 w 105"/>
                <a:gd name="T53" fmla="*/ 131 h 131"/>
                <a:gd name="T54" fmla="*/ 26 w 105"/>
                <a:gd name="T55" fmla="*/ 121 h 131"/>
                <a:gd name="T56" fmla="*/ 18 w 105"/>
                <a:gd name="T57" fmla="*/ 119 h 131"/>
                <a:gd name="T58" fmla="*/ 10 w 105"/>
                <a:gd name="T59" fmla="*/ 120 h 131"/>
                <a:gd name="T60" fmla="*/ 10 w 105"/>
                <a:gd name="T61" fmla="*/ 113 h 131"/>
                <a:gd name="T62" fmla="*/ 15 w 105"/>
                <a:gd name="T63" fmla="*/ 108 h 131"/>
                <a:gd name="T64" fmla="*/ 13 w 105"/>
                <a:gd name="T65" fmla="*/ 9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31">
                  <a:moveTo>
                    <a:pt x="13" y="99"/>
                  </a:moveTo>
                  <a:lnTo>
                    <a:pt x="22" y="84"/>
                  </a:lnTo>
                  <a:lnTo>
                    <a:pt x="18" y="75"/>
                  </a:lnTo>
                  <a:lnTo>
                    <a:pt x="11" y="84"/>
                  </a:lnTo>
                  <a:lnTo>
                    <a:pt x="0" y="7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7" y="47"/>
                  </a:lnTo>
                  <a:lnTo>
                    <a:pt x="10" y="34"/>
                  </a:lnTo>
                  <a:lnTo>
                    <a:pt x="17" y="21"/>
                  </a:lnTo>
                  <a:lnTo>
                    <a:pt x="16" y="12"/>
                  </a:lnTo>
                  <a:lnTo>
                    <a:pt x="26" y="8"/>
                  </a:lnTo>
                  <a:lnTo>
                    <a:pt x="39" y="0"/>
                  </a:lnTo>
                  <a:lnTo>
                    <a:pt x="57" y="12"/>
                  </a:lnTo>
                  <a:lnTo>
                    <a:pt x="60" y="11"/>
                  </a:lnTo>
                  <a:lnTo>
                    <a:pt x="65" y="20"/>
                  </a:lnTo>
                  <a:lnTo>
                    <a:pt x="80" y="23"/>
                  </a:lnTo>
                  <a:lnTo>
                    <a:pt x="86" y="20"/>
                  </a:lnTo>
                  <a:lnTo>
                    <a:pt x="95" y="27"/>
                  </a:lnTo>
                  <a:lnTo>
                    <a:pt x="102" y="31"/>
                  </a:lnTo>
                  <a:lnTo>
                    <a:pt x="105" y="47"/>
                  </a:lnTo>
                  <a:lnTo>
                    <a:pt x="99" y="61"/>
                  </a:lnTo>
                  <a:lnTo>
                    <a:pt x="80" y="83"/>
                  </a:lnTo>
                  <a:lnTo>
                    <a:pt x="58" y="91"/>
                  </a:lnTo>
                  <a:lnTo>
                    <a:pt x="47" y="109"/>
                  </a:lnTo>
                  <a:lnTo>
                    <a:pt x="44" y="123"/>
                  </a:lnTo>
                  <a:lnTo>
                    <a:pt x="34" y="131"/>
                  </a:lnTo>
                  <a:lnTo>
                    <a:pt x="26" y="121"/>
                  </a:lnTo>
                  <a:lnTo>
                    <a:pt x="18" y="119"/>
                  </a:lnTo>
                  <a:lnTo>
                    <a:pt x="10" y="120"/>
                  </a:lnTo>
                  <a:lnTo>
                    <a:pt x="10" y="113"/>
                  </a:lnTo>
                  <a:lnTo>
                    <a:pt x="15" y="108"/>
                  </a:lnTo>
                  <a:lnTo>
                    <a:pt x="13" y="9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1" name="Freeform 58">
              <a:extLst>
                <a:ext uri="{FF2B5EF4-FFF2-40B4-BE49-F238E27FC236}">
                  <a16:creationId xmlns:a16="http://schemas.microsoft.com/office/drawing/2014/main" id="{ACBB162B-3A57-E642-8B09-07848A910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516" y="3192448"/>
              <a:ext cx="362107" cy="334962"/>
            </a:xfrm>
            <a:custGeom>
              <a:avLst/>
              <a:gdLst>
                <a:gd name="T0" fmla="*/ 181 w 228"/>
                <a:gd name="T1" fmla="*/ 44 h 199"/>
                <a:gd name="T2" fmla="*/ 177 w 228"/>
                <a:gd name="T3" fmla="*/ 52 h 199"/>
                <a:gd name="T4" fmla="*/ 175 w 228"/>
                <a:gd name="T5" fmla="*/ 68 h 199"/>
                <a:gd name="T6" fmla="*/ 171 w 228"/>
                <a:gd name="T7" fmla="*/ 79 h 199"/>
                <a:gd name="T8" fmla="*/ 167 w 228"/>
                <a:gd name="T9" fmla="*/ 82 h 199"/>
                <a:gd name="T10" fmla="*/ 160 w 228"/>
                <a:gd name="T11" fmla="*/ 75 h 199"/>
                <a:gd name="T12" fmla="*/ 152 w 228"/>
                <a:gd name="T13" fmla="*/ 66 h 199"/>
                <a:gd name="T14" fmla="*/ 137 w 228"/>
                <a:gd name="T15" fmla="*/ 36 h 199"/>
                <a:gd name="T16" fmla="*/ 135 w 228"/>
                <a:gd name="T17" fmla="*/ 38 h 199"/>
                <a:gd name="T18" fmla="*/ 144 w 228"/>
                <a:gd name="T19" fmla="*/ 60 h 199"/>
                <a:gd name="T20" fmla="*/ 157 w 228"/>
                <a:gd name="T21" fmla="*/ 81 h 199"/>
                <a:gd name="T22" fmla="*/ 173 w 228"/>
                <a:gd name="T23" fmla="*/ 113 h 199"/>
                <a:gd name="T24" fmla="*/ 180 w 228"/>
                <a:gd name="T25" fmla="*/ 125 h 199"/>
                <a:gd name="T26" fmla="*/ 187 w 228"/>
                <a:gd name="T27" fmla="*/ 136 h 199"/>
                <a:gd name="T28" fmla="*/ 204 w 228"/>
                <a:gd name="T29" fmla="*/ 159 h 199"/>
                <a:gd name="T30" fmla="*/ 201 w 228"/>
                <a:gd name="T31" fmla="*/ 163 h 199"/>
                <a:gd name="T32" fmla="*/ 203 w 228"/>
                <a:gd name="T33" fmla="*/ 176 h 199"/>
                <a:gd name="T34" fmla="*/ 225 w 228"/>
                <a:gd name="T35" fmla="*/ 195 h 199"/>
                <a:gd name="T36" fmla="*/ 228 w 228"/>
                <a:gd name="T37" fmla="*/ 199 h 199"/>
                <a:gd name="T38" fmla="*/ 157 w 228"/>
                <a:gd name="T39" fmla="*/ 199 h 199"/>
                <a:gd name="T40" fmla="*/ 87 w 228"/>
                <a:gd name="T41" fmla="*/ 199 h 199"/>
                <a:gd name="T42" fmla="*/ 15 w 228"/>
                <a:gd name="T43" fmla="*/ 199 h 199"/>
                <a:gd name="T44" fmla="*/ 11 w 228"/>
                <a:gd name="T45" fmla="*/ 123 h 199"/>
                <a:gd name="T46" fmla="*/ 6 w 228"/>
                <a:gd name="T47" fmla="*/ 49 h 199"/>
                <a:gd name="T48" fmla="*/ 0 w 228"/>
                <a:gd name="T49" fmla="*/ 32 h 199"/>
                <a:gd name="T50" fmla="*/ 4 w 228"/>
                <a:gd name="T51" fmla="*/ 19 h 199"/>
                <a:gd name="T52" fmla="*/ 1 w 228"/>
                <a:gd name="T53" fmla="*/ 11 h 199"/>
                <a:gd name="T54" fmla="*/ 6 w 228"/>
                <a:gd name="T55" fmla="*/ 1 h 199"/>
                <a:gd name="T56" fmla="*/ 29 w 228"/>
                <a:gd name="T57" fmla="*/ 0 h 199"/>
                <a:gd name="T58" fmla="*/ 47 w 228"/>
                <a:gd name="T59" fmla="*/ 6 h 199"/>
                <a:gd name="T60" fmla="*/ 65 w 228"/>
                <a:gd name="T61" fmla="*/ 12 h 199"/>
                <a:gd name="T62" fmla="*/ 73 w 228"/>
                <a:gd name="T63" fmla="*/ 15 h 199"/>
                <a:gd name="T64" fmla="*/ 86 w 228"/>
                <a:gd name="T65" fmla="*/ 9 h 199"/>
                <a:gd name="T66" fmla="*/ 93 w 228"/>
                <a:gd name="T67" fmla="*/ 3 h 199"/>
                <a:gd name="T68" fmla="*/ 108 w 228"/>
                <a:gd name="T69" fmla="*/ 1 h 199"/>
                <a:gd name="T70" fmla="*/ 121 w 228"/>
                <a:gd name="T71" fmla="*/ 4 h 199"/>
                <a:gd name="T72" fmla="*/ 126 w 228"/>
                <a:gd name="T73" fmla="*/ 14 h 199"/>
                <a:gd name="T74" fmla="*/ 130 w 228"/>
                <a:gd name="T75" fmla="*/ 7 h 199"/>
                <a:gd name="T76" fmla="*/ 144 w 228"/>
                <a:gd name="T77" fmla="*/ 12 h 199"/>
                <a:gd name="T78" fmla="*/ 158 w 228"/>
                <a:gd name="T79" fmla="*/ 13 h 199"/>
                <a:gd name="T80" fmla="*/ 166 w 228"/>
                <a:gd name="T81" fmla="*/ 8 h 199"/>
                <a:gd name="T82" fmla="*/ 181 w 228"/>
                <a:gd name="T83" fmla="*/ 4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199">
                  <a:moveTo>
                    <a:pt x="181" y="44"/>
                  </a:moveTo>
                  <a:lnTo>
                    <a:pt x="177" y="52"/>
                  </a:lnTo>
                  <a:lnTo>
                    <a:pt x="175" y="68"/>
                  </a:lnTo>
                  <a:lnTo>
                    <a:pt x="171" y="79"/>
                  </a:lnTo>
                  <a:lnTo>
                    <a:pt x="167" y="82"/>
                  </a:lnTo>
                  <a:lnTo>
                    <a:pt x="160" y="75"/>
                  </a:lnTo>
                  <a:lnTo>
                    <a:pt x="152" y="66"/>
                  </a:lnTo>
                  <a:lnTo>
                    <a:pt x="137" y="36"/>
                  </a:lnTo>
                  <a:lnTo>
                    <a:pt x="135" y="38"/>
                  </a:lnTo>
                  <a:lnTo>
                    <a:pt x="144" y="60"/>
                  </a:lnTo>
                  <a:lnTo>
                    <a:pt x="157" y="81"/>
                  </a:lnTo>
                  <a:lnTo>
                    <a:pt x="173" y="113"/>
                  </a:lnTo>
                  <a:lnTo>
                    <a:pt x="180" y="125"/>
                  </a:lnTo>
                  <a:lnTo>
                    <a:pt x="187" y="136"/>
                  </a:lnTo>
                  <a:lnTo>
                    <a:pt x="204" y="159"/>
                  </a:lnTo>
                  <a:lnTo>
                    <a:pt x="201" y="163"/>
                  </a:lnTo>
                  <a:lnTo>
                    <a:pt x="203" y="176"/>
                  </a:lnTo>
                  <a:lnTo>
                    <a:pt x="225" y="195"/>
                  </a:lnTo>
                  <a:lnTo>
                    <a:pt x="228" y="199"/>
                  </a:lnTo>
                  <a:lnTo>
                    <a:pt x="157" y="199"/>
                  </a:lnTo>
                  <a:lnTo>
                    <a:pt x="87" y="199"/>
                  </a:lnTo>
                  <a:lnTo>
                    <a:pt x="15" y="199"/>
                  </a:lnTo>
                  <a:lnTo>
                    <a:pt x="11" y="123"/>
                  </a:lnTo>
                  <a:lnTo>
                    <a:pt x="6" y="49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" y="11"/>
                  </a:lnTo>
                  <a:lnTo>
                    <a:pt x="6" y="1"/>
                  </a:lnTo>
                  <a:lnTo>
                    <a:pt x="29" y="0"/>
                  </a:lnTo>
                  <a:lnTo>
                    <a:pt x="47" y="6"/>
                  </a:lnTo>
                  <a:lnTo>
                    <a:pt x="65" y="12"/>
                  </a:lnTo>
                  <a:lnTo>
                    <a:pt x="73" y="15"/>
                  </a:lnTo>
                  <a:lnTo>
                    <a:pt x="86" y="9"/>
                  </a:lnTo>
                  <a:lnTo>
                    <a:pt x="93" y="3"/>
                  </a:lnTo>
                  <a:lnTo>
                    <a:pt x="108" y="1"/>
                  </a:lnTo>
                  <a:lnTo>
                    <a:pt x="121" y="4"/>
                  </a:lnTo>
                  <a:lnTo>
                    <a:pt x="126" y="14"/>
                  </a:lnTo>
                  <a:lnTo>
                    <a:pt x="130" y="7"/>
                  </a:lnTo>
                  <a:lnTo>
                    <a:pt x="144" y="12"/>
                  </a:lnTo>
                  <a:lnTo>
                    <a:pt x="158" y="13"/>
                  </a:lnTo>
                  <a:lnTo>
                    <a:pt x="166" y="8"/>
                  </a:lnTo>
                  <a:lnTo>
                    <a:pt x="181" y="4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2" name="Freeform 59">
              <a:extLst>
                <a:ext uri="{FF2B5EF4-FFF2-40B4-BE49-F238E27FC236}">
                  <a16:creationId xmlns:a16="http://schemas.microsoft.com/office/drawing/2014/main" id="{B4621380-4FBB-BD41-85A9-E3B5C132D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46" y="3668800"/>
              <a:ext cx="198524" cy="193572"/>
            </a:xfrm>
            <a:custGeom>
              <a:avLst/>
              <a:gdLst>
                <a:gd name="T0" fmla="*/ 112 w 125"/>
                <a:gd name="T1" fmla="*/ 113 h 115"/>
                <a:gd name="T2" fmla="*/ 106 w 125"/>
                <a:gd name="T3" fmla="*/ 106 h 115"/>
                <a:gd name="T4" fmla="*/ 98 w 125"/>
                <a:gd name="T5" fmla="*/ 94 h 115"/>
                <a:gd name="T6" fmla="*/ 89 w 125"/>
                <a:gd name="T7" fmla="*/ 87 h 115"/>
                <a:gd name="T8" fmla="*/ 84 w 125"/>
                <a:gd name="T9" fmla="*/ 80 h 115"/>
                <a:gd name="T10" fmla="*/ 68 w 125"/>
                <a:gd name="T11" fmla="*/ 72 h 115"/>
                <a:gd name="T12" fmla="*/ 56 w 125"/>
                <a:gd name="T13" fmla="*/ 71 h 115"/>
                <a:gd name="T14" fmla="*/ 51 w 125"/>
                <a:gd name="T15" fmla="*/ 67 h 115"/>
                <a:gd name="T16" fmla="*/ 41 w 125"/>
                <a:gd name="T17" fmla="*/ 72 h 115"/>
                <a:gd name="T18" fmla="*/ 29 w 125"/>
                <a:gd name="T19" fmla="*/ 63 h 115"/>
                <a:gd name="T20" fmla="*/ 24 w 125"/>
                <a:gd name="T21" fmla="*/ 78 h 115"/>
                <a:gd name="T22" fmla="*/ 3 w 125"/>
                <a:gd name="T23" fmla="*/ 74 h 115"/>
                <a:gd name="T24" fmla="*/ 0 w 125"/>
                <a:gd name="T25" fmla="*/ 65 h 115"/>
                <a:gd name="T26" fmla="*/ 7 w 125"/>
                <a:gd name="T27" fmla="*/ 35 h 115"/>
                <a:gd name="T28" fmla="*/ 8 w 125"/>
                <a:gd name="T29" fmla="*/ 21 h 115"/>
                <a:gd name="T30" fmla="*/ 13 w 125"/>
                <a:gd name="T31" fmla="*/ 15 h 115"/>
                <a:gd name="T32" fmla="*/ 27 w 125"/>
                <a:gd name="T33" fmla="*/ 11 h 115"/>
                <a:gd name="T34" fmla="*/ 35 w 125"/>
                <a:gd name="T35" fmla="*/ 0 h 115"/>
                <a:gd name="T36" fmla="*/ 47 w 125"/>
                <a:gd name="T37" fmla="*/ 23 h 115"/>
                <a:gd name="T38" fmla="*/ 53 w 125"/>
                <a:gd name="T39" fmla="*/ 43 h 115"/>
                <a:gd name="T40" fmla="*/ 63 w 125"/>
                <a:gd name="T41" fmla="*/ 53 h 115"/>
                <a:gd name="T42" fmla="*/ 89 w 125"/>
                <a:gd name="T43" fmla="*/ 72 h 115"/>
                <a:gd name="T44" fmla="*/ 100 w 125"/>
                <a:gd name="T45" fmla="*/ 84 h 115"/>
                <a:gd name="T46" fmla="*/ 110 w 125"/>
                <a:gd name="T47" fmla="*/ 96 h 115"/>
                <a:gd name="T48" fmla="*/ 116 w 125"/>
                <a:gd name="T49" fmla="*/ 103 h 115"/>
                <a:gd name="T50" fmla="*/ 125 w 125"/>
                <a:gd name="T51" fmla="*/ 110 h 115"/>
                <a:gd name="T52" fmla="*/ 120 w 125"/>
                <a:gd name="T53" fmla="*/ 115 h 115"/>
                <a:gd name="T54" fmla="*/ 112 w 125"/>
                <a:gd name="T55" fmla="*/ 11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" h="115">
                  <a:moveTo>
                    <a:pt x="112" y="113"/>
                  </a:moveTo>
                  <a:lnTo>
                    <a:pt x="106" y="106"/>
                  </a:lnTo>
                  <a:lnTo>
                    <a:pt x="98" y="94"/>
                  </a:lnTo>
                  <a:lnTo>
                    <a:pt x="89" y="87"/>
                  </a:lnTo>
                  <a:lnTo>
                    <a:pt x="84" y="80"/>
                  </a:lnTo>
                  <a:lnTo>
                    <a:pt x="68" y="72"/>
                  </a:lnTo>
                  <a:lnTo>
                    <a:pt x="56" y="71"/>
                  </a:lnTo>
                  <a:lnTo>
                    <a:pt x="51" y="67"/>
                  </a:lnTo>
                  <a:lnTo>
                    <a:pt x="41" y="72"/>
                  </a:lnTo>
                  <a:lnTo>
                    <a:pt x="29" y="63"/>
                  </a:lnTo>
                  <a:lnTo>
                    <a:pt x="24" y="78"/>
                  </a:lnTo>
                  <a:lnTo>
                    <a:pt x="3" y="74"/>
                  </a:lnTo>
                  <a:lnTo>
                    <a:pt x="0" y="65"/>
                  </a:lnTo>
                  <a:lnTo>
                    <a:pt x="7" y="35"/>
                  </a:lnTo>
                  <a:lnTo>
                    <a:pt x="8" y="21"/>
                  </a:lnTo>
                  <a:lnTo>
                    <a:pt x="13" y="15"/>
                  </a:lnTo>
                  <a:lnTo>
                    <a:pt x="27" y="11"/>
                  </a:lnTo>
                  <a:lnTo>
                    <a:pt x="35" y="0"/>
                  </a:lnTo>
                  <a:lnTo>
                    <a:pt x="47" y="23"/>
                  </a:lnTo>
                  <a:lnTo>
                    <a:pt x="53" y="43"/>
                  </a:lnTo>
                  <a:lnTo>
                    <a:pt x="63" y="53"/>
                  </a:lnTo>
                  <a:lnTo>
                    <a:pt x="89" y="72"/>
                  </a:lnTo>
                  <a:lnTo>
                    <a:pt x="100" y="84"/>
                  </a:lnTo>
                  <a:lnTo>
                    <a:pt x="110" y="96"/>
                  </a:lnTo>
                  <a:lnTo>
                    <a:pt x="116" y="103"/>
                  </a:lnTo>
                  <a:lnTo>
                    <a:pt x="125" y="110"/>
                  </a:lnTo>
                  <a:lnTo>
                    <a:pt x="120" y="115"/>
                  </a:lnTo>
                  <a:lnTo>
                    <a:pt x="112" y="1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3" name="Freeform 60">
              <a:extLst>
                <a:ext uri="{FF2B5EF4-FFF2-40B4-BE49-F238E27FC236}">
                  <a16:creationId xmlns:a16="http://schemas.microsoft.com/office/drawing/2014/main" id="{DA7ECA88-2FAD-D34B-9CDE-36A1DB7B5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897" y="2769959"/>
              <a:ext cx="328756" cy="271000"/>
            </a:xfrm>
            <a:custGeom>
              <a:avLst/>
              <a:gdLst>
                <a:gd name="T0" fmla="*/ 5 w 207"/>
                <a:gd name="T1" fmla="*/ 39 h 161"/>
                <a:gd name="T2" fmla="*/ 6 w 207"/>
                <a:gd name="T3" fmla="*/ 24 h 161"/>
                <a:gd name="T4" fmla="*/ 0 w 207"/>
                <a:gd name="T5" fmla="*/ 15 h 161"/>
                <a:gd name="T6" fmla="*/ 24 w 207"/>
                <a:gd name="T7" fmla="*/ 0 h 161"/>
                <a:gd name="T8" fmla="*/ 44 w 207"/>
                <a:gd name="T9" fmla="*/ 4 h 161"/>
                <a:gd name="T10" fmla="*/ 66 w 207"/>
                <a:gd name="T11" fmla="*/ 4 h 161"/>
                <a:gd name="T12" fmla="*/ 84 w 207"/>
                <a:gd name="T13" fmla="*/ 7 h 161"/>
                <a:gd name="T14" fmla="*/ 98 w 207"/>
                <a:gd name="T15" fmla="*/ 6 h 161"/>
                <a:gd name="T16" fmla="*/ 125 w 207"/>
                <a:gd name="T17" fmla="*/ 7 h 161"/>
                <a:gd name="T18" fmla="*/ 131 w 207"/>
                <a:gd name="T19" fmla="*/ 15 h 161"/>
                <a:gd name="T20" fmla="*/ 162 w 207"/>
                <a:gd name="T21" fmla="*/ 24 h 161"/>
                <a:gd name="T22" fmla="*/ 168 w 207"/>
                <a:gd name="T23" fmla="*/ 20 h 161"/>
                <a:gd name="T24" fmla="*/ 187 w 207"/>
                <a:gd name="T25" fmla="*/ 29 h 161"/>
                <a:gd name="T26" fmla="*/ 206 w 207"/>
                <a:gd name="T27" fmla="*/ 27 h 161"/>
                <a:gd name="T28" fmla="*/ 207 w 207"/>
                <a:gd name="T29" fmla="*/ 38 h 161"/>
                <a:gd name="T30" fmla="*/ 191 w 207"/>
                <a:gd name="T31" fmla="*/ 52 h 161"/>
                <a:gd name="T32" fmla="*/ 170 w 207"/>
                <a:gd name="T33" fmla="*/ 57 h 161"/>
                <a:gd name="T34" fmla="*/ 169 w 207"/>
                <a:gd name="T35" fmla="*/ 63 h 161"/>
                <a:gd name="T36" fmla="*/ 158 w 207"/>
                <a:gd name="T37" fmla="*/ 75 h 161"/>
                <a:gd name="T38" fmla="*/ 152 w 207"/>
                <a:gd name="T39" fmla="*/ 92 h 161"/>
                <a:gd name="T40" fmla="*/ 158 w 207"/>
                <a:gd name="T41" fmla="*/ 103 h 161"/>
                <a:gd name="T42" fmla="*/ 148 w 207"/>
                <a:gd name="T43" fmla="*/ 113 h 161"/>
                <a:gd name="T44" fmla="*/ 145 w 207"/>
                <a:gd name="T45" fmla="*/ 126 h 161"/>
                <a:gd name="T46" fmla="*/ 132 w 207"/>
                <a:gd name="T47" fmla="*/ 130 h 161"/>
                <a:gd name="T48" fmla="*/ 119 w 207"/>
                <a:gd name="T49" fmla="*/ 146 h 161"/>
                <a:gd name="T50" fmla="*/ 98 w 207"/>
                <a:gd name="T51" fmla="*/ 146 h 161"/>
                <a:gd name="T52" fmla="*/ 81 w 207"/>
                <a:gd name="T53" fmla="*/ 146 h 161"/>
                <a:gd name="T54" fmla="*/ 70 w 207"/>
                <a:gd name="T55" fmla="*/ 153 h 161"/>
                <a:gd name="T56" fmla="*/ 64 w 207"/>
                <a:gd name="T57" fmla="*/ 161 h 161"/>
                <a:gd name="T58" fmla="*/ 55 w 207"/>
                <a:gd name="T59" fmla="*/ 159 h 161"/>
                <a:gd name="T60" fmla="*/ 49 w 207"/>
                <a:gd name="T61" fmla="*/ 152 h 161"/>
                <a:gd name="T62" fmla="*/ 44 w 207"/>
                <a:gd name="T63" fmla="*/ 140 h 161"/>
                <a:gd name="T64" fmla="*/ 29 w 207"/>
                <a:gd name="T65" fmla="*/ 137 h 161"/>
                <a:gd name="T66" fmla="*/ 27 w 207"/>
                <a:gd name="T67" fmla="*/ 130 h 161"/>
                <a:gd name="T68" fmla="*/ 34 w 207"/>
                <a:gd name="T69" fmla="*/ 123 h 161"/>
                <a:gd name="T70" fmla="*/ 36 w 207"/>
                <a:gd name="T71" fmla="*/ 117 h 161"/>
                <a:gd name="T72" fmla="*/ 31 w 207"/>
                <a:gd name="T73" fmla="*/ 111 h 161"/>
                <a:gd name="T74" fmla="*/ 36 w 207"/>
                <a:gd name="T75" fmla="*/ 98 h 161"/>
                <a:gd name="T76" fmla="*/ 29 w 207"/>
                <a:gd name="T77" fmla="*/ 85 h 161"/>
                <a:gd name="T78" fmla="*/ 37 w 207"/>
                <a:gd name="T79" fmla="*/ 83 h 161"/>
                <a:gd name="T80" fmla="*/ 37 w 207"/>
                <a:gd name="T81" fmla="*/ 74 h 161"/>
                <a:gd name="T82" fmla="*/ 40 w 207"/>
                <a:gd name="T83" fmla="*/ 71 h 161"/>
                <a:gd name="T84" fmla="*/ 41 w 207"/>
                <a:gd name="T85" fmla="*/ 55 h 161"/>
                <a:gd name="T86" fmla="*/ 49 w 207"/>
                <a:gd name="T87" fmla="*/ 49 h 161"/>
                <a:gd name="T88" fmla="*/ 44 w 207"/>
                <a:gd name="T89" fmla="*/ 39 h 161"/>
                <a:gd name="T90" fmla="*/ 35 w 207"/>
                <a:gd name="T91" fmla="*/ 38 h 161"/>
                <a:gd name="T92" fmla="*/ 32 w 207"/>
                <a:gd name="T93" fmla="*/ 40 h 161"/>
                <a:gd name="T94" fmla="*/ 22 w 207"/>
                <a:gd name="T95" fmla="*/ 40 h 161"/>
                <a:gd name="T96" fmla="*/ 18 w 207"/>
                <a:gd name="T97" fmla="*/ 30 h 161"/>
                <a:gd name="T98" fmla="*/ 11 w 207"/>
                <a:gd name="T99" fmla="*/ 33 h 161"/>
                <a:gd name="T100" fmla="*/ 5 w 207"/>
                <a:gd name="T101" fmla="*/ 3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" h="161">
                  <a:moveTo>
                    <a:pt x="5" y="39"/>
                  </a:moveTo>
                  <a:lnTo>
                    <a:pt x="6" y="24"/>
                  </a:lnTo>
                  <a:lnTo>
                    <a:pt x="0" y="15"/>
                  </a:lnTo>
                  <a:lnTo>
                    <a:pt x="24" y="0"/>
                  </a:lnTo>
                  <a:lnTo>
                    <a:pt x="44" y="4"/>
                  </a:lnTo>
                  <a:lnTo>
                    <a:pt x="66" y="4"/>
                  </a:lnTo>
                  <a:lnTo>
                    <a:pt x="84" y="7"/>
                  </a:lnTo>
                  <a:lnTo>
                    <a:pt x="98" y="6"/>
                  </a:lnTo>
                  <a:lnTo>
                    <a:pt x="125" y="7"/>
                  </a:lnTo>
                  <a:lnTo>
                    <a:pt x="131" y="15"/>
                  </a:lnTo>
                  <a:lnTo>
                    <a:pt x="162" y="24"/>
                  </a:lnTo>
                  <a:lnTo>
                    <a:pt x="168" y="20"/>
                  </a:lnTo>
                  <a:lnTo>
                    <a:pt x="187" y="29"/>
                  </a:lnTo>
                  <a:lnTo>
                    <a:pt x="206" y="27"/>
                  </a:lnTo>
                  <a:lnTo>
                    <a:pt x="207" y="38"/>
                  </a:lnTo>
                  <a:lnTo>
                    <a:pt x="191" y="52"/>
                  </a:lnTo>
                  <a:lnTo>
                    <a:pt x="170" y="57"/>
                  </a:lnTo>
                  <a:lnTo>
                    <a:pt x="169" y="63"/>
                  </a:lnTo>
                  <a:lnTo>
                    <a:pt x="158" y="75"/>
                  </a:lnTo>
                  <a:lnTo>
                    <a:pt x="152" y="92"/>
                  </a:lnTo>
                  <a:lnTo>
                    <a:pt x="158" y="103"/>
                  </a:lnTo>
                  <a:lnTo>
                    <a:pt x="148" y="113"/>
                  </a:lnTo>
                  <a:lnTo>
                    <a:pt x="145" y="126"/>
                  </a:lnTo>
                  <a:lnTo>
                    <a:pt x="132" y="130"/>
                  </a:lnTo>
                  <a:lnTo>
                    <a:pt x="119" y="146"/>
                  </a:lnTo>
                  <a:lnTo>
                    <a:pt x="98" y="146"/>
                  </a:lnTo>
                  <a:lnTo>
                    <a:pt x="81" y="146"/>
                  </a:lnTo>
                  <a:lnTo>
                    <a:pt x="70" y="153"/>
                  </a:lnTo>
                  <a:lnTo>
                    <a:pt x="64" y="161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4" y="140"/>
                  </a:lnTo>
                  <a:lnTo>
                    <a:pt x="29" y="137"/>
                  </a:lnTo>
                  <a:lnTo>
                    <a:pt x="27" y="130"/>
                  </a:lnTo>
                  <a:lnTo>
                    <a:pt x="34" y="123"/>
                  </a:lnTo>
                  <a:lnTo>
                    <a:pt x="36" y="117"/>
                  </a:lnTo>
                  <a:lnTo>
                    <a:pt x="31" y="111"/>
                  </a:lnTo>
                  <a:lnTo>
                    <a:pt x="36" y="98"/>
                  </a:lnTo>
                  <a:lnTo>
                    <a:pt x="29" y="85"/>
                  </a:lnTo>
                  <a:lnTo>
                    <a:pt x="37" y="83"/>
                  </a:lnTo>
                  <a:lnTo>
                    <a:pt x="37" y="74"/>
                  </a:lnTo>
                  <a:lnTo>
                    <a:pt x="40" y="71"/>
                  </a:lnTo>
                  <a:lnTo>
                    <a:pt x="41" y="55"/>
                  </a:lnTo>
                  <a:lnTo>
                    <a:pt x="49" y="49"/>
                  </a:lnTo>
                  <a:lnTo>
                    <a:pt x="44" y="39"/>
                  </a:lnTo>
                  <a:lnTo>
                    <a:pt x="35" y="38"/>
                  </a:lnTo>
                  <a:lnTo>
                    <a:pt x="32" y="40"/>
                  </a:lnTo>
                  <a:lnTo>
                    <a:pt x="22" y="40"/>
                  </a:lnTo>
                  <a:lnTo>
                    <a:pt x="18" y="30"/>
                  </a:lnTo>
                  <a:lnTo>
                    <a:pt x="11" y="33"/>
                  </a:lnTo>
                  <a:lnTo>
                    <a:pt x="5" y="3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4" name="Freeform 61">
              <a:extLst>
                <a:ext uri="{FF2B5EF4-FFF2-40B4-BE49-F238E27FC236}">
                  <a16:creationId xmlns:a16="http://schemas.microsoft.com/office/drawing/2014/main" id="{45EA9876-DA76-6F4C-BC3F-1E2C66F13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168" y="2234693"/>
              <a:ext cx="112762" cy="70695"/>
            </a:xfrm>
            <a:custGeom>
              <a:avLst/>
              <a:gdLst>
                <a:gd name="T0" fmla="*/ 19 w 71"/>
                <a:gd name="T1" fmla="*/ 36 h 42"/>
                <a:gd name="T2" fmla="*/ 19 w 71"/>
                <a:gd name="T3" fmla="*/ 24 h 42"/>
                <a:gd name="T4" fmla="*/ 14 w 71"/>
                <a:gd name="T5" fmla="*/ 27 h 42"/>
                <a:gd name="T6" fmla="*/ 3 w 71"/>
                <a:gd name="T7" fmla="*/ 20 h 42"/>
                <a:gd name="T8" fmla="*/ 0 w 71"/>
                <a:gd name="T9" fmla="*/ 9 h 42"/>
                <a:gd name="T10" fmla="*/ 18 w 71"/>
                <a:gd name="T11" fmla="*/ 3 h 42"/>
                <a:gd name="T12" fmla="*/ 36 w 71"/>
                <a:gd name="T13" fmla="*/ 0 h 42"/>
                <a:gd name="T14" fmla="*/ 53 w 71"/>
                <a:gd name="T15" fmla="*/ 4 h 42"/>
                <a:gd name="T16" fmla="*/ 68 w 71"/>
                <a:gd name="T17" fmla="*/ 3 h 42"/>
                <a:gd name="T18" fmla="*/ 71 w 71"/>
                <a:gd name="T19" fmla="*/ 7 h 42"/>
                <a:gd name="T20" fmla="*/ 62 w 71"/>
                <a:gd name="T21" fmla="*/ 18 h 42"/>
                <a:gd name="T22" fmla="*/ 70 w 71"/>
                <a:gd name="T23" fmla="*/ 36 h 42"/>
                <a:gd name="T24" fmla="*/ 65 w 71"/>
                <a:gd name="T25" fmla="*/ 42 h 42"/>
                <a:gd name="T26" fmla="*/ 53 w 71"/>
                <a:gd name="T27" fmla="*/ 42 h 42"/>
                <a:gd name="T28" fmla="*/ 38 w 71"/>
                <a:gd name="T29" fmla="*/ 35 h 42"/>
                <a:gd name="T30" fmla="*/ 31 w 71"/>
                <a:gd name="T31" fmla="*/ 32 h 42"/>
                <a:gd name="T32" fmla="*/ 19 w 71"/>
                <a:gd name="T33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42">
                  <a:moveTo>
                    <a:pt x="19" y="36"/>
                  </a:moveTo>
                  <a:lnTo>
                    <a:pt x="19" y="24"/>
                  </a:lnTo>
                  <a:lnTo>
                    <a:pt x="14" y="27"/>
                  </a:lnTo>
                  <a:lnTo>
                    <a:pt x="3" y="20"/>
                  </a:lnTo>
                  <a:lnTo>
                    <a:pt x="0" y="9"/>
                  </a:lnTo>
                  <a:lnTo>
                    <a:pt x="18" y="3"/>
                  </a:lnTo>
                  <a:lnTo>
                    <a:pt x="36" y="0"/>
                  </a:lnTo>
                  <a:lnTo>
                    <a:pt x="53" y="4"/>
                  </a:lnTo>
                  <a:lnTo>
                    <a:pt x="68" y="3"/>
                  </a:lnTo>
                  <a:lnTo>
                    <a:pt x="71" y="7"/>
                  </a:lnTo>
                  <a:lnTo>
                    <a:pt x="62" y="18"/>
                  </a:lnTo>
                  <a:lnTo>
                    <a:pt x="70" y="36"/>
                  </a:lnTo>
                  <a:lnTo>
                    <a:pt x="65" y="42"/>
                  </a:lnTo>
                  <a:lnTo>
                    <a:pt x="53" y="42"/>
                  </a:lnTo>
                  <a:lnTo>
                    <a:pt x="38" y="35"/>
                  </a:lnTo>
                  <a:lnTo>
                    <a:pt x="31" y="32"/>
                  </a:lnTo>
                  <a:lnTo>
                    <a:pt x="19" y="3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5" name="Freeform 62">
              <a:extLst>
                <a:ext uri="{FF2B5EF4-FFF2-40B4-BE49-F238E27FC236}">
                  <a16:creationId xmlns:a16="http://schemas.microsoft.com/office/drawing/2014/main" id="{3D465217-D08E-EC46-AC2A-DB664FC12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921" y="3774843"/>
              <a:ext cx="431987" cy="402291"/>
            </a:xfrm>
            <a:custGeom>
              <a:avLst/>
              <a:gdLst>
                <a:gd name="T0" fmla="*/ 86 w 272"/>
                <a:gd name="T1" fmla="*/ 0 h 239"/>
                <a:gd name="T2" fmla="*/ 98 w 272"/>
                <a:gd name="T3" fmla="*/ 9 h 239"/>
                <a:gd name="T4" fmla="*/ 108 w 272"/>
                <a:gd name="T5" fmla="*/ 4 h 239"/>
                <a:gd name="T6" fmla="*/ 113 w 272"/>
                <a:gd name="T7" fmla="*/ 8 h 239"/>
                <a:gd name="T8" fmla="*/ 125 w 272"/>
                <a:gd name="T9" fmla="*/ 9 h 239"/>
                <a:gd name="T10" fmla="*/ 141 w 272"/>
                <a:gd name="T11" fmla="*/ 17 h 239"/>
                <a:gd name="T12" fmla="*/ 146 w 272"/>
                <a:gd name="T13" fmla="*/ 24 h 239"/>
                <a:gd name="T14" fmla="*/ 155 w 272"/>
                <a:gd name="T15" fmla="*/ 31 h 239"/>
                <a:gd name="T16" fmla="*/ 163 w 272"/>
                <a:gd name="T17" fmla="*/ 43 h 239"/>
                <a:gd name="T18" fmla="*/ 169 w 272"/>
                <a:gd name="T19" fmla="*/ 50 h 239"/>
                <a:gd name="T20" fmla="*/ 163 w 272"/>
                <a:gd name="T21" fmla="*/ 59 h 239"/>
                <a:gd name="T22" fmla="*/ 157 w 272"/>
                <a:gd name="T23" fmla="*/ 69 h 239"/>
                <a:gd name="T24" fmla="*/ 159 w 272"/>
                <a:gd name="T25" fmla="*/ 75 h 239"/>
                <a:gd name="T26" fmla="*/ 160 w 272"/>
                <a:gd name="T27" fmla="*/ 81 h 239"/>
                <a:gd name="T28" fmla="*/ 170 w 272"/>
                <a:gd name="T29" fmla="*/ 81 h 239"/>
                <a:gd name="T30" fmla="*/ 174 w 272"/>
                <a:gd name="T31" fmla="*/ 80 h 239"/>
                <a:gd name="T32" fmla="*/ 178 w 272"/>
                <a:gd name="T33" fmla="*/ 83 h 239"/>
                <a:gd name="T34" fmla="*/ 175 w 272"/>
                <a:gd name="T35" fmla="*/ 91 h 239"/>
                <a:gd name="T36" fmla="*/ 182 w 272"/>
                <a:gd name="T37" fmla="*/ 102 h 239"/>
                <a:gd name="T38" fmla="*/ 189 w 272"/>
                <a:gd name="T39" fmla="*/ 112 h 239"/>
                <a:gd name="T40" fmla="*/ 196 w 272"/>
                <a:gd name="T41" fmla="*/ 119 h 239"/>
                <a:gd name="T42" fmla="*/ 257 w 272"/>
                <a:gd name="T43" fmla="*/ 144 h 239"/>
                <a:gd name="T44" fmla="*/ 272 w 272"/>
                <a:gd name="T45" fmla="*/ 144 h 239"/>
                <a:gd name="T46" fmla="*/ 222 w 272"/>
                <a:gd name="T47" fmla="*/ 207 h 239"/>
                <a:gd name="T48" fmla="*/ 198 w 272"/>
                <a:gd name="T49" fmla="*/ 207 h 239"/>
                <a:gd name="T50" fmla="*/ 182 w 272"/>
                <a:gd name="T51" fmla="*/ 222 h 239"/>
                <a:gd name="T52" fmla="*/ 170 w 272"/>
                <a:gd name="T53" fmla="*/ 222 h 239"/>
                <a:gd name="T54" fmla="*/ 165 w 272"/>
                <a:gd name="T55" fmla="*/ 229 h 239"/>
                <a:gd name="T56" fmla="*/ 152 w 272"/>
                <a:gd name="T57" fmla="*/ 229 h 239"/>
                <a:gd name="T58" fmla="*/ 145 w 272"/>
                <a:gd name="T59" fmla="*/ 222 h 239"/>
                <a:gd name="T60" fmla="*/ 128 w 272"/>
                <a:gd name="T61" fmla="*/ 231 h 239"/>
                <a:gd name="T62" fmla="*/ 123 w 272"/>
                <a:gd name="T63" fmla="*/ 239 h 239"/>
                <a:gd name="T64" fmla="*/ 111 w 272"/>
                <a:gd name="T65" fmla="*/ 238 h 239"/>
                <a:gd name="T66" fmla="*/ 107 w 272"/>
                <a:gd name="T67" fmla="*/ 235 h 239"/>
                <a:gd name="T68" fmla="*/ 102 w 272"/>
                <a:gd name="T69" fmla="*/ 236 h 239"/>
                <a:gd name="T70" fmla="*/ 96 w 272"/>
                <a:gd name="T71" fmla="*/ 236 h 239"/>
                <a:gd name="T72" fmla="*/ 73 w 272"/>
                <a:gd name="T73" fmla="*/ 218 h 239"/>
                <a:gd name="T74" fmla="*/ 60 w 272"/>
                <a:gd name="T75" fmla="*/ 218 h 239"/>
                <a:gd name="T76" fmla="*/ 54 w 272"/>
                <a:gd name="T77" fmla="*/ 211 h 239"/>
                <a:gd name="T78" fmla="*/ 54 w 272"/>
                <a:gd name="T79" fmla="*/ 200 h 239"/>
                <a:gd name="T80" fmla="*/ 44 w 272"/>
                <a:gd name="T81" fmla="*/ 196 h 239"/>
                <a:gd name="T82" fmla="*/ 33 w 272"/>
                <a:gd name="T83" fmla="*/ 173 h 239"/>
                <a:gd name="T84" fmla="*/ 25 w 272"/>
                <a:gd name="T85" fmla="*/ 169 h 239"/>
                <a:gd name="T86" fmla="*/ 21 w 272"/>
                <a:gd name="T87" fmla="*/ 160 h 239"/>
                <a:gd name="T88" fmla="*/ 12 w 272"/>
                <a:gd name="T89" fmla="*/ 150 h 239"/>
                <a:gd name="T90" fmla="*/ 0 w 272"/>
                <a:gd name="T91" fmla="*/ 149 h 239"/>
                <a:gd name="T92" fmla="*/ 6 w 272"/>
                <a:gd name="T93" fmla="*/ 137 h 239"/>
                <a:gd name="T94" fmla="*/ 16 w 272"/>
                <a:gd name="T95" fmla="*/ 136 h 239"/>
                <a:gd name="T96" fmla="*/ 19 w 272"/>
                <a:gd name="T97" fmla="*/ 130 h 239"/>
                <a:gd name="T98" fmla="*/ 18 w 272"/>
                <a:gd name="T99" fmla="*/ 111 h 239"/>
                <a:gd name="T100" fmla="*/ 23 w 272"/>
                <a:gd name="T101" fmla="*/ 89 h 239"/>
                <a:gd name="T102" fmla="*/ 31 w 272"/>
                <a:gd name="T103" fmla="*/ 84 h 239"/>
                <a:gd name="T104" fmla="*/ 33 w 272"/>
                <a:gd name="T105" fmla="*/ 75 h 239"/>
                <a:gd name="T106" fmla="*/ 40 w 272"/>
                <a:gd name="T107" fmla="*/ 59 h 239"/>
                <a:gd name="T108" fmla="*/ 51 w 272"/>
                <a:gd name="T109" fmla="*/ 49 h 239"/>
                <a:gd name="T110" fmla="*/ 57 w 272"/>
                <a:gd name="T111" fmla="*/ 28 h 239"/>
                <a:gd name="T112" fmla="*/ 60 w 272"/>
                <a:gd name="T113" fmla="*/ 11 h 239"/>
                <a:gd name="T114" fmla="*/ 81 w 272"/>
                <a:gd name="T115" fmla="*/ 15 h 239"/>
                <a:gd name="T116" fmla="*/ 86 w 272"/>
                <a:gd name="T11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2" h="239">
                  <a:moveTo>
                    <a:pt x="86" y="0"/>
                  </a:moveTo>
                  <a:lnTo>
                    <a:pt x="98" y="9"/>
                  </a:lnTo>
                  <a:lnTo>
                    <a:pt x="108" y="4"/>
                  </a:lnTo>
                  <a:lnTo>
                    <a:pt x="113" y="8"/>
                  </a:lnTo>
                  <a:lnTo>
                    <a:pt x="125" y="9"/>
                  </a:lnTo>
                  <a:lnTo>
                    <a:pt x="141" y="17"/>
                  </a:lnTo>
                  <a:lnTo>
                    <a:pt x="146" y="24"/>
                  </a:lnTo>
                  <a:lnTo>
                    <a:pt x="155" y="31"/>
                  </a:lnTo>
                  <a:lnTo>
                    <a:pt x="163" y="43"/>
                  </a:lnTo>
                  <a:lnTo>
                    <a:pt x="169" y="50"/>
                  </a:lnTo>
                  <a:lnTo>
                    <a:pt x="163" y="59"/>
                  </a:lnTo>
                  <a:lnTo>
                    <a:pt x="157" y="69"/>
                  </a:lnTo>
                  <a:lnTo>
                    <a:pt x="159" y="75"/>
                  </a:lnTo>
                  <a:lnTo>
                    <a:pt x="160" y="81"/>
                  </a:lnTo>
                  <a:lnTo>
                    <a:pt x="170" y="81"/>
                  </a:lnTo>
                  <a:lnTo>
                    <a:pt x="174" y="80"/>
                  </a:lnTo>
                  <a:lnTo>
                    <a:pt x="178" y="83"/>
                  </a:lnTo>
                  <a:lnTo>
                    <a:pt x="175" y="91"/>
                  </a:lnTo>
                  <a:lnTo>
                    <a:pt x="182" y="102"/>
                  </a:lnTo>
                  <a:lnTo>
                    <a:pt x="189" y="112"/>
                  </a:lnTo>
                  <a:lnTo>
                    <a:pt x="196" y="119"/>
                  </a:lnTo>
                  <a:lnTo>
                    <a:pt x="257" y="144"/>
                  </a:lnTo>
                  <a:lnTo>
                    <a:pt x="272" y="144"/>
                  </a:lnTo>
                  <a:lnTo>
                    <a:pt x="222" y="207"/>
                  </a:lnTo>
                  <a:lnTo>
                    <a:pt x="198" y="207"/>
                  </a:lnTo>
                  <a:lnTo>
                    <a:pt x="182" y="222"/>
                  </a:lnTo>
                  <a:lnTo>
                    <a:pt x="170" y="222"/>
                  </a:lnTo>
                  <a:lnTo>
                    <a:pt x="165" y="229"/>
                  </a:lnTo>
                  <a:lnTo>
                    <a:pt x="152" y="229"/>
                  </a:lnTo>
                  <a:lnTo>
                    <a:pt x="145" y="222"/>
                  </a:lnTo>
                  <a:lnTo>
                    <a:pt x="128" y="231"/>
                  </a:lnTo>
                  <a:lnTo>
                    <a:pt x="123" y="239"/>
                  </a:lnTo>
                  <a:lnTo>
                    <a:pt x="111" y="238"/>
                  </a:lnTo>
                  <a:lnTo>
                    <a:pt x="107" y="235"/>
                  </a:lnTo>
                  <a:lnTo>
                    <a:pt x="102" y="236"/>
                  </a:lnTo>
                  <a:lnTo>
                    <a:pt x="96" y="236"/>
                  </a:lnTo>
                  <a:lnTo>
                    <a:pt x="73" y="218"/>
                  </a:lnTo>
                  <a:lnTo>
                    <a:pt x="60" y="218"/>
                  </a:lnTo>
                  <a:lnTo>
                    <a:pt x="54" y="211"/>
                  </a:lnTo>
                  <a:lnTo>
                    <a:pt x="54" y="200"/>
                  </a:lnTo>
                  <a:lnTo>
                    <a:pt x="44" y="196"/>
                  </a:lnTo>
                  <a:lnTo>
                    <a:pt x="33" y="173"/>
                  </a:lnTo>
                  <a:lnTo>
                    <a:pt x="25" y="169"/>
                  </a:lnTo>
                  <a:lnTo>
                    <a:pt x="21" y="160"/>
                  </a:lnTo>
                  <a:lnTo>
                    <a:pt x="12" y="150"/>
                  </a:lnTo>
                  <a:lnTo>
                    <a:pt x="0" y="149"/>
                  </a:lnTo>
                  <a:lnTo>
                    <a:pt x="6" y="137"/>
                  </a:lnTo>
                  <a:lnTo>
                    <a:pt x="16" y="136"/>
                  </a:lnTo>
                  <a:lnTo>
                    <a:pt x="19" y="130"/>
                  </a:lnTo>
                  <a:lnTo>
                    <a:pt x="18" y="111"/>
                  </a:lnTo>
                  <a:lnTo>
                    <a:pt x="23" y="89"/>
                  </a:lnTo>
                  <a:lnTo>
                    <a:pt x="31" y="84"/>
                  </a:lnTo>
                  <a:lnTo>
                    <a:pt x="33" y="75"/>
                  </a:lnTo>
                  <a:lnTo>
                    <a:pt x="40" y="59"/>
                  </a:lnTo>
                  <a:lnTo>
                    <a:pt x="51" y="49"/>
                  </a:lnTo>
                  <a:lnTo>
                    <a:pt x="57" y="28"/>
                  </a:lnTo>
                  <a:lnTo>
                    <a:pt x="60" y="11"/>
                  </a:lnTo>
                  <a:lnTo>
                    <a:pt x="81" y="15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6" name="Freeform 63">
              <a:extLst>
                <a:ext uri="{FF2B5EF4-FFF2-40B4-BE49-F238E27FC236}">
                  <a16:creationId xmlns:a16="http://schemas.microsoft.com/office/drawing/2014/main" id="{18C1014B-1F5D-314C-BEA8-3828609E3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406" y="1909831"/>
              <a:ext cx="279521" cy="318130"/>
            </a:xfrm>
            <a:custGeom>
              <a:avLst/>
              <a:gdLst>
                <a:gd name="T0" fmla="*/ 106 w 176"/>
                <a:gd name="T1" fmla="*/ 19 h 189"/>
                <a:gd name="T2" fmla="*/ 107 w 176"/>
                <a:gd name="T3" fmla="*/ 31 h 189"/>
                <a:gd name="T4" fmla="*/ 131 w 176"/>
                <a:gd name="T5" fmla="*/ 43 h 189"/>
                <a:gd name="T6" fmla="*/ 122 w 176"/>
                <a:gd name="T7" fmla="*/ 56 h 189"/>
                <a:gd name="T8" fmla="*/ 144 w 176"/>
                <a:gd name="T9" fmla="*/ 77 h 189"/>
                <a:gd name="T10" fmla="*/ 138 w 176"/>
                <a:gd name="T11" fmla="*/ 93 h 189"/>
                <a:gd name="T12" fmla="*/ 154 w 176"/>
                <a:gd name="T13" fmla="*/ 106 h 189"/>
                <a:gd name="T14" fmla="*/ 151 w 176"/>
                <a:gd name="T15" fmla="*/ 119 h 189"/>
                <a:gd name="T16" fmla="*/ 176 w 176"/>
                <a:gd name="T17" fmla="*/ 132 h 189"/>
                <a:gd name="T18" fmla="*/ 173 w 176"/>
                <a:gd name="T19" fmla="*/ 141 h 189"/>
                <a:gd name="T20" fmla="*/ 162 w 176"/>
                <a:gd name="T21" fmla="*/ 152 h 189"/>
                <a:gd name="T22" fmla="*/ 136 w 176"/>
                <a:gd name="T23" fmla="*/ 176 h 189"/>
                <a:gd name="T24" fmla="*/ 110 w 176"/>
                <a:gd name="T25" fmla="*/ 178 h 189"/>
                <a:gd name="T26" fmla="*/ 85 w 176"/>
                <a:gd name="T27" fmla="*/ 185 h 189"/>
                <a:gd name="T28" fmla="*/ 62 w 176"/>
                <a:gd name="T29" fmla="*/ 189 h 189"/>
                <a:gd name="T30" fmla="*/ 52 w 176"/>
                <a:gd name="T31" fmla="*/ 179 h 189"/>
                <a:gd name="T32" fmla="*/ 37 w 176"/>
                <a:gd name="T33" fmla="*/ 172 h 189"/>
                <a:gd name="T34" fmla="*/ 37 w 176"/>
                <a:gd name="T35" fmla="*/ 153 h 189"/>
                <a:gd name="T36" fmla="*/ 27 w 176"/>
                <a:gd name="T37" fmla="*/ 136 h 189"/>
                <a:gd name="T38" fmla="*/ 32 w 176"/>
                <a:gd name="T39" fmla="*/ 125 h 189"/>
                <a:gd name="T40" fmla="*/ 43 w 176"/>
                <a:gd name="T41" fmla="*/ 114 h 189"/>
                <a:gd name="T42" fmla="*/ 71 w 176"/>
                <a:gd name="T43" fmla="*/ 93 h 189"/>
                <a:gd name="T44" fmla="*/ 80 w 176"/>
                <a:gd name="T45" fmla="*/ 90 h 189"/>
                <a:gd name="T46" fmla="*/ 76 w 176"/>
                <a:gd name="T47" fmla="*/ 82 h 189"/>
                <a:gd name="T48" fmla="*/ 55 w 176"/>
                <a:gd name="T49" fmla="*/ 73 h 189"/>
                <a:gd name="T50" fmla="*/ 49 w 176"/>
                <a:gd name="T51" fmla="*/ 66 h 189"/>
                <a:gd name="T52" fmla="*/ 43 w 176"/>
                <a:gd name="T53" fmla="*/ 39 h 189"/>
                <a:gd name="T54" fmla="*/ 20 w 176"/>
                <a:gd name="T55" fmla="*/ 27 h 189"/>
                <a:gd name="T56" fmla="*/ 0 w 176"/>
                <a:gd name="T57" fmla="*/ 18 h 189"/>
                <a:gd name="T58" fmla="*/ 7 w 176"/>
                <a:gd name="T59" fmla="*/ 13 h 189"/>
                <a:gd name="T60" fmla="*/ 24 w 176"/>
                <a:gd name="T61" fmla="*/ 22 h 189"/>
                <a:gd name="T62" fmla="*/ 41 w 176"/>
                <a:gd name="T63" fmla="*/ 22 h 189"/>
                <a:gd name="T64" fmla="*/ 56 w 176"/>
                <a:gd name="T65" fmla="*/ 26 h 189"/>
                <a:gd name="T66" fmla="*/ 67 w 176"/>
                <a:gd name="T67" fmla="*/ 18 h 189"/>
                <a:gd name="T68" fmla="*/ 71 w 176"/>
                <a:gd name="T69" fmla="*/ 5 h 189"/>
                <a:gd name="T70" fmla="*/ 90 w 176"/>
                <a:gd name="T71" fmla="*/ 0 h 189"/>
                <a:gd name="T72" fmla="*/ 108 w 176"/>
                <a:gd name="T73" fmla="*/ 6 h 189"/>
                <a:gd name="T74" fmla="*/ 106 w 176"/>
                <a:gd name="T75" fmla="*/ 1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89">
                  <a:moveTo>
                    <a:pt x="106" y="19"/>
                  </a:moveTo>
                  <a:lnTo>
                    <a:pt x="107" y="31"/>
                  </a:lnTo>
                  <a:lnTo>
                    <a:pt x="131" y="43"/>
                  </a:lnTo>
                  <a:lnTo>
                    <a:pt x="122" y="56"/>
                  </a:lnTo>
                  <a:lnTo>
                    <a:pt x="144" y="77"/>
                  </a:lnTo>
                  <a:lnTo>
                    <a:pt x="138" y="93"/>
                  </a:lnTo>
                  <a:lnTo>
                    <a:pt x="154" y="106"/>
                  </a:lnTo>
                  <a:lnTo>
                    <a:pt x="151" y="119"/>
                  </a:lnTo>
                  <a:lnTo>
                    <a:pt x="176" y="132"/>
                  </a:lnTo>
                  <a:lnTo>
                    <a:pt x="173" y="141"/>
                  </a:lnTo>
                  <a:lnTo>
                    <a:pt x="162" y="152"/>
                  </a:lnTo>
                  <a:lnTo>
                    <a:pt x="136" y="176"/>
                  </a:lnTo>
                  <a:lnTo>
                    <a:pt x="110" y="178"/>
                  </a:lnTo>
                  <a:lnTo>
                    <a:pt x="85" y="185"/>
                  </a:lnTo>
                  <a:lnTo>
                    <a:pt x="62" y="189"/>
                  </a:lnTo>
                  <a:lnTo>
                    <a:pt x="52" y="179"/>
                  </a:lnTo>
                  <a:lnTo>
                    <a:pt x="37" y="172"/>
                  </a:lnTo>
                  <a:lnTo>
                    <a:pt x="37" y="153"/>
                  </a:lnTo>
                  <a:lnTo>
                    <a:pt x="27" y="136"/>
                  </a:lnTo>
                  <a:lnTo>
                    <a:pt x="32" y="125"/>
                  </a:lnTo>
                  <a:lnTo>
                    <a:pt x="43" y="114"/>
                  </a:lnTo>
                  <a:lnTo>
                    <a:pt x="71" y="93"/>
                  </a:lnTo>
                  <a:lnTo>
                    <a:pt x="80" y="90"/>
                  </a:lnTo>
                  <a:lnTo>
                    <a:pt x="76" y="82"/>
                  </a:lnTo>
                  <a:lnTo>
                    <a:pt x="55" y="73"/>
                  </a:lnTo>
                  <a:lnTo>
                    <a:pt x="49" y="66"/>
                  </a:lnTo>
                  <a:lnTo>
                    <a:pt x="43" y="39"/>
                  </a:lnTo>
                  <a:lnTo>
                    <a:pt x="20" y="27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24" y="22"/>
                  </a:lnTo>
                  <a:lnTo>
                    <a:pt x="41" y="22"/>
                  </a:lnTo>
                  <a:lnTo>
                    <a:pt x="56" y="26"/>
                  </a:lnTo>
                  <a:lnTo>
                    <a:pt x="67" y="18"/>
                  </a:lnTo>
                  <a:lnTo>
                    <a:pt x="71" y="5"/>
                  </a:lnTo>
                  <a:lnTo>
                    <a:pt x="90" y="0"/>
                  </a:lnTo>
                  <a:lnTo>
                    <a:pt x="108" y="6"/>
                  </a:lnTo>
                  <a:lnTo>
                    <a:pt x="106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7" name="Freeform 64">
              <a:extLst>
                <a:ext uri="{FF2B5EF4-FFF2-40B4-BE49-F238E27FC236}">
                  <a16:creationId xmlns:a16="http://schemas.microsoft.com/office/drawing/2014/main" id="{D26A74FD-E9EC-AF48-8179-81E0F7EAC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3640" y="6075812"/>
              <a:ext cx="84175" cy="40397"/>
            </a:xfrm>
            <a:custGeom>
              <a:avLst/>
              <a:gdLst>
                <a:gd name="T0" fmla="*/ 0 w 53"/>
                <a:gd name="T1" fmla="*/ 15 h 24"/>
                <a:gd name="T2" fmla="*/ 15 w 53"/>
                <a:gd name="T3" fmla="*/ 3 h 24"/>
                <a:gd name="T4" fmla="*/ 30 w 53"/>
                <a:gd name="T5" fmla="*/ 8 h 24"/>
                <a:gd name="T6" fmla="*/ 37 w 53"/>
                <a:gd name="T7" fmla="*/ 0 h 24"/>
                <a:gd name="T8" fmla="*/ 53 w 53"/>
                <a:gd name="T9" fmla="*/ 9 h 24"/>
                <a:gd name="T10" fmla="*/ 50 w 53"/>
                <a:gd name="T11" fmla="*/ 16 h 24"/>
                <a:gd name="T12" fmla="*/ 31 w 53"/>
                <a:gd name="T13" fmla="*/ 22 h 24"/>
                <a:gd name="T14" fmla="*/ 21 w 53"/>
                <a:gd name="T15" fmla="*/ 15 h 24"/>
                <a:gd name="T16" fmla="*/ 11 w 53"/>
                <a:gd name="T17" fmla="*/ 24 h 24"/>
                <a:gd name="T18" fmla="*/ 0 w 53"/>
                <a:gd name="T1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5"/>
                  </a:moveTo>
                  <a:lnTo>
                    <a:pt x="15" y="3"/>
                  </a:lnTo>
                  <a:lnTo>
                    <a:pt x="30" y="8"/>
                  </a:lnTo>
                  <a:lnTo>
                    <a:pt x="37" y="0"/>
                  </a:lnTo>
                  <a:lnTo>
                    <a:pt x="53" y="9"/>
                  </a:lnTo>
                  <a:lnTo>
                    <a:pt x="50" y="16"/>
                  </a:lnTo>
                  <a:lnTo>
                    <a:pt x="31" y="22"/>
                  </a:lnTo>
                  <a:lnTo>
                    <a:pt x="21" y="15"/>
                  </a:lnTo>
                  <a:lnTo>
                    <a:pt x="11" y="24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8" name="Freeform 65">
              <a:extLst>
                <a:ext uri="{FF2B5EF4-FFF2-40B4-BE49-F238E27FC236}">
                  <a16:creationId xmlns:a16="http://schemas.microsoft.com/office/drawing/2014/main" id="{8C4E0754-8074-B945-A289-C436E4A2C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876" y="4096340"/>
              <a:ext cx="84175" cy="129609"/>
            </a:xfrm>
            <a:custGeom>
              <a:avLst/>
              <a:gdLst>
                <a:gd name="T0" fmla="*/ 36 w 53"/>
                <a:gd name="T1" fmla="*/ 67 h 77"/>
                <a:gd name="T2" fmla="*/ 29 w 53"/>
                <a:gd name="T3" fmla="*/ 75 h 77"/>
                <a:gd name="T4" fmla="*/ 20 w 53"/>
                <a:gd name="T5" fmla="*/ 77 h 77"/>
                <a:gd name="T6" fmla="*/ 18 w 53"/>
                <a:gd name="T7" fmla="*/ 71 h 77"/>
                <a:gd name="T8" fmla="*/ 13 w 53"/>
                <a:gd name="T9" fmla="*/ 70 h 77"/>
                <a:gd name="T10" fmla="*/ 8 w 53"/>
                <a:gd name="T11" fmla="*/ 76 h 77"/>
                <a:gd name="T12" fmla="*/ 0 w 53"/>
                <a:gd name="T13" fmla="*/ 71 h 77"/>
                <a:gd name="T14" fmla="*/ 4 w 53"/>
                <a:gd name="T15" fmla="*/ 62 h 77"/>
                <a:gd name="T16" fmla="*/ 6 w 53"/>
                <a:gd name="T17" fmla="*/ 53 h 77"/>
                <a:gd name="T18" fmla="*/ 10 w 53"/>
                <a:gd name="T19" fmla="*/ 44 h 77"/>
                <a:gd name="T20" fmla="*/ 2 w 53"/>
                <a:gd name="T21" fmla="*/ 32 h 77"/>
                <a:gd name="T22" fmla="*/ 1 w 53"/>
                <a:gd name="T23" fmla="*/ 18 h 77"/>
                <a:gd name="T24" fmla="*/ 11 w 53"/>
                <a:gd name="T25" fmla="*/ 0 h 77"/>
                <a:gd name="T26" fmla="*/ 17 w 53"/>
                <a:gd name="T27" fmla="*/ 2 h 77"/>
                <a:gd name="T28" fmla="*/ 31 w 53"/>
                <a:gd name="T29" fmla="*/ 7 h 77"/>
                <a:gd name="T30" fmla="*/ 50 w 53"/>
                <a:gd name="T31" fmla="*/ 25 h 77"/>
                <a:gd name="T32" fmla="*/ 53 w 53"/>
                <a:gd name="T33" fmla="*/ 33 h 77"/>
                <a:gd name="T34" fmla="*/ 42 w 53"/>
                <a:gd name="T35" fmla="*/ 52 h 77"/>
                <a:gd name="T36" fmla="*/ 36 w 53"/>
                <a:gd name="T37" fmla="*/ 6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" h="77">
                  <a:moveTo>
                    <a:pt x="36" y="67"/>
                  </a:moveTo>
                  <a:lnTo>
                    <a:pt x="29" y="75"/>
                  </a:lnTo>
                  <a:lnTo>
                    <a:pt x="20" y="77"/>
                  </a:lnTo>
                  <a:lnTo>
                    <a:pt x="18" y="71"/>
                  </a:lnTo>
                  <a:lnTo>
                    <a:pt x="13" y="70"/>
                  </a:lnTo>
                  <a:lnTo>
                    <a:pt x="8" y="76"/>
                  </a:lnTo>
                  <a:lnTo>
                    <a:pt x="0" y="71"/>
                  </a:lnTo>
                  <a:lnTo>
                    <a:pt x="4" y="62"/>
                  </a:lnTo>
                  <a:lnTo>
                    <a:pt x="6" y="53"/>
                  </a:lnTo>
                  <a:lnTo>
                    <a:pt x="10" y="44"/>
                  </a:lnTo>
                  <a:lnTo>
                    <a:pt x="2" y="32"/>
                  </a:lnTo>
                  <a:lnTo>
                    <a:pt x="1" y="18"/>
                  </a:lnTo>
                  <a:lnTo>
                    <a:pt x="11" y="0"/>
                  </a:lnTo>
                  <a:lnTo>
                    <a:pt x="17" y="2"/>
                  </a:lnTo>
                  <a:lnTo>
                    <a:pt x="31" y="7"/>
                  </a:lnTo>
                  <a:lnTo>
                    <a:pt x="50" y="25"/>
                  </a:lnTo>
                  <a:lnTo>
                    <a:pt x="53" y="33"/>
                  </a:lnTo>
                  <a:lnTo>
                    <a:pt x="42" y="52"/>
                  </a:lnTo>
                  <a:lnTo>
                    <a:pt x="36" y="6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09" name="Freeform 66">
              <a:extLst>
                <a:ext uri="{FF2B5EF4-FFF2-40B4-BE49-F238E27FC236}">
                  <a16:creationId xmlns:a16="http://schemas.microsoft.com/office/drawing/2014/main" id="{7A015DD6-E9F4-EB40-99BA-6F19F9C3E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765" y="2796890"/>
              <a:ext cx="26999" cy="55547"/>
            </a:xfrm>
            <a:custGeom>
              <a:avLst/>
              <a:gdLst>
                <a:gd name="T0" fmla="*/ 17 w 17"/>
                <a:gd name="T1" fmla="*/ 17 h 33"/>
                <a:gd name="T2" fmla="*/ 13 w 17"/>
                <a:gd name="T3" fmla="*/ 33 h 33"/>
                <a:gd name="T4" fmla="*/ 5 w 17"/>
                <a:gd name="T5" fmla="*/ 29 h 33"/>
                <a:gd name="T6" fmla="*/ 0 w 17"/>
                <a:gd name="T7" fmla="*/ 15 h 33"/>
                <a:gd name="T8" fmla="*/ 3 w 17"/>
                <a:gd name="T9" fmla="*/ 7 h 33"/>
                <a:gd name="T10" fmla="*/ 14 w 17"/>
                <a:gd name="T11" fmla="*/ 0 h 33"/>
                <a:gd name="T12" fmla="*/ 17 w 17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17" y="17"/>
                  </a:moveTo>
                  <a:lnTo>
                    <a:pt x="13" y="33"/>
                  </a:lnTo>
                  <a:lnTo>
                    <a:pt x="5" y="29"/>
                  </a:lnTo>
                  <a:lnTo>
                    <a:pt x="0" y="15"/>
                  </a:lnTo>
                  <a:lnTo>
                    <a:pt x="3" y="7"/>
                  </a:lnTo>
                  <a:lnTo>
                    <a:pt x="14" y="0"/>
                  </a:lnTo>
                  <a:lnTo>
                    <a:pt x="17" y="1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0" name="Freeform 67">
              <a:extLst>
                <a:ext uri="{FF2B5EF4-FFF2-40B4-BE49-F238E27FC236}">
                  <a16:creationId xmlns:a16="http://schemas.microsoft.com/office/drawing/2014/main" id="{8158B790-F59A-C84C-9CA9-F466940B2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128" y="2517475"/>
              <a:ext cx="323990" cy="301298"/>
            </a:xfrm>
            <a:custGeom>
              <a:avLst/>
              <a:gdLst>
                <a:gd name="T0" fmla="*/ 131 w 204"/>
                <a:gd name="T1" fmla="*/ 15 h 179"/>
                <a:gd name="T2" fmla="*/ 143 w 204"/>
                <a:gd name="T3" fmla="*/ 25 h 179"/>
                <a:gd name="T4" fmla="*/ 151 w 204"/>
                <a:gd name="T5" fmla="*/ 23 h 179"/>
                <a:gd name="T6" fmla="*/ 165 w 204"/>
                <a:gd name="T7" fmla="*/ 33 h 179"/>
                <a:gd name="T8" fmla="*/ 169 w 204"/>
                <a:gd name="T9" fmla="*/ 34 h 179"/>
                <a:gd name="T10" fmla="*/ 173 w 204"/>
                <a:gd name="T11" fmla="*/ 34 h 179"/>
                <a:gd name="T12" fmla="*/ 181 w 204"/>
                <a:gd name="T13" fmla="*/ 39 h 179"/>
                <a:gd name="T14" fmla="*/ 204 w 204"/>
                <a:gd name="T15" fmla="*/ 43 h 179"/>
                <a:gd name="T16" fmla="*/ 197 w 204"/>
                <a:gd name="T17" fmla="*/ 57 h 179"/>
                <a:gd name="T18" fmla="*/ 195 w 204"/>
                <a:gd name="T19" fmla="*/ 71 h 179"/>
                <a:gd name="T20" fmla="*/ 191 w 204"/>
                <a:gd name="T21" fmla="*/ 75 h 179"/>
                <a:gd name="T22" fmla="*/ 184 w 204"/>
                <a:gd name="T23" fmla="*/ 73 h 179"/>
                <a:gd name="T24" fmla="*/ 184 w 204"/>
                <a:gd name="T25" fmla="*/ 78 h 179"/>
                <a:gd name="T26" fmla="*/ 173 w 204"/>
                <a:gd name="T27" fmla="*/ 89 h 179"/>
                <a:gd name="T28" fmla="*/ 173 w 204"/>
                <a:gd name="T29" fmla="*/ 99 h 179"/>
                <a:gd name="T30" fmla="*/ 181 w 204"/>
                <a:gd name="T31" fmla="*/ 96 h 179"/>
                <a:gd name="T32" fmla="*/ 186 w 204"/>
                <a:gd name="T33" fmla="*/ 105 h 179"/>
                <a:gd name="T34" fmla="*/ 186 w 204"/>
                <a:gd name="T35" fmla="*/ 110 h 179"/>
                <a:gd name="T36" fmla="*/ 191 w 204"/>
                <a:gd name="T37" fmla="*/ 118 h 179"/>
                <a:gd name="T38" fmla="*/ 186 w 204"/>
                <a:gd name="T39" fmla="*/ 124 h 179"/>
                <a:gd name="T40" fmla="*/ 190 w 204"/>
                <a:gd name="T41" fmla="*/ 140 h 179"/>
                <a:gd name="T42" fmla="*/ 199 w 204"/>
                <a:gd name="T43" fmla="*/ 143 h 179"/>
                <a:gd name="T44" fmla="*/ 198 w 204"/>
                <a:gd name="T45" fmla="*/ 151 h 179"/>
                <a:gd name="T46" fmla="*/ 183 w 204"/>
                <a:gd name="T47" fmla="*/ 163 h 179"/>
                <a:gd name="T48" fmla="*/ 150 w 204"/>
                <a:gd name="T49" fmla="*/ 157 h 179"/>
                <a:gd name="T50" fmla="*/ 126 w 204"/>
                <a:gd name="T51" fmla="*/ 164 h 179"/>
                <a:gd name="T52" fmla="*/ 124 w 204"/>
                <a:gd name="T53" fmla="*/ 177 h 179"/>
                <a:gd name="T54" fmla="*/ 105 w 204"/>
                <a:gd name="T55" fmla="*/ 179 h 179"/>
                <a:gd name="T56" fmla="*/ 86 w 204"/>
                <a:gd name="T57" fmla="*/ 170 h 179"/>
                <a:gd name="T58" fmla="*/ 80 w 204"/>
                <a:gd name="T59" fmla="*/ 174 h 179"/>
                <a:gd name="T60" fmla="*/ 49 w 204"/>
                <a:gd name="T61" fmla="*/ 165 h 179"/>
                <a:gd name="T62" fmla="*/ 43 w 204"/>
                <a:gd name="T63" fmla="*/ 157 h 179"/>
                <a:gd name="T64" fmla="*/ 51 w 204"/>
                <a:gd name="T65" fmla="*/ 145 h 179"/>
                <a:gd name="T66" fmla="*/ 55 w 204"/>
                <a:gd name="T67" fmla="*/ 104 h 179"/>
                <a:gd name="T68" fmla="*/ 38 w 204"/>
                <a:gd name="T69" fmla="*/ 83 h 179"/>
                <a:gd name="T70" fmla="*/ 26 w 204"/>
                <a:gd name="T71" fmla="*/ 72 h 179"/>
                <a:gd name="T72" fmla="*/ 2 w 204"/>
                <a:gd name="T73" fmla="*/ 65 h 179"/>
                <a:gd name="T74" fmla="*/ 0 w 204"/>
                <a:gd name="T75" fmla="*/ 50 h 179"/>
                <a:gd name="T76" fmla="*/ 21 w 204"/>
                <a:gd name="T77" fmla="*/ 45 h 179"/>
                <a:gd name="T78" fmla="*/ 48 w 204"/>
                <a:gd name="T79" fmla="*/ 50 h 179"/>
                <a:gd name="T80" fmla="*/ 44 w 204"/>
                <a:gd name="T81" fmla="*/ 27 h 179"/>
                <a:gd name="T82" fmla="*/ 58 w 204"/>
                <a:gd name="T83" fmla="*/ 36 h 179"/>
                <a:gd name="T84" fmla="*/ 96 w 204"/>
                <a:gd name="T85" fmla="*/ 20 h 179"/>
                <a:gd name="T86" fmla="*/ 100 w 204"/>
                <a:gd name="T87" fmla="*/ 4 h 179"/>
                <a:gd name="T88" fmla="*/ 114 w 204"/>
                <a:gd name="T89" fmla="*/ 0 h 179"/>
                <a:gd name="T90" fmla="*/ 117 w 204"/>
                <a:gd name="T91" fmla="*/ 7 h 179"/>
                <a:gd name="T92" fmla="*/ 124 w 204"/>
                <a:gd name="T93" fmla="*/ 7 h 179"/>
                <a:gd name="T94" fmla="*/ 131 w 204"/>
                <a:gd name="T95" fmla="*/ 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79">
                  <a:moveTo>
                    <a:pt x="131" y="15"/>
                  </a:moveTo>
                  <a:lnTo>
                    <a:pt x="143" y="25"/>
                  </a:lnTo>
                  <a:lnTo>
                    <a:pt x="151" y="23"/>
                  </a:lnTo>
                  <a:lnTo>
                    <a:pt x="165" y="33"/>
                  </a:lnTo>
                  <a:lnTo>
                    <a:pt x="169" y="34"/>
                  </a:lnTo>
                  <a:lnTo>
                    <a:pt x="173" y="34"/>
                  </a:lnTo>
                  <a:lnTo>
                    <a:pt x="181" y="39"/>
                  </a:lnTo>
                  <a:lnTo>
                    <a:pt x="204" y="43"/>
                  </a:lnTo>
                  <a:lnTo>
                    <a:pt x="197" y="57"/>
                  </a:lnTo>
                  <a:lnTo>
                    <a:pt x="195" y="71"/>
                  </a:lnTo>
                  <a:lnTo>
                    <a:pt x="191" y="75"/>
                  </a:lnTo>
                  <a:lnTo>
                    <a:pt x="184" y="73"/>
                  </a:lnTo>
                  <a:lnTo>
                    <a:pt x="184" y="78"/>
                  </a:lnTo>
                  <a:lnTo>
                    <a:pt x="173" y="89"/>
                  </a:lnTo>
                  <a:lnTo>
                    <a:pt x="173" y="99"/>
                  </a:lnTo>
                  <a:lnTo>
                    <a:pt x="181" y="96"/>
                  </a:lnTo>
                  <a:lnTo>
                    <a:pt x="186" y="105"/>
                  </a:lnTo>
                  <a:lnTo>
                    <a:pt x="186" y="110"/>
                  </a:lnTo>
                  <a:lnTo>
                    <a:pt x="191" y="118"/>
                  </a:lnTo>
                  <a:lnTo>
                    <a:pt x="186" y="124"/>
                  </a:lnTo>
                  <a:lnTo>
                    <a:pt x="190" y="140"/>
                  </a:lnTo>
                  <a:lnTo>
                    <a:pt x="199" y="143"/>
                  </a:lnTo>
                  <a:lnTo>
                    <a:pt x="198" y="151"/>
                  </a:lnTo>
                  <a:lnTo>
                    <a:pt x="183" y="163"/>
                  </a:lnTo>
                  <a:lnTo>
                    <a:pt x="150" y="157"/>
                  </a:lnTo>
                  <a:lnTo>
                    <a:pt x="126" y="164"/>
                  </a:lnTo>
                  <a:lnTo>
                    <a:pt x="124" y="177"/>
                  </a:lnTo>
                  <a:lnTo>
                    <a:pt x="105" y="179"/>
                  </a:lnTo>
                  <a:lnTo>
                    <a:pt x="86" y="170"/>
                  </a:lnTo>
                  <a:lnTo>
                    <a:pt x="80" y="174"/>
                  </a:lnTo>
                  <a:lnTo>
                    <a:pt x="49" y="165"/>
                  </a:lnTo>
                  <a:lnTo>
                    <a:pt x="43" y="157"/>
                  </a:lnTo>
                  <a:lnTo>
                    <a:pt x="51" y="145"/>
                  </a:lnTo>
                  <a:lnTo>
                    <a:pt x="55" y="104"/>
                  </a:lnTo>
                  <a:lnTo>
                    <a:pt x="38" y="83"/>
                  </a:lnTo>
                  <a:lnTo>
                    <a:pt x="26" y="72"/>
                  </a:lnTo>
                  <a:lnTo>
                    <a:pt x="2" y="65"/>
                  </a:lnTo>
                  <a:lnTo>
                    <a:pt x="0" y="50"/>
                  </a:lnTo>
                  <a:lnTo>
                    <a:pt x="21" y="45"/>
                  </a:lnTo>
                  <a:lnTo>
                    <a:pt x="48" y="50"/>
                  </a:lnTo>
                  <a:lnTo>
                    <a:pt x="44" y="27"/>
                  </a:lnTo>
                  <a:lnTo>
                    <a:pt x="58" y="36"/>
                  </a:lnTo>
                  <a:lnTo>
                    <a:pt x="96" y="20"/>
                  </a:lnTo>
                  <a:lnTo>
                    <a:pt x="100" y="4"/>
                  </a:lnTo>
                  <a:lnTo>
                    <a:pt x="114" y="0"/>
                  </a:lnTo>
                  <a:lnTo>
                    <a:pt x="117" y="7"/>
                  </a:lnTo>
                  <a:lnTo>
                    <a:pt x="124" y="7"/>
                  </a:lnTo>
                  <a:lnTo>
                    <a:pt x="131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1" name="Freeform 68">
              <a:extLst>
                <a:ext uri="{FF2B5EF4-FFF2-40B4-BE49-F238E27FC236}">
                  <a16:creationId xmlns:a16="http://schemas.microsoft.com/office/drawing/2014/main" id="{ABC7D614-D373-1646-8D77-8B87E3BE7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941" y="4215849"/>
              <a:ext cx="163584" cy="220503"/>
            </a:xfrm>
            <a:custGeom>
              <a:avLst/>
              <a:gdLst>
                <a:gd name="T0" fmla="*/ 42 w 103"/>
                <a:gd name="T1" fmla="*/ 131 h 131"/>
                <a:gd name="T2" fmla="*/ 23 w 103"/>
                <a:gd name="T3" fmla="*/ 110 h 131"/>
                <a:gd name="T4" fmla="*/ 11 w 103"/>
                <a:gd name="T5" fmla="*/ 93 h 131"/>
                <a:gd name="T6" fmla="*/ 0 w 103"/>
                <a:gd name="T7" fmla="*/ 71 h 131"/>
                <a:gd name="T8" fmla="*/ 1 w 103"/>
                <a:gd name="T9" fmla="*/ 65 h 131"/>
                <a:gd name="T10" fmla="*/ 5 w 103"/>
                <a:gd name="T11" fmla="*/ 58 h 131"/>
                <a:gd name="T12" fmla="*/ 9 w 103"/>
                <a:gd name="T13" fmla="*/ 43 h 131"/>
                <a:gd name="T14" fmla="*/ 13 w 103"/>
                <a:gd name="T15" fmla="*/ 27 h 131"/>
                <a:gd name="T16" fmla="*/ 19 w 103"/>
                <a:gd name="T17" fmla="*/ 26 h 131"/>
                <a:gd name="T18" fmla="*/ 46 w 103"/>
                <a:gd name="T19" fmla="*/ 26 h 131"/>
                <a:gd name="T20" fmla="*/ 46 w 103"/>
                <a:gd name="T21" fmla="*/ 1 h 131"/>
                <a:gd name="T22" fmla="*/ 54 w 103"/>
                <a:gd name="T23" fmla="*/ 0 h 131"/>
                <a:gd name="T24" fmla="*/ 65 w 103"/>
                <a:gd name="T25" fmla="*/ 3 h 131"/>
                <a:gd name="T26" fmla="*/ 76 w 103"/>
                <a:gd name="T27" fmla="*/ 0 h 131"/>
                <a:gd name="T28" fmla="*/ 79 w 103"/>
                <a:gd name="T29" fmla="*/ 1 h 131"/>
                <a:gd name="T30" fmla="*/ 77 w 103"/>
                <a:gd name="T31" fmla="*/ 10 h 131"/>
                <a:gd name="T32" fmla="*/ 82 w 103"/>
                <a:gd name="T33" fmla="*/ 21 h 131"/>
                <a:gd name="T34" fmla="*/ 96 w 103"/>
                <a:gd name="T35" fmla="*/ 19 h 131"/>
                <a:gd name="T36" fmla="*/ 101 w 103"/>
                <a:gd name="T37" fmla="*/ 24 h 131"/>
                <a:gd name="T38" fmla="*/ 93 w 103"/>
                <a:gd name="T39" fmla="*/ 48 h 131"/>
                <a:gd name="T40" fmla="*/ 102 w 103"/>
                <a:gd name="T41" fmla="*/ 60 h 131"/>
                <a:gd name="T42" fmla="*/ 103 w 103"/>
                <a:gd name="T43" fmla="*/ 76 h 131"/>
                <a:gd name="T44" fmla="*/ 101 w 103"/>
                <a:gd name="T45" fmla="*/ 90 h 131"/>
                <a:gd name="T46" fmla="*/ 95 w 103"/>
                <a:gd name="T47" fmla="*/ 100 h 131"/>
                <a:gd name="T48" fmla="*/ 79 w 103"/>
                <a:gd name="T49" fmla="*/ 99 h 131"/>
                <a:gd name="T50" fmla="*/ 69 w 103"/>
                <a:gd name="T51" fmla="*/ 89 h 131"/>
                <a:gd name="T52" fmla="*/ 68 w 103"/>
                <a:gd name="T53" fmla="*/ 98 h 131"/>
                <a:gd name="T54" fmla="*/ 56 w 103"/>
                <a:gd name="T55" fmla="*/ 101 h 131"/>
                <a:gd name="T56" fmla="*/ 49 w 103"/>
                <a:gd name="T57" fmla="*/ 106 h 131"/>
                <a:gd name="T58" fmla="*/ 56 w 103"/>
                <a:gd name="T59" fmla="*/ 120 h 131"/>
                <a:gd name="T60" fmla="*/ 42 w 103"/>
                <a:gd name="T61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" h="131">
                  <a:moveTo>
                    <a:pt x="42" y="131"/>
                  </a:moveTo>
                  <a:lnTo>
                    <a:pt x="23" y="110"/>
                  </a:lnTo>
                  <a:lnTo>
                    <a:pt x="11" y="93"/>
                  </a:lnTo>
                  <a:lnTo>
                    <a:pt x="0" y="71"/>
                  </a:lnTo>
                  <a:lnTo>
                    <a:pt x="1" y="65"/>
                  </a:lnTo>
                  <a:lnTo>
                    <a:pt x="5" y="58"/>
                  </a:lnTo>
                  <a:lnTo>
                    <a:pt x="9" y="43"/>
                  </a:lnTo>
                  <a:lnTo>
                    <a:pt x="13" y="27"/>
                  </a:lnTo>
                  <a:lnTo>
                    <a:pt x="19" y="26"/>
                  </a:lnTo>
                  <a:lnTo>
                    <a:pt x="46" y="26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5" y="3"/>
                  </a:lnTo>
                  <a:lnTo>
                    <a:pt x="76" y="0"/>
                  </a:lnTo>
                  <a:lnTo>
                    <a:pt x="79" y="1"/>
                  </a:lnTo>
                  <a:lnTo>
                    <a:pt x="77" y="10"/>
                  </a:lnTo>
                  <a:lnTo>
                    <a:pt x="82" y="21"/>
                  </a:lnTo>
                  <a:lnTo>
                    <a:pt x="96" y="19"/>
                  </a:lnTo>
                  <a:lnTo>
                    <a:pt x="101" y="24"/>
                  </a:lnTo>
                  <a:lnTo>
                    <a:pt x="93" y="48"/>
                  </a:lnTo>
                  <a:lnTo>
                    <a:pt x="102" y="60"/>
                  </a:lnTo>
                  <a:lnTo>
                    <a:pt x="103" y="76"/>
                  </a:lnTo>
                  <a:lnTo>
                    <a:pt x="101" y="90"/>
                  </a:lnTo>
                  <a:lnTo>
                    <a:pt x="95" y="100"/>
                  </a:lnTo>
                  <a:lnTo>
                    <a:pt x="79" y="99"/>
                  </a:lnTo>
                  <a:lnTo>
                    <a:pt x="69" y="89"/>
                  </a:lnTo>
                  <a:lnTo>
                    <a:pt x="68" y="98"/>
                  </a:lnTo>
                  <a:lnTo>
                    <a:pt x="56" y="101"/>
                  </a:lnTo>
                  <a:lnTo>
                    <a:pt x="49" y="106"/>
                  </a:lnTo>
                  <a:lnTo>
                    <a:pt x="56" y="120"/>
                  </a:lnTo>
                  <a:lnTo>
                    <a:pt x="42" y="13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2" name="Freeform 69">
              <a:extLst>
                <a:ext uri="{FF2B5EF4-FFF2-40B4-BE49-F238E27FC236}">
                  <a16:creationId xmlns:a16="http://schemas.microsoft.com/office/drawing/2014/main" id="{95EEE138-240E-7442-9D75-69D839DE7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835" y="2381134"/>
              <a:ext cx="47646" cy="43763"/>
            </a:xfrm>
            <a:custGeom>
              <a:avLst/>
              <a:gdLst>
                <a:gd name="T0" fmla="*/ 30 w 30"/>
                <a:gd name="T1" fmla="*/ 13 h 26"/>
                <a:gd name="T2" fmla="*/ 21 w 30"/>
                <a:gd name="T3" fmla="*/ 26 h 26"/>
                <a:gd name="T4" fmla="*/ 10 w 30"/>
                <a:gd name="T5" fmla="*/ 22 h 26"/>
                <a:gd name="T6" fmla="*/ 0 w 30"/>
                <a:gd name="T7" fmla="*/ 23 h 26"/>
                <a:gd name="T8" fmla="*/ 4 w 30"/>
                <a:gd name="T9" fmla="*/ 12 h 26"/>
                <a:gd name="T10" fmla="*/ 1 w 30"/>
                <a:gd name="T11" fmla="*/ 1 h 26"/>
                <a:gd name="T12" fmla="*/ 14 w 30"/>
                <a:gd name="T13" fmla="*/ 0 h 26"/>
                <a:gd name="T14" fmla="*/ 30 w 30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6">
                  <a:moveTo>
                    <a:pt x="30" y="13"/>
                  </a:moveTo>
                  <a:lnTo>
                    <a:pt x="21" y="26"/>
                  </a:lnTo>
                  <a:lnTo>
                    <a:pt x="10" y="22"/>
                  </a:lnTo>
                  <a:lnTo>
                    <a:pt x="0" y="23"/>
                  </a:lnTo>
                  <a:lnTo>
                    <a:pt x="4" y="12"/>
                  </a:lnTo>
                  <a:lnTo>
                    <a:pt x="1" y="1"/>
                  </a:lnTo>
                  <a:lnTo>
                    <a:pt x="14" y="0"/>
                  </a:lnTo>
                  <a:lnTo>
                    <a:pt x="30" y="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3" name="Freeform 70">
              <a:extLst>
                <a:ext uri="{FF2B5EF4-FFF2-40B4-BE49-F238E27FC236}">
                  <a16:creationId xmlns:a16="http://schemas.microsoft.com/office/drawing/2014/main" id="{BA622394-3AE5-DE47-908C-00249FF14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952" y="2268357"/>
              <a:ext cx="190582" cy="289514"/>
            </a:xfrm>
            <a:custGeom>
              <a:avLst/>
              <a:gdLst>
                <a:gd name="T0" fmla="*/ 49 w 120"/>
                <a:gd name="T1" fmla="*/ 0 h 172"/>
                <a:gd name="T2" fmla="*/ 32 w 120"/>
                <a:gd name="T3" fmla="*/ 21 h 172"/>
                <a:gd name="T4" fmla="*/ 47 w 120"/>
                <a:gd name="T5" fmla="*/ 18 h 172"/>
                <a:gd name="T6" fmla="*/ 64 w 120"/>
                <a:gd name="T7" fmla="*/ 18 h 172"/>
                <a:gd name="T8" fmla="*/ 60 w 120"/>
                <a:gd name="T9" fmla="*/ 34 h 172"/>
                <a:gd name="T10" fmla="*/ 46 w 120"/>
                <a:gd name="T11" fmla="*/ 51 h 172"/>
                <a:gd name="T12" fmla="*/ 62 w 120"/>
                <a:gd name="T13" fmla="*/ 53 h 172"/>
                <a:gd name="T14" fmla="*/ 63 w 120"/>
                <a:gd name="T15" fmla="*/ 55 h 172"/>
                <a:gd name="T16" fmla="*/ 76 w 120"/>
                <a:gd name="T17" fmla="*/ 78 h 172"/>
                <a:gd name="T18" fmla="*/ 87 w 120"/>
                <a:gd name="T19" fmla="*/ 82 h 172"/>
                <a:gd name="T20" fmla="*/ 96 w 120"/>
                <a:gd name="T21" fmla="*/ 104 h 172"/>
                <a:gd name="T22" fmla="*/ 101 w 120"/>
                <a:gd name="T23" fmla="*/ 112 h 172"/>
                <a:gd name="T24" fmla="*/ 120 w 120"/>
                <a:gd name="T25" fmla="*/ 116 h 172"/>
                <a:gd name="T26" fmla="*/ 118 w 120"/>
                <a:gd name="T27" fmla="*/ 129 h 172"/>
                <a:gd name="T28" fmla="*/ 110 w 120"/>
                <a:gd name="T29" fmla="*/ 135 h 172"/>
                <a:gd name="T30" fmla="*/ 116 w 120"/>
                <a:gd name="T31" fmla="*/ 145 h 172"/>
                <a:gd name="T32" fmla="*/ 102 w 120"/>
                <a:gd name="T33" fmla="*/ 155 h 172"/>
                <a:gd name="T34" fmla="*/ 81 w 120"/>
                <a:gd name="T35" fmla="*/ 155 h 172"/>
                <a:gd name="T36" fmla="*/ 54 w 120"/>
                <a:gd name="T37" fmla="*/ 161 h 172"/>
                <a:gd name="T38" fmla="*/ 46 w 120"/>
                <a:gd name="T39" fmla="*/ 157 h 172"/>
                <a:gd name="T40" fmla="*/ 36 w 120"/>
                <a:gd name="T41" fmla="*/ 166 h 172"/>
                <a:gd name="T42" fmla="*/ 21 w 120"/>
                <a:gd name="T43" fmla="*/ 164 h 172"/>
                <a:gd name="T44" fmla="*/ 10 w 120"/>
                <a:gd name="T45" fmla="*/ 172 h 172"/>
                <a:gd name="T46" fmla="*/ 1 w 120"/>
                <a:gd name="T47" fmla="*/ 168 h 172"/>
                <a:gd name="T48" fmla="*/ 25 w 120"/>
                <a:gd name="T49" fmla="*/ 147 h 172"/>
                <a:gd name="T50" fmla="*/ 39 w 120"/>
                <a:gd name="T51" fmla="*/ 142 h 172"/>
                <a:gd name="T52" fmla="*/ 39 w 120"/>
                <a:gd name="T53" fmla="*/ 142 h 172"/>
                <a:gd name="T54" fmla="*/ 15 w 120"/>
                <a:gd name="T55" fmla="*/ 139 h 172"/>
                <a:gd name="T56" fmla="*/ 11 w 120"/>
                <a:gd name="T57" fmla="*/ 131 h 172"/>
                <a:gd name="T58" fmla="*/ 27 w 120"/>
                <a:gd name="T59" fmla="*/ 125 h 172"/>
                <a:gd name="T60" fmla="*/ 19 w 120"/>
                <a:gd name="T61" fmla="*/ 114 h 172"/>
                <a:gd name="T62" fmla="*/ 22 w 120"/>
                <a:gd name="T63" fmla="*/ 101 h 172"/>
                <a:gd name="T64" fmla="*/ 45 w 120"/>
                <a:gd name="T65" fmla="*/ 102 h 172"/>
                <a:gd name="T66" fmla="*/ 45 w 120"/>
                <a:gd name="T67" fmla="*/ 102 h 172"/>
                <a:gd name="T68" fmla="*/ 48 w 120"/>
                <a:gd name="T69" fmla="*/ 91 h 172"/>
                <a:gd name="T70" fmla="*/ 38 w 120"/>
                <a:gd name="T71" fmla="*/ 79 h 172"/>
                <a:gd name="T72" fmla="*/ 37 w 120"/>
                <a:gd name="T73" fmla="*/ 79 h 172"/>
                <a:gd name="T74" fmla="*/ 19 w 120"/>
                <a:gd name="T75" fmla="*/ 75 h 172"/>
                <a:gd name="T76" fmla="*/ 15 w 120"/>
                <a:gd name="T77" fmla="*/ 70 h 172"/>
                <a:gd name="T78" fmla="*/ 21 w 120"/>
                <a:gd name="T79" fmla="*/ 61 h 172"/>
                <a:gd name="T80" fmla="*/ 16 w 120"/>
                <a:gd name="T81" fmla="*/ 55 h 172"/>
                <a:gd name="T82" fmla="*/ 8 w 120"/>
                <a:gd name="T83" fmla="*/ 65 h 172"/>
                <a:gd name="T84" fmla="*/ 8 w 120"/>
                <a:gd name="T85" fmla="*/ 46 h 172"/>
                <a:gd name="T86" fmla="*/ 0 w 120"/>
                <a:gd name="T87" fmla="*/ 36 h 172"/>
                <a:gd name="T88" fmla="*/ 7 w 120"/>
                <a:gd name="T89" fmla="*/ 15 h 172"/>
                <a:gd name="T90" fmla="*/ 19 w 120"/>
                <a:gd name="T91" fmla="*/ 0 h 172"/>
                <a:gd name="T92" fmla="*/ 31 w 120"/>
                <a:gd name="T93" fmla="*/ 1 h 172"/>
                <a:gd name="T94" fmla="*/ 49 w 120"/>
                <a:gd name="T9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72">
                  <a:moveTo>
                    <a:pt x="49" y="0"/>
                  </a:moveTo>
                  <a:lnTo>
                    <a:pt x="32" y="21"/>
                  </a:lnTo>
                  <a:lnTo>
                    <a:pt x="47" y="18"/>
                  </a:lnTo>
                  <a:lnTo>
                    <a:pt x="64" y="18"/>
                  </a:lnTo>
                  <a:lnTo>
                    <a:pt x="60" y="34"/>
                  </a:lnTo>
                  <a:lnTo>
                    <a:pt x="46" y="51"/>
                  </a:lnTo>
                  <a:lnTo>
                    <a:pt x="62" y="53"/>
                  </a:lnTo>
                  <a:lnTo>
                    <a:pt x="63" y="55"/>
                  </a:lnTo>
                  <a:lnTo>
                    <a:pt x="76" y="78"/>
                  </a:lnTo>
                  <a:lnTo>
                    <a:pt x="87" y="82"/>
                  </a:lnTo>
                  <a:lnTo>
                    <a:pt x="96" y="104"/>
                  </a:lnTo>
                  <a:lnTo>
                    <a:pt x="101" y="112"/>
                  </a:lnTo>
                  <a:lnTo>
                    <a:pt x="120" y="116"/>
                  </a:lnTo>
                  <a:lnTo>
                    <a:pt x="118" y="129"/>
                  </a:lnTo>
                  <a:lnTo>
                    <a:pt x="110" y="135"/>
                  </a:lnTo>
                  <a:lnTo>
                    <a:pt x="116" y="145"/>
                  </a:lnTo>
                  <a:lnTo>
                    <a:pt x="102" y="155"/>
                  </a:lnTo>
                  <a:lnTo>
                    <a:pt x="81" y="155"/>
                  </a:lnTo>
                  <a:lnTo>
                    <a:pt x="54" y="161"/>
                  </a:lnTo>
                  <a:lnTo>
                    <a:pt x="46" y="157"/>
                  </a:lnTo>
                  <a:lnTo>
                    <a:pt x="36" y="166"/>
                  </a:lnTo>
                  <a:lnTo>
                    <a:pt x="21" y="164"/>
                  </a:lnTo>
                  <a:lnTo>
                    <a:pt x="10" y="172"/>
                  </a:lnTo>
                  <a:lnTo>
                    <a:pt x="1" y="168"/>
                  </a:lnTo>
                  <a:lnTo>
                    <a:pt x="25" y="147"/>
                  </a:lnTo>
                  <a:lnTo>
                    <a:pt x="39" y="142"/>
                  </a:lnTo>
                  <a:lnTo>
                    <a:pt x="39" y="142"/>
                  </a:lnTo>
                  <a:lnTo>
                    <a:pt x="15" y="139"/>
                  </a:lnTo>
                  <a:lnTo>
                    <a:pt x="11" y="131"/>
                  </a:lnTo>
                  <a:lnTo>
                    <a:pt x="27" y="125"/>
                  </a:lnTo>
                  <a:lnTo>
                    <a:pt x="19" y="114"/>
                  </a:lnTo>
                  <a:lnTo>
                    <a:pt x="22" y="101"/>
                  </a:lnTo>
                  <a:lnTo>
                    <a:pt x="45" y="102"/>
                  </a:lnTo>
                  <a:lnTo>
                    <a:pt x="45" y="102"/>
                  </a:lnTo>
                  <a:lnTo>
                    <a:pt x="48" y="91"/>
                  </a:lnTo>
                  <a:lnTo>
                    <a:pt x="38" y="79"/>
                  </a:lnTo>
                  <a:lnTo>
                    <a:pt x="37" y="79"/>
                  </a:lnTo>
                  <a:lnTo>
                    <a:pt x="19" y="75"/>
                  </a:lnTo>
                  <a:lnTo>
                    <a:pt x="15" y="70"/>
                  </a:lnTo>
                  <a:lnTo>
                    <a:pt x="21" y="61"/>
                  </a:lnTo>
                  <a:lnTo>
                    <a:pt x="16" y="55"/>
                  </a:lnTo>
                  <a:lnTo>
                    <a:pt x="8" y="65"/>
                  </a:lnTo>
                  <a:lnTo>
                    <a:pt x="8" y="46"/>
                  </a:lnTo>
                  <a:lnTo>
                    <a:pt x="0" y="36"/>
                  </a:lnTo>
                  <a:lnTo>
                    <a:pt x="7" y="15"/>
                  </a:lnTo>
                  <a:lnTo>
                    <a:pt x="19" y="0"/>
                  </a:lnTo>
                  <a:lnTo>
                    <a:pt x="31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4" name="Freeform 71">
              <a:extLst>
                <a:ext uri="{FF2B5EF4-FFF2-40B4-BE49-F238E27FC236}">
                  <a16:creationId xmlns:a16="http://schemas.microsoft.com/office/drawing/2014/main" id="{B013BC02-CF4D-0242-B4FA-0AFA3E469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799" y="2776691"/>
              <a:ext cx="190582" cy="87528"/>
            </a:xfrm>
            <a:custGeom>
              <a:avLst/>
              <a:gdLst>
                <a:gd name="T0" fmla="*/ 33 w 120"/>
                <a:gd name="T1" fmla="*/ 42 h 52"/>
                <a:gd name="T2" fmla="*/ 34 w 120"/>
                <a:gd name="T3" fmla="*/ 33 h 52"/>
                <a:gd name="T4" fmla="*/ 28 w 120"/>
                <a:gd name="T5" fmla="*/ 19 h 52"/>
                <a:gd name="T6" fmla="*/ 17 w 120"/>
                <a:gd name="T7" fmla="*/ 11 h 52"/>
                <a:gd name="T8" fmla="*/ 7 w 120"/>
                <a:gd name="T9" fmla="*/ 9 h 52"/>
                <a:gd name="T10" fmla="*/ 0 w 120"/>
                <a:gd name="T11" fmla="*/ 3 h 52"/>
                <a:gd name="T12" fmla="*/ 1 w 120"/>
                <a:gd name="T13" fmla="*/ 0 h 52"/>
                <a:gd name="T14" fmla="*/ 16 w 120"/>
                <a:gd name="T15" fmla="*/ 4 h 52"/>
                <a:gd name="T16" fmla="*/ 41 w 120"/>
                <a:gd name="T17" fmla="*/ 7 h 52"/>
                <a:gd name="T18" fmla="*/ 66 w 120"/>
                <a:gd name="T19" fmla="*/ 17 h 52"/>
                <a:gd name="T20" fmla="*/ 69 w 120"/>
                <a:gd name="T21" fmla="*/ 21 h 52"/>
                <a:gd name="T22" fmla="*/ 79 w 120"/>
                <a:gd name="T23" fmla="*/ 18 h 52"/>
                <a:gd name="T24" fmla="*/ 95 w 120"/>
                <a:gd name="T25" fmla="*/ 22 h 52"/>
                <a:gd name="T26" fmla="*/ 102 w 120"/>
                <a:gd name="T27" fmla="*/ 30 h 52"/>
                <a:gd name="T28" fmla="*/ 113 w 120"/>
                <a:gd name="T29" fmla="*/ 35 h 52"/>
                <a:gd name="T30" fmla="*/ 110 w 120"/>
                <a:gd name="T31" fmla="*/ 38 h 52"/>
                <a:gd name="T32" fmla="*/ 120 w 120"/>
                <a:gd name="T33" fmla="*/ 49 h 52"/>
                <a:gd name="T34" fmla="*/ 118 w 120"/>
                <a:gd name="T35" fmla="*/ 52 h 52"/>
                <a:gd name="T36" fmla="*/ 109 w 120"/>
                <a:gd name="T37" fmla="*/ 50 h 52"/>
                <a:gd name="T38" fmla="*/ 95 w 120"/>
                <a:gd name="T39" fmla="*/ 44 h 52"/>
                <a:gd name="T40" fmla="*/ 92 w 120"/>
                <a:gd name="T41" fmla="*/ 48 h 52"/>
                <a:gd name="T42" fmla="*/ 69 w 120"/>
                <a:gd name="T43" fmla="*/ 51 h 52"/>
                <a:gd name="T44" fmla="*/ 51 w 120"/>
                <a:gd name="T45" fmla="*/ 41 h 52"/>
                <a:gd name="T46" fmla="*/ 33 w 120"/>
                <a:gd name="T47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52">
                  <a:moveTo>
                    <a:pt x="33" y="42"/>
                  </a:moveTo>
                  <a:lnTo>
                    <a:pt x="34" y="33"/>
                  </a:lnTo>
                  <a:lnTo>
                    <a:pt x="28" y="19"/>
                  </a:lnTo>
                  <a:lnTo>
                    <a:pt x="17" y="11"/>
                  </a:lnTo>
                  <a:lnTo>
                    <a:pt x="7" y="9"/>
                  </a:lnTo>
                  <a:lnTo>
                    <a:pt x="0" y="3"/>
                  </a:lnTo>
                  <a:lnTo>
                    <a:pt x="1" y="0"/>
                  </a:lnTo>
                  <a:lnTo>
                    <a:pt x="16" y="4"/>
                  </a:lnTo>
                  <a:lnTo>
                    <a:pt x="41" y="7"/>
                  </a:lnTo>
                  <a:lnTo>
                    <a:pt x="66" y="17"/>
                  </a:lnTo>
                  <a:lnTo>
                    <a:pt x="69" y="21"/>
                  </a:lnTo>
                  <a:lnTo>
                    <a:pt x="79" y="18"/>
                  </a:lnTo>
                  <a:lnTo>
                    <a:pt x="95" y="22"/>
                  </a:lnTo>
                  <a:lnTo>
                    <a:pt x="102" y="30"/>
                  </a:lnTo>
                  <a:lnTo>
                    <a:pt x="113" y="35"/>
                  </a:lnTo>
                  <a:lnTo>
                    <a:pt x="110" y="38"/>
                  </a:lnTo>
                  <a:lnTo>
                    <a:pt x="120" y="49"/>
                  </a:lnTo>
                  <a:lnTo>
                    <a:pt x="118" y="52"/>
                  </a:lnTo>
                  <a:lnTo>
                    <a:pt x="109" y="50"/>
                  </a:lnTo>
                  <a:lnTo>
                    <a:pt x="95" y="44"/>
                  </a:lnTo>
                  <a:lnTo>
                    <a:pt x="92" y="48"/>
                  </a:lnTo>
                  <a:lnTo>
                    <a:pt x="69" y="51"/>
                  </a:lnTo>
                  <a:lnTo>
                    <a:pt x="51" y="41"/>
                  </a:lnTo>
                  <a:lnTo>
                    <a:pt x="33" y="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5" name="Freeform 72">
              <a:extLst>
                <a:ext uri="{FF2B5EF4-FFF2-40B4-BE49-F238E27FC236}">
                  <a16:creationId xmlns:a16="http://schemas.microsoft.com/office/drawing/2014/main" id="{6CDDA8F4-7B2D-D747-B87B-01B7D043B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51" y="3909501"/>
              <a:ext cx="125467" cy="222186"/>
            </a:xfrm>
            <a:custGeom>
              <a:avLst/>
              <a:gdLst>
                <a:gd name="T0" fmla="*/ 79 w 79"/>
                <a:gd name="T1" fmla="*/ 107 h 132"/>
                <a:gd name="T2" fmla="*/ 50 w 79"/>
                <a:gd name="T3" fmla="*/ 119 h 132"/>
                <a:gd name="T4" fmla="*/ 40 w 79"/>
                <a:gd name="T5" fmla="*/ 127 h 132"/>
                <a:gd name="T6" fmla="*/ 23 w 79"/>
                <a:gd name="T7" fmla="*/ 132 h 132"/>
                <a:gd name="T8" fmla="*/ 7 w 79"/>
                <a:gd name="T9" fmla="*/ 127 h 132"/>
                <a:gd name="T10" fmla="*/ 8 w 79"/>
                <a:gd name="T11" fmla="*/ 119 h 132"/>
                <a:gd name="T12" fmla="*/ 0 w 79"/>
                <a:gd name="T13" fmla="*/ 100 h 132"/>
                <a:gd name="T14" fmla="*/ 5 w 79"/>
                <a:gd name="T15" fmla="*/ 77 h 132"/>
                <a:gd name="T16" fmla="*/ 12 w 79"/>
                <a:gd name="T17" fmla="*/ 60 h 132"/>
                <a:gd name="T18" fmla="*/ 8 w 79"/>
                <a:gd name="T19" fmla="*/ 30 h 132"/>
                <a:gd name="T20" fmla="*/ 5 w 79"/>
                <a:gd name="T21" fmla="*/ 14 h 132"/>
                <a:gd name="T22" fmla="*/ 6 w 79"/>
                <a:gd name="T23" fmla="*/ 3 h 132"/>
                <a:gd name="T24" fmla="*/ 37 w 79"/>
                <a:gd name="T25" fmla="*/ 2 h 132"/>
                <a:gd name="T26" fmla="*/ 45 w 79"/>
                <a:gd name="T27" fmla="*/ 3 h 132"/>
                <a:gd name="T28" fmla="*/ 51 w 79"/>
                <a:gd name="T29" fmla="*/ 0 h 132"/>
                <a:gd name="T30" fmla="*/ 60 w 79"/>
                <a:gd name="T31" fmla="*/ 1 h 132"/>
                <a:gd name="T32" fmla="*/ 58 w 79"/>
                <a:gd name="T33" fmla="*/ 8 h 132"/>
                <a:gd name="T34" fmla="*/ 66 w 79"/>
                <a:gd name="T35" fmla="*/ 19 h 132"/>
                <a:gd name="T36" fmla="*/ 66 w 79"/>
                <a:gd name="T37" fmla="*/ 34 h 132"/>
                <a:gd name="T38" fmla="*/ 68 w 79"/>
                <a:gd name="T39" fmla="*/ 50 h 132"/>
                <a:gd name="T40" fmla="*/ 72 w 79"/>
                <a:gd name="T41" fmla="*/ 58 h 132"/>
                <a:gd name="T42" fmla="*/ 68 w 79"/>
                <a:gd name="T43" fmla="*/ 76 h 132"/>
                <a:gd name="T44" fmla="*/ 70 w 79"/>
                <a:gd name="T45" fmla="*/ 87 h 132"/>
                <a:gd name="T46" fmla="*/ 75 w 79"/>
                <a:gd name="T47" fmla="*/ 100 h 132"/>
                <a:gd name="T48" fmla="*/ 79 w 79"/>
                <a:gd name="T4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32">
                  <a:moveTo>
                    <a:pt x="79" y="107"/>
                  </a:moveTo>
                  <a:lnTo>
                    <a:pt x="50" y="119"/>
                  </a:lnTo>
                  <a:lnTo>
                    <a:pt x="40" y="127"/>
                  </a:lnTo>
                  <a:lnTo>
                    <a:pt x="23" y="132"/>
                  </a:lnTo>
                  <a:lnTo>
                    <a:pt x="7" y="127"/>
                  </a:lnTo>
                  <a:lnTo>
                    <a:pt x="8" y="119"/>
                  </a:lnTo>
                  <a:lnTo>
                    <a:pt x="0" y="100"/>
                  </a:lnTo>
                  <a:lnTo>
                    <a:pt x="5" y="77"/>
                  </a:lnTo>
                  <a:lnTo>
                    <a:pt x="12" y="60"/>
                  </a:lnTo>
                  <a:lnTo>
                    <a:pt x="8" y="30"/>
                  </a:lnTo>
                  <a:lnTo>
                    <a:pt x="5" y="14"/>
                  </a:lnTo>
                  <a:lnTo>
                    <a:pt x="6" y="3"/>
                  </a:lnTo>
                  <a:lnTo>
                    <a:pt x="37" y="2"/>
                  </a:lnTo>
                  <a:lnTo>
                    <a:pt x="45" y="3"/>
                  </a:lnTo>
                  <a:lnTo>
                    <a:pt x="51" y="0"/>
                  </a:lnTo>
                  <a:lnTo>
                    <a:pt x="60" y="1"/>
                  </a:lnTo>
                  <a:lnTo>
                    <a:pt x="58" y="8"/>
                  </a:lnTo>
                  <a:lnTo>
                    <a:pt x="66" y="19"/>
                  </a:lnTo>
                  <a:lnTo>
                    <a:pt x="66" y="34"/>
                  </a:lnTo>
                  <a:lnTo>
                    <a:pt x="68" y="50"/>
                  </a:lnTo>
                  <a:lnTo>
                    <a:pt x="72" y="58"/>
                  </a:lnTo>
                  <a:lnTo>
                    <a:pt x="68" y="76"/>
                  </a:lnTo>
                  <a:lnTo>
                    <a:pt x="70" y="87"/>
                  </a:lnTo>
                  <a:lnTo>
                    <a:pt x="75" y="100"/>
                  </a:lnTo>
                  <a:lnTo>
                    <a:pt x="79" y="10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6" name="Freeform 73">
              <a:extLst>
                <a:ext uri="{FF2B5EF4-FFF2-40B4-BE49-F238E27FC236}">
                  <a16:creationId xmlns:a16="http://schemas.microsoft.com/office/drawing/2014/main" id="{82146C4B-F97C-F742-952A-4380E542A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314" y="3857321"/>
              <a:ext cx="211230" cy="185155"/>
            </a:xfrm>
            <a:custGeom>
              <a:avLst/>
              <a:gdLst>
                <a:gd name="T0" fmla="*/ 116 w 133"/>
                <a:gd name="T1" fmla="*/ 101 h 110"/>
                <a:gd name="T2" fmla="*/ 108 w 133"/>
                <a:gd name="T3" fmla="*/ 110 h 110"/>
                <a:gd name="T4" fmla="*/ 105 w 133"/>
                <a:gd name="T5" fmla="*/ 97 h 110"/>
                <a:gd name="T6" fmla="*/ 93 w 133"/>
                <a:gd name="T7" fmla="*/ 86 h 110"/>
                <a:gd name="T8" fmla="*/ 84 w 133"/>
                <a:gd name="T9" fmla="*/ 88 h 110"/>
                <a:gd name="T10" fmla="*/ 81 w 133"/>
                <a:gd name="T11" fmla="*/ 75 h 110"/>
                <a:gd name="T12" fmla="*/ 78 w 133"/>
                <a:gd name="T13" fmla="*/ 60 h 110"/>
                <a:gd name="T14" fmla="*/ 58 w 133"/>
                <a:gd name="T15" fmla="*/ 53 h 110"/>
                <a:gd name="T16" fmla="*/ 49 w 133"/>
                <a:gd name="T17" fmla="*/ 57 h 110"/>
                <a:gd name="T18" fmla="*/ 44 w 133"/>
                <a:gd name="T19" fmla="*/ 67 h 110"/>
                <a:gd name="T20" fmla="*/ 26 w 133"/>
                <a:gd name="T21" fmla="*/ 64 h 110"/>
                <a:gd name="T22" fmla="*/ 14 w 133"/>
                <a:gd name="T23" fmla="*/ 53 h 110"/>
                <a:gd name="T24" fmla="*/ 8 w 133"/>
                <a:gd name="T25" fmla="*/ 40 h 110"/>
                <a:gd name="T26" fmla="*/ 0 w 133"/>
                <a:gd name="T27" fmla="*/ 32 h 110"/>
                <a:gd name="T28" fmla="*/ 14 w 133"/>
                <a:gd name="T29" fmla="*/ 22 h 110"/>
                <a:gd name="T30" fmla="*/ 22 w 133"/>
                <a:gd name="T31" fmla="*/ 19 h 110"/>
                <a:gd name="T32" fmla="*/ 24 w 133"/>
                <a:gd name="T33" fmla="*/ 9 h 110"/>
                <a:gd name="T34" fmla="*/ 26 w 133"/>
                <a:gd name="T35" fmla="*/ 0 h 110"/>
                <a:gd name="T36" fmla="*/ 48 w 133"/>
                <a:gd name="T37" fmla="*/ 5 h 110"/>
                <a:gd name="T38" fmla="*/ 54 w 133"/>
                <a:gd name="T39" fmla="*/ 2 h 110"/>
                <a:gd name="T40" fmla="*/ 66 w 133"/>
                <a:gd name="T41" fmla="*/ 3 h 110"/>
                <a:gd name="T42" fmla="*/ 70 w 133"/>
                <a:gd name="T43" fmla="*/ 10 h 110"/>
                <a:gd name="T44" fmla="*/ 78 w 133"/>
                <a:gd name="T45" fmla="*/ 8 h 110"/>
                <a:gd name="T46" fmla="*/ 91 w 133"/>
                <a:gd name="T47" fmla="*/ 15 h 110"/>
                <a:gd name="T48" fmla="*/ 102 w 133"/>
                <a:gd name="T49" fmla="*/ 8 h 110"/>
                <a:gd name="T50" fmla="*/ 110 w 133"/>
                <a:gd name="T51" fmla="*/ 6 h 110"/>
                <a:gd name="T52" fmla="*/ 116 w 133"/>
                <a:gd name="T53" fmla="*/ 16 h 110"/>
                <a:gd name="T54" fmla="*/ 120 w 133"/>
                <a:gd name="T55" fmla="*/ 30 h 110"/>
                <a:gd name="T56" fmla="*/ 123 w 133"/>
                <a:gd name="T57" fmla="*/ 35 h 110"/>
                <a:gd name="T58" fmla="*/ 124 w 133"/>
                <a:gd name="T59" fmla="*/ 43 h 110"/>
                <a:gd name="T60" fmla="*/ 126 w 133"/>
                <a:gd name="T61" fmla="*/ 51 h 110"/>
                <a:gd name="T62" fmla="*/ 128 w 133"/>
                <a:gd name="T63" fmla="*/ 67 h 110"/>
                <a:gd name="T64" fmla="*/ 126 w 133"/>
                <a:gd name="T65" fmla="*/ 86 h 110"/>
                <a:gd name="T66" fmla="*/ 126 w 133"/>
                <a:gd name="T67" fmla="*/ 93 h 110"/>
                <a:gd name="T68" fmla="*/ 122 w 133"/>
                <a:gd name="T69" fmla="*/ 10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" h="110">
                  <a:moveTo>
                    <a:pt x="122" y="102"/>
                  </a:moveTo>
                  <a:lnTo>
                    <a:pt x="116" y="101"/>
                  </a:lnTo>
                  <a:lnTo>
                    <a:pt x="113" y="110"/>
                  </a:lnTo>
                  <a:lnTo>
                    <a:pt x="108" y="110"/>
                  </a:lnTo>
                  <a:lnTo>
                    <a:pt x="104" y="105"/>
                  </a:lnTo>
                  <a:lnTo>
                    <a:pt x="105" y="97"/>
                  </a:lnTo>
                  <a:lnTo>
                    <a:pt x="98" y="84"/>
                  </a:lnTo>
                  <a:lnTo>
                    <a:pt x="93" y="86"/>
                  </a:lnTo>
                  <a:lnTo>
                    <a:pt x="89" y="87"/>
                  </a:lnTo>
                  <a:lnTo>
                    <a:pt x="84" y="88"/>
                  </a:lnTo>
                  <a:lnTo>
                    <a:pt x="84" y="80"/>
                  </a:lnTo>
                  <a:lnTo>
                    <a:pt x="81" y="75"/>
                  </a:lnTo>
                  <a:lnTo>
                    <a:pt x="82" y="69"/>
                  </a:lnTo>
                  <a:lnTo>
                    <a:pt x="78" y="60"/>
                  </a:lnTo>
                  <a:lnTo>
                    <a:pt x="73" y="53"/>
                  </a:lnTo>
                  <a:lnTo>
                    <a:pt x="58" y="53"/>
                  </a:lnTo>
                  <a:lnTo>
                    <a:pt x="54" y="57"/>
                  </a:lnTo>
                  <a:lnTo>
                    <a:pt x="49" y="57"/>
                  </a:lnTo>
                  <a:lnTo>
                    <a:pt x="46" y="61"/>
                  </a:lnTo>
                  <a:lnTo>
                    <a:pt x="44" y="67"/>
                  </a:lnTo>
                  <a:lnTo>
                    <a:pt x="34" y="76"/>
                  </a:lnTo>
                  <a:lnTo>
                    <a:pt x="26" y="64"/>
                  </a:lnTo>
                  <a:lnTo>
                    <a:pt x="19" y="56"/>
                  </a:lnTo>
                  <a:lnTo>
                    <a:pt x="14" y="53"/>
                  </a:lnTo>
                  <a:lnTo>
                    <a:pt x="10" y="49"/>
                  </a:lnTo>
                  <a:lnTo>
                    <a:pt x="8" y="40"/>
                  </a:lnTo>
                  <a:lnTo>
                    <a:pt x="5" y="35"/>
                  </a:lnTo>
                  <a:lnTo>
                    <a:pt x="0" y="32"/>
                  </a:lnTo>
                  <a:lnTo>
                    <a:pt x="8" y="22"/>
                  </a:lnTo>
                  <a:lnTo>
                    <a:pt x="14" y="22"/>
                  </a:lnTo>
                  <a:lnTo>
                    <a:pt x="18" y="19"/>
                  </a:lnTo>
                  <a:lnTo>
                    <a:pt x="22" y="19"/>
                  </a:lnTo>
                  <a:lnTo>
                    <a:pt x="25" y="16"/>
                  </a:lnTo>
                  <a:lnTo>
                    <a:pt x="24" y="9"/>
                  </a:lnTo>
                  <a:lnTo>
                    <a:pt x="26" y="7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48" y="5"/>
                  </a:lnTo>
                  <a:lnTo>
                    <a:pt x="52" y="5"/>
                  </a:lnTo>
                  <a:lnTo>
                    <a:pt x="54" y="2"/>
                  </a:lnTo>
                  <a:lnTo>
                    <a:pt x="64" y="4"/>
                  </a:lnTo>
                  <a:lnTo>
                    <a:pt x="66" y="3"/>
                  </a:lnTo>
                  <a:lnTo>
                    <a:pt x="67" y="10"/>
                  </a:lnTo>
                  <a:lnTo>
                    <a:pt x="70" y="10"/>
                  </a:lnTo>
                  <a:lnTo>
                    <a:pt x="75" y="8"/>
                  </a:lnTo>
                  <a:lnTo>
                    <a:pt x="78" y="8"/>
                  </a:lnTo>
                  <a:lnTo>
                    <a:pt x="83" y="14"/>
                  </a:lnTo>
                  <a:lnTo>
                    <a:pt x="91" y="15"/>
                  </a:lnTo>
                  <a:lnTo>
                    <a:pt x="96" y="11"/>
                  </a:lnTo>
                  <a:lnTo>
                    <a:pt x="102" y="8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10"/>
                  </a:lnTo>
                  <a:lnTo>
                    <a:pt x="116" y="16"/>
                  </a:lnTo>
                  <a:lnTo>
                    <a:pt x="123" y="25"/>
                  </a:lnTo>
                  <a:lnTo>
                    <a:pt x="120" y="30"/>
                  </a:lnTo>
                  <a:lnTo>
                    <a:pt x="119" y="37"/>
                  </a:lnTo>
                  <a:lnTo>
                    <a:pt x="123" y="35"/>
                  </a:lnTo>
                  <a:lnTo>
                    <a:pt x="125" y="37"/>
                  </a:lnTo>
                  <a:lnTo>
                    <a:pt x="124" y="43"/>
                  </a:lnTo>
                  <a:lnTo>
                    <a:pt x="130" y="49"/>
                  </a:lnTo>
                  <a:lnTo>
                    <a:pt x="126" y="51"/>
                  </a:lnTo>
                  <a:lnTo>
                    <a:pt x="124" y="58"/>
                  </a:lnTo>
                  <a:lnTo>
                    <a:pt x="128" y="67"/>
                  </a:lnTo>
                  <a:lnTo>
                    <a:pt x="133" y="83"/>
                  </a:lnTo>
                  <a:lnTo>
                    <a:pt x="126" y="86"/>
                  </a:lnTo>
                  <a:lnTo>
                    <a:pt x="124" y="89"/>
                  </a:lnTo>
                  <a:lnTo>
                    <a:pt x="126" y="93"/>
                  </a:lnTo>
                  <a:lnTo>
                    <a:pt x="125" y="102"/>
                  </a:lnTo>
                  <a:lnTo>
                    <a:pt x="122" y="10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7" name="Freeform 74">
              <a:extLst>
                <a:ext uri="{FF2B5EF4-FFF2-40B4-BE49-F238E27FC236}">
                  <a16:creationId xmlns:a16="http://schemas.microsoft.com/office/drawing/2014/main" id="{2D5B02D6-58CE-DF44-A17D-7C932E08F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80" y="3811875"/>
              <a:ext cx="87351" cy="26932"/>
            </a:xfrm>
            <a:custGeom>
              <a:avLst/>
              <a:gdLst>
                <a:gd name="T0" fmla="*/ 0 w 55"/>
                <a:gd name="T1" fmla="*/ 15 h 16"/>
                <a:gd name="T2" fmla="*/ 3 w 55"/>
                <a:gd name="T3" fmla="*/ 6 h 16"/>
                <a:gd name="T4" fmla="*/ 23 w 55"/>
                <a:gd name="T5" fmla="*/ 5 h 16"/>
                <a:gd name="T6" fmla="*/ 27 w 55"/>
                <a:gd name="T7" fmla="*/ 0 h 16"/>
                <a:gd name="T8" fmla="*/ 33 w 55"/>
                <a:gd name="T9" fmla="*/ 0 h 16"/>
                <a:gd name="T10" fmla="*/ 40 w 55"/>
                <a:gd name="T11" fmla="*/ 5 h 16"/>
                <a:gd name="T12" fmla="*/ 45 w 55"/>
                <a:gd name="T13" fmla="*/ 5 h 16"/>
                <a:gd name="T14" fmla="*/ 51 w 55"/>
                <a:gd name="T15" fmla="*/ 2 h 16"/>
                <a:gd name="T16" fmla="*/ 55 w 55"/>
                <a:gd name="T17" fmla="*/ 8 h 16"/>
                <a:gd name="T18" fmla="*/ 47 w 55"/>
                <a:gd name="T19" fmla="*/ 13 h 16"/>
                <a:gd name="T20" fmla="*/ 39 w 55"/>
                <a:gd name="T21" fmla="*/ 12 h 16"/>
                <a:gd name="T22" fmla="*/ 31 w 55"/>
                <a:gd name="T23" fmla="*/ 8 h 16"/>
                <a:gd name="T24" fmla="*/ 25 w 55"/>
                <a:gd name="T25" fmla="*/ 13 h 16"/>
                <a:gd name="T26" fmla="*/ 21 w 55"/>
                <a:gd name="T27" fmla="*/ 13 h 16"/>
                <a:gd name="T28" fmla="*/ 17 w 55"/>
                <a:gd name="T29" fmla="*/ 16 h 16"/>
                <a:gd name="T30" fmla="*/ 0 w 55"/>
                <a:gd name="T3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6">
                  <a:moveTo>
                    <a:pt x="0" y="15"/>
                  </a:moveTo>
                  <a:lnTo>
                    <a:pt x="3" y="6"/>
                  </a:lnTo>
                  <a:lnTo>
                    <a:pt x="23" y="5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40" y="5"/>
                  </a:lnTo>
                  <a:lnTo>
                    <a:pt x="45" y="5"/>
                  </a:lnTo>
                  <a:lnTo>
                    <a:pt x="51" y="2"/>
                  </a:lnTo>
                  <a:lnTo>
                    <a:pt x="55" y="8"/>
                  </a:lnTo>
                  <a:lnTo>
                    <a:pt x="47" y="13"/>
                  </a:lnTo>
                  <a:lnTo>
                    <a:pt x="39" y="12"/>
                  </a:lnTo>
                  <a:lnTo>
                    <a:pt x="31" y="8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8" name="Freeform 75">
              <a:extLst>
                <a:ext uri="{FF2B5EF4-FFF2-40B4-BE49-F238E27FC236}">
                  <a16:creationId xmlns:a16="http://schemas.microsoft.com/office/drawing/2014/main" id="{D8404A77-1C50-F24B-B628-A3206491A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1844" y="3855638"/>
              <a:ext cx="85762" cy="55547"/>
            </a:xfrm>
            <a:custGeom>
              <a:avLst/>
              <a:gdLst>
                <a:gd name="T0" fmla="*/ 28 w 54"/>
                <a:gd name="T1" fmla="*/ 33 h 33"/>
                <a:gd name="T2" fmla="*/ 18 w 54"/>
                <a:gd name="T3" fmla="*/ 24 h 33"/>
                <a:gd name="T4" fmla="*/ 10 w 54"/>
                <a:gd name="T5" fmla="*/ 23 h 33"/>
                <a:gd name="T6" fmla="*/ 6 w 54"/>
                <a:gd name="T7" fmla="*/ 17 h 33"/>
                <a:gd name="T8" fmla="*/ 6 w 54"/>
                <a:gd name="T9" fmla="*/ 14 h 33"/>
                <a:gd name="T10" fmla="*/ 1 w 54"/>
                <a:gd name="T11" fmla="*/ 10 h 33"/>
                <a:gd name="T12" fmla="*/ 0 w 54"/>
                <a:gd name="T13" fmla="*/ 5 h 33"/>
                <a:gd name="T14" fmla="*/ 10 w 54"/>
                <a:gd name="T15" fmla="*/ 2 h 33"/>
                <a:gd name="T16" fmla="*/ 16 w 54"/>
                <a:gd name="T17" fmla="*/ 2 h 33"/>
                <a:gd name="T18" fmla="*/ 21 w 54"/>
                <a:gd name="T19" fmla="*/ 0 h 33"/>
                <a:gd name="T20" fmla="*/ 54 w 54"/>
                <a:gd name="T21" fmla="*/ 1 h 33"/>
                <a:gd name="T22" fmla="*/ 54 w 54"/>
                <a:gd name="T23" fmla="*/ 8 h 33"/>
                <a:gd name="T24" fmla="*/ 52 w 54"/>
                <a:gd name="T25" fmla="*/ 10 h 33"/>
                <a:gd name="T26" fmla="*/ 53 w 54"/>
                <a:gd name="T27" fmla="*/ 17 h 33"/>
                <a:gd name="T28" fmla="*/ 50 w 54"/>
                <a:gd name="T29" fmla="*/ 20 h 33"/>
                <a:gd name="T30" fmla="*/ 46 w 54"/>
                <a:gd name="T31" fmla="*/ 20 h 33"/>
                <a:gd name="T32" fmla="*/ 42 w 54"/>
                <a:gd name="T33" fmla="*/ 23 h 33"/>
                <a:gd name="T34" fmla="*/ 36 w 54"/>
                <a:gd name="T35" fmla="*/ 23 h 33"/>
                <a:gd name="T36" fmla="*/ 28 w 54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3">
                  <a:moveTo>
                    <a:pt x="28" y="33"/>
                  </a:moveTo>
                  <a:lnTo>
                    <a:pt x="18" y="24"/>
                  </a:lnTo>
                  <a:lnTo>
                    <a:pt x="10" y="23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1" y="10"/>
                  </a:lnTo>
                  <a:lnTo>
                    <a:pt x="0" y="5"/>
                  </a:lnTo>
                  <a:lnTo>
                    <a:pt x="10" y="2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54" y="1"/>
                  </a:lnTo>
                  <a:lnTo>
                    <a:pt x="54" y="8"/>
                  </a:lnTo>
                  <a:lnTo>
                    <a:pt x="52" y="10"/>
                  </a:lnTo>
                  <a:lnTo>
                    <a:pt x="53" y="17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23"/>
                  </a:lnTo>
                  <a:lnTo>
                    <a:pt x="36" y="23"/>
                  </a:lnTo>
                  <a:lnTo>
                    <a:pt x="28" y="3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19" name="Freeform 76">
              <a:extLst>
                <a:ext uri="{FF2B5EF4-FFF2-40B4-BE49-F238E27FC236}">
                  <a16:creationId xmlns:a16="http://schemas.microsoft.com/office/drawing/2014/main" id="{E81A92E2-594E-574C-8983-9029B929C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234" y="4217533"/>
              <a:ext cx="58763" cy="43763"/>
            </a:xfrm>
            <a:custGeom>
              <a:avLst/>
              <a:gdLst>
                <a:gd name="T0" fmla="*/ 4 w 37"/>
                <a:gd name="T1" fmla="*/ 26 h 26"/>
                <a:gd name="T2" fmla="*/ 0 w 37"/>
                <a:gd name="T3" fmla="*/ 23 h 26"/>
                <a:gd name="T4" fmla="*/ 7 w 37"/>
                <a:gd name="T5" fmla="*/ 0 h 26"/>
                <a:gd name="T6" fmla="*/ 37 w 37"/>
                <a:gd name="T7" fmla="*/ 0 h 26"/>
                <a:gd name="T8" fmla="*/ 37 w 37"/>
                <a:gd name="T9" fmla="*/ 25 h 26"/>
                <a:gd name="T10" fmla="*/ 10 w 37"/>
                <a:gd name="T11" fmla="*/ 25 h 26"/>
                <a:gd name="T12" fmla="*/ 4 w 3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4" y="26"/>
                  </a:moveTo>
                  <a:lnTo>
                    <a:pt x="0" y="23"/>
                  </a:lnTo>
                  <a:lnTo>
                    <a:pt x="7" y="0"/>
                  </a:lnTo>
                  <a:lnTo>
                    <a:pt x="37" y="0"/>
                  </a:lnTo>
                  <a:lnTo>
                    <a:pt x="37" y="25"/>
                  </a:lnTo>
                  <a:lnTo>
                    <a:pt x="10" y="25"/>
                  </a:lnTo>
                  <a:lnTo>
                    <a:pt x="4" y="2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0" name="Freeform 77">
              <a:extLst>
                <a:ext uri="{FF2B5EF4-FFF2-40B4-BE49-F238E27FC236}">
                  <a16:creationId xmlns:a16="http://schemas.microsoft.com/office/drawing/2014/main" id="{A623E514-7CCE-2546-80AF-ABF710C0E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046" y="3049373"/>
              <a:ext cx="76233" cy="26932"/>
            </a:xfrm>
            <a:custGeom>
              <a:avLst/>
              <a:gdLst>
                <a:gd name="T0" fmla="*/ 2 w 48"/>
                <a:gd name="T1" fmla="*/ 0 h 16"/>
                <a:gd name="T2" fmla="*/ 12 w 48"/>
                <a:gd name="T3" fmla="*/ 7 h 16"/>
                <a:gd name="T4" fmla="*/ 25 w 48"/>
                <a:gd name="T5" fmla="*/ 6 h 16"/>
                <a:gd name="T6" fmla="*/ 39 w 48"/>
                <a:gd name="T7" fmla="*/ 7 h 16"/>
                <a:gd name="T8" fmla="*/ 38 w 48"/>
                <a:gd name="T9" fmla="*/ 11 h 16"/>
                <a:gd name="T10" fmla="*/ 48 w 48"/>
                <a:gd name="T11" fmla="*/ 8 h 16"/>
                <a:gd name="T12" fmla="*/ 46 w 48"/>
                <a:gd name="T13" fmla="*/ 14 h 16"/>
                <a:gd name="T14" fmla="*/ 21 w 48"/>
                <a:gd name="T15" fmla="*/ 16 h 16"/>
                <a:gd name="T16" fmla="*/ 21 w 48"/>
                <a:gd name="T17" fmla="*/ 13 h 16"/>
                <a:gd name="T18" fmla="*/ 0 w 48"/>
                <a:gd name="T19" fmla="*/ 9 h 16"/>
                <a:gd name="T20" fmla="*/ 2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2" y="0"/>
                  </a:moveTo>
                  <a:lnTo>
                    <a:pt x="12" y="7"/>
                  </a:lnTo>
                  <a:lnTo>
                    <a:pt x="25" y="6"/>
                  </a:lnTo>
                  <a:lnTo>
                    <a:pt x="39" y="7"/>
                  </a:lnTo>
                  <a:lnTo>
                    <a:pt x="38" y="11"/>
                  </a:lnTo>
                  <a:lnTo>
                    <a:pt x="48" y="8"/>
                  </a:lnTo>
                  <a:lnTo>
                    <a:pt x="46" y="14"/>
                  </a:lnTo>
                  <a:lnTo>
                    <a:pt x="21" y="16"/>
                  </a:lnTo>
                  <a:lnTo>
                    <a:pt x="21" y="13"/>
                  </a:lnTo>
                  <a:lnTo>
                    <a:pt x="0" y="9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1" name="Freeform 78">
              <a:extLst>
                <a:ext uri="{FF2B5EF4-FFF2-40B4-BE49-F238E27FC236}">
                  <a16:creationId xmlns:a16="http://schemas.microsoft.com/office/drawing/2014/main" id="{9CE868CB-337F-9640-9A15-F46A35EA8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7814" y="2837287"/>
              <a:ext cx="166761" cy="186838"/>
            </a:xfrm>
            <a:custGeom>
              <a:avLst/>
              <a:gdLst>
                <a:gd name="T0" fmla="*/ 105 w 105"/>
                <a:gd name="T1" fmla="*/ 5 h 111"/>
                <a:gd name="T2" fmla="*/ 101 w 105"/>
                <a:gd name="T3" fmla="*/ 18 h 111"/>
                <a:gd name="T4" fmla="*/ 98 w 105"/>
                <a:gd name="T5" fmla="*/ 20 h 111"/>
                <a:gd name="T6" fmla="*/ 87 w 105"/>
                <a:gd name="T7" fmla="*/ 20 h 111"/>
                <a:gd name="T8" fmla="*/ 78 w 105"/>
                <a:gd name="T9" fmla="*/ 18 h 111"/>
                <a:gd name="T10" fmla="*/ 58 w 105"/>
                <a:gd name="T11" fmla="*/ 23 h 111"/>
                <a:gd name="T12" fmla="*/ 71 w 105"/>
                <a:gd name="T13" fmla="*/ 35 h 111"/>
                <a:gd name="T14" fmla="*/ 63 w 105"/>
                <a:gd name="T15" fmla="*/ 38 h 111"/>
                <a:gd name="T16" fmla="*/ 54 w 105"/>
                <a:gd name="T17" fmla="*/ 38 h 111"/>
                <a:gd name="T18" fmla="*/ 44 w 105"/>
                <a:gd name="T19" fmla="*/ 28 h 111"/>
                <a:gd name="T20" fmla="*/ 41 w 105"/>
                <a:gd name="T21" fmla="*/ 32 h 111"/>
                <a:gd name="T22" fmla="*/ 46 w 105"/>
                <a:gd name="T23" fmla="*/ 44 h 111"/>
                <a:gd name="T24" fmla="*/ 55 w 105"/>
                <a:gd name="T25" fmla="*/ 54 h 111"/>
                <a:gd name="T26" fmla="*/ 49 w 105"/>
                <a:gd name="T27" fmla="*/ 59 h 111"/>
                <a:gd name="T28" fmla="*/ 59 w 105"/>
                <a:gd name="T29" fmla="*/ 68 h 111"/>
                <a:gd name="T30" fmla="*/ 68 w 105"/>
                <a:gd name="T31" fmla="*/ 74 h 111"/>
                <a:gd name="T32" fmla="*/ 70 w 105"/>
                <a:gd name="T33" fmla="*/ 86 h 111"/>
                <a:gd name="T34" fmla="*/ 53 w 105"/>
                <a:gd name="T35" fmla="*/ 80 h 111"/>
                <a:gd name="T36" fmla="*/ 59 w 105"/>
                <a:gd name="T37" fmla="*/ 91 h 111"/>
                <a:gd name="T38" fmla="*/ 49 w 105"/>
                <a:gd name="T39" fmla="*/ 93 h 111"/>
                <a:gd name="T40" fmla="*/ 57 w 105"/>
                <a:gd name="T41" fmla="*/ 111 h 111"/>
                <a:gd name="T42" fmla="*/ 45 w 105"/>
                <a:gd name="T43" fmla="*/ 111 h 111"/>
                <a:gd name="T44" fmla="*/ 30 w 105"/>
                <a:gd name="T45" fmla="*/ 102 h 111"/>
                <a:gd name="T46" fmla="*/ 23 w 105"/>
                <a:gd name="T47" fmla="*/ 86 h 111"/>
                <a:gd name="T48" fmla="*/ 19 w 105"/>
                <a:gd name="T49" fmla="*/ 72 h 111"/>
                <a:gd name="T50" fmla="*/ 11 w 105"/>
                <a:gd name="T51" fmla="*/ 63 h 111"/>
                <a:gd name="T52" fmla="*/ 2 w 105"/>
                <a:gd name="T53" fmla="*/ 51 h 111"/>
                <a:gd name="T54" fmla="*/ 0 w 105"/>
                <a:gd name="T55" fmla="*/ 45 h 111"/>
                <a:gd name="T56" fmla="*/ 7 w 105"/>
                <a:gd name="T57" fmla="*/ 35 h 111"/>
                <a:gd name="T58" fmla="*/ 7 w 105"/>
                <a:gd name="T59" fmla="*/ 28 h 111"/>
                <a:gd name="T60" fmla="*/ 13 w 105"/>
                <a:gd name="T61" fmla="*/ 26 h 111"/>
                <a:gd name="T62" fmla="*/ 13 w 105"/>
                <a:gd name="T63" fmla="*/ 20 h 111"/>
                <a:gd name="T64" fmla="*/ 24 w 105"/>
                <a:gd name="T65" fmla="*/ 18 h 111"/>
                <a:gd name="T66" fmla="*/ 30 w 105"/>
                <a:gd name="T67" fmla="*/ 14 h 111"/>
                <a:gd name="T68" fmla="*/ 39 w 105"/>
                <a:gd name="T69" fmla="*/ 14 h 111"/>
                <a:gd name="T70" fmla="*/ 41 w 105"/>
                <a:gd name="T71" fmla="*/ 10 h 111"/>
                <a:gd name="T72" fmla="*/ 44 w 105"/>
                <a:gd name="T73" fmla="*/ 10 h 111"/>
                <a:gd name="T74" fmla="*/ 57 w 105"/>
                <a:gd name="T75" fmla="*/ 10 h 111"/>
                <a:gd name="T76" fmla="*/ 70 w 105"/>
                <a:gd name="T77" fmla="*/ 5 h 111"/>
                <a:gd name="T78" fmla="*/ 82 w 105"/>
                <a:gd name="T79" fmla="*/ 12 h 111"/>
                <a:gd name="T80" fmla="*/ 97 w 105"/>
                <a:gd name="T81" fmla="*/ 10 h 111"/>
                <a:gd name="T82" fmla="*/ 96 w 105"/>
                <a:gd name="T83" fmla="*/ 0 h 111"/>
                <a:gd name="T84" fmla="*/ 105 w 105"/>
                <a:gd name="T85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111">
                  <a:moveTo>
                    <a:pt x="105" y="5"/>
                  </a:moveTo>
                  <a:lnTo>
                    <a:pt x="101" y="18"/>
                  </a:lnTo>
                  <a:lnTo>
                    <a:pt x="98" y="20"/>
                  </a:lnTo>
                  <a:lnTo>
                    <a:pt x="87" y="20"/>
                  </a:lnTo>
                  <a:lnTo>
                    <a:pt x="78" y="18"/>
                  </a:lnTo>
                  <a:lnTo>
                    <a:pt x="58" y="23"/>
                  </a:lnTo>
                  <a:lnTo>
                    <a:pt x="71" y="35"/>
                  </a:lnTo>
                  <a:lnTo>
                    <a:pt x="63" y="38"/>
                  </a:lnTo>
                  <a:lnTo>
                    <a:pt x="54" y="38"/>
                  </a:lnTo>
                  <a:lnTo>
                    <a:pt x="44" y="28"/>
                  </a:lnTo>
                  <a:lnTo>
                    <a:pt x="41" y="32"/>
                  </a:lnTo>
                  <a:lnTo>
                    <a:pt x="46" y="44"/>
                  </a:lnTo>
                  <a:lnTo>
                    <a:pt x="55" y="54"/>
                  </a:lnTo>
                  <a:lnTo>
                    <a:pt x="49" y="59"/>
                  </a:lnTo>
                  <a:lnTo>
                    <a:pt x="59" y="68"/>
                  </a:lnTo>
                  <a:lnTo>
                    <a:pt x="68" y="74"/>
                  </a:lnTo>
                  <a:lnTo>
                    <a:pt x="70" y="86"/>
                  </a:lnTo>
                  <a:lnTo>
                    <a:pt x="53" y="80"/>
                  </a:lnTo>
                  <a:lnTo>
                    <a:pt x="59" y="91"/>
                  </a:lnTo>
                  <a:lnTo>
                    <a:pt x="49" y="93"/>
                  </a:lnTo>
                  <a:lnTo>
                    <a:pt x="57" y="111"/>
                  </a:lnTo>
                  <a:lnTo>
                    <a:pt x="45" y="111"/>
                  </a:lnTo>
                  <a:lnTo>
                    <a:pt x="30" y="102"/>
                  </a:lnTo>
                  <a:lnTo>
                    <a:pt x="23" y="86"/>
                  </a:lnTo>
                  <a:lnTo>
                    <a:pt x="19" y="72"/>
                  </a:lnTo>
                  <a:lnTo>
                    <a:pt x="11" y="63"/>
                  </a:lnTo>
                  <a:lnTo>
                    <a:pt x="2" y="51"/>
                  </a:lnTo>
                  <a:lnTo>
                    <a:pt x="0" y="45"/>
                  </a:lnTo>
                  <a:lnTo>
                    <a:pt x="7" y="35"/>
                  </a:lnTo>
                  <a:lnTo>
                    <a:pt x="7" y="28"/>
                  </a:lnTo>
                  <a:lnTo>
                    <a:pt x="13" y="26"/>
                  </a:lnTo>
                  <a:lnTo>
                    <a:pt x="13" y="20"/>
                  </a:lnTo>
                  <a:lnTo>
                    <a:pt x="24" y="18"/>
                  </a:lnTo>
                  <a:lnTo>
                    <a:pt x="30" y="14"/>
                  </a:lnTo>
                  <a:lnTo>
                    <a:pt x="39" y="14"/>
                  </a:lnTo>
                  <a:lnTo>
                    <a:pt x="41" y="10"/>
                  </a:lnTo>
                  <a:lnTo>
                    <a:pt x="44" y="10"/>
                  </a:lnTo>
                  <a:lnTo>
                    <a:pt x="57" y="10"/>
                  </a:lnTo>
                  <a:lnTo>
                    <a:pt x="70" y="5"/>
                  </a:lnTo>
                  <a:lnTo>
                    <a:pt x="82" y="12"/>
                  </a:lnTo>
                  <a:lnTo>
                    <a:pt x="97" y="10"/>
                  </a:lnTo>
                  <a:lnTo>
                    <a:pt x="96" y="0"/>
                  </a:lnTo>
                  <a:lnTo>
                    <a:pt x="105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2" name="Freeform 79">
              <a:extLst>
                <a:ext uri="{FF2B5EF4-FFF2-40B4-BE49-F238E27FC236}">
                  <a16:creationId xmlns:a16="http://schemas.microsoft.com/office/drawing/2014/main" id="{E0F12170-D0E3-DB46-B38E-7CEAA82CE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459" y="1574869"/>
              <a:ext cx="1154614" cy="646358"/>
            </a:xfrm>
            <a:custGeom>
              <a:avLst/>
              <a:gdLst>
                <a:gd name="T0" fmla="*/ 429 w 727"/>
                <a:gd name="T1" fmla="*/ 5 h 384"/>
                <a:gd name="T2" fmla="*/ 571 w 727"/>
                <a:gd name="T3" fmla="*/ 1 h 384"/>
                <a:gd name="T4" fmla="*/ 571 w 727"/>
                <a:gd name="T5" fmla="*/ 16 h 384"/>
                <a:gd name="T6" fmla="*/ 556 w 727"/>
                <a:gd name="T7" fmla="*/ 18 h 384"/>
                <a:gd name="T8" fmla="*/ 618 w 727"/>
                <a:gd name="T9" fmla="*/ 23 h 384"/>
                <a:gd name="T10" fmla="*/ 689 w 727"/>
                <a:gd name="T11" fmla="*/ 20 h 384"/>
                <a:gd name="T12" fmla="*/ 679 w 727"/>
                <a:gd name="T13" fmla="*/ 38 h 384"/>
                <a:gd name="T14" fmla="*/ 662 w 727"/>
                <a:gd name="T15" fmla="*/ 44 h 384"/>
                <a:gd name="T16" fmla="*/ 631 w 727"/>
                <a:gd name="T17" fmla="*/ 79 h 384"/>
                <a:gd name="T18" fmla="*/ 603 w 727"/>
                <a:gd name="T19" fmla="*/ 94 h 384"/>
                <a:gd name="T20" fmla="*/ 610 w 727"/>
                <a:gd name="T21" fmla="*/ 116 h 384"/>
                <a:gd name="T22" fmla="*/ 608 w 727"/>
                <a:gd name="T23" fmla="*/ 138 h 384"/>
                <a:gd name="T24" fmla="*/ 567 w 727"/>
                <a:gd name="T25" fmla="*/ 146 h 384"/>
                <a:gd name="T26" fmla="*/ 555 w 727"/>
                <a:gd name="T27" fmla="*/ 158 h 384"/>
                <a:gd name="T28" fmla="*/ 578 w 727"/>
                <a:gd name="T29" fmla="*/ 176 h 384"/>
                <a:gd name="T30" fmla="*/ 548 w 727"/>
                <a:gd name="T31" fmla="*/ 187 h 384"/>
                <a:gd name="T32" fmla="*/ 518 w 727"/>
                <a:gd name="T33" fmla="*/ 198 h 384"/>
                <a:gd name="T34" fmla="*/ 532 w 727"/>
                <a:gd name="T35" fmla="*/ 214 h 384"/>
                <a:gd name="T36" fmla="*/ 436 w 727"/>
                <a:gd name="T37" fmla="*/ 234 h 384"/>
                <a:gd name="T38" fmla="*/ 362 w 727"/>
                <a:gd name="T39" fmla="*/ 273 h 384"/>
                <a:gd name="T40" fmla="*/ 311 w 727"/>
                <a:gd name="T41" fmla="*/ 282 h 384"/>
                <a:gd name="T42" fmla="*/ 280 w 727"/>
                <a:gd name="T43" fmla="*/ 319 h 384"/>
                <a:gd name="T44" fmla="*/ 241 w 727"/>
                <a:gd name="T45" fmla="*/ 364 h 384"/>
                <a:gd name="T46" fmla="*/ 190 w 727"/>
                <a:gd name="T47" fmla="*/ 369 h 384"/>
                <a:gd name="T48" fmla="*/ 148 w 727"/>
                <a:gd name="T49" fmla="*/ 340 h 384"/>
                <a:gd name="T50" fmla="*/ 136 w 727"/>
                <a:gd name="T51" fmla="*/ 288 h 384"/>
                <a:gd name="T52" fmla="*/ 129 w 727"/>
                <a:gd name="T53" fmla="*/ 251 h 384"/>
                <a:gd name="T54" fmla="*/ 185 w 727"/>
                <a:gd name="T55" fmla="*/ 216 h 384"/>
                <a:gd name="T56" fmla="*/ 167 w 727"/>
                <a:gd name="T57" fmla="*/ 211 h 384"/>
                <a:gd name="T58" fmla="*/ 146 w 727"/>
                <a:gd name="T59" fmla="*/ 196 h 384"/>
                <a:gd name="T60" fmla="*/ 193 w 727"/>
                <a:gd name="T61" fmla="*/ 191 h 384"/>
                <a:gd name="T62" fmla="*/ 153 w 727"/>
                <a:gd name="T63" fmla="*/ 177 h 384"/>
                <a:gd name="T64" fmla="*/ 163 w 727"/>
                <a:gd name="T65" fmla="*/ 151 h 384"/>
                <a:gd name="T66" fmla="*/ 143 w 727"/>
                <a:gd name="T67" fmla="*/ 117 h 384"/>
                <a:gd name="T68" fmla="*/ 96 w 727"/>
                <a:gd name="T69" fmla="*/ 101 h 384"/>
                <a:gd name="T70" fmla="*/ 23 w 727"/>
                <a:gd name="T71" fmla="*/ 98 h 384"/>
                <a:gd name="T72" fmla="*/ 69 w 727"/>
                <a:gd name="T73" fmla="*/ 83 h 384"/>
                <a:gd name="T74" fmla="*/ 7 w 727"/>
                <a:gd name="T75" fmla="*/ 67 h 384"/>
                <a:gd name="T76" fmla="*/ 114 w 727"/>
                <a:gd name="T77" fmla="*/ 49 h 384"/>
                <a:gd name="T78" fmla="*/ 148 w 727"/>
                <a:gd name="T79" fmla="*/ 29 h 384"/>
                <a:gd name="T80" fmla="*/ 195 w 727"/>
                <a:gd name="T81" fmla="*/ 19 h 384"/>
                <a:gd name="T82" fmla="*/ 274 w 727"/>
                <a:gd name="T83" fmla="*/ 21 h 384"/>
                <a:gd name="T84" fmla="*/ 347 w 727"/>
                <a:gd name="T85" fmla="*/ 20 h 384"/>
                <a:gd name="T86" fmla="*/ 350 w 727"/>
                <a:gd name="T87" fmla="*/ 1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7" h="384">
                  <a:moveTo>
                    <a:pt x="350" y="12"/>
                  </a:moveTo>
                  <a:lnTo>
                    <a:pt x="392" y="5"/>
                  </a:lnTo>
                  <a:lnTo>
                    <a:pt x="429" y="5"/>
                  </a:lnTo>
                  <a:lnTo>
                    <a:pt x="446" y="1"/>
                  </a:lnTo>
                  <a:lnTo>
                    <a:pt x="485" y="0"/>
                  </a:lnTo>
                  <a:lnTo>
                    <a:pt x="571" y="1"/>
                  </a:lnTo>
                  <a:lnTo>
                    <a:pt x="636" y="10"/>
                  </a:lnTo>
                  <a:lnTo>
                    <a:pt x="614" y="15"/>
                  </a:lnTo>
                  <a:lnTo>
                    <a:pt x="571" y="16"/>
                  </a:lnTo>
                  <a:lnTo>
                    <a:pt x="511" y="17"/>
                  </a:lnTo>
                  <a:lnTo>
                    <a:pt x="516" y="19"/>
                  </a:lnTo>
                  <a:lnTo>
                    <a:pt x="556" y="18"/>
                  </a:lnTo>
                  <a:lnTo>
                    <a:pt x="588" y="22"/>
                  </a:lnTo>
                  <a:lnTo>
                    <a:pt x="610" y="18"/>
                  </a:lnTo>
                  <a:lnTo>
                    <a:pt x="618" y="23"/>
                  </a:lnTo>
                  <a:lnTo>
                    <a:pt x="604" y="30"/>
                  </a:lnTo>
                  <a:lnTo>
                    <a:pt x="634" y="26"/>
                  </a:lnTo>
                  <a:lnTo>
                    <a:pt x="689" y="20"/>
                  </a:lnTo>
                  <a:lnTo>
                    <a:pt x="722" y="23"/>
                  </a:lnTo>
                  <a:lnTo>
                    <a:pt x="727" y="28"/>
                  </a:lnTo>
                  <a:lnTo>
                    <a:pt x="679" y="38"/>
                  </a:lnTo>
                  <a:lnTo>
                    <a:pt x="672" y="41"/>
                  </a:lnTo>
                  <a:lnTo>
                    <a:pt x="636" y="43"/>
                  </a:lnTo>
                  <a:lnTo>
                    <a:pt x="662" y="44"/>
                  </a:lnTo>
                  <a:lnTo>
                    <a:pt x="646" y="54"/>
                  </a:lnTo>
                  <a:lnTo>
                    <a:pt x="634" y="63"/>
                  </a:lnTo>
                  <a:lnTo>
                    <a:pt x="631" y="79"/>
                  </a:lnTo>
                  <a:lnTo>
                    <a:pt x="643" y="88"/>
                  </a:lnTo>
                  <a:lnTo>
                    <a:pt x="624" y="89"/>
                  </a:lnTo>
                  <a:lnTo>
                    <a:pt x="603" y="94"/>
                  </a:lnTo>
                  <a:lnTo>
                    <a:pt x="624" y="102"/>
                  </a:lnTo>
                  <a:lnTo>
                    <a:pt x="624" y="115"/>
                  </a:lnTo>
                  <a:lnTo>
                    <a:pt x="610" y="116"/>
                  </a:lnTo>
                  <a:lnTo>
                    <a:pt x="623" y="130"/>
                  </a:lnTo>
                  <a:lnTo>
                    <a:pt x="595" y="131"/>
                  </a:lnTo>
                  <a:lnTo>
                    <a:pt x="608" y="138"/>
                  </a:lnTo>
                  <a:lnTo>
                    <a:pt x="603" y="143"/>
                  </a:lnTo>
                  <a:lnTo>
                    <a:pt x="585" y="146"/>
                  </a:lnTo>
                  <a:lnTo>
                    <a:pt x="567" y="146"/>
                  </a:lnTo>
                  <a:lnTo>
                    <a:pt x="580" y="157"/>
                  </a:lnTo>
                  <a:lnTo>
                    <a:pt x="579" y="164"/>
                  </a:lnTo>
                  <a:lnTo>
                    <a:pt x="555" y="158"/>
                  </a:lnTo>
                  <a:lnTo>
                    <a:pt x="548" y="162"/>
                  </a:lnTo>
                  <a:lnTo>
                    <a:pt x="564" y="166"/>
                  </a:lnTo>
                  <a:lnTo>
                    <a:pt x="578" y="176"/>
                  </a:lnTo>
                  <a:lnTo>
                    <a:pt x="580" y="190"/>
                  </a:lnTo>
                  <a:lnTo>
                    <a:pt x="556" y="193"/>
                  </a:lnTo>
                  <a:lnTo>
                    <a:pt x="548" y="187"/>
                  </a:lnTo>
                  <a:lnTo>
                    <a:pt x="534" y="177"/>
                  </a:lnTo>
                  <a:lnTo>
                    <a:pt x="536" y="189"/>
                  </a:lnTo>
                  <a:lnTo>
                    <a:pt x="518" y="198"/>
                  </a:lnTo>
                  <a:lnTo>
                    <a:pt x="553" y="198"/>
                  </a:lnTo>
                  <a:lnTo>
                    <a:pt x="571" y="199"/>
                  </a:lnTo>
                  <a:lnTo>
                    <a:pt x="532" y="214"/>
                  </a:lnTo>
                  <a:lnTo>
                    <a:pt x="492" y="228"/>
                  </a:lnTo>
                  <a:lnTo>
                    <a:pt x="451" y="234"/>
                  </a:lnTo>
                  <a:lnTo>
                    <a:pt x="436" y="234"/>
                  </a:lnTo>
                  <a:lnTo>
                    <a:pt x="420" y="241"/>
                  </a:lnTo>
                  <a:lnTo>
                    <a:pt x="396" y="260"/>
                  </a:lnTo>
                  <a:lnTo>
                    <a:pt x="362" y="273"/>
                  </a:lnTo>
                  <a:lnTo>
                    <a:pt x="353" y="274"/>
                  </a:lnTo>
                  <a:lnTo>
                    <a:pt x="333" y="278"/>
                  </a:lnTo>
                  <a:lnTo>
                    <a:pt x="311" y="282"/>
                  </a:lnTo>
                  <a:lnTo>
                    <a:pt x="295" y="294"/>
                  </a:lnTo>
                  <a:lnTo>
                    <a:pt x="291" y="307"/>
                  </a:lnTo>
                  <a:lnTo>
                    <a:pt x="280" y="319"/>
                  </a:lnTo>
                  <a:lnTo>
                    <a:pt x="251" y="334"/>
                  </a:lnTo>
                  <a:lnTo>
                    <a:pt x="252" y="349"/>
                  </a:lnTo>
                  <a:lnTo>
                    <a:pt x="241" y="364"/>
                  </a:lnTo>
                  <a:lnTo>
                    <a:pt x="227" y="383"/>
                  </a:lnTo>
                  <a:lnTo>
                    <a:pt x="206" y="384"/>
                  </a:lnTo>
                  <a:lnTo>
                    <a:pt x="190" y="369"/>
                  </a:lnTo>
                  <a:lnTo>
                    <a:pt x="161" y="369"/>
                  </a:lnTo>
                  <a:lnTo>
                    <a:pt x="150" y="358"/>
                  </a:lnTo>
                  <a:lnTo>
                    <a:pt x="148" y="340"/>
                  </a:lnTo>
                  <a:lnTo>
                    <a:pt x="133" y="316"/>
                  </a:lnTo>
                  <a:lnTo>
                    <a:pt x="130" y="304"/>
                  </a:lnTo>
                  <a:lnTo>
                    <a:pt x="136" y="288"/>
                  </a:lnTo>
                  <a:lnTo>
                    <a:pt x="124" y="271"/>
                  </a:lnTo>
                  <a:lnTo>
                    <a:pt x="135" y="257"/>
                  </a:lnTo>
                  <a:lnTo>
                    <a:pt x="129" y="251"/>
                  </a:lnTo>
                  <a:lnTo>
                    <a:pt x="153" y="230"/>
                  </a:lnTo>
                  <a:lnTo>
                    <a:pt x="176" y="223"/>
                  </a:lnTo>
                  <a:lnTo>
                    <a:pt x="185" y="216"/>
                  </a:lnTo>
                  <a:lnTo>
                    <a:pt x="194" y="203"/>
                  </a:lnTo>
                  <a:lnTo>
                    <a:pt x="176" y="209"/>
                  </a:lnTo>
                  <a:lnTo>
                    <a:pt x="167" y="211"/>
                  </a:lnTo>
                  <a:lnTo>
                    <a:pt x="154" y="214"/>
                  </a:lnTo>
                  <a:lnTo>
                    <a:pt x="141" y="208"/>
                  </a:lnTo>
                  <a:lnTo>
                    <a:pt x="146" y="196"/>
                  </a:lnTo>
                  <a:lnTo>
                    <a:pt x="156" y="187"/>
                  </a:lnTo>
                  <a:lnTo>
                    <a:pt x="168" y="187"/>
                  </a:lnTo>
                  <a:lnTo>
                    <a:pt x="193" y="191"/>
                  </a:lnTo>
                  <a:lnTo>
                    <a:pt x="176" y="181"/>
                  </a:lnTo>
                  <a:lnTo>
                    <a:pt x="167" y="175"/>
                  </a:lnTo>
                  <a:lnTo>
                    <a:pt x="153" y="177"/>
                  </a:lnTo>
                  <a:lnTo>
                    <a:pt x="145" y="173"/>
                  </a:lnTo>
                  <a:lnTo>
                    <a:pt x="168" y="158"/>
                  </a:lnTo>
                  <a:lnTo>
                    <a:pt x="163" y="151"/>
                  </a:lnTo>
                  <a:lnTo>
                    <a:pt x="160" y="140"/>
                  </a:lnTo>
                  <a:lnTo>
                    <a:pt x="155" y="123"/>
                  </a:lnTo>
                  <a:lnTo>
                    <a:pt x="143" y="117"/>
                  </a:lnTo>
                  <a:lnTo>
                    <a:pt x="148" y="111"/>
                  </a:lnTo>
                  <a:lnTo>
                    <a:pt x="121" y="102"/>
                  </a:lnTo>
                  <a:lnTo>
                    <a:pt x="96" y="101"/>
                  </a:lnTo>
                  <a:lnTo>
                    <a:pt x="63" y="101"/>
                  </a:lnTo>
                  <a:lnTo>
                    <a:pt x="33" y="102"/>
                  </a:lnTo>
                  <a:lnTo>
                    <a:pt x="23" y="98"/>
                  </a:lnTo>
                  <a:lnTo>
                    <a:pt x="10" y="88"/>
                  </a:lnTo>
                  <a:lnTo>
                    <a:pt x="45" y="83"/>
                  </a:lnTo>
                  <a:lnTo>
                    <a:pt x="69" y="83"/>
                  </a:lnTo>
                  <a:lnTo>
                    <a:pt x="21" y="79"/>
                  </a:lnTo>
                  <a:lnTo>
                    <a:pt x="0" y="73"/>
                  </a:lnTo>
                  <a:lnTo>
                    <a:pt x="7" y="67"/>
                  </a:lnTo>
                  <a:lnTo>
                    <a:pt x="57" y="60"/>
                  </a:lnTo>
                  <a:lnTo>
                    <a:pt x="105" y="54"/>
                  </a:lnTo>
                  <a:lnTo>
                    <a:pt x="114" y="49"/>
                  </a:lnTo>
                  <a:lnTo>
                    <a:pt x="87" y="44"/>
                  </a:lnTo>
                  <a:lnTo>
                    <a:pt x="101" y="38"/>
                  </a:lnTo>
                  <a:lnTo>
                    <a:pt x="148" y="29"/>
                  </a:lnTo>
                  <a:lnTo>
                    <a:pt x="166" y="28"/>
                  </a:lnTo>
                  <a:lnTo>
                    <a:pt x="166" y="22"/>
                  </a:lnTo>
                  <a:lnTo>
                    <a:pt x="195" y="19"/>
                  </a:lnTo>
                  <a:lnTo>
                    <a:pt x="231" y="17"/>
                  </a:lnTo>
                  <a:lnTo>
                    <a:pt x="265" y="17"/>
                  </a:lnTo>
                  <a:lnTo>
                    <a:pt x="274" y="21"/>
                  </a:lnTo>
                  <a:lnTo>
                    <a:pt x="309" y="14"/>
                  </a:lnTo>
                  <a:lnTo>
                    <a:pt x="332" y="19"/>
                  </a:lnTo>
                  <a:lnTo>
                    <a:pt x="347" y="20"/>
                  </a:lnTo>
                  <a:lnTo>
                    <a:pt x="367" y="24"/>
                  </a:lnTo>
                  <a:lnTo>
                    <a:pt x="345" y="17"/>
                  </a:lnTo>
                  <a:lnTo>
                    <a:pt x="350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3" name="Freeform 80">
              <a:extLst>
                <a:ext uri="{FF2B5EF4-FFF2-40B4-BE49-F238E27FC236}">
                  <a16:creationId xmlns:a16="http://schemas.microsoft.com/office/drawing/2014/main" id="{1CB2ECA4-AD97-224A-BCD5-0F6DD0B3C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084" y="3673850"/>
              <a:ext cx="119115" cy="143075"/>
            </a:xfrm>
            <a:custGeom>
              <a:avLst/>
              <a:gdLst>
                <a:gd name="T0" fmla="*/ 37 w 75"/>
                <a:gd name="T1" fmla="*/ 85 h 85"/>
                <a:gd name="T2" fmla="*/ 28 w 75"/>
                <a:gd name="T3" fmla="*/ 81 h 85"/>
                <a:gd name="T4" fmla="*/ 17 w 75"/>
                <a:gd name="T5" fmla="*/ 81 h 85"/>
                <a:gd name="T6" fmla="*/ 9 w 75"/>
                <a:gd name="T7" fmla="*/ 77 h 85"/>
                <a:gd name="T8" fmla="*/ 0 w 75"/>
                <a:gd name="T9" fmla="*/ 68 h 85"/>
                <a:gd name="T10" fmla="*/ 1 w 75"/>
                <a:gd name="T11" fmla="*/ 62 h 85"/>
                <a:gd name="T12" fmla="*/ 4 w 75"/>
                <a:gd name="T13" fmla="*/ 58 h 85"/>
                <a:gd name="T14" fmla="*/ 2 w 75"/>
                <a:gd name="T15" fmla="*/ 54 h 85"/>
                <a:gd name="T16" fmla="*/ 12 w 75"/>
                <a:gd name="T17" fmla="*/ 37 h 85"/>
                <a:gd name="T18" fmla="*/ 36 w 75"/>
                <a:gd name="T19" fmla="*/ 37 h 85"/>
                <a:gd name="T20" fmla="*/ 37 w 75"/>
                <a:gd name="T21" fmla="*/ 29 h 85"/>
                <a:gd name="T22" fmla="*/ 34 w 75"/>
                <a:gd name="T23" fmla="*/ 28 h 85"/>
                <a:gd name="T24" fmla="*/ 33 w 75"/>
                <a:gd name="T25" fmla="*/ 24 h 85"/>
                <a:gd name="T26" fmla="*/ 27 w 75"/>
                <a:gd name="T27" fmla="*/ 19 h 85"/>
                <a:gd name="T28" fmla="*/ 21 w 75"/>
                <a:gd name="T29" fmla="*/ 12 h 85"/>
                <a:gd name="T30" fmla="*/ 29 w 75"/>
                <a:gd name="T31" fmla="*/ 12 h 85"/>
                <a:gd name="T32" fmla="*/ 30 w 75"/>
                <a:gd name="T33" fmla="*/ 0 h 85"/>
                <a:gd name="T34" fmla="*/ 47 w 75"/>
                <a:gd name="T35" fmla="*/ 0 h 85"/>
                <a:gd name="T36" fmla="*/ 64 w 75"/>
                <a:gd name="T37" fmla="*/ 0 h 85"/>
                <a:gd name="T38" fmla="*/ 62 w 75"/>
                <a:gd name="T39" fmla="*/ 17 h 85"/>
                <a:gd name="T40" fmla="*/ 58 w 75"/>
                <a:gd name="T41" fmla="*/ 40 h 85"/>
                <a:gd name="T42" fmla="*/ 63 w 75"/>
                <a:gd name="T43" fmla="*/ 40 h 85"/>
                <a:gd name="T44" fmla="*/ 69 w 75"/>
                <a:gd name="T45" fmla="*/ 44 h 85"/>
                <a:gd name="T46" fmla="*/ 71 w 75"/>
                <a:gd name="T47" fmla="*/ 41 h 85"/>
                <a:gd name="T48" fmla="*/ 75 w 75"/>
                <a:gd name="T49" fmla="*/ 44 h 85"/>
                <a:gd name="T50" fmla="*/ 66 w 75"/>
                <a:gd name="T51" fmla="*/ 52 h 85"/>
                <a:gd name="T52" fmla="*/ 57 w 75"/>
                <a:gd name="T53" fmla="*/ 58 h 85"/>
                <a:gd name="T54" fmla="*/ 55 w 75"/>
                <a:gd name="T55" fmla="*/ 61 h 85"/>
                <a:gd name="T56" fmla="*/ 56 w 75"/>
                <a:gd name="T57" fmla="*/ 66 h 85"/>
                <a:gd name="T58" fmla="*/ 52 w 75"/>
                <a:gd name="T59" fmla="*/ 71 h 85"/>
                <a:gd name="T60" fmla="*/ 48 w 75"/>
                <a:gd name="T61" fmla="*/ 72 h 85"/>
                <a:gd name="T62" fmla="*/ 49 w 75"/>
                <a:gd name="T63" fmla="*/ 74 h 85"/>
                <a:gd name="T64" fmla="*/ 45 w 75"/>
                <a:gd name="T65" fmla="*/ 77 h 85"/>
                <a:gd name="T66" fmla="*/ 38 w 75"/>
                <a:gd name="T67" fmla="*/ 82 h 85"/>
                <a:gd name="T68" fmla="*/ 37 w 75"/>
                <a:gd name="T6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85">
                  <a:moveTo>
                    <a:pt x="37" y="85"/>
                  </a:moveTo>
                  <a:lnTo>
                    <a:pt x="28" y="81"/>
                  </a:lnTo>
                  <a:lnTo>
                    <a:pt x="17" y="81"/>
                  </a:lnTo>
                  <a:lnTo>
                    <a:pt x="9" y="77"/>
                  </a:lnTo>
                  <a:lnTo>
                    <a:pt x="0" y="68"/>
                  </a:lnTo>
                  <a:lnTo>
                    <a:pt x="1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12" y="37"/>
                  </a:lnTo>
                  <a:lnTo>
                    <a:pt x="36" y="37"/>
                  </a:lnTo>
                  <a:lnTo>
                    <a:pt x="37" y="29"/>
                  </a:lnTo>
                  <a:lnTo>
                    <a:pt x="34" y="28"/>
                  </a:lnTo>
                  <a:lnTo>
                    <a:pt x="33" y="24"/>
                  </a:lnTo>
                  <a:lnTo>
                    <a:pt x="27" y="19"/>
                  </a:lnTo>
                  <a:lnTo>
                    <a:pt x="21" y="12"/>
                  </a:lnTo>
                  <a:lnTo>
                    <a:pt x="29" y="12"/>
                  </a:lnTo>
                  <a:lnTo>
                    <a:pt x="30" y="0"/>
                  </a:lnTo>
                  <a:lnTo>
                    <a:pt x="47" y="0"/>
                  </a:lnTo>
                  <a:lnTo>
                    <a:pt x="64" y="0"/>
                  </a:lnTo>
                  <a:lnTo>
                    <a:pt x="62" y="17"/>
                  </a:lnTo>
                  <a:lnTo>
                    <a:pt x="58" y="40"/>
                  </a:lnTo>
                  <a:lnTo>
                    <a:pt x="63" y="40"/>
                  </a:lnTo>
                  <a:lnTo>
                    <a:pt x="69" y="44"/>
                  </a:lnTo>
                  <a:lnTo>
                    <a:pt x="71" y="41"/>
                  </a:lnTo>
                  <a:lnTo>
                    <a:pt x="75" y="44"/>
                  </a:lnTo>
                  <a:lnTo>
                    <a:pt x="66" y="52"/>
                  </a:lnTo>
                  <a:lnTo>
                    <a:pt x="57" y="58"/>
                  </a:lnTo>
                  <a:lnTo>
                    <a:pt x="55" y="61"/>
                  </a:lnTo>
                  <a:lnTo>
                    <a:pt x="56" y="66"/>
                  </a:lnTo>
                  <a:lnTo>
                    <a:pt x="52" y="71"/>
                  </a:lnTo>
                  <a:lnTo>
                    <a:pt x="48" y="72"/>
                  </a:lnTo>
                  <a:lnTo>
                    <a:pt x="49" y="74"/>
                  </a:lnTo>
                  <a:lnTo>
                    <a:pt x="45" y="77"/>
                  </a:lnTo>
                  <a:lnTo>
                    <a:pt x="38" y="82"/>
                  </a:lnTo>
                  <a:lnTo>
                    <a:pt x="37" y="8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4" name="Freeform 81">
              <a:extLst>
                <a:ext uri="{FF2B5EF4-FFF2-40B4-BE49-F238E27FC236}">
                  <a16:creationId xmlns:a16="http://schemas.microsoft.com/office/drawing/2014/main" id="{FBABD14B-9B89-E447-8792-A6E3D38FE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353" y="4005446"/>
              <a:ext cx="139760" cy="247435"/>
            </a:xfrm>
            <a:custGeom>
              <a:avLst/>
              <a:gdLst>
                <a:gd name="T0" fmla="*/ 32 w 88"/>
                <a:gd name="T1" fmla="*/ 0 h 147"/>
                <a:gd name="T2" fmla="*/ 43 w 88"/>
                <a:gd name="T3" fmla="*/ 7 h 147"/>
                <a:gd name="T4" fmla="*/ 54 w 88"/>
                <a:gd name="T5" fmla="*/ 21 h 147"/>
                <a:gd name="T6" fmla="*/ 54 w 88"/>
                <a:gd name="T7" fmla="*/ 32 h 147"/>
                <a:gd name="T8" fmla="*/ 61 w 88"/>
                <a:gd name="T9" fmla="*/ 32 h 147"/>
                <a:gd name="T10" fmla="*/ 71 w 88"/>
                <a:gd name="T11" fmla="*/ 42 h 147"/>
                <a:gd name="T12" fmla="*/ 78 w 88"/>
                <a:gd name="T13" fmla="*/ 49 h 147"/>
                <a:gd name="T14" fmla="*/ 74 w 88"/>
                <a:gd name="T15" fmla="*/ 68 h 147"/>
                <a:gd name="T16" fmla="*/ 63 w 88"/>
                <a:gd name="T17" fmla="*/ 73 h 147"/>
                <a:gd name="T18" fmla="*/ 64 w 88"/>
                <a:gd name="T19" fmla="*/ 78 h 147"/>
                <a:gd name="T20" fmla="*/ 61 w 88"/>
                <a:gd name="T21" fmla="*/ 89 h 147"/>
                <a:gd name="T22" fmla="*/ 68 w 88"/>
                <a:gd name="T23" fmla="*/ 104 h 147"/>
                <a:gd name="T24" fmla="*/ 74 w 88"/>
                <a:gd name="T25" fmla="*/ 104 h 147"/>
                <a:gd name="T26" fmla="*/ 77 w 88"/>
                <a:gd name="T27" fmla="*/ 116 h 147"/>
                <a:gd name="T28" fmla="*/ 88 w 88"/>
                <a:gd name="T29" fmla="*/ 134 h 147"/>
                <a:gd name="T30" fmla="*/ 83 w 88"/>
                <a:gd name="T31" fmla="*/ 135 h 147"/>
                <a:gd name="T32" fmla="*/ 73 w 88"/>
                <a:gd name="T33" fmla="*/ 133 h 147"/>
                <a:gd name="T34" fmla="*/ 67 w 88"/>
                <a:gd name="T35" fmla="*/ 138 h 147"/>
                <a:gd name="T36" fmla="*/ 59 w 88"/>
                <a:gd name="T37" fmla="*/ 142 h 147"/>
                <a:gd name="T38" fmla="*/ 53 w 88"/>
                <a:gd name="T39" fmla="*/ 143 h 147"/>
                <a:gd name="T40" fmla="*/ 51 w 88"/>
                <a:gd name="T41" fmla="*/ 147 h 147"/>
                <a:gd name="T42" fmla="*/ 42 w 88"/>
                <a:gd name="T43" fmla="*/ 146 h 147"/>
                <a:gd name="T44" fmla="*/ 31 w 88"/>
                <a:gd name="T45" fmla="*/ 136 h 147"/>
                <a:gd name="T46" fmla="*/ 29 w 88"/>
                <a:gd name="T47" fmla="*/ 127 h 147"/>
                <a:gd name="T48" fmla="*/ 25 w 88"/>
                <a:gd name="T49" fmla="*/ 116 h 147"/>
                <a:gd name="T50" fmla="*/ 28 w 88"/>
                <a:gd name="T51" fmla="*/ 98 h 147"/>
                <a:gd name="T52" fmla="*/ 33 w 88"/>
                <a:gd name="T53" fmla="*/ 91 h 147"/>
                <a:gd name="T54" fmla="*/ 29 w 88"/>
                <a:gd name="T55" fmla="*/ 82 h 147"/>
                <a:gd name="T56" fmla="*/ 23 w 88"/>
                <a:gd name="T57" fmla="*/ 78 h 147"/>
                <a:gd name="T58" fmla="*/ 25 w 88"/>
                <a:gd name="T59" fmla="*/ 69 h 147"/>
                <a:gd name="T60" fmla="*/ 21 w 88"/>
                <a:gd name="T61" fmla="*/ 64 h 147"/>
                <a:gd name="T62" fmla="*/ 12 w 88"/>
                <a:gd name="T63" fmla="*/ 65 h 147"/>
                <a:gd name="T64" fmla="*/ 0 w 88"/>
                <a:gd name="T65" fmla="*/ 50 h 147"/>
                <a:gd name="T66" fmla="*/ 5 w 88"/>
                <a:gd name="T67" fmla="*/ 44 h 147"/>
                <a:gd name="T68" fmla="*/ 5 w 88"/>
                <a:gd name="T69" fmla="*/ 34 h 147"/>
                <a:gd name="T70" fmla="*/ 16 w 88"/>
                <a:gd name="T71" fmla="*/ 31 h 147"/>
                <a:gd name="T72" fmla="*/ 21 w 88"/>
                <a:gd name="T73" fmla="*/ 27 h 147"/>
                <a:gd name="T74" fmla="*/ 15 w 88"/>
                <a:gd name="T75" fmla="*/ 19 h 147"/>
                <a:gd name="T76" fmla="*/ 17 w 88"/>
                <a:gd name="T77" fmla="*/ 12 h 147"/>
                <a:gd name="T78" fmla="*/ 32 w 88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" h="147">
                  <a:moveTo>
                    <a:pt x="32" y="0"/>
                  </a:moveTo>
                  <a:lnTo>
                    <a:pt x="43" y="7"/>
                  </a:lnTo>
                  <a:lnTo>
                    <a:pt x="54" y="21"/>
                  </a:lnTo>
                  <a:lnTo>
                    <a:pt x="54" y="32"/>
                  </a:lnTo>
                  <a:lnTo>
                    <a:pt x="61" y="32"/>
                  </a:lnTo>
                  <a:lnTo>
                    <a:pt x="71" y="42"/>
                  </a:lnTo>
                  <a:lnTo>
                    <a:pt x="78" y="49"/>
                  </a:lnTo>
                  <a:lnTo>
                    <a:pt x="74" y="68"/>
                  </a:lnTo>
                  <a:lnTo>
                    <a:pt x="63" y="73"/>
                  </a:lnTo>
                  <a:lnTo>
                    <a:pt x="64" y="78"/>
                  </a:lnTo>
                  <a:lnTo>
                    <a:pt x="61" y="89"/>
                  </a:lnTo>
                  <a:lnTo>
                    <a:pt x="68" y="104"/>
                  </a:lnTo>
                  <a:lnTo>
                    <a:pt x="74" y="104"/>
                  </a:lnTo>
                  <a:lnTo>
                    <a:pt x="77" y="116"/>
                  </a:lnTo>
                  <a:lnTo>
                    <a:pt x="88" y="134"/>
                  </a:lnTo>
                  <a:lnTo>
                    <a:pt x="83" y="135"/>
                  </a:lnTo>
                  <a:lnTo>
                    <a:pt x="73" y="133"/>
                  </a:lnTo>
                  <a:lnTo>
                    <a:pt x="67" y="138"/>
                  </a:lnTo>
                  <a:lnTo>
                    <a:pt x="59" y="142"/>
                  </a:lnTo>
                  <a:lnTo>
                    <a:pt x="53" y="143"/>
                  </a:lnTo>
                  <a:lnTo>
                    <a:pt x="51" y="147"/>
                  </a:lnTo>
                  <a:lnTo>
                    <a:pt x="42" y="146"/>
                  </a:lnTo>
                  <a:lnTo>
                    <a:pt x="31" y="136"/>
                  </a:lnTo>
                  <a:lnTo>
                    <a:pt x="29" y="127"/>
                  </a:lnTo>
                  <a:lnTo>
                    <a:pt x="25" y="116"/>
                  </a:lnTo>
                  <a:lnTo>
                    <a:pt x="28" y="98"/>
                  </a:lnTo>
                  <a:lnTo>
                    <a:pt x="33" y="91"/>
                  </a:lnTo>
                  <a:lnTo>
                    <a:pt x="29" y="82"/>
                  </a:lnTo>
                  <a:lnTo>
                    <a:pt x="23" y="78"/>
                  </a:lnTo>
                  <a:lnTo>
                    <a:pt x="25" y="69"/>
                  </a:lnTo>
                  <a:lnTo>
                    <a:pt x="21" y="64"/>
                  </a:lnTo>
                  <a:lnTo>
                    <a:pt x="12" y="65"/>
                  </a:lnTo>
                  <a:lnTo>
                    <a:pt x="0" y="50"/>
                  </a:lnTo>
                  <a:lnTo>
                    <a:pt x="5" y="44"/>
                  </a:lnTo>
                  <a:lnTo>
                    <a:pt x="5" y="34"/>
                  </a:lnTo>
                  <a:lnTo>
                    <a:pt x="16" y="31"/>
                  </a:lnTo>
                  <a:lnTo>
                    <a:pt x="21" y="27"/>
                  </a:lnTo>
                  <a:lnTo>
                    <a:pt x="15" y="19"/>
                  </a:lnTo>
                  <a:lnTo>
                    <a:pt x="17" y="1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5" name="Freeform 82">
              <a:extLst>
                <a:ext uri="{FF2B5EF4-FFF2-40B4-BE49-F238E27FC236}">
                  <a16:creationId xmlns:a16="http://schemas.microsoft.com/office/drawing/2014/main" id="{C870B0EE-E5AF-ED49-96C6-F8ECA6CB8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670" y="3737813"/>
              <a:ext cx="181054" cy="106044"/>
            </a:xfrm>
            <a:custGeom>
              <a:avLst/>
              <a:gdLst>
                <a:gd name="T0" fmla="*/ 34 w 114"/>
                <a:gd name="T1" fmla="*/ 63 h 63"/>
                <a:gd name="T2" fmla="*/ 32 w 114"/>
                <a:gd name="T3" fmla="*/ 56 h 63"/>
                <a:gd name="T4" fmla="*/ 27 w 114"/>
                <a:gd name="T5" fmla="*/ 54 h 63"/>
                <a:gd name="T6" fmla="*/ 29 w 114"/>
                <a:gd name="T7" fmla="*/ 46 h 63"/>
                <a:gd name="T8" fmla="*/ 26 w 114"/>
                <a:gd name="T9" fmla="*/ 44 h 63"/>
                <a:gd name="T10" fmla="*/ 23 w 114"/>
                <a:gd name="T11" fmla="*/ 42 h 63"/>
                <a:gd name="T12" fmla="*/ 14 w 114"/>
                <a:gd name="T13" fmla="*/ 45 h 63"/>
                <a:gd name="T14" fmla="*/ 14 w 114"/>
                <a:gd name="T15" fmla="*/ 42 h 63"/>
                <a:gd name="T16" fmla="*/ 9 w 114"/>
                <a:gd name="T17" fmla="*/ 39 h 63"/>
                <a:gd name="T18" fmla="*/ 5 w 114"/>
                <a:gd name="T19" fmla="*/ 34 h 63"/>
                <a:gd name="T20" fmla="*/ 0 w 114"/>
                <a:gd name="T21" fmla="*/ 33 h 63"/>
                <a:gd name="T22" fmla="*/ 4 w 114"/>
                <a:gd name="T23" fmla="*/ 28 h 63"/>
                <a:gd name="T24" fmla="*/ 3 w 114"/>
                <a:gd name="T25" fmla="*/ 23 h 63"/>
                <a:gd name="T26" fmla="*/ 5 w 114"/>
                <a:gd name="T27" fmla="*/ 19 h 63"/>
                <a:gd name="T28" fmla="*/ 14 w 114"/>
                <a:gd name="T29" fmla="*/ 14 h 63"/>
                <a:gd name="T30" fmla="*/ 23 w 114"/>
                <a:gd name="T31" fmla="*/ 6 h 63"/>
                <a:gd name="T32" fmla="*/ 25 w 114"/>
                <a:gd name="T33" fmla="*/ 7 h 63"/>
                <a:gd name="T34" fmla="*/ 30 w 114"/>
                <a:gd name="T35" fmla="*/ 3 h 63"/>
                <a:gd name="T36" fmla="*/ 35 w 114"/>
                <a:gd name="T37" fmla="*/ 2 h 63"/>
                <a:gd name="T38" fmla="*/ 36 w 114"/>
                <a:gd name="T39" fmla="*/ 4 h 63"/>
                <a:gd name="T40" fmla="*/ 39 w 114"/>
                <a:gd name="T41" fmla="*/ 3 h 63"/>
                <a:gd name="T42" fmla="*/ 48 w 114"/>
                <a:gd name="T43" fmla="*/ 5 h 63"/>
                <a:gd name="T44" fmla="*/ 56 w 114"/>
                <a:gd name="T45" fmla="*/ 4 h 63"/>
                <a:gd name="T46" fmla="*/ 62 w 114"/>
                <a:gd name="T47" fmla="*/ 2 h 63"/>
                <a:gd name="T48" fmla="*/ 65 w 114"/>
                <a:gd name="T49" fmla="*/ 0 h 63"/>
                <a:gd name="T50" fmla="*/ 70 w 114"/>
                <a:gd name="T51" fmla="*/ 1 h 63"/>
                <a:gd name="T52" fmla="*/ 74 w 114"/>
                <a:gd name="T53" fmla="*/ 2 h 63"/>
                <a:gd name="T54" fmla="*/ 79 w 114"/>
                <a:gd name="T55" fmla="*/ 2 h 63"/>
                <a:gd name="T56" fmla="*/ 83 w 114"/>
                <a:gd name="T57" fmla="*/ 0 h 63"/>
                <a:gd name="T58" fmla="*/ 91 w 114"/>
                <a:gd name="T59" fmla="*/ 3 h 63"/>
                <a:gd name="T60" fmla="*/ 94 w 114"/>
                <a:gd name="T61" fmla="*/ 3 h 63"/>
                <a:gd name="T62" fmla="*/ 99 w 114"/>
                <a:gd name="T63" fmla="*/ 7 h 63"/>
                <a:gd name="T64" fmla="*/ 104 w 114"/>
                <a:gd name="T65" fmla="*/ 12 h 63"/>
                <a:gd name="T66" fmla="*/ 110 w 114"/>
                <a:gd name="T67" fmla="*/ 15 h 63"/>
                <a:gd name="T68" fmla="*/ 114 w 114"/>
                <a:gd name="T69" fmla="*/ 21 h 63"/>
                <a:gd name="T70" fmla="*/ 108 w 114"/>
                <a:gd name="T71" fmla="*/ 20 h 63"/>
                <a:gd name="T72" fmla="*/ 105 w 114"/>
                <a:gd name="T73" fmla="*/ 23 h 63"/>
                <a:gd name="T74" fmla="*/ 99 w 114"/>
                <a:gd name="T75" fmla="*/ 26 h 63"/>
                <a:gd name="T76" fmla="*/ 94 w 114"/>
                <a:gd name="T77" fmla="*/ 26 h 63"/>
                <a:gd name="T78" fmla="*/ 90 w 114"/>
                <a:gd name="T79" fmla="*/ 29 h 63"/>
                <a:gd name="T80" fmla="*/ 86 w 114"/>
                <a:gd name="T81" fmla="*/ 28 h 63"/>
                <a:gd name="T82" fmla="*/ 84 w 114"/>
                <a:gd name="T83" fmla="*/ 25 h 63"/>
                <a:gd name="T84" fmla="*/ 82 w 114"/>
                <a:gd name="T85" fmla="*/ 25 h 63"/>
                <a:gd name="T86" fmla="*/ 79 w 114"/>
                <a:gd name="T87" fmla="*/ 30 h 63"/>
                <a:gd name="T88" fmla="*/ 77 w 114"/>
                <a:gd name="T89" fmla="*/ 30 h 63"/>
                <a:gd name="T90" fmla="*/ 76 w 114"/>
                <a:gd name="T91" fmla="*/ 34 h 63"/>
                <a:gd name="T92" fmla="*/ 69 w 114"/>
                <a:gd name="T93" fmla="*/ 40 h 63"/>
                <a:gd name="T94" fmla="*/ 66 w 114"/>
                <a:gd name="T95" fmla="*/ 42 h 63"/>
                <a:gd name="T96" fmla="*/ 64 w 114"/>
                <a:gd name="T97" fmla="*/ 45 h 63"/>
                <a:gd name="T98" fmla="*/ 59 w 114"/>
                <a:gd name="T99" fmla="*/ 41 h 63"/>
                <a:gd name="T100" fmla="*/ 54 w 114"/>
                <a:gd name="T101" fmla="*/ 46 h 63"/>
                <a:gd name="T102" fmla="*/ 51 w 114"/>
                <a:gd name="T103" fmla="*/ 46 h 63"/>
                <a:gd name="T104" fmla="*/ 46 w 114"/>
                <a:gd name="T105" fmla="*/ 47 h 63"/>
                <a:gd name="T106" fmla="*/ 46 w 114"/>
                <a:gd name="T107" fmla="*/ 57 h 63"/>
                <a:gd name="T108" fmla="*/ 43 w 114"/>
                <a:gd name="T109" fmla="*/ 57 h 63"/>
                <a:gd name="T110" fmla="*/ 40 w 114"/>
                <a:gd name="T111" fmla="*/ 62 h 63"/>
                <a:gd name="T112" fmla="*/ 34 w 114"/>
                <a:gd name="T1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4" h="63">
                  <a:moveTo>
                    <a:pt x="34" y="63"/>
                  </a:moveTo>
                  <a:lnTo>
                    <a:pt x="32" y="56"/>
                  </a:lnTo>
                  <a:lnTo>
                    <a:pt x="27" y="54"/>
                  </a:lnTo>
                  <a:lnTo>
                    <a:pt x="29" y="46"/>
                  </a:lnTo>
                  <a:lnTo>
                    <a:pt x="26" y="44"/>
                  </a:lnTo>
                  <a:lnTo>
                    <a:pt x="23" y="42"/>
                  </a:lnTo>
                  <a:lnTo>
                    <a:pt x="14" y="45"/>
                  </a:lnTo>
                  <a:lnTo>
                    <a:pt x="14" y="42"/>
                  </a:lnTo>
                  <a:lnTo>
                    <a:pt x="9" y="39"/>
                  </a:lnTo>
                  <a:lnTo>
                    <a:pt x="5" y="34"/>
                  </a:lnTo>
                  <a:lnTo>
                    <a:pt x="0" y="33"/>
                  </a:lnTo>
                  <a:lnTo>
                    <a:pt x="4" y="28"/>
                  </a:lnTo>
                  <a:lnTo>
                    <a:pt x="3" y="23"/>
                  </a:lnTo>
                  <a:lnTo>
                    <a:pt x="5" y="19"/>
                  </a:lnTo>
                  <a:lnTo>
                    <a:pt x="14" y="14"/>
                  </a:lnTo>
                  <a:lnTo>
                    <a:pt x="23" y="6"/>
                  </a:lnTo>
                  <a:lnTo>
                    <a:pt x="25" y="7"/>
                  </a:lnTo>
                  <a:lnTo>
                    <a:pt x="30" y="3"/>
                  </a:lnTo>
                  <a:lnTo>
                    <a:pt x="35" y="2"/>
                  </a:lnTo>
                  <a:lnTo>
                    <a:pt x="36" y="4"/>
                  </a:lnTo>
                  <a:lnTo>
                    <a:pt x="39" y="3"/>
                  </a:lnTo>
                  <a:lnTo>
                    <a:pt x="48" y="5"/>
                  </a:lnTo>
                  <a:lnTo>
                    <a:pt x="56" y="4"/>
                  </a:lnTo>
                  <a:lnTo>
                    <a:pt x="62" y="2"/>
                  </a:lnTo>
                  <a:lnTo>
                    <a:pt x="65" y="0"/>
                  </a:lnTo>
                  <a:lnTo>
                    <a:pt x="70" y="1"/>
                  </a:lnTo>
                  <a:lnTo>
                    <a:pt x="74" y="2"/>
                  </a:lnTo>
                  <a:lnTo>
                    <a:pt x="79" y="2"/>
                  </a:lnTo>
                  <a:lnTo>
                    <a:pt x="83" y="0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9" y="7"/>
                  </a:lnTo>
                  <a:lnTo>
                    <a:pt x="104" y="12"/>
                  </a:lnTo>
                  <a:lnTo>
                    <a:pt x="110" y="15"/>
                  </a:lnTo>
                  <a:lnTo>
                    <a:pt x="114" y="21"/>
                  </a:lnTo>
                  <a:lnTo>
                    <a:pt x="108" y="20"/>
                  </a:lnTo>
                  <a:lnTo>
                    <a:pt x="105" y="23"/>
                  </a:lnTo>
                  <a:lnTo>
                    <a:pt x="99" y="26"/>
                  </a:lnTo>
                  <a:lnTo>
                    <a:pt x="94" y="26"/>
                  </a:lnTo>
                  <a:lnTo>
                    <a:pt x="90" y="29"/>
                  </a:lnTo>
                  <a:lnTo>
                    <a:pt x="86" y="28"/>
                  </a:lnTo>
                  <a:lnTo>
                    <a:pt x="84" y="25"/>
                  </a:lnTo>
                  <a:lnTo>
                    <a:pt x="82" y="25"/>
                  </a:lnTo>
                  <a:lnTo>
                    <a:pt x="79" y="30"/>
                  </a:lnTo>
                  <a:lnTo>
                    <a:pt x="77" y="30"/>
                  </a:lnTo>
                  <a:lnTo>
                    <a:pt x="76" y="34"/>
                  </a:lnTo>
                  <a:lnTo>
                    <a:pt x="69" y="40"/>
                  </a:lnTo>
                  <a:lnTo>
                    <a:pt x="66" y="42"/>
                  </a:lnTo>
                  <a:lnTo>
                    <a:pt x="64" y="45"/>
                  </a:lnTo>
                  <a:lnTo>
                    <a:pt x="59" y="41"/>
                  </a:lnTo>
                  <a:lnTo>
                    <a:pt x="54" y="46"/>
                  </a:lnTo>
                  <a:lnTo>
                    <a:pt x="51" y="46"/>
                  </a:lnTo>
                  <a:lnTo>
                    <a:pt x="46" y="47"/>
                  </a:lnTo>
                  <a:lnTo>
                    <a:pt x="46" y="57"/>
                  </a:lnTo>
                  <a:lnTo>
                    <a:pt x="43" y="57"/>
                  </a:lnTo>
                  <a:lnTo>
                    <a:pt x="40" y="62"/>
                  </a:lnTo>
                  <a:lnTo>
                    <a:pt x="34" y="6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6" name="Freeform 83">
              <a:extLst>
                <a:ext uri="{FF2B5EF4-FFF2-40B4-BE49-F238E27FC236}">
                  <a16:creationId xmlns:a16="http://schemas.microsoft.com/office/drawing/2014/main" id="{D1474FAD-D0C2-DC48-B289-D352934A7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996" y="2675698"/>
              <a:ext cx="149290" cy="138025"/>
            </a:xfrm>
            <a:custGeom>
              <a:avLst/>
              <a:gdLst>
                <a:gd name="T0" fmla="*/ 343 w 386"/>
                <a:gd name="T1" fmla="*/ 50 h 337"/>
                <a:gd name="T2" fmla="*/ 363 w 386"/>
                <a:gd name="T3" fmla="*/ 82 h 337"/>
                <a:gd name="T4" fmla="*/ 386 w 386"/>
                <a:gd name="T5" fmla="*/ 106 h 337"/>
                <a:gd name="T6" fmla="*/ 363 w 386"/>
                <a:gd name="T7" fmla="*/ 137 h 337"/>
                <a:gd name="T8" fmla="*/ 331 w 386"/>
                <a:gd name="T9" fmla="*/ 119 h 337"/>
                <a:gd name="T10" fmla="*/ 284 w 386"/>
                <a:gd name="T11" fmla="*/ 120 h 337"/>
                <a:gd name="T12" fmla="*/ 225 w 386"/>
                <a:gd name="T13" fmla="*/ 106 h 337"/>
                <a:gd name="T14" fmla="*/ 194 w 386"/>
                <a:gd name="T15" fmla="*/ 108 h 337"/>
                <a:gd name="T16" fmla="*/ 181 w 386"/>
                <a:gd name="T17" fmla="*/ 125 h 337"/>
                <a:gd name="T18" fmla="*/ 155 w 386"/>
                <a:gd name="T19" fmla="*/ 106 h 337"/>
                <a:gd name="T20" fmla="*/ 144 w 386"/>
                <a:gd name="T21" fmla="*/ 141 h 337"/>
                <a:gd name="T22" fmla="*/ 180 w 386"/>
                <a:gd name="T23" fmla="*/ 180 h 337"/>
                <a:gd name="T24" fmla="*/ 196 w 386"/>
                <a:gd name="T25" fmla="*/ 206 h 337"/>
                <a:gd name="T26" fmla="*/ 230 w 386"/>
                <a:gd name="T27" fmla="*/ 237 h 337"/>
                <a:gd name="T28" fmla="*/ 257 w 386"/>
                <a:gd name="T29" fmla="*/ 256 h 337"/>
                <a:gd name="T30" fmla="*/ 286 w 386"/>
                <a:gd name="T31" fmla="*/ 291 h 337"/>
                <a:gd name="T32" fmla="*/ 349 w 386"/>
                <a:gd name="T33" fmla="*/ 323 h 337"/>
                <a:gd name="T34" fmla="*/ 342 w 386"/>
                <a:gd name="T35" fmla="*/ 337 h 337"/>
                <a:gd name="T36" fmla="*/ 276 w 386"/>
                <a:gd name="T37" fmla="*/ 306 h 337"/>
                <a:gd name="T38" fmla="*/ 234 w 386"/>
                <a:gd name="T39" fmla="*/ 276 h 337"/>
                <a:gd name="T40" fmla="*/ 170 w 386"/>
                <a:gd name="T41" fmla="*/ 251 h 337"/>
                <a:gd name="T42" fmla="*/ 108 w 386"/>
                <a:gd name="T43" fmla="*/ 189 h 337"/>
                <a:gd name="T44" fmla="*/ 121 w 386"/>
                <a:gd name="T45" fmla="*/ 183 h 337"/>
                <a:gd name="T46" fmla="*/ 88 w 386"/>
                <a:gd name="T47" fmla="*/ 148 h 337"/>
                <a:gd name="T48" fmla="*/ 85 w 386"/>
                <a:gd name="T49" fmla="*/ 119 h 337"/>
                <a:gd name="T50" fmla="*/ 40 w 386"/>
                <a:gd name="T51" fmla="*/ 106 h 337"/>
                <a:gd name="T52" fmla="*/ 22 w 386"/>
                <a:gd name="T53" fmla="*/ 142 h 337"/>
                <a:gd name="T54" fmla="*/ 0 w 386"/>
                <a:gd name="T55" fmla="*/ 114 h 337"/>
                <a:gd name="T56" fmla="*/ 0 w 386"/>
                <a:gd name="T57" fmla="*/ 85 h 337"/>
                <a:gd name="T58" fmla="*/ 2 w 386"/>
                <a:gd name="T59" fmla="*/ 84 h 337"/>
                <a:gd name="T60" fmla="*/ 49 w 386"/>
                <a:gd name="T61" fmla="*/ 87 h 337"/>
                <a:gd name="T62" fmla="*/ 61 w 386"/>
                <a:gd name="T63" fmla="*/ 72 h 337"/>
                <a:gd name="T64" fmla="*/ 85 w 386"/>
                <a:gd name="T65" fmla="*/ 86 h 337"/>
                <a:gd name="T66" fmla="*/ 111 w 386"/>
                <a:gd name="T67" fmla="*/ 88 h 337"/>
                <a:gd name="T68" fmla="*/ 109 w 386"/>
                <a:gd name="T69" fmla="*/ 64 h 337"/>
                <a:gd name="T70" fmla="*/ 132 w 386"/>
                <a:gd name="T71" fmla="*/ 56 h 337"/>
                <a:gd name="T72" fmla="*/ 136 w 386"/>
                <a:gd name="T73" fmla="*/ 22 h 337"/>
                <a:gd name="T74" fmla="*/ 187 w 386"/>
                <a:gd name="T75" fmla="*/ 0 h 337"/>
                <a:gd name="T76" fmla="*/ 210 w 386"/>
                <a:gd name="T77" fmla="*/ 10 h 337"/>
                <a:gd name="T78" fmla="*/ 263 w 386"/>
                <a:gd name="T79" fmla="*/ 46 h 337"/>
                <a:gd name="T80" fmla="*/ 320 w 386"/>
                <a:gd name="T81" fmla="*/ 62 h 337"/>
                <a:gd name="T82" fmla="*/ 344 w 386"/>
                <a:gd name="T83" fmla="*/ 5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6" h="337">
                  <a:moveTo>
                    <a:pt x="343" y="50"/>
                  </a:moveTo>
                  <a:lnTo>
                    <a:pt x="363" y="82"/>
                  </a:lnTo>
                  <a:lnTo>
                    <a:pt x="386" y="106"/>
                  </a:lnTo>
                  <a:lnTo>
                    <a:pt x="363" y="137"/>
                  </a:lnTo>
                  <a:lnTo>
                    <a:pt x="331" y="119"/>
                  </a:lnTo>
                  <a:lnTo>
                    <a:pt x="284" y="120"/>
                  </a:lnTo>
                  <a:lnTo>
                    <a:pt x="225" y="106"/>
                  </a:lnTo>
                  <a:lnTo>
                    <a:pt x="194" y="108"/>
                  </a:lnTo>
                  <a:lnTo>
                    <a:pt x="181" y="125"/>
                  </a:lnTo>
                  <a:lnTo>
                    <a:pt x="155" y="106"/>
                  </a:lnTo>
                  <a:lnTo>
                    <a:pt x="144" y="141"/>
                  </a:lnTo>
                  <a:lnTo>
                    <a:pt x="180" y="180"/>
                  </a:lnTo>
                  <a:lnTo>
                    <a:pt x="196" y="206"/>
                  </a:lnTo>
                  <a:lnTo>
                    <a:pt x="230" y="237"/>
                  </a:lnTo>
                  <a:lnTo>
                    <a:pt x="257" y="256"/>
                  </a:lnTo>
                  <a:lnTo>
                    <a:pt x="286" y="291"/>
                  </a:lnTo>
                  <a:lnTo>
                    <a:pt x="349" y="323"/>
                  </a:lnTo>
                  <a:lnTo>
                    <a:pt x="342" y="337"/>
                  </a:lnTo>
                  <a:lnTo>
                    <a:pt x="276" y="306"/>
                  </a:lnTo>
                  <a:lnTo>
                    <a:pt x="234" y="276"/>
                  </a:lnTo>
                  <a:lnTo>
                    <a:pt x="170" y="251"/>
                  </a:lnTo>
                  <a:lnTo>
                    <a:pt x="108" y="189"/>
                  </a:lnTo>
                  <a:lnTo>
                    <a:pt x="121" y="183"/>
                  </a:lnTo>
                  <a:lnTo>
                    <a:pt x="88" y="148"/>
                  </a:lnTo>
                  <a:lnTo>
                    <a:pt x="85" y="119"/>
                  </a:lnTo>
                  <a:lnTo>
                    <a:pt x="40" y="106"/>
                  </a:lnTo>
                  <a:lnTo>
                    <a:pt x="22" y="142"/>
                  </a:lnTo>
                  <a:lnTo>
                    <a:pt x="0" y="114"/>
                  </a:lnTo>
                  <a:lnTo>
                    <a:pt x="0" y="85"/>
                  </a:lnTo>
                  <a:lnTo>
                    <a:pt x="2" y="84"/>
                  </a:lnTo>
                  <a:lnTo>
                    <a:pt x="49" y="87"/>
                  </a:lnTo>
                  <a:lnTo>
                    <a:pt x="61" y="72"/>
                  </a:lnTo>
                  <a:lnTo>
                    <a:pt x="85" y="86"/>
                  </a:lnTo>
                  <a:lnTo>
                    <a:pt x="111" y="88"/>
                  </a:lnTo>
                  <a:lnTo>
                    <a:pt x="109" y="64"/>
                  </a:lnTo>
                  <a:lnTo>
                    <a:pt x="132" y="56"/>
                  </a:lnTo>
                  <a:lnTo>
                    <a:pt x="136" y="22"/>
                  </a:lnTo>
                  <a:lnTo>
                    <a:pt x="187" y="0"/>
                  </a:lnTo>
                  <a:lnTo>
                    <a:pt x="210" y="10"/>
                  </a:lnTo>
                  <a:lnTo>
                    <a:pt x="263" y="46"/>
                  </a:lnTo>
                  <a:lnTo>
                    <a:pt x="320" y="62"/>
                  </a:lnTo>
                  <a:lnTo>
                    <a:pt x="344" y="50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7" name="Freeform 84">
              <a:extLst>
                <a:ext uri="{FF2B5EF4-FFF2-40B4-BE49-F238E27FC236}">
                  <a16:creationId xmlns:a16="http://schemas.microsoft.com/office/drawing/2014/main" id="{9B9784D6-5CD4-9F40-97DB-684B4CD73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775" y="3601471"/>
              <a:ext cx="85762" cy="65646"/>
            </a:xfrm>
            <a:custGeom>
              <a:avLst/>
              <a:gdLst>
                <a:gd name="T0" fmla="*/ 27 w 54"/>
                <a:gd name="T1" fmla="*/ 0 h 39"/>
                <a:gd name="T2" fmla="*/ 38 w 54"/>
                <a:gd name="T3" fmla="*/ 0 h 39"/>
                <a:gd name="T4" fmla="*/ 53 w 54"/>
                <a:gd name="T5" fmla="*/ 4 h 39"/>
                <a:gd name="T6" fmla="*/ 54 w 54"/>
                <a:gd name="T7" fmla="*/ 15 h 39"/>
                <a:gd name="T8" fmla="*/ 51 w 54"/>
                <a:gd name="T9" fmla="*/ 23 h 39"/>
                <a:gd name="T10" fmla="*/ 46 w 54"/>
                <a:gd name="T11" fmla="*/ 27 h 39"/>
                <a:gd name="T12" fmla="*/ 50 w 54"/>
                <a:gd name="T13" fmla="*/ 33 h 39"/>
                <a:gd name="T14" fmla="*/ 49 w 54"/>
                <a:gd name="T15" fmla="*/ 39 h 39"/>
                <a:gd name="T16" fmla="*/ 38 w 54"/>
                <a:gd name="T17" fmla="*/ 35 h 39"/>
                <a:gd name="T18" fmla="*/ 29 w 54"/>
                <a:gd name="T19" fmla="*/ 36 h 39"/>
                <a:gd name="T20" fmla="*/ 18 w 54"/>
                <a:gd name="T21" fmla="*/ 35 h 39"/>
                <a:gd name="T22" fmla="*/ 9 w 54"/>
                <a:gd name="T23" fmla="*/ 39 h 39"/>
                <a:gd name="T24" fmla="*/ 0 w 54"/>
                <a:gd name="T25" fmla="*/ 32 h 39"/>
                <a:gd name="T26" fmla="*/ 3 w 54"/>
                <a:gd name="T27" fmla="*/ 26 h 39"/>
                <a:gd name="T28" fmla="*/ 19 w 54"/>
                <a:gd name="T29" fmla="*/ 29 h 39"/>
                <a:gd name="T30" fmla="*/ 33 w 54"/>
                <a:gd name="T31" fmla="*/ 30 h 39"/>
                <a:gd name="T32" fmla="*/ 39 w 54"/>
                <a:gd name="T33" fmla="*/ 26 h 39"/>
                <a:gd name="T34" fmla="*/ 32 w 54"/>
                <a:gd name="T35" fmla="*/ 17 h 39"/>
                <a:gd name="T36" fmla="*/ 33 w 54"/>
                <a:gd name="T37" fmla="*/ 9 h 39"/>
                <a:gd name="T38" fmla="*/ 22 w 54"/>
                <a:gd name="T39" fmla="*/ 5 h 39"/>
                <a:gd name="T40" fmla="*/ 27 w 54"/>
                <a:gd name="T4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39">
                  <a:moveTo>
                    <a:pt x="27" y="0"/>
                  </a:moveTo>
                  <a:lnTo>
                    <a:pt x="38" y="0"/>
                  </a:lnTo>
                  <a:lnTo>
                    <a:pt x="53" y="4"/>
                  </a:lnTo>
                  <a:lnTo>
                    <a:pt x="54" y="15"/>
                  </a:lnTo>
                  <a:lnTo>
                    <a:pt x="51" y="23"/>
                  </a:lnTo>
                  <a:lnTo>
                    <a:pt x="46" y="27"/>
                  </a:lnTo>
                  <a:lnTo>
                    <a:pt x="50" y="33"/>
                  </a:lnTo>
                  <a:lnTo>
                    <a:pt x="49" y="39"/>
                  </a:lnTo>
                  <a:lnTo>
                    <a:pt x="38" y="35"/>
                  </a:lnTo>
                  <a:lnTo>
                    <a:pt x="29" y="36"/>
                  </a:lnTo>
                  <a:lnTo>
                    <a:pt x="18" y="35"/>
                  </a:lnTo>
                  <a:lnTo>
                    <a:pt x="9" y="39"/>
                  </a:lnTo>
                  <a:lnTo>
                    <a:pt x="0" y="32"/>
                  </a:lnTo>
                  <a:lnTo>
                    <a:pt x="3" y="26"/>
                  </a:lnTo>
                  <a:lnTo>
                    <a:pt x="19" y="29"/>
                  </a:lnTo>
                  <a:lnTo>
                    <a:pt x="33" y="30"/>
                  </a:lnTo>
                  <a:lnTo>
                    <a:pt x="39" y="26"/>
                  </a:lnTo>
                  <a:lnTo>
                    <a:pt x="32" y="17"/>
                  </a:lnTo>
                  <a:lnTo>
                    <a:pt x="33" y="9"/>
                  </a:lnTo>
                  <a:lnTo>
                    <a:pt x="22" y="5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8" name="Freeform 85">
              <a:extLst>
                <a:ext uri="{FF2B5EF4-FFF2-40B4-BE49-F238E27FC236}">
                  <a16:creationId xmlns:a16="http://schemas.microsoft.com/office/drawing/2014/main" id="{2138C2E5-DFE3-1C4A-8C5C-91917ADA5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936" y="2603320"/>
              <a:ext cx="165172" cy="97627"/>
            </a:xfrm>
            <a:custGeom>
              <a:avLst/>
              <a:gdLst>
                <a:gd name="T0" fmla="*/ 0 w 104"/>
                <a:gd name="T1" fmla="*/ 36 h 58"/>
                <a:gd name="T2" fmla="*/ 5 w 104"/>
                <a:gd name="T3" fmla="*/ 23 h 58"/>
                <a:gd name="T4" fmla="*/ 1 w 104"/>
                <a:gd name="T5" fmla="*/ 18 h 58"/>
                <a:gd name="T6" fmla="*/ 10 w 104"/>
                <a:gd name="T7" fmla="*/ 18 h 58"/>
                <a:gd name="T8" fmla="*/ 11 w 104"/>
                <a:gd name="T9" fmla="*/ 10 h 58"/>
                <a:gd name="T10" fmla="*/ 20 w 104"/>
                <a:gd name="T11" fmla="*/ 15 h 58"/>
                <a:gd name="T12" fmla="*/ 26 w 104"/>
                <a:gd name="T13" fmla="*/ 17 h 58"/>
                <a:gd name="T14" fmla="*/ 39 w 104"/>
                <a:gd name="T15" fmla="*/ 15 h 58"/>
                <a:gd name="T16" fmla="*/ 40 w 104"/>
                <a:gd name="T17" fmla="*/ 11 h 58"/>
                <a:gd name="T18" fmla="*/ 46 w 104"/>
                <a:gd name="T19" fmla="*/ 10 h 58"/>
                <a:gd name="T20" fmla="*/ 54 w 104"/>
                <a:gd name="T21" fmla="*/ 7 h 58"/>
                <a:gd name="T22" fmla="*/ 56 w 104"/>
                <a:gd name="T23" fmla="*/ 8 h 58"/>
                <a:gd name="T24" fmla="*/ 63 w 104"/>
                <a:gd name="T25" fmla="*/ 6 h 58"/>
                <a:gd name="T26" fmla="*/ 66 w 104"/>
                <a:gd name="T27" fmla="*/ 1 h 58"/>
                <a:gd name="T28" fmla="*/ 72 w 104"/>
                <a:gd name="T29" fmla="*/ 0 h 58"/>
                <a:gd name="T30" fmla="*/ 90 w 104"/>
                <a:gd name="T31" fmla="*/ 6 h 58"/>
                <a:gd name="T32" fmla="*/ 93 w 104"/>
                <a:gd name="T33" fmla="*/ 4 h 58"/>
                <a:gd name="T34" fmla="*/ 102 w 104"/>
                <a:gd name="T35" fmla="*/ 9 h 58"/>
                <a:gd name="T36" fmla="*/ 104 w 104"/>
                <a:gd name="T37" fmla="*/ 15 h 58"/>
                <a:gd name="T38" fmla="*/ 95 w 104"/>
                <a:gd name="T39" fmla="*/ 19 h 58"/>
                <a:gd name="T40" fmla="*/ 89 w 104"/>
                <a:gd name="T41" fmla="*/ 33 h 58"/>
                <a:gd name="T42" fmla="*/ 80 w 104"/>
                <a:gd name="T43" fmla="*/ 47 h 58"/>
                <a:gd name="T44" fmla="*/ 67 w 104"/>
                <a:gd name="T45" fmla="*/ 51 h 58"/>
                <a:gd name="T46" fmla="*/ 57 w 104"/>
                <a:gd name="T47" fmla="*/ 50 h 58"/>
                <a:gd name="T48" fmla="*/ 45 w 104"/>
                <a:gd name="T49" fmla="*/ 55 h 58"/>
                <a:gd name="T50" fmla="*/ 39 w 104"/>
                <a:gd name="T51" fmla="*/ 58 h 58"/>
                <a:gd name="T52" fmla="*/ 25 w 104"/>
                <a:gd name="T53" fmla="*/ 54 h 58"/>
                <a:gd name="T54" fmla="*/ 12 w 104"/>
                <a:gd name="T55" fmla="*/ 45 h 58"/>
                <a:gd name="T56" fmla="*/ 7 w 104"/>
                <a:gd name="T57" fmla="*/ 43 h 58"/>
                <a:gd name="T58" fmla="*/ 3 w 104"/>
                <a:gd name="T59" fmla="*/ 36 h 58"/>
                <a:gd name="T60" fmla="*/ 0 w 104"/>
                <a:gd name="T61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58">
                  <a:moveTo>
                    <a:pt x="0" y="36"/>
                  </a:moveTo>
                  <a:lnTo>
                    <a:pt x="5" y="23"/>
                  </a:lnTo>
                  <a:lnTo>
                    <a:pt x="1" y="18"/>
                  </a:lnTo>
                  <a:lnTo>
                    <a:pt x="10" y="18"/>
                  </a:lnTo>
                  <a:lnTo>
                    <a:pt x="11" y="10"/>
                  </a:lnTo>
                  <a:lnTo>
                    <a:pt x="20" y="15"/>
                  </a:lnTo>
                  <a:lnTo>
                    <a:pt x="26" y="17"/>
                  </a:lnTo>
                  <a:lnTo>
                    <a:pt x="39" y="15"/>
                  </a:lnTo>
                  <a:lnTo>
                    <a:pt x="40" y="11"/>
                  </a:lnTo>
                  <a:lnTo>
                    <a:pt x="46" y="10"/>
                  </a:lnTo>
                  <a:lnTo>
                    <a:pt x="54" y="7"/>
                  </a:lnTo>
                  <a:lnTo>
                    <a:pt x="56" y="8"/>
                  </a:lnTo>
                  <a:lnTo>
                    <a:pt x="63" y="6"/>
                  </a:lnTo>
                  <a:lnTo>
                    <a:pt x="66" y="1"/>
                  </a:lnTo>
                  <a:lnTo>
                    <a:pt x="72" y="0"/>
                  </a:lnTo>
                  <a:lnTo>
                    <a:pt x="90" y="6"/>
                  </a:lnTo>
                  <a:lnTo>
                    <a:pt x="93" y="4"/>
                  </a:lnTo>
                  <a:lnTo>
                    <a:pt x="102" y="9"/>
                  </a:lnTo>
                  <a:lnTo>
                    <a:pt x="104" y="15"/>
                  </a:lnTo>
                  <a:lnTo>
                    <a:pt x="95" y="19"/>
                  </a:lnTo>
                  <a:lnTo>
                    <a:pt x="89" y="33"/>
                  </a:lnTo>
                  <a:lnTo>
                    <a:pt x="80" y="47"/>
                  </a:lnTo>
                  <a:lnTo>
                    <a:pt x="67" y="51"/>
                  </a:lnTo>
                  <a:lnTo>
                    <a:pt x="57" y="50"/>
                  </a:lnTo>
                  <a:lnTo>
                    <a:pt x="45" y="55"/>
                  </a:lnTo>
                  <a:lnTo>
                    <a:pt x="39" y="58"/>
                  </a:lnTo>
                  <a:lnTo>
                    <a:pt x="25" y="54"/>
                  </a:lnTo>
                  <a:lnTo>
                    <a:pt x="12" y="45"/>
                  </a:lnTo>
                  <a:lnTo>
                    <a:pt x="7" y="43"/>
                  </a:lnTo>
                  <a:lnTo>
                    <a:pt x="3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29" name="Freeform 86">
              <a:extLst>
                <a:ext uri="{FF2B5EF4-FFF2-40B4-BE49-F238E27FC236}">
                  <a16:creationId xmlns:a16="http://schemas.microsoft.com/office/drawing/2014/main" id="{43F11AB2-ACC5-3548-AD00-DAD88BC13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2396" y="4106440"/>
              <a:ext cx="1335668" cy="553781"/>
            </a:xfrm>
            <a:custGeom>
              <a:avLst/>
              <a:gdLst>
                <a:gd name="T0" fmla="*/ 552 w 3445"/>
                <a:gd name="T1" fmla="*/ 826 h 1349"/>
                <a:gd name="T2" fmla="*/ 373 w 3445"/>
                <a:gd name="T3" fmla="*/ 522 h 1349"/>
                <a:gd name="T4" fmla="*/ 188 w 3445"/>
                <a:gd name="T5" fmla="*/ 258 h 1349"/>
                <a:gd name="T6" fmla="*/ 0 w 3445"/>
                <a:gd name="T7" fmla="*/ 0 h 1349"/>
                <a:gd name="T8" fmla="*/ 294 w 3445"/>
                <a:gd name="T9" fmla="*/ 161 h 1349"/>
                <a:gd name="T10" fmla="*/ 550 w 3445"/>
                <a:gd name="T11" fmla="*/ 347 h 1349"/>
                <a:gd name="T12" fmla="*/ 664 w 3445"/>
                <a:gd name="T13" fmla="*/ 557 h 1349"/>
                <a:gd name="T14" fmla="*/ 784 w 3445"/>
                <a:gd name="T15" fmla="*/ 673 h 1349"/>
                <a:gd name="T16" fmla="*/ 1707 w 3445"/>
                <a:gd name="T17" fmla="*/ 311 h 1349"/>
                <a:gd name="T18" fmla="*/ 1681 w 3445"/>
                <a:gd name="T19" fmla="*/ 535 h 1349"/>
                <a:gd name="T20" fmla="*/ 1562 w 3445"/>
                <a:gd name="T21" fmla="*/ 778 h 1349"/>
                <a:gd name="T22" fmla="*/ 1357 w 3445"/>
                <a:gd name="T23" fmla="*/ 732 h 1349"/>
                <a:gd name="T24" fmla="*/ 1129 w 3445"/>
                <a:gd name="T25" fmla="*/ 716 h 1349"/>
                <a:gd name="T26" fmla="*/ 1037 w 3445"/>
                <a:gd name="T27" fmla="*/ 431 h 1349"/>
                <a:gd name="T28" fmla="*/ 1154 w 3445"/>
                <a:gd name="T29" fmla="*/ 401 h 1349"/>
                <a:gd name="T30" fmla="*/ 1330 w 3445"/>
                <a:gd name="T31" fmla="*/ 339 h 1349"/>
                <a:gd name="T32" fmla="*/ 1527 w 3445"/>
                <a:gd name="T33" fmla="*/ 197 h 1349"/>
                <a:gd name="T34" fmla="*/ 1662 w 3445"/>
                <a:gd name="T35" fmla="*/ 191 h 1349"/>
                <a:gd name="T36" fmla="*/ 2518 w 3445"/>
                <a:gd name="T37" fmla="*/ 445 h 1349"/>
                <a:gd name="T38" fmla="*/ 2477 w 3445"/>
                <a:gd name="T39" fmla="*/ 543 h 1349"/>
                <a:gd name="T40" fmla="*/ 2463 w 3445"/>
                <a:gd name="T41" fmla="*/ 281 h 1349"/>
                <a:gd name="T42" fmla="*/ 2262 w 3445"/>
                <a:gd name="T43" fmla="*/ 346 h 1349"/>
                <a:gd name="T44" fmla="*/ 1948 w 3445"/>
                <a:gd name="T45" fmla="*/ 434 h 1349"/>
                <a:gd name="T46" fmla="*/ 1979 w 3445"/>
                <a:gd name="T47" fmla="*/ 548 h 1349"/>
                <a:gd name="T48" fmla="*/ 2047 w 3445"/>
                <a:gd name="T49" fmla="*/ 596 h 1349"/>
                <a:gd name="T50" fmla="*/ 2098 w 3445"/>
                <a:gd name="T51" fmla="*/ 865 h 1349"/>
                <a:gd name="T52" fmla="*/ 2065 w 3445"/>
                <a:gd name="T53" fmla="*/ 847 h 1349"/>
                <a:gd name="T54" fmla="*/ 1931 w 3445"/>
                <a:gd name="T55" fmla="*/ 773 h 1349"/>
                <a:gd name="T56" fmla="*/ 1889 w 3445"/>
                <a:gd name="T57" fmla="*/ 937 h 1349"/>
                <a:gd name="T58" fmla="*/ 1826 w 3445"/>
                <a:gd name="T59" fmla="*/ 764 h 1349"/>
                <a:gd name="T60" fmla="*/ 1816 w 3445"/>
                <a:gd name="T61" fmla="*/ 582 h 1349"/>
                <a:gd name="T62" fmla="*/ 1993 w 3445"/>
                <a:gd name="T63" fmla="*/ 380 h 1349"/>
                <a:gd name="T64" fmla="*/ 2262 w 3445"/>
                <a:gd name="T65" fmla="*/ 346 h 1349"/>
                <a:gd name="T66" fmla="*/ 3092 w 3445"/>
                <a:gd name="T67" fmla="*/ 663 h 1349"/>
                <a:gd name="T68" fmla="*/ 3365 w 3445"/>
                <a:gd name="T69" fmla="*/ 672 h 1349"/>
                <a:gd name="T70" fmla="*/ 3353 w 3445"/>
                <a:gd name="T71" fmla="*/ 1173 h 1349"/>
                <a:gd name="T72" fmla="*/ 3200 w 3445"/>
                <a:gd name="T73" fmla="*/ 1114 h 1349"/>
                <a:gd name="T74" fmla="*/ 3062 w 3445"/>
                <a:gd name="T75" fmla="*/ 854 h 1349"/>
                <a:gd name="T76" fmla="*/ 2838 w 3445"/>
                <a:gd name="T77" fmla="*/ 817 h 1349"/>
                <a:gd name="T78" fmla="*/ 2849 w 3445"/>
                <a:gd name="T79" fmla="*/ 676 h 1349"/>
                <a:gd name="T80" fmla="*/ 2758 w 3445"/>
                <a:gd name="T81" fmla="*/ 604 h 1349"/>
                <a:gd name="T82" fmla="*/ 2800 w 3445"/>
                <a:gd name="T83" fmla="*/ 498 h 1349"/>
                <a:gd name="T84" fmla="*/ 2677 w 3445"/>
                <a:gd name="T85" fmla="*/ 795 h 1349"/>
                <a:gd name="T86" fmla="*/ 2458 w 3445"/>
                <a:gd name="T87" fmla="*/ 755 h 1349"/>
                <a:gd name="T88" fmla="*/ 2409 w 3445"/>
                <a:gd name="T89" fmla="*/ 761 h 1349"/>
                <a:gd name="T90" fmla="*/ 2391 w 3445"/>
                <a:gd name="T91" fmla="*/ 733 h 1349"/>
                <a:gd name="T92" fmla="*/ 2914 w 3445"/>
                <a:gd name="T93" fmla="*/ 990 h 1349"/>
                <a:gd name="T94" fmla="*/ 2960 w 3445"/>
                <a:gd name="T95" fmla="*/ 996 h 1349"/>
                <a:gd name="T96" fmla="*/ 1295 w 3445"/>
                <a:gd name="T97" fmla="*/ 1058 h 1349"/>
                <a:gd name="T98" fmla="*/ 1431 w 3445"/>
                <a:gd name="T99" fmla="*/ 1212 h 1349"/>
                <a:gd name="T100" fmla="*/ 1136 w 3445"/>
                <a:gd name="T101" fmla="*/ 1158 h 1349"/>
                <a:gd name="T102" fmla="*/ 830 w 3445"/>
                <a:gd name="T103" fmla="*/ 1093 h 1349"/>
                <a:gd name="T104" fmla="*/ 898 w 3445"/>
                <a:gd name="T105" fmla="*/ 974 h 1349"/>
                <a:gd name="T106" fmla="*/ 2061 w 3445"/>
                <a:gd name="T107" fmla="*/ 1156 h 1349"/>
                <a:gd name="T108" fmla="*/ 1835 w 3445"/>
                <a:gd name="T109" fmla="*/ 1186 h 1349"/>
                <a:gd name="T110" fmla="*/ 2061 w 3445"/>
                <a:gd name="T111" fmla="*/ 1156 h 1349"/>
                <a:gd name="T112" fmla="*/ 1774 w 3445"/>
                <a:gd name="T113" fmla="*/ 1208 h 1349"/>
                <a:gd name="T114" fmla="*/ 1622 w 3445"/>
                <a:gd name="T115" fmla="*/ 1187 h 1349"/>
                <a:gd name="T116" fmla="*/ 2095 w 3445"/>
                <a:gd name="T117" fmla="*/ 1349 h 1349"/>
                <a:gd name="T118" fmla="*/ 2210 w 3445"/>
                <a:gd name="T119" fmla="*/ 1224 h 1349"/>
                <a:gd name="T120" fmla="*/ 1881 w 3445"/>
                <a:gd name="T121" fmla="*/ 1339 h 1349"/>
                <a:gd name="T122" fmla="*/ 1864 w 3445"/>
                <a:gd name="T123" fmla="*/ 129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45" h="1349">
                  <a:moveTo>
                    <a:pt x="789" y="965"/>
                  </a:moveTo>
                  <a:lnTo>
                    <a:pt x="706" y="967"/>
                  </a:lnTo>
                  <a:lnTo>
                    <a:pt x="646" y="895"/>
                  </a:lnTo>
                  <a:lnTo>
                    <a:pt x="552" y="826"/>
                  </a:lnTo>
                  <a:lnTo>
                    <a:pt x="521" y="774"/>
                  </a:lnTo>
                  <a:lnTo>
                    <a:pt x="466" y="705"/>
                  </a:lnTo>
                  <a:lnTo>
                    <a:pt x="429" y="641"/>
                  </a:lnTo>
                  <a:lnTo>
                    <a:pt x="373" y="522"/>
                  </a:lnTo>
                  <a:lnTo>
                    <a:pt x="307" y="451"/>
                  </a:lnTo>
                  <a:lnTo>
                    <a:pt x="285" y="378"/>
                  </a:lnTo>
                  <a:lnTo>
                    <a:pt x="257" y="311"/>
                  </a:lnTo>
                  <a:lnTo>
                    <a:pt x="188" y="258"/>
                  </a:lnTo>
                  <a:lnTo>
                    <a:pt x="147" y="185"/>
                  </a:lnTo>
                  <a:lnTo>
                    <a:pt x="89" y="137"/>
                  </a:lnTo>
                  <a:lnTo>
                    <a:pt x="8" y="43"/>
                  </a:lnTo>
                  <a:lnTo>
                    <a:pt x="0" y="0"/>
                  </a:lnTo>
                  <a:lnTo>
                    <a:pt x="48" y="3"/>
                  </a:lnTo>
                  <a:lnTo>
                    <a:pt x="165" y="20"/>
                  </a:lnTo>
                  <a:lnTo>
                    <a:pt x="234" y="103"/>
                  </a:lnTo>
                  <a:lnTo>
                    <a:pt x="294" y="161"/>
                  </a:lnTo>
                  <a:lnTo>
                    <a:pt x="337" y="196"/>
                  </a:lnTo>
                  <a:lnTo>
                    <a:pt x="410" y="288"/>
                  </a:lnTo>
                  <a:lnTo>
                    <a:pt x="486" y="289"/>
                  </a:lnTo>
                  <a:lnTo>
                    <a:pt x="550" y="347"/>
                  </a:lnTo>
                  <a:lnTo>
                    <a:pt x="594" y="419"/>
                  </a:lnTo>
                  <a:lnTo>
                    <a:pt x="652" y="458"/>
                  </a:lnTo>
                  <a:lnTo>
                    <a:pt x="621" y="527"/>
                  </a:lnTo>
                  <a:lnTo>
                    <a:pt x="664" y="557"/>
                  </a:lnTo>
                  <a:lnTo>
                    <a:pt x="691" y="559"/>
                  </a:lnTo>
                  <a:lnTo>
                    <a:pt x="703" y="618"/>
                  </a:lnTo>
                  <a:lnTo>
                    <a:pt x="729" y="666"/>
                  </a:lnTo>
                  <a:lnTo>
                    <a:pt x="784" y="673"/>
                  </a:lnTo>
                  <a:lnTo>
                    <a:pt x="819" y="727"/>
                  </a:lnTo>
                  <a:lnTo>
                    <a:pt x="797" y="833"/>
                  </a:lnTo>
                  <a:lnTo>
                    <a:pt x="789" y="965"/>
                  </a:lnTo>
                  <a:moveTo>
                    <a:pt x="1707" y="311"/>
                  </a:moveTo>
                  <a:lnTo>
                    <a:pt x="1792" y="390"/>
                  </a:lnTo>
                  <a:lnTo>
                    <a:pt x="1703" y="400"/>
                  </a:lnTo>
                  <a:lnTo>
                    <a:pt x="1678" y="458"/>
                  </a:lnTo>
                  <a:lnTo>
                    <a:pt x="1681" y="535"/>
                  </a:lnTo>
                  <a:lnTo>
                    <a:pt x="1608" y="593"/>
                  </a:lnTo>
                  <a:lnTo>
                    <a:pt x="1605" y="678"/>
                  </a:lnTo>
                  <a:lnTo>
                    <a:pt x="1572" y="808"/>
                  </a:lnTo>
                  <a:lnTo>
                    <a:pt x="1562" y="778"/>
                  </a:lnTo>
                  <a:lnTo>
                    <a:pt x="1475" y="816"/>
                  </a:lnTo>
                  <a:lnTo>
                    <a:pt x="1447" y="764"/>
                  </a:lnTo>
                  <a:lnTo>
                    <a:pt x="1394" y="759"/>
                  </a:lnTo>
                  <a:lnTo>
                    <a:pt x="1357" y="732"/>
                  </a:lnTo>
                  <a:lnTo>
                    <a:pt x="1267" y="763"/>
                  </a:lnTo>
                  <a:lnTo>
                    <a:pt x="1240" y="722"/>
                  </a:lnTo>
                  <a:lnTo>
                    <a:pt x="1191" y="726"/>
                  </a:lnTo>
                  <a:lnTo>
                    <a:pt x="1129" y="716"/>
                  </a:lnTo>
                  <a:lnTo>
                    <a:pt x="1120" y="602"/>
                  </a:lnTo>
                  <a:lnTo>
                    <a:pt x="1083" y="578"/>
                  </a:lnTo>
                  <a:lnTo>
                    <a:pt x="1047" y="506"/>
                  </a:lnTo>
                  <a:lnTo>
                    <a:pt x="1037" y="431"/>
                  </a:lnTo>
                  <a:lnTo>
                    <a:pt x="1045" y="352"/>
                  </a:lnTo>
                  <a:lnTo>
                    <a:pt x="1089" y="296"/>
                  </a:lnTo>
                  <a:lnTo>
                    <a:pt x="1102" y="353"/>
                  </a:lnTo>
                  <a:lnTo>
                    <a:pt x="1154" y="401"/>
                  </a:lnTo>
                  <a:lnTo>
                    <a:pt x="1202" y="383"/>
                  </a:lnTo>
                  <a:lnTo>
                    <a:pt x="1250" y="389"/>
                  </a:lnTo>
                  <a:lnTo>
                    <a:pt x="1294" y="346"/>
                  </a:lnTo>
                  <a:lnTo>
                    <a:pt x="1330" y="339"/>
                  </a:lnTo>
                  <a:lnTo>
                    <a:pt x="1401" y="363"/>
                  </a:lnTo>
                  <a:lnTo>
                    <a:pt x="1463" y="345"/>
                  </a:lnTo>
                  <a:lnTo>
                    <a:pt x="1499" y="226"/>
                  </a:lnTo>
                  <a:lnTo>
                    <a:pt x="1527" y="197"/>
                  </a:lnTo>
                  <a:lnTo>
                    <a:pt x="1550" y="100"/>
                  </a:lnTo>
                  <a:lnTo>
                    <a:pt x="1637" y="100"/>
                  </a:lnTo>
                  <a:lnTo>
                    <a:pt x="1702" y="114"/>
                  </a:lnTo>
                  <a:lnTo>
                    <a:pt x="1662" y="191"/>
                  </a:lnTo>
                  <a:lnTo>
                    <a:pt x="1719" y="272"/>
                  </a:lnTo>
                  <a:lnTo>
                    <a:pt x="1707" y="311"/>
                  </a:lnTo>
                  <a:moveTo>
                    <a:pt x="2521" y="370"/>
                  </a:moveTo>
                  <a:lnTo>
                    <a:pt x="2518" y="445"/>
                  </a:lnTo>
                  <a:lnTo>
                    <a:pt x="2479" y="436"/>
                  </a:lnTo>
                  <a:lnTo>
                    <a:pt x="2468" y="488"/>
                  </a:lnTo>
                  <a:lnTo>
                    <a:pt x="2498" y="533"/>
                  </a:lnTo>
                  <a:lnTo>
                    <a:pt x="2477" y="543"/>
                  </a:lnTo>
                  <a:lnTo>
                    <a:pt x="2447" y="489"/>
                  </a:lnTo>
                  <a:lnTo>
                    <a:pt x="2424" y="380"/>
                  </a:lnTo>
                  <a:lnTo>
                    <a:pt x="2439" y="312"/>
                  </a:lnTo>
                  <a:lnTo>
                    <a:pt x="2463" y="281"/>
                  </a:lnTo>
                  <a:lnTo>
                    <a:pt x="2469" y="328"/>
                  </a:lnTo>
                  <a:lnTo>
                    <a:pt x="2514" y="335"/>
                  </a:lnTo>
                  <a:lnTo>
                    <a:pt x="2521" y="370"/>
                  </a:lnTo>
                  <a:moveTo>
                    <a:pt x="2262" y="346"/>
                  </a:moveTo>
                  <a:lnTo>
                    <a:pt x="2202" y="430"/>
                  </a:lnTo>
                  <a:lnTo>
                    <a:pt x="2145" y="446"/>
                  </a:lnTo>
                  <a:lnTo>
                    <a:pt x="2073" y="430"/>
                  </a:lnTo>
                  <a:lnTo>
                    <a:pt x="1948" y="434"/>
                  </a:lnTo>
                  <a:lnTo>
                    <a:pt x="1882" y="446"/>
                  </a:lnTo>
                  <a:lnTo>
                    <a:pt x="1871" y="511"/>
                  </a:lnTo>
                  <a:lnTo>
                    <a:pt x="1938" y="586"/>
                  </a:lnTo>
                  <a:lnTo>
                    <a:pt x="1979" y="548"/>
                  </a:lnTo>
                  <a:lnTo>
                    <a:pt x="2119" y="519"/>
                  </a:lnTo>
                  <a:lnTo>
                    <a:pt x="2113" y="558"/>
                  </a:lnTo>
                  <a:lnTo>
                    <a:pt x="2080" y="546"/>
                  </a:lnTo>
                  <a:lnTo>
                    <a:pt x="2047" y="596"/>
                  </a:lnTo>
                  <a:lnTo>
                    <a:pt x="1980" y="629"/>
                  </a:lnTo>
                  <a:lnTo>
                    <a:pt x="2049" y="738"/>
                  </a:lnTo>
                  <a:lnTo>
                    <a:pt x="2034" y="767"/>
                  </a:lnTo>
                  <a:lnTo>
                    <a:pt x="2098" y="865"/>
                  </a:lnTo>
                  <a:lnTo>
                    <a:pt x="2095" y="921"/>
                  </a:lnTo>
                  <a:lnTo>
                    <a:pt x="2054" y="946"/>
                  </a:lnTo>
                  <a:lnTo>
                    <a:pt x="2026" y="916"/>
                  </a:lnTo>
                  <a:lnTo>
                    <a:pt x="2065" y="847"/>
                  </a:lnTo>
                  <a:lnTo>
                    <a:pt x="1990" y="880"/>
                  </a:lnTo>
                  <a:lnTo>
                    <a:pt x="1972" y="856"/>
                  </a:lnTo>
                  <a:lnTo>
                    <a:pt x="1983" y="823"/>
                  </a:lnTo>
                  <a:lnTo>
                    <a:pt x="1931" y="773"/>
                  </a:lnTo>
                  <a:lnTo>
                    <a:pt x="1939" y="690"/>
                  </a:lnTo>
                  <a:lnTo>
                    <a:pt x="1888" y="716"/>
                  </a:lnTo>
                  <a:lnTo>
                    <a:pt x="1891" y="815"/>
                  </a:lnTo>
                  <a:lnTo>
                    <a:pt x="1889" y="937"/>
                  </a:lnTo>
                  <a:lnTo>
                    <a:pt x="1841" y="950"/>
                  </a:lnTo>
                  <a:lnTo>
                    <a:pt x="1809" y="925"/>
                  </a:lnTo>
                  <a:lnTo>
                    <a:pt x="1834" y="846"/>
                  </a:lnTo>
                  <a:lnTo>
                    <a:pt x="1826" y="764"/>
                  </a:lnTo>
                  <a:lnTo>
                    <a:pt x="1794" y="763"/>
                  </a:lnTo>
                  <a:lnTo>
                    <a:pt x="1772" y="705"/>
                  </a:lnTo>
                  <a:lnTo>
                    <a:pt x="1805" y="649"/>
                  </a:lnTo>
                  <a:lnTo>
                    <a:pt x="1816" y="582"/>
                  </a:lnTo>
                  <a:lnTo>
                    <a:pt x="1855" y="453"/>
                  </a:lnTo>
                  <a:lnTo>
                    <a:pt x="1871" y="418"/>
                  </a:lnTo>
                  <a:lnTo>
                    <a:pt x="1934" y="355"/>
                  </a:lnTo>
                  <a:lnTo>
                    <a:pt x="1993" y="380"/>
                  </a:lnTo>
                  <a:lnTo>
                    <a:pt x="2088" y="392"/>
                  </a:lnTo>
                  <a:lnTo>
                    <a:pt x="2175" y="388"/>
                  </a:lnTo>
                  <a:lnTo>
                    <a:pt x="2248" y="327"/>
                  </a:lnTo>
                  <a:lnTo>
                    <a:pt x="2262" y="346"/>
                  </a:lnTo>
                  <a:moveTo>
                    <a:pt x="2932" y="565"/>
                  </a:moveTo>
                  <a:lnTo>
                    <a:pt x="2950" y="702"/>
                  </a:lnTo>
                  <a:lnTo>
                    <a:pt x="3026" y="753"/>
                  </a:lnTo>
                  <a:lnTo>
                    <a:pt x="3092" y="663"/>
                  </a:lnTo>
                  <a:lnTo>
                    <a:pt x="3179" y="612"/>
                  </a:lnTo>
                  <a:lnTo>
                    <a:pt x="3246" y="612"/>
                  </a:lnTo>
                  <a:lnTo>
                    <a:pt x="3310" y="641"/>
                  </a:lnTo>
                  <a:lnTo>
                    <a:pt x="3365" y="672"/>
                  </a:lnTo>
                  <a:lnTo>
                    <a:pt x="3445" y="688"/>
                  </a:lnTo>
                  <a:lnTo>
                    <a:pt x="3434" y="965"/>
                  </a:lnTo>
                  <a:lnTo>
                    <a:pt x="3414" y="1243"/>
                  </a:lnTo>
                  <a:lnTo>
                    <a:pt x="3353" y="1173"/>
                  </a:lnTo>
                  <a:lnTo>
                    <a:pt x="3279" y="1156"/>
                  </a:lnTo>
                  <a:lnTo>
                    <a:pt x="3258" y="1180"/>
                  </a:lnTo>
                  <a:lnTo>
                    <a:pt x="3163" y="1183"/>
                  </a:lnTo>
                  <a:lnTo>
                    <a:pt x="3200" y="1114"/>
                  </a:lnTo>
                  <a:lnTo>
                    <a:pt x="3249" y="1090"/>
                  </a:lnTo>
                  <a:lnTo>
                    <a:pt x="3236" y="997"/>
                  </a:lnTo>
                  <a:lnTo>
                    <a:pt x="3205" y="926"/>
                  </a:lnTo>
                  <a:lnTo>
                    <a:pt x="3062" y="854"/>
                  </a:lnTo>
                  <a:lnTo>
                    <a:pt x="3001" y="847"/>
                  </a:lnTo>
                  <a:lnTo>
                    <a:pt x="2891" y="768"/>
                  </a:lnTo>
                  <a:lnTo>
                    <a:pt x="2867" y="809"/>
                  </a:lnTo>
                  <a:lnTo>
                    <a:pt x="2838" y="817"/>
                  </a:lnTo>
                  <a:lnTo>
                    <a:pt x="2822" y="786"/>
                  </a:lnTo>
                  <a:lnTo>
                    <a:pt x="2823" y="749"/>
                  </a:lnTo>
                  <a:lnTo>
                    <a:pt x="2767" y="707"/>
                  </a:lnTo>
                  <a:lnTo>
                    <a:pt x="2849" y="676"/>
                  </a:lnTo>
                  <a:lnTo>
                    <a:pt x="2902" y="678"/>
                  </a:lnTo>
                  <a:lnTo>
                    <a:pt x="2897" y="655"/>
                  </a:lnTo>
                  <a:lnTo>
                    <a:pt x="2787" y="655"/>
                  </a:lnTo>
                  <a:lnTo>
                    <a:pt x="2758" y="604"/>
                  </a:lnTo>
                  <a:lnTo>
                    <a:pt x="2691" y="589"/>
                  </a:lnTo>
                  <a:lnTo>
                    <a:pt x="2659" y="546"/>
                  </a:lnTo>
                  <a:lnTo>
                    <a:pt x="2761" y="526"/>
                  </a:lnTo>
                  <a:lnTo>
                    <a:pt x="2800" y="498"/>
                  </a:lnTo>
                  <a:lnTo>
                    <a:pt x="2920" y="533"/>
                  </a:lnTo>
                  <a:lnTo>
                    <a:pt x="2932" y="565"/>
                  </a:lnTo>
                  <a:moveTo>
                    <a:pt x="2652" y="730"/>
                  </a:moveTo>
                  <a:lnTo>
                    <a:pt x="2677" y="795"/>
                  </a:lnTo>
                  <a:lnTo>
                    <a:pt x="2615" y="760"/>
                  </a:lnTo>
                  <a:lnTo>
                    <a:pt x="2552" y="753"/>
                  </a:lnTo>
                  <a:lnTo>
                    <a:pt x="2510" y="758"/>
                  </a:lnTo>
                  <a:lnTo>
                    <a:pt x="2458" y="755"/>
                  </a:lnTo>
                  <a:lnTo>
                    <a:pt x="2477" y="709"/>
                  </a:lnTo>
                  <a:lnTo>
                    <a:pt x="2570" y="705"/>
                  </a:lnTo>
                  <a:lnTo>
                    <a:pt x="2652" y="730"/>
                  </a:lnTo>
                  <a:moveTo>
                    <a:pt x="2409" y="761"/>
                  </a:moveTo>
                  <a:lnTo>
                    <a:pt x="2380" y="789"/>
                  </a:lnTo>
                  <a:lnTo>
                    <a:pt x="2328" y="774"/>
                  </a:lnTo>
                  <a:lnTo>
                    <a:pt x="2315" y="737"/>
                  </a:lnTo>
                  <a:lnTo>
                    <a:pt x="2391" y="733"/>
                  </a:lnTo>
                  <a:lnTo>
                    <a:pt x="2409" y="761"/>
                  </a:lnTo>
                  <a:moveTo>
                    <a:pt x="2960" y="996"/>
                  </a:moveTo>
                  <a:lnTo>
                    <a:pt x="2917" y="1054"/>
                  </a:lnTo>
                  <a:lnTo>
                    <a:pt x="2914" y="990"/>
                  </a:lnTo>
                  <a:lnTo>
                    <a:pt x="2929" y="959"/>
                  </a:lnTo>
                  <a:lnTo>
                    <a:pt x="2947" y="930"/>
                  </a:lnTo>
                  <a:lnTo>
                    <a:pt x="2962" y="955"/>
                  </a:lnTo>
                  <a:lnTo>
                    <a:pt x="2960" y="996"/>
                  </a:lnTo>
                  <a:moveTo>
                    <a:pt x="996" y="1044"/>
                  </a:moveTo>
                  <a:lnTo>
                    <a:pt x="1139" y="1052"/>
                  </a:lnTo>
                  <a:lnTo>
                    <a:pt x="1158" y="1017"/>
                  </a:lnTo>
                  <a:lnTo>
                    <a:pt x="1295" y="1058"/>
                  </a:lnTo>
                  <a:lnTo>
                    <a:pt x="1319" y="1113"/>
                  </a:lnTo>
                  <a:lnTo>
                    <a:pt x="1431" y="1129"/>
                  </a:lnTo>
                  <a:lnTo>
                    <a:pt x="1519" y="1179"/>
                  </a:lnTo>
                  <a:lnTo>
                    <a:pt x="1431" y="1212"/>
                  </a:lnTo>
                  <a:lnTo>
                    <a:pt x="1351" y="1177"/>
                  </a:lnTo>
                  <a:lnTo>
                    <a:pt x="1283" y="1180"/>
                  </a:lnTo>
                  <a:lnTo>
                    <a:pt x="1206" y="1174"/>
                  </a:lnTo>
                  <a:lnTo>
                    <a:pt x="1136" y="1158"/>
                  </a:lnTo>
                  <a:lnTo>
                    <a:pt x="1052" y="1126"/>
                  </a:lnTo>
                  <a:lnTo>
                    <a:pt x="997" y="1117"/>
                  </a:lnTo>
                  <a:lnTo>
                    <a:pt x="965" y="1128"/>
                  </a:lnTo>
                  <a:lnTo>
                    <a:pt x="830" y="1093"/>
                  </a:lnTo>
                  <a:lnTo>
                    <a:pt x="819" y="1056"/>
                  </a:lnTo>
                  <a:lnTo>
                    <a:pt x="751" y="1050"/>
                  </a:lnTo>
                  <a:lnTo>
                    <a:pt x="807" y="969"/>
                  </a:lnTo>
                  <a:lnTo>
                    <a:pt x="898" y="974"/>
                  </a:lnTo>
                  <a:lnTo>
                    <a:pt x="957" y="1007"/>
                  </a:lnTo>
                  <a:lnTo>
                    <a:pt x="987" y="1013"/>
                  </a:lnTo>
                  <a:lnTo>
                    <a:pt x="996" y="1044"/>
                  </a:lnTo>
                  <a:moveTo>
                    <a:pt x="2061" y="1156"/>
                  </a:moveTo>
                  <a:lnTo>
                    <a:pt x="2046" y="1203"/>
                  </a:lnTo>
                  <a:lnTo>
                    <a:pt x="1932" y="1227"/>
                  </a:lnTo>
                  <a:lnTo>
                    <a:pt x="1833" y="1217"/>
                  </a:lnTo>
                  <a:lnTo>
                    <a:pt x="1835" y="1186"/>
                  </a:lnTo>
                  <a:lnTo>
                    <a:pt x="1896" y="1168"/>
                  </a:lnTo>
                  <a:lnTo>
                    <a:pt x="1941" y="1193"/>
                  </a:lnTo>
                  <a:lnTo>
                    <a:pt x="1991" y="1187"/>
                  </a:lnTo>
                  <a:lnTo>
                    <a:pt x="2061" y="1156"/>
                  </a:lnTo>
                  <a:moveTo>
                    <a:pt x="1685" y="1156"/>
                  </a:moveTo>
                  <a:lnTo>
                    <a:pt x="1711" y="1179"/>
                  </a:lnTo>
                  <a:lnTo>
                    <a:pt x="1758" y="1172"/>
                  </a:lnTo>
                  <a:lnTo>
                    <a:pt x="1774" y="1208"/>
                  </a:lnTo>
                  <a:lnTo>
                    <a:pt x="1685" y="1225"/>
                  </a:lnTo>
                  <a:lnTo>
                    <a:pt x="1633" y="1236"/>
                  </a:lnTo>
                  <a:lnTo>
                    <a:pt x="1592" y="1236"/>
                  </a:lnTo>
                  <a:lnTo>
                    <a:pt x="1622" y="1187"/>
                  </a:lnTo>
                  <a:lnTo>
                    <a:pt x="1663" y="1186"/>
                  </a:lnTo>
                  <a:lnTo>
                    <a:pt x="1685" y="1156"/>
                  </a:lnTo>
                  <a:moveTo>
                    <a:pt x="2161" y="1330"/>
                  </a:moveTo>
                  <a:lnTo>
                    <a:pt x="2095" y="1349"/>
                  </a:lnTo>
                  <a:lnTo>
                    <a:pt x="2087" y="1339"/>
                  </a:lnTo>
                  <a:lnTo>
                    <a:pt x="2097" y="1310"/>
                  </a:lnTo>
                  <a:lnTo>
                    <a:pt x="2133" y="1258"/>
                  </a:lnTo>
                  <a:lnTo>
                    <a:pt x="2210" y="1224"/>
                  </a:lnTo>
                  <a:lnTo>
                    <a:pt x="2217" y="1241"/>
                  </a:lnTo>
                  <a:lnTo>
                    <a:pt x="2216" y="1266"/>
                  </a:lnTo>
                  <a:lnTo>
                    <a:pt x="2161" y="1330"/>
                  </a:lnTo>
                  <a:moveTo>
                    <a:pt x="1881" y="1339"/>
                  </a:moveTo>
                  <a:lnTo>
                    <a:pt x="1850" y="1340"/>
                  </a:lnTo>
                  <a:lnTo>
                    <a:pt x="1756" y="1280"/>
                  </a:lnTo>
                  <a:lnTo>
                    <a:pt x="1827" y="1264"/>
                  </a:lnTo>
                  <a:lnTo>
                    <a:pt x="1864" y="1290"/>
                  </a:lnTo>
                  <a:lnTo>
                    <a:pt x="1888" y="1316"/>
                  </a:lnTo>
                  <a:lnTo>
                    <a:pt x="1881" y="1339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0" name="Freeform 87">
              <a:extLst>
                <a:ext uri="{FF2B5EF4-FFF2-40B4-BE49-F238E27FC236}">
                  <a16:creationId xmlns:a16="http://schemas.microsoft.com/office/drawing/2014/main" id="{23A96DBA-A64F-3148-AF78-1C800D6F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5422" y="3056106"/>
              <a:ext cx="800448" cy="962804"/>
            </a:xfrm>
            <a:custGeom>
              <a:avLst/>
              <a:gdLst>
                <a:gd name="T0" fmla="*/ 149 w 504"/>
                <a:gd name="T1" fmla="*/ 42 h 572"/>
                <a:gd name="T2" fmla="*/ 148 w 504"/>
                <a:gd name="T3" fmla="*/ 60 h 572"/>
                <a:gd name="T4" fmla="*/ 206 w 504"/>
                <a:gd name="T5" fmla="*/ 110 h 572"/>
                <a:gd name="T6" fmla="*/ 212 w 504"/>
                <a:gd name="T7" fmla="*/ 147 h 572"/>
                <a:gd name="T8" fmla="*/ 282 w 504"/>
                <a:gd name="T9" fmla="*/ 172 h 572"/>
                <a:gd name="T10" fmla="*/ 330 w 504"/>
                <a:gd name="T11" fmla="*/ 189 h 572"/>
                <a:gd name="T12" fmla="*/ 340 w 504"/>
                <a:gd name="T13" fmla="*/ 167 h 572"/>
                <a:gd name="T14" fmla="*/ 355 w 504"/>
                <a:gd name="T15" fmla="*/ 170 h 572"/>
                <a:gd name="T16" fmla="*/ 384 w 504"/>
                <a:gd name="T17" fmla="*/ 179 h 572"/>
                <a:gd name="T18" fmla="*/ 412 w 504"/>
                <a:gd name="T19" fmla="*/ 167 h 572"/>
                <a:gd name="T20" fmla="*/ 430 w 504"/>
                <a:gd name="T21" fmla="*/ 142 h 572"/>
                <a:gd name="T22" fmla="*/ 474 w 504"/>
                <a:gd name="T23" fmla="*/ 126 h 572"/>
                <a:gd name="T24" fmla="*/ 501 w 504"/>
                <a:gd name="T25" fmla="*/ 150 h 572"/>
                <a:gd name="T26" fmla="*/ 504 w 504"/>
                <a:gd name="T27" fmla="*/ 175 h 572"/>
                <a:gd name="T28" fmla="*/ 473 w 504"/>
                <a:gd name="T29" fmla="*/ 197 h 572"/>
                <a:gd name="T30" fmla="*/ 463 w 504"/>
                <a:gd name="T31" fmla="*/ 242 h 572"/>
                <a:gd name="T32" fmla="*/ 449 w 504"/>
                <a:gd name="T33" fmla="*/ 266 h 572"/>
                <a:gd name="T34" fmla="*/ 429 w 504"/>
                <a:gd name="T35" fmla="*/ 247 h 572"/>
                <a:gd name="T36" fmla="*/ 412 w 504"/>
                <a:gd name="T37" fmla="*/ 249 h 572"/>
                <a:gd name="T38" fmla="*/ 428 w 504"/>
                <a:gd name="T39" fmla="*/ 219 h 572"/>
                <a:gd name="T40" fmla="*/ 383 w 504"/>
                <a:gd name="T41" fmla="*/ 212 h 572"/>
                <a:gd name="T42" fmla="*/ 354 w 504"/>
                <a:gd name="T43" fmla="*/ 188 h 572"/>
                <a:gd name="T44" fmla="*/ 356 w 504"/>
                <a:gd name="T45" fmla="*/ 221 h 572"/>
                <a:gd name="T46" fmla="*/ 364 w 504"/>
                <a:gd name="T47" fmla="*/ 246 h 572"/>
                <a:gd name="T48" fmla="*/ 378 w 504"/>
                <a:gd name="T49" fmla="*/ 287 h 572"/>
                <a:gd name="T50" fmla="*/ 347 w 504"/>
                <a:gd name="T51" fmla="*/ 306 h 572"/>
                <a:gd name="T52" fmla="*/ 298 w 504"/>
                <a:gd name="T53" fmla="*/ 357 h 572"/>
                <a:gd name="T54" fmla="*/ 271 w 504"/>
                <a:gd name="T55" fmla="*/ 394 h 572"/>
                <a:gd name="T56" fmla="*/ 238 w 504"/>
                <a:gd name="T57" fmla="*/ 407 h 572"/>
                <a:gd name="T58" fmla="*/ 243 w 504"/>
                <a:gd name="T59" fmla="*/ 467 h 572"/>
                <a:gd name="T60" fmla="*/ 230 w 504"/>
                <a:gd name="T61" fmla="*/ 523 h 572"/>
                <a:gd name="T62" fmla="*/ 212 w 504"/>
                <a:gd name="T63" fmla="*/ 552 h 572"/>
                <a:gd name="T64" fmla="*/ 181 w 504"/>
                <a:gd name="T65" fmla="*/ 553 h 572"/>
                <a:gd name="T66" fmla="*/ 156 w 504"/>
                <a:gd name="T67" fmla="*/ 493 h 572"/>
                <a:gd name="T68" fmla="*/ 134 w 504"/>
                <a:gd name="T69" fmla="*/ 434 h 572"/>
                <a:gd name="T70" fmla="*/ 95 w 504"/>
                <a:gd name="T71" fmla="*/ 338 h 572"/>
                <a:gd name="T72" fmla="*/ 61 w 504"/>
                <a:gd name="T73" fmla="*/ 306 h 572"/>
                <a:gd name="T74" fmla="*/ 29 w 504"/>
                <a:gd name="T75" fmla="*/ 271 h 572"/>
                <a:gd name="T76" fmla="*/ 10 w 504"/>
                <a:gd name="T77" fmla="*/ 231 h 572"/>
                <a:gd name="T78" fmla="*/ 31 w 504"/>
                <a:gd name="T79" fmla="*/ 203 h 572"/>
                <a:gd name="T80" fmla="*/ 29 w 504"/>
                <a:gd name="T81" fmla="*/ 156 h 572"/>
                <a:gd name="T82" fmla="*/ 72 w 504"/>
                <a:gd name="T83" fmla="*/ 115 h 572"/>
                <a:gd name="T84" fmla="*/ 94 w 504"/>
                <a:gd name="T85" fmla="*/ 67 h 572"/>
                <a:gd name="T86" fmla="*/ 58 w 504"/>
                <a:gd name="T87" fmla="*/ 25 h 572"/>
                <a:gd name="T88" fmla="*/ 110 w 504"/>
                <a:gd name="T89" fmla="*/ 18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4" h="572">
                  <a:moveTo>
                    <a:pt x="122" y="0"/>
                  </a:moveTo>
                  <a:lnTo>
                    <a:pt x="147" y="25"/>
                  </a:lnTo>
                  <a:lnTo>
                    <a:pt x="149" y="42"/>
                  </a:lnTo>
                  <a:lnTo>
                    <a:pt x="159" y="52"/>
                  </a:lnTo>
                  <a:lnTo>
                    <a:pt x="161" y="63"/>
                  </a:lnTo>
                  <a:lnTo>
                    <a:pt x="148" y="60"/>
                  </a:lnTo>
                  <a:lnTo>
                    <a:pt x="158" y="83"/>
                  </a:lnTo>
                  <a:lnTo>
                    <a:pt x="178" y="96"/>
                  </a:lnTo>
                  <a:lnTo>
                    <a:pt x="206" y="110"/>
                  </a:lnTo>
                  <a:lnTo>
                    <a:pt x="197" y="120"/>
                  </a:lnTo>
                  <a:lnTo>
                    <a:pt x="194" y="139"/>
                  </a:lnTo>
                  <a:lnTo>
                    <a:pt x="212" y="147"/>
                  </a:lnTo>
                  <a:lnTo>
                    <a:pt x="231" y="157"/>
                  </a:lnTo>
                  <a:lnTo>
                    <a:pt x="257" y="169"/>
                  </a:lnTo>
                  <a:lnTo>
                    <a:pt x="282" y="172"/>
                  </a:lnTo>
                  <a:lnTo>
                    <a:pt x="294" y="182"/>
                  </a:lnTo>
                  <a:lnTo>
                    <a:pt x="308" y="184"/>
                  </a:lnTo>
                  <a:lnTo>
                    <a:pt x="330" y="189"/>
                  </a:lnTo>
                  <a:lnTo>
                    <a:pt x="345" y="189"/>
                  </a:lnTo>
                  <a:lnTo>
                    <a:pt x="346" y="181"/>
                  </a:lnTo>
                  <a:lnTo>
                    <a:pt x="340" y="167"/>
                  </a:lnTo>
                  <a:lnTo>
                    <a:pt x="340" y="158"/>
                  </a:lnTo>
                  <a:lnTo>
                    <a:pt x="350" y="154"/>
                  </a:lnTo>
                  <a:lnTo>
                    <a:pt x="355" y="170"/>
                  </a:lnTo>
                  <a:lnTo>
                    <a:pt x="356" y="174"/>
                  </a:lnTo>
                  <a:lnTo>
                    <a:pt x="374" y="182"/>
                  </a:lnTo>
                  <a:lnTo>
                    <a:pt x="384" y="179"/>
                  </a:lnTo>
                  <a:lnTo>
                    <a:pt x="400" y="181"/>
                  </a:lnTo>
                  <a:lnTo>
                    <a:pt x="414" y="180"/>
                  </a:lnTo>
                  <a:lnTo>
                    <a:pt x="412" y="167"/>
                  </a:lnTo>
                  <a:lnTo>
                    <a:pt x="404" y="161"/>
                  </a:lnTo>
                  <a:lnTo>
                    <a:pt x="418" y="158"/>
                  </a:lnTo>
                  <a:lnTo>
                    <a:pt x="430" y="142"/>
                  </a:lnTo>
                  <a:lnTo>
                    <a:pt x="447" y="129"/>
                  </a:lnTo>
                  <a:lnTo>
                    <a:pt x="463" y="134"/>
                  </a:lnTo>
                  <a:lnTo>
                    <a:pt x="474" y="126"/>
                  </a:lnTo>
                  <a:lnTo>
                    <a:pt x="485" y="139"/>
                  </a:lnTo>
                  <a:lnTo>
                    <a:pt x="481" y="147"/>
                  </a:lnTo>
                  <a:lnTo>
                    <a:pt x="501" y="150"/>
                  </a:lnTo>
                  <a:lnTo>
                    <a:pt x="504" y="158"/>
                  </a:lnTo>
                  <a:lnTo>
                    <a:pt x="499" y="162"/>
                  </a:lnTo>
                  <a:lnTo>
                    <a:pt x="504" y="175"/>
                  </a:lnTo>
                  <a:lnTo>
                    <a:pt x="490" y="171"/>
                  </a:lnTo>
                  <a:lnTo>
                    <a:pt x="470" y="185"/>
                  </a:lnTo>
                  <a:lnTo>
                    <a:pt x="473" y="197"/>
                  </a:lnTo>
                  <a:lnTo>
                    <a:pt x="467" y="215"/>
                  </a:lnTo>
                  <a:lnTo>
                    <a:pt x="468" y="225"/>
                  </a:lnTo>
                  <a:lnTo>
                    <a:pt x="463" y="242"/>
                  </a:lnTo>
                  <a:lnTo>
                    <a:pt x="449" y="237"/>
                  </a:lnTo>
                  <a:lnTo>
                    <a:pt x="452" y="259"/>
                  </a:lnTo>
                  <a:lnTo>
                    <a:pt x="449" y="266"/>
                  </a:lnTo>
                  <a:lnTo>
                    <a:pt x="452" y="274"/>
                  </a:lnTo>
                  <a:lnTo>
                    <a:pt x="444" y="280"/>
                  </a:lnTo>
                  <a:lnTo>
                    <a:pt x="429" y="247"/>
                  </a:lnTo>
                  <a:lnTo>
                    <a:pt x="424" y="247"/>
                  </a:lnTo>
                  <a:lnTo>
                    <a:pt x="424" y="260"/>
                  </a:lnTo>
                  <a:lnTo>
                    <a:pt x="412" y="249"/>
                  </a:lnTo>
                  <a:lnTo>
                    <a:pt x="415" y="237"/>
                  </a:lnTo>
                  <a:lnTo>
                    <a:pt x="423" y="236"/>
                  </a:lnTo>
                  <a:lnTo>
                    <a:pt x="428" y="219"/>
                  </a:lnTo>
                  <a:lnTo>
                    <a:pt x="417" y="215"/>
                  </a:lnTo>
                  <a:lnTo>
                    <a:pt x="400" y="215"/>
                  </a:lnTo>
                  <a:lnTo>
                    <a:pt x="383" y="212"/>
                  </a:lnTo>
                  <a:lnTo>
                    <a:pt x="378" y="198"/>
                  </a:lnTo>
                  <a:lnTo>
                    <a:pt x="370" y="197"/>
                  </a:lnTo>
                  <a:lnTo>
                    <a:pt x="354" y="188"/>
                  </a:lnTo>
                  <a:lnTo>
                    <a:pt x="350" y="202"/>
                  </a:lnTo>
                  <a:lnTo>
                    <a:pt x="366" y="213"/>
                  </a:lnTo>
                  <a:lnTo>
                    <a:pt x="356" y="221"/>
                  </a:lnTo>
                  <a:lnTo>
                    <a:pt x="353" y="228"/>
                  </a:lnTo>
                  <a:lnTo>
                    <a:pt x="365" y="234"/>
                  </a:lnTo>
                  <a:lnTo>
                    <a:pt x="364" y="246"/>
                  </a:lnTo>
                  <a:lnTo>
                    <a:pt x="373" y="262"/>
                  </a:lnTo>
                  <a:lnTo>
                    <a:pt x="379" y="279"/>
                  </a:lnTo>
                  <a:lnTo>
                    <a:pt x="378" y="287"/>
                  </a:lnTo>
                  <a:lnTo>
                    <a:pt x="365" y="286"/>
                  </a:lnTo>
                  <a:lnTo>
                    <a:pt x="344" y="291"/>
                  </a:lnTo>
                  <a:lnTo>
                    <a:pt x="347" y="306"/>
                  </a:lnTo>
                  <a:lnTo>
                    <a:pt x="339" y="319"/>
                  </a:lnTo>
                  <a:lnTo>
                    <a:pt x="315" y="333"/>
                  </a:lnTo>
                  <a:lnTo>
                    <a:pt x="298" y="357"/>
                  </a:lnTo>
                  <a:lnTo>
                    <a:pt x="286" y="370"/>
                  </a:lnTo>
                  <a:lnTo>
                    <a:pt x="270" y="384"/>
                  </a:lnTo>
                  <a:lnTo>
                    <a:pt x="271" y="394"/>
                  </a:lnTo>
                  <a:lnTo>
                    <a:pt x="262" y="399"/>
                  </a:lnTo>
                  <a:lnTo>
                    <a:pt x="246" y="406"/>
                  </a:lnTo>
                  <a:lnTo>
                    <a:pt x="238" y="407"/>
                  </a:lnTo>
                  <a:lnTo>
                    <a:pt x="234" y="423"/>
                  </a:lnTo>
                  <a:lnTo>
                    <a:pt x="241" y="450"/>
                  </a:lnTo>
                  <a:lnTo>
                    <a:pt x="243" y="467"/>
                  </a:lnTo>
                  <a:lnTo>
                    <a:pt x="237" y="487"/>
                  </a:lnTo>
                  <a:lnTo>
                    <a:pt x="239" y="522"/>
                  </a:lnTo>
                  <a:lnTo>
                    <a:pt x="230" y="523"/>
                  </a:lnTo>
                  <a:lnTo>
                    <a:pt x="222" y="539"/>
                  </a:lnTo>
                  <a:lnTo>
                    <a:pt x="228" y="546"/>
                  </a:lnTo>
                  <a:lnTo>
                    <a:pt x="212" y="552"/>
                  </a:lnTo>
                  <a:lnTo>
                    <a:pt x="206" y="566"/>
                  </a:lnTo>
                  <a:lnTo>
                    <a:pt x="199" y="572"/>
                  </a:lnTo>
                  <a:lnTo>
                    <a:pt x="181" y="553"/>
                  </a:lnTo>
                  <a:lnTo>
                    <a:pt x="171" y="523"/>
                  </a:lnTo>
                  <a:lnTo>
                    <a:pt x="163" y="503"/>
                  </a:lnTo>
                  <a:lnTo>
                    <a:pt x="156" y="493"/>
                  </a:lnTo>
                  <a:lnTo>
                    <a:pt x="144" y="473"/>
                  </a:lnTo>
                  <a:lnTo>
                    <a:pt x="138" y="447"/>
                  </a:lnTo>
                  <a:lnTo>
                    <a:pt x="134" y="434"/>
                  </a:lnTo>
                  <a:lnTo>
                    <a:pt x="115" y="405"/>
                  </a:lnTo>
                  <a:lnTo>
                    <a:pt x="103" y="365"/>
                  </a:lnTo>
                  <a:lnTo>
                    <a:pt x="95" y="338"/>
                  </a:lnTo>
                  <a:lnTo>
                    <a:pt x="92" y="313"/>
                  </a:lnTo>
                  <a:lnTo>
                    <a:pt x="86" y="294"/>
                  </a:lnTo>
                  <a:lnTo>
                    <a:pt x="61" y="306"/>
                  </a:lnTo>
                  <a:lnTo>
                    <a:pt x="48" y="304"/>
                  </a:lnTo>
                  <a:lnTo>
                    <a:pt x="22" y="279"/>
                  </a:lnTo>
                  <a:lnTo>
                    <a:pt x="29" y="271"/>
                  </a:lnTo>
                  <a:lnTo>
                    <a:pt x="23" y="263"/>
                  </a:lnTo>
                  <a:lnTo>
                    <a:pt x="0" y="245"/>
                  </a:lnTo>
                  <a:lnTo>
                    <a:pt x="10" y="231"/>
                  </a:lnTo>
                  <a:lnTo>
                    <a:pt x="49" y="231"/>
                  </a:lnTo>
                  <a:lnTo>
                    <a:pt x="43" y="213"/>
                  </a:lnTo>
                  <a:lnTo>
                    <a:pt x="31" y="203"/>
                  </a:lnTo>
                  <a:lnTo>
                    <a:pt x="27" y="187"/>
                  </a:lnTo>
                  <a:lnTo>
                    <a:pt x="13" y="178"/>
                  </a:lnTo>
                  <a:lnTo>
                    <a:pt x="29" y="156"/>
                  </a:lnTo>
                  <a:lnTo>
                    <a:pt x="50" y="158"/>
                  </a:lnTo>
                  <a:lnTo>
                    <a:pt x="65" y="136"/>
                  </a:lnTo>
                  <a:lnTo>
                    <a:pt x="72" y="115"/>
                  </a:lnTo>
                  <a:lnTo>
                    <a:pt x="85" y="94"/>
                  </a:lnTo>
                  <a:lnTo>
                    <a:pt x="81" y="79"/>
                  </a:lnTo>
                  <a:lnTo>
                    <a:pt x="94" y="67"/>
                  </a:lnTo>
                  <a:lnTo>
                    <a:pt x="77" y="57"/>
                  </a:lnTo>
                  <a:lnTo>
                    <a:pt x="68" y="43"/>
                  </a:lnTo>
                  <a:lnTo>
                    <a:pt x="58" y="25"/>
                  </a:lnTo>
                  <a:lnTo>
                    <a:pt x="64" y="16"/>
                  </a:lnTo>
                  <a:lnTo>
                    <a:pt x="92" y="21"/>
                  </a:lnTo>
                  <a:lnTo>
                    <a:pt x="110" y="1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1" name="Freeform 88">
              <a:extLst>
                <a:ext uri="{FF2B5EF4-FFF2-40B4-BE49-F238E27FC236}">
                  <a16:creationId xmlns:a16="http://schemas.microsoft.com/office/drawing/2014/main" id="{DAFC3579-3145-E546-952F-BC1E3C825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308" y="2382817"/>
              <a:ext cx="100057" cy="116143"/>
            </a:xfrm>
            <a:custGeom>
              <a:avLst/>
              <a:gdLst>
                <a:gd name="T0" fmla="*/ 61 w 63"/>
                <a:gd name="T1" fmla="*/ 25 h 69"/>
                <a:gd name="T2" fmla="*/ 63 w 63"/>
                <a:gd name="T3" fmla="*/ 40 h 69"/>
                <a:gd name="T4" fmla="*/ 51 w 63"/>
                <a:gd name="T5" fmla="*/ 57 h 69"/>
                <a:gd name="T6" fmla="*/ 22 w 63"/>
                <a:gd name="T7" fmla="*/ 69 h 69"/>
                <a:gd name="T8" fmla="*/ 0 w 63"/>
                <a:gd name="T9" fmla="*/ 66 h 69"/>
                <a:gd name="T10" fmla="*/ 14 w 63"/>
                <a:gd name="T11" fmla="*/ 45 h 69"/>
                <a:gd name="T12" fmla="*/ 7 w 63"/>
                <a:gd name="T13" fmla="*/ 25 h 69"/>
                <a:gd name="T14" fmla="*/ 29 w 63"/>
                <a:gd name="T15" fmla="*/ 10 h 69"/>
                <a:gd name="T16" fmla="*/ 41 w 63"/>
                <a:gd name="T17" fmla="*/ 0 h 69"/>
                <a:gd name="T18" fmla="*/ 44 w 63"/>
                <a:gd name="T19" fmla="*/ 11 h 69"/>
                <a:gd name="T20" fmla="*/ 40 w 63"/>
                <a:gd name="T21" fmla="*/ 22 h 69"/>
                <a:gd name="T22" fmla="*/ 50 w 63"/>
                <a:gd name="T23" fmla="*/ 21 h 69"/>
                <a:gd name="T24" fmla="*/ 61 w 63"/>
                <a:gd name="T25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9">
                  <a:moveTo>
                    <a:pt x="61" y="25"/>
                  </a:moveTo>
                  <a:lnTo>
                    <a:pt x="63" y="40"/>
                  </a:lnTo>
                  <a:lnTo>
                    <a:pt x="51" y="57"/>
                  </a:lnTo>
                  <a:lnTo>
                    <a:pt x="22" y="69"/>
                  </a:lnTo>
                  <a:lnTo>
                    <a:pt x="0" y="66"/>
                  </a:lnTo>
                  <a:lnTo>
                    <a:pt x="14" y="45"/>
                  </a:lnTo>
                  <a:lnTo>
                    <a:pt x="7" y="25"/>
                  </a:lnTo>
                  <a:lnTo>
                    <a:pt x="29" y="10"/>
                  </a:lnTo>
                  <a:lnTo>
                    <a:pt x="41" y="0"/>
                  </a:lnTo>
                  <a:lnTo>
                    <a:pt x="44" y="11"/>
                  </a:lnTo>
                  <a:lnTo>
                    <a:pt x="40" y="22"/>
                  </a:lnTo>
                  <a:lnTo>
                    <a:pt x="50" y="21"/>
                  </a:lnTo>
                  <a:lnTo>
                    <a:pt x="61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2" name="Freeform 89">
              <a:extLst>
                <a:ext uri="{FF2B5EF4-FFF2-40B4-BE49-F238E27FC236}">
                  <a16:creationId xmlns:a16="http://schemas.microsoft.com/office/drawing/2014/main" id="{E6E8A35A-E10D-F342-B2B1-A37DD56FE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207" y="2909666"/>
              <a:ext cx="598748" cy="510018"/>
            </a:xfrm>
            <a:custGeom>
              <a:avLst/>
              <a:gdLst>
                <a:gd name="T0" fmla="*/ 190 w 377"/>
                <a:gd name="T1" fmla="*/ 48 h 303"/>
                <a:gd name="T2" fmla="*/ 211 w 377"/>
                <a:gd name="T3" fmla="*/ 37 h 303"/>
                <a:gd name="T4" fmla="*/ 231 w 377"/>
                <a:gd name="T5" fmla="*/ 35 h 303"/>
                <a:gd name="T6" fmla="*/ 266 w 377"/>
                <a:gd name="T7" fmla="*/ 48 h 303"/>
                <a:gd name="T8" fmla="*/ 302 w 377"/>
                <a:gd name="T9" fmla="*/ 67 h 303"/>
                <a:gd name="T10" fmla="*/ 306 w 377"/>
                <a:gd name="T11" fmla="*/ 110 h 303"/>
                <a:gd name="T12" fmla="*/ 312 w 377"/>
                <a:gd name="T13" fmla="*/ 128 h 303"/>
                <a:gd name="T14" fmla="*/ 315 w 377"/>
                <a:gd name="T15" fmla="*/ 156 h 303"/>
                <a:gd name="T16" fmla="*/ 333 w 377"/>
                <a:gd name="T17" fmla="*/ 173 h 303"/>
                <a:gd name="T18" fmla="*/ 324 w 377"/>
                <a:gd name="T19" fmla="*/ 205 h 303"/>
                <a:gd name="T20" fmla="*/ 343 w 377"/>
                <a:gd name="T21" fmla="*/ 228 h 303"/>
                <a:gd name="T22" fmla="*/ 365 w 377"/>
                <a:gd name="T23" fmla="*/ 256 h 303"/>
                <a:gd name="T24" fmla="*/ 377 w 377"/>
                <a:gd name="T25" fmla="*/ 268 h 303"/>
                <a:gd name="T26" fmla="*/ 349 w 377"/>
                <a:gd name="T27" fmla="*/ 303 h 303"/>
                <a:gd name="T28" fmla="*/ 295 w 377"/>
                <a:gd name="T29" fmla="*/ 292 h 303"/>
                <a:gd name="T30" fmla="*/ 264 w 377"/>
                <a:gd name="T31" fmla="*/ 264 h 303"/>
                <a:gd name="T32" fmla="*/ 241 w 377"/>
                <a:gd name="T33" fmla="*/ 264 h 303"/>
                <a:gd name="T34" fmla="*/ 202 w 377"/>
                <a:gd name="T35" fmla="*/ 268 h 303"/>
                <a:gd name="T36" fmla="*/ 164 w 377"/>
                <a:gd name="T37" fmla="*/ 246 h 303"/>
                <a:gd name="T38" fmla="*/ 133 w 377"/>
                <a:gd name="T39" fmla="*/ 198 h 303"/>
                <a:gd name="T40" fmla="*/ 112 w 377"/>
                <a:gd name="T41" fmla="*/ 195 h 303"/>
                <a:gd name="T42" fmla="*/ 96 w 377"/>
                <a:gd name="T43" fmla="*/ 192 h 303"/>
                <a:gd name="T44" fmla="*/ 88 w 377"/>
                <a:gd name="T45" fmla="*/ 181 h 303"/>
                <a:gd name="T46" fmla="*/ 78 w 377"/>
                <a:gd name="T47" fmla="*/ 150 h 303"/>
                <a:gd name="T48" fmla="*/ 40 w 377"/>
                <a:gd name="T49" fmla="*/ 119 h 303"/>
                <a:gd name="T50" fmla="*/ 49 w 377"/>
                <a:gd name="T51" fmla="*/ 96 h 303"/>
                <a:gd name="T52" fmla="*/ 34 w 377"/>
                <a:gd name="T53" fmla="*/ 77 h 303"/>
                <a:gd name="T54" fmla="*/ 7 w 377"/>
                <a:gd name="T55" fmla="*/ 36 h 303"/>
                <a:gd name="T56" fmla="*/ 0 w 377"/>
                <a:gd name="T57" fmla="*/ 6 h 303"/>
                <a:gd name="T58" fmla="*/ 15 w 377"/>
                <a:gd name="T59" fmla="*/ 8 h 303"/>
                <a:gd name="T60" fmla="*/ 37 w 377"/>
                <a:gd name="T61" fmla="*/ 20 h 303"/>
                <a:gd name="T62" fmla="*/ 60 w 377"/>
                <a:gd name="T63" fmla="*/ 5 h 303"/>
                <a:gd name="T64" fmla="*/ 73 w 377"/>
                <a:gd name="T65" fmla="*/ 9 h 303"/>
                <a:gd name="T66" fmla="*/ 81 w 377"/>
                <a:gd name="T67" fmla="*/ 30 h 303"/>
                <a:gd name="T68" fmla="*/ 93 w 377"/>
                <a:gd name="T69" fmla="*/ 44 h 303"/>
                <a:gd name="T70" fmla="*/ 124 w 377"/>
                <a:gd name="T71" fmla="*/ 59 h 303"/>
                <a:gd name="T72" fmla="*/ 175 w 377"/>
                <a:gd name="T73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7" h="303">
                  <a:moveTo>
                    <a:pt x="176" y="52"/>
                  </a:moveTo>
                  <a:lnTo>
                    <a:pt x="190" y="48"/>
                  </a:lnTo>
                  <a:lnTo>
                    <a:pt x="200" y="36"/>
                  </a:lnTo>
                  <a:lnTo>
                    <a:pt x="211" y="37"/>
                  </a:lnTo>
                  <a:lnTo>
                    <a:pt x="218" y="33"/>
                  </a:lnTo>
                  <a:lnTo>
                    <a:pt x="231" y="35"/>
                  </a:lnTo>
                  <a:lnTo>
                    <a:pt x="252" y="45"/>
                  </a:lnTo>
                  <a:lnTo>
                    <a:pt x="266" y="48"/>
                  </a:lnTo>
                  <a:lnTo>
                    <a:pt x="289" y="66"/>
                  </a:lnTo>
                  <a:lnTo>
                    <a:pt x="302" y="67"/>
                  </a:lnTo>
                  <a:lnTo>
                    <a:pt x="308" y="84"/>
                  </a:lnTo>
                  <a:lnTo>
                    <a:pt x="306" y="110"/>
                  </a:lnTo>
                  <a:lnTo>
                    <a:pt x="304" y="125"/>
                  </a:lnTo>
                  <a:lnTo>
                    <a:pt x="312" y="128"/>
                  </a:lnTo>
                  <a:lnTo>
                    <a:pt x="307" y="139"/>
                  </a:lnTo>
                  <a:lnTo>
                    <a:pt x="315" y="156"/>
                  </a:lnTo>
                  <a:lnTo>
                    <a:pt x="319" y="169"/>
                  </a:lnTo>
                  <a:lnTo>
                    <a:pt x="333" y="173"/>
                  </a:lnTo>
                  <a:lnTo>
                    <a:pt x="337" y="186"/>
                  </a:lnTo>
                  <a:lnTo>
                    <a:pt x="324" y="205"/>
                  </a:lnTo>
                  <a:lnTo>
                    <a:pt x="334" y="216"/>
                  </a:lnTo>
                  <a:lnTo>
                    <a:pt x="343" y="228"/>
                  </a:lnTo>
                  <a:lnTo>
                    <a:pt x="362" y="237"/>
                  </a:lnTo>
                  <a:lnTo>
                    <a:pt x="365" y="256"/>
                  </a:lnTo>
                  <a:lnTo>
                    <a:pt x="374" y="259"/>
                  </a:lnTo>
                  <a:lnTo>
                    <a:pt x="377" y="268"/>
                  </a:lnTo>
                  <a:lnTo>
                    <a:pt x="353" y="279"/>
                  </a:lnTo>
                  <a:lnTo>
                    <a:pt x="349" y="303"/>
                  </a:lnTo>
                  <a:lnTo>
                    <a:pt x="315" y="297"/>
                  </a:lnTo>
                  <a:lnTo>
                    <a:pt x="295" y="292"/>
                  </a:lnTo>
                  <a:lnTo>
                    <a:pt x="274" y="290"/>
                  </a:lnTo>
                  <a:lnTo>
                    <a:pt x="264" y="264"/>
                  </a:lnTo>
                  <a:lnTo>
                    <a:pt x="255" y="260"/>
                  </a:lnTo>
                  <a:lnTo>
                    <a:pt x="241" y="264"/>
                  </a:lnTo>
                  <a:lnTo>
                    <a:pt x="225" y="274"/>
                  </a:lnTo>
                  <a:lnTo>
                    <a:pt x="202" y="268"/>
                  </a:lnTo>
                  <a:lnTo>
                    <a:pt x="182" y="251"/>
                  </a:lnTo>
                  <a:lnTo>
                    <a:pt x="164" y="246"/>
                  </a:lnTo>
                  <a:lnTo>
                    <a:pt x="150" y="226"/>
                  </a:lnTo>
                  <a:lnTo>
                    <a:pt x="133" y="198"/>
                  </a:lnTo>
                  <a:lnTo>
                    <a:pt x="124" y="202"/>
                  </a:lnTo>
                  <a:lnTo>
                    <a:pt x="112" y="195"/>
                  </a:lnTo>
                  <a:lnTo>
                    <a:pt x="107" y="203"/>
                  </a:lnTo>
                  <a:lnTo>
                    <a:pt x="96" y="192"/>
                  </a:lnTo>
                  <a:lnTo>
                    <a:pt x="94" y="181"/>
                  </a:lnTo>
                  <a:lnTo>
                    <a:pt x="88" y="181"/>
                  </a:lnTo>
                  <a:lnTo>
                    <a:pt x="89" y="166"/>
                  </a:lnTo>
                  <a:lnTo>
                    <a:pt x="78" y="150"/>
                  </a:lnTo>
                  <a:lnTo>
                    <a:pt x="55" y="139"/>
                  </a:lnTo>
                  <a:lnTo>
                    <a:pt x="40" y="119"/>
                  </a:lnTo>
                  <a:lnTo>
                    <a:pt x="42" y="103"/>
                  </a:lnTo>
                  <a:lnTo>
                    <a:pt x="49" y="96"/>
                  </a:lnTo>
                  <a:lnTo>
                    <a:pt x="46" y="84"/>
                  </a:lnTo>
                  <a:lnTo>
                    <a:pt x="34" y="77"/>
                  </a:lnTo>
                  <a:lnTo>
                    <a:pt x="19" y="53"/>
                  </a:lnTo>
                  <a:lnTo>
                    <a:pt x="7" y="36"/>
                  </a:lnTo>
                  <a:lnTo>
                    <a:pt x="9" y="30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5" y="8"/>
                  </a:lnTo>
                  <a:lnTo>
                    <a:pt x="25" y="18"/>
                  </a:lnTo>
                  <a:lnTo>
                    <a:pt x="37" y="20"/>
                  </a:lnTo>
                  <a:lnTo>
                    <a:pt x="43" y="20"/>
                  </a:lnTo>
                  <a:lnTo>
                    <a:pt x="60" y="5"/>
                  </a:lnTo>
                  <a:lnTo>
                    <a:pt x="67" y="3"/>
                  </a:lnTo>
                  <a:lnTo>
                    <a:pt x="73" y="9"/>
                  </a:lnTo>
                  <a:lnTo>
                    <a:pt x="69" y="19"/>
                  </a:lnTo>
                  <a:lnTo>
                    <a:pt x="81" y="30"/>
                  </a:lnTo>
                  <a:lnTo>
                    <a:pt x="85" y="29"/>
                  </a:lnTo>
                  <a:lnTo>
                    <a:pt x="93" y="44"/>
                  </a:lnTo>
                  <a:lnTo>
                    <a:pt x="110" y="49"/>
                  </a:lnTo>
                  <a:lnTo>
                    <a:pt x="124" y="59"/>
                  </a:lnTo>
                  <a:lnTo>
                    <a:pt x="149" y="63"/>
                  </a:lnTo>
                  <a:lnTo>
                    <a:pt x="175" y="57"/>
                  </a:lnTo>
                  <a:lnTo>
                    <a:pt x="176" y="52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3" name="Freeform 90">
              <a:extLst>
                <a:ext uri="{FF2B5EF4-FFF2-40B4-BE49-F238E27FC236}">
                  <a16:creationId xmlns:a16="http://schemas.microsoft.com/office/drawing/2014/main" id="{F8657E9F-6C0E-1A48-9258-14DB361E4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8270" y="2990461"/>
              <a:ext cx="285874" cy="289514"/>
            </a:xfrm>
            <a:custGeom>
              <a:avLst/>
              <a:gdLst>
                <a:gd name="T0" fmla="*/ 107 w 180"/>
                <a:gd name="T1" fmla="*/ 29 h 172"/>
                <a:gd name="T2" fmla="*/ 119 w 180"/>
                <a:gd name="T3" fmla="*/ 36 h 172"/>
                <a:gd name="T4" fmla="*/ 122 w 180"/>
                <a:gd name="T5" fmla="*/ 48 h 172"/>
                <a:gd name="T6" fmla="*/ 115 w 180"/>
                <a:gd name="T7" fmla="*/ 55 h 172"/>
                <a:gd name="T8" fmla="*/ 113 w 180"/>
                <a:gd name="T9" fmla="*/ 71 h 172"/>
                <a:gd name="T10" fmla="*/ 128 w 180"/>
                <a:gd name="T11" fmla="*/ 91 h 172"/>
                <a:gd name="T12" fmla="*/ 151 w 180"/>
                <a:gd name="T13" fmla="*/ 102 h 172"/>
                <a:gd name="T14" fmla="*/ 162 w 180"/>
                <a:gd name="T15" fmla="*/ 118 h 172"/>
                <a:gd name="T16" fmla="*/ 161 w 180"/>
                <a:gd name="T17" fmla="*/ 133 h 172"/>
                <a:gd name="T18" fmla="*/ 167 w 180"/>
                <a:gd name="T19" fmla="*/ 133 h 172"/>
                <a:gd name="T20" fmla="*/ 169 w 180"/>
                <a:gd name="T21" fmla="*/ 144 h 172"/>
                <a:gd name="T22" fmla="*/ 180 w 180"/>
                <a:gd name="T23" fmla="*/ 155 h 172"/>
                <a:gd name="T24" fmla="*/ 169 w 180"/>
                <a:gd name="T25" fmla="*/ 154 h 172"/>
                <a:gd name="T26" fmla="*/ 157 w 180"/>
                <a:gd name="T27" fmla="*/ 152 h 172"/>
                <a:gd name="T28" fmla="*/ 147 w 180"/>
                <a:gd name="T29" fmla="*/ 172 h 172"/>
                <a:gd name="T30" fmla="*/ 114 w 180"/>
                <a:gd name="T31" fmla="*/ 170 h 172"/>
                <a:gd name="T32" fmla="*/ 59 w 180"/>
                <a:gd name="T33" fmla="*/ 129 h 172"/>
                <a:gd name="T34" fmla="*/ 31 w 180"/>
                <a:gd name="T35" fmla="*/ 114 h 172"/>
                <a:gd name="T36" fmla="*/ 10 w 180"/>
                <a:gd name="T37" fmla="*/ 109 h 172"/>
                <a:gd name="T38" fmla="*/ 0 w 180"/>
                <a:gd name="T39" fmla="*/ 83 h 172"/>
                <a:gd name="T40" fmla="*/ 35 w 180"/>
                <a:gd name="T41" fmla="*/ 62 h 172"/>
                <a:gd name="T42" fmla="*/ 38 w 180"/>
                <a:gd name="T43" fmla="*/ 37 h 172"/>
                <a:gd name="T44" fmla="*/ 35 w 180"/>
                <a:gd name="T45" fmla="*/ 22 h 172"/>
                <a:gd name="T46" fmla="*/ 43 w 180"/>
                <a:gd name="T47" fmla="*/ 17 h 172"/>
                <a:gd name="T48" fmla="*/ 50 w 180"/>
                <a:gd name="T49" fmla="*/ 4 h 172"/>
                <a:gd name="T50" fmla="*/ 57 w 180"/>
                <a:gd name="T51" fmla="*/ 0 h 172"/>
                <a:gd name="T52" fmla="*/ 78 w 180"/>
                <a:gd name="T53" fmla="*/ 3 h 172"/>
                <a:gd name="T54" fmla="*/ 84 w 180"/>
                <a:gd name="T55" fmla="*/ 8 h 172"/>
                <a:gd name="T56" fmla="*/ 92 w 180"/>
                <a:gd name="T57" fmla="*/ 5 h 172"/>
                <a:gd name="T58" fmla="*/ 107 w 180"/>
                <a:gd name="T59" fmla="*/ 2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172">
                  <a:moveTo>
                    <a:pt x="107" y="29"/>
                  </a:moveTo>
                  <a:lnTo>
                    <a:pt x="119" y="36"/>
                  </a:lnTo>
                  <a:lnTo>
                    <a:pt x="122" y="48"/>
                  </a:lnTo>
                  <a:lnTo>
                    <a:pt x="115" y="55"/>
                  </a:lnTo>
                  <a:lnTo>
                    <a:pt x="113" y="71"/>
                  </a:lnTo>
                  <a:lnTo>
                    <a:pt x="128" y="91"/>
                  </a:lnTo>
                  <a:lnTo>
                    <a:pt x="151" y="102"/>
                  </a:lnTo>
                  <a:lnTo>
                    <a:pt x="162" y="118"/>
                  </a:lnTo>
                  <a:lnTo>
                    <a:pt x="161" y="133"/>
                  </a:lnTo>
                  <a:lnTo>
                    <a:pt x="167" y="133"/>
                  </a:lnTo>
                  <a:lnTo>
                    <a:pt x="169" y="144"/>
                  </a:lnTo>
                  <a:lnTo>
                    <a:pt x="180" y="155"/>
                  </a:lnTo>
                  <a:lnTo>
                    <a:pt x="169" y="154"/>
                  </a:lnTo>
                  <a:lnTo>
                    <a:pt x="157" y="152"/>
                  </a:lnTo>
                  <a:lnTo>
                    <a:pt x="147" y="172"/>
                  </a:lnTo>
                  <a:lnTo>
                    <a:pt x="114" y="170"/>
                  </a:lnTo>
                  <a:lnTo>
                    <a:pt x="59" y="129"/>
                  </a:lnTo>
                  <a:lnTo>
                    <a:pt x="31" y="114"/>
                  </a:lnTo>
                  <a:lnTo>
                    <a:pt x="10" y="109"/>
                  </a:lnTo>
                  <a:lnTo>
                    <a:pt x="0" y="83"/>
                  </a:lnTo>
                  <a:lnTo>
                    <a:pt x="35" y="62"/>
                  </a:lnTo>
                  <a:lnTo>
                    <a:pt x="38" y="37"/>
                  </a:lnTo>
                  <a:lnTo>
                    <a:pt x="35" y="22"/>
                  </a:lnTo>
                  <a:lnTo>
                    <a:pt x="43" y="17"/>
                  </a:lnTo>
                  <a:lnTo>
                    <a:pt x="50" y="4"/>
                  </a:lnTo>
                  <a:lnTo>
                    <a:pt x="57" y="0"/>
                  </a:lnTo>
                  <a:lnTo>
                    <a:pt x="78" y="3"/>
                  </a:lnTo>
                  <a:lnTo>
                    <a:pt x="84" y="8"/>
                  </a:lnTo>
                  <a:lnTo>
                    <a:pt x="92" y="5"/>
                  </a:lnTo>
                  <a:lnTo>
                    <a:pt x="107" y="2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4" name="Freeform 91">
              <a:extLst>
                <a:ext uri="{FF2B5EF4-FFF2-40B4-BE49-F238E27FC236}">
                  <a16:creationId xmlns:a16="http://schemas.microsoft.com/office/drawing/2014/main" id="{8669EEE1-8ED6-974F-A027-C49BFB129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9434" y="2017557"/>
              <a:ext cx="235052" cy="94261"/>
            </a:xfrm>
            <a:custGeom>
              <a:avLst/>
              <a:gdLst>
                <a:gd name="T0" fmla="*/ 138 w 148"/>
                <a:gd name="T1" fmla="*/ 1 h 56"/>
                <a:gd name="T2" fmla="*/ 133 w 148"/>
                <a:gd name="T3" fmla="*/ 13 h 56"/>
                <a:gd name="T4" fmla="*/ 148 w 148"/>
                <a:gd name="T5" fmla="*/ 25 h 56"/>
                <a:gd name="T6" fmla="*/ 128 w 148"/>
                <a:gd name="T7" fmla="*/ 39 h 56"/>
                <a:gd name="T8" fmla="*/ 85 w 148"/>
                <a:gd name="T9" fmla="*/ 52 h 56"/>
                <a:gd name="T10" fmla="*/ 73 w 148"/>
                <a:gd name="T11" fmla="*/ 56 h 56"/>
                <a:gd name="T12" fmla="*/ 54 w 148"/>
                <a:gd name="T13" fmla="*/ 53 h 56"/>
                <a:gd name="T14" fmla="*/ 16 w 148"/>
                <a:gd name="T15" fmla="*/ 47 h 56"/>
                <a:gd name="T16" fmla="*/ 31 w 148"/>
                <a:gd name="T17" fmla="*/ 39 h 56"/>
                <a:gd name="T18" fmla="*/ 2 w 148"/>
                <a:gd name="T19" fmla="*/ 30 h 56"/>
                <a:gd name="T20" fmla="*/ 28 w 148"/>
                <a:gd name="T21" fmla="*/ 26 h 56"/>
                <a:gd name="T22" fmla="*/ 28 w 148"/>
                <a:gd name="T23" fmla="*/ 21 h 56"/>
                <a:gd name="T24" fmla="*/ 0 w 148"/>
                <a:gd name="T25" fmla="*/ 17 h 56"/>
                <a:gd name="T26" fmla="*/ 12 w 148"/>
                <a:gd name="T27" fmla="*/ 5 h 56"/>
                <a:gd name="T28" fmla="*/ 33 w 148"/>
                <a:gd name="T29" fmla="*/ 2 h 56"/>
                <a:gd name="T30" fmla="*/ 52 w 148"/>
                <a:gd name="T31" fmla="*/ 14 h 56"/>
                <a:gd name="T32" fmla="*/ 75 w 148"/>
                <a:gd name="T33" fmla="*/ 4 h 56"/>
                <a:gd name="T34" fmla="*/ 91 w 148"/>
                <a:gd name="T35" fmla="*/ 9 h 56"/>
                <a:gd name="T36" fmla="*/ 115 w 148"/>
                <a:gd name="T37" fmla="*/ 0 h 56"/>
                <a:gd name="T38" fmla="*/ 138 w 148"/>
                <a:gd name="T39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56">
                  <a:moveTo>
                    <a:pt x="138" y="1"/>
                  </a:moveTo>
                  <a:lnTo>
                    <a:pt x="133" y="13"/>
                  </a:lnTo>
                  <a:lnTo>
                    <a:pt x="148" y="25"/>
                  </a:lnTo>
                  <a:lnTo>
                    <a:pt x="128" y="39"/>
                  </a:lnTo>
                  <a:lnTo>
                    <a:pt x="85" y="52"/>
                  </a:lnTo>
                  <a:lnTo>
                    <a:pt x="73" y="56"/>
                  </a:lnTo>
                  <a:lnTo>
                    <a:pt x="54" y="53"/>
                  </a:lnTo>
                  <a:lnTo>
                    <a:pt x="16" y="47"/>
                  </a:lnTo>
                  <a:lnTo>
                    <a:pt x="31" y="39"/>
                  </a:lnTo>
                  <a:lnTo>
                    <a:pt x="2" y="30"/>
                  </a:lnTo>
                  <a:lnTo>
                    <a:pt x="28" y="26"/>
                  </a:lnTo>
                  <a:lnTo>
                    <a:pt x="28" y="21"/>
                  </a:lnTo>
                  <a:lnTo>
                    <a:pt x="0" y="17"/>
                  </a:lnTo>
                  <a:lnTo>
                    <a:pt x="12" y="5"/>
                  </a:lnTo>
                  <a:lnTo>
                    <a:pt x="33" y="2"/>
                  </a:lnTo>
                  <a:lnTo>
                    <a:pt x="52" y="14"/>
                  </a:lnTo>
                  <a:lnTo>
                    <a:pt x="75" y="4"/>
                  </a:lnTo>
                  <a:lnTo>
                    <a:pt x="91" y="9"/>
                  </a:lnTo>
                  <a:lnTo>
                    <a:pt x="115" y="0"/>
                  </a:lnTo>
                  <a:lnTo>
                    <a:pt x="138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5" name="Freeform 92">
              <a:extLst>
                <a:ext uri="{FF2B5EF4-FFF2-40B4-BE49-F238E27FC236}">
                  <a16:creationId xmlns:a16="http://schemas.microsoft.com/office/drawing/2014/main" id="{FEC692C0-538D-3A42-8EC6-292B08B03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155" y="3133535"/>
              <a:ext cx="38117" cy="132975"/>
            </a:xfrm>
            <a:custGeom>
              <a:avLst/>
              <a:gdLst>
                <a:gd name="T0" fmla="*/ 23 w 24"/>
                <a:gd name="T1" fmla="*/ 12 h 79"/>
                <a:gd name="T2" fmla="*/ 20 w 24"/>
                <a:gd name="T3" fmla="*/ 19 h 79"/>
                <a:gd name="T4" fmla="*/ 14 w 24"/>
                <a:gd name="T5" fmla="*/ 16 h 79"/>
                <a:gd name="T6" fmla="*/ 11 w 24"/>
                <a:gd name="T7" fmla="*/ 30 h 79"/>
                <a:gd name="T8" fmla="*/ 16 w 24"/>
                <a:gd name="T9" fmla="*/ 32 h 79"/>
                <a:gd name="T10" fmla="*/ 12 w 24"/>
                <a:gd name="T11" fmla="*/ 35 h 79"/>
                <a:gd name="T12" fmla="*/ 12 w 24"/>
                <a:gd name="T13" fmla="*/ 40 h 79"/>
                <a:gd name="T14" fmla="*/ 20 w 24"/>
                <a:gd name="T15" fmla="*/ 37 h 79"/>
                <a:gd name="T16" fmla="*/ 21 w 24"/>
                <a:gd name="T17" fmla="*/ 45 h 79"/>
                <a:gd name="T18" fmla="*/ 15 w 24"/>
                <a:gd name="T19" fmla="*/ 79 h 79"/>
                <a:gd name="T20" fmla="*/ 0 w 24"/>
                <a:gd name="T21" fmla="*/ 43 h 79"/>
                <a:gd name="T22" fmla="*/ 5 w 24"/>
                <a:gd name="T23" fmla="*/ 36 h 79"/>
                <a:gd name="T24" fmla="*/ 3 w 24"/>
                <a:gd name="T25" fmla="*/ 35 h 79"/>
                <a:gd name="T26" fmla="*/ 7 w 24"/>
                <a:gd name="T27" fmla="*/ 25 h 79"/>
                <a:gd name="T28" fmla="*/ 9 w 24"/>
                <a:gd name="T29" fmla="*/ 10 h 79"/>
                <a:gd name="T30" fmla="*/ 11 w 24"/>
                <a:gd name="T31" fmla="*/ 4 h 79"/>
                <a:gd name="T32" fmla="*/ 11 w 24"/>
                <a:gd name="T33" fmla="*/ 4 h 79"/>
                <a:gd name="T34" fmla="*/ 17 w 24"/>
                <a:gd name="T35" fmla="*/ 4 h 79"/>
                <a:gd name="T36" fmla="*/ 18 w 24"/>
                <a:gd name="T37" fmla="*/ 1 h 79"/>
                <a:gd name="T38" fmla="*/ 23 w 24"/>
                <a:gd name="T39" fmla="*/ 0 h 79"/>
                <a:gd name="T40" fmla="*/ 24 w 24"/>
                <a:gd name="T41" fmla="*/ 9 h 79"/>
                <a:gd name="T42" fmla="*/ 22 w 24"/>
                <a:gd name="T43" fmla="*/ 12 h 79"/>
                <a:gd name="T44" fmla="*/ 23 w 24"/>
                <a:gd name="T4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79">
                  <a:moveTo>
                    <a:pt x="23" y="12"/>
                  </a:moveTo>
                  <a:lnTo>
                    <a:pt x="20" y="19"/>
                  </a:lnTo>
                  <a:lnTo>
                    <a:pt x="14" y="16"/>
                  </a:lnTo>
                  <a:lnTo>
                    <a:pt x="11" y="30"/>
                  </a:lnTo>
                  <a:lnTo>
                    <a:pt x="16" y="32"/>
                  </a:lnTo>
                  <a:lnTo>
                    <a:pt x="12" y="35"/>
                  </a:lnTo>
                  <a:lnTo>
                    <a:pt x="12" y="40"/>
                  </a:lnTo>
                  <a:lnTo>
                    <a:pt x="20" y="37"/>
                  </a:lnTo>
                  <a:lnTo>
                    <a:pt x="21" y="45"/>
                  </a:lnTo>
                  <a:lnTo>
                    <a:pt x="15" y="79"/>
                  </a:lnTo>
                  <a:lnTo>
                    <a:pt x="0" y="43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7" y="25"/>
                  </a:lnTo>
                  <a:lnTo>
                    <a:pt x="9" y="1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7" y="4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4" y="9"/>
                  </a:lnTo>
                  <a:lnTo>
                    <a:pt x="22" y="12"/>
                  </a:lnTo>
                  <a:lnTo>
                    <a:pt x="23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6" name="Freeform 93">
              <a:extLst>
                <a:ext uri="{FF2B5EF4-FFF2-40B4-BE49-F238E27FC236}">
                  <a16:creationId xmlns:a16="http://schemas.microsoft.com/office/drawing/2014/main" id="{8099742B-F88B-264D-B7C9-27B5831FA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938" y="2961846"/>
              <a:ext cx="82586" cy="55547"/>
            </a:xfrm>
            <a:custGeom>
              <a:avLst/>
              <a:gdLst>
                <a:gd name="T0" fmla="*/ 52 w 52"/>
                <a:gd name="T1" fmla="*/ 0 h 33"/>
                <a:gd name="T2" fmla="*/ 47 w 52"/>
                <a:gd name="T3" fmla="*/ 16 h 33"/>
                <a:gd name="T4" fmla="*/ 50 w 52"/>
                <a:gd name="T5" fmla="*/ 23 h 33"/>
                <a:gd name="T6" fmla="*/ 47 w 52"/>
                <a:gd name="T7" fmla="*/ 33 h 33"/>
                <a:gd name="T8" fmla="*/ 33 w 52"/>
                <a:gd name="T9" fmla="*/ 25 h 33"/>
                <a:gd name="T10" fmla="*/ 24 w 52"/>
                <a:gd name="T11" fmla="*/ 23 h 33"/>
                <a:gd name="T12" fmla="*/ 0 w 52"/>
                <a:gd name="T13" fmla="*/ 13 h 33"/>
                <a:gd name="T14" fmla="*/ 2 w 52"/>
                <a:gd name="T15" fmla="*/ 2 h 33"/>
                <a:gd name="T16" fmla="*/ 22 w 52"/>
                <a:gd name="T17" fmla="*/ 4 h 33"/>
                <a:gd name="T18" fmla="*/ 39 w 52"/>
                <a:gd name="T19" fmla="*/ 2 h 33"/>
                <a:gd name="T20" fmla="*/ 52 w 5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33">
                  <a:moveTo>
                    <a:pt x="52" y="0"/>
                  </a:moveTo>
                  <a:lnTo>
                    <a:pt x="47" y="16"/>
                  </a:lnTo>
                  <a:lnTo>
                    <a:pt x="50" y="23"/>
                  </a:lnTo>
                  <a:lnTo>
                    <a:pt x="47" y="33"/>
                  </a:lnTo>
                  <a:lnTo>
                    <a:pt x="33" y="25"/>
                  </a:lnTo>
                  <a:lnTo>
                    <a:pt x="24" y="23"/>
                  </a:lnTo>
                  <a:lnTo>
                    <a:pt x="0" y="13"/>
                  </a:lnTo>
                  <a:lnTo>
                    <a:pt x="2" y="2"/>
                  </a:lnTo>
                  <a:lnTo>
                    <a:pt x="22" y="4"/>
                  </a:lnTo>
                  <a:lnTo>
                    <a:pt x="39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7" name="Freeform 94">
              <a:extLst>
                <a:ext uri="{FF2B5EF4-FFF2-40B4-BE49-F238E27FC236}">
                  <a16:creationId xmlns:a16="http://schemas.microsoft.com/office/drawing/2014/main" id="{E08D8264-CC6C-0346-B2A2-A6DA67B48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824" y="2857486"/>
              <a:ext cx="44469" cy="80795"/>
            </a:xfrm>
            <a:custGeom>
              <a:avLst/>
              <a:gdLst>
                <a:gd name="T0" fmla="*/ 17 w 28"/>
                <a:gd name="T1" fmla="*/ 0 h 48"/>
                <a:gd name="T2" fmla="*/ 28 w 28"/>
                <a:gd name="T3" fmla="*/ 15 h 48"/>
                <a:gd name="T4" fmla="*/ 27 w 28"/>
                <a:gd name="T5" fmla="*/ 42 h 48"/>
                <a:gd name="T6" fmla="*/ 19 w 28"/>
                <a:gd name="T7" fmla="*/ 41 h 48"/>
                <a:gd name="T8" fmla="*/ 12 w 28"/>
                <a:gd name="T9" fmla="*/ 48 h 48"/>
                <a:gd name="T10" fmla="*/ 6 w 28"/>
                <a:gd name="T11" fmla="*/ 43 h 48"/>
                <a:gd name="T12" fmla="*/ 4 w 28"/>
                <a:gd name="T13" fmla="*/ 18 h 48"/>
                <a:gd name="T14" fmla="*/ 0 w 28"/>
                <a:gd name="T15" fmla="*/ 6 h 48"/>
                <a:gd name="T16" fmla="*/ 9 w 28"/>
                <a:gd name="T17" fmla="*/ 7 h 48"/>
                <a:gd name="T18" fmla="*/ 17 w 28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8">
                  <a:moveTo>
                    <a:pt x="17" y="0"/>
                  </a:moveTo>
                  <a:lnTo>
                    <a:pt x="28" y="15"/>
                  </a:lnTo>
                  <a:lnTo>
                    <a:pt x="27" y="42"/>
                  </a:lnTo>
                  <a:lnTo>
                    <a:pt x="19" y="41"/>
                  </a:lnTo>
                  <a:lnTo>
                    <a:pt x="12" y="48"/>
                  </a:lnTo>
                  <a:lnTo>
                    <a:pt x="6" y="43"/>
                  </a:lnTo>
                  <a:lnTo>
                    <a:pt x="4" y="18"/>
                  </a:lnTo>
                  <a:lnTo>
                    <a:pt x="0" y="6"/>
                  </a:lnTo>
                  <a:lnTo>
                    <a:pt x="9" y="7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8" name="Freeform 95">
              <a:extLst>
                <a:ext uri="{FF2B5EF4-FFF2-40B4-BE49-F238E27FC236}">
                  <a16:creationId xmlns:a16="http://schemas.microsoft.com/office/drawing/2014/main" id="{A79AE538-19D0-A049-8365-BF38180BA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531" y="2655499"/>
              <a:ext cx="319226" cy="316446"/>
            </a:xfrm>
            <a:custGeom>
              <a:avLst/>
              <a:gdLst>
                <a:gd name="T0" fmla="*/ 114 w 201"/>
                <a:gd name="T1" fmla="*/ 12 h 188"/>
                <a:gd name="T2" fmla="*/ 117 w 201"/>
                <a:gd name="T3" fmla="*/ 31 h 188"/>
                <a:gd name="T4" fmla="*/ 91 w 201"/>
                <a:gd name="T5" fmla="*/ 35 h 188"/>
                <a:gd name="T6" fmla="*/ 91 w 201"/>
                <a:gd name="T7" fmla="*/ 51 h 188"/>
                <a:gd name="T8" fmla="*/ 113 w 201"/>
                <a:gd name="T9" fmla="*/ 72 h 188"/>
                <a:gd name="T10" fmla="*/ 142 w 201"/>
                <a:gd name="T11" fmla="*/ 105 h 188"/>
                <a:gd name="T12" fmla="*/ 160 w 201"/>
                <a:gd name="T13" fmla="*/ 110 h 188"/>
                <a:gd name="T14" fmla="*/ 171 w 201"/>
                <a:gd name="T15" fmla="*/ 121 h 188"/>
                <a:gd name="T16" fmla="*/ 199 w 201"/>
                <a:gd name="T17" fmla="*/ 138 h 188"/>
                <a:gd name="T18" fmla="*/ 198 w 201"/>
                <a:gd name="T19" fmla="*/ 149 h 188"/>
                <a:gd name="T20" fmla="*/ 173 w 201"/>
                <a:gd name="T21" fmla="*/ 136 h 188"/>
                <a:gd name="T22" fmla="*/ 180 w 201"/>
                <a:gd name="T23" fmla="*/ 157 h 188"/>
                <a:gd name="T24" fmla="*/ 172 w 201"/>
                <a:gd name="T25" fmla="*/ 169 h 188"/>
                <a:gd name="T26" fmla="*/ 156 w 201"/>
                <a:gd name="T27" fmla="*/ 188 h 188"/>
                <a:gd name="T28" fmla="*/ 159 w 201"/>
                <a:gd name="T29" fmla="*/ 171 h 188"/>
                <a:gd name="T30" fmla="*/ 155 w 201"/>
                <a:gd name="T31" fmla="*/ 155 h 188"/>
                <a:gd name="T32" fmla="*/ 142 w 201"/>
                <a:gd name="T33" fmla="*/ 142 h 188"/>
                <a:gd name="T34" fmla="*/ 125 w 201"/>
                <a:gd name="T35" fmla="*/ 129 h 188"/>
                <a:gd name="T36" fmla="*/ 105 w 201"/>
                <a:gd name="T37" fmla="*/ 120 h 188"/>
                <a:gd name="T38" fmla="*/ 76 w 201"/>
                <a:gd name="T39" fmla="*/ 97 h 188"/>
                <a:gd name="T40" fmla="*/ 58 w 201"/>
                <a:gd name="T41" fmla="*/ 65 h 188"/>
                <a:gd name="T42" fmla="*/ 35 w 201"/>
                <a:gd name="T43" fmla="*/ 56 h 188"/>
                <a:gd name="T44" fmla="*/ 19 w 201"/>
                <a:gd name="T45" fmla="*/ 68 h 188"/>
                <a:gd name="T46" fmla="*/ 13 w 201"/>
                <a:gd name="T47" fmla="*/ 61 h 188"/>
                <a:gd name="T48" fmla="*/ 0 w 201"/>
                <a:gd name="T49" fmla="*/ 42 h 188"/>
                <a:gd name="T50" fmla="*/ 0 w 201"/>
                <a:gd name="T51" fmla="*/ 28 h 188"/>
                <a:gd name="T52" fmla="*/ 8 w 201"/>
                <a:gd name="T53" fmla="*/ 27 h 188"/>
                <a:gd name="T54" fmla="*/ 25 w 201"/>
                <a:gd name="T55" fmla="*/ 19 h 188"/>
                <a:gd name="T56" fmla="*/ 35 w 201"/>
                <a:gd name="T57" fmla="*/ 22 h 188"/>
                <a:gd name="T58" fmla="*/ 51 w 201"/>
                <a:gd name="T59" fmla="*/ 16 h 188"/>
                <a:gd name="T60" fmla="*/ 58 w 201"/>
                <a:gd name="T61" fmla="*/ 4 h 188"/>
                <a:gd name="T62" fmla="*/ 70 w 201"/>
                <a:gd name="T63" fmla="*/ 3 h 188"/>
                <a:gd name="T64" fmla="*/ 90 w 201"/>
                <a:gd name="T65" fmla="*/ 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" h="188">
                  <a:moveTo>
                    <a:pt x="90" y="7"/>
                  </a:moveTo>
                  <a:lnTo>
                    <a:pt x="114" y="12"/>
                  </a:lnTo>
                  <a:lnTo>
                    <a:pt x="113" y="22"/>
                  </a:lnTo>
                  <a:lnTo>
                    <a:pt x="117" y="31"/>
                  </a:lnTo>
                  <a:lnTo>
                    <a:pt x="104" y="28"/>
                  </a:lnTo>
                  <a:lnTo>
                    <a:pt x="91" y="35"/>
                  </a:lnTo>
                  <a:lnTo>
                    <a:pt x="93" y="45"/>
                  </a:lnTo>
                  <a:lnTo>
                    <a:pt x="91" y="51"/>
                  </a:lnTo>
                  <a:lnTo>
                    <a:pt x="97" y="61"/>
                  </a:lnTo>
                  <a:lnTo>
                    <a:pt x="113" y="72"/>
                  </a:lnTo>
                  <a:lnTo>
                    <a:pt x="122" y="89"/>
                  </a:lnTo>
                  <a:lnTo>
                    <a:pt x="142" y="105"/>
                  </a:lnTo>
                  <a:lnTo>
                    <a:pt x="155" y="105"/>
                  </a:lnTo>
                  <a:lnTo>
                    <a:pt x="160" y="110"/>
                  </a:lnTo>
                  <a:lnTo>
                    <a:pt x="155" y="114"/>
                  </a:lnTo>
                  <a:lnTo>
                    <a:pt x="171" y="121"/>
                  </a:lnTo>
                  <a:lnTo>
                    <a:pt x="183" y="127"/>
                  </a:lnTo>
                  <a:lnTo>
                    <a:pt x="199" y="138"/>
                  </a:lnTo>
                  <a:lnTo>
                    <a:pt x="201" y="142"/>
                  </a:lnTo>
                  <a:lnTo>
                    <a:pt x="198" y="149"/>
                  </a:lnTo>
                  <a:lnTo>
                    <a:pt x="188" y="140"/>
                  </a:lnTo>
                  <a:lnTo>
                    <a:pt x="173" y="136"/>
                  </a:lnTo>
                  <a:lnTo>
                    <a:pt x="167" y="150"/>
                  </a:lnTo>
                  <a:lnTo>
                    <a:pt x="180" y="157"/>
                  </a:lnTo>
                  <a:lnTo>
                    <a:pt x="179" y="168"/>
                  </a:lnTo>
                  <a:lnTo>
                    <a:pt x="172" y="169"/>
                  </a:lnTo>
                  <a:lnTo>
                    <a:pt x="163" y="187"/>
                  </a:lnTo>
                  <a:lnTo>
                    <a:pt x="156" y="188"/>
                  </a:lnTo>
                  <a:lnTo>
                    <a:pt x="156" y="182"/>
                  </a:lnTo>
                  <a:lnTo>
                    <a:pt x="159" y="171"/>
                  </a:lnTo>
                  <a:lnTo>
                    <a:pt x="162" y="167"/>
                  </a:lnTo>
                  <a:lnTo>
                    <a:pt x="155" y="155"/>
                  </a:lnTo>
                  <a:lnTo>
                    <a:pt x="149" y="144"/>
                  </a:lnTo>
                  <a:lnTo>
                    <a:pt x="142" y="142"/>
                  </a:lnTo>
                  <a:lnTo>
                    <a:pt x="136" y="133"/>
                  </a:lnTo>
                  <a:lnTo>
                    <a:pt x="125" y="129"/>
                  </a:lnTo>
                  <a:lnTo>
                    <a:pt x="118" y="121"/>
                  </a:lnTo>
                  <a:lnTo>
                    <a:pt x="105" y="120"/>
                  </a:lnTo>
                  <a:lnTo>
                    <a:pt x="91" y="110"/>
                  </a:lnTo>
                  <a:lnTo>
                    <a:pt x="76" y="97"/>
                  </a:lnTo>
                  <a:lnTo>
                    <a:pt x="64" y="85"/>
                  </a:lnTo>
                  <a:lnTo>
                    <a:pt x="58" y="65"/>
                  </a:lnTo>
                  <a:lnTo>
                    <a:pt x="49" y="63"/>
                  </a:lnTo>
                  <a:lnTo>
                    <a:pt x="35" y="56"/>
                  </a:lnTo>
                  <a:lnTo>
                    <a:pt x="28" y="58"/>
                  </a:lnTo>
                  <a:lnTo>
                    <a:pt x="19" y="68"/>
                  </a:lnTo>
                  <a:lnTo>
                    <a:pt x="12" y="69"/>
                  </a:lnTo>
                  <a:lnTo>
                    <a:pt x="13" y="61"/>
                  </a:lnTo>
                  <a:lnTo>
                    <a:pt x="4" y="58"/>
                  </a:lnTo>
                  <a:lnTo>
                    <a:pt x="0" y="42"/>
                  </a:lnTo>
                  <a:lnTo>
                    <a:pt x="5" y="36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8" y="27"/>
                  </a:lnTo>
                  <a:lnTo>
                    <a:pt x="16" y="26"/>
                  </a:lnTo>
                  <a:lnTo>
                    <a:pt x="25" y="19"/>
                  </a:lnTo>
                  <a:lnTo>
                    <a:pt x="27" y="22"/>
                  </a:lnTo>
                  <a:lnTo>
                    <a:pt x="35" y="22"/>
                  </a:lnTo>
                  <a:lnTo>
                    <a:pt x="38" y="13"/>
                  </a:lnTo>
                  <a:lnTo>
                    <a:pt x="51" y="16"/>
                  </a:lnTo>
                  <a:lnTo>
                    <a:pt x="58" y="12"/>
                  </a:lnTo>
                  <a:lnTo>
                    <a:pt x="58" y="4"/>
                  </a:lnTo>
                  <a:lnTo>
                    <a:pt x="68" y="7"/>
                  </a:lnTo>
                  <a:lnTo>
                    <a:pt x="70" y="3"/>
                  </a:lnTo>
                  <a:lnTo>
                    <a:pt x="86" y="0"/>
                  </a:lnTo>
                  <a:lnTo>
                    <a:pt x="90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39" name="Freeform 96">
              <a:extLst>
                <a:ext uri="{FF2B5EF4-FFF2-40B4-BE49-F238E27FC236}">
                  <a16:creationId xmlns:a16="http://schemas.microsoft.com/office/drawing/2014/main" id="{F75592B8-20AC-0740-ACC1-A570FB37B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602" y="3650285"/>
              <a:ext cx="60351" cy="28615"/>
            </a:xfrm>
            <a:custGeom>
              <a:avLst/>
              <a:gdLst>
                <a:gd name="T0" fmla="*/ 14 w 38"/>
                <a:gd name="T1" fmla="*/ 0 h 17"/>
                <a:gd name="T2" fmla="*/ 26 w 38"/>
                <a:gd name="T3" fmla="*/ 2 h 17"/>
                <a:gd name="T4" fmla="*/ 35 w 38"/>
                <a:gd name="T5" fmla="*/ 7 h 17"/>
                <a:gd name="T6" fmla="*/ 38 w 38"/>
                <a:gd name="T7" fmla="*/ 13 h 17"/>
                <a:gd name="T8" fmla="*/ 25 w 38"/>
                <a:gd name="T9" fmla="*/ 13 h 17"/>
                <a:gd name="T10" fmla="*/ 19 w 38"/>
                <a:gd name="T11" fmla="*/ 17 h 17"/>
                <a:gd name="T12" fmla="*/ 9 w 38"/>
                <a:gd name="T13" fmla="*/ 13 h 17"/>
                <a:gd name="T14" fmla="*/ 0 w 38"/>
                <a:gd name="T15" fmla="*/ 6 h 17"/>
                <a:gd name="T16" fmla="*/ 2 w 38"/>
                <a:gd name="T17" fmla="*/ 1 h 17"/>
                <a:gd name="T18" fmla="*/ 10 w 38"/>
                <a:gd name="T19" fmla="*/ 0 h 17"/>
                <a:gd name="T20" fmla="*/ 14 w 3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7">
                  <a:moveTo>
                    <a:pt x="14" y="0"/>
                  </a:moveTo>
                  <a:lnTo>
                    <a:pt x="26" y="2"/>
                  </a:lnTo>
                  <a:lnTo>
                    <a:pt x="35" y="7"/>
                  </a:lnTo>
                  <a:lnTo>
                    <a:pt x="38" y="13"/>
                  </a:lnTo>
                  <a:lnTo>
                    <a:pt x="25" y="13"/>
                  </a:lnTo>
                  <a:lnTo>
                    <a:pt x="19" y="17"/>
                  </a:lnTo>
                  <a:lnTo>
                    <a:pt x="9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0" name="Freeform 97">
              <a:extLst>
                <a:ext uri="{FF2B5EF4-FFF2-40B4-BE49-F238E27FC236}">
                  <a16:creationId xmlns:a16="http://schemas.microsoft.com/office/drawing/2014/main" id="{2D43EE72-3EBA-2949-B830-BBC8B0A7D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979" y="3130168"/>
              <a:ext cx="111173" cy="146441"/>
            </a:xfrm>
            <a:custGeom>
              <a:avLst/>
              <a:gdLst>
                <a:gd name="T0" fmla="*/ 5 w 70"/>
                <a:gd name="T1" fmla="*/ 21 h 87"/>
                <a:gd name="T2" fmla="*/ 8 w 70"/>
                <a:gd name="T3" fmla="*/ 14 h 87"/>
                <a:gd name="T4" fmla="*/ 28 w 70"/>
                <a:gd name="T5" fmla="*/ 22 h 87"/>
                <a:gd name="T6" fmla="*/ 60 w 70"/>
                <a:gd name="T7" fmla="*/ 0 h 87"/>
                <a:gd name="T8" fmla="*/ 70 w 70"/>
                <a:gd name="T9" fmla="*/ 26 h 87"/>
                <a:gd name="T10" fmla="*/ 67 w 70"/>
                <a:gd name="T11" fmla="*/ 29 h 87"/>
                <a:gd name="T12" fmla="*/ 33 w 70"/>
                <a:gd name="T13" fmla="*/ 39 h 87"/>
                <a:gd name="T14" fmla="*/ 52 w 70"/>
                <a:gd name="T15" fmla="*/ 60 h 87"/>
                <a:gd name="T16" fmla="*/ 47 w 70"/>
                <a:gd name="T17" fmla="*/ 63 h 87"/>
                <a:gd name="T18" fmla="*/ 45 w 70"/>
                <a:gd name="T19" fmla="*/ 70 h 87"/>
                <a:gd name="T20" fmla="*/ 32 w 70"/>
                <a:gd name="T21" fmla="*/ 73 h 87"/>
                <a:gd name="T22" fmla="*/ 28 w 70"/>
                <a:gd name="T23" fmla="*/ 81 h 87"/>
                <a:gd name="T24" fmla="*/ 21 w 70"/>
                <a:gd name="T25" fmla="*/ 87 h 87"/>
                <a:gd name="T26" fmla="*/ 1 w 70"/>
                <a:gd name="T27" fmla="*/ 84 h 87"/>
                <a:gd name="T28" fmla="*/ 0 w 70"/>
                <a:gd name="T29" fmla="*/ 81 h 87"/>
                <a:gd name="T30" fmla="*/ 6 w 70"/>
                <a:gd name="T31" fmla="*/ 47 h 87"/>
                <a:gd name="T32" fmla="*/ 5 w 70"/>
                <a:gd name="T33" fmla="*/ 39 h 87"/>
                <a:gd name="T34" fmla="*/ 7 w 70"/>
                <a:gd name="T35" fmla="*/ 33 h 87"/>
                <a:gd name="T36" fmla="*/ 5 w 70"/>
                <a:gd name="T37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87">
                  <a:moveTo>
                    <a:pt x="5" y="21"/>
                  </a:moveTo>
                  <a:lnTo>
                    <a:pt x="8" y="14"/>
                  </a:lnTo>
                  <a:lnTo>
                    <a:pt x="28" y="22"/>
                  </a:lnTo>
                  <a:lnTo>
                    <a:pt x="60" y="0"/>
                  </a:lnTo>
                  <a:lnTo>
                    <a:pt x="70" y="26"/>
                  </a:lnTo>
                  <a:lnTo>
                    <a:pt x="67" y="29"/>
                  </a:lnTo>
                  <a:lnTo>
                    <a:pt x="33" y="39"/>
                  </a:lnTo>
                  <a:lnTo>
                    <a:pt x="52" y="60"/>
                  </a:lnTo>
                  <a:lnTo>
                    <a:pt x="47" y="63"/>
                  </a:lnTo>
                  <a:lnTo>
                    <a:pt x="45" y="70"/>
                  </a:lnTo>
                  <a:lnTo>
                    <a:pt x="32" y="73"/>
                  </a:lnTo>
                  <a:lnTo>
                    <a:pt x="28" y="81"/>
                  </a:lnTo>
                  <a:lnTo>
                    <a:pt x="21" y="87"/>
                  </a:lnTo>
                  <a:lnTo>
                    <a:pt x="1" y="84"/>
                  </a:lnTo>
                  <a:lnTo>
                    <a:pt x="0" y="81"/>
                  </a:lnTo>
                  <a:lnTo>
                    <a:pt x="6" y="47"/>
                  </a:lnTo>
                  <a:lnTo>
                    <a:pt x="5" y="39"/>
                  </a:lnTo>
                  <a:lnTo>
                    <a:pt x="7" y="33"/>
                  </a:lnTo>
                  <a:lnTo>
                    <a:pt x="5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1" name="Freeform 98">
              <a:extLst>
                <a:ext uri="{FF2B5EF4-FFF2-40B4-BE49-F238E27FC236}">
                  <a16:creationId xmlns:a16="http://schemas.microsoft.com/office/drawing/2014/main" id="{38543049-BA79-3644-829C-F530F668D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842" y="3096504"/>
              <a:ext cx="60351" cy="57230"/>
            </a:xfrm>
            <a:custGeom>
              <a:avLst/>
              <a:gdLst>
                <a:gd name="T0" fmla="*/ 33 w 38"/>
                <a:gd name="T1" fmla="*/ 4 h 34"/>
                <a:gd name="T2" fmla="*/ 38 w 38"/>
                <a:gd name="T3" fmla="*/ 11 h 34"/>
                <a:gd name="T4" fmla="*/ 34 w 38"/>
                <a:gd name="T5" fmla="*/ 24 h 34"/>
                <a:gd name="T6" fmla="*/ 24 w 38"/>
                <a:gd name="T7" fmla="*/ 17 h 34"/>
                <a:gd name="T8" fmla="*/ 17 w 38"/>
                <a:gd name="T9" fmla="*/ 22 h 34"/>
                <a:gd name="T10" fmla="*/ 17 w 38"/>
                <a:gd name="T11" fmla="*/ 34 h 34"/>
                <a:gd name="T12" fmla="*/ 4 w 38"/>
                <a:gd name="T13" fmla="*/ 28 h 34"/>
                <a:gd name="T14" fmla="*/ 0 w 38"/>
                <a:gd name="T15" fmla="*/ 18 h 34"/>
                <a:gd name="T16" fmla="*/ 4 w 38"/>
                <a:gd name="T17" fmla="*/ 6 h 34"/>
                <a:gd name="T18" fmla="*/ 15 w 38"/>
                <a:gd name="T19" fmla="*/ 8 h 34"/>
                <a:gd name="T20" fmla="*/ 19 w 38"/>
                <a:gd name="T21" fmla="*/ 0 h 34"/>
                <a:gd name="T22" fmla="*/ 33 w 38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4">
                  <a:moveTo>
                    <a:pt x="33" y="4"/>
                  </a:moveTo>
                  <a:lnTo>
                    <a:pt x="38" y="11"/>
                  </a:lnTo>
                  <a:lnTo>
                    <a:pt x="34" y="24"/>
                  </a:lnTo>
                  <a:lnTo>
                    <a:pt x="24" y="17"/>
                  </a:lnTo>
                  <a:lnTo>
                    <a:pt x="17" y="22"/>
                  </a:lnTo>
                  <a:lnTo>
                    <a:pt x="17" y="34"/>
                  </a:lnTo>
                  <a:lnTo>
                    <a:pt x="4" y="28"/>
                  </a:lnTo>
                  <a:lnTo>
                    <a:pt x="0" y="18"/>
                  </a:lnTo>
                  <a:lnTo>
                    <a:pt x="4" y="6"/>
                  </a:lnTo>
                  <a:lnTo>
                    <a:pt x="15" y="8"/>
                  </a:lnTo>
                  <a:lnTo>
                    <a:pt x="19" y="0"/>
                  </a:lnTo>
                  <a:lnTo>
                    <a:pt x="33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2" name="Freeform 99">
              <a:extLst>
                <a:ext uri="{FF2B5EF4-FFF2-40B4-BE49-F238E27FC236}">
                  <a16:creationId xmlns:a16="http://schemas.microsoft.com/office/drawing/2014/main" id="{2D8F90A2-39F8-0746-B73B-4C8414039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4433" y="2852436"/>
              <a:ext cx="276345" cy="360210"/>
            </a:xfrm>
            <a:custGeom>
              <a:avLst/>
              <a:gdLst>
                <a:gd name="T0" fmla="*/ 164 w 174"/>
                <a:gd name="T1" fmla="*/ 87 h 214"/>
                <a:gd name="T2" fmla="*/ 166 w 174"/>
                <a:gd name="T3" fmla="*/ 104 h 214"/>
                <a:gd name="T4" fmla="*/ 174 w 174"/>
                <a:gd name="T5" fmla="*/ 114 h 214"/>
                <a:gd name="T6" fmla="*/ 171 w 174"/>
                <a:gd name="T7" fmla="*/ 129 h 214"/>
                <a:gd name="T8" fmla="*/ 154 w 174"/>
                <a:gd name="T9" fmla="*/ 139 h 214"/>
                <a:gd name="T10" fmla="*/ 124 w 174"/>
                <a:gd name="T11" fmla="*/ 140 h 214"/>
                <a:gd name="T12" fmla="*/ 109 w 174"/>
                <a:gd name="T13" fmla="*/ 163 h 214"/>
                <a:gd name="T14" fmla="*/ 94 w 174"/>
                <a:gd name="T15" fmla="*/ 155 h 214"/>
                <a:gd name="T16" fmla="*/ 87 w 174"/>
                <a:gd name="T17" fmla="*/ 140 h 214"/>
                <a:gd name="T18" fmla="*/ 59 w 174"/>
                <a:gd name="T19" fmla="*/ 145 h 214"/>
                <a:gd name="T20" fmla="*/ 42 w 174"/>
                <a:gd name="T21" fmla="*/ 154 h 214"/>
                <a:gd name="T22" fmla="*/ 22 w 174"/>
                <a:gd name="T23" fmla="*/ 155 h 214"/>
                <a:gd name="T24" fmla="*/ 46 w 174"/>
                <a:gd name="T25" fmla="*/ 170 h 214"/>
                <a:gd name="T26" fmla="*/ 48 w 174"/>
                <a:gd name="T27" fmla="*/ 205 h 214"/>
                <a:gd name="T28" fmla="*/ 40 w 174"/>
                <a:gd name="T29" fmla="*/ 214 h 214"/>
                <a:gd name="T30" fmla="*/ 28 w 174"/>
                <a:gd name="T31" fmla="*/ 206 h 214"/>
                <a:gd name="T32" fmla="*/ 26 w 174"/>
                <a:gd name="T33" fmla="*/ 187 h 214"/>
                <a:gd name="T34" fmla="*/ 12 w 174"/>
                <a:gd name="T35" fmla="*/ 181 h 214"/>
                <a:gd name="T36" fmla="*/ 0 w 174"/>
                <a:gd name="T37" fmla="*/ 167 h 214"/>
                <a:gd name="T38" fmla="*/ 14 w 174"/>
                <a:gd name="T39" fmla="*/ 160 h 214"/>
                <a:gd name="T40" fmla="*/ 17 w 174"/>
                <a:gd name="T41" fmla="*/ 148 h 214"/>
                <a:gd name="T42" fmla="*/ 30 w 174"/>
                <a:gd name="T43" fmla="*/ 137 h 214"/>
                <a:gd name="T44" fmla="*/ 37 w 174"/>
                <a:gd name="T45" fmla="*/ 123 h 214"/>
                <a:gd name="T46" fmla="*/ 68 w 174"/>
                <a:gd name="T47" fmla="*/ 117 h 214"/>
                <a:gd name="T48" fmla="*/ 89 w 174"/>
                <a:gd name="T49" fmla="*/ 121 h 214"/>
                <a:gd name="T50" fmla="*/ 89 w 174"/>
                <a:gd name="T51" fmla="*/ 84 h 214"/>
                <a:gd name="T52" fmla="*/ 106 w 174"/>
                <a:gd name="T53" fmla="*/ 94 h 214"/>
                <a:gd name="T54" fmla="*/ 120 w 174"/>
                <a:gd name="T55" fmla="*/ 73 h 214"/>
                <a:gd name="T56" fmla="*/ 126 w 174"/>
                <a:gd name="T57" fmla="*/ 65 h 214"/>
                <a:gd name="T58" fmla="*/ 123 w 174"/>
                <a:gd name="T59" fmla="*/ 40 h 214"/>
                <a:gd name="T60" fmla="*/ 108 w 174"/>
                <a:gd name="T61" fmla="*/ 17 h 214"/>
                <a:gd name="T62" fmla="*/ 107 w 174"/>
                <a:gd name="T63" fmla="*/ 4 h 214"/>
                <a:gd name="T64" fmla="*/ 123 w 174"/>
                <a:gd name="T65" fmla="*/ 0 h 214"/>
                <a:gd name="T66" fmla="*/ 149 w 174"/>
                <a:gd name="T67" fmla="*/ 29 h 214"/>
                <a:gd name="T68" fmla="*/ 157 w 174"/>
                <a:gd name="T69" fmla="*/ 45 h 214"/>
                <a:gd name="T70" fmla="*/ 153 w 174"/>
                <a:gd name="T71" fmla="*/ 66 h 214"/>
                <a:gd name="T72" fmla="*/ 164 w 174"/>
                <a:gd name="T73" fmla="*/ 8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214">
                  <a:moveTo>
                    <a:pt x="164" y="87"/>
                  </a:moveTo>
                  <a:lnTo>
                    <a:pt x="166" y="104"/>
                  </a:lnTo>
                  <a:lnTo>
                    <a:pt x="174" y="114"/>
                  </a:lnTo>
                  <a:lnTo>
                    <a:pt x="171" y="129"/>
                  </a:lnTo>
                  <a:lnTo>
                    <a:pt x="154" y="139"/>
                  </a:lnTo>
                  <a:lnTo>
                    <a:pt x="124" y="140"/>
                  </a:lnTo>
                  <a:lnTo>
                    <a:pt x="109" y="163"/>
                  </a:lnTo>
                  <a:lnTo>
                    <a:pt x="94" y="155"/>
                  </a:lnTo>
                  <a:lnTo>
                    <a:pt x="87" y="140"/>
                  </a:lnTo>
                  <a:lnTo>
                    <a:pt x="59" y="145"/>
                  </a:lnTo>
                  <a:lnTo>
                    <a:pt x="42" y="154"/>
                  </a:lnTo>
                  <a:lnTo>
                    <a:pt x="22" y="155"/>
                  </a:lnTo>
                  <a:lnTo>
                    <a:pt x="46" y="170"/>
                  </a:lnTo>
                  <a:lnTo>
                    <a:pt x="48" y="205"/>
                  </a:lnTo>
                  <a:lnTo>
                    <a:pt x="40" y="214"/>
                  </a:lnTo>
                  <a:lnTo>
                    <a:pt x="28" y="206"/>
                  </a:lnTo>
                  <a:lnTo>
                    <a:pt x="26" y="187"/>
                  </a:lnTo>
                  <a:lnTo>
                    <a:pt x="12" y="181"/>
                  </a:lnTo>
                  <a:lnTo>
                    <a:pt x="0" y="167"/>
                  </a:lnTo>
                  <a:lnTo>
                    <a:pt x="14" y="160"/>
                  </a:lnTo>
                  <a:lnTo>
                    <a:pt x="17" y="148"/>
                  </a:lnTo>
                  <a:lnTo>
                    <a:pt x="30" y="137"/>
                  </a:lnTo>
                  <a:lnTo>
                    <a:pt x="37" y="123"/>
                  </a:lnTo>
                  <a:lnTo>
                    <a:pt x="68" y="117"/>
                  </a:lnTo>
                  <a:lnTo>
                    <a:pt x="89" y="121"/>
                  </a:lnTo>
                  <a:lnTo>
                    <a:pt x="89" y="84"/>
                  </a:lnTo>
                  <a:lnTo>
                    <a:pt x="106" y="94"/>
                  </a:lnTo>
                  <a:lnTo>
                    <a:pt x="120" y="73"/>
                  </a:lnTo>
                  <a:lnTo>
                    <a:pt x="126" y="65"/>
                  </a:lnTo>
                  <a:lnTo>
                    <a:pt x="123" y="40"/>
                  </a:lnTo>
                  <a:lnTo>
                    <a:pt x="108" y="17"/>
                  </a:lnTo>
                  <a:lnTo>
                    <a:pt x="107" y="4"/>
                  </a:lnTo>
                  <a:lnTo>
                    <a:pt x="123" y="0"/>
                  </a:lnTo>
                  <a:lnTo>
                    <a:pt x="149" y="29"/>
                  </a:lnTo>
                  <a:lnTo>
                    <a:pt x="157" y="45"/>
                  </a:lnTo>
                  <a:lnTo>
                    <a:pt x="153" y="66"/>
                  </a:lnTo>
                  <a:lnTo>
                    <a:pt x="164" y="8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3" name="Freeform 100">
              <a:extLst>
                <a:ext uri="{FF2B5EF4-FFF2-40B4-BE49-F238E27FC236}">
                  <a16:creationId xmlns:a16="http://schemas.microsoft.com/office/drawing/2014/main" id="{A01E2F1A-4964-0048-A19A-A79021C33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99" y="2707680"/>
              <a:ext cx="142937" cy="138025"/>
            </a:xfrm>
            <a:custGeom>
              <a:avLst/>
              <a:gdLst>
                <a:gd name="T0" fmla="*/ 51 w 90"/>
                <a:gd name="T1" fmla="*/ 29 h 82"/>
                <a:gd name="T2" fmla="*/ 65 w 90"/>
                <a:gd name="T3" fmla="*/ 33 h 82"/>
                <a:gd name="T4" fmla="*/ 71 w 90"/>
                <a:gd name="T5" fmla="*/ 24 h 82"/>
                <a:gd name="T6" fmla="*/ 90 w 90"/>
                <a:gd name="T7" fmla="*/ 47 h 82"/>
                <a:gd name="T8" fmla="*/ 69 w 90"/>
                <a:gd name="T9" fmla="*/ 53 h 82"/>
                <a:gd name="T10" fmla="*/ 67 w 90"/>
                <a:gd name="T11" fmla="*/ 73 h 82"/>
                <a:gd name="T12" fmla="*/ 32 w 90"/>
                <a:gd name="T13" fmla="*/ 59 h 82"/>
                <a:gd name="T14" fmla="*/ 36 w 90"/>
                <a:gd name="T15" fmla="*/ 82 h 82"/>
                <a:gd name="T16" fmla="*/ 18 w 90"/>
                <a:gd name="T17" fmla="*/ 82 h 82"/>
                <a:gd name="T18" fmla="*/ 3 w 90"/>
                <a:gd name="T19" fmla="*/ 62 h 82"/>
                <a:gd name="T20" fmla="*/ 2 w 90"/>
                <a:gd name="T21" fmla="*/ 46 h 82"/>
                <a:gd name="T22" fmla="*/ 19 w 90"/>
                <a:gd name="T23" fmla="*/ 45 h 82"/>
                <a:gd name="T24" fmla="*/ 6 w 90"/>
                <a:gd name="T25" fmla="*/ 16 h 82"/>
                <a:gd name="T26" fmla="*/ 0 w 90"/>
                <a:gd name="T27" fmla="*/ 0 h 82"/>
                <a:gd name="T28" fmla="*/ 33 w 90"/>
                <a:gd name="T29" fmla="*/ 22 h 82"/>
                <a:gd name="T30" fmla="*/ 51 w 90"/>
                <a:gd name="T3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82">
                  <a:moveTo>
                    <a:pt x="51" y="29"/>
                  </a:moveTo>
                  <a:lnTo>
                    <a:pt x="65" y="33"/>
                  </a:lnTo>
                  <a:lnTo>
                    <a:pt x="71" y="24"/>
                  </a:lnTo>
                  <a:lnTo>
                    <a:pt x="90" y="47"/>
                  </a:lnTo>
                  <a:lnTo>
                    <a:pt x="69" y="53"/>
                  </a:lnTo>
                  <a:lnTo>
                    <a:pt x="67" y="73"/>
                  </a:lnTo>
                  <a:lnTo>
                    <a:pt x="32" y="59"/>
                  </a:lnTo>
                  <a:lnTo>
                    <a:pt x="36" y="82"/>
                  </a:lnTo>
                  <a:lnTo>
                    <a:pt x="18" y="82"/>
                  </a:lnTo>
                  <a:lnTo>
                    <a:pt x="3" y="62"/>
                  </a:lnTo>
                  <a:lnTo>
                    <a:pt x="2" y="46"/>
                  </a:lnTo>
                  <a:lnTo>
                    <a:pt x="19" y="45"/>
                  </a:lnTo>
                  <a:lnTo>
                    <a:pt x="6" y="16"/>
                  </a:lnTo>
                  <a:lnTo>
                    <a:pt x="0" y="0"/>
                  </a:lnTo>
                  <a:lnTo>
                    <a:pt x="33" y="22"/>
                  </a:lnTo>
                  <a:lnTo>
                    <a:pt x="51" y="2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4" name="Freeform 101">
              <a:extLst>
                <a:ext uri="{FF2B5EF4-FFF2-40B4-BE49-F238E27FC236}">
                  <a16:creationId xmlns:a16="http://schemas.microsoft.com/office/drawing/2014/main" id="{F75F2BC5-DA23-F047-BEDB-00FD9417E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796" y="2374401"/>
              <a:ext cx="1035499" cy="503284"/>
            </a:xfrm>
            <a:custGeom>
              <a:avLst/>
              <a:gdLst>
                <a:gd name="T0" fmla="*/ 429 w 652"/>
                <a:gd name="T1" fmla="*/ 270 h 299"/>
                <a:gd name="T2" fmla="*/ 408 w 652"/>
                <a:gd name="T3" fmla="*/ 299 h 299"/>
                <a:gd name="T4" fmla="*/ 395 w 652"/>
                <a:gd name="T5" fmla="*/ 289 h 299"/>
                <a:gd name="T6" fmla="*/ 365 w 652"/>
                <a:gd name="T7" fmla="*/ 272 h 299"/>
                <a:gd name="T8" fmla="*/ 352 w 652"/>
                <a:gd name="T9" fmla="*/ 251 h 299"/>
                <a:gd name="T10" fmla="*/ 300 w 652"/>
                <a:gd name="T11" fmla="*/ 237 h 299"/>
                <a:gd name="T12" fmla="*/ 260 w 652"/>
                <a:gd name="T13" fmla="*/ 222 h 299"/>
                <a:gd name="T14" fmla="*/ 215 w 652"/>
                <a:gd name="T15" fmla="*/ 200 h 299"/>
                <a:gd name="T16" fmla="*/ 172 w 652"/>
                <a:gd name="T17" fmla="*/ 210 h 299"/>
                <a:gd name="T18" fmla="*/ 183 w 652"/>
                <a:gd name="T19" fmla="*/ 286 h 299"/>
                <a:gd name="T20" fmla="*/ 155 w 652"/>
                <a:gd name="T21" fmla="*/ 265 h 299"/>
                <a:gd name="T22" fmla="*/ 131 w 652"/>
                <a:gd name="T23" fmla="*/ 276 h 299"/>
                <a:gd name="T24" fmla="*/ 131 w 652"/>
                <a:gd name="T25" fmla="*/ 262 h 299"/>
                <a:gd name="T26" fmla="*/ 106 w 652"/>
                <a:gd name="T27" fmla="*/ 248 h 299"/>
                <a:gd name="T28" fmla="*/ 84 w 652"/>
                <a:gd name="T29" fmla="*/ 224 h 299"/>
                <a:gd name="T30" fmla="*/ 98 w 652"/>
                <a:gd name="T31" fmla="*/ 220 h 299"/>
                <a:gd name="T32" fmla="*/ 108 w 652"/>
                <a:gd name="T33" fmla="*/ 201 h 299"/>
                <a:gd name="T34" fmla="*/ 121 w 652"/>
                <a:gd name="T35" fmla="*/ 184 h 299"/>
                <a:gd name="T36" fmla="*/ 99 w 652"/>
                <a:gd name="T37" fmla="*/ 173 h 299"/>
                <a:gd name="T38" fmla="*/ 67 w 652"/>
                <a:gd name="T39" fmla="*/ 177 h 299"/>
                <a:gd name="T40" fmla="*/ 44 w 652"/>
                <a:gd name="T41" fmla="*/ 178 h 299"/>
                <a:gd name="T42" fmla="*/ 29 w 652"/>
                <a:gd name="T43" fmla="*/ 154 h 299"/>
                <a:gd name="T44" fmla="*/ 0 w 652"/>
                <a:gd name="T45" fmla="*/ 140 h 299"/>
                <a:gd name="T46" fmla="*/ 0 w 652"/>
                <a:gd name="T47" fmla="*/ 121 h 299"/>
                <a:gd name="T48" fmla="*/ 26 w 652"/>
                <a:gd name="T49" fmla="*/ 110 h 299"/>
                <a:gd name="T50" fmla="*/ 51 w 652"/>
                <a:gd name="T51" fmla="*/ 74 h 299"/>
                <a:gd name="T52" fmla="*/ 115 w 652"/>
                <a:gd name="T53" fmla="*/ 87 h 299"/>
                <a:gd name="T54" fmla="*/ 150 w 652"/>
                <a:gd name="T55" fmla="*/ 87 h 299"/>
                <a:gd name="T56" fmla="*/ 199 w 652"/>
                <a:gd name="T57" fmla="*/ 97 h 299"/>
                <a:gd name="T58" fmla="*/ 224 w 652"/>
                <a:gd name="T59" fmla="*/ 92 h 299"/>
                <a:gd name="T60" fmla="*/ 194 w 652"/>
                <a:gd name="T61" fmla="*/ 69 h 299"/>
                <a:gd name="T62" fmla="*/ 201 w 652"/>
                <a:gd name="T63" fmla="*/ 53 h 299"/>
                <a:gd name="T64" fmla="*/ 198 w 652"/>
                <a:gd name="T65" fmla="*/ 34 h 299"/>
                <a:gd name="T66" fmla="*/ 257 w 652"/>
                <a:gd name="T67" fmla="*/ 21 h 299"/>
                <a:gd name="T68" fmla="*/ 298 w 652"/>
                <a:gd name="T69" fmla="*/ 9 h 299"/>
                <a:gd name="T70" fmla="*/ 338 w 652"/>
                <a:gd name="T71" fmla="*/ 5 h 299"/>
                <a:gd name="T72" fmla="*/ 366 w 652"/>
                <a:gd name="T73" fmla="*/ 20 h 299"/>
                <a:gd name="T74" fmla="*/ 393 w 652"/>
                <a:gd name="T75" fmla="*/ 38 h 299"/>
                <a:gd name="T76" fmla="*/ 437 w 652"/>
                <a:gd name="T77" fmla="*/ 18 h 299"/>
                <a:gd name="T78" fmla="*/ 462 w 652"/>
                <a:gd name="T79" fmla="*/ 39 h 299"/>
                <a:gd name="T80" fmla="*/ 524 w 652"/>
                <a:gd name="T81" fmla="*/ 80 h 299"/>
                <a:gd name="T82" fmla="*/ 571 w 652"/>
                <a:gd name="T83" fmla="*/ 86 h 299"/>
                <a:gd name="T84" fmla="*/ 595 w 652"/>
                <a:gd name="T85" fmla="*/ 102 h 299"/>
                <a:gd name="T86" fmla="*/ 619 w 652"/>
                <a:gd name="T87" fmla="*/ 114 h 299"/>
                <a:gd name="T88" fmla="*/ 652 w 652"/>
                <a:gd name="T89" fmla="*/ 124 h 299"/>
                <a:gd name="T90" fmla="*/ 634 w 652"/>
                <a:gd name="T91" fmla="*/ 139 h 299"/>
                <a:gd name="T92" fmla="*/ 637 w 652"/>
                <a:gd name="T93" fmla="*/ 169 h 299"/>
                <a:gd name="T94" fmla="*/ 605 w 652"/>
                <a:gd name="T95" fmla="*/ 199 h 299"/>
                <a:gd name="T96" fmla="*/ 569 w 652"/>
                <a:gd name="T97" fmla="*/ 211 h 299"/>
                <a:gd name="T98" fmla="*/ 588 w 652"/>
                <a:gd name="T99" fmla="*/ 252 h 299"/>
                <a:gd name="T100" fmla="*/ 581 w 652"/>
                <a:gd name="T101" fmla="*/ 261 h 299"/>
                <a:gd name="T102" fmla="*/ 545 w 652"/>
                <a:gd name="T103" fmla="*/ 252 h 299"/>
                <a:gd name="T104" fmla="*/ 512 w 652"/>
                <a:gd name="T105" fmla="*/ 253 h 299"/>
                <a:gd name="T106" fmla="*/ 477 w 652"/>
                <a:gd name="T107" fmla="*/ 249 h 299"/>
                <a:gd name="T108" fmla="*/ 449 w 652"/>
                <a:gd name="T109" fmla="*/ 254 h 299"/>
                <a:gd name="T110" fmla="*/ 438 w 652"/>
                <a:gd name="T111" fmla="*/ 26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52" h="299">
                  <a:moveTo>
                    <a:pt x="438" y="266"/>
                  </a:moveTo>
                  <a:lnTo>
                    <a:pt x="429" y="270"/>
                  </a:lnTo>
                  <a:lnTo>
                    <a:pt x="412" y="284"/>
                  </a:lnTo>
                  <a:lnTo>
                    <a:pt x="408" y="299"/>
                  </a:lnTo>
                  <a:lnTo>
                    <a:pt x="402" y="299"/>
                  </a:lnTo>
                  <a:lnTo>
                    <a:pt x="395" y="289"/>
                  </a:lnTo>
                  <a:lnTo>
                    <a:pt x="373" y="288"/>
                  </a:lnTo>
                  <a:lnTo>
                    <a:pt x="365" y="272"/>
                  </a:lnTo>
                  <a:lnTo>
                    <a:pt x="357" y="271"/>
                  </a:lnTo>
                  <a:lnTo>
                    <a:pt x="352" y="251"/>
                  </a:lnTo>
                  <a:lnTo>
                    <a:pt x="328" y="236"/>
                  </a:lnTo>
                  <a:lnTo>
                    <a:pt x="300" y="237"/>
                  </a:lnTo>
                  <a:lnTo>
                    <a:pt x="281" y="240"/>
                  </a:lnTo>
                  <a:lnTo>
                    <a:pt x="260" y="222"/>
                  </a:lnTo>
                  <a:lnTo>
                    <a:pt x="245" y="214"/>
                  </a:lnTo>
                  <a:lnTo>
                    <a:pt x="215" y="200"/>
                  </a:lnTo>
                  <a:lnTo>
                    <a:pt x="211" y="198"/>
                  </a:lnTo>
                  <a:lnTo>
                    <a:pt x="172" y="210"/>
                  </a:lnTo>
                  <a:lnTo>
                    <a:pt x="192" y="285"/>
                  </a:lnTo>
                  <a:lnTo>
                    <a:pt x="183" y="286"/>
                  </a:lnTo>
                  <a:lnTo>
                    <a:pt x="168" y="270"/>
                  </a:lnTo>
                  <a:lnTo>
                    <a:pt x="155" y="265"/>
                  </a:lnTo>
                  <a:lnTo>
                    <a:pt x="137" y="269"/>
                  </a:lnTo>
                  <a:lnTo>
                    <a:pt x="131" y="276"/>
                  </a:lnTo>
                  <a:lnTo>
                    <a:pt x="129" y="271"/>
                  </a:lnTo>
                  <a:lnTo>
                    <a:pt x="131" y="262"/>
                  </a:lnTo>
                  <a:lnTo>
                    <a:pt x="127" y="255"/>
                  </a:lnTo>
                  <a:lnTo>
                    <a:pt x="106" y="248"/>
                  </a:lnTo>
                  <a:lnTo>
                    <a:pt x="94" y="230"/>
                  </a:lnTo>
                  <a:lnTo>
                    <a:pt x="84" y="224"/>
                  </a:lnTo>
                  <a:lnTo>
                    <a:pt x="81" y="218"/>
                  </a:lnTo>
                  <a:lnTo>
                    <a:pt x="98" y="220"/>
                  </a:lnTo>
                  <a:lnTo>
                    <a:pt x="95" y="205"/>
                  </a:lnTo>
                  <a:lnTo>
                    <a:pt x="108" y="201"/>
                  </a:lnTo>
                  <a:lnTo>
                    <a:pt x="123" y="204"/>
                  </a:lnTo>
                  <a:lnTo>
                    <a:pt x="121" y="184"/>
                  </a:lnTo>
                  <a:lnTo>
                    <a:pt x="115" y="172"/>
                  </a:lnTo>
                  <a:lnTo>
                    <a:pt x="99" y="173"/>
                  </a:lnTo>
                  <a:lnTo>
                    <a:pt x="84" y="168"/>
                  </a:lnTo>
                  <a:lnTo>
                    <a:pt x="67" y="177"/>
                  </a:lnTo>
                  <a:lnTo>
                    <a:pt x="53" y="181"/>
                  </a:lnTo>
                  <a:lnTo>
                    <a:pt x="44" y="178"/>
                  </a:lnTo>
                  <a:lnTo>
                    <a:pt x="43" y="167"/>
                  </a:lnTo>
                  <a:lnTo>
                    <a:pt x="29" y="154"/>
                  </a:lnTo>
                  <a:lnTo>
                    <a:pt x="17" y="154"/>
                  </a:lnTo>
                  <a:lnTo>
                    <a:pt x="0" y="140"/>
                  </a:lnTo>
                  <a:lnTo>
                    <a:pt x="6" y="125"/>
                  </a:lnTo>
                  <a:lnTo>
                    <a:pt x="0" y="121"/>
                  </a:lnTo>
                  <a:lnTo>
                    <a:pt x="7" y="99"/>
                  </a:lnTo>
                  <a:lnTo>
                    <a:pt x="26" y="110"/>
                  </a:lnTo>
                  <a:lnTo>
                    <a:pt x="25" y="96"/>
                  </a:lnTo>
                  <a:lnTo>
                    <a:pt x="51" y="74"/>
                  </a:lnTo>
                  <a:lnTo>
                    <a:pt x="76" y="73"/>
                  </a:lnTo>
                  <a:lnTo>
                    <a:pt x="115" y="87"/>
                  </a:lnTo>
                  <a:lnTo>
                    <a:pt x="136" y="95"/>
                  </a:lnTo>
                  <a:lnTo>
                    <a:pt x="150" y="87"/>
                  </a:lnTo>
                  <a:lnTo>
                    <a:pt x="175" y="87"/>
                  </a:lnTo>
                  <a:lnTo>
                    <a:pt x="199" y="97"/>
                  </a:lnTo>
                  <a:lnTo>
                    <a:pt x="202" y="91"/>
                  </a:lnTo>
                  <a:lnTo>
                    <a:pt x="224" y="92"/>
                  </a:lnTo>
                  <a:lnTo>
                    <a:pt x="225" y="82"/>
                  </a:lnTo>
                  <a:lnTo>
                    <a:pt x="194" y="69"/>
                  </a:lnTo>
                  <a:lnTo>
                    <a:pt x="206" y="59"/>
                  </a:lnTo>
                  <a:lnTo>
                    <a:pt x="201" y="53"/>
                  </a:lnTo>
                  <a:lnTo>
                    <a:pt x="214" y="48"/>
                  </a:lnTo>
                  <a:lnTo>
                    <a:pt x="198" y="34"/>
                  </a:lnTo>
                  <a:lnTo>
                    <a:pt x="202" y="28"/>
                  </a:lnTo>
                  <a:lnTo>
                    <a:pt x="257" y="21"/>
                  </a:lnTo>
                  <a:lnTo>
                    <a:pt x="263" y="16"/>
                  </a:lnTo>
                  <a:lnTo>
                    <a:pt x="298" y="9"/>
                  </a:lnTo>
                  <a:lnTo>
                    <a:pt x="309" y="0"/>
                  </a:lnTo>
                  <a:lnTo>
                    <a:pt x="338" y="5"/>
                  </a:lnTo>
                  <a:lnTo>
                    <a:pt x="352" y="25"/>
                  </a:lnTo>
                  <a:lnTo>
                    <a:pt x="366" y="20"/>
                  </a:lnTo>
                  <a:lnTo>
                    <a:pt x="389" y="27"/>
                  </a:lnTo>
                  <a:lnTo>
                    <a:pt x="393" y="38"/>
                  </a:lnTo>
                  <a:lnTo>
                    <a:pt x="407" y="37"/>
                  </a:lnTo>
                  <a:lnTo>
                    <a:pt x="437" y="18"/>
                  </a:lnTo>
                  <a:lnTo>
                    <a:pt x="434" y="24"/>
                  </a:lnTo>
                  <a:lnTo>
                    <a:pt x="462" y="39"/>
                  </a:lnTo>
                  <a:lnTo>
                    <a:pt x="520" y="90"/>
                  </a:lnTo>
                  <a:lnTo>
                    <a:pt x="524" y="80"/>
                  </a:lnTo>
                  <a:lnTo>
                    <a:pt x="551" y="92"/>
                  </a:lnTo>
                  <a:lnTo>
                    <a:pt x="571" y="86"/>
                  </a:lnTo>
                  <a:lnTo>
                    <a:pt x="582" y="90"/>
                  </a:lnTo>
                  <a:lnTo>
                    <a:pt x="595" y="102"/>
                  </a:lnTo>
                  <a:lnTo>
                    <a:pt x="608" y="106"/>
                  </a:lnTo>
                  <a:lnTo>
                    <a:pt x="619" y="114"/>
                  </a:lnTo>
                  <a:lnTo>
                    <a:pt x="638" y="111"/>
                  </a:lnTo>
                  <a:lnTo>
                    <a:pt x="652" y="124"/>
                  </a:lnTo>
                  <a:lnTo>
                    <a:pt x="647" y="137"/>
                  </a:lnTo>
                  <a:lnTo>
                    <a:pt x="634" y="139"/>
                  </a:lnTo>
                  <a:lnTo>
                    <a:pt x="642" y="160"/>
                  </a:lnTo>
                  <a:lnTo>
                    <a:pt x="637" y="169"/>
                  </a:lnTo>
                  <a:lnTo>
                    <a:pt x="602" y="162"/>
                  </a:lnTo>
                  <a:lnTo>
                    <a:pt x="605" y="199"/>
                  </a:lnTo>
                  <a:lnTo>
                    <a:pt x="599" y="203"/>
                  </a:lnTo>
                  <a:lnTo>
                    <a:pt x="569" y="211"/>
                  </a:lnTo>
                  <a:lnTo>
                    <a:pt x="597" y="247"/>
                  </a:lnTo>
                  <a:lnTo>
                    <a:pt x="588" y="252"/>
                  </a:lnTo>
                  <a:lnTo>
                    <a:pt x="593" y="264"/>
                  </a:lnTo>
                  <a:lnTo>
                    <a:pt x="581" y="261"/>
                  </a:lnTo>
                  <a:lnTo>
                    <a:pt x="571" y="254"/>
                  </a:lnTo>
                  <a:lnTo>
                    <a:pt x="545" y="252"/>
                  </a:lnTo>
                  <a:lnTo>
                    <a:pt x="517" y="251"/>
                  </a:lnTo>
                  <a:lnTo>
                    <a:pt x="512" y="253"/>
                  </a:lnTo>
                  <a:lnTo>
                    <a:pt x="485" y="245"/>
                  </a:lnTo>
                  <a:lnTo>
                    <a:pt x="477" y="249"/>
                  </a:lnTo>
                  <a:lnTo>
                    <a:pt x="479" y="261"/>
                  </a:lnTo>
                  <a:lnTo>
                    <a:pt x="449" y="254"/>
                  </a:lnTo>
                  <a:lnTo>
                    <a:pt x="439" y="257"/>
                  </a:lnTo>
                  <a:lnTo>
                    <a:pt x="438" y="26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5" name="Freeform 102">
              <a:extLst>
                <a:ext uri="{FF2B5EF4-FFF2-40B4-BE49-F238E27FC236}">
                  <a16:creationId xmlns:a16="http://schemas.microsoft.com/office/drawing/2014/main" id="{6491F982-B0C5-D84B-BB47-B82595B45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095" y="4104756"/>
              <a:ext cx="231876" cy="356844"/>
            </a:xfrm>
            <a:custGeom>
              <a:avLst/>
              <a:gdLst>
                <a:gd name="T0" fmla="*/ 131 w 146"/>
                <a:gd name="T1" fmla="*/ 132 h 212"/>
                <a:gd name="T2" fmla="*/ 141 w 146"/>
                <a:gd name="T3" fmla="*/ 149 h 212"/>
                <a:gd name="T4" fmla="*/ 128 w 146"/>
                <a:gd name="T5" fmla="*/ 158 h 212"/>
                <a:gd name="T6" fmla="*/ 124 w 146"/>
                <a:gd name="T7" fmla="*/ 166 h 212"/>
                <a:gd name="T8" fmla="*/ 117 w 146"/>
                <a:gd name="T9" fmla="*/ 168 h 212"/>
                <a:gd name="T10" fmla="*/ 114 w 146"/>
                <a:gd name="T11" fmla="*/ 183 h 212"/>
                <a:gd name="T12" fmla="*/ 108 w 146"/>
                <a:gd name="T13" fmla="*/ 191 h 212"/>
                <a:gd name="T14" fmla="*/ 104 w 146"/>
                <a:gd name="T15" fmla="*/ 205 h 212"/>
                <a:gd name="T16" fmla="*/ 97 w 146"/>
                <a:gd name="T17" fmla="*/ 212 h 212"/>
                <a:gd name="T18" fmla="*/ 71 w 146"/>
                <a:gd name="T19" fmla="*/ 191 h 212"/>
                <a:gd name="T20" fmla="*/ 70 w 146"/>
                <a:gd name="T21" fmla="*/ 179 h 212"/>
                <a:gd name="T22" fmla="*/ 3 w 146"/>
                <a:gd name="T23" fmla="*/ 136 h 212"/>
                <a:gd name="T24" fmla="*/ 0 w 146"/>
                <a:gd name="T25" fmla="*/ 134 h 212"/>
                <a:gd name="T26" fmla="*/ 0 w 146"/>
                <a:gd name="T27" fmla="*/ 112 h 212"/>
                <a:gd name="T28" fmla="*/ 5 w 146"/>
                <a:gd name="T29" fmla="*/ 104 h 212"/>
                <a:gd name="T30" fmla="*/ 14 w 146"/>
                <a:gd name="T31" fmla="*/ 90 h 212"/>
                <a:gd name="T32" fmla="*/ 21 w 146"/>
                <a:gd name="T33" fmla="*/ 75 h 212"/>
                <a:gd name="T34" fmla="*/ 13 w 146"/>
                <a:gd name="T35" fmla="*/ 51 h 212"/>
                <a:gd name="T36" fmla="*/ 11 w 146"/>
                <a:gd name="T37" fmla="*/ 41 h 212"/>
                <a:gd name="T38" fmla="*/ 2 w 146"/>
                <a:gd name="T39" fmla="*/ 26 h 212"/>
                <a:gd name="T40" fmla="*/ 13 w 146"/>
                <a:gd name="T41" fmla="*/ 14 h 212"/>
                <a:gd name="T42" fmla="*/ 25 w 146"/>
                <a:gd name="T43" fmla="*/ 0 h 212"/>
                <a:gd name="T44" fmla="*/ 35 w 146"/>
                <a:gd name="T45" fmla="*/ 4 h 212"/>
                <a:gd name="T46" fmla="*/ 35 w 146"/>
                <a:gd name="T47" fmla="*/ 15 h 212"/>
                <a:gd name="T48" fmla="*/ 41 w 146"/>
                <a:gd name="T49" fmla="*/ 22 h 212"/>
                <a:gd name="T50" fmla="*/ 54 w 146"/>
                <a:gd name="T51" fmla="*/ 22 h 212"/>
                <a:gd name="T52" fmla="*/ 77 w 146"/>
                <a:gd name="T53" fmla="*/ 40 h 212"/>
                <a:gd name="T54" fmla="*/ 83 w 146"/>
                <a:gd name="T55" fmla="*/ 40 h 212"/>
                <a:gd name="T56" fmla="*/ 88 w 146"/>
                <a:gd name="T57" fmla="*/ 39 h 212"/>
                <a:gd name="T58" fmla="*/ 92 w 146"/>
                <a:gd name="T59" fmla="*/ 42 h 212"/>
                <a:gd name="T60" fmla="*/ 104 w 146"/>
                <a:gd name="T61" fmla="*/ 43 h 212"/>
                <a:gd name="T62" fmla="*/ 109 w 146"/>
                <a:gd name="T63" fmla="*/ 35 h 212"/>
                <a:gd name="T64" fmla="*/ 126 w 146"/>
                <a:gd name="T65" fmla="*/ 26 h 212"/>
                <a:gd name="T66" fmla="*/ 133 w 146"/>
                <a:gd name="T67" fmla="*/ 33 h 212"/>
                <a:gd name="T68" fmla="*/ 146 w 146"/>
                <a:gd name="T69" fmla="*/ 33 h 212"/>
                <a:gd name="T70" fmla="*/ 130 w 146"/>
                <a:gd name="T71" fmla="*/ 56 h 212"/>
                <a:gd name="T72" fmla="*/ 131 w 146"/>
                <a:gd name="T73" fmla="*/ 13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6" h="212">
                  <a:moveTo>
                    <a:pt x="131" y="132"/>
                  </a:moveTo>
                  <a:lnTo>
                    <a:pt x="141" y="149"/>
                  </a:lnTo>
                  <a:lnTo>
                    <a:pt x="128" y="158"/>
                  </a:lnTo>
                  <a:lnTo>
                    <a:pt x="124" y="166"/>
                  </a:lnTo>
                  <a:lnTo>
                    <a:pt x="117" y="168"/>
                  </a:lnTo>
                  <a:lnTo>
                    <a:pt x="114" y="183"/>
                  </a:lnTo>
                  <a:lnTo>
                    <a:pt x="108" y="191"/>
                  </a:lnTo>
                  <a:lnTo>
                    <a:pt x="104" y="205"/>
                  </a:lnTo>
                  <a:lnTo>
                    <a:pt x="97" y="212"/>
                  </a:lnTo>
                  <a:lnTo>
                    <a:pt x="71" y="191"/>
                  </a:lnTo>
                  <a:lnTo>
                    <a:pt x="70" y="179"/>
                  </a:lnTo>
                  <a:lnTo>
                    <a:pt x="3" y="136"/>
                  </a:lnTo>
                  <a:lnTo>
                    <a:pt x="0" y="134"/>
                  </a:lnTo>
                  <a:lnTo>
                    <a:pt x="0" y="112"/>
                  </a:lnTo>
                  <a:lnTo>
                    <a:pt x="5" y="104"/>
                  </a:lnTo>
                  <a:lnTo>
                    <a:pt x="14" y="90"/>
                  </a:lnTo>
                  <a:lnTo>
                    <a:pt x="21" y="75"/>
                  </a:lnTo>
                  <a:lnTo>
                    <a:pt x="13" y="51"/>
                  </a:lnTo>
                  <a:lnTo>
                    <a:pt x="11" y="41"/>
                  </a:lnTo>
                  <a:lnTo>
                    <a:pt x="2" y="26"/>
                  </a:lnTo>
                  <a:lnTo>
                    <a:pt x="13" y="14"/>
                  </a:lnTo>
                  <a:lnTo>
                    <a:pt x="25" y="0"/>
                  </a:lnTo>
                  <a:lnTo>
                    <a:pt x="35" y="4"/>
                  </a:lnTo>
                  <a:lnTo>
                    <a:pt x="35" y="15"/>
                  </a:lnTo>
                  <a:lnTo>
                    <a:pt x="41" y="22"/>
                  </a:lnTo>
                  <a:lnTo>
                    <a:pt x="54" y="22"/>
                  </a:lnTo>
                  <a:lnTo>
                    <a:pt x="77" y="40"/>
                  </a:lnTo>
                  <a:lnTo>
                    <a:pt x="83" y="40"/>
                  </a:lnTo>
                  <a:lnTo>
                    <a:pt x="88" y="39"/>
                  </a:lnTo>
                  <a:lnTo>
                    <a:pt x="92" y="42"/>
                  </a:lnTo>
                  <a:lnTo>
                    <a:pt x="104" y="43"/>
                  </a:lnTo>
                  <a:lnTo>
                    <a:pt x="109" y="35"/>
                  </a:lnTo>
                  <a:lnTo>
                    <a:pt x="126" y="26"/>
                  </a:lnTo>
                  <a:lnTo>
                    <a:pt x="133" y="33"/>
                  </a:lnTo>
                  <a:lnTo>
                    <a:pt x="146" y="33"/>
                  </a:lnTo>
                  <a:lnTo>
                    <a:pt x="130" y="56"/>
                  </a:lnTo>
                  <a:lnTo>
                    <a:pt x="131" y="13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6" name="Freeform 103">
              <a:extLst>
                <a:ext uri="{FF2B5EF4-FFF2-40B4-BE49-F238E27FC236}">
                  <a16:creationId xmlns:a16="http://schemas.microsoft.com/office/drawing/2014/main" id="{86C90D5C-5A5E-1249-9C4B-DA431490C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3952" y="2786791"/>
              <a:ext cx="263640" cy="138025"/>
            </a:xfrm>
            <a:custGeom>
              <a:avLst/>
              <a:gdLst>
                <a:gd name="T0" fmla="*/ 11 w 166"/>
                <a:gd name="T1" fmla="*/ 21 h 82"/>
                <a:gd name="T2" fmla="*/ 12 w 166"/>
                <a:gd name="T3" fmla="*/ 12 h 82"/>
                <a:gd name="T4" fmla="*/ 22 w 166"/>
                <a:gd name="T5" fmla="*/ 9 h 82"/>
                <a:gd name="T6" fmla="*/ 52 w 166"/>
                <a:gd name="T7" fmla="*/ 16 h 82"/>
                <a:gd name="T8" fmla="*/ 50 w 166"/>
                <a:gd name="T9" fmla="*/ 4 h 82"/>
                <a:gd name="T10" fmla="*/ 58 w 166"/>
                <a:gd name="T11" fmla="*/ 0 h 82"/>
                <a:gd name="T12" fmla="*/ 85 w 166"/>
                <a:gd name="T13" fmla="*/ 8 h 82"/>
                <a:gd name="T14" fmla="*/ 90 w 166"/>
                <a:gd name="T15" fmla="*/ 6 h 82"/>
                <a:gd name="T16" fmla="*/ 118 w 166"/>
                <a:gd name="T17" fmla="*/ 7 h 82"/>
                <a:gd name="T18" fmla="*/ 144 w 166"/>
                <a:gd name="T19" fmla="*/ 9 h 82"/>
                <a:gd name="T20" fmla="*/ 154 w 166"/>
                <a:gd name="T21" fmla="*/ 16 h 82"/>
                <a:gd name="T22" fmla="*/ 166 w 166"/>
                <a:gd name="T23" fmla="*/ 19 h 82"/>
                <a:gd name="T24" fmla="*/ 165 w 166"/>
                <a:gd name="T25" fmla="*/ 24 h 82"/>
                <a:gd name="T26" fmla="*/ 142 w 166"/>
                <a:gd name="T27" fmla="*/ 35 h 82"/>
                <a:gd name="T28" fmla="*/ 139 w 166"/>
                <a:gd name="T29" fmla="*/ 43 h 82"/>
                <a:gd name="T30" fmla="*/ 118 w 166"/>
                <a:gd name="T31" fmla="*/ 46 h 82"/>
                <a:gd name="T32" fmla="*/ 116 w 166"/>
                <a:gd name="T33" fmla="*/ 58 h 82"/>
                <a:gd name="T34" fmla="*/ 97 w 166"/>
                <a:gd name="T35" fmla="*/ 56 h 82"/>
                <a:gd name="T36" fmla="*/ 87 w 166"/>
                <a:gd name="T37" fmla="*/ 60 h 82"/>
                <a:gd name="T38" fmla="*/ 74 w 166"/>
                <a:gd name="T39" fmla="*/ 70 h 82"/>
                <a:gd name="T40" fmla="*/ 77 w 166"/>
                <a:gd name="T41" fmla="*/ 74 h 82"/>
                <a:gd name="T42" fmla="*/ 74 w 166"/>
                <a:gd name="T43" fmla="*/ 79 h 82"/>
                <a:gd name="T44" fmla="*/ 43 w 166"/>
                <a:gd name="T45" fmla="*/ 82 h 82"/>
                <a:gd name="T46" fmla="*/ 20 w 166"/>
                <a:gd name="T47" fmla="*/ 76 h 82"/>
                <a:gd name="T48" fmla="*/ 2 w 166"/>
                <a:gd name="T49" fmla="*/ 77 h 82"/>
                <a:gd name="T50" fmla="*/ 0 w 166"/>
                <a:gd name="T51" fmla="*/ 65 h 82"/>
                <a:gd name="T52" fmla="*/ 20 w 166"/>
                <a:gd name="T53" fmla="*/ 69 h 82"/>
                <a:gd name="T54" fmla="*/ 24 w 166"/>
                <a:gd name="T55" fmla="*/ 62 h 82"/>
                <a:gd name="T56" fmla="*/ 37 w 166"/>
                <a:gd name="T57" fmla="*/ 64 h 82"/>
                <a:gd name="T58" fmla="*/ 55 w 166"/>
                <a:gd name="T59" fmla="*/ 49 h 82"/>
                <a:gd name="T60" fmla="*/ 31 w 166"/>
                <a:gd name="T61" fmla="*/ 39 h 82"/>
                <a:gd name="T62" fmla="*/ 21 w 166"/>
                <a:gd name="T63" fmla="*/ 44 h 82"/>
                <a:gd name="T64" fmla="*/ 6 w 166"/>
                <a:gd name="T65" fmla="*/ 36 h 82"/>
                <a:gd name="T66" fmla="*/ 16 w 166"/>
                <a:gd name="T67" fmla="*/ 23 h 82"/>
                <a:gd name="T68" fmla="*/ 11 w 166"/>
                <a:gd name="T69" fmla="*/ 2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" h="82">
                  <a:moveTo>
                    <a:pt x="11" y="21"/>
                  </a:moveTo>
                  <a:lnTo>
                    <a:pt x="12" y="12"/>
                  </a:lnTo>
                  <a:lnTo>
                    <a:pt x="22" y="9"/>
                  </a:lnTo>
                  <a:lnTo>
                    <a:pt x="52" y="16"/>
                  </a:lnTo>
                  <a:lnTo>
                    <a:pt x="50" y="4"/>
                  </a:lnTo>
                  <a:lnTo>
                    <a:pt x="58" y="0"/>
                  </a:lnTo>
                  <a:lnTo>
                    <a:pt x="85" y="8"/>
                  </a:lnTo>
                  <a:lnTo>
                    <a:pt x="90" y="6"/>
                  </a:lnTo>
                  <a:lnTo>
                    <a:pt x="118" y="7"/>
                  </a:lnTo>
                  <a:lnTo>
                    <a:pt x="144" y="9"/>
                  </a:lnTo>
                  <a:lnTo>
                    <a:pt x="154" y="16"/>
                  </a:lnTo>
                  <a:lnTo>
                    <a:pt x="166" y="19"/>
                  </a:lnTo>
                  <a:lnTo>
                    <a:pt x="165" y="24"/>
                  </a:lnTo>
                  <a:lnTo>
                    <a:pt x="142" y="35"/>
                  </a:lnTo>
                  <a:lnTo>
                    <a:pt x="139" y="43"/>
                  </a:lnTo>
                  <a:lnTo>
                    <a:pt x="118" y="46"/>
                  </a:lnTo>
                  <a:lnTo>
                    <a:pt x="116" y="58"/>
                  </a:lnTo>
                  <a:lnTo>
                    <a:pt x="97" y="56"/>
                  </a:lnTo>
                  <a:lnTo>
                    <a:pt x="87" y="60"/>
                  </a:lnTo>
                  <a:lnTo>
                    <a:pt x="74" y="70"/>
                  </a:lnTo>
                  <a:lnTo>
                    <a:pt x="77" y="74"/>
                  </a:lnTo>
                  <a:lnTo>
                    <a:pt x="74" y="79"/>
                  </a:lnTo>
                  <a:lnTo>
                    <a:pt x="43" y="82"/>
                  </a:lnTo>
                  <a:lnTo>
                    <a:pt x="20" y="76"/>
                  </a:lnTo>
                  <a:lnTo>
                    <a:pt x="2" y="77"/>
                  </a:lnTo>
                  <a:lnTo>
                    <a:pt x="0" y="65"/>
                  </a:lnTo>
                  <a:lnTo>
                    <a:pt x="20" y="69"/>
                  </a:lnTo>
                  <a:lnTo>
                    <a:pt x="24" y="62"/>
                  </a:lnTo>
                  <a:lnTo>
                    <a:pt x="37" y="64"/>
                  </a:lnTo>
                  <a:lnTo>
                    <a:pt x="55" y="49"/>
                  </a:lnTo>
                  <a:lnTo>
                    <a:pt x="31" y="39"/>
                  </a:lnTo>
                  <a:lnTo>
                    <a:pt x="21" y="44"/>
                  </a:lnTo>
                  <a:lnTo>
                    <a:pt x="6" y="36"/>
                  </a:lnTo>
                  <a:lnTo>
                    <a:pt x="16" y="23"/>
                  </a:lnTo>
                  <a:lnTo>
                    <a:pt x="11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7" name="Freeform 104">
              <a:extLst>
                <a:ext uri="{FF2B5EF4-FFF2-40B4-BE49-F238E27FC236}">
                  <a16:creationId xmlns:a16="http://schemas.microsoft.com/office/drawing/2014/main" id="{5B0F5608-49CB-2446-AE99-490A92A49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215" y="3788310"/>
              <a:ext cx="154055" cy="143075"/>
            </a:xfrm>
            <a:custGeom>
              <a:avLst/>
              <a:gdLst>
                <a:gd name="T0" fmla="*/ 27 w 97"/>
                <a:gd name="T1" fmla="*/ 81 h 85"/>
                <a:gd name="T2" fmla="*/ 18 w 97"/>
                <a:gd name="T3" fmla="*/ 71 h 85"/>
                <a:gd name="T4" fmla="*/ 7 w 97"/>
                <a:gd name="T5" fmla="*/ 49 h 85"/>
                <a:gd name="T6" fmla="*/ 0 w 97"/>
                <a:gd name="T7" fmla="*/ 24 h 85"/>
                <a:gd name="T8" fmla="*/ 10 w 97"/>
                <a:gd name="T9" fmla="*/ 7 h 85"/>
                <a:gd name="T10" fmla="*/ 33 w 97"/>
                <a:gd name="T11" fmla="*/ 3 h 85"/>
                <a:gd name="T12" fmla="*/ 51 w 97"/>
                <a:gd name="T13" fmla="*/ 6 h 85"/>
                <a:gd name="T14" fmla="*/ 67 w 97"/>
                <a:gd name="T15" fmla="*/ 14 h 85"/>
                <a:gd name="T16" fmla="*/ 73 w 97"/>
                <a:gd name="T17" fmla="*/ 0 h 85"/>
                <a:gd name="T18" fmla="*/ 90 w 97"/>
                <a:gd name="T19" fmla="*/ 7 h 85"/>
                <a:gd name="T20" fmla="*/ 96 w 97"/>
                <a:gd name="T21" fmla="*/ 21 h 85"/>
                <a:gd name="T22" fmla="*/ 97 w 97"/>
                <a:gd name="T23" fmla="*/ 46 h 85"/>
                <a:gd name="T24" fmla="*/ 68 w 97"/>
                <a:gd name="T25" fmla="*/ 62 h 85"/>
                <a:gd name="T26" fmla="*/ 77 w 97"/>
                <a:gd name="T27" fmla="*/ 75 h 85"/>
                <a:gd name="T28" fmla="*/ 58 w 97"/>
                <a:gd name="T29" fmla="*/ 76 h 85"/>
                <a:gd name="T30" fmla="*/ 42 w 97"/>
                <a:gd name="T31" fmla="*/ 85 h 85"/>
                <a:gd name="T32" fmla="*/ 27 w 97"/>
                <a:gd name="T3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85">
                  <a:moveTo>
                    <a:pt x="27" y="81"/>
                  </a:moveTo>
                  <a:lnTo>
                    <a:pt x="18" y="71"/>
                  </a:lnTo>
                  <a:lnTo>
                    <a:pt x="7" y="49"/>
                  </a:lnTo>
                  <a:lnTo>
                    <a:pt x="0" y="24"/>
                  </a:lnTo>
                  <a:lnTo>
                    <a:pt x="10" y="7"/>
                  </a:lnTo>
                  <a:lnTo>
                    <a:pt x="33" y="3"/>
                  </a:lnTo>
                  <a:lnTo>
                    <a:pt x="51" y="6"/>
                  </a:lnTo>
                  <a:lnTo>
                    <a:pt x="67" y="14"/>
                  </a:lnTo>
                  <a:lnTo>
                    <a:pt x="73" y="0"/>
                  </a:lnTo>
                  <a:lnTo>
                    <a:pt x="90" y="7"/>
                  </a:lnTo>
                  <a:lnTo>
                    <a:pt x="96" y="21"/>
                  </a:lnTo>
                  <a:lnTo>
                    <a:pt x="97" y="46"/>
                  </a:lnTo>
                  <a:lnTo>
                    <a:pt x="68" y="62"/>
                  </a:lnTo>
                  <a:lnTo>
                    <a:pt x="77" y="75"/>
                  </a:lnTo>
                  <a:lnTo>
                    <a:pt x="58" y="76"/>
                  </a:lnTo>
                  <a:lnTo>
                    <a:pt x="42" y="85"/>
                  </a:lnTo>
                  <a:lnTo>
                    <a:pt x="27" y="8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8" name="Freeform 105">
              <a:extLst>
                <a:ext uri="{FF2B5EF4-FFF2-40B4-BE49-F238E27FC236}">
                  <a16:creationId xmlns:a16="http://schemas.microsoft.com/office/drawing/2014/main" id="{CBA44807-589B-7140-BD9A-AEF202CFC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966" y="2948380"/>
              <a:ext cx="122291" cy="146441"/>
            </a:xfrm>
            <a:custGeom>
              <a:avLst/>
              <a:gdLst>
                <a:gd name="T0" fmla="*/ 29 w 77"/>
                <a:gd name="T1" fmla="*/ 0 h 87"/>
                <a:gd name="T2" fmla="*/ 55 w 77"/>
                <a:gd name="T3" fmla="*/ 24 h 87"/>
                <a:gd name="T4" fmla="*/ 66 w 77"/>
                <a:gd name="T5" fmla="*/ 38 h 87"/>
                <a:gd name="T6" fmla="*/ 77 w 77"/>
                <a:gd name="T7" fmla="*/ 62 h 87"/>
                <a:gd name="T8" fmla="*/ 75 w 77"/>
                <a:gd name="T9" fmla="*/ 73 h 87"/>
                <a:gd name="T10" fmla="*/ 61 w 77"/>
                <a:gd name="T11" fmla="*/ 77 h 87"/>
                <a:gd name="T12" fmla="*/ 51 w 77"/>
                <a:gd name="T13" fmla="*/ 85 h 87"/>
                <a:gd name="T14" fmla="*/ 36 w 77"/>
                <a:gd name="T15" fmla="*/ 87 h 87"/>
                <a:gd name="T16" fmla="*/ 29 w 77"/>
                <a:gd name="T17" fmla="*/ 76 h 87"/>
                <a:gd name="T18" fmla="*/ 26 w 77"/>
                <a:gd name="T19" fmla="*/ 61 h 87"/>
                <a:gd name="T20" fmla="*/ 9 w 77"/>
                <a:gd name="T21" fmla="*/ 39 h 87"/>
                <a:gd name="T22" fmla="*/ 20 w 77"/>
                <a:gd name="T23" fmla="*/ 35 h 87"/>
                <a:gd name="T24" fmla="*/ 0 w 77"/>
                <a:gd name="T25" fmla="*/ 18 h 87"/>
                <a:gd name="T26" fmla="*/ 1 w 77"/>
                <a:gd name="T27" fmla="*/ 16 h 87"/>
                <a:gd name="T28" fmla="*/ 8 w 77"/>
                <a:gd name="T29" fmla="*/ 17 h 87"/>
                <a:gd name="T30" fmla="*/ 11 w 77"/>
                <a:gd name="T31" fmla="*/ 7 h 87"/>
                <a:gd name="T32" fmla="*/ 22 w 77"/>
                <a:gd name="T33" fmla="*/ 6 h 87"/>
                <a:gd name="T34" fmla="*/ 29 w 77"/>
                <a:gd name="T35" fmla="*/ 5 h 87"/>
                <a:gd name="T36" fmla="*/ 29 w 77"/>
                <a:gd name="T3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7">
                  <a:moveTo>
                    <a:pt x="29" y="0"/>
                  </a:moveTo>
                  <a:lnTo>
                    <a:pt x="55" y="24"/>
                  </a:lnTo>
                  <a:lnTo>
                    <a:pt x="66" y="38"/>
                  </a:lnTo>
                  <a:lnTo>
                    <a:pt x="77" y="62"/>
                  </a:lnTo>
                  <a:lnTo>
                    <a:pt x="75" y="73"/>
                  </a:lnTo>
                  <a:lnTo>
                    <a:pt x="61" y="77"/>
                  </a:lnTo>
                  <a:lnTo>
                    <a:pt x="51" y="85"/>
                  </a:lnTo>
                  <a:lnTo>
                    <a:pt x="36" y="87"/>
                  </a:lnTo>
                  <a:lnTo>
                    <a:pt x="29" y="76"/>
                  </a:lnTo>
                  <a:lnTo>
                    <a:pt x="26" y="61"/>
                  </a:lnTo>
                  <a:lnTo>
                    <a:pt x="9" y="39"/>
                  </a:lnTo>
                  <a:lnTo>
                    <a:pt x="20" y="35"/>
                  </a:lnTo>
                  <a:lnTo>
                    <a:pt x="0" y="18"/>
                  </a:lnTo>
                  <a:lnTo>
                    <a:pt x="1" y="16"/>
                  </a:lnTo>
                  <a:lnTo>
                    <a:pt x="8" y="17"/>
                  </a:lnTo>
                  <a:lnTo>
                    <a:pt x="11" y="7"/>
                  </a:lnTo>
                  <a:lnTo>
                    <a:pt x="22" y="6"/>
                  </a:lnTo>
                  <a:lnTo>
                    <a:pt x="29" y="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49" name="Freeform 106">
              <a:extLst>
                <a:ext uri="{FF2B5EF4-FFF2-40B4-BE49-F238E27FC236}">
                  <a16:creationId xmlns:a16="http://schemas.microsoft.com/office/drawing/2014/main" id="{434E44BE-7929-974D-BC79-1FF0F3A95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8286" y="2786791"/>
              <a:ext cx="44469" cy="48814"/>
            </a:xfrm>
            <a:custGeom>
              <a:avLst/>
              <a:gdLst>
                <a:gd name="T0" fmla="*/ 12 w 28"/>
                <a:gd name="T1" fmla="*/ 25 h 29"/>
                <a:gd name="T2" fmla="*/ 12 w 28"/>
                <a:gd name="T3" fmla="*/ 29 h 29"/>
                <a:gd name="T4" fmla="*/ 10 w 28"/>
                <a:gd name="T5" fmla="*/ 29 h 29"/>
                <a:gd name="T6" fmla="*/ 8 w 28"/>
                <a:gd name="T7" fmla="*/ 22 h 29"/>
                <a:gd name="T8" fmla="*/ 4 w 28"/>
                <a:gd name="T9" fmla="*/ 20 h 29"/>
                <a:gd name="T10" fmla="*/ 0 w 28"/>
                <a:gd name="T11" fmla="*/ 14 h 29"/>
                <a:gd name="T12" fmla="*/ 2 w 28"/>
                <a:gd name="T13" fmla="*/ 9 h 29"/>
                <a:gd name="T14" fmla="*/ 6 w 28"/>
                <a:gd name="T15" fmla="*/ 8 h 29"/>
                <a:gd name="T16" fmla="*/ 8 w 28"/>
                <a:gd name="T17" fmla="*/ 1 h 29"/>
                <a:gd name="T18" fmla="*/ 11 w 28"/>
                <a:gd name="T19" fmla="*/ 0 h 29"/>
                <a:gd name="T20" fmla="*/ 13 w 28"/>
                <a:gd name="T21" fmla="*/ 3 h 29"/>
                <a:gd name="T22" fmla="*/ 17 w 28"/>
                <a:gd name="T23" fmla="*/ 4 h 29"/>
                <a:gd name="T24" fmla="*/ 19 w 28"/>
                <a:gd name="T25" fmla="*/ 7 h 29"/>
                <a:gd name="T26" fmla="*/ 22 w 28"/>
                <a:gd name="T27" fmla="*/ 8 h 29"/>
                <a:gd name="T28" fmla="*/ 26 w 28"/>
                <a:gd name="T29" fmla="*/ 12 h 29"/>
                <a:gd name="T30" fmla="*/ 28 w 28"/>
                <a:gd name="T31" fmla="*/ 12 h 29"/>
                <a:gd name="T32" fmla="*/ 27 w 28"/>
                <a:gd name="T33" fmla="*/ 17 h 29"/>
                <a:gd name="T34" fmla="*/ 25 w 28"/>
                <a:gd name="T35" fmla="*/ 20 h 29"/>
                <a:gd name="T36" fmla="*/ 25 w 28"/>
                <a:gd name="T37" fmla="*/ 21 h 29"/>
                <a:gd name="T38" fmla="*/ 22 w 28"/>
                <a:gd name="T39" fmla="*/ 22 h 29"/>
                <a:gd name="T40" fmla="*/ 12 w 28"/>
                <a:gd name="T41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9">
                  <a:moveTo>
                    <a:pt x="12" y="25"/>
                  </a:moveTo>
                  <a:lnTo>
                    <a:pt x="12" y="29"/>
                  </a:lnTo>
                  <a:lnTo>
                    <a:pt x="10" y="29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2" y="9"/>
                  </a:lnTo>
                  <a:lnTo>
                    <a:pt x="6" y="8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7"/>
                  </a:lnTo>
                  <a:lnTo>
                    <a:pt x="22" y="8"/>
                  </a:lnTo>
                  <a:lnTo>
                    <a:pt x="26" y="12"/>
                  </a:lnTo>
                  <a:lnTo>
                    <a:pt x="28" y="12"/>
                  </a:lnTo>
                  <a:lnTo>
                    <a:pt x="27" y="17"/>
                  </a:lnTo>
                  <a:lnTo>
                    <a:pt x="25" y="20"/>
                  </a:lnTo>
                  <a:lnTo>
                    <a:pt x="25" y="21"/>
                  </a:lnTo>
                  <a:lnTo>
                    <a:pt x="22" y="22"/>
                  </a:lnTo>
                  <a:lnTo>
                    <a:pt x="12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0" name="Freeform 107">
              <a:extLst>
                <a:ext uri="{FF2B5EF4-FFF2-40B4-BE49-F238E27FC236}">
                  <a16:creationId xmlns:a16="http://schemas.microsoft.com/office/drawing/2014/main" id="{E1649B98-2226-7547-B6E7-73E0DA816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1734" y="3246311"/>
              <a:ext cx="53999" cy="53863"/>
            </a:xfrm>
            <a:custGeom>
              <a:avLst/>
              <a:gdLst>
                <a:gd name="T0" fmla="*/ 22 w 34"/>
                <a:gd name="T1" fmla="*/ 2 h 32"/>
                <a:gd name="T2" fmla="*/ 27 w 34"/>
                <a:gd name="T3" fmla="*/ 11 h 32"/>
                <a:gd name="T4" fmla="*/ 26 w 34"/>
                <a:gd name="T5" fmla="*/ 16 h 32"/>
                <a:gd name="T6" fmla="*/ 34 w 34"/>
                <a:gd name="T7" fmla="*/ 31 h 32"/>
                <a:gd name="T8" fmla="*/ 21 w 34"/>
                <a:gd name="T9" fmla="*/ 32 h 32"/>
                <a:gd name="T10" fmla="*/ 16 w 34"/>
                <a:gd name="T11" fmla="*/ 22 h 32"/>
                <a:gd name="T12" fmla="*/ 0 w 34"/>
                <a:gd name="T13" fmla="*/ 20 h 32"/>
                <a:gd name="T14" fmla="*/ 10 w 34"/>
                <a:gd name="T15" fmla="*/ 0 h 32"/>
                <a:gd name="T16" fmla="*/ 22 w 34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2">
                  <a:moveTo>
                    <a:pt x="22" y="2"/>
                  </a:moveTo>
                  <a:lnTo>
                    <a:pt x="27" y="11"/>
                  </a:lnTo>
                  <a:lnTo>
                    <a:pt x="26" y="16"/>
                  </a:lnTo>
                  <a:lnTo>
                    <a:pt x="34" y="31"/>
                  </a:lnTo>
                  <a:lnTo>
                    <a:pt x="21" y="32"/>
                  </a:lnTo>
                  <a:lnTo>
                    <a:pt x="16" y="22"/>
                  </a:lnTo>
                  <a:lnTo>
                    <a:pt x="0" y="20"/>
                  </a:lnTo>
                  <a:lnTo>
                    <a:pt x="10" y="0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1" name="Freeform 108">
              <a:extLst>
                <a:ext uri="{FF2B5EF4-FFF2-40B4-BE49-F238E27FC236}">
                  <a16:creationId xmlns:a16="http://schemas.microsoft.com/office/drawing/2014/main" id="{D646C728-9A28-BE4B-9EE7-E01F76DA8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2924" y="3512261"/>
              <a:ext cx="239817" cy="299614"/>
            </a:xfrm>
            <a:custGeom>
              <a:avLst/>
              <a:gdLst>
                <a:gd name="T0" fmla="*/ 111 w 151"/>
                <a:gd name="T1" fmla="*/ 170 h 178"/>
                <a:gd name="T2" fmla="*/ 116 w 151"/>
                <a:gd name="T3" fmla="*/ 161 h 178"/>
                <a:gd name="T4" fmla="*/ 114 w 151"/>
                <a:gd name="T5" fmla="*/ 143 h 178"/>
                <a:gd name="T6" fmla="*/ 97 w 151"/>
                <a:gd name="T7" fmla="*/ 125 h 178"/>
                <a:gd name="T8" fmla="*/ 93 w 151"/>
                <a:gd name="T9" fmla="*/ 104 h 178"/>
                <a:gd name="T10" fmla="*/ 77 w 151"/>
                <a:gd name="T11" fmla="*/ 87 h 178"/>
                <a:gd name="T12" fmla="*/ 63 w 151"/>
                <a:gd name="T13" fmla="*/ 86 h 178"/>
                <a:gd name="T14" fmla="*/ 60 w 151"/>
                <a:gd name="T15" fmla="*/ 93 h 178"/>
                <a:gd name="T16" fmla="*/ 50 w 151"/>
                <a:gd name="T17" fmla="*/ 94 h 178"/>
                <a:gd name="T18" fmla="*/ 44 w 151"/>
                <a:gd name="T19" fmla="*/ 90 h 178"/>
                <a:gd name="T20" fmla="*/ 26 w 151"/>
                <a:gd name="T21" fmla="*/ 103 h 178"/>
                <a:gd name="T22" fmla="*/ 23 w 151"/>
                <a:gd name="T23" fmla="*/ 84 h 178"/>
                <a:gd name="T24" fmla="*/ 24 w 151"/>
                <a:gd name="T25" fmla="*/ 62 h 178"/>
                <a:gd name="T26" fmla="*/ 12 w 151"/>
                <a:gd name="T27" fmla="*/ 61 h 178"/>
                <a:gd name="T28" fmla="*/ 9 w 151"/>
                <a:gd name="T29" fmla="*/ 49 h 178"/>
                <a:gd name="T30" fmla="*/ 0 w 151"/>
                <a:gd name="T31" fmla="*/ 42 h 178"/>
                <a:gd name="T32" fmla="*/ 3 w 151"/>
                <a:gd name="T33" fmla="*/ 34 h 178"/>
                <a:gd name="T34" fmla="*/ 16 w 151"/>
                <a:gd name="T35" fmla="*/ 21 h 178"/>
                <a:gd name="T36" fmla="*/ 18 w 151"/>
                <a:gd name="T37" fmla="*/ 26 h 178"/>
                <a:gd name="T38" fmla="*/ 28 w 151"/>
                <a:gd name="T39" fmla="*/ 26 h 178"/>
                <a:gd name="T40" fmla="*/ 21 w 151"/>
                <a:gd name="T41" fmla="*/ 3 h 178"/>
                <a:gd name="T42" fmla="*/ 30 w 151"/>
                <a:gd name="T43" fmla="*/ 0 h 178"/>
                <a:gd name="T44" fmla="*/ 43 w 151"/>
                <a:gd name="T45" fmla="*/ 16 h 178"/>
                <a:gd name="T46" fmla="*/ 55 w 151"/>
                <a:gd name="T47" fmla="*/ 35 h 178"/>
                <a:gd name="T48" fmla="*/ 77 w 151"/>
                <a:gd name="T49" fmla="*/ 35 h 178"/>
                <a:gd name="T50" fmla="*/ 87 w 151"/>
                <a:gd name="T51" fmla="*/ 53 h 178"/>
                <a:gd name="T52" fmla="*/ 76 w 151"/>
                <a:gd name="T53" fmla="*/ 59 h 178"/>
                <a:gd name="T54" fmla="*/ 72 w 151"/>
                <a:gd name="T55" fmla="*/ 66 h 178"/>
                <a:gd name="T56" fmla="*/ 96 w 151"/>
                <a:gd name="T57" fmla="*/ 79 h 178"/>
                <a:gd name="T58" fmla="*/ 115 w 151"/>
                <a:gd name="T59" fmla="*/ 103 h 178"/>
                <a:gd name="T60" fmla="*/ 129 w 151"/>
                <a:gd name="T61" fmla="*/ 122 h 178"/>
                <a:gd name="T62" fmla="*/ 145 w 151"/>
                <a:gd name="T63" fmla="*/ 136 h 178"/>
                <a:gd name="T64" fmla="*/ 151 w 151"/>
                <a:gd name="T65" fmla="*/ 151 h 178"/>
                <a:gd name="T66" fmla="*/ 150 w 151"/>
                <a:gd name="T67" fmla="*/ 171 h 178"/>
                <a:gd name="T68" fmla="*/ 133 w 151"/>
                <a:gd name="T69" fmla="*/ 164 h 178"/>
                <a:gd name="T70" fmla="*/ 127 w 151"/>
                <a:gd name="T71" fmla="*/ 178 h 178"/>
                <a:gd name="T72" fmla="*/ 111 w 151"/>
                <a:gd name="T73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78">
                  <a:moveTo>
                    <a:pt x="111" y="170"/>
                  </a:moveTo>
                  <a:lnTo>
                    <a:pt x="116" y="161"/>
                  </a:lnTo>
                  <a:lnTo>
                    <a:pt x="114" y="143"/>
                  </a:lnTo>
                  <a:lnTo>
                    <a:pt x="97" y="125"/>
                  </a:lnTo>
                  <a:lnTo>
                    <a:pt x="93" y="104"/>
                  </a:lnTo>
                  <a:lnTo>
                    <a:pt x="77" y="87"/>
                  </a:lnTo>
                  <a:lnTo>
                    <a:pt x="63" y="86"/>
                  </a:lnTo>
                  <a:lnTo>
                    <a:pt x="60" y="93"/>
                  </a:lnTo>
                  <a:lnTo>
                    <a:pt x="50" y="94"/>
                  </a:lnTo>
                  <a:lnTo>
                    <a:pt x="44" y="90"/>
                  </a:lnTo>
                  <a:lnTo>
                    <a:pt x="26" y="103"/>
                  </a:lnTo>
                  <a:lnTo>
                    <a:pt x="23" y="84"/>
                  </a:lnTo>
                  <a:lnTo>
                    <a:pt x="24" y="62"/>
                  </a:lnTo>
                  <a:lnTo>
                    <a:pt x="12" y="61"/>
                  </a:lnTo>
                  <a:lnTo>
                    <a:pt x="9" y="49"/>
                  </a:lnTo>
                  <a:lnTo>
                    <a:pt x="0" y="42"/>
                  </a:lnTo>
                  <a:lnTo>
                    <a:pt x="3" y="34"/>
                  </a:lnTo>
                  <a:lnTo>
                    <a:pt x="16" y="21"/>
                  </a:lnTo>
                  <a:lnTo>
                    <a:pt x="18" y="26"/>
                  </a:lnTo>
                  <a:lnTo>
                    <a:pt x="28" y="26"/>
                  </a:lnTo>
                  <a:lnTo>
                    <a:pt x="21" y="3"/>
                  </a:lnTo>
                  <a:lnTo>
                    <a:pt x="30" y="0"/>
                  </a:lnTo>
                  <a:lnTo>
                    <a:pt x="43" y="16"/>
                  </a:lnTo>
                  <a:lnTo>
                    <a:pt x="55" y="35"/>
                  </a:lnTo>
                  <a:lnTo>
                    <a:pt x="77" y="35"/>
                  </a:lnTo>
                  <a:lnTo>
                    <a:pt x="87" y="53"/>
                  </a:lnTo>
                  <a:lnTo>
                    <a:pt x="76" y="59"/>
                  </a:lnTo>
                  <a:lnTo>
                    <a:pt x="72" y="66"/>
                  </a:lnTo>
                  <a:lnTo>
                    <a:pt x="96" y="79"/>
                  </a:lnTo>
                  <a:lnTo>
                    <a:pt x="115" y="103"/>
                  </a:lnTo>
                  <a:lnTo>
                    <a:pt x="129" y="122"/>
                  </a:lnTo>
                  <a:lnTo>
                    <a:pt x="145" y="136"/>
                  </a:lnTo>
                  <a:lnTo>
                    <a:pt x="151" y="151"/>
                  </a:lnTo>
                  <a:lnTo>
                    <a:pt x="150" y="171"/>
                  </a:lnTo>
                  <a:lnTo>
                    <a:pt x="133" y="164"/>
                  </a:lnTo>
                  <a:lnTo>
                    <a:pt x="127" y="178"/>
                  </a:lnTo>
                  <a:lnTo>
                    <a:pt x="111" y="17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2" name="Freeform 109">
              <a:extLst>
                <a:ext uri="{FF2B5EF4-FFF2-40B4-BE49-F238E27FC236}">
                  <a16:creationId xmlns:a16="http://schemas.microsoft.com/office/drawing/2014/main" id="{653A6F08-2C21-AA43-8D79-BEC982F18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626" y="3086405"/>
              <a:ext cx="38117" cy="53863"/>
            </a:xfrm>
            <a:custGeom>
              <a:avLst/>
              <a:gdLst>
                <a:gd name="T0" fmla="*/ 12 w 24"/>
                <a:gd name="T1" fmla="*/ 28 h 32"/>
                <a:gd name="T2" fmla="*/ 7 w 24"/>
                <a:gd name="T3" fmla="*/ 29 h 32"/>
                <a:gd name="T4" fmla="*/ 6 w 24"/>
                <a:gd name="T5" fmla="*/ 32 h 32"/>
                <a:gd name="T6" fmla="*/ 0 w 24"/>
                <a:gd name="T7" fmla="*/ 32 h 32"/>
                <a:gd name="T8" fmla="*/ 5 w 24"/>
                <a:gd name="T9" fmla="*/ 15 h 32"/>
                <a:gd name="T10" fmla="*/ 12 w 24"/>
                <a:gd name="T11" fmla="*/ 1 h 32"/>
                <a:gd name="T12" fmla="*/ 12 w 24"/>
                <a:gd name="T13" fmla="*/ 0 h 32"/>
                <a:gd name="T14" fmla="*/ 20 w 24"/>
                <a:gd name="T15" fmla="*/ 1 h 32"/>
                <a:gd name="T16" fmla="*/ 24 w 24"/>
                <a:gd name="T17" fmla="*/ 9 h 32"/>
                <a:gd name="T18" fmla="*/ 15 w 24"/>
                <a:gd name="T19" fmla="*/ 17 h 32"/>
                <a:gd name="T20" fmla="*/ 12 w 24"/>
                <a:gd name="T2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2">
                  <a:moveTo>
                    <a:pt x="12" y="28"/>
                  </a:moveTo>
                  <a:lnTo>
                    <a:pt x="7" y="29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5" y="15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20" y="1"/>
                  </a:lnTo>
                  <a:lnTo>
                    <a:pt x="24" y="9"/>
                  </a:lnTo>
                  <a:lnTo>
                    <a:pt x="15" y="17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3" name="Freeform 110">
              <a:extLst>
                <a:ext uri="{FF2B5EF4-FFF2-40B4-BE49-F238E27FC236}">
                  <a16:creationId xmlns:a16="http://schemas.microsoft.com/office/drawing/2014/main" id="{08795B11-7E5B-394A-9814-0E008DDBE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722" y="3998713"/>
              <a:ext cx="112762" cy="146441"/>
            </a:xfrm>
            <a:custGeom>
              <a:avLst/>
              <a:gdLst>
                <a:gd name="T0" fmla="*/ 68 w 71"/>
                <a:gd name="T1" fmla="*/ 87 h 87"/>
                <a:gd name="T2" fmla="*/ 63 w 71"/>
                <a:gd name="T3" fmla="*/ 87 h 87"/>
                <a:gd name="T4" fmla="*/ 44 w 71"/>
                <a:gd name="T5" fmla="*/ 77 h 87"/>
                <a:gd name="T6" fmla="*/ 27 w 71"/>
                <a:gd name="T7" fmla="*/ 61 h 87"/>
                <a:gd name="T8" fmla="*/ 12 w 71"/>
                <a:gd name="T9" fmla="*/ 50 h 87"/>
                <a:gd name="T10" fmla="*/ 0 w 71"/>
                <a:gd name="T11" fmla="*/ 37 h 87"/>
                <a:gd name="T12" fmla="*/ 4 w 71"/>
                <a:gd name="T13" fmla="*/ 30 h 87"/>
                <a:gd name="T14" fmla="*/ 5 w 71"/>
                <a:gd name="T15" fmla="*/ 24 h 87"/>
                <a:gd name="T16" fmla="*/ 13 w 71"/>
                <a:gd name="T17" fmla="*/ 12 h 87"/>
                <a:gd name="T18" fmla="*/ 22 w 71"/>
                <a:gd name="T19" fmla="*/ 3 h 87"/>
                <a:gd name="T20" fmla="*/ 26 w 71"/>
                <a:gd name="T21" fmla="*/ 2 h 87"/>
                <a:gd name="T22" fmla="*/ 31 w 71"/>
                <a:gd name="T23" fmla="*/ 0 h 87"/>
                <a:gd name="T24" fmla="*/ 38 w 71"/>
                <a:gd name="T25" fmla="*/ 13 h 87"/>
                <a:gd name="T26" fmla="*/ 37 w 71"/>
                <a:gd name="T27" fmla="*/ 21 h 87"/>
                <a:gd name="T28" fmla="*/ 41 w 71"/>
                <a:gd name="T29" fmla="*/ 26 h 87"/>
                <a:gd name="T30" fmla="*/ 46 w 71"/>
                <a:gd name="T31" fmla="*/ 26 h 87"/>
                <a:gd name="T32" fmla="*/ 49 w 71"/>
                <a:gd name="T33" fmla="*/ 17 h 87"/>
                <a:gd name="T34" fmla="*/ 55 w 71"/>
                <a:gd name="T35" fmla="*/ 18 h 87"/>
                <a:gd name="T36" fmla="*/ 54 w 71"/>
                <a:gd name="T37" fmla="*/ 24 h 87"/>
                <a:gd name="T38" fmla="*/ 55 w 71"/>
                <a:gd name="T39" fmla="*/ 34 h 87"/>
                <a:gd name="T40" fmla="*/ 52 w 71"/>
                <a:gd name="T41" fmla="*/ 43 h 87"/>
                <a:gd name="T42" fmla="*/ 57 w 71"/>
                <a:gd name="T43" fmla="*/ 49 h 87"/>
                <a:gd name="T44" fmla="*/ 63 w 71"/>
                <a:gd name="T45" fmla="*/ 50 h 87"/>
                <a:gd name="T46" fmla="*/ 70 w 71"/>
                <a:gd name="T47" fmla="*/ 59 h 87"/>
                <a:gd name="T48" fmla="*/ 71 w 71"/>
                <a:gd name="T49" fmla="*/ 67 h 87"/>
                <a:gd name="T50" fmla="*/ 69 w 71"/>
                <a:gd name="T51" fmla="*/ 70 h 87"/>
                <a:gd name="T52" fmla="*/ 68 w 71"/>
                <a:gd name="T5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87">
                  <a:moveTo>
                    <a:pt x="68" y="87"/>
                  </a:moveTo>
                  <a:lnTo>
                    <a:pt x="63" y="87"/>
                  </a:lnTo>
                  <a:lnTo>
                    <a:pt x="44" y="77"/>
                  </a:lnTo>
                  <a:lnTo>
                    <a:pt x="27" y="61"/>
                  </a:lnTo>
                  <a:lnTo>
                    <a:pt x="12" y="50"/>
                  </a:lnTo>
                  <a:lnTo>
                    <a:pt x="0" y="37"/>
                  </a:lnTo>
                  <a:lnTo>
                    <a:pt x="4" y="30"/>
                  </a:lnTo>
                  <a:lnTo>
                    <a:pt x="5" y="24"/>
                  </a:lnTo>
                  <a:lnTo>
                    <a:pt x="13" y="12"/>
                  </a:lnTo>
                  <a:lnTo>
                    <a:pt x="22" y="3"/>
                  </a:lnTo>
                  <a:lnTo>
                    <a:pt x="26" y="2"/>
                  </a:lnTo>
                  <a:lnTo>
                    <a:pt x="31" y="0"/>
                  </a:lnTo>
                  <a:lnTo>
                    <a:pt x="38" y="13"/>
                  </a:lnTo>
                  <a:lnTo>
                    <a:pt x="37" y="21"/>
                  </a:lnTo>
                  <a:lnTo>
                    <a:pt x="41" y="26"/>
                  </a:lnTo>
                  <a:lnTo>
                    <a:pt x="46" y="26"/>
                  </a:lnTo>
                  <a:lnTo>
                    <a:pt x="49" y="17"/>
                  </a:lnTo>
                  <a:lnTo>
                    <a:pt x="55" y="18"/>
                  </a:lnTo>
                  <a:lnTo>
                    <a:pt x="54" y="24"/>
                  </a:lnTo>
                  <a:lnTo>
                    <a:pt x="55" y="34"/>
                  </a:lnTo>
                  <a:lnTo>
                    <a:pt x="52" y="43"/>
                  </a:lnTo>
                  <a:lnTo>
                    <a:pt x="57" y="49"/>
                  </a:lnTo>
                  <a:lnTo>
                    <a:pt x="63" y="50"/>
                  </a:lnTo>
                  <a:lnTo>
                    <a:pt x="70" y="59"/>
                  </a:lnTo>
                  <a:lnTo>
                    <a:pt x="71" y="67"/>
                  </a:lnTo>
                  <a:lnTo>
                    <a:pt x="69" y="70"/>
                  </a:lnTo>
                  <a:lnTo>
                    <a:pt x="68" y="8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4" name="Freeform 111">
              <a:extLst>
                <a:ext uri="{FF2B5EF4-FFF2-40B4-BE49-F238E27FC236}">
                  <a16:creationId xmlns:a16="http://schemas.microsoft.com/office/drawing/2014/main" id="{ECCAA33F-4ABF-A941-80B6-B24C71A60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294" y="3138585"/>
              <a:ext cx="454222" cy="474669"/>
            </a:xfrm>
            <a:custGeom>
              <a:avLst/>
              <a:gdLst>
                <a:gd name="T0" fmla="*/ 101 w 286"/>
                <a:gd name="T1" fmla="*/ 213 h 282"/>
                <a:gd name="T2" fmla="*/ 88 w 286"/>
                <a:gd name="T3" fmla="*/ 221 h 282"/>
                <a:gd name="T4" fmla="*/ 78 w 286"/>
                <a:gd name="T5" fmla="*/ 210 h 282"/>
                <a:gd name="T6" fmla="*/ 49 w 286"/>
                <a:gd name="T7" fmla="*/ 201 h 282"/>
                <a:gd name="T8" fmla="*/ 41 w 286"/>
                <a:gd name="T9" fmla="*/ 188 h 282"/>
                <a:gd name="T10" fmla="*/ 27 w 286"/>
                <a:gd name="T11" fmla="*/ 178 h 282"/>
                <a:gd name="T12" fmla="*/ 19 w 286"/>
                <a:gd name="T13" fmla="*/ 182 h 282"/>
                <a:gd name="T14" fmla="*/ 12 w 286"/>
                <a:gd name="T15" fmla="*/ 170 h 282"/>
                <a:gd name="T16" fmla="*/ 11 w 286"/>
                <a:gd name="T17" fmla="*/ 162 h 282"/>
                <a:gd name="T18" fmla="*/ 0 w 286"/>
                <a:gd name="T19" fmla="*/ 146 h 282"/>
                <a:gd name="T20" fmla="*/ 7 w 286"/>
                <a:gd name="T21" fmla="*/ 138 h 282"/>
                <a:gd name="T22" fmla="*/ 5 w 286"/>
                <a:gd name="T23" fmla="*/ 125 h 282"/>
                <a:gd name="T24" fmla="*/ 7 w 286"/>
                <a:gd name="T25" fmla="*/ 113 h 282"/>
                <a:gd name="T26" fmla="*/ 6 w 286"/>
                <a:gd name="T27" fmla="*/ 104 h 282"/>
                <a:gd name="T28" fmla="*/ 9 w 286"/>
                <a:gd name="T29" fmla="*/ 87 h 282"/>
                <a:gd name="T30" fmla="*/ 7 w 286"/>
                <a:gd name="T31" fmla="*/ 77 h 282"/>
                <a:gd name="T32" fmla="*/ 1 w 286"/>
                <a:gd name="T33" fmla="*/ 59 h 282"/>
                <a:gd name="T34" fmla="*/ 10 w 286"/>
                <a:gd name="T35" fmla="*/ 54 h 282"/>
                <a:gd name="T36" fmla="*/ 11 w 286"/>
                <a:gd name="T37" fmla="*/ 45 h 282"/>
                <a:gd name="T38" fmla="*/ 9 w 286"/>
                <a:gd name="T39" fmla="*/ 37 h 282"/>
                <a:gd name="T40" fmla="*/ 21 w 286"/>
                <a:gd name="T41" fmla="*/ 29 h 282"/>
                <a:gd name="T42" fmla="*/ 26 w 286"/>
                <a:gd name="T43" fmla="*/ 22 h 282"/>
                <a:gd name="T44" fmla="*/ 34 w 286"/>
                <a:gd name="T45" fmla="*/ 16 h 282"/>
                <a:gd name="T46" fmla="*/ 35 w 286"/>
                <a:gd name="T47" fmla="*/ 0 h 282"/>
                <a:gd name="T48" fmla="*/ 55 w 286"/>
                <a:gd name="T49" fmla="*/ 7 h 282"/>
                <a:gd name="T50" fmla="*/ 63 w 286"/>
                <a:gd name="T51" fmla="*/ 6 h 282"/>
                <a:gd name="T52" fmla="*/ 77 w 286"/>
                <a:gd name="T53" fmla="*/ 9 h 282"/>
                <a:gd name="T54" fmla="*/ 101 w 286"/>
                <a:gd name="T55" fmla="*/ 18 h 282"/>
                <a:gd name="T56" fmla="*/ 110 w 286"/>
                <a:gd name="T57" fmla="*/ 37 h 282"/>
                <a:gd name="T58" fmla="*/ 126 w 286"/>
                <a:gd name="T59" fmla="*/ 41 h 282"/>
                <a:gd name="T60" fmla="*/ 151 w 286"/>
                <a:gd name="T61" fmla="*/ 50 h 282"/>
                <a:gd name="T62" fmla="*/ 170 w 286"/>
                <a:gd name="T63" fmla="*/ 60 h 282"/>
                <a:gd name="T64" fmla="*/ 178 w 286"/>
                <a:gd name="T65" fmla="*/ 54 h 282"/>
                <a:gd name="T66" fmla="*/ 186 w 286"/>
                <a:gd name="T67" fmla="*/ 45 h 282"/>
                <a:gd name="T68" fmla="*/ 181 w 286"/>
                <a:gd name="T69" fmla="*/ 29 h 282"/>
                <a:gd name="T70" fmla="*/ 186 w 286"/>
                <a:gd name="T71" fmla="*/ 19 h 282"/>
                <a:gd name="T72" fmla="*/ 198 w 286"/>
                <a:gd name="T73" fmla="*/ 9 h 282"/>
                <a:gd name="T74" fmla="*/ 210 w 286"/>
                <a:gd name="T75" fmla="*/ 6 h 282"/>
                <a:gd name="T76" fmla="*/ 234 w 286"/>
                <a:gd name="T77" fmla="*/ 11 h 282"/>
                <a:gd name="T78" fmla="*/ 241 w 286"/>
                <a:gd name="T79" fmla="*/ 20 h 282"/>
                <a:gd name="T80" fmla="*/ 247 w 286"/>
                <a:gd name="T81" fmla="*/ 20 h 282"/>
                <a:gd name="T82" fmla="*/ 253 w 286"/>
                <a:gd name="T83" fmla="*/ 23 h 282"/>
                <a:gd name="T84" fmla="*/ 270 w 286"/>
                <a:gd name="T85" fmla="*/ 26 h 282"/>
                <a:gd name="T86" fmla="*/ 275 w 286"/>
                <a:gd name="T87" fmla="*/ 33 h 282"/>
                <a:gd name="T88" fmla="*/ 270 w 286"/>
                <a:gd name="T89" fmla="*/ 43 h 282"/>
                <a:gd name="T90" fmla="*/ 273 w 286"/>
                <a:gd name="T91" fmla="*/ 51 h 282"/>
                <a:gd name="T92" fmla="*/ 269 w 286"/>
                <a:gd name="T93" fmla="*/ 64 h 282"/>
                <a:gd name="T94" fmla="*/ 275 w 286"/>
                <a:gd name="T95" fmla="*/ 81 h 282"/>
                <a:gd name="T96" fmla="*/ 280 w 286"/>
                <a:gd name="T97" fmla="*/ 155 h 282"/>
                <a:gd name="T98" fmla="*/ 284 w 286"/>
                <a:gd name="T99" fmla="*/ 231 h 282"/>
                <a:gd name="T100" fmla="*/ 286 w 286"/>
                <a:gd name="T101" fmla="*/ 273 h 282"/>
                <a:gd name="T102" fmla="*/ 265 w 286"/>
                <a:gd name="T103" fmla="*/ 273 h 282"/>
                <a:gd name="T104" fmla="*/ 265 w 286"/>
                <a:gd name="T105" fmla="*/ 282 h 282"/>
                <a:gd name="T106" fmla="*/ 192 w 286"/>
                <a:gd name="T107" fmla="*/ 242 h 282"/>
                <a:gd name="T108" fmla="*/ 119 w 286"/>
                <a:gd name="T109" fmla="*/ 202 h 282"/>
                <a:gd name="T110" fmla="*/ 101 w 286"/>
                <a:gd name="T111" fmla="*/ 21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6" h="282">
                  <a:moveTo>
                    <a:pt x="101" y="213"/>
                  </a:moveTo>
                  <a:lnTo>
                    <a:pt x="88" y="221"/>
                  </a:lnTo>
                  <a:lnTo>
                    <a:pt x="78" y="210"/>
                  </a:lnTo>
                  <a:lnTo>
                    <a:pt x="49" y="201"/>
                  </a:lnTo>
                  <a:lnTo>
                    <a:pt x="41" y="188"/>
                  </a:lnTo>
                  <a:lnTo>
                    <a:pt x="27" y="178"/>
                  </a:lnTo>
                  <a:lnTo>
                    <a:pt x="19" y="182"/>
                  </a:lnTo>
                  <a:lnTo>
                    <a:pt x="12" y="170"/>
                  </a:lnTo>
                  <a:lnTo>
                    <a:pt x="11" y="162"/>
                  </a:lnTo>
                  <a:lnTo>
                    <a:pt x="0" y="146"/>
                  </a:lnTo>
                  <a:lnTo>
                    <a:pt x="7" y="138"/>
                  </a:lnTo>
                  <a:lnTo>
                    <a:pt x="5" y="125"/>
                  </a:lnTo>
                  <a:lnTo>
                    <a:pt x="7" y="113"/>
                  </a:lnTo>
                  <a:lnTo>
                    <a:pt x="6" y="104"/>
                  </a:lnTo>
                  <a:lnTo>
                    <a:pt x="9" y="87"/>
                  </a:lnTo>
                  <a:lnTo>
                    <a:pt x="7" y="77"/>
                  </a:lnTo>
                  <a:lnTo>
                    <a:pt x="1" y="59"/>
                  </a:lnTo>
                  <a:lnTo>
                    <a:pt x="10" y="54"/>
                  </a:lnTo>
                  <a:lnTo>
                    <a:pt x="11" y="45"/>
                  </a:lnTo>
                  <a:lnTo>
                    <a:pt x="9" y="37"/>
                  </a:lnTo>
                  <a:lnTo>
                    <a:pt x="21" y="29"/>
                  </a:lnTo>
                  <a:lnTo>
                    <a:pt x="26" y="22"/>
                  </a:lnTo>
                  <a:lnTo>
                    <a:pt x="34" y="16"/>
                  </a:lnTo>
                  <a:lnTo>
                    <a:pt x="35" y="0"/>
                  </a:lnTo>
                  <a:lnTo>
                    <a:pt x="55" y="7"/>
                  </a:lnTo>
                  <a:lnTo>
                    <a:pt x="63" y="6"/>
                  </a:lnTo>
                  <a:lnTo>
                    <a:pt x="77" y="9"/>
                  </a:lnTo>
                  <a:lnTo>
                    <a:pt x="101" y="18"/>
                  </a:lnTo>
                  <a:lnTo>
                    <a:pt x="110" y="37"/>
                  </a:lnTo>
                  <a:lnTo>
                    <a:pt x="126" y="41"/>
                  </a:lnTo>
                  <a:lnTo>
                    <a:pt x="151" y="50"/>
                  </a:lnTo>
                  <a:lnTo>
                    <a:pt x="170" y="60"/>
                  </a:lnTo>
                  <a:lnTo>
                    <a:pt x="178" y="54"/>
                  </a:lnTo>
                  <a:lnTo>
                    <a:pt x="186" y="45"/>
                  </a:lnTo>
                  <a:lnTo>
                    <a:pt x="181" y="29"/>
                  </a:lnTo>
                  <a:lnTo>
                    <a:pt x="186" y="19"/>
                  </a:lnTo>
                  <a:lnTo>
                    <a:pt x="198" y="9"/>
                  </a:lnTo>
                  <a:lnTo>
                    <a:pt x="210" y="6"/>
                  </a:lnTo>
                  <a:lnTo>
                    <a:pt x="234" y="11"/>
                  </a:lnTo>
                  <a:lnTo>
                    <a:pt x="241" y="20"/>
                  </a:lnTo>
                  <a:lnTo>
                    <a:pt x="247" y="20"/>
                  </a:lnTo>
                  <a:lnTo>
                    <a:pt x="253" y="23"/>
                  </a:lnTo>
                  <a:lnTo>
                    <a:pt x="270" y="26"/>
                  </a:lnTo>
                  <a:lnTo>
                    <a:pt x="275" y="33"/>
                  </a:lnTo>
                  <a:lnTo>
                    <a:pt x="270" y="43"/>
                  </a:lnTo>
                  <a:lnTo>
                    <a:pt x="273" y="51"/>
                  </a:lnTo>
                  <a:lnTo>
                    <a:pt x="269" y="64"/>
                  </a:lnTo>
                  <a:lnTo>
                    <a:pt x="275" y="81"/>
                  </a:lnTo>
                  <a:lnTo>
                    <a:pt x="280" y="155"/>
                  </a:lnTo>
                  <a:lnTo>
                    <a:pt x="284" y="231"/>
                  </a:lnTo>
                  <a:lnTo>
                    <a:pt x="286" y="273"/>
                  </a:lnTo>
                  <a:lnTo>
                    <a:pt x="265" y="273"/>
                  </a:lnTo>
                  <a:lnTo>
                    <a:pt x="265" y="282"/>
                  </a:lnTo>
                  <a:lnTo>
                    <a:pt x="192" y="242"/>
                  </a:lnTo>
                  <a:lnTo>
                    <a:pt x="119" y="202"/>
                  </a:lnTo>
                  <a:lnTo>
                    <a:pt x="101" y="2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5" name="Freeform 112">
              <a:extLst>
                <a:ext uri="{FF2B5EF4-FFF2-40B4-BE49-F238E27FC236}">
                  <a16:creationId xmlns:a16="http://schemas.microsoft.com/office/drawing/2014/main" id="{CE9F60E5-8161-AC4F-AEFE-B5AF538B4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4998" y="3953266"/>
              <a:ext cx="61940" cy="134658"/>
            </a:xfrm>
            <a:custGeom>
              <a:avLst/>
              <a:gdLst>
                <a:gd name="T0" fmla="*/ 39 w 39"/>
                <a:gd name="T1" fmla="*/ 48 h 80"/>
                <a:gd name="T2" fmla="*/ 37 w 39"/>
                <a:gd name="T3" fmla="*/ 70 h 80"/>
                <a:gd name="T4" fmla="*/ 29 w 39"/>
                <a:gd name="T5" fmla="*/ 76 h 80"/>
                <a:gd name="T6" fmla="*/ 14 w 39"/>
                <a:gd name="T7" fmla="*/ 80 h 80"/>
                <a:gd name="T8" fmla="*/ 4 w 39"/>
                <a:gd name="T9" fmla="*/ 64 h 80"/>
                <a:gd name="T10" fmla="*/ 0 w 39"/>
                <a:gd name="T11" fmla="*/ 34 h 80"/>
                <a:gd name="T12" fmla="*/ 6 w 39"/>
                <a:gd name="T13" fmla="*/ 0 h 80"/>
                <a:gd name="T14" fmla="*/ 19 w 39"/>
                <a:gd name="T15" fmla="*/ 12 h 80"/>
                <a:gd name="T16" fmla="*/ 29 w 39"/>
                <a:gd name="T17" fmla="*/ 26 h 80"/>
                <a:gd name="T18" fmla="*/ 39 w 39"/>
                <a:gd name="T19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0">
                  <a:moveTo>
                    <a:pt x="39" y="48"/>
                  </a:moveTo>
                  <a:lnTo>
                    <a:pt x="37" y="70"/>
                  </a:lnTo>
                  <a:lnTo>
                    <a:pt x="29" y="76"/>
                  </a:lnTo>
                  <a:lnTo>
                    <a:pt x="14" y="80"/>
                  </a:lnTo>
                  <a:lnTo>
                    <a:pt x="4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9" y="12"/>
                  </a:lnTo>
                  <a:lnTo>
                    <a:pt x="29" y="26"/>
                  </a:lnTo>
                  <a:lnTo>
                    <a:pt x="39" y="4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6" name="Freeform 113">
              <a:extLst>
                <a:ext uri="{FF2B5EF4-FFF2-40B4-BE49-F238E27FC236}">
                  <a16:creationId xmlns:a16="http://schemas.microsoft.com/office/drawing/2014/main" id="{63FAAF6D-5F98-B349-B611-EF35A5E4C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632" y="5299845"/>
              <a:ext cx="66704" cy="69012"/>
            </a:xfrm>
            <a:custGeom>
              <a:avLst/>
              <a:gdLst>
                <a:gd name="T0" fmla="*/ 36 w 42"/>
                <a:gd name="T1" fmla="*/ 6 h 41"/>
                <a:gd name="T2" fmla="*/ 42 w 42"/>
                <a:gd name="T3" fmla="*/ 12 h 41"/>
                <a:gd name="T4" fmla="*/ 36 w 42"/>
                <a:gd name="T5" fmla="*/ 22 h 41"/>
                <a:gd name="T6" fmla="*/ 32 w 42"/>
                <a:gd name="T7" fmla="*/ 29 h 41"/>
                <a:gd name="T8" fmla="*/ 22 w 42"/>
                <a:gd name="T9" fmla="*/ 32 h 41"/>
                <a:gd name="T10" fmla="*/ 18 w 42"/>
                <a:gd name="T11" fmla="*/ 39 h 41"/>
                <a:gd name="T12" fmla="*/ 12 w 42"/>
                <a:gd name="T13" fmla="*/ 41 h 41"/>
                <a:gd name="T14" fmla="*/ 0 w 42"/>
                <a:gd name="T15" fmla="*/ 25 h 41"/>
                <a:gd name="T16" fmla="*/ 10 w 42"/>
                <a:gd name="T17" fmla="*/ 12 h 41"/>
                <a:gd name="T18" fmla="*/ 20 w 42"/>
                <a:gd name="T19" fmla="*/ 4 h 41"/>
                <a:gd name="T20" fmla="*/ 29 w 42"/>
                <a:gd name="T21" fmla="*/ 0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42" y="12"/>
                  </a:lnTo>
                  <a:lnTo>
                    <a:pt x="36" y="22"/>
                  </a:lnTo>
                  <a:lnTo>
                    <a:pt x="32" y="29"/>
                  </a:lnTo>
                  <a:lnTo>
                    <a:pt x="22" y="32"/>
                  </a:lnTo>
                  <a:lnTo>
                    <a:pt x="18" y="39"/>
                  </a:lnTo>
                  <a:lnTo>
                    <a:pt x="12" y="41"/>
                  </a:lnTo>
                  <a:lnTo>
                    <a:pt x="0" y="25"/>
                  </a:lnTo>
                  <a:lnTo>
                    <a:pt x="10" y="12"/>
                  </a:lnTo>
                  <a:lnTo>
                    <a:pt x="20" y="4"/>
                  </a:lnTo>
                  <a:lnTo>
                    <a:pt x="29" y="0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7" name="Freeform 114">
              <a:extLst>
                <a:ext uri="{FF2B5EF4-FFF2-40B4-BE49-F238E27FC236}">
                  <a16:creationId xmlns:a16="http://schemas.microsoft.com/office/drawing/2014/main" id="{4343F920-E037-7C44-99EC-CB4E54895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463" y="2342419"/>
              <a:ext cx="139760" cy="80795"/>
            </a:xfrm>
            <a:custGeom>
              <a:avLst/>
              <a:gdLst>
                <a:gd name="T0" fmla="*/ 31 w 88"/>
                <a:gd name="T1" fmla="*/ 40 h 48"/>
                <a:gd name="T2" fmla="*/ 29 w 88"/>
                <a:gd name="T3" fmla="*/ 35 h 48"/>
                <a:gd name="T4" fmla="*/ 30 w 88"/>
                <a:gd name="T5" fmla="*/ 30 h 48"/>
                <a:gd name="T6" fmla="*/ 22 w 88"/>
                <a:gd name="T7" fmla="*/ 27 h 48"/>
                <a:gd name="T8" fmla="*/ 6 w 88"/>
                <a:gd name="T9" fmla="*/ 23 h 48"/>
                <a:gd name="T10" fmla="*/ 0 w 88"/>
                <a:gd name="T11" fmla="*/ 7 h 48"/>
                <a:gd name="T12" fmla="*/ 17 w 88"/>
                <a:gd name="T13" fmla="*/ 0 h 48"/>
                <a:gd name="T14" fmla="*/ 42 w 88"/>
                <a:gd name="T15" fmla="*/ 2 h 48"/>
                <a:gd name="T16" fmla="*/ 57 w 88"/>
                <a:gd name="T17" fmla="*/ 0 h 48"/>
                <a:gd name="T18" fmla="*/ 60 w 88"/>
                <a:gd name="T19" fmla="*/ 4 h 48"/>
                <a:gd name="T20" fmla="*/ 68 w 88"/>
                <a:gd name="T21" fmla="*/ 5 h 48"/>
                <a:gd name="T22" fmla="*/ 85 w 88"/>
                <a:gd name="T23" fmla="*/ 15 h 48"/>
                <a:gd name="T24" fmla="*/ 88 w 88"/>
                <a:gd name="T25" fmla="*/ 24 h 48"/>
                <a:gd name="T26" fmla="*/ 76 w 88"/>
                <a:gd name="T27" fmla="*/ 30 h 48"/>
                <a:gd name="T28" fmla="*/ 74 w 88"/>
                <a:gd name="T29" fmla="*/ 41 h 48"/>
                <a:gd name="T30" fmla="*/ 58 w 88"/>
                <a:gd name="T31" fmla="*/ 48 h 48"/>
                <a:gd name="T32" fmla="*/ 44 w 88"/>
                <a:gd name="T33" fmla="*/ 48 h 48"/>
                <a:gd name="T34" fmla="*/ 39 w 88"/>
                <a:gd name="T35" fmla="*/ 42 h 48"/>
                <a:gd name="T36" fmla="*/ 31 w 88"/>
                <a:gd name="T3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48">
                  <a:moveTo>
                    <a:pt x="31" y="40"/>
                  </a:moveTo>
                  <a:lnTo>
                    <a:pt x="29" y="35"/>
                  </a:lnTo>
                  <a:lnTo>
                    <a:pt x="30" y="30"/>
                  </a:lnTo>
                  <a:lnTo>
                    <a:pt x="22" y="27"/>
                  </a:lnTo>
                  <a:lnTo>
                    <a:pt x="6" y="23"/>
                  </a:lnTo>
                  <a:lnTo>
                    <a:pt x="0" y="7"/>
                  </a:lnTo>
                  <a:lnTo>
                    <a:pt x="17" y="0"/>
                  </a:lnTo>
                  <a:lnTo>
                    <a:pt x="42" y="2"/>
                  </a:lnTo>
                  <a:lnTo>
                    <a:pt x="57" y="0"/>
                  </a:lnTo>
                  <a:lnTo>
                    <a:pt x="60" y="4"/>
                  </a:lnTo>
                  <a:lnTo>
                    <a:pt x="68" y="5"/>
                  </a:lnTo>
                  <a:lnTo>
                    <a:pt x="85" y="15"/>
                  </a:lnTo>
                  <a:lnTo>
                    <a:pt x="88" y="24"/>
                  </a:lnTo>
                  <a:lnTo>
                    <a:pt x="76" y="30"/>
                  </a:lnTo>
                  <a:lnTo>
                    <a:pt x="74" y="41"/>
                  </a:lnTo>
                  <a:lnTo>
                    <a:pt x="58" y="48"/>
                  </a:lnTo>
                  <a:lnTo>
                    <a:pt x="44" y="48"/>
                  </a:lnTo>
                  <a:lnTo>
                    <a:pt x="39" y="42"/>
                  </a:lnTo>
                  <a:lnTo>
                    <a:pt x="31" y="4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8" name="Freeform 115">
              <a:extLst>
                <a:ext uri="{FF2B5EF4-FFF2-40B4-BE49-F238E27FC236}">
                  <a16:creationId xmlns:a16="http://schemas.microsoft.com/office/drawing/2014/main" id="{C3CC020A-B746-7C4B-B163-5EA71455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79" y="2551139"/>
              <a:ext cx="14294" cy="23565"/>
            </a:xfrm>
            <a:custGeom>
              <a:avLst/>
              <a:gdLst>
                <a:gd name="T0" fmla="*/ 6 w 9"/>
                <a:gd name="T1" fmla="*/ 0 h 14"/>
                <a:gd name="T2" fmla="*/ 9 w 9"/>
                <a:gd name="T3" fmla="*/ 5 h 14"/>
                <a:gd name="T4" fmla="*/ 8 w 9"/>
                <a:gd name="T5" fmla="*/ 14 h 14"/>
                <a:gd name="T6" fmla="*/ 4 w 9"/>
                <a:gd name="T7" fmla="*/ 14 h 14"/>
                <a:gd name="T8" fmla="*/ 0 w 9"/>
                <a:gd name="T9" fmla="*/ 13 h 14"/>
                <a:gd name="T10" fmla="*/ 2 w 9"/>
                <a:gd name="T11" fmla="*/ 1 h 14"/>
                <a:gd name="T12" fmla="*/ 6 w 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6" y="0"/>
                  </a:moveTo>
                  <a:lnTo>
                    <a:pt x="9" y="5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3"/>
                  </a:lnTo>
                  <a:lnTo>
                    <a:pt x="2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59" name="Freeform 116">
              <a:extLst>
                <a:ext uri="{FF2B5EF4-FFF2-40B4-BE49-F238E27FC236}">
                  <a16:creationId xmlns:a16="http://schemas.microsoft.com/office/drawing/2014/main" id="{4E249B1B-5568-2748-9592-FD9A07B94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875" y="2288556"/>
              <a:ext cx="173113" cy="79112"/>
            </a:xfrm>
            <a:custGeom>
              <a:avLst/>
              <a:gdLst>
                <a:gd name="T0" fmla="*/ 1 w 109"/>
                <a:gd name="T1" fmla="*/ 39 h 47"/>
                <a:gd name="T2" fmla="*/ 0 w 109"/>
                <a:gd name="T3" fmla="*/ 24 h 47"/>
                <a:gd name="T4" fmla="*/ 5 w 109"/>
                <a:gd name="T5" fmla="*/ 11 h 47"/>
                <a:gd name="T6" fmla="*/ 18 w 109"/>
                <a:gd name="T7" fmla="*/ 5 h 47"/>
                <a:gd name="T8" fmla="*/ 33 w 109"/>
                <a:gd name="T9" fmla="*/ 19 h 47"/>
                <a:gd name="T10" fmla="*/ 45 w 109"/>
                <a:gd name="T11" fmla="*/ 19 h 47"/>
                <a:gd name="T12" fmla="*/ 45 w 109"/>
                <a:gd name="T13" fmla="*/ 4 h 47"/>
                <a:gd name="T14" fmla="*/ 57 w 109"/>
                <a:gd name="T15" fmla="*/ 0 h 47"/>
                <a:gd name="T16" fmla="*/ 64 w 109"/>
                <a:gd name="T17" fmla="*/ 3 h 47"/>
                <a:gd name="T18" fmla="*/ 79 w 109"/>
                <a:gd name="T19" fmla="*/ 10 h 47"/>
                <a:gd name="T20" fmla="*/ 91 w 109"/>
                <a:gd name="T21" fmla="*/ 10 h 47"/>
                <a:gd name="T22" fmla="*/ 99 w 109"/>
                <a:gd name="T23" fmla="*/ 15 h 47"/>
                <a:gd name="T24" fmla="*/ 102 w 109"/>
                <a:gd name="T25" fmla="*/ 24 h 47"/>
                <a:gd name="T26" fmla="*/ 109 w 109"/>
                <a:gd name="T27" fmla="*/ 36 h 47"/>
                <a:gd name="T28" fmla="*/ 94 w 109"/>
                <a:gd name="T29" fmla="*/ 43 h 47"/>
                <a:gd name="T30" fmla="*/ 86 w 109"/>
                <a:gd name="T31" fmla="*/ 47 h 47"/>
                <a:gd name="T32" fmla="*/ 69 w 109"/>
                <a:gd name="T33" fmla="*/ 37 h 47"/>
                <a:gd name="T34" fmla="*/ 61 w 109"/>
                <a:gd name="T35" fmla="*/ 36 h 47"/>
                <a:gd name="T36" fmla="*/ 58 w 109"/>
                <a:gd name="T37" fmla="*/ 32 h 47"/>
                <a:gd name="T38" fmla="*/ 43 w 109"/>
                <a:gd name="T39" fmla="*/ 34 h 47"/>
                <a:gd name="T40" fmla="*/ 18 w 109"/>
                <a:gd name="T41" fmla="*/ 32 h 47"/>
                <a:gd name="T42" fmla="*/ 1 w 109"/>
                <a:gd name="T43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47">
                  <a:moveTo>
                    <a:pt x="1" y="39"/>
                  </a:moveTo>
                  <a:lnTo>
                    <a:pt x="0" y="24"/>
                  </a:lnTo>
                  <a:lnTo>
                    <a:pt x="5" y="11"/>
                  </a:lnTo>
                  <a:lnTo>
                    <a:pt x="18" y="5"/>
                  </a:lnTo>
                  <a:lnTo>
                    <a:pt x="33" y="19"/>
                  </a:lnTo>
                  <a:lnTo>
                    <a:pt x="45" y="19"/>
                  </a:lnTo>
                  <a:lnTo>
                    <a:pt x="45" y="4"/>
                  </a:lnTo>
                  <a:lnTo>
                    <a:pt x="57" y="0"/>
                  </a:lnTo>
                  <a:lnTo>
                    <a:pt x="64" y="3"/>
                  </a:lnTo>
                  <a:lnTo>
                    <a:pt x="79" y="10"/>
                  </a:lnTo>
                  <a:lnTo>
                    <a:pt x="91" y="10"/>
                  </a:lnTo>
                  <a:lnTo>
                    <a:pt x="99" y="15"/>
                  </a:lnTo>
                  <a:lnTo>
                    <a:pt x="102" y="24"/>
                  </a:lnTo>
                  <a:lnTo>
                    <a:pt x="109" y="36"/>
                  </a:lnTo>
                  <a:lnTo>
                    <a:pt x="94" y="43"/>
                  </a:lnTo>
                  <a:lnTo>
                    <a:pt x="86" y="47"/>
                  </a:lnTo>
                  <a:lnTo>
                    <a:pt x="69" y="37"/>
                  </a:lnTo>
                  <a:lnTo>
                    <a:pt x="61" y="36"/>
                  </a:lnTo>
                  <a:lnTo>
                    <a:pt x="58" y="32"/>
                  </a:lnTo>
                  <a:lnTo>
                    <a:pt x="43" y="34"/>
                  </a:lnTo>
                  <a:lnTo>
                    <a:pt x="18" y="32"/>
                  </a:lnTo>
                  <a:lnTo>
                    <a:pt x="1" y="3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0" name="Freeform 117">
              <a:extLst>
                <a:ext uri="{FF2B5EF4-FFF2-40B4-BE49-F238E27FC236}">
                  <a16:creationId xmlns:a16="http://schemas.microsoft.com/office/drawing/2014/main" id="{93C78287-7C73-A84C-BB29-02893130A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669" y="3047691"/>
              <a:ext cx="455811" cy="499918"/>
            </a:xfrm>
            <a:custGeom>
              <a:avLst/>
              <a:gdLst>
                <a:gd name="T0" fmla="*/ 227 w 287"/>
                <a:gd name="T1" fmla="*/ 9 h 297"/>
                <a:gd name="T2" fmla="*/ 261 w 287"/>
                <a:gd name="T3" fmla="*/ 12 h 297"/>
                <a:gd name="T4" fmla="*/ 275 w 287"/>
                <a:gd name="T5" fmla="*/ 25 h 297"/>
                <a:gd name="T6" fmla="*/ 282 w 287"/>
                <a:gd name="T7" fmla="*/ 60 h 297"/>
                <a:gd name="T8" fmla="*/ 284 w 287"/>
                <a:gd name="T9" fmla="*/ 72 h 297"/>
                <a:gd name="T10" fmla="*/ 253 w 287"/>
                <a:gd name="T11" fmla="*/ 84 h 297"/>
                <a:gd name="T12" fmla="*/ 242 w 287"/>
                <a:gd name="T13" fmla="*/ 101 h 297"/>
                <a:gd name="T14" fmla="*/ 214 w 287"/>
                <a:gd name="T15" fmla="*/ 119 h 297"/>
                <a:gd name="T16" fmla="*/ 182 w 287"/>
                <a:gd name="T17" fmla="*/ 128 h 297"/>
                <a:gd name="T18" fmla="*/ 153 w 287"/>
                <a:gd name="T19" fmla="*/ 168 h 297"/>
                <a:gd name="T20" fmla="*/ 150 w 287"/>
                <a:gd name="T21" fmla="*/ 168 h 297"/>
                <a:gd name="T22" fmla="*/ 139 w 287"/>
                <a:gd name="T23" fmla="*/ 180 h 297"/>
                <a:gd name="T24" fmla="*/ 125 w 287"/>
                <a:gd name="T25" fmla="*/ 184 h 297"/>
                <a:gd name="T26" fmla="*/ 104 w 287"/>
                <a:gd name="T27" fmla="*/ 184 h 297"/>
                <a:gd name="T28" fmla="*/ 92 w 287"/>
                <a:gd name="T29" fmla="*/ 202 h 297"/>
                <a:gd name="T30" fmla="*/ 58 w 287"/>
                <a:gd name="T31" fmla="*/ 250 h 297"/>
                <a:gd name="T32" fmla="*/ 43 w 287"/>
                <a:gd name="T33" fmla="*/ 288 h 297"/>
                <a:gd name="T34" fmla="*/ 0 w 287"/>
                <a:gd name="T35" fmla="*/ 297 h 297"/>
                <a:gd name="T36" fmla="*/ 1 w 287"/>
                <a:gd name="T37" fmla="*/ 288 h 297"/>
                <a:gd name="T38" fmla="*/ 14 w 287"/>
                <a:gd name="T39" fmla="*/ 271 h 297"/>
                <a:gd name="T40" fmla="*/ 20 w 287"/>
                <a:gd name="T41" fmla="*/ 249 h 297"/>
                <a:gd name="T42" fmla="*/ 37 w 287"/>
                <a:gd name="T43" fmla="*/ 233 h 297"/>
                <a:gd name="T44" fmla="*/ 42 w 287"/>
                <a:gd name="T45" fmla="*/ 210 h 297"/>
                <a:gd name="T46" fmla="*/ 61 w 287"/>
                <a:gd name="T47" fmla="*/ 189 h 297"/>
                <a:gd name="T48" fmla="*/ 74 w 287"/>
                <a:gd name="T49" fmla="*/ 168 h 297"/>
                <a:gd name="T50" fmla="*/ 99 w 287"/>
                <a:gd name="T51" fmla="*/ 158 h 297"/>
                <a:gd name="T52" fmla="*/ 123 w 287"/>
                <a:gd name="T53" fmla="*/ 138 h 297"/>
                <a:gd name="T54" fmla="*/ 134 w 287"/>
                <a:gd name="T55" fmla="*/ 95 h 297"/>
                <a:gd name="T56" fmla="*/ 144 w 287"/>
                <a:gd name="T57" fmla="*/ 66 h 297"/>
                <a:gd name="T58" fmla="*/ 173 w 287"/>
                <a:gd name="T59" fmla="*/ 43 h 297"/>
                <a:gd name="T60" fmla="*/ 198 w 287"/>
                <a:gd name="T61" fmla="*/ 13 h 297"/>
                <a:gd name="T62" fmla="*/ 217 w 287"/>
                <a:gd name="T6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97">
                  <a:moveTo>
                    <a:pt x="217" y="0"/>
                  </a:moveTo>
                  <a:lnTo>
                    <a:pt x="227" y="9"/>
                  </a:lnTo>
                  <a:lnTo>
                    <a:pt x="244" y="7"/>
                  </a:lnTo>
                  <a:lnTo>
                    <a:pt x="261" y="12"/>
                  </a:lnTo>
                  <a:lnTo>
                    <a:pt x="269" y="12"/>
                  </a:lnTo>
                  <a:lnTo>
                    <a:pt x="275" y="25"/>
                  </a:lnTo>
                  <a:lnTo>
                    <a:pt x="276" y="38"/>
                  </a:lnTo>
                  <a:lnTo>
                    <a:pt x="282" y="60"/>
                  </a:lnTo>
                  <a:lnTo>
                    <a:pt x="287" y="64"/>
                  </a:lnTo>
                  <a:lnTo>
                    <a:pt x="284" y="72"/>
                  </a:lnTo>
                  <a:lnTo>
                    <a:pt x="261" y="76"/>
                  </a:lnTo>
                  <a:lnTo>
                    <a:pt x="253" y="84"/>
                  </a:lnTo>
                  <a:lnTo>
                    <a:pt x="242" y="85"/>
                  </a:lnTo>
                  <a:lnTo>
                    <a:pt x="242" y="101"/>
                  </a:lnTo>
                  <a:lnTo>
                    <a:pt x="221" y="109"/>
                  </a:lnTo>
                  <a:lnTo>
                    <a:pt x="214" y="119"/>
                  </a:lnTo>
                  <a:lnTo>
                    <a:pt x="200" y="125"/>
                  </a:lnTo>
                  <a:lnTo>
                    <a:pt x="182" y="128"/>
                  </a:lnTo>
                  <a:lnTo>
                    <a:pt x="153" y="143"/>
                  </a:lnTo>
                  <a:lnTo>
                    <a:pt x="153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9"/>
                  </a:lnTo>
                  <a:lnTo>
                    <a:pt x="139" y="180"/>
                  </a:lnTo>
                  <a:lnTo>
                    <a:pt x="133" y="184"/>
                  </a:lnTo>
                  <a:lnTo>
                    <a:pt x="125" y="184"/>
                  </a:lnTo>
                  <a:lnTo>
                    <a:pt x="119" y="182"/>
                  </a:lnTo>
                  <a:lnTo>
                    <a:pt x="104" y="184"/>
                  </a:lnTo>
                  <a:lnTo>
                    <a:pt x="98" y="200"/>
                  </a:lnTo>
                  <a:lnTo>
                    <a:pt x="92" y="202"/>
                  </a:lnTo>
                  <a:lnTo>
                    <a:pt x="83" y="228"/>
                  </a:lnTo>
                  <a:lnTo>
                    <a:pt x="58" y="250"/>
                  </a:lnTo>
                  <a:lnTo>
                    <a:pt x="51" y="279"/>
                  </a:lnTo>
                  <a:lnTo>
                    <a:pt x="43" y="288"/>
                  </a:lnTo>
                  <a:lnTo>
                    <a:pt x="41" y="296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" y="288"/>
                  </a:lnTo>
                  <a:lnTo>
                    <a:pt x="8" y="282"/>
                  </a:lnTo>
                  <a:lnTo>
                    <a:pt x="14" y="271"/>
                  </a:lnTo>
                  <a:lnTo>
                    <a:pt x="13" y="264"/>
                  </a:lnTo>
                  <a:lnTo>
                    <a:pt x="20" y="249"/>
                  </a:lnTo>
                  <a:lnTo>
                    <a:pt x="30" y="236"/>
                  </a:lnTo>
                  <a:lnTo>
                    <a:pt x="37" y="233"/>
                  </a:lnTo>
                  <a:lnTo>
                    <a:pt x="42" y="221"/>
                  </a:lnTo>
                  <a:lnTo>
                    <a:pt x="42" y="210"/>
                  </a:lnTo>
                  <a:lnTo>
                    <a:pt x="49" y="197"/>
                  </a:lnTo>
                  <a:lnTo>
                    <a:pt x="61" y="189"/>
                  </a:lnTo>
                  <a:lnTo>
                    <a:pt x="73" y="168"/>
                  </a:lnTo>
                  <a:lnTo>
                    <a:pt x="74" y="168"/>
                  </a:lnTo>
                  <a:lnTo>
                    <a:pt x="83" y="160"/>
                  </a:lnTo>
                  <a:lnTo>
                    <a:pt x="99" y="158"/>
                  </a:lnTo>
                  <a:lnTo>
                    <a:pt x="114" y="144"/>
                  </a:lnTo>
                  <a:lnTo>
                    <a:pt x="123" y="138"/>
                  </a:lnTo>
                  <a:lnTo>
                    <a:pt x="138" y="121"/>
                  </a:lnTo>
                  <a:lnTo>
                    <a:pt x="134" y="95"/>
                  </a:lnTo>
                  <a:lnTo>
                    <a:pt x="141" y="77"/>
                  </a:lnTo>
                  <a:lnTo>
                    <a:pt x="144" y="66"/>
                  </a:lnTo>
                  <a:lnTo>
                    <a:pt x="156" y="52"/>
                  </a:lnTo>
                  <a:lnTo>
                    <a:pt x="173" y="43"/>
                  </a:lnTo>
                  <a:lnTo>
                    <a:pt x="186" y="34"/>
                  </a:lnTo>
                  <a:lnTo>
                    <a:pt x="198" y="13"/>
                  </a:lnTo>
                  <a:lnTo>
                    <a:pt x="204" y="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1" name="Freeform 118">
              <a:extLst>
                <a:ext uri="{FF2B5EF4-FFF2-40B4-BE49-F238E27FC236}">
                  <a16:creationId xmlns:a16="http://schemas.microsoft.com/office/drawing/2014/main" id="{0E207E7C-7E42-3F4E-8357-ED8AE2555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9163" y="2608369"/>
              <a:ext cx="95291" cy="102677"/>
            </a:xfrm>
            <a:custGeom>
              <a:avLst/>
              <a:gdLst>
                <a:gd name="T0" fmla="*/ 0 w 60"/>
                <a:gd name="T1" fmla="*/ 5 h 61"/>
                <a:gd name="T2" fmla="*/ 3 w 60"/>
                <a:gd name="T3" fmla="*/ 2 h 61"/>
                <a:gd name="T4" fmla="*/ 13 w 60"/>
                <a:gd name="T5" fmla="*/ 0 h 61"/>
                <a:gd name="T6" fmla="*/ 26 w 60"/>
                <a:gd name="T7" fmla="*/ 6 h 61"/>
                <a:gd name="T8" fmla="*/ 33 w 60"/>
                <a:gd name="T9" fmla="*/ 7 h 61"/>
                <a:gd name="T10" fmla="*/ 41 w 60"/>
                <a:gd name="T11" fmla="*/ 12 h 61"/>
                <a:gd name="T12" fmla="*/ 41 w 60"/>
                <a:gd name="T13" fmla="*/ 20 h 61"/>
                <a:gd name="T14" fmla="*/ 47 w 60"/>
                <a:gd name="T15" fmla="*/ 23 h 61"/>
                <a:gd name="T16" fmla="*/ 51 w 60"/>
                <a:gd name="T17" fmla="*/ 31 h 61"/>
                <a:gd name="T18" fmla="*/ 57 w 60"/>
                <a:gd name="T19" fmla="*/ 37 h 61"/>
                <a:gd name="T20" fmla="*/ 57 w 60"/>
                <a:gd name="T21" fmla="*/ 40 h 61"/>
                <a:gd name="T22" fmla="*/ 60 w 60"/>
                <a:gd name="T23" fmla="*/ 42 h 61"/>
                <a:gd name="T24" fmla="*/ 56 w 60"/>
                <a:gd name="T25" fmla="*/ 43 h 61"/>
                <a:gd name="T26" fmla="*/ 46 w 60"/>
                <a:gd name="T27" fmla="*/ 42 h 61"/>
                <a:gd name="T28" fmla="*/ 44 w 60"/>
                <a:gd name="T29" fmla="*/ 40 h 61"/>
                <a:gd name="T30" fmla="*/ 41 w 60"/>
                <a:gd name="T31" fmla="*/ 41 h 61"/>
                <a:gd name="T32" fmla="*/ 43 w 60"/>
                <a:gd name="T33" fmla="*/ 45 h 61"/>
                <a:gd name="T34" fmla="*/ 39 w 60"/>
                <a:gd name="T35" fmla="*/ 52 h 61"/>
                <a:gd name="T36" fmla="*/ 37 w 60"/>
                <a:gd name="T37" fmla="*/ 59 h 61"/>
                <a:gd name="T38" fmla="*/ 33 w 60"/>
                <a:gd name="T39" fmla="*/ 61 h 61"/>
                <a:gd name="T40" fmla="*/ 29 w 60"/>
                <a:gd name="T41" fmla="*/ 52 h 61"/>
                <a:gd name="T42" fmla="*/ 30 w 60"/>
                <a:gd name="T43" fmla="*/ 43 h 61"/>
                <a:gd name="T44" fmla="*/ 28 w 60"/>
                <a:gd name="T45" fmla="*/ 34 h 61"/>
                <a:gd name="T46" fmla="*/ 17 w 60"/>
                <a:gd name="T47" fmla="*/ 22 h 61"/>
                <a:gd name="T48" fmla="*/ 10 w 60"/>
                <a:gd name="T49" fmla="*/ 13 h 61"/>
                <a:gd name="T50" fmla="*/ 5 w 60"/>
                <a:gd name="T51" fmla="*/ 7 h 61"/>
                <a:gd name="T52" fmla="*/ 0 w 60"/>
                <a:gd name="T53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1">
                  <a:moveTo>
                    <a:pt x="0" y="5"/>
                  </a:moveTo>
                  <a:lnTo>
                    <a:pt x="3" y="2"/>
                  </a:lnTo>
                  <a:lnTo>
                    <a:pt x="13" y="0"/>
                  </a:lnTo>
                  <a:lnTo>
                    <a:pt x="26" y="6"/>
                  </a:lnTo>
                  <a:lnTo>
                    <a:pt x="33" y="7"/>
                  </a:lnTo>
                  <a:lnTo>
                    <a:pt x="41" y="12"/>
                  </a:lnTo>
                  <a:lnTo>
                    <a:pt x="41" y="20"/>
                  </a:lnTo>
                  <a:lnTo>
                    <a:pt x="47" y="23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57" y="40"/>
                  </a:lnTo>
                  <a:lnTo>
                    <a:pt x="60" y="42"/>
                  </a:lnTo>
                  <a:lnTo>
                    <a:pt x="56" y="43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41" y="41"/>
                  </a:lnTo>
                  <a:lnTo>
                    <a:pt x="43" y="45"/>
                  </a:lnTo>
                  <a:lnTo>
                    <a:pt x="39" y="52"/>
                  </a:lnTo>
                  <a:lnTo>
                    <a:pt x="37" y="59"/>
                  </a:lnTo>
                  <a:lnTo>
                    <a:pt x="33" y="61"/>
                  </a:lnTo>
                  <a:lnTo>
                    <a:pt x="29" y="52"/>
                  </a:lnTo>
                  <a:lnTo>
                    <a:pt x="30" y="43"/>
                  </a:lnTo>
                  <a:lnTo>
                    <a:pt x="28" y="34"/>
                  </a:lnTo>
                  <a:lnTo>
                    <a:pt x="17" y="22"/>
                  </a:lnTo>
                  <a:lnTo>
                    <a:pt x="10" y="13"/>
                  </a:lnTo>
                  <a:lnTo>
                    <a:pt x="5" y="7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2" name="Freeform 119">
              <a:extLst>
                <a:ext uri="{FF2B5EF4-FFF2-40B4-BE49-F238E27FC236}">
                  <a16:creationId xmlns:a16="http://schemas.microsoft.com/office/drawing/2014/main" id="{5AE82B73-36DF-0741-AE2E-C541D7D9E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0265" y="4719133"/>
              <a:ext cx="223935" cy="472986"/>
            </a:xfrm>
            <a:custGeom>
              <a:avLst/>
              <a:gdLst>
                <a:gd name="T0" fmla="*/ 127 w 141"/>
                <a:gd name="T1" fmla="*/ 8 h 281"/>
                <a:gd name="T2" fmla="*/ 131 w 141"/>
                <a:gd name="T3" fmla="*/ 17 h 281"/>
                <a:gd name="T4" fmla="*/ 135 w 141"/>
                <a:gd name="T5" fmla="*/ 31 h 281"/>
                <a:gd name="T6" fmla="*/ 136 w 141"/>
                <a:gd name="T7" fmla="*/ 56 h 281"/>
                <a:gd name="T8" fmla="*/ 141 w 141"/>
                <a:gd name="T9" fmla="*/ 66 h 281"/>
                <a:gd name="T10" fmla="*/ 138 w 141"/>
                <a:gd name="T11" fmla="*/ 76 h 281"/>
                <a:gd name="T12" fmla="*/ 134 w 141"/>
                <a:gd name="T13" fmla="*/ 82 h 281"/>
                <a:gd name="T14" fmla="*/ 129 w 141"/>
                <a:gd name="T15" fmla="*/ 70 h 281"/>
                <a:gd name="T16" fmla="*/ 125 w 141"/>
                <a:gd name="T17" fmla="*/ 76 h 281"/>
                <a:gd name="T18" fmla="*/ 128 w 141"/>
                <a:gd name="T19" fmla="*/ 91 h 281"/>
                <a:gd name="T20" fmla="*/ 126 w 141"/>
                <a:gd name="T21" fmla="*/ 100 h 281"/>
                <a:gd name="T22" fmla="*/ 120 w 141"/>
                <a:gd name="T23" fmla="*/ 105 h 281"/>
                <a:gd name="T24" fmla="*/ 118 w 141"/>
                <a:gd name="T25" fmla="*/ 122 h 281"/>
                <a:gd name="T26" fmla="*/ 109 w 141"/>
                <a:gd name="T27" fmla="*/ 147 h 281"/>
                <a:gd name="T28" fmla="*/ 98 w 141"/>
                <a:gd name="T29" fmla="*/ 175 h 281"/>
                <a:gd name="T30" fmla="*/ 83 w 141"/>
                <a:gd name="T31" fmla="*/ 215 h 281"/>
                <a:gd name="T32" fmla="*/ 74 w 141"/>
                <a:gd name="T33" fmla="*/ 244 h 281"/>
                <a:gd name="T34" fmla="*/ 63 w 141"/>
                <a:gd name="T35" fmla="*/ 268 h 281"/>
                <a:gd name="T36" fmla="*/ 49 w 141"/>
                <a:gd name="T37" fmla="*/ 272 h 281"/>
                <a:gd name="T38" fmla="*/ 32 w 141"/>
                <a:gd name="T39" fmla="*/ 281 h 281"/>
                <a:gd name="T40" fmla="*/ 22 w 141"/>
                <a:gd name="T41" fmla="*/ 276 h 281"/>
                <a:gd name="T42" fmla="*/ 9 w 141"/>
                <a:gd name="T43" fmla="*/ 268 h 281"/>
                <a:gd name="T44" fmla="*/ 5 w 141"/>
                <a:gd name="T45" fmla="*/ 258 h 281"/>
                <a:gd name="T46" fmla="*/ 5 w 141"/>
                <a:gd name="T47" fmla="*/ 239 h 281"/>
                <a:gd name="T48" fmla="*/ 0 w 141"/>
                <a:gd name="T49" fmla="*/ 223 h 281"/>
                <a:gd name="T50" fmla="*/ 0 w 141"/>
                <a:gd name="T51" fmla="*/ 208 h 281"/>
                <a:gd name="T52" fmla="*/ 4 w 141"/>
                <a:gd name="T53" fmla="*/ 193 h 281"/>
                <a:gd name="T54" fmla="*/ 13 w 141"/>
                <a:gd name="T55" fmla="*/ 189 h 281"/>
                <a:gd name="T56" fmla="*/ 13 w 141"/>
                <a:gd name="T57" fmla="*/ 182 h 281"/>
                <a:gd name="T58" fmla="*/ 23 w 141"/>
                <a:gd name="T59" fmla="*/ 166 h 281"/>
                <a:gd name="T60" fmla="*/ 26 w 141"/>
                <a:gd name="T61" fmla="*/ 153 h 281"/>
                <a:gd name="T62" fmla="*/ 22 w 141"/>
                <a:gd name="T63" fmla="*/ 143 h 281"/>
                <a:gd name="T64" fmla="*/ 20 w 141"/>
                <a:gd name="T65" fmla="*/ 130 h 281"/>
                <a:gd name="T66" fmla="*/ 19 w 141"/>
                <a:gd name="T67" fmla="*/ 111 h 281"/>
                <a:gd name="T68" fmla="*/ 27 w 141"/>
                <a:gd name="T69" fmla="*/ 99 h 281"/>
                <a:gd name="T70" fmla="*/ 30 w 141"/>
                <a:gd name="T71" fmla="*/ 86 h 281"/>
                <a:gd name="T72" fmla="*/ 39 w 141"/>
                <a:gd name="T73" fmla="*/ 85 h 281"/>
                <a:gd name="T74" fmla="*/ 49 w 141"/>
                <a:gd name="T75" fmla="*/ 81 h 281"/>
                <a:gd name="T76" fmla="*/ 56 w 141"/>
                <a:gd name="T77" fmla="*/ 77 h 281"/>
                <a:gd name="T78" fmla="*/ 64 w 141"/>
                <a:gd name="T79" fmla="*/ 77 h 281"/>
                <a:gd name="T80" fmla="*/ 75 w 141"/>
                <a:gd name="T81" fmla="*/ 65 h 281"/>
                <a:gd name="T82" fmla="*/ 91 w 141"/>
                <a:gd name="T83" fmla="*/ 53 h 281"/>
                <a:gd name="T84" fmla="*/ 97 w 141"/>
                <a:gd name="T85" fmla="*/ 42 h 281"/>
                <a:gd name="T86" fmla="*/ 95 w 141"/>
                <a:gd name="T87" fmla="*/ 33 h 281"/>
                <a:gd name="T88" fmla="*/ 102 w 141"/>
                <a:gd name="T89" fmla="*/ 36 h 281"/>
                <a:gd name="T90" fmla="*/ 113 w 141"/>
                <a:gd name="T91" fmla="*/ 21 h 281"/>
                <a:gd name="T92" fmla="*/ 114 w 141"/>
                <a:gd name="T93" fmla="*/ 9 h 281"/>
                <a:gd name="T94" fmla="*/ 121 w 141"/>
                <a:gd name="T95" fmla="*/ 0 h 281"/>
                <a:gd name="T96" fmla="*/ 127 w 141"/>
                <a:gd name="T97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" h="281">
                  <a:moveTo>
                    <a:pt x="127" y="8"/>
                  </a:moveTo>
                  <a:lnTo>
                    <a:pt x="131" y="17"/>
                  </a:lnTo>
                  <a:lnTo>
                    <a:pt x="135" y="31"/>
                  </a:lnTo>
                  <a:lnTo>
                    <a:pt x="136" y="56"/>
                  </a:lnTo>
                  <a:lnTo>
                    <a:pt x="141" y="66"/>
                  </a:lnTo>
                  <a:lnTo>
                    <a:pt x="138" y="76"/>
                  </a:lnTo>
                  <a:lnTo>
                    <a:pt x="134" y="82"/>
                  </a:lnTo>
                  <a:lnTo>
                    <a:pt x="129" y="70"/>
                  </a:lnTo>
                  <a:lnTo>
                    <a:pt x="125" y="76"/>
                  </a:lnTo>
                  <a:lnTo>
                    <a:pt x="128" y="91"/>
                  </a:lnTo>
                  <a:lnTo>
                    <a:pt x="126" y="100"/>
                  </a:lnTo>
                  <a:lnTo>
                    <a:pt x="120" y="105"/>
                  </a:lnTo>
                  <a:lnTo>
                    <a:pt x="118" y="122"/>
                  </a:lnTo>
                  <a:lnTo>
                    <a:pt x="109" y="147"/>
                  </a:lnTo>
                  <a:lnTo>
                    <a:pt x="98" y="175"/>
                  </a:lnTo>
                  <a:lnTo>
                    <a:pt x="83" y="215"/>
                  </a:lnTo>
                  <a:lnTo>
                    <a:pt x="74" y="244"/>
                  </a:lnTo>
                  <a:lnTo>
                    <a:pt x="63" y="268"/>
                  </a:lnTo>
                  <a:lnTo>
                    <a:pt x="49" y="272"/>
                  </a:lnTo>
                  <a:lnTo>
                    <a:pt x="32" y="281"/>
                  </a:lnTo>
                  <a:lnTo>
                    <a:pt x="22" y="276"/>
                  </a:lnTo>
                  <a:lnTo>
                    <a:pt x="9" y="268"/>
                  </a:lnTo>
                  <a:lnTo>
                    <a:pt x="5" y="258"/>
                  </a:lnTo>
                  <a:lnTo>
                    <a:pt x="5" y="239"/>
                  </a:lnTo>
                  <a:lnTo>
                    <a:pt x="0" y="223"/>
                  </a:lnTo>
                  <a:lnTo>
                    <a:pt x="0" y="208"/>
                  </a:lnTo>
                  <a:lnTo>
                    <a:pt x="4" y="193"/>
                  </a:lnTo>
                  <a:lnTo>
                    <a:pt x="13" y="189"/>
                  </a:lnTo>
                  <a:lnTo>
                    <a:pt x="13" y="182"/>
                  </a:lnTo>
                  <a:lnTo>
                    <a:pt x="23" y="166"/>
                  </a:lnTo>
                  <a:lnTo>
                    <a:pt x="26" y="153"/>
                  </a:lnTo>
                  <a:lnTo>
                    <a:pt x="22" y="143"/>
                  </a:lnTo>
                  <a:lnTo>
                    <a:pt x="20" y="130"/>
                  </a:lnTo>
                  <a:lnTo>
                    <a:pt x="19" y="111"/>
                  </a:lnTo>
                  <a:lnTo>
                    <a:pt x="27" y="99"/>
                  </a:lnTo>
                  <a:lnTo>
                    <a:pt x="30" y="86"/>
                  </a:lnTo>
                  <a:lnTo>
                    <a:pt x="39" y="85"/>
                  </a:lnTo>
                  <a:lnTo>
                    <a:pt x="49" y="81"/>
                  </a:lnTo>
                  <a:lnTo>
                    <a:pt x="56" y="77"/>
                  </a:lnTo>
                  <a:lnTo>
                    <a:pt x="64" y="77"/>
                  </a:lnTo>
                  <a:lnTo>
                    <a:pt x="75" y="65"/>
                  </a:lnTo>
                  <a:lnTo>
                    <a:pt x="91" y="53"/>
                  </a:lnTo>
                  <a:lnTo>
                    <a:pt x="97" y="42"/>
                  </a:lnTo>
                  <a:lnTo>
                    <a:pt x="95" y="33"/>
                  </a:lnTo>
                  <a:lnTo>
                    <a:pt x="102" y="36"/>
                  </a:lnTo>
                  <a:lnTo>
                    <a:pt x="113" y="21"/>
                  </a:lnTo>
                  <a:lnTo>
                    <a:pt x="114" y="9"/>
                  </a:lnTo>
                  <a:lnTo>
                    <a:pt x="121" y="0"/>
                  </a:lnTo>
                  <a:lnTo>
                    <a:pt x="127" y="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3" name="Freeform 120">
              <a:extLst>
                <a:ext uri="{FF2B5EF4-FFF2-40B4-BE49-F238E27FC236}">
                  <a16:creationId xmlns:a16="http://schemas.microsoft.com/office/drawing/2014/main" id="{3AEC76A2-B9BE-2243-B115-68A3D7896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806" y="3153733"/>
              <a:ext cx="765507" cy="634576"/>
            </a:xfrm>
            <a:custGeom>
              <a:avLst/>
              <a:gdLst>
                <a:gd name="T0" fmla="*/ 298 w 482"/>
                <a:gd name="T1" fmla="*/ 175 h 377"/>
                <a:gd name="T2" fmla="*/ 288 w 482"/>
                <a:gd name="T3" fmla="*/ 225 h 377"/>
                <a:gd name="T4" fmla="*/ 303 w 482"/>
                <a:gd name="T5" fmla="*/ 266 h 377"/>
                <a:gd name="T6" fmla="*/ 329 w 482"/>
                <a:gd name="T7" fmla="*/ 294 h 377"/>
                <a:gd name="T8" fmla="*/ 366 w 482"/>
                <a:gd name="T9" fmla="*/ 295 h 377"/>
                <a:gd name="T10" fmla="*/ 405 w 482"/>
                <a:gd name="T11" fmla="*/ 279 h 377"/>
                <a:gd name="T12" fmla="*/ 419 w 482"/>
                <a:gd name="T13" fmla="*/ 243 h 377"/>
                <a:gd name="T14" fmla="*/ 468 w 482"/>
                <a:gd name="T15" fmla="*/ 234 h 377"/>
                <a:gd name="T16" fmla="*/ 480 w 482"/>
                <a:gd name="T17" fmla="*/ 246 h 377"/>
                <a:gd name="T18" fmla="*/ 465 w 482"/>
                <a:gd name="T19" fmla="*/ 275 h 377"/>
                <a:gd name="T20" fmla="*/ 451 w 482"/>
                <a:gd name="T21" fmla="*/ 295 h 377"/>
                <a:gd name="T22" fmla="*/ 436 w 482"/>
                <a:gd name="T23" fmla="*/ 308 h 377"/>
                <a:gd name="T24" fmla="*/ 430 w 482"/>
                <a:gd name="T25" fmla="*/ 309 h 377"/>
                <a:gd name="T26" fmla="*/ 395 w 482"/>
                <a:gd name="T27" fmla="*/ 321 h 377"/>
                <a:gd name="T28" fmla="*/ 399 w 482"/>
                <a:gd name="T29" fmla="*/ 333 h 377"/>
                <a:gd name="T30" fmla="*/ 402 w 482"/>
                <a:gd name="T31" fmla="*/ 346 h 377"/>
                <a:gd name="T32" fmla="*/ 370 w 482"/>
                <a:gd name="T33" fmla="*/ 367 h 377"/>
                <a:gd name="T34" fmla="*/ 348 w 482"/>
                <a:gd name="T35" fmla="*/ 355 h 377"/>
                <a:gd name="T36" fmla="*/ 315 w 482"/>
                <a:gd name="T37" fmla="*/ 344 h 377"/>
                <a:gd name="T38" fmla="*/ 278 w 482"/>
                <a:gd name="T39" fmla="*/ 349 h 377"/>
                <a:gd name="T40" fmla="*/ 236 w 482"/>
                <a:gd name="T41" fmla="*/ 332 h 377"/>
                <a:gd name="T42" fmla="*/ 199 w 482"/>
                <a:gd name="T43" fmla="*/ 307 h 377"/>
                <a:gd name="T44" fmla="*/ 165 w 482"/>
                <a:gd name="T45" fmla="*/ 290 h 377"/>
                <a:gd name="T46" fmla="*/ 138 w 482"/>
                <a:gd name="T47" fmla="*/ 255 h 377"/>
                <a:gd name="T48" fmla="*/ 149 w 482"/>
                <a:gd name="T49" fmla="*/ 242 h 377"/>
                <a:gd name="T50" fmla="*/ 146 w 482"/>
                <a:gd name="T51" fmla="*/ 217 h 377"/>
                <a:gd name="T52" fmla="*/ 116 w 482"/>
                <a:gd name="T53" fmla="*/ 169 h 377"/>
                <a:gd name="T54" fmla="*/ 95 w 482"/>
                <a:gd name="T55" fmla="*/ 143 h 377"/>
                <a:gd name="T56" fmla="*/ 85 w 482"/>
                <a:gd name="T57" fmla="*/ 115 h 377"/>
                <a:gd name="T58" fmla="*/ 68 w 482"/>
                <a:gd name="T59" fmla="*/ 88 h 377"/>
                <a:gd name="T60" fmla="*/ 59 w 482"/>
                <a:gd name="T61" fmla="*/ 56 h 377"/>
                <a:gd name="T62" fmla="*/ 50 w 482"/>
                <a:gd name="T63" fmla="*/ 24 h 377"/>
                <a:gd name="T64" fmla="*/ 31 w 482"/>
                <a:gd name="T65" fmla="*/ 27 h 377"/>
                <a:gd name="T66" fmla="*/ 31 w 482"/>
                <a:gd name="T67" fmla="*/ 62 h 377"/>
                <a:gd name="T68" fmla="*/ 43 w 482"/>
                <a:gd name="T69" fmla="*/ 82 h 377"/>
                <a:gd name="T70" fmla="*/ 46 w 482"/>
                <a:gd name="T71" fmla="*/ 102 h 377"/>
                <a:gd name="T72" fmla="*/ 61 w 482"/>
                <a:gd name="T73" fmla="*/ 125 h 377"/>
                <a:gd name="T74" fmla="*/ 67 w 482"/>
                <a:gd name="T75" fmla="*/ 164 h 377"/>
                <a:gd name="T76" fmla="*/ 80 w 482"/>
                <a:gd name="T77" fmla="*/ 185 h 377"/>
                <a:gd name="T78" fmla="*/ 74 w 482"/>
                <a:gd name="T79" fmla="*/ 205 h 377"/>
                <a:gd name="T80" fmla="*/ 59 w 482"/>
                <a:gd name="T81" fmla="*/ 181 h 377"/>
                <a:gd name="T82" fmla="*/ 45 w 482"/>
                <a:gd name="T83" fmla="*/ 150 h 377"/>
                <a:gd name="T84" fmla="*/ 28 w 482"/>
                <a:gd name="T85" fmla="*/ 123 h 377"/>
                <a:gd name="T86" fmla="*/ 13 w 482"/>
                <a:gd name="T87" fmla="*/ 115 h 377"/>
                <a:gd name="T88" fmla="*/ 14 w 482"/>
                <a:gd name="T89" fmla="*/ 103 h 377"/>
                <a:gd name="T90" fmla="*/ 17 w 482"/>
                <a:gd name="T91" fmla="*/ 71 h 377"/>
                <a:gd name="T92" fmla="*/ 4 w 482"/>
                <a:gd name="T93" fmla="*/ 39 h 377"/>
                <a:gd name="T94" fmla="*/ 21 w 482"/>
                <a:gd name="T95" fmla="*/ 2 h 377"/>
                <a:gd name="T96" fmla="*/ 64 w 482"/>
                <a:gd name="T97" fmla="*/ 14 h 377"/>
                <a:gd name="T98" fmla="*/ 148 w 482"/>
                <a:gd name="T99" fmla="*/ 28 h 377"/>
                <a:gd name="T100" fmla="*/ 185 w 482"/>
                <a:gd name="T101" fmla="*/ 27 h 377"/>
                <a:gd name="T102" fmla="*/ 202 w 482"/>
                <a:gd name="T103" fmla="*/ 54 h 377"/>
                <a:gd name="T104" fmla="*/ 224 w 482"/>
                <a:gd name="T105" fmla="*/ 78 h 377"/>
                <a:gd name="T106" fmla="*/ 264 w 482"/>
                <a:gd name="T107" fmla="*/ 69 h 377"/>
                <a:gd name="T108" fmla="*/ 280 w 482"/>
                <a:gd name="T109" fmla="*/ 107 h 377"/>
                <a:gd name="T110" fmla="*/ 296 w 482"/>
                <a:gd name="T111" fmla="*/ 13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2" h="377">
                  <a:moveTo>
                    <a:pt x="315" y="142"/>
                  </a:moveTo>
                  <a:lnTo>
                    <a:pt x="304" y="160"/>
                  </a:lnTo>
                  <a:lnTo>
                    <a:pt x="298" y="175"/>
                  </a:lnTo>
                  <a:lnTo>
                    <a:pt x="291" y="203"/>
                  </a:lnTo>
                  <a:lnTo>
                    <a:pt x="287" y="213"/>
                  </a:lnTo>
                  <a:lnTo>
                    <a:pt x="288" y="225"/>
                  </a:lnTo>
                  <a:lnTo>
                    <a:pt x="292" y="235"/>
                  </a:lnTo>
                  <a:lnTo>
                    <a:pt x="293" y="251"/>
                  </a:lnTo>
                  <a:lnTo>
                    <a:pt x="303" y="266"/>
                  </a:lnTo>
                  <a:lnTo>
                    <a:pt x="305" y="278"/>
                  </a:lnTo>
                  <a:lnTo>
                    <a:pt x="311" y="288"/>
                  </a:lnTo>
                  <a:lnTo>
                    <a:pt x="329" y="294"/>
                  </a:lnTo>
                  <a:lnTo>
                    <a:pt x="335" y="302"/>
                  </a:lnTo>
                  <a:lnTo>
                    <a:pt x="352" y="297"/>
                  </a:lnTo>
                  <a:lnTo>
                    <a:pt x="366" y="295"/>
                  </a:lnTo>
                  <a:lnTo>
                    <a:pt x="380" y="291"/>
                  </a:lnTo>
                  <a:lnTo>
                    <a:pt x="392" y="287"/>
                  </a:lnTo>
                  <a:lnTo>
                    <a:pt x="405" y="279"/>
                  </a:lnTo>
                  <a:lnTo>
                    <a:pt x="411" y="267"/>
                  </a:lnTo>
                  <a:lnTo>
                    <a:pt x="415" y="249"/>
                  </a:lnTo>
                  <a:lnTo>
                    <a:pt x="419" y="243"/>
                  </a:lnTo>
                  <a:lnTo>
                    <a:pt x="432" y="238"/>
                  </a:lnTo>
                  <a:lnTo>
                    <a:pt x="452" y="233"/>
                  </a:lnTo>
                  <a:lnTo>
                    <a:pt x="468" y="234"/>
                  </a:lnTo>
                  <a:lnTo>
                    <a:pt x="479" y="232"/>
                  </a:lnTo>
                  <a:lnTo>
                    <a:pt x="482" y="236"/>
                  </a:lnTo>
                  <a:lnTo>
                    <a:pt x="480" y="246"/>
                  </a:lnTo>
                  <a:lnTo>
                    <a:pt x="469" y="259"/>
                  </a:lnTo>
                  <a:lnTo>
                    <a:pt x="463" y="271"/>
                  </a:lnTo>
                  <a:lnTo>
                    <a:pt x="465" y="275"/>
                  </a:lnTo>
                  <a:lnTo>
                    <a:pt x="461" y="284"/>
                  </a:lnTo>
                  <a:lnTo>
                    <a:pt x="455" y="300"/>
                  </a:lnTo>
                  <a:lnTo>
                    <a:pt x="451" y="295"/>
                  </a:lnTo>
                  <a:lnTo>
                    <a:pt x="447" y="295"/>
                  </a:lnTo>
                  <a:lnTo>
                    <a:pt x="444" y="295"/>
                  </a:lnTo>
                  <a:lnTo>
                    <a:pt x="436" y="308"/>
                  </a:lnTo>
                  <a:lnTo>
                    <a:pt x="433" y="306"/>
                  </a:lnTo>
                  <a:lnTo>
                    <a:pt x="430" y="306"/>
                  </a:lnTo>
                  <a:lnTo>
                    <a:pt x="430" y="309"/>
                  </a:lnTo>
                  <a:lnTo>
                    <a:pt x="413" y="309"/>
                  </a:lnTo>
                  <a:lnTo>
                    <a:pt x="396" y="309"/>
                  </a:lnTo>
                  <a:lnTo>
                    <a:pt x="395" y="321"/>
                  </a:lnTo>
                  <a:lnTo>
                    <a:pt x="387" y="321"/>
                  </a:lnTo>
                  <a:lnTo>
                    <a:pt x="393" y="328"/>
                  </a:lnTo>
                  <a:lnTo>
                    <a:pt x="399" y="333"/>
                  </a:lnTo>
                  <a:lnTo>
                    <a:pt x="400" y="337"/>
                  </a:lnTo>
                  <a:lnTo>
                    <a:pt x="403" y="338"/>
                  </a:lnTo>
                  <a:lnTo>
                    <a:pt x="402" y="346"/>
                  </a:lnTo>
                  <a:lnTo>
                    <a:pt x="378" y="346"/>
                  </a:lnTo>
                  <a:lnTo>
                    <a:pt x="368" y="363"/>
                  </a:lnTo>
                  <a:lnTo>
                    <a:pt x="370" y="367"/>
                  </a:lnTo>
                  <a:lnTo>
                    <a:pt x="367" y="371"/>
                  </a:lnTo>
                  <a:lnTo>
                    <a:pt x="366" y="377"/>
                  </a:lnTo>
                  <a:lnTo>
                    <a:pt x="348" y="355"/>
                  </a:lnTo>
                  <a:lnTo>
                    <a:pt x="339" y="348"/>
                  </a:lnTo>
                  <a:lnTo>
                    <a:pt x="325" y="343"/>
                  </a:lnTo>
                  <a:lnTo>
                    <a:pt x="315" y="344"/>
                  </a:lnTo>
                  <a:lnTo>
                    <a:pt x="299" y="352"/>
                  </a:lnTo>
                  <a:lnTo>
                    <a:pt x="290" y="354"/>
                  </a:lnTo>
                  <a:lnTo>
                    <a:pt x="278" y="349"/>
                  </a:lnTo>
                  <a:lnTo>
                    <a:pt x="265" y="345"/>
                  </a:lnTo>
                  <a:lnTo>
                    <a:pt x="249" y="335"/>
                  </a:lnTo>
                  <a:lnTo>
                    <a:pt x="236" y="332"/>
                  </a:lnTo>
                  <a:lnTo>
                    <a:pt x="216" y="323"/>
                  </a:lnTo>
                  <a:lnTo>
                    <a:pt x="203" y="313"/>
                  </a:lnTo>
                  <a:lnTo>
                    <a:pt x="199" y="307"/>
                  </a:lnTo>
                  <a:lnTo>
                    <a:pt x="189" y="306"/>
                  </a:lnTo>
                  <a:lnTo>
                    <a:pt x="171" y="299"/>
                  </a:lnTo>
                  <a:lnTo>
                    <a:pt x="165" y="290"/>
                  </a:lnTo>
                  <a:lnTo>
                    <a:pt x="148" y="278"/>
                  </a:lnTo>
                  <a:lnTo>
                    <a:pt x="141" y="265"/>
                  </a:lnTo>
                  <a:lnTo>
                    <a:pt x="138" y="255"/>
                  </a:lnTo>
                  <a:lnTo>
                    <a:pt x="145" y="253"/>
                  </a:lnTo>
                  <a:lnTo>
                    <a:pt x="144" y="247"/>
                  </a:lnTo>
                  <a:lnTo>
                    <a:pt x="149" y="242"/>
                  </a:lnTo>
                  <a:lnTo>
                    <a:pt x="150" y="234"/>
                  </a:lnTo>
                  <a:lnTo>
                    <a:pt x="146" y="225"/>
                  </a:lnTo>
                  <a:lnTo>
                    <a:pt x="146" y="217"/>
                  </a:lnTo>
                  <a:lnTo>
                    <a:pt x="142" y="206"/>
                  </a:lnTo>
                  <a:lnTo>
                    <a:pt x="131" y="186"/>
                  </a:lnTo>
                  <a:lnTo>
                    <a:pt x="116" y="169"/>
                  </a:lnTo>
                  <a:lnTo>
                    <a:pt x="110" y="156"/>
                  </a:lnTo>
                  <a:lnTo>
                    <a:pt x="97" y="148"/>
                  </a:lnTo>
                  <a:lnTo>
                    <a:pt x="95" y="143"/>
                  </a:lnTo>
                  <a:lnTo>
                    <a:pt x="101" y="130"/>
                  </a:lnTo>
                  <a:lnTo>
                    <a:pt x="93" y="125"/>
                  </a:lnTo>
                  <a:lnTo>
                    <a:pt x="85" y="115"/>
                  </a:lnTo>
                  <a:lnTo>
                    <a:pt x="85" y="101"/>
                  </a:lnTo>
                  <a:lnTo>
                    <a:pt x="75" y="99"/>
                  </a:lnTo>
                  <a:lnTo>
                    <a:pt x="68" y="88"/>
                  </a:lnTo>
                  <a:lnTo>
                    <a:pt x="63" y="78"/>
                  </a:lnTo>
                  <a:lnTo>
                    <a:pt x="64" y="72"/>
                  </a:lnTo>
                  <a:lnTo>
                    <a:pt x="59" y="56"/>
                  </a:lnTo>
                  <a:lnTo>
                    <a:pt x="58" y="40"/>
                  </a:lnTo>
                  <a:lnTo>
                    <a:pt x="61" y="32"/>
                  </a:lnTo>
                  <a:lnTo>
                    <a:pt x="50" y="24"/>
                  </a:lnTo>
                  <a:lnTo>
                    <a:pt x="44" y="25"/>
                  </a:lnTo>
                  <a:lnTo>
                    <a:pt x="36" y="19"/>
                  </a:lnTo>
                  <a:lnTo>
                    <a:pt x="31" y="27"/>
                  </a:lnTo>
                  <a:lnTo>
                    <a:pt x="30" y="37"/>
                  </a:lnTo>
                  <a:lnTo>
                    <a:pt x="27" y="53"/>
                  </a:lnTo>
                  <a:lnTo>
                    <a:pt x="31" y="62"/>
                  </a:lnTo>
                  <a:lnTo>
                    <a:pt x="39" y="76"/>
                  </a:lnTo>
                  <a:lnTo>
                    <a:pt x="41" y="81"/>
                  </a:lnTo>
                  <a:lnTo>
                    <a:pt x="43" y="82"/>
                  </a:lnTo>
                  <a:lnTo>
                    <a:pt x="43" y="89"/>
                  </a:lnTo>
                  <a:lnTo>
                    <a:pt x="47" y="89"/>
                  </a:lnTo>
                  <a:lnTo>
                    <a:pt x="46" y="102"/>
                  </a:lnTo>
                  <a:lnTo>
                    <a:pt x="51" y="108"/>
                  </a:lnTo>
                  <a:lnTo>
                    <a:pt x="52" y="115"/>
                  </a:lnTo>
                  <a:lnTo>
                    <a:pt x="61" y="125"/>
                  </a:lnTo>
                  <a:lnTo>
                    <a:pt x="62" y="145"/>
                  </a:lnTo>
                  <a:lnTo>
                    <a:pt x="65" y="154"/>
                  </a:lnTo>
                  <a:lnTo>
                    <a:pt x="67" y="164"/>
                  </a:lnTo>
                  <a:lnTo>
                    <a:pt x="66" y="174"/>
                  </a:lnTo>
                  <a:lnTo>
                    <a:pt x="74" y="175"/>
                  </a:lnTo>
                  <a:lnTo>
                    <a:pt x="80" y="185"/>
                  </a:lnTo>
                  <a:lnTo>
                    <a:pt x="84" y="194"/>
                  </a:lnTo>
                  <a:lnTo>
                    <a:pt x="83" y="198"/>
                  </a:lnTo>
                  <a:lnTo>
                    <a:pt x="74" y="205"/>
                  </a:lnTo>
                  <a:lnTo>
                    <a:pt x="71" y="205"/>
                  </a:lnTo>
                  <a:lnTo>
                    <a:pt x="68" y="193"/>
                  </a:lnTo>
                  <a:lnTo>
                    <a:pt x="59" y="181"/>
                  </a:lnTo>
                  <a:lnTo>
                    <a:pt x="49" y="171"/>
                  </a:lnTo>
                  <a:lnTo>
                    <a:pt x="41" y="165"/>
                  </a:lnTo>
                  <a:lnTo>
                    <a:pt x="45" y="150"/>
                  </a:lnTo>
                  <a:lnTo>
                    <a:pt x="45" y="139"/>
                  </a:lnTo>
                  <a:lnTo>
                    <a:pt x="38" y="133"/>
                  </a:lnTo>
                  <a:lnTo>
                    <a:pt x="28" y="123"/>
                  </a:lnTo>
                  <a:lnTo>
                    <a:pt x="25" y="126"/>
                  </a:lnTo>
                  <a:lnTo>
                    <a:pt x="22" y="121"/>
                  </a:lnTo>
                  <a:lnTo>
                    <a:pt x="13" y="115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14" y="103"/>
                  </a:lnTo>
                  <a:lnTo>
                    <a:pt x="23" y="95"/>
                  </a:lnTo>
                  <a:lnTo>
                    <a:pt x="26" y="86"/>
                  </a:lnTo>
                  <a:lnTo>
                    <a:pt x="17" y="71"/>
                  </a:lnTo>
                  <a:lnTo>
                    <a:pt x="8" y="65"/>
                  </a:lnTo>
                  <a:lnTo>
                    <a:pt x="6" y="52"/>
                  </a:lnTo>
                  <a:lnTo>
                    <a:pt x="4" y="39"/>
                  </a:lnTo>
                  <a:lnTo>
                    <a:pt x="1" y="22"/>
                  </a:lnTo>
                  <a:lnTo>
                    <a:pt x="0" y="4"/>
                  </a:lnTo>
                  <a:lnTo>
                    <a:pt x="21" y="2"/>
                  </a:lnTo>
                  <a:lnTo>
                    <a:pt x="43" y="0"/>
                  </a:lnTo>
                  <a:lnTo>
                    <a:pt x="41" y="4"/>
                  </a:lnTo>
                  <a:lnTo>
                    <a:pt x="64" y="14"/>
                  </a:lnTo>
                  <a:lnTo>
                    <a:pt x="99" y="29"/>
                  </a:lnTo>
                  <a:lnTo>
                    <a:pt x="134" y="28"/>
                  </a:lnTo>
                  <a:lnTo>
                    <a:pt x="148" y="28"/>
                  </a:lnTo>
                  <a:lnTo>
                    <a:pt x="150" y="20"/>
                  </a:lnTo>
                  <a:lnTo>
                    <a:pt x="181" y="20"/>
                  </a:lnTo>
                  <a:lnTo>
                    <a:pt x="185" y="27"/>
                  </a:lnTo>
                  <a:lnTo>
                    <a:pt x="192" y="34"/>
                  </a:lnTo>
                  <a:lnTo>
                    <a:pt x="200" y="43"/>
                  </a:lnTo>
                  <a:lnTo>
                    <a:pt x="202" y="54"/>
                  </a:lnTo>
                  <a:lnTo>
                    <a:pt x="203" y="65"/>
                  </a:lnTo>
                  <a:lnTo>
                    <a:pt x="211" y="71"/>
                  </a:lnTo>
                  <a:lnTo>
                    <a:pt x="224" y="78"/>
                  </a:lnTo>
                  <a:lnTo>
                    <a:pt x="240" y="61"/>
                  </a:lnTo>
                  <a:lnTo>
                    <a:pt x="254" y="61"/>
                  </a:lnTo>
                  <a:lnTo>
                    <a:pt x="264" y="69"/>
                  </a:lnTo>
                  <a:lnTo>
                    <a:pt x="269" y="83"/>
                  </a:lnTo>
                  <a:lnTo>
                    <a:pt x="273" y="95"/>
                  </a:lnTo>
                  <a:lnTo>
                    <a:pt x="280" y="107"/>
                  </a:lnTo>
                  <a:lnTo>
                    <a:pt x="281" y="122"/>
                  </a:lnTo>
                  <a:lnTo>
                    <a:pt x="283" y="132"/>
                  </a:lnTo>
                  <a:lnTo>
                    <a:pt x="296" y="138"/>
                  </a:lnTo>
                  <a:lnTo>
                    <a:pt x="307" y="143"/>
                  </a:lnTo>
                  <a:lnTo>
                    <a:pt x="315" y="1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4" name="Freeform 121">
              <a:extLst>
                <a:ext uri="{FF2B5EF4-FFF2-40B4-BE49-F238E27FC236}">
                  <a16:creationId xmlns:a16="http://schemas.microsoft.com/office/drawing/2014/main" id="{30CA31B2-0D7D-9445-AAB8-DE0873D5A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991" y="2820455"/>
              <a:ext cx="66704" cy="50497"/>
            </a:xfrm>
            <a:custGeom>
              <a:avLst/>
              <a:gdLst>
                <a:gd name="T0" fmla="*/ 2 w 42"/>
                <a:gd name="T1" fmla="*/ 9 h 30"/>
                <a:gd name="T2" fmla="*/ 4 w 42"/>
                <a:gd name="T3" fmla="*/ 9 h 30"/>
                <a:gd name="T4" fmla="*/ 4 w 42"/>
                <a:gd name="T5" fmla="*/ 5 h 30"/>
                <a:gd name="T6" fmla="*/ 14 w 42"/>
                <a:gd name="T7" fmla="*/ 2 h 30"/>
                <a:gd name="T8" fmla="*/ 17 w 42"/>
                <a:gd name="T9" fmla="*/ 1 h 30"/>
                <a:gd name="T10" fmla="*/ 23 w 42"/>
                <a:gd name="T11" fmla="*/ 0 h 30"/>
                <a:gd name="T12" fmla="*/ 31 w 42"/>
                <a:gd name="T13" fmla="*/ 0 h 30"/>
                <a:gd name="T14" fmla="*/ 40 w 42"/>
                <a:gd name="T15" fmla="*/ 6 h 30"/>
                <a:gd name="T16" fmla="*/ 42 w 42"/>
                <a:gd name="T17" fmla="*/ 20 h 30"/>
                <a:gd name="T18" fmla="*/ 39 w 42"/>
                <a:gd name="T19" fmla="*/ 20 h 30"/>
                <a:gd name="T20" fmla="*/ 37 w 42"/>
                <a:gd name="T21" fmla="*/ 24 h 30"/>
                <a:gd name="T22" fmla="*/ 28 w 42"/>
                <a:gd name="T23" fmla="*/ 24 h 30"/>
                <a:gd name="T24" fmla="*/ 22 w 42"/>
                <a:gd name="T25" fmla="*/ 28 h 30"/>
                <a:gd name="T26" fmla="*/ 11 w 42"/>
                <a:gd name="T27" fmla="*/ 30 h 30"/>
                <a:gd name="T28" fmla="*/ 3 w 42"/>
                <a:gd name="T29" fmla="*/ 25 h 30"/>
                <a:gd name="T30" fmla="*/ 0 w 42"/>
                <a:gd name="T31" fmla="*/ 16 h 30"/>
                <a:gd name="T32" fmla="*/ 2 w 42"/>
                <a:gd name="T3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30">
                  <a:moveTo>
                    <a:pt x="2" y="9"/>
                  </a:moveTo>
                  <a:lnTo>
                    <a:pt x="4" y="9"/>
                  </a:lnTo>
                  <a:lnTo>
                    <a:pt x="4" y="5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40" y="6"/>
                  </a:lnTo>
                  <a:lnTo>
                    <a:pt x="42" y="20"/>
                  </a:lnTo>
                  <a:lnTo>
                    <a:pt x="39" y="20"/>
                  </a:lnTo>
                  <a:lnTo>
                    <a:pt x="37" y="24"/>
                  </a:lnTo>
                  <a:lnTo>
                    <a:pt x="28" y="24"/>
                  </a:lnTo>
                  <a:lnTo>
                    <a:pt x="22" y="28"/>
                  </a:lnTo>
                  <a:lnTo>
                    <a:pt x="11" y="30"/>
                  </a:lnTo>
                  <a:lnTo>
                    <a:pt x="3" y="25"/>
                  </a:lnTo>
                  <a:lnTo>
                    <a:pt x="0" y="16"/>
                  </a:lnTo>
                  <a:lnTo>
                    <a:pt x="2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5" name="Freeform 122">
              <a:extLst>
                <a:ext uri="{FF2B5EF4-FFF2-40B4-BE49-F238E27FC236}">
                  <a16:creationId xmlns:a16="http://schemas.microsoft.com/office/drawing/2014/main" id="{CDEB49DB-CE87-4844-9D75-F87EF1708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63" y="3424733"/>
              <a:ext cx="474869" cy="520117"/>
            </a:xfrm>
            <a:custGeom>
              <a:avLst/>
              <a:gdLst>
                <a:gd name="T0" fmla="*/ 6 w 299"/>
                <a:gd name="T1" fmla="*/ 211 h 309"/>
                <a:gd name="T2" fmla="*/ 15 w 299"/>
                <a:gd name="T3" fmla="*/ 198 h 309"/>
                <a:gd name="T4" fmla="*/ 38 w 299"/>
                <a:gd name="T5" fmla="*/ 200 h 309"/>
                <a:gd name="T6" fmla="*/ 48 w 299"/>
                <a:gd name="T7" fmla="*/ 197 h 309"/>
                <a:gd name="T8" fmla="*/ 125 w 299"/>
                <a:gd name="T9" fmla="*/ 182 h 309"/>
                <a:gd name="T10" fmla="*/ 114 w 299"/>
                <a:gd name="T11" fmla="*/ 90 h 309"/>
                <a:gd name="T12" fmla="*/ 133 w 299"/>
                <a:gd name="T13" fmla="*/ 0 h 309"/>
                <a:gd name="T14" fmla="*/ 254 w 299"/>
                <a:gd name="T15" fmla="*/ 90 h 309"/>
                <a:gd name="T16" fmla="*/ 270 w 299"/>
                <a:gd name="T17" fmla="*/ 106 h 309"/>
                <a:gd name="T18" fmla="*/ 278 w 299"/>
                <a:gd name="T19" fmla="*/ 123 h 309"/>
                <a:gd name="T20" fmla="*/ 299 w 299"/>
                <a:gd name="T21" fmla="*/ 168 h 309"/>
                <a:gd name="T22" fmla="*/ 287 w 299"/>
                <a:gd name="T23" fmla="*/ 195 h 309"/>
                <a:gd name="T24" fmla="*/ 246 w 299"/>
                <a:gd name="T25" fmla="*/ 200 h 309"/>
                <a:gd name="T26" fmla="*/ 228 w 299"/>
                <a:gd name="T27" fmla="*/ 208 h 309"/>
                <a:gd name="T28" fmla="*/ 212 w 299"/>
                <a:gd name="T29" fmla="*/ 204 h 309"/>
                <a:gd name="T30" fmla="*/ 185 w 299"/>
                <a:gd name="T31" fmla="*/ 216 h 309"/>
                <a:gd name="T32" fmla="*/ 167 w 299"/>
                <a:gd name="T33" fmla="*/ 232 h 309"/>
                <a:gd name="T34" fmla="*/ 157 w 299"/>
                <a:gd name="T35" fmla="*/ 241 h 309"/>
                <a:gd name="T36" fmla="*/ 143 w 299"/>
                <a:gd name="T37" fmla="*/ 244 h 309"/>
                <a:gd name="T38" fmla="*/ 126 w 299"/>
                <a:gd name="T39" fmla="*/ 275 h 309"/>
                <a:gd name="T40" fmla="*/ 121 w 299"/>
                <a:gd name="T41" fmla="*/ 291 h 309"/>
                <a:gd name="T42" fmla="*/ 115 w 299"/>
                <a:gd name="T43" fmla="*/ 306 h 309"/>
                <a:gd name="T44" fmla="*/ 108 w 299"/>
                <a:gd name="T45" fmla="*/ 300 h 309"/>
                <a:gd name="T46" fmla="*/ 99 w 299"/>
                <a:gd name="T47" fmla="*/ 302 h 309"/>
                <a:gd name="T48" fmla="*/ 82 w 299"/>
                <a:gd name="T49" fmla="*/ 307 h 309"/>
                <a:gd name="T50" fmla="*/ 75 w 299"/>
                <a:gd name="T51" fmla="*/ 306 h 309"/>
                <a:gd name="T52" fmla="*/ 70 w 299"/>
                <a:gd name="T53" fmla="*/ 294 h 309"/>
                <a:gd name="T54" fmla="*/ 64 w 299"/>
                <a:gd name="T55" fmla="*/ 294 h 309"/>
                <a:gd name="T56" fmla="*/ 68 w 299"/>
                <a:gd name="T57" fmla="*/ 282 h 309"/>
                <a:gd name="T58" fmla="*/ 59 w 299"/>
                <a:gd name="T59" fmla="*/ 267 h 309"/>
                <a:gd name="T60" fmla="*/ 51 w 299"/>
                <a:gd name="T61" fmla="*/ 262 h 309"/>
                <a:gd name="T62" fmla="*/ 41 w 299"/>
                <a:gd name="T63" fmla="*/ 268 h 309"/>
                <a:gd name="T64" fmla="*/ 28 w 299"/>
                <a:gd name="T65" fmla="*/ 271 h 309"/>
                <a:gd name="T66" fmla="*/ 20 w 299"/>
                <a:gd name="T67" fmla="*/ 265 h 309"/>
                <a:gd name="T68" fmla="*/ 12 w 299"/>
                <a:gd name="T69" fmla="*/ 267 h 309"/>
                <a:gd name="T70" fmla="*/ 12 w 299"/>
                <a:gd name="T71" fmla="*/ 253 h 309"/>
                <a:gd name="T72" fmla="*/ 4 w 299"/>
                <a:gd name="T73" fmla="*/ 240 h 309"/>
                <a:gd name="T74" fmla="*/ 0 w 299"/>
                <a:gd name="T75" fmla="*/ 21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309">
                  <a:moveTo>
                    <a:pt x="0" y="215"/>
                  </a:moveTo>
                  <a:lnTo>
                    <a:pt x="6" y="211"/>
                  </a:lnTo>
                  <a:lnTo>
                    <a:pt x="9" y="199"/>
                  </a:lnTo>
                  <a:lnTo>
                    <a:pt x="15" y="198"/>
                  </a:lnTo>
                  <a:lnTo>
                    <a:pt x="28" y="204"/>
                  </a:lnTo>
                  <a:lnTo>
                    <a:pt x="38" y="200"/>
                  </a:lnTo>
                  <a:lnTo>
                    <a:pt x="45" y="201"/>
                  </a:lnTo>
                  <a:lnTo>
                    <a:pt x="48" y="197"/>
                  </a:lnTo>
                  <a:lnTo>
                    <a:pt x="121" y="196"/>
                  </a:lnTo>
                  <a:lnTo>
                    <a:pt x="125" y="182"/>
                  </a:lnTo>
                  <a:lnTo>
                    <a:pt x="122" y="179"/>
                  </a:lnTo>
                  <a:lnTo>
                    <a:pt x="114" y="90"/>
                  </a:lnTo>
                  <a:lnTo>
                    <a:pt x="106" y="0"/>
                  </a:lnTo>
                  <a:lnTo>
                    <a:pt x="133" y="0"/>
                  </a:lnTo>
                  <a:lnTo>
                    <a:pt x="193" y="45"/>
                  </a:lnTo>
                  <a:lnTo>
                    <a:pt x="254" y="90"/>
                  </a:lnTo>
                  <a:lnTo>
                    <a:pt x="258" y="100"/>
                  </a:lnTo>
                  <a:lnTo>
                    <a:pt x="270" y="106"/>
                  </a:lnTo>
                  <a:lnTo>
                    <a:pt x="278" y="109"/>
                  </a:lnTo>
                  <a:lnTo>
                    <a:pt x="278" y="123"/>
                  </a:lnTo>
                  <a:lnTo>
                    <a:pt x="298" y="120"/>
                  </a:lnTo>
                  <a:lnTo>
                    <a:pt x="299" y="168"/>
                  </a:lnTo>
                  <a:lnTo>
                    <a:pt x="289" y="182"/>
                  </a:lnTo>
                  <a:lnTo>
                    <a:pt x="287" y="195"/>
                  </a:lnTo>
                  <a:lnTo>
                    <a:pt x="271" y="198"/>
                  </a:lnTo>
                  <a:lnTo>
                    <a:pt x="246" y="200"/>
                  </a:lnTo>
                  <a:lnTo>
                    <a:pt x="240" y="207"/>
                  </a:lnTo>
                  <a:lnTo>
                    <a:pt x="228" y="208"/>
                  </a:lnTo>
                  <a:lnTo>
                    <a:pt x="216" y="208"/>
                  </a:lnTo>
                  <a:lnTo>
                    <a:pt x="212" y="204"/>
                  </a:lnTo>
                  <a:lnTo>
                    <a:pt x="202" y="207"/>
                  </a:lnTo>
                  <a:lnTo>
                    <a:pt x="185" y="216"/>
                  </a:lnTo>
                  <a:lnTo>
                    <a:pt x="182" y="222"/>
                  </a:lnTo>
                  <a:lnTo>
                    <a:pt x="167" y="232"/>
                  </a:lnTo>
                  <a:lnTo>
                    <a:pt x="165" y="237"/>
                  </a:lnTo>
                  <a:lnTo>
                    <a:pt x="157" y="241"/>
                  </a:lnTo>
                  <a:lnTo>
                    <a:pt x="148" y="238"/>
                  </a:lnTo>
                  <a:lnTo>
                    <a:pt x="143" y="244"/>
                  </a:lnTo>
                  <a:lnTo>
                    <a:pt x="140" y="258"/>
                  </a:lnTo>
                  <a:lnTo>
                    <a:pt x="126" y="275"/>
                  </a:lnTo>
                  <a:lnTo>
                    <a:pt x="126" y="282"/>
                  </a:lnTo>
                  <a:lnTo>
                    <a:pt x="121" y="291"/>
                  </a:lnTo>
                  <a:lnTo>
                    <a:pt x="122" y="303"/>
                  </a:lnTo>
                  <a:lnTo>
                    <a:pt x="115" y="306"/>
                  </a:lnTo>
                  <a:lnTo>
                    <a:pt x="111" y="309"/>
                  </a:lnTo>
                  <a:lnTo>
                    <a:pt x="108" y="300"/>
                  </a:lnTo>
                  <a:lnTo>
                    <a:pt x="103" y="302"/>
                  </a:lnTo>
                  <a:lnTo>
                    <a:pt x="99" y="302"/>
                  </a:lnTo>
                  <a:lnTo>
                    <a:pt x="96" y="308"/>
                  </a:lnTo>
                  <a:lnTo>
                    <a:pt x="82" y="307"/>
                  </a:lnTo>
                  <a:lnTo>
                    <a:pt x="77" y="305"/>
                  </a:lnTo>
                  <a:lnTo>
                    <a:pt x="75" y="306"/>
                  </a:lnTo>
                  <a:lnTo>
                    <a:pt x="69" y="300"/>
                  </a:lnTo>
                  <a:lnTo>
                    <a:pt x="70" y="294"/>
                  </a:lnTo>
                  <a:lnTo>
                    <a:pt x="68" y="292"/>
                  </a:lnTo>
                  <a:lnTo>
                    <a:pt x="64" y="294"/>
                  </a:lnTo>
                  <a:lnTo>
                    <a:pt x="65" y="287"/>
                  </a:lnTo>
                  <a:lnTo>
                    <a:pt x="68" y="282"/>
                  </a:lnTo>
                  <a:lnTo>
                    <a:pt x="61" y="273"/>
                  </a:lnTo>
                  <a:lnTo>
                    <a:pt x="59" y="267"/>
                  </a:lnTo>
                  <a:lnTo>
                    <a:pt x="55" y="263"/>
                  </a:lnTo>
                  <a:lnTo>
                    <a:pt x="51" y="262"/>
                  </a:lnTo>
                  <a:lnTo>
                    <a:pt x="47" y="265"/>
                  </a:lnTo>
                  <a:lnTo>
                    <a:pt x="41" y="268"/>
                  </a:lnTo>
                  <a:lnTo>
                    <a:pt x="36" y="272"/>
                  </a:lnTo>
                  <a:lnTo>
                    <a:pt x="28" y="271"/>
                  </a:lnTo>
                  <a:lnTo>
                    <a:pt x="23" y="265"/>
                  </a:lnTo>
                  <a:lnTo>
                    <a:pt x="20" y="265"/>
                  </a:lnTo>
                  <a:lnTo>
                    <a:pt x="15" y="267"/>
                  </a:lnTo>
                  <a:lnTo>
                    <a:pt x="12" y="267"/>
                  </a:lnTo>
                  <a:lnTo>
                    <a:pt x="11" y="260"/>
                  </a:lnTo>
                  <a:lnTo>
                    <a:pt x="12" y="253"/>
                  </a:lnTo>
                  <a:lnTo>
                    <a:pt x="11" y="245"/>
                  </a:lnTo>
                  <a:lnTo>
                    <a:pt x="4" y="240"/>
                  </a:lnTo>
                  <a:lnTo>
                    <a:pt x="0" y="228"/>
                  </a:lnTo>
                  <a:lnTo>
                    <a:pt x="0" y="2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6" name="Freeform 123">
              <a:extLst>
                <a:ext uri="{FF2B5EF4-FFF2-40B4-BE49-F238E27FC236}">
                  <a16:creationId xmlns:a16="http://schemas.microsoft.com/office/drawing/2014/main" id="{A2EA773B-C26F-6346-894E-D0D2E9CF7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225" y="3306908"/>
              <a:ext cx="254110" cy="642992"/>
            </a:xfrm>
            <a:custGeom>
              <a:avLst/>
              <a:gdLst>
                <a:gd name="T0" fmla="*/ 126 w 160"/>
                <a:gd name="T1" fmla="*/ 178 h 382"/>
                <a:gd name="T2" fmla="*/ 108 w 160"/>
                <a:gd name="T3" fmla="*/ 201 h 382"/>
                <a:gd name="T4" fmla="*/ 112 w 160"/>
                <a:gd name="T5" fmla="*/ 223 h 382"/>
                <a:gd name="T6" fmla="*/ 135 w 160"/>
                <a:gd name="T7" fmla="*/ 252 h 382"/>
                <a:gd name="T8" fmla="*/ 125 w 160"/>
                <a:gd name="T9" fmla="*/ 274 h 382"/>
                <a:gd name="T10" fmla="*/ 144 w 160"/>
                <a:gd name="T11" fmla="*/ 301 h 382"/>
                <a:gd name="T12" fmla="*/ 148 w 160"/>
                <a:gd name="T13" fmla="*/ 322 h 382"/>
                <a:gd name="T14" fmla="*/ 149 w 160"/>
                <a:gd name="T15" fmla="*/ 361 h 382"/>
                <a:gd name="T16" fmla="*/ 139 w 160"/>
                <a:gd name="T17" fmla="*/ 367 h 382"/>
                <a:gd name="T18" fmla="*/ 136 w 160"/>
                <a:gd name="T19" fmla="*/ 338 h 382"/>
                <a:gd name="T20" fmla="*/ 126 w 160"/>
                <a:gd name="T21" fmla="*/ 305 h 382"/>
                <a:gd name="T22" fmla="*/ 112 w 160"/>
                <a:gd name="T23" fmla="*/ 254 h 382"/>
                <a:gd name="T24" fmla="*/ 91 w 160"/>
                <a:gd name="T25" fmla="*/ 247 h 382"/>
                <a:gd name="T26" fmla="*/ 62 w 160"/>
                <a:gd name="T27" fmla="*/ 260 h 382"/>
                <a:gd name="T28" fmla="*/ 53 w 160"/>
                <a:gd name="T29" fmla="*/ 229 h 382"/>
                <a:gd name="T30" fmla="*/ 29 w 160"/>
                <a:gd name="T31" fmla="*/ 186 h 382"/>
                <a:gd name="T32" fmla="*/ 19 w 160"/>
                <a:gd name="T33" fmla="*/ 176 h 382"/>
                <a:gd name="T34" fmla="*/ 0 w 160"/>
                <a:gd name="T35" fmla="*/ 142 h 382"/>
                <a:gd name="T36" fmla="*/ 4 w 160"/>
                <a:gd name="T37" fmla="*/ 131 h 382"/>
                <a:gd name="T38" fmla="*/ 9 w 160"/>
                <a:gd name="T39" fmla="*/ 117 h 382"/>
                <a:gd name="T40" fmla="*/ 9 w 160"/>
                <a:gd name="T41" fmla="*/ 88 h 382"/>
                <a:gd name="T42" fmla="*/ 28 w 160"/>
                <a:gd name="T43" fmla="*/ 76 h 382"/>
                <a:gd name="T44" fmla="*/ 33 w 160"/>
                <a:gd name="T45" fmla="*/ 48 h 382"/>
                <a:gd name="T46" fmla="*/ 50 w 160"/>
                <a:gd name="T47" fmla="*/ 22 h 382"/>
                <a:gd name="T48" fmla="*/ 59 w 160"/>
                <a:gd name="T49" fmla="*/ 13 h 382"/>
                <a:gd name="T50" fmla="*/ 61 w 160"/>
                <a:gd name="T51" fmla="*/ 1 h 382"/>
                <a:gd name="T52" fmla="*/ 80 w 160"/>
                <a:gd name="T53" fmla="*/ 12 h 382"/>
                <a:gd name="T54" fmla="*/ 93 w 160"/>
                <a:gd name="T55" fmla="*/ 33 h 382"/>
                <a:gd name="T56" fmla="*/ 83 w 160"/>
                <a:gd name="T57" fmla="*/ 67 h 382"/>
                <a:gd name="T58" fmla="*/ 104 w 160"/>
                <a:gd name="T59" fmla="*/ 89 h 382"/>
                <a:gd name="T60" fmla="*/ 124 w 160"/>
                <a:gd name="T61" fmla="*/ 112 h 382"/>
                <a:gd name="T62" fmla="*/ 137 w 160"/>
                <a:gd name="T63" fmla="*/ 137 h 382"/>
                <a:gd name="T64" fmla="*/ 158 w 160"/>
                <a:gd name="T65" fmla="*/ 134 h 382"/>
                <a:gd name="T66" fmla="*/ 147 w 160"/>
                <a:gd name="T67" fmla="*/ 156 h 382"/>
                <a:gd name="T68" fmla="*/ 135 w 160"/>
                <a:gd name="T69" fmla="*/ 169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382">
                  <a:moveTo>
                    <a:pt x="135" y="169"/>
                  </a:moveTo>
                  <a:lnTo>
                    <a:pt x="126" y="178"/>
                  </a:lnTo>
                  <a:lnTo>
                    <a:pt x="113" y="179"/>
                  </a:lnTo>
                  <a:lnTo>
                    <a:pt x="108" y="201"/>
                  </a:lnTo>
                  <a:lnTo>
                    <a:pt x="101" y="205"/>
                  </a:lnTo>
                  <a:lnTo>
                    <a:pt x="112" y="223"/>
                  </a:lnTo>
                  <a:lnTo>
                    <a:pt x="126" y="239"/>
                  </a:lnTo>
                  <a:lnTo>
                    <a:pt x="135" y="252"/>
                  </a:lnTo>
                  <a:lnTo>
                    <a:pt x="131" y="270"/>
                  </a:lnTo>
                  <a:lnTo>
                    <a:pt x="125" y="274"/>
                  </a:lnTo>
                  <a:lnTo>
                    <a:pt x="130" y="285"/>
                  </a:lnTo>
                  <a:lnTo>
                    <a:pt x="144" y="301"/>
                  </a:lnTo>
                  <a:lnTo>
                    <a:pt x="147" y="313"/>
                  </a:lnTo>
                  <a:lnTo>
                    <a:pt x="148" y="322"/>
                  </a:lnTo>
                  <a:lnTo>
                    <a:pt x="157" y="341"/>
                  </a:lnTo>
                  <a:lnTo>
                    <a:pt x="149" y="361"/>
                  </a:lnTo>
                  <a:lnTo>
                    <a:pt x="142" y="382"/>
                  </a:lnTo>
                  <a:lnTo>
                    <a:pt x="139" y="367"/>
                  </a:lnTo>
                  <a:lnTo>
                    <a:pt x="143" y="351"/>
                  </a:lnTo>
                  <a:lnTo>
                    <a:pt x="136" y="338"/>
                  </a:lnTo>
                  <a:lnTo>
                    <a:pt x="135" y="316"/>
                  </a:lnTo>
                  <a:lnTo>
                    <a:pt x="126" y="305"/>
                  </a:lnTo>
                  <a:lnTo>
                    <a:pt x="118" y="280"/>
                  </a:lnTo>
                  <a:lnTo>
                    <a:pt x="112" y="254"/>
                  </a:lnTo>
                  <a:lnTo>
                    <a:pt x="102" y="237"/>
                  </a:lnTo>
                  <a:lnTo>
                    <a:pt x="91" y="247"/>
                  </a:lnTo>
                  <a:lnTo>
                    <a:pt x="72" y="262"/>
                  </a:lnTo>
                  <a:lnTo>
                    <a:pt x="62" y="260"/>
                  </a:lnTo>
                  <a:lnTo>
                    <a:pt x="50" y="255"/>
                  </a:lnTo>
                  <a:lnTo>
                    <a:pt x="53" y="229"/>
                  </a:lnTo>
                  <a:lnTo>
                    <a:pt x="46" y="210"/>
                  </a:lnTo>
                  <a:lnTo>
                    <a:pt x="29" y="186"/>
                  </a:lnTo>
                  <a:lnTo>
                    <a:pt x="30" y="179"/>
                  </a:lnTo>
                  <a:lnTo>
                    <a:pt x="19" y="176"/>
                  </a:lnTo>
                  <a:lnTo>
                    <a:pt x="4" y="159"/>
                  </a:lnTo>
                  <a:lnTo>
                    <a:pt x="0" y="142"/>
                  </a:lnTo>
                  <a:lnTo>
                    <a:pt x="7" y="145"/>
                  </a:lnTo>
                  <a:lnTo>
                    <a:pt x="4" y="131"/>
                  </a:lnTo>
                  <a:lnTo>
                    <a:pt x="12" y="125"/>
                  </a:lnTo>
                  <a:lnTo>
                    <a:pt x="9" y="117"/>
                  </a:lnTo>
                  <a:lnTo>
                    <a:pt x="12" y="110"/>
                  </a:lnTo>
                  <a:lnTo>
                    <a:pt x="9" y="88"/>
                  </a:lnTo>
                  <a:lnTo>
                    <a:pt x="23" y="93"/>
                  </a:lnTo>
                  <a:lnTo>
                    <a:pt x="28" y="76"/>
                  </a:lnTo>
                  <a:lnTo>
                    <a:pt x="27" y="66"/>
                  </a:lnTo>
                  <a:lnTo>
                    <a:pt x="33" y="48"/>
                  </a:lnTo>
                  <a:lnTo>
                    <a:pt x="30" y="36"/>
                  </a:lnTo>
                  <a:lnTo>
                    <a:pt x="50" y="22"/>
                  </a:lnTo>
                  <a:lnTo>
                    <a:pt x="64" y="26"/>
                  </a:lnTo>
                  <a:lnTo>
                    <a:pt x="59" y="13"/>
                  </a:lnTo>
                  <a:lnTo>
                    <a:pt x="64" y="9"/>
                  </a:lnTo>
                  <a:lnTo>
                    <a:pt x="61" y="1"/>
                  </a:lnTo>
                  <a:lnTo>
                    <a:pt x="71" y="0"/>
                  </a:lnTo>
                  <a:lnTo>
                    <a:pt x="80" y="12"/>
                  </a:lnTo>
                  <a:lnTo>
                    <a:pt x="89" y="17"/>
                  </a:lnTo>
                  <a:lnTo>
                    <a:pt x="93" y="33"/>
                  </a:lnTo>
                  <a:lnTo>
                    <a:pt x="96" y="50"/>
                  </a:lnTo>
                  <a:lnTo>
                    <a:pt x="83" y="67"/>
                  </a:lnTo>
                  <a:lnTo>
                    <a:pt x="86" y="92"/>
                  </a:lnTo>
                  <a:lnTo>
                    <a:pt x="104" y="89"/>
                  </a:lnTo>
                  <a:lnTo>
                    <a:pt x="112" y="108"/>
                  </a:lnTo>
                  <a:lnTo>
                    <a:pt x="124" y="112"/>
                  </a:lnTo>
                  <a:lnTo>
                    <a:pt x="122" y="129"/>
                  </a:lnTo>
                  <a:lnTo>
                    <a:pt x="137" y="137"/>
                  </a:lnTo>
                  <a:lnTo>
                    <a:pt x="146" y="141"/>
                  </a:lnTo>
                  <a:lnTo>
                    <a:pt x="158" y="134"/>
                  </a:lnTo>
                  <a:lnTo>
                    <a:pt x="160" y="143"/>
                  </a:lnTo>
                  <a:lnTo>
                    <a:pt x="147" y="156"/>
                  </a:lnTo>
                  <a:lnTo>
                    <a:pt x="144" y="164"/>
                  </a:lnTo>
                  <a:lnTo>
                    <a:pt x="135" y="16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7" name="Freeform 124">
              <a:extLst>
                <a:ext uri="{FF2B5EF4-FFF2-40B4-BE49-F238E27FC236}">
                  <a16:creationId xmlns:a16="http://schemas.microsoft.com/office/drawing/2014/main" id="{0866F7DB-77EC-634B-9E27-5FF0145F8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404" y="2778375"/>
              <a:ext cx="49234" cy="57230"/>
            </a:xfrm>
            <a:custGeom>
              <a:avLst/>
              <a:gdLst>
                <a:gd name="T0" fmla="*/ 22 w 31"/>
                <a:gd name="T1" fmla="*/ 21 h 34"/>
                <a:gd name="T2" fmla="*/ 21 w 31"/>
                <a:gd name="T3" fmla="*/ 17 h 34"/>
                <a:gd name="T4" fmla="*/ 15 w 31"/>
                <a:gd name="T5" fmla="*/ 27 h 34"/>
                <a:gd name="T6" fmla="*/ 16 w 31"/>
                <a:gd name="T7" fmla="*/ 34 h 34"/>
                <a:gd name="T8" fmla="*/ 13 w 31"/>
                <a:gd name="T9" fmla="*/ 32 h 34"/>
                <a:gd name="T10" fmla="*/ 7 w 31"/>
                <a:gd name="T11" fmla="*/ 25 h 34"/>
                <a:gd name="T12" fmla="*/ 0 w 31"/>
                <a:gd name="T13" fmla="*/ 21 h 34"/>
                <a:gd name="T14" fmla="*/ 1 w 31"/>
                <a:gd name="T15" fmla="*/ 18 h 34"/>
                <a:gd name="T16" fmla="*/ 3 w 31"/>
                <a:gd name="T17" fmla="*/ 7 h 34"/>
                <a:gd name="T18" fmla="*/ 8 w 31"/>
                <a:gd name="T19" fmla="*/ 2 h 34"/>
                <a:gd name="T20" fmla="*/ 11 w 31"/>
                <a:gd name="T21" fmla="*/ 0 h 34"/>
                <a:gd name="T22" fmla="*/ 16 w 31"/>
                <a:gd name="T23" fmla="*/ 3 h 34"/>
                <a:gd name="T24" fmla="*/ 18 w 31"/>
                <a:gd name="T25" fmla="*/ 6 h 34"/>
                <a:gd name="T26" fmla="*/ 24 w 31"/>
                <a:gd name="T27" fmla="*/ 9 h 34"/>
                <a:gd name="T28" fmla="*/ 31 w 31"/>
                <a:gd name="T29" fmla="*/ 13 h 34"/>
                <a:gd name="T30" fmla="*/ 29 w 31"/>
                <a:gd name="T31" fmla="*/ 14 h 34"/>
                <a:gd name="T32" fmla="*/ 27 w 31"/>
                <a:gd name="T33" fmla="*/ 19 h 34"/>
                <a:gd name="T34" fmla="*/ 22 w 31"/>
                <a:gd name="T35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4">
                  <a:moveTo>
                    <a:pt x="22" y="21"/>
                  </a:moveTo>
                  <a:lnTo>
                    <a:pt x="21" y="17"/>
                  </a:lnTo>
                  <a:lnTo>
                    <a:pt x="15" y="27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7" y="25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7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6" y="3"/>
                  </a:lnTo>
                  <a:lnTo>
                    <a:pt x="18" y="6"/>
                  </a:lnTo>
                  <a:lnTo>
                    <a:pt x="24" y="9"/>
                  </a:lnTo>
                  <a:lnTo>
                    <a:pt x="31" y="13"/>
                  </a:lnTo>
                  <a:lnTo>
                    <a:pt x="29" y="14"/>
                  </a:lnTo>
                  <a:lnTo>
                    <a:pt x="27" y="19"/>
                  </a:lnTo>
                  <a:lnTo>
                    <a:pt x="22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C95617E2-D525-DA4A-A2AA-77FBF55BF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824" y="2487176"/>
              <a:ext cx="865564" cy="358528"/>
            </a:xfrm>
            <a:custGeom>
              <a:avLst/>
              <a:gdLst>
                <a:gd name="T0" fmla="*/ 15 w 545"/>
                <a:gd name="T1" fmla="*/ 52 h 213"/>
                <a:gd name="T2" fmla="*/ 57 w 545"/>
                <a:gd name="T3" fmla="*/ 25 h 213"/>
                <a:gd name="T4" fmla="*/ 90 w 545"/>
                <a:gd name="T5" fmla="*/ 31 h 213"/>
                <a:gd name="T6" fmla="*/ 122 w 545"/>
                <a:gd name="T7" fmla="*/ 42 h 213"/>
                <a:gd name="T8" fmla="*/ 156 w 545"/>
                <a:gd name="T9" fmla="*/ 33 h 213"/>
                <a:gd name="T10" fmla="*/ 148 w 545"/>
                <a:gd name="T11" fmla="*/ 0 h 213"/>
                <a:gd name="T12" fmla="*/ 186 w 545"/>
                <a:gd name="T13" fmla="*/ 10 h 213"/>
                <a:gd name="T14" fmla="*/ 219 w 545"/>
                <a:gd name="T15" fmla="*/ 31 h 213"/>
                <a:gd name="T16" fmla="*/ 259 w 545"/>
                <a:gd name="T17" fmla="*/ 35 h 213"/>
                <a:gd name="T18" fmla="*/ 296 w 545"/>
                <a:gd name="T19" fmla="*/ 35 h 213"/>
                <a:gd name="T20" fmla="*/ 333 w 545"/>
                <a:gd name="T21" fmla="*/ 55 h 213"/>
                <a:gd name="T22" fmla="*/ 370 w 545"/>
                <a:gd name="T23" fmla="*/ 59 h 213"/>
                <a:gd name="T24" fmla="*/ 400 w 545"/>
                <a:gd name="T25" fmla="*/ 50 h 213"/>
                <a:gd name="T26" fmla="*/ 426 w 545"/>
                <a:gd name="T27" fmla="*/ 38 h 213"/>
                <a:gd name="T28" fmla="*/ 456 w 545"/>
                <a:gd name="T29" fmla="*/ 43 h 213"/>
                <a:gd name="T30" fmla="*/ 459 w 545"/>
                <a:gd name="T31" fmla="*/ 79 h 213"/>
                <a:gd name="T32" fmla="*/ 476 w 545"/>
                <a:gd name="T33" fmla="*/ 84 h 213"/>
                <a:gd name="T34" fmla="*/ 502 w 545"/>
                <a:gd name="T35" fmla="*/ 80 h 213"/>
                <a:gd name="T36" fmla="*/ 542 w 545"/>
                <a:gd name="T37" fmla="*/ 101 h 213"/>
                <a:gd name="T38" fmla="*/ 530 w 545"/>
                <a:gd name="T39" fmla="*/ 106 h 213"/>
                <a:gd name="T40" fmla="*/ 500 w 545"/>
                <a:gd name="T41" fmla="*/ 114 h 213"/>
                <a:gd name="T42" fmla="*/ 475 w 545"/>
                <a:gd name="T43" fmla="*/ 136 h 213"/>
                <a:gd name="T44" fmla="*/ 445 w 545"/>
                <a:gd name="T45" fmla="*/ 143 h 213"/>
                <a:gd name="T46" fmla="*/ 433 w 545"/>
                <a:gd name="T47" fmla="*/ 154 h 213"/>
                <a:gd name="T48" fmla="*/ 449 w 545"/>
                <a:gd name="T49" fmla="*/ 168 h 213"/>
                <a:gd name="T50" fmla="*/ 434 w 545"/>
                <a:gd name="T51" fmla="*/ 186 h 213"/>
                <a:gd name="T52" fmla="*/ 393 w 545"/>
                <a:gd name="T53" fmla="*/ 194 h 213"/>
                <a:gd name="T54" fmla="*/ 355 w 545"/>
                <a:gd name="T55" fmla="*/ 213 h 213"/>
                <a:gd name="T56" fmla="*/ 324 w 545"/>
                <a:gd name="T57" fmla="*/ 206 h 213"/>
                <a:gd name="T58" fmla="*/ 276 w 545"/>
                <a:gd name="T59" fmla="*/ 191 h 213"/>
                <a:gd name="T60" fmla="*/ 219 w 545"/>
                <a:gd name="T61" fmla="*/ 189 h 213"/>
                <a:gd name="T62" fmla="*/ 186 w 545"/>
                <a:gd name="T63" fmla="*/ 177 h 213"/>
                <a:gd name="T64" fmla="*/ 159 w 545"/>
                <a:gd name="T65" fmla="*/ 156 h 213"/>
                <a:gd name="T66" fmla="*/ 110 w 545"/>
                <a:gd name="T67" fmla="*/ 140 h 213"/>
                <a:gd name="T68" fmla="*/ 79 w 545"/>
                <a:gd name="T69" fmla="*/ 128 h 213"/>
                <a:gd name="T70" fmla="*/ 56 w 545"/>
                <a:gd name="T71" fmla="*/ 88 h 213"/>
                <a:gd name="T72" fmla="*/ 11 w 545"/>
                <a:gd name="T73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5" h="213">
                  <a:moveTo>
                    <a:pt x="0" y="55"/>
                  </a:moveTo>
                  <a:lnTo>
                    <a:pt x="15" y="52"/>
                  </a:lnTo>
                  <a:lnTo>
                    <a:pt x="37" y="34"/>
                  </a:lnTo>
                  <a:lnTo>
                    <a:pt x="57" y="25"/>
                  </a:lnTo>
                  <a:lnTo>
                    <a:pt x="74" y="31"/>
                  </a:lnTo>
                  <a:lnTo>
                    <a:pt x="90" y="31"/>
                  </a:lnTo>
                  <a:lnTo>
                    <a:pt x="106" y="41"/>
                  </a:lnTo>
                  <a:lnTo>
                    <a:pt x="122" y="42"/>
                  </a:lnTo>
                  <a:lnTo>
                    <a:pt x="148" y="46"/>
                  </a:lnTo>
                  <a:lnTo>
                    <a:pt x="156" y="33"/>
                  </a:lnTo>
                  <a:lnTo>
                    <a:pt x="143" y="21"/>
                  </a:lnTo>
                  <a:lnTo>
                    <a:pt x="148" y="0"/>
                  </a:lnTo>
                  <a:lnTo>
                    <a:pt x="170" y="8"/>
                  </a:lnTo>
                  <a:lnTo>
                    <a:pt x="186" y="10"/>
                  </a:lnTo>
                  <a:lnTo>
                    <a:pt x="207" y="16"/>
                  </a:lnTo>
                  <a:lnTo>
                    <a:pt x="219" y="31"/>
                  </a:lnTo>
                  <a:lnTo>
                    <a:pt x="246" y="39"/>
                  </a:lnTo>
                  <a:lnTo>
                    <a:pt x="259" y="35"/>
                  </a:lnTo>
                  <a:lnTo>
                    <a:pt x="278" y="33"/>
                  </a:lnTo>
                  <a:lnTo>
                    <a:pt x="296" y="35"/>
                  </a:lnTo>
                  <a:lnTo>
                    <a:pt x="317" y="45"/>
                  </a:lnTo>
                  <a:lnTo>
                    <a:pt x="333" y="55"/>
                  </a:lnTo>
                  <a:lnTo>
                    <a:pt x="348" y="55"/>
                  </a:lnTo>
                  <a:lnTo>
                    <a:pt x="370" y="59"/>
                  </a:lnTo>
                  <a:lnTo>
                    <a:pt x="381" y="53"/>
                  </a:lnTo>
                  <a:lnTo>
                    <a:pt x="400" y="50"/>
                  </a:lnTo>
                  <a:lnTo>
                    <a:pt x="415" y="36"/>
                  </a:lnTo>
                  <a:lnTo>
                    <a:pt x="426" y="38"/>
                  </a:lnTo>
                  <a:lnTo>
                    <a:pt x="439" y="45"/>
                  </a:lnTo>
                  <a:lnTo>
                    <a:pt x="456" y="43"/>
                  </a:lnTo>
                  <a:lnTo>
                    <a:pt x="458" y="59"/>
                  </a:lnTo>
                  <a:lnTo>
                    <a:pt x="459" y="79"/>
                  </a:lnTo>
                  <a:lnTo>
                    <a:pt x="468" y="87"/>
                  </a:lnTo>
                  <a:lnTo>
                    <a:pt x="476" y="84"/>
                  </a:lnTo>
                  <a:lnTo>
                    <a:pt x="494" y="88"/>
                  </a:lnTo>
                  <a:lnTo>
                    <a:pt x="502" y="80"/>
                  </a:lnTo>
                  <a:lnTo>
                    <a:pt x="519" y="87"/>
                  </a:lnTo>
                  <a:lnTo>
                    <a:pt x="542" y="101"/>
                  </a:lnTo>
                  <a:lnTo>
                    <a:pt x="545" y="108"/>
                  </a:lnTo>
                  <a:lnTo>
                    <a:pt x="530" y="106"/>
                  </a:lnTo>
                  <a:lnTo>
                    <a:pt x="508" y="109"/>
                  </a:lnTo>
                  <a:lnTo>
                    <a:pt x="500" y="114"/>
                  </a:lnTo>
                  <a:lnTo>
                    <a:pt x="496" y="128"/>
                  </a:lnTo>
                  <a:lnTo>
                    <a:pt x="475" y="136"/>
                  </a:lnTo>
                  <a:lnTo>
                    <a:pt x="464" y="147"/>
                  </a:lnTo>
                  <a:lnTo>
                    <a:pt x="445" y="143"/>
                  </a:lnTo>
                  <a:lnTo>
                    <a:pt x="435" y="141"/>
                  </a:lnTo>
                  <a:lnTo>
                    <a:pt x="433" y="154"/>
                  </a:lnTo>
                  <a:lnTo>
                    <a:pt x="443" y="162"/>
                  </a:lnTo>
                  <a:lnTo>
                    <a:pt x="449" y="168"/>
                  </a:lnTo>
                  <a:lnTo>
                    <a:pt x="441" y="175"/>
                  </a:lnTo>
                  <a:lnTo>
                    <a:pt x="434" y="186"/>
                  </a:lnTo>
                  <a:lnTo>
                    <a:pt x="418" y="194"/>
                  </a:lnTo>
                  <a:lnTo>
                    <a:pt x="393" y="194"/>
                  </a:lnTo>
                  <a:lnTo>
                    <a:pt x="370" y="202"/>
                  </a:lnTo>
                  <a:lnTo>
                    <a:pt x="355" y="213"/>
                  </a:lnTo>
                  <a:lnTo>
                    <a:pt x="345" y="206"/>
                  </a:lnTo>
                  <a:lnTo>
                    <a:pt x="324" y="206"/>
                  </a:lnTo>
                  <a:lnTo>
                    <a:pt x="294" y="194"/>
                  </a:lnTo>
                  <a:lnTo>
                    <a:pt x="276" y="191"/>
                  </a:lnTo>
                  <a:lnTo>
                    <a:pt x="255" y="194"/>
                  </a:lnTo>
                  <a:lnTo>
                    <a:pt x="219" y="189"/>
                  </a:lnTo>
                  <a:lnTo>
                    <a:pt x="201" y="189"/>
                  </a:lnTo>
                  <a:lnTo>
                    <a:pt x="186" y="177"/>
                  </a:lnTo>
                  <a:lnTo>
                    <a:pt x="170" y="158"/>
                  </a:lnTo>
                  <a:lnTo>
                    <a:pt x="159" y="156"/>
                  </a:lnTo>
                  <a:lnTo>
                    <a:pt x="133" y="143"/>
                  </a:lnTo>
                  <a:lnTo>
                    <a:pt x="110" y="140"/>
                  </a:lnTo>
                  <a:lnTo>
                    <a:pt x="89" y="137"/>
                  </a:lnTo>
                  <a:lnTo>
                    <a:pt x="79" y="128"/>
                  </a:lnTo>
                  <a:lnTo>
                    <a:pt x="75" y="104"/>
                  </a:lnTo>
                  <a:lnTo>
                    <a:pt x="56" y="88"/>
                  </a:lnTo>
                  <a:lnTo>
                    <a:pt x="29" y="80"/>
                  </a:lnTo>
                  <a:lnTo>
                    <a:pt x="11" y="69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932A3A25-96EA-6E4C-89FC-019794707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158" y="4658537"/>
              <a:ext cx="306521" cy="573980"/>
            </a:xfrm>
            <a:custGeom>
              <a:avLst/>
              <a:gdLst>
                <a:gd name="T0" fmla="*/ 96 w 193"/>
                <a:gd name="T1" fmla="*/ 23 h 341"/>
                <a:gd name="T2" fmla="*/ 122 w 193"/>
                <a:gd name="T3" fmla="*/ 26 h 341"/>
                <a:gd name="T4" fmla="*/ 142 w 193"/>
                <a:gd name="T5" fmla="*/ 20 h 341"/>
                <a:gd name="T6" fmla="*/ 173 w 193"/>
                <a:gd name="T7" fmla="*/ 12 h 341"/>
                <a:gd name="T8" fmla="*/ 190 w 193"/>
                <a:gd name="T9" fmla="*/ 9 h 341"/>
                <a:gd name="T10" fmla="*/ 191 w 193"/>
                <a:gd name="T11" fmla="*/ 48 h 341"/>
                <a:gd name="T12" fmla="*/ 193 w 193"/>
                <a:gd name="T13" fmla="*/ 91 h 341"/>
                <a:gd name="T14" fmla="*/ 179 w 193"/>
                <a:gd name="T15" fmla="*/ 120 h 341"/>
                <a:gd name="T16" fmla="*/ 150 w 193"/>
                <a:gd name="T17" fmla="*/ 141 h 341"/>
                <a:gd name="T18" fmla="*/ 107 w 193"/>
                <a:gd name="T19" fmla="*/ 173 h 341"/>
                <a:gd name="T20" fmla="*/ 86 w 193"/>
                <a:gd name="T21" fmla="*/ 192 h 341"/>
                <a:gd name="T22" fmla="*/ 76 w 193"/>
                <a:gd name="T23" fmla="*/ 211 h 341"/>
                <a:gd name="T24" fmla="*/ 87 w 193"/>
                <a:gd name="T25" fmla="*/ 239 h 341"/>
                <a:gd name="T26" fmla="*/ 90 w 193"/>
                <a:gd name="T27" fmla="*/ 244 h 341"/>
                <a:gd name="T28" fmla="*/ 84 w 193"/>
                <a:gd name="T29" fmla="*/ 274 h 341"/>
                <a:gd name="T30" fmla="*/ 85 w 193"/>
                <a:gd name="T31" fmla="*/ 287 h 341"/>
                <a:gd name="T32" fmla="*/ 62 w 193"/>
                <a:gd name="T33" fmla="*/ 301 h 341"/>
                <a:gd name="T34" fmla="*/ 31 w 193"/>
                <a:gd name="T35" fmla="*/ 320 h 341"/>
                <a:gd name="T36" fmla="*/ 36 w 193"/>
                <a:gd name="T37" fmla="*/ 330 h 341"/>
                <a:gd name="T38" fmla="*/ 20 w 193"/>
                <a:gd name="T39" fmla="*/ 341 h 341"/>
                <a:gd name="T40" fmla="*/ 18 w 193"/>
                <a:gd name="T41" fmla="*/ 322 h 341"/>
                <a:gd name="T42" fmla="*/ 21 w 193"/>
                <a:gd name="T43" fmla="*/ 292 h 341"/>
                <a:gd name="T44" fmla="*/ 11 w 193"/>
                <a:gd name="T45" fmla="*/ 248 h 341"/>
                <a:gd name="T46" fmla="*/ 37 w 193"/>
                <a:gd name="T47" fmla="*/ 209 h 341"/>
                <a:gd name="T48" fmla="*/ 42 w 193"/>
                <a:gd name="T49" fmla="*/ 195 h 341"/>
                <a:gd name="T50" fmla="*/ 41 w 193"/>
                <a:gd name="T51" fmla="*/ 173 h 341"/>
                <a:gd name="T52" fmla="*/ 47 w 193"/>
                <a:gd name="T53" fmla="*/ 133 h 341"/>
                <a:gd name="T54" fmla="*/ 29 w 193"/>
                <a:gd name="T55" fmla="*/ 124 h 341"/>
                <a:gd name="T56" fmla="*/ 17 w 193"/>
                <a:gd name="T57" fmla="*/ 115 h 341"/>
                <a:gd name="T58" fmla="*/ 1 w 193"/>
                <a:gd name="T59" fmla="*/ 108 h 341"/>
                <a:gd name="T60" fmla="*/ 56 w 193"/>
                <a:gd name="T61" fmla="*/ 76 h 341"/>
                <a:gd name="T62" fmla="*/ 71 w 193"/>
                <a:gd name="T63" fmla="*/ 84 h 341"/>
                <a:gd name="T64" fmla="*/ 79 w 193"/>
                <a:gd name="T65" fmla="*/ 97 h 341"/>
                <a:gd name="T66" fmla="*/ 75 w 193"/>
                <a:gd name="T67" fmla="*/ 122 h 341"/>
                <a:gd name="T68" fmla="*/ 92 w 193"/>
                <a:gd name="T69" fmla="*/ 120 h 341"/>
                <a:gd name="T70" fmla="*/ 100 w 193"/>
                <a:gd name="T71" fmla="*/ 89 h 341"/>
                <a:gd name="T72" fmla="*/ 87 w 193"/>
                <a:gd name="T73" fmla="*/ 67 h 341"/>
                <a:gd name="T74" fmla="*/ 76 w 193"/>
                <a:gd name="T75" fmla="*/ 4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341">
                  <a:moveTo>
                    <a:pt x="82" y="25"/>
                  </a:moveTo>
                  <a:lnTo>
                    <a:pt x="96" y="23"/>
                  </a:lnTo>
                  <a:lnTo>
                    <a:pt x="117" y="29"/>
                  </a:lnTo>
                  <a:lnTo>
                    <a:pt x="122" y="26"/>
                  </a:lnTo>
                  <a:lnTo>
                    <a:pt x="135" y="26"/>
                  </a:lnTo>
                  <a:lnTo>
                    <a:pt x="142" y="20"/>
                  </a:lnTo>
                  <a:lnTo>
                    <a:pt x="153" y="20"/>
                  </a:lnTo>
                  <a:lnTo>
                    <a:pt x="173" y="12"/>
                  </a:lnTo>
                  <a:lnTo>
                    <a:pt x="188" y="0"/>
                  </a:lnTo>
                  <a:lnTo>
                    <a:pt x="190" y="9"/>
                  </a:lnTo>
                  <a:lnTo>
                    <a:pt x="189" y="30"/>
                  </a:lnTo>
                  <a:lnTo>
                    <a:pt x="191" y="48"/>
                  </a:lnTo>
                  <a:lnTo>
                    <a:pt x="190" y="81"/>
                  </a:lnTo>
                  <a:lnTo>
                    <a:pt x="193" y="91"/>
                  </a:lnTo>
                  <a:lnTo>
                    <a:pt x="186" y="105"/>
                  </a:lnTo>
                  <a:lnTo>
                    <a:pt x="179" y="120"/>
                  </a:lnTo>
                  <a:lnTo>
                    <a:pt x="166" y="133"/>
                  </a:lnTo>
                  <a:lnTo>
                    <a:pt x="150" y="141"/>
                  </a:lnTo>
                  <a:lnTo>
                    <a:pt x="129" y="151"/>
                  </a:lnTo>
                  <a:lnTo>
                    <a:pt x="107" y="173"/>
                  </a:lnTo>
                  <a:lnTo>
                    <a:pt x="100" y="177"/>
                  </a:lnTo>
                  <a:lnTo>
                    <a:pt x="86" y="192"/>
                  </a:lnTo>
                  <a:lnTo>
                    <a:pt x="79" y="196"/>
                  </a:lnTo>
                  <a:lnTo>
                    <a:pt x="76" y="211"/>
                  </a:lnTo>
                  <a:lnTo>
                    <a:pt x="84" y="227"/>
                  </a:lnTo>
                  <a:lnTo>
                    <a:pt x="87" y="239"/>
                  </a:lnTo>
                  <a:lnTo>
                    <a:pt x="86" y="245"/>
                  </a:lnTo>
                  <a:lnTo>
                    <a:pt x="90" y="244"/>
                  </a:lnTo>
                  <a:lnTo>
                    <a:pt x="88" y="265"/>
                  </a:lnTo>
                  <a:lnTo>
                    <a:pt x="84" y="274"/>
                  </a:lnTo>
                  <a:lnTo>
                    <a:pt x="88" y="278"/>
                  </a:lnTo>
                  <a:lnTo>
                    <a:pt x="85" y="287"/>
                  </a:lnTo>
                  <a:lnTo>
                    <a:pt x="77" y="294"/>
                  </a:lnTo>
                  <a:lnTo>
                    <a:pt x="62" y="301"/>
                  </a:lnTo>
                  <a:lnTo>
                    <a:pt x="39" y="312"/>
                  </a:lnTo>
                  <a:lnTo>
                    <a:pt x="31" y="320"/>
                  </a:lnTo>
                  <a:lnTo>
                    <a:pt x="32" y="329"/>
                  </a:lnTo>
                  <a:lnTo>
                    <a:pt x="36" y="330"/>
                  </a:lnTo>
                  <a:lnTo>
                    <a:pt x="34" y="341"/>
                  </a:lnTo>
                  <a:lnTo>
                    <a:pt x="20" y="341"/>
                  </a:lnTo>
                  <a:lnTo>
                    <a:pt x="20" y="332"/>
                  </a:lnTo>
                  <a:lnTo>
                    <a:pt x="18" y="322"/>
                  </a:lnTo>
                  <a:lnTo>
                    <a:pt x="17" y="315"/>
                  </a:lnTo>
                  <a:lnTo>
                    <a:pt x="21" y="292"/>
                  </a:lnTo>
                  <a:lnTo>
                    <a:pt x="18" y="277"/>
                  </a:lnTo>
                  <a:lnTo>
                    <a:pt x="11" y="248"/>
                  </a:lnTo>
                  <a:lnTo>
                    <a:pt x="31" y="224"/>
                  </a:lnTo>
                  <a:lnTo>
                    <a:pt x="37" y="209"/>
                  </a:lnTo>
                  <a:lnTo>
                    <a:pt x="39" y="207"/>
                  </a:lnTo>
                  <a:lnTo>
                    <a:pt x="42" y="195"/>
                  </a:lnTo>
                  <a:lnTo>
                    <a:pt x="40" y="189"/>
                  </a:lnTo>
                  <a:lnTo>
                    <a:pt x="41" y="173"/>
                  </a:lnTo>
                  <a:lnTo>
                    <a:pt x="46" y="159"/>
                  </a:lnTo>
                  <a:lnTo>
                    <a:pt x="47" y="133"/>
                  </a:lnTo>
                  <a:lnTo>
                    <a:pt x="38" y="126"/>
                  </a:lnTo>
                  <a:lnTo>
                    <a:pt x="29" y="124"/>
                  </a:lnTo>
                  <a:lnTo>
                    <a:pt x="25" y="119"/>
                  </a:lnTo>
                  <a:lnTo>
                    <a:pt x="17" y="115"/>
                  </a:lnTo>
                  <a:lnTo>
                    <a:pt x="2" y="115"/>
                  </a:lnTo>
                  <a:lnTo>
                    <a:pt x="1" y="108"/>
                  </a:lnTo>
                  <a:lnTo>
                    <a:pt x="0" y="93"/>
                  </a:lnTo>
                  <a:lnTo>
                    <a:pt x="56" y="76"/>
                  </a:lnTo>
                  <a:lnTo>
                    <a:pt x="66" y="86"/>
                  </a:lnTo>
                  <a:lnTo>
                    <a:pt x="71" y="84"/>
                  </a:lnTo>
                  <a:lnTo>
                    <a:pt x="78" y="89"/>
                  </a:lnTo>
                  <a:lnTo>
                    <a:pt x="79" y="97"/>
                  </a:lnTo>
                  <a:lnTo>
                    <a:pt x="74" y="107"/>
                  </a:lnTo>
                  <a:lnTo>
                    <a:pt x="75" y="122"/>
                  </a:lnTo>
                  <a:lnTo>
                    <a:pt x="86" y="134"/>
                  </a:lnTo>
                  <a:lnTo>
                    <a:pt x="92" y="120"/>
                  </a:lnTo>
                  <a:lnTo>
                    <a:pt x="100" y="116"/>
                  </a:lnTo>
                  <a:lnTo>
                    <a:pt x="100" y="89"/>
                  </a:lnTo>
                  <a:lnTo>
                    <a:pt x="93" y="74"/>
                  </a:lnTo>
                  <a:lnTo>
                    <a:pt x="87" y="67"/>
                  </a:lnTo>
                  <a:lnTo>
                    <a:pt x="80" y="68"/>
                  </a:lnTo>
                  <a:lnTo>
                    <a:pt x="76" y="40"/>
                  </a:lnTo>
                  <a:lnTo>
                    <a:pt x="82" y="2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0" name="Freeform 127">
              <a:extLst>
                <a:ext uri="{FF2B5EF4-FFF2-40B4-BE49-F238E27FC236}">
                  <a16:creationId xmlns:a16="http://schemas.microsoft.com/office/drawing/2014/main" id="{4246675F-5171-F249-8506-42AE0E6AB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80" y="3338888"/>
              <a:ext cx="347814" cy="447737"/>
            </a:xfrm>
            <a:custGeom>
              <a:avLst/>
              <a:gdLst>
                <a:gd name="T0" fmla="*/ 86 w 219"/>
                <a:gd name="T1" fmla="*/ 266 h 266"/>
                <a:gd name="T2" fmla="*/ 74 w 219"/>
                <a:gd name="T3" fmla="*/ 251 h 266"/>
                <a:gd name="T4" fmla="*/ 63 w 219"/>
                <a:gd name="T5" fmla="*/ 236 h 266"/>
                <a:gd name="T6" fmla="*/ 51 w 219"/>
                <a:gd name="T7" fmla="*/ 231 h 266"/>
                <a:gd name="T8" fmla="*/ 43 w 219"/>
                <a:gd name="T9" fmla="*/ 225 h 266"/>
                <a:gd name="T10" fmla="*/ 33 w 219"/>
                <a:gd name="T11" fmla="*/ 225 h 266"/>
                <a:gd name="T12" fmla="*/ 24 w 219"/>
                <a:gd name="T13" fmla="*/ 229 h 266"/>
                <a:gd name="T14" fmla="*/ 15 w 219"/>
                <a:gd name="T15" fmla="*/ 227 h 266"/>
                <a:gd name="T16" fmla="*/ 8 w 219"/>
                <a:gd name="T17" fmla="*/ 234 h 266"/>
                <a:gd name="T18" fmla="*/ 7 w 219"/>
                <a:gd name="T19" fmla="*/ 223 h 266"/>
                <a:gd name="T20" fmla="*/ 12 w 219"/>
                <a:gd name="T21" fmla="*/ 213 h 266"/>
                <a:gd name="T22" fmla="*/ 15 w 219"/>
                <a:gd name="T23" fmla="*/ 193 h 266"/>
                <a:gd name="T24" fmla="*/ 13 w 219"/>
                <a:gd name="T25" fmla="*/ 173 h 266"/>
                <a:gd name="T26" fmla="*/ 11 w 219"/>
                <a:gd name="T27" fmla="*/ 162 h 266"/>
                <a:gd name="T28" fmla="*/ 14 w 219"/>
                <a:gd name="T29" fmla="*/ 152 h 266"/>
                <a:gd name="T30" fmla="*/ 9 w 219"/>
                <a:gd name="T31" fmla="*/ 142 h 266"/>
                <a:gd name="T32" fmla="*/ 0 w 219"/>
                <a:gd name="T33" fmla="*/ 133 h 266"/>
                <a:gd name="T34" fmla="*/ 4 w 219"/>
                <a:gd name="T35" fmla="*/ 126 h 266"/>
                <a:gd name="T36" fmla="*/ 75 w 219"/>
                <a:gd name="T37" fmla="*/ 126 h 266"/>
                <a:gd name="T38" fmla="*/ 72 w 219"/>
                <a:gd name="T39" fmla="*/ 96 h 266"/>
                <a:gd name="T40" fmla="*/ 77 w 219"/>
                <a:gd name="T41" fmla="*/ 86 h 266"/>
                <a:gd name="T42" fmla="*/ 93 w 219"/>
                <a:gd name="T43" fmla="*/ 84 h 266"/>
                <a:gd name="T44" fmla="*/ 94 w 219"/>
                <a:gd name="T45" fmla="*/ 31 h 266"/>
                <a:gd name="T46" fmla="*/ 153 w 219"/>
                <a:gd name="T47" fmla="*/ 32 h 266"/>
                <a:gd name="T48" fmla="*/ 153 w 219"/>
                <a:gd name="T49" fmla="*/ 0 h 266"/>
                <a:gd name="T50" fmla="*/ 219 w 219"/>
                <a:gd name="T51" fmla="*/ 51 h 266"/>
                <a:gd name="T52" fmla="*/ 192 w 219"/>
                <a:gd name="T53" fmla="*/ 51 h 266"/>
                <a:gd name="T54" fmla="*/ 200 w 219"/>
                <a:gd name="T55" fmla="*/ 141 h 266"/>
                <a:gd name="T56" fmla="*/ 208 w 219"/>
                <a:gd name="T57" fmla="*/ 230 h 266"/>
                <a:gd name="T58" fmla="*/ 211 w 219"/>
                <a:gd name="T59" fmla="*/ 233 h 266"/>
                <a:gd name="T60" fmla="*/ 207 w 219"/>
                <a:gd name="T61" fmla="*/ 247 h 266"/>
                <a:gd name="T62" fmla="*/ 134 w 219"/>
                <a:gd name="T63" fmla="*/ 248 h 266"/>
                <a:gd name="T64" fmla="*/ 131 w 219"/>
                <a:gd name="T65" fmla="*/ 252 h 266"/>
                <a:gd name="T66" fmla="*/ 124 w 219"/>
                <a:gd name="T67" fmla="*/ 251 h 266"/>
                <a:gd name="T68" fmla="*/ 114 w 219"/>
                <a:gd name="T69" fmla="*/ 255 h 266"/>
                <a:gd name="T70" fmla="*/ 101 w 219"/>
                <a:gd name="T71" fmla="*/ 249 h 266"/>
                <a:gd name="T72" fmla="*/ 95 w 219"/>
                <a:gd name="T73" fmla="*/ 250 h 266"/>
                <a:gd name="T74" fmla="*/ 92 w 219"/>
                <a:gd name="T75" fmla="*/ 262 h 266"/>
                <a:gd name="T76" fmla="*/ 86 w 219"/>
                <a:gd name="T7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9" h="266">
                  <a:moveTo>
                    <a:pt x="86" y="266"/>
                  </a:moveTo>
                  <a:lnTo>
                    <a:pt x="74" y="251"/>
                  </a:lnTo>
                  <a:lnTo>
                    <a:pt x="63" y="236"/>
                  </a:lnTo>
                  <a:lnTo>
                    <a:pt x="51" y="231"/>
                  </a:lnTo>
                  <a:lnTo>
                    <a:pt x="43" y="225"/>
                  </a:lnTo>
                  <a:lnTo>
                    <a:pt x="33" y="225"/>
                  </a:lnTo>
                  <a:lnTo>
                    <a:pt x="24" y="229"/>
                  </a:lnTo>
                  <a:lnTo>
                    <a:pt x="15" y="227"/>
                  </a:lnTo>
                  <a:lnTo>
                    <a:pt x="8" y="234"/>
                  </a:lnTo>
                  <a:lnTo>
                    <a:pt x="7" y="223"/>
                  </a:lnTo>
                  <a:lnTo>
                    <a:pt x="12" y="213"/>
                  </a:lnTo>
                  <a:lnTo>
                    <a:pt x="15" y="193"/>
                  </a:lnTo>
                  <a:lnTo>
                    <a:pt x="13" y="173"/>
                  </a:lnTo>
                  <a:lnTo>
                    <a:pt x="11" y="162"/>
                  </a:lnTo>
                  <a:lnTo>
                    <a:pt x="14" y="152"/>
                  </a:lnTo>
                  <a:lnTo>
                    <a:pt x="9" y="142"/>
                  </a:lnTo>
                  <a:lnTo>
                    <a:pt x="0" y="133"/>
                  </a:lnTo>
                  <a:lnTo>
                    <a:pt x="4" y="126"/>
                  </a:lnTo>
                  <a:lnTo>
                    <a:pt x="75" y="126"/>
                  </a:lnTo>
                  <a:lnTo>
                    <a:pt x="72" y="96"/>
                  </a:lnTo>
                  <a:lnTo>
                    <a:pt x="77" y="86"/>
                  </a:lnTo>
                  <a:lnTo>
                    <a:pt x="93" y="84"/>
                  </a:lnTo>
                  <a:lnTo>
                    <a:pt x="94" y="31"/>
                  </a:lnTo>
                  <a:lnTo>
                    <a:pt x="153" y="32"/>
                  </a:lnTo>
                  <a:lnTo>
                    <a:pt x="153" y="0"/>
                  </a:lnTo>
                  <a:lnTo>
                    <a:pt x="219" y="51"/>
                  </a:lnTo>
                  <a:lnTo>
                    <a:pt x="192" y="51"/>
                  </a:lnTo>
                  <a:lnTo>
                    <a:pt x="200" y="141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07" y="247"/>
                  </a:lnTo>
                  <a:lnTo>
                    <a:pt x="134" y="248"/>
                  </a:lnTo>
                  <a:lnTo>
                    <a:pt x="131" y="252"/>
                  </a:lnTo>
                  <a:lnTo>
                    <a:pt x="124" y="251"/>
                  </a:lnTo>
                  <a:lnTo>
                    <a:pt x="114" y="255"/>
                  </a:lnTo>
                  <a:lnTo>
                    <a:pt x="101" y="249"/>
                  </a:lnTo>
                  <a:lnTo>
                    <a:pt x="95" y="250"/>
                  </a:lnTo>
                  <a:lnTo>
                    <a:pt x="92" y="262"/>
                  </a:lnTo>
                  <a:lnTo>
                    <a:pt x="86" y="26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1" name="Freeform 128">
              <a:extLst>
                <a:ext uri="{FF2B5EF4-FFF2-40B4-BE49-F238E27FC236}">
                  <a16:creationId xmlns:a16="http://schemas.microsoft.com/office/drawing/2014/main" id="{E85E8473-48FF-7049-89A5-A110C4DAC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1215" y="4619822"/>
              <a:ext cx="85762" cy="264267"/>
            </a:xfrm>
            <a:custGeom>
              <a:avLst/>
              <a:gdLst>
                <a:gd name="T0" fmla="*/ 36 w 54"/>
                <a:gd name="T1" fmla="*/ 48 h 157"/>
                <a:gd name="T2" fmla="*/ 30 w 54"/>
                <a:gd name="T3" fmla="*/ 63 h 157"/>
                <a:gd name="T4" fmla="*/ 34 w 54"/>
                <a:gd name="T5" fmla="*/ 91 h 157"/>
                <a:gd name="T6" fmla="*/ 41 w 54"/>
                <a:gd name="T7" fmla="*/ 90 h 157"/>
                <a:gd name="T8" fmla="*/ 47 w 54"/>
                <a:gd name="T9" fmla="*/ 97 h 157"/>
                <a:gd name="T10" fmla="*/ 54 w 54"/>
                <a:gd name="T11" fmla="*/ 112 h 157"/>
                <a:gd name="T12" fmla="*/ 54 w 54"/>
                <a:gd name="T13" fmla="*/ 139 h 157"/>
                <a:gd name="T14" fmla="*/ 46 w 54"/>
                <a:gd name="T15" fmla="*/ 143 h 157"/>
                <a:gd name="T16" fmla="*/ 40 w 54"/>
                <a:gd name="T17" fmla="*/ 157 h 157"/>
                <a:gd name="T18" fmla="*/ 29 w 54"/>
                <a:gd name="T19" fmla="*/ 145 h 157"/>
                <a:gd name="T20" fmla="*/ 28 w 54"/>
                <a:gd name="T21" fmla="*/ 130 h 157"/>
                <a:gd name="T22" fmla="*/ 33 w 54"/>
                <a:gd name="T23" fmla="*/ 120 h 157"/>
                <a:gd name="T24" fmla="*/ 32 w 54"/>
                <a:gd name="T25" fmla="*/ 112 h 157"/>
                <a:gd name="T26" fmla="*/ 25 w 54"/>
                <a:gd name="T27" fmla="*/ 107 h 157"/>
                <a:gd name="T28" fmla="*/ 20 w 54"/>
                <a:gd name="T29" fmla="*/ 109 h 157"/>
                <a:gd name="T30" fmla="*/ 10 w 54"/>
                <a:gd name="T31" fmla="*/ 99 h 157"/>
                <a:gd name="T32" fmla="*/ 0 w 54"/>
                <a:gd name="T33" fmla="*/ 93 h 157"/>
                <a:gd name="T34" fmla="*/ 6 w 54"/>
                <a:gd name="T35" fmla="*/ 74 h 157"/>
                <a:gd name="T36" fmla="*/ 12 w 54"/>
                <a:gd name="T37" fmla="*/ 67 h 157"/>
                <a:gd name="T38" fmla="*/ 9 w 54"/>
                <a:gd name="T39" fmla="*/ 50 h 157"/>
                <a:gd name="T40" fmla="*/ 13 w 54"/>
                <a:gd name="T41" fmla="*/ 33 h 157"/>
                <a:gd name="T42" fmla="*/ 17 w 54"/>
                <a:gd name="T43" fmla="*/ 27 h 157"/>
                <a:gd name="T44" fmla="*/ 13 w 54"/>
                <a:gd name="T45" fmla="*/ 10 h 157"/>
                <a:gd name="T46" fmla="*/ 4 w 54"/>
                <a:gd name="T47" fmla="*/ 0 h 157"/>
                <a:gd name="T48" fmla="*/ 22 w 54"/>
                <a:gd name="T49" fmla="*/ 4 h 157"/>
                <a:gd name="T50" fmla="*/ 25 w 54"/>
                <a:gd name="T51" fmla="*/ 10 h 157"/>
                <a:gd name="T52" fmla="*/ 32 w 54"/>
                <a:gd name="T53" fmla="*/ 20 h 157"/>
                <a:gd name="T54" fmla="*/ 36 w 54"/>
                <a:gd name="T55" fmla="*/ 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" h="157">
                  <a:moveTo>
                    <a:pt x="36" y="48"/>
                  </a:moveTo>
                  <a:lnTo>
                    <a:pt x="30" y="63"/>
                  </a:lnTo>
                  <a:lnTo>
                    <a:pt x="34" y="91"/>
                  </a:lnTo>
                  <a:lnTo>
                    <a:pt x="41" y="90"/>
                  </a:lnTo>
                  <a:lnTo>
                    <a:pt x="47" y="97"/>
                  </a:lnTo>
                  <a:lnTo>
                    <a:pt x="54" y="112"/>
                  </a:lnTo>
                  <a:lnTo>
                    <a:pt x="54" y="139"/>
                  </a:lnTo>
                  <a:lnTo>
                    <a:pt x="46" y="143"/>
                  </a:lnTo>
                  <a:lnTo>
                    <a:pt x="40" y="157"/>
                  </a:lnTo>
                  <a:lnTo>
                    <a:pt x="29" y="145"/>
                  </a:lnTo>
                  <a:lnTo>
                    <a:pt x="28" y="130"/>
                  </a:lnTo>
                  <a:lnTo>
                    <a:pt x="33" y="120"/>
                  </a:lnTo>
                  <a:lnTo>
                    <a:pt x="32" y="112"/>
                  </a:lnTo>
                  <a:lnTo>
                    <a:pt x="25" y="107"/>
                  </a:lnTo>
                  <a:lnTo>
                    <a:pt x="20" y="109"/>
                  </a:lnTo>
                  <a:lnTo>
                    <a:pt x="10" y="99"/>
                  </a:lnTo>
                  <a:lnTo>
                    <a:pt x="0" y="93"/>
                  </a:lnTo>
                  <a:lnTo>
                    <a:pt x="6" y="74"/>
                  </a:lnTo>
                  <a:lnTo>
                    <a:pt x="12" y="67"/>
                  </a:lnTo>
                  <a:lnTo>
                    <a:pt x="9" y="50"/>
                  </a:lnTo>
                  <a:lnTo>
                    <a:pt x="13" y="33"/>
                  </a:lnTo>
                  <a:lnTo>
                    <a:pt x="17" y="27"/>
                  </a:lnTo>
                  <a:lnTo>
                    <a:pt x="13" y="10"/>
                  </a:lnTo>
                  <a:lnTo>
                    <a:pt x="4" y="0"/>
                  </a:lnTo>
                  <a:lnTo>
                    <a:pt x="22" y="4"/>
                  </a:lnTo>
                  <a:lnTo>
                    <a:pt x="25" y="10"/>
                  </a:lnTo>
                  <a:lnTo>
                    <a:pt x="32" y="20"/>
                  </a:lnTo>
                  <a:lnTo>
                    <a:pt x="36" y="4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2" name="Freeform 129">
              <a:extLst>
                <a:ext uri="{FF2B5EF4-FFF2-40B4-BE49-F238E27FC236}">
                  <a16:creationId xmlns:a16="http://schemas.microsoft.com/office/drawing/2014/main" id="{50745780-B026-1946-9956-FB71C6EADC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0570" y="4055943"/>
              <a:ext cx="557455" cy="213770"/>
            </a:xfrm>
            <a:custGeom>
              <a:avLst/>
              <a:gdLst>
                <a:gd name="T0" fmla="*/ 1401 w 1439"/>
                <a:gd name="T1" fmla="*/ 208 h 524"/>
                <a:gd name="T2" fmla="*/ 1346 w 1439"/>
                <a:gd name="T3" fmla="*/ 237 h 524"/>
                <a:gd name="T4" fmla="*/ 1281 w 1439"/>
                <a:gd name="T5" fmla="*/ 223 h 524"/>
                <a:gd name="T6" fmla="*/ 1194 w 1439"/>
                <a:gd name="T7" fmla="*/ 223 h 524"/>
                <a:gd name="T8" fmla="*/ 1171 w 1439"/>
                <a:gd name="T9" fmla="*/ 320 h 524"/>
                <a:gd name="T10" fmla="*/ 1143 w 1439"/>
                <a:gd name="T11" fmla="*/ 349 h 524"/>
                <a:gd name="T12" fmla="*/ 1107 w 1439"/>
                <a:gd name="T13" fmla="*/ 468 h 524"/>
                <a:gd name="T14" fmla="*/ 1045 w 1439"/>
                <a:gd name="T15" fmla="*/ 486 h 524"/>
                <a:gd name="T16" fmla="*/ 974 w 1439"/>
                <a:gd name="T17" fmla="*/ 462 h 524"/>
                <a:gd name="T18" fmla="*/ 938 w 1439"/>
                <a:gd name="T19" fmla="*/ 469 h 524"/>
                <a:gd name="T20" fmla="*/ 894 w 1439"/>
                <a:gd name="T21" fmla="*/ 512 h 524"/>
                <a:gd name="T22" fmla="*/ 846 w 1439"/>
                <a:gd name="T23" fmla="*/ 506 h 524"/>
                <a:gd name="T24" fmla="*/ 798 w 1439"/>
                <a:gd name="T25" fmla="*/ 524 h 524"/>
                <a:gd name="T26" fmla="*/ 746 w 1439"/>
                <a:gd name="T27" fmla="*/ 476 h 524"/>
                <a:gd name="T28" fmla="*/ 733 w 1439"/>
                <a:gd name="T29" fmla="*/ 419 h 524"/>
                <a:gd name="T30" fmla="*/ 788 w 1439"/>
                <a:gd name="T31" fmla="*/ 448 h 524"/>
                <a:gd name="T32" fmla="*/ 846 w 1439"/>
                <a:gd name="T33" fmla="*/ 432 h 524"/>
                <a:gd name="T34" fmla="*/ 860 w 1439"/>
                <a:gd name="T35" fmla="*/ 360 h 524"/>
                <a:gd name="T36" fmla="*/ 892 w 1439"/>
                <a:gd name="T37" fmla="*/ 344 h 524"/>
                <a:gd name="T38" fmla="*/ 981 w 1439"/>
                <a:gd name="T39" fmla="*/ 325 h 524"/>
                <a:gd name="T40" fmla="*/ 1033 w 1439"/>
                <a:gd name="T41" fmla="*/ 258 h 524"/>
                <a:gd name="T42" fmla="*/ 1068 w 1439"/>
                <a:gd name="T43" fmla="*/ 204 h 524"/>
                <a:gd name="T44" fmla="*/ 1104 w 1439"/>
                <a:gd name="T45" fmla="*/ 248 h 524"/>
                <a:gd name="T46" fmla="*/ 1119 w 1439"/>
                <a:gd name="T47" fmla="*/ 219 h 524"/>
                <a:gd name="T48" fmla="*/ 1155 w 1439"/>
                <a:gd name="T49" fmla="*/ 222 h 524"/>
                <a:gd name="T50" fmla="*/ 1157 w 1439"/>
                <a:gd name="T51" fmla="*/ 168 h 524"/>
                <a:gd name="T52" fmla="*/ 1159 w 1439"/>
                <a:gd name="T53" fmla="*/ 126 h 524"/>
                <a:gd name="T54" fmla="*/ 1214 w 1439"/>
                <a:gd name="T55" fmla="*/ 66 h 524"/>
                <a:gd name="T56" fmla="*/ 1248 w 1439"/>
                <a:gd name="T57" fmla="*/ 0 h 524"/>
                <a:gd name="T58" fmla="*/ 1278 w 1439"/>
                <a:gd name="T59" fmla="*/ 0 h 524"/>
                <a:gd name="T60" fmla="*/ 1319 w 1439"/>
                <a:gd name="T61" fmla="*/ 43 h 524"/>
                <a:gd name="T62" fmla="*/ 1325 w 1439"/>
                <a:gd name="T63" fmla="*/ 80 h 524"/>
                <a:gd name="T64" fmla="*/ 1375 w 1439"/>
                <a:gd name="T65" fmla="*/ 103 h 524"/>
                <a:gd name="T66" fmla="*/ 1439 w 1439"/>
                <a:gd name="T67" fmla="*/ 129 h 524"/>
                <a:gd name="T68" fmla="*/ 1436 w 1439"/>
                <a:gd name="T69" fmla="*/ 162 h 524"/>
                <a:gd name="T70" fmla="*/ 1385 w 1439"/>
                <a:gd name="T71" fmla="*/ 167 h 524"/>
                <a:gd name="T72" fmla="*/ 1401 w 1439"/>
                <a:gd name="T73" fmla="*/ 208 h 524"/>
                <a:gd name="T74" fmla="*/ 75 w 1439"/>
                <a:gd name="T75" fmla="*/ 61 h 524"/>
                <a:gd name="T76" fmla="*/ 83 w 1439"/>
                <a:gd name="T77" fmla="*/ 105 h 524"/>
                <a:gd name="T78" fmla="*/ 133 w 1439"/>
                <a:gd name="T79" fmla="*/ 95 h 524"/>
                <a:gd name="T80" fmla="*/ 155 w 1439"/>
                <a:gd name="T81" fmla="*/ 60 h 524"/>
                <a:gd name="T82" fmla="*/ 173 w 1439"/>
                <a:gd name="T83" fmla="*/ 68 h 524"/>
                <a:gd name="T84" fmla="*/ 220 w 1439"/>
                <a:gd name="T85" fmla="*/ 119 h 524"/>
                <a:gd name="T86" fmla="*/ 254 w 1439"/>
                <a:gd name="T87" fmla="*/ 176 h 524"/>
                <a:gd name="T88" fmla="*/ 260 w 1439"/>
                <a:gd name="T89" fmla="*/ 233 h 524"/>
                <a:gd name="T90" fmla="*/ 253 w 1439"/>
                <a:gd name="T91" fmla="*/ 272 h 524"/>
                <a:gd name="T92" fmla="*/ 261 w 1439"/>
                <a:gd name="T93" fmla="*/ 301 h 524"/>
                <a:gd name="T94" fmla="*/ 268 w 1439"/>
                <a:gd name="T95" fmla="*/ 352 h 524"/>
                <a:gd name="T96" fmla="*/ 295 w 1439"/>
                <a:gd name="T97" fmla="*/ 375 h 524"/>
                <a:gd name="T98" fmla="*/ 326 w 1439"/>
                <a:gd name="T99" fmla="*/ 451 h 524"/>
                <a:gd name="T100" fmla="*/ 325 w 1439"/>
                <a:gd name="T101" fmla="*/ 479 h 524"/>
                <a:gd name="T102" fmla="*/ 271 w 1439"/>
                <a:gd name="T103" fmla="*/ 485 h 524"/>
                <a:gd name="T104" fmla="*/ 199 w 1439"/>
                <a:gd name="T105" fmla="*/ 422 h 524"/>
                <a:gd name="T106" fmla="*/ 109 w 1439"/>
                <a:gd name="T107" fmla="*/ 354 h 524"/>
                <a:gd name="T108" fmla="*/ 99 w 1439"/>
                <a:gd name="T109" fmla="*/ 311 h 524"/>
                <a:gd name="T110" fmla="*/ 54 w 1439"/>
                <a:gd name="T111" fmla="*/ 254 h 524"/>
                <a:gd name="T112" fmla="*/ 42 w 1439"/>
                <a:gd name="T113" fmla="*/ 184 h 524"/>
                <a:gd name="T114" fmla="*/ 13 w 1439"/>
                <a:gd name="T115" fmla="*/ 137 h 524"/>
                <a:gd name="T116" fmla="*/ 18 w 1439"/>
                <a:gd name="T117" fmla="*/ 75 h 524"/>
                <a:gd name="T118" fmla="*/ 0 w 1439"/>
                <a:gd name="T119" fmla="*/ 39 h 524"/>
                <a:gd name="T120" fmla="*/ 12 w 1439"/>
                <a:gd name="T121" fmla="*/ 24 h 524"/>
                <a:gd name="T122" fmla="*/ 75 w 1439"/>
                <a:gd name="T123" fmla="*/ 6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9" h="524">
                  <a:moveTo>
                    <a:pt x="1401" y="208"/>
                  </a:moveTo>
                  <a:lnTo>
                    <a:pt x="1346" y="237"/>
                  </a:lnTo>
                  <a:lnTo>
                    <a:pt x="1281" y="223"/>
                  </a:lnTo>
                  <a:lnTo>
                    <a:pt x="1194" y="223"/>
                  </a:lnTo>
                  <a:lnTo>
                    <a:pt x="1171" y="320"/>
                  </a:lnTo>
                  <a:lnTo>
                    <a:pt x="1143" y="349"/>
                  </a:lnTo>
                  <a:lnTo>
                    <a:pt x="1107" y="468"/>
                  </a:lnTo>
                  <a:lnTo>
                    <a:pt x="1045" y="486"/>
                  </a:lnTo>
                  <a:lnTo>
                    <a:pt x="974" y="462"/>
                  </a:lnTo>
                  <a:lnTo>
                    <a:pt x="938" y="469"/>
                  </a:lnTo>
                  <a:lnTo>
                    <a:pt x="894" y="512"/>
                  </a:lnTo>
                  <a:lnTo>
                    <a:pt x="846" y="506"/>
                  </a:lnTo>
                  <a:lnTo>
                    <a:pt x="798" y="524"/>
                  </a:lnTo>
                  <a:lnTo>
                    <a:pt x="746" y="476"/>
                  </a:lnTo>
                  <a:lnTo>
                    <a:pt x="733" y="419"/>
                  </a:lnTo>
                  <a:lnTo>
                    <a:pt x="788" y="448"/>
                  </a:lnTo>
                  <a:lnTo>
                    <a:pt x="846" y="432"/>
                  </a:lnTo>
                  <a:lnTo>
                    <a:pt x="860" y="360"/>
                  </a:lnTo>
                  <a:lnTo>
                    <a:pt x="892" y="344"/>
                  </a:lnTo>
                  <a:lnTo>
                    <a:pt x="981" y="325"/>
                  </a:lnTo>
                  <a:lnTo>
                    <a:pt x="1033" y="258"/>
                  </a:lnTo>
                  <a:lnTo>
                    <a:pt x="1068" y="204"/>
                  </a:lnTo>
                  <a:lnTo>
                    <a:pt x="1104" y="248"/>
                  </a:lnTo>
                  <a:lnTo>
                    <a:pt x="1119" y="219"/>
                  </a:lnTo>
                  <a:lnTo>
                    <a:pt x="1155" y="222"/>
                  </a:lnTo>
                  <a:lnTo>
                    <a:pt x="1157" y="168"/>
                  </a:lnTo>
                  <a:lnTo>
                    <a:pt x="1159" y="126"/>
                  </a:lnTo>
                  <a:lnTo>
                    <a:pt x="1214" y="66"/>
                  </a:lnTo>
                  <a:lnTo>
                    <a:pt x="1248" y="0"/>
                  </a:lnTo>
                  <a:lnTo>
                    <a:pt x="1278" y="0"/>
                  </a:lnTo>
                  <a:lnTo>
                    <a:pt x="1319" y="43"/>
                  </a:lnTo>
                  <a:lnTo>
                    <a:pt x="1325" y="80"/>
                  </a:lnTo>
                  <a:lnTo>
                    <a:pt x="1375" y="103"/>
                  </a:lnTo>
                  <a:lnTo>
                    <a:pt x="1439" y="129"/>
                  </a:lnTo>
                  <a:lnTo>
                    <a:pt x="1436" y="162"/>
                  </a:lnTo>
                  <a:lnTo>
                    <a:pt x="1385" y="167"/>
                  </a:lnTo>
                  <a:lnTo>
                    <a:pt x="1401" y="208"/>
                  </a:lnTo>
                  <a:moveTo>
                    <a:pt x="75" y="61"/>
                  </a:moveTo>
                  <a:lnTo>
                    <a:pt x="83" y="105"/>
                  </a:lnTo>
                  <a:lnTo>
                    <a:pt x="133" y="95"/>
                  </a:lnTo>
                  <a:lnTo>
                    <a:pt x="155" y="60"/>
                  </a:lnTo>
                  <a:lnTo>
                    <a:pt x="173" y="68"/>
                  </a:lnTo>
                  <a:lnTo>
                    <a:pt x="220" y="119"/>
                  </a:lnTo>
                  <a:lnTo>
                    <a:pt x="254" y="176"/>
                  </a:lnTo>
                  <a:lnTo>
                    <a:pt x="260" y="233"/>
                  </a:lnTo>
                  <a:lnTo>
                    <a:pt x="253" y="272"/>
                  </a:lnTo>
                  <a:lnTo>
                    <a:pt x="261" y="301"/>
                  </a:lnTo>
                  <a:lnTo>
                    <a:pt x="268" y="352"/>
                  </a:lnTo>
                  <a:lnTo>
                    <a:pt x="295" y="375"/>
                  </a:lnTo>
                  <a:lnTo>
                    <a:pt x="326" y="451"/>
                  </a:lnTo>
                  <a:lnTo>
                    <a:pt x="325" y="479"/>
                  </a:lnTo>
                  <a:lnTo>
                    <a:pt x="271" y="485"/>
                  </a:lnTo>
                  <a:lnTo>
                    <a:pt x="199" y="422"/>
                  </a:lnTo>
                  <a:lnTo>
                    <a:pt x="109" y="354"/>
                  </a:lnTo>
                  <a:lnTo>
                    <a:pt x="99" y="311"/>
                  </a:lnTo>
                  <a:lnTo>
                    <a:pt x="54" y="254"/>
                  </a:lnTo>
                  <a:lnTo>
                    <a:pt x="42" y="184"/>
                  </a:lnTo>
                  <a:lnTo>
                    <a:pt x="13" y="137"/>
                  </a:lnTo>
                  <a:lnTo>
                    <a:pt x="18" y="75"/>
                  </a:lnTo>
                  <a:lnTo>
                    <a:pt x="0" y="39"/>
                  </a:lnTo>
                  <a:lnTo>
                    <a:pt x="12" y="24"/>
                  </a:lnTo>
                  <a:lnTo>
                    <a:pt x="75" y="61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3" name="Freeform 130">
              <a:extLst>
                <a:ext uri="{FF2B5EF4-FFF2-40B4-BE49-F238E27FC236}">
                  <a16:creationId xmlns:a16="http://schemas.microsoft.com/office/drawing/2014/main" id="{F2DA2AE2-57EE-DF4A-A3D4-FB3B8267B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938" y="4889138"/>
              <a:ext cx="384341" cy="424172"/>
            </a:xfrm>
            <a:custGeom>
              <a:avLst/>
              <a:gdLst>
                <a:gd name="T0" fmla="*/ 76 w 242"/>
                <a:gd name="T1" fmla="*/ 242 h 252"/>
                <a:gd name="T2" fmla="*/ 64 w 242"/>
                <a:gd name="T3" fmla="*/ 226 h 252"/>
                <a:gd name="T4" fmla="*/ 58 w 242"/>
                <a:gd name="T5" fmla="*/ 211 h 252"/>
                <a:gd name="T6" fmla="*/ 54 w 242"/>
                <a:gd name="T7" fmla="*/ 191 h 252"/>
                <a:gd name="T8" fmla="*/ 50 w 242"/>
                <a:gd name="T9" fmla="*/ 176 h 252"/>
                <a:gd name="T10" fmla="*/ 45 w 242"/>
                <a:gd name="T11" fmla="*/ 144 h 252"/>
                <a:gd name="T12" fmla="*/ 46 w 242"/>
                <a:gd name="T13" fmla="*/ 119 h 252"/>
                <a:gd name="T14" fmla="*/ 44 w 242"/>
                <a:gd name="T15" fmla="*/ 108 h 252"/>
                <a:gd name="T16" fmla="*/ 37 w 242"/>
                <a:gd name="T17" fmla="*/ 99 h 252"/>
                <a:gd name="T18" fmla="*/ 28 w 242"/>
                <a:gd name="T19" fmla="*/ 82 h 252"/>
                <a:gd name="T20" fmla="*/ 19 w 242"/>
                <a:gd name="T21" fmla="*/ 57 h 252"/>
                <a:gd name="T22" fmla="*/ 15 w 242"/>
                <a:gd name="T23" fmla="*/ 44 h 252"/>
                <a:gd name="T24" fmla="*/ 1 w 242"/>
                <a:gd name="T25" fmla="*/ 24 h 252"/>
                <a:gd name="T26" fmla="*/ 0 w 242"/>
                <a:gd name="T27" fmla="*/ 8 h 252"/>
                <a:gd name="T28" fmla="*/ 9 w 242"/>
                <a:gd name="T29" fmla="*/ 4 h 252"/>
                <a:gd name="T30" fmla="*/ 20 w 242"/>
                <a:gd name="T31" fmla="*/ 0 h 252"/>
                <a:gd name="T32" fmla="*/ 32 w 242"/>
                <a:gd name="T33" fmla="*/ 1 h 252"/>
                <a:gd name="T34" fmla="*/ 42 w 242"/>
                <a:gd name="T35" fmla="*/ 10 h 252"/>
                <a:gd name="T36" fmla="*/ 45 w 242"/>
                <a:gd name="T37" fmla="*/ 9 h 252"/>
                <a:gd name="T38" fmla="*/ 119 w 242"/>
                <a:gd name="T39" fmla="*/ 8 h 252"/>
                <a:gd name="T40" fmla="*/ 131 w 242"/>
                <a:gd name="T41" fmla="*/ 18 h 252"/>
                <a:gd name="T42" fmla="*/ 175 w 242"/>
                <a:gd name="T43" fmla="*/ 21 h 252"/>
                <a:gd name="T44" fmla="*/ 208 w 242"/>
                <a:gd name="T45" fmla="*/ 13 h 252"/>
                <a:gd name="T46" fmla="*/ 223 w 242"/>
                <a:gd name="T47" fmla="*/ 8 h 252"/>
                <a:gd name="T48" fmla="*/ 235 w 242"/>
                <a:gd name="T49" fmla="*/ 9 h 252"/>
                <a:gd name="T50" fmla="*/ 242 w 242"/>
                <a:gd name="T51" fmla="*/ 14 h 252"/>
                <a:gd name="T52" fmla="*/ 242 w 242"/>
                <a:gd name="T53" fmla="*/ 15 h 252"/>
                <a:gd name="T54" fmla="*/ 232 w 242"/>
                <a:gd name="T55" fmla="*/ 20 h 252"/>
                <a:gd name="T56" fmla="*/ 226 w 242"/>
                <a:gd name="T57" fmla="*/ 20 h 252"/>
                <a:gd name="T58" fmla="*/ 214 w 242"/>
                <a:gd name="T59" fmla="*/ 28 h 252"/>
                <a:gd name="T60" fmla="*/ 208 w 242"/>
                <a:gd name="T61" fmla="*/ 20 h 252"/>
                <a:gd name="T62" fmla="*/ 179 w 242"/>
                <a:gd name="T63" fmla="*/ 27 h 252"/>
                <a:gd name="T64" fmla="*/ 166 w 242"/>
                <a:gd name="T65" fmla="*/ 28 h 252"/>
                <a:gd name="T66" fmla="*/ 163 w 242"/>
                <a:gd name="T67" fmla="*/ 102 h 252"/>
                <a:gd name="T68" fmla="*/ 145 w 242"/>
                <a:gd name="T69" fmla="*/ 102 h 252"/>
                <a:gd name="T70" fmla="*/ 143 w 242"/>
                <a:gd name="T71" fmla="*/ 163 h 252"/>
                <a:gd name="T72" fmla="*/ 139 w 242"/>
                <a:gd name="T73" fmla="*/ 240 h 252"/>
                <a:gd name="T74" fmla="*/ 123 w 242"/>
                <a:gd name="T75" fmla="*/ 250 h 252"/>
                <a:gd name="T76" fmla="*/ 114 w 242"/>
                <a:gd name="T77" fmla="*/ 252 h 252"/>
                <a:gd name="T78" fmla="*/ 103 w 242"/>
                <a:gd name="T79" fmla="*/ 248 h 252"/>
                <a:gd name="T80" fmla="*/ 95 w 242"/>
                <a:gd name="T81" fmla="*/ 246 h 252"/>
                <a:gd name="T82" fmla="*/ 92 w 242"/>
                <a:gd name="T83" fmla="*/ 238 h 252"/>
                <a:gd name="T84" fmla="*/ 85 w 242"/>
                <a:gd name="T85" fmla="*/ 232 h 252"/>
                <a:gd name="T86" fmla="*/ 76 w 242"/>
                <a:gd name="T87" fmla="*/ 24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2" h="252">
                  <a:moveTo>
                    <a:pt x="76" y="242"/>
                  </a:moveTo>
                  <a:lnTo>
                    <a:pt x="64" y="226"/>
                  </a:lnTo>
                  <a:lnTo>
                    <a:pt x="58" y="211"/>
                  </a:lnTo>
                  <a:lnTo>
                    <a:pt x="54" y="191"/>
                  </a:lnTo>
                  <a:lnTo>
                    <a:pt x="50" y="176"/>
                  </a:lnTo>
                  <a:lnTo>
                    <a:pt x="45" y="144"/>
                  </a:lnTo>
                  <a:lnTo>
                    <a:pt x="46" y="119"/>
                  </a:lnTo>
                  <a:lnTo>
                    <a:pt x="44" y="108"/>
                  </a:lnTo>
                  <a:lnTo>
                    <a:pt x="37" y="99"/>
                  </a:lnTo>
                  <a:lnTo>
                    <a:pt x="28" y="82"/>
                  </a:lnTo>
                  <a:lnTo>
                    <a:pt x="19" y="57"/>
                  </a:lnTo>
                  <a:lnTo>
                    <a:pt x="15" y="44"/>
                  </a:lnTo>
                  <a:lnTo>
                    <a:pt x="1" y="24"/>
                  </a:lnTo>
                  <a:lnTo>
                    <a:pt x="0" y="8"/>
                  </a:lnTo>
                  <a:lnTo>
                    <a:pt x="9" y="4"/>
                  </a:lnTo>
                  <a:lnTo>
                    <a:pt x="20" y="0"/>
                  </a:lnTo>
                  <a:lnTo>
                    <a:pt x="32" y="1"/>
                  </a:lnTo>
                  <a:lnTo>
                    <a:pt x="42" y="10"/>
                  </a:lnTo>
                  <a:lnTo>
                    <a:pt x="45" y="9"/>
                  </a:lnTo>
                  <a:lnTo>
                    <a:pt x="119" y="8"/>
                  </a:lnTo>
                  <a:lnTo>
                    <a:pt x="131" y="18"/>
                  </a:lnTo>
                  <a:lnTo>
                    <a:pt x="175" y="21"/>
                  </a:lnTo>
                  <a:lnTo>
                    <a:pt x="208" y="13"/>
                  </a:lnTo>
                  <a:lnTo>
                    <a:pt x="223" y="8"/>
                  </a:lnTo>
                  <a:lnTo>
                    <a:pt x="235" y="9"/>
                  </a:lnTo>
                  <a:lnTo>
                    <a:pt x="242" y="14"/>
                  </a:lnTo>
                  <a:lnTo>
                    <a:pt x="242" y="15"/>
                  </a:lnTo>
                  <a:lnTo>
                    <a:pt x="232" y="20"/>
                  </a:lnTo>
                  <a:lnTo>
                    <a:pt x="226" y="20"/>
                  </a:lnTo>
                  <a:lnTo>
                    <a:pt x="214" y="28"/>
                  </a:lnTo>
                  <a:lnTo>
                    <a:pt x="208" y="20"/>
                  </a:lnTo>
                  <a:lnTo>
                    <a:pt x="179" y="27"/>
                  </a:lnTo>
                  <a:lnTo>
                    <a:pt x="166" y="28"/>
                  </a:lnTo>
                  <a:lnTo>
                    <a:pt x="163" y="102"/>
                  </a:lnTo>
                  <a:lnTo>
                    <a:pt x="145" y="102"/>
                  </a:lnTo>
                  <a:lnTo>
                    <a:pt x="143" y="163"/>
                  </a:lnTo>
                  <a:lnTo>
                    <a:pt x="139" y="240"/>
                  </a:lnTo>
                  <a:lnTo>
                    <a:pt x="123" y="250"/>
                  </a:lnTo>
                  <a:lnTo>
                    <a:pt x="114" y="252"/>
                  </a:lnTo>
                  <a:lnTo>
                    <a:pt x="103" y="248"/>
                  </a:lnTo>
                  <a:lnTo>
                    <a:pt x="95" y="246"/>
                  </a:lnTo>
                  <a:lnTo>
                    <a:pt x="92" y="238"/>
                  </a:lnTo>
                  <a:lnTo>
                    <a:pt x="85" y="232"/>
                  </a:lnTo>
                  <a:lnTo>
                    <a:pt x="76" y="2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4" name="Freeform 131">
              <a:extLst>
                <a:ext uri="{FF2B5EF4-FFF2-40B4-BE49-F238E27FC236}">
                  <a16:creationId xmlns:a16="http://schemas.microsoft.com/office/drawing/2014/main" id="{AB1C94A6-6EF5-8745-A7BB-F2F1D9C40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7282" y="5000231"/>
              <a:ext cx="68293" cy="80795"/>
            </a:xfrm>
            <a:custGeom>
              <a:avLst/>
              <a:gdLst>
                <a:gd name="T0" fmla="*/ 26 w 43"/>
                <a:gd name="T1" fmla="*/ 20 h 48"/>
                <a:gd name="T2" fmla="*/ 37 w 43"/>
                <a:gd name="T3" fmla="*/ 33 h 48"/>
                <a:gd name="T4" fmla="*/ 43 w 43"/>
                <a:gd name="T5" fmla="*/ 43 h 48"/>
                <a:gd name="T6" fmla="*/ 35 w 43"/>
                <a:gd name="T7" fmla="*/ 48 h 48"/>
                <a:gd name="T8" fmla="*/ 27 w 43"/>
                <a:gd name="T9" fmla="*/ 42 h 48"/>
                <a:gd name="T10" fmla="*/ 17 w 43"/>
                <a:gd name="T11" fmla="*/ 33 h 48"/>
                <a:gd name="T12" fmla="*/ 8 w 43"/>
                <a:gd name="T13" fmla="*/ 22 h 48"/>
                <a:gd name="T14" fmla="*/ 0 w 43"/>
                <a:gd name="T15" fmla="*/ 7 h 48"/>
                <a:gd name="T16" fmla="*/ 0 w 43"/>
                <a:gd name="T17" fmla="*/ 0 h 48"/>
                <a:gd name="T18" fmla="*/ 7 w 43"/>
                <a:gd name="T19" fmla="*/ 0 h 48"/>
                <a:gd name="T20" fmla="*/ 16 w 43"/>
                <a:gd name="T21" fmla="*/ 8 h 48"/>
                <a:gd name="T22" fmla="*/ 22 w 43"/>
                <a:gd name="T23" fmla="*/ 15 h 48"/>
                <a:gd name="T24" fmla="*/ 26 w 43"/>
                <a:gd name="T25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26" y="20"/>
                  </a:moveTo>
                  <a:lnTo>
                    <a:pt x="37" y="33"/>
                  </a:lnTo>
                  <a:lnTo>
                    <a:pt x="43" y="43"/>
                  </a:lnTo>
                  <a:lnTo>
                    <a:pt x="35" y="48"/>
                  </a:lnTo>
                  <a:lnTo>
                    <a:pt x="27" y="42"/>
                  </a:lnTo>
                  <a:lnTo>
                    <a:pt x="17" y="33"/>
                  </a:lnTo>
                  <a:lnTo>
                    <a:pt x="8" y="22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6" y="8"/>
                  </a:lnTo>
                  <a:lnTo>
                    <a:pt x="22" y="15"/>
                  </a:lnTo>
                  <a:lnTo>
                    <a:pt x="26" y="2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5" name="Freeform 132">
              <a:extLst>
                <a:ext uri="{FF2B5EF4-FFF2-40B4-BE49-F238E27FC236}">
                  <a16:creationId xmlns:a16="http://schemas.microsoft.com/office/drawing/2014/main" id="{2AB38F41-2E8E-5D4A-AFC3-40D5A1112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183" y="3476912"/>
              <a:ext cx="446282" cy="412391"/>
            </a:xfrm>
            <a:custGeom>
              <a:avLst/>
              <a:gdLst>
                <a:gd name="T0" fmla="*/ 34 w 281"/>
                <a:gd name="T1" fmla="*/ 239 h 245"/>
                <a:gd name="T2" fmla="*/ 34 w 281"/>
                <a:gd name="T3" fmla="*/ 225 h 245"/>
                <a:gd name="T4" fmla="*/ 13 w 281"/>
                <a:gd name="T5" fmla="*/ 220 h 245"/>
                <a:gd name="T6" fmla="*/ 12 w 281"/>
                <a:gd name="T7" fmla="*/ 210 h 245"/>
                <a:gd name="T8" fmla="*/ 2 w 281"/>
                <a:gd name="T9" fmla="*/ 197 h 245"/>
                <a:gd name="T10" fmla="*/ 0 w 281"/>
                <a:gd name="T11" fmla="*/ 187 h 245"/>
                <a:gd name="T12" fmla="*/ 1 w 281"/>
                <a:gd name="T13" fmla="*/ 177 h 245"/>
                <a:gd name="T14" fmla="*/ 13 w 281"/>
                <a:gd name="T15" fmla="*/ 176 h 245"/>
                <a:gd name="T16" fmla="*/ 19 w 281"/>
                <a:gd name="T17" fmla="*/ 169 h 245"/>
                <a:gd name="T18" fmla="*/ 44 w 281"/>
                <a:gd name="T19" fmla="*/ 167 h 245"/>
                <a:gd name="T20" fmla="*/ 60 w 281"/>
                <a:gd name="T21" fmla="*/ 164 h 245"/>
                <a:gd name="T22" fmla="*/ 62 w 281"/>
                <a:gd name="T23" fmla="*/ 151 h 245"/>
                <a:gd name="T24" fmla="*/ 72 w 281"/>
                <a:gd name="T25" fmla="*/ 137 h 245"/>
                <a:gd name="T26" fmla="*/ 71 w 281"/>
                <a:gd name="T27" fmla="*/ 89 h 245"/>
                <a:gd name="T28" fmla="*/ 97 w 281"/>
                <a:gd name="T29" fmla="*/ 80 h 245"/>
                <a:gd name="T30" fmla="*/ 149 w 281"/>
                <a:gd name="T31" fmla="*/ 39 h 245"/>
                <a:gd name="T32" fmla="*/ 209 w 281"/>
                <a:gd name="T33" fmla="*/ 0 h 245"/>
                <a:gd name="T34" fmla="*/ 238 w 281"/>
                <a:gd name="T35" fmla="*/ 9 h 245"/>
                <a:gd name="T36" fmla="*/ 248 w 281"/>
                <a:gd name="T37" fmla="*/ 20 h 245"/>
                <a:gd name="T38" fmla="*/ 261 w 281"/>
                <a:gd name="T39" fmla="*/ 12 h 245"/>
                <a:gd name="T40" fmla="*/ 266 w 281"/>
                <a:gd name="T41" fmla="*/ 45 h 245"/>
                <a:gd name="T42" fmla="*/ 273 w 281"/>
                <a:gd name="T43" fmla="*/ 50 h 245"/>
                <a:gd name="T44" fmla="*/ 274 w 281"/>
                <a:gd name="T45" fmla="*/ 57 h 245"/>
                <a:gd name="T46" fmla="*/ 281 w 281"/>
                <a:gd name="T47" fmla="*/ 64 h 245"/>
                <a:gd name="T48" fmla="*/ 278 w 281"/>
                <a:gd name="T49" fmla="*/ 73 h 245"/>
                <a:gd name="T50" fmla="*/ 271 w 281"/>
                <a:gd name="T51" fmla="*/ 115 h 245"/>
                <a:gd name="T52" fmla="*/ 271 w 281"/>
                <a:gd name="T53" fmla="*/ 142 h 245"/>
                <a:gd name="T54" fmla="*/ 248 w 281"/>
                <a:gd name="T55" fmla="*/ 162 h 245"/>
                <a:gd name="T56" fmla="*/ 241 w 281"/>
                <a:gd name="T57" fmla="*/ 189 h 245"/>
                <a:gd name="T58" fmla="*/ 249 w 281"/>
                <a:gd name="T59" fmla="*/ 197 h 245"/>
                <a:gd name="T60" fmla="*/ 249 w 281"/>
                <a:gd name="T61" fmla="*/ 210 h 245"/>
                <a:gd name="T62" fmla="*/ 260 w 281"/>
                <a:gd name="T63" fmla="*/ 210 h 245"/>
                <a:gd name="T64" fmla="*/ 259 w 281"/>
                <a:gd name="T65" fmla="*/ 220 h 245"/>
                <a:gd name="T66" fmla="*/ 254 w 281"/>
                <a:gd name="T67" fmla="*/ 221 h 245"/>
                <a:gd name="T68" fmla="*/ 253 w 281"/>
                <a:gd name="T69" fmla="*/ 228 h 245"/>
                <a:gd name="T70" fmla="*/ 250 w 281"/>
                <a:gd name="T71" fmla="*/ 228 h 245"/>
                <a:gd name="T72" fmla="*/ 237 w 281"/>
                <a:gd name="T73" fmla="*/ 206 h 245"/>
                <a:gd name="T74" fmla="*/ 233 w 281"/>
                <a:gd name="T75" fmla="*/ 205 h 245"/>
                <a:gd name="T76" fmla="*/ 219 w 281"/>
                <a:gd name="T77" fmla="*/ 216 h 245"/>
                <a:gd name="T78" fmla="*/ 205 w 281"/>
                <a:gd name="T79" fmla="*/ 210 h 245"/>
                <a:gd name="T80" fmla="*/ 195 w 281"/>
                <a:gd name="T81" fmla="*/ 209 h 245"/>
                <a:gd name="T82" fmla="*/ 189 w 281"/>
                <a:gd name="T83" fmla="*/ 212 h 245"/>
                <a:gd name="T84" fmla="*/ 179 w 281"/>
                <a:gd name="T85" fmla="*/ 212 h 245"/>
                <a:gd name="T86" fmla="*/ 168 w 281"/>
                <a:gd name="T87" fmla="*/ 220 h 245"/>
                <a:gd name="T88" fmla="*/ 159 w 281"/>
                <a:gd name="T89" fmla="*/ 221 h 245"/>
                <a:gd name="T90" fmla="*/ 137 w 281"/>
                <a:gd name="T91" fmla="*/ 210 h 245"/>
                <a:gd name="T92" fmla="*/ 128 w 281"/>
                <a:gd name="T93" fmla="*/ 215 h 245"/>
                <a:gd name="T94" fmla="*/ 119 w 281"/>
                <a:gd name="T95" fmla="*/ 215 h 245"/>
                <a:gd name="T96" fmla="*/ 112 w 281"/>
                <a:gd name="T97" fmla="*/ 207 h 245"/>
                <a:gd name="T98" fmla="*/ 93 w 281"/>
                <a:gd name="T99" fmla="*/ 199 h 245"/>
                <a:gd name="T100" fmla="*/ 74 w 281"/>
                <a:gd name="T101" fmla="*/ 202 h 245"/>
                <a:gd name="T102" fmla="*/ 69 w 281"/>
                <a:gd name="T103" fmla="*/ 206 h 245"/>
                <a:gd name="T104" fmla="*/ 67 w 281"/>
                <a:gd name="T105" fmla="*/ 218 h 245"/>
                <a:gd name="T106" fmla="*/ 61 w 281"/>
                <a:gd name="T107" fmla="*/ 227 h 245"/>
                <a:gd name="T108" fmla="*/ 60 w 281"/>
                <a:gd name="T109" fmla="*/ 245 h 245"/>
                <a:gd name="T110" fmla="*/ 46 w 281"/>
                <a:gd name="T111" fmla="*/ 233 h 245"/>
                <a:gd name="T112" fmla="*/ 40 w 281"/>
                <a:gd name="T113" fmla="*/ 233 h 245"/>
                <a:gd name="T114" fmla="*/ 34 w 281"/>
                <a:gd name="T115" fmla="*/ 23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245">
                  <a:moveTo>
                    <a:pt x="34" y="239"/>
                  </a:moveTo>
                  <a:lnTo>
                    <a:pt x="34" y="225"/>
                  </a:lnTo>
                  <a:lnTo>
                    <a:pt x="13" y="220"/>
                  </a:lnTo>
                  <a:lnTo>
                    <a:pt x="12" y="210"/>
                  </a:lnTo>
                  <a:lnTo>
                    <a:pt x="2" y="197"/>
                  </a:lnTo>
                  <a:lnTo>
                    <a:pt x="0" y="187"/>
                  </a:lnTo>
                  <a:lnTo>
                    <a:pt x="1" y="177"/>
                  </a:lnTo>
                  <a:lnTo>
                    <a:pt x="13" y="176"/>
                  </a:lnTo>
                  <a:lnTo>
                    <a:pt x="19" y="169"/>
                  </a:lnTo>
                  <a:lnTo>
                    <a:pt x="44" y="167"/>
                  </a:lnTo>
                  <a:lnTo>
                    <a:pt x="60" y="164"/>
                  </a:lnTo>
                  <a:lnTo>
                    <a:pt x="62" y="151"/>
                  </a:lnTo>
                  <a:lnTo>
                    <a:pt x="72" y="137"/>
                  </a:lnTo>
                  <a:lnTo>
                    <a:pt x="71" y="89"/>
                  </a:lnTo>
                  <a:lnTo>
                    <a:pt x="97" y="80"/>
                  </a:lnTo>
                  <a:lnTo>
                    <a:pt x="149" y="39"/>
                  </a:lnTo>
                  <a:lnTo>
                    <a:pt x="209" y="0"/>
                  </a:lnTo>
                  <a:lnTo>
                    <a:pt x="238" y="9"/>
                  </a:lnTo>
                  <a:lnTo>
                    <a:pt x="248" y="20"/>
                  </a:lnTo>
                  <a:lnTo>
                    <a:pt x="261" y="12"/>
                  </a:lnTo>
                  <a:lnTo>
                    <a:pt x="266" y="45"/>
                  </a:lnTo>
                  <a:lnTo>
                    <a:pt x="273" y="50"/>
                  </a:lnTo>
                  <a:lnTo>
                    <a:pt x="274" y="57"/>
                  </a:lnTo>
                  <a:lnTo>
                    <a:pt x="281" y="64"/>
                  </a:lnTo>
                  <a:lnTo>
                    <a:pt x="278" y="73"/>
                  </a:lnTo>
                  <a:lnTo>
                    <a:pt x="271" y="115"/>
                  </a:lnTo>
                  <a:lnTo>
                    <a:pt x="271" y="142"/>
                  </a:lnTo>
                  <a:lnTo>
                    <a:pt x="248" y="162"/>
                  </a:lnTo>
                  <a:lnTo>
                    <a:pt x="241" y="189"/>
                  </a:lnTo>
                  <a:lnTo>
                    <a:pt x="249" y="197"/>
                  </a:lnTo>
                  <a:lnTo>
                    <a:pt x="249" y="210"/>
                  </a:lnTo>
                  <a:lnTo>
                    <a:pt x="260" y="210"/>
                  </a:lnTo>
                  <a:lnTo>
                    <a:pt x="259" y="220"/>
                  </a:lnTo>
                  <a:lnTo>
                    <a:pt x="254" y="221"/>
                  </a:lnTo>
                  <a:lnTo>
                    <a:pt x="253" y="228"/>
                  </a:lnTo>
                  <a:lnTo>
                    <a:pt x="250" y="228"/>
                  </a:lnTo>
                  <a:lnTo>
                    <a:pt x="237" y="206"/>
                  </a:lnTo>
                  <a:lnTo>
                    <a:pt x="233" y="205"/>
                  </a:lnTo>
                  <a:lnTo>
                    <a:pt x="219" y="216"/>
                  </a:lnTo>
                  <a:lnTo>
                    <a:pt x="205" y="210"/>
                  </a:lnTo>
                  <a:lnTo>
                    <a:pt x="195" y="209"/>
                  </a:lnTo>
                  <a:lnTo>
                    <a:pt x="189" y="212"/>
                  </a:lnTo>
                  <a:lnTo>
                    <a:pt x="179" y="212"/>
                  </a:lnTo>
                  <a:lnTo>
                    <a:pt x="168" y="220"/>
                  </a:lnTo>
                  <a:lnTo>
                    <a:pt x="159" y="221"/>
                  </a:lnTo>
                  <a:lnTo>
                    <a:pt x="137" y="210"/>
                  </a:lnTo>
                  <a:lnTo>
                    <a:pt x="128" y="215"/>
                  </a:lnTo>
                  <a:lnTo>
                    <a:pt x="119" y="215"/>
                  </a:lnTo>
                  <a:lnTo>
                    <a:pt x="112" y="207"/>
                  </a:lnTo>
                  <a:lnTo>
                    <a:pt x="93" y="199"/>
                  </a:lnTo>
                  <a:lnTo>
                    <a:pt x="74" y="202"/>
                  </a:lnTo>
                  <a:lnTo>
                    <a:pt x="69" y="206"/>
                  </a:lnTo>
                  <a:lnTo>
                    <a:pt x="67" y="218"/>
                  </a:lnTo>
                  <a:lnTo>
                    <a:pt x="61" y="227"/>
                  </a:lnTo>
                  <a:lnTo>
                    <a:pt x="60" y="245"/>
                  </a:lnTo>
                  <a:lnTo>
                    <a:pt x="46" y="233"/>
                  </a:lnTo>
                  <a:lnTo>
                    <a:pt x="40" y="233"/>
                  </a:lnTo>
                  <a:lnTo>
                    <a:pt x="34" y="23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6" name="Freeform 133">
              <a:extLst>
                <a:ext uri="{FF2B5EF4-FFF2-40B4-BE49-F238E27FC236}">
                  <a16:creationId xmlns:a16="http://schemas.microsoft.com/office/drawing/2014/main" id="{200F5D68-8527-4545-A6D7-3705F9FD3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064" y="3811875"/>
              <a:ext cx="343049" cy="336645"/>
            </a:xfrm>
            <a:custGeom>
              <a:avLst/>
              <a:gdLst>
                <a:gd name="T0" fmla="*/ 106 w 216"/>
                <a:gd name="T1" fmla="*/ 189 h 200"/>
                <a:gd name="T2" fmla="*/ 87 w 216"/>
                <a:gd name="T3" fmla="*/ 197 h 200"/>
                <a:gd name="T4" fmla="*/ 80 w 216"/>
                <a:gd name="T5" fmla="*/ 196 h 200"/>
                <a:gd name="T6" fmla="*/ 73 w 216"/>
                <a:gd name="T7" fmla="*/ 200 h 200"/>
                <a:gd name="T8" fmla="*/ 59 w 216"/>
                <a:gd name="T9" fmla="*/ 200 h 200"/>
                <a:gd name="T10" fmla="*/ 49 w 216"/>
                <a:gd name="T11" fmla="*/ 187 h 200"/>
                <a:gd name="T12" fmla="*/ 43 w 216"/>
                <a:gd name="T13" fmla="*/ 172 h 200"/>
                <a:gd name="T14" fmla="*/ 30 w 216"/>
                <a:gd name="T15" fmla="*/ 158 h 200"/>
                <a:gd name="T16" fmla="*/ 16 w 216"/>
                <a:gd name="T17" fmla="*/ 158 h 200"/>
                <a:gd name="T18" fmla="*/ 0 w 216"/>
                <a:gd name="T19" fmla="*/ 158 h 200"/>
                <a:gd name="T20" fmla="*/ 1 w 216"/>
                <a:gd name="T21" fmla="*/ 125 h 200"/>
                <a:gd name="T22" fmla="*/ 0 w 216"/>
                <a:gd name="T23" fmla="*/ 112 h 200"/>
                <a:gd name="T24" fmla="*/ 4 w 216"/>
                <a:gd name="T25" fmla="*/ 98 h 200"/>
                <a:gd name="T26" fmla="*/ 9 w 216"/>
                <a:gd name="T27" fmla="*/ 92 h 200"/>
                <a:gd name="T28" fmla="*/ 18 w 216"/>
                <a:gd name="T29" fmla="*/ 79 h 200"/>
                <a:gd name="T30" fmla="*/ 16 w 216"/>
                <a:gd name="T31" fmla="*/ 74 h 200"/>
                <a:gd name="T32" fmla="*/ 20 w 216"/>
                <a:gd name="T33" fmla="*/ 65 h 200"/>
                <a:gd name="T34" fmla="*/ 16 w 216"/>
                <a:gd name="T35" fmla="*/ 53 h 200"/>
                <a:gd name="T36" fmla="*/ 16 w 216"/>
                <a:gd name="T37" fmla="*/ 46 h 200"/>
                <a:gd name="T38" fmla="*/ 17 w 216"/>
                <a:gd name="T39" fmla="*/ 28 h 200"/>
                <a:gd name="T40" fmla="*/ 23 w 216"/>
                <a:gd name="T41" fmla="*/ 19 h 200"/>
                <a:gd name="T42" fmla="*/ 25 w 216"/>
                <a:gd name="T43" fmla="*/ 7 h 200"/>
                <a:gd name="T44" fmla="*/ 30 w 216"/>
                <a:gd name="T45" fmla="*/ 3 h 200"/>
                <a:gd name="T46" fmla="*/ 49 w 216"/>
                <a:gd name="T47" fmla="*/ 0 h 200"/>
                <a:gd name="T48" fmla="*/ 68 w 216"/>
                <a:gd name="T49" fmla="*/ 8 h 200"/>
                <a:gd name="T50" fmla="*/ 75 w 216"/>
                <a:gd name="T51" fmla="*/ 16 h 200"/>
                <a:gd name="T52" fmla="*/ 84 w 216"/>
                <a:gd name="T53" fmla="*/ 16 h 200"/>
                <a:gd name="T54" fmla="*/ 93 w 216"/>
                <a:gd name="T55" fmla="*/ 11 h 200"/>
                <a:gd name="T56" fmla="*/ 115 w 216"/>
                <a:gd name="T57" fmla="*/ 22 h 200"/>
                <a:gd name="T58" fmla="*/ 124 w 216"/>
                <a:gd name="T59" fmla="*/ 21 h 200"/>
                <a:gd name="T60" fmla="*/ 135 w 216"/>
                <a:gd name="T61" fmla="*/ 13 h 200"/>
                <a:gd name="T62" fmla="*/ 145 w 216"/>
                <a:gd name="T63" fmla="*/ 13 h 200"/>
                <a:gd name="T64" fmla="*/ 151 w 216"/>
                <a:gd name="T65" fmla="*/ 10 h 200"/>
                <a:gd name="T66" fmla="*/ 161 w 216"/>
                <a:gd name="T67" fmla="*/ 11 h 200"/>
                <a:gd name="T68" fmla="*/ 175 w 216"/>
                <a:gd name="T69" fmla="*/ 17 h 200"/>
                <a:gd name="T70" fmla="*/ 189 w 216"/>
                <a:gd name="T71" fmla="*/ 6 h 200"/>
                <a:gd name="T72" fmla="*/ 193 w 216"/>
                <a:gd name="T73" fmla="*/ 7 h 200"/>
                <a:gd name="T74" fmla="*/ 206 w 216"/>
                <a:gd name="T75" fmla="*/ 29 h 200"/>
                <a:gd name="T76" fmla="*/ 209 w 216"/>
                <a:gd name="T77" fmla="*/ 29 h 200"/>
                <a:gd name="T78" fmla="*/ 216 w 216"/>
                <a:gd name="T79" fmla="*/ 37 h 200"/>
                <a:gd name="T80" fmla="*/ 214 w 216"/>
                <a:gd name="T81" fmla="*/ 41 h 200"/>
                <a:gd name="T82" fmla="*/ 214 w 216"/>
                <a:gd name="T83" fmla="*/ 48 h 200"/>
                <a:gd name="T84" fmla="*/ 199 w 216"/>
                <a:gd name="T85" fmla="*/ 64 h 200"/>
                <a:gd name="T86" fmla="*/ 194 w 216"/>
                <a:gd name="T87" fmla="*/ 77 h 200"/>
                <a:gd name="T88" fmla="*/ 191 w 216"/>
                <a:gd name="T89" fmla="*/ 88 h 200"/>
                <a:gd name="T90" fmla="*/ 187 w 216"/>
                <a:gd name="T91" fmla="*/ 93 h 200"/>
                <a:gd name="T92" fmla="*/ 184 w 216"/>
                <a:gd name="T93" fmla="*/ 107 h 200"/>
                <a:gd name="T94" fmla="*/ 174 w 216"/>
                <a:gd name="T95" fmla="*/ 116 h 200"/>
                <a:gd name="T96" fmla="*/ 172 w 216"/>
                <a:gd name="T97" fmla="*/ 126 h 200"/>
                <a:gd name="T98" fmla="*/ 167 w 216"/>
                <a:gd name="T99" fmla="*/ 135 h 200"/>
                <a:gd name="T100" fmla="*/ 166 w 216"/>
                <a:gd name="T101" fmla="*/ 143 h 200"/>
                <a:gd name="T102" fmla="*/ 153 w 216"/>
                <a:gd name="T103" fmla="*/ 150 h 200"/>
                <a:gd name="T104" fmla="*/ 143 w 216"/>
                <a:gd name="T105" fmla="*/ 142 h 200"/>
                <a:gd name="T106" fmla="*/ 136 w 216"/>
                <a:gd name="T107" fmla="*/ 142 h 200"/>
                <a:gd name="T108" fmla="*/ 125 w 216"/>
                <a:gd name="T109" fmla="*/ 154 h 200"/>
                <a:gd name="T110" fmla="*/ 120 w 216"/>
                <a:gd name="T111" fmla="*/ 155 h 200"/>
                <a:gd name="T112" fmla="*/ 111 w 216"/>
                <a:gd name="T113" fmla="*/ 175 h 200"/>
                <a:gd name="T114" fmla="*/ 106 w 216"/>
                <a:gd name="T115" fmla="*/ 18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6" h="200">
                  <a:moveTo>
                    <a:pt x="106" y="189"/>
                  </a:moveTo>
                  <a:lnTo>
                    <a:pt x="87" y="197"/>
                  </a:lnTo>
                  <a:lnTo>
                    <a:pt x="80" y="196"/>
                  </a:lnTo>
                  <a:lnTo>
                    <a:pt x="73" y="200"/>
                  </a:lnTo>
                  <a:lnTo>
                    <a:pt x="59" y="200"/>
                  </a:lnTo>
                  <a:lnTo>
                    <a:pt x="49" y="187"/>
                  </a:lnTo>
                  <a:lnTo>
                    <a:pt x="43" y="172"/>
                  </a:lnTo>
                  <a:lnTo>
                    <a:pt x="30" y="158"/>
                  </a:lnTo>
                  <a:lnTo>
                    <a:pt x="16" y="158"/>
                  </a:lnTo>
                  <a:lnTo>
                    <a:pt x="0" y="158"/>
                  </a:lnTo>
                  <a:lnTo>
                    <a:pt x="1" y="125"/>
                  </a:lnTo>
                  <a:lnTo>
                    <a:pt x="0" y="112"/>
                  </a:lnTo>
                  <a:lnTo>
                    <a:pt x="4" y="98"/>
                  </a:lnTo>
                  <a:lnTo>
                    <a:pt x="9" y="92"/>
                  </a:lnTo>
                  <a:lnTo>
                    <a:pt x="18" y="79"/>
                  </a:lnTo>
                  <a:lnTo>
                    <a:pt x="16" y="74"/>
                  </a:lnTo>
                  <a:lnTo>
                    <a:pt x="20" y="65"/>
                  </a:lnTo>
                  <a:lnTo>
                    <a:pt x="16" y="53"/>
                  </a:lnTo>
                  <a:lnTo>
                    <a:pt x="16" y="46"/>
                  </a:lnTo>
                  <a:lnTo>
                    <a:pt x="17" y="28"/>
                  </a:lnTo>
                  <a:lnTo>
                    <a:pt x="23" y="19"/>
                  </a:lnTo>
                  <a:lnTo>
                    <a:pt x="25" y="7"/>
                  </a:lnTo>
                  <a:lnTo>
                    <a:pt x="30" y="3"/>
                  </a:lnTo>
                  <a:lnTo>
                    <a:pt x="49" y="0"/>
                  </a:lnTo>
                  <a:lnTo>
                    <a:pt x="68" y="8"/>
                  </a:lnTo>
                  <a:lnTo>
                    <a:pt x="75" y="16"/>
                  </a:lnTo>
                  <a:lnTo>
                    <a:pt x="84" y="16"/>
                  </a:lnTo>
                  <a:lnTo>
                    <a:pt x="93" y="11"/>
                  </a:lnTo>
                  <a:lnTo>
                    <a:pt x="115" y="22"/>
                  </a:lnTo>
                  <a:lnTo>
                    <a:pt x="124" y="21"/>
                  </a:lnTo>
                  <a:lnTo>
                    <a:pt x="135" y="13"/>
                  </a:lnTo>
                  <a:lnTo>
                    <a:pt x="145" y="13"/>
                  </a:lnTo>
                  <a:lnTo>
                    <a:pt x="151" y="10"/>
                  </a:lnTo>
                  <a:lnTo>
                    <a:pt x="161" y="11"/>
                  </a:lnTo>
                  <a:lnTo>
                    <a:pt x="175" y="17"/>
                  </a:lnTo>
                  <a:lnTo>
                    <a:pt x="189" y="6"/>
                  </a:lnTo>
                  <a:lnTo>
                    <a:pt x="193" y="7"/>
                  </a:lnTo>
                  <a:lnTo>
                    <a:pt x="206" y="29"/>
                  </a:lnTo>
                  <a:lnTo>
                    <a:pt x="209" y="29"/>
                  </a:lnTo>
                  <a:lnTo>
                    <a:pt x="216" y="37"/>
                  </a:lnTo>
                  <a:lnTo>
                    <a:pt x="214" y="41"/>
                  </a:lnTo>
                  <a:lnTo>
                    <a:pt x="214" y="48"/>
                  </a:lnTo>
                  <a:lnTo>
                    <a:pt x="199" y="64"/>
                  </a:lnTo>
                  <a:lnTo>
                    <a:pt x="194" y="77"/>
                  </a:lnTo>
                  <a:lnTo>
                    <a:pt x="191" y="88"/>
                  </a:lnTo>
                  <a:lnTo>
                    <a:pt x="187" y="93"/>
                  </a:lnTo>
                  <a:lnTo>
                    <a:pt x="184" y="107"/>
                  </a:lnTo>
                  <a:lnTo>
                    <a:pt x="174" y="116"/>
                  </a:lnTo>
                  <a:lnTo>
                    <a:pt x="172" y="126"/>
                  </a:lnTo>
                  <a:lnTo>
                    <a:pt x="167" y="135"/>
                  </a:lnTo>
                  <a:lnTo>
                    <a:pt x="166" y="143"/>
                  </a:lnTo>
                  <a:lnTo>
                    <a:pt x="153" y="150"/>
                  </a:lnTo>
                  <a:lnTo>
                    <a:pt x="143" y="142"/>
                  </a:lnTo>
                  <a:lnTo>
                    <a:pt x="136" y="142"/>
                  </a:lnTo>
                  <a:lnTo>
                    <a:pt x="125" y="154"/>
                  </a:lnTo>
                  <a:lnTo>
                    <a:pt x="120" y="155"/>
                  </a:lnTo>
                  <a:lnTo>
                    <a:pt x="111" y="175"/>
                  </a:lnTo>
                  <a:lnTo>
                    <a:pt x="106" y="18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7" name="Freeform 134">
              <a:extLst>
                <a:ext uri="{FF2B5EF4-FFF2-40B4-BE49-F238E27FC236}">
                  <a16:creationId xmlns:a16="http://schemas.microsoft.com/office/drawing/2014/main" id="{5D88120C-09AC-CE42-A6D5-C28F7FD5D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139" y="3771477"/>
              <a:ext cx="136585" cy="151490"/>
            </a:xfrm>
            <a:custGeom>
              <a:avLst/>
              <a:gdLst>
                <a:gd name="T0" fmla="*/ 33 w 86"/>
                <a:gd name="T1" fmla="*/ 82 h 90"/>
                <a:gd name="T2" fmla="*/ 27 w 86"/>
                <a:gd name="T3" fmla="*/ 75 h 90"/>
                <a:gd name="T4" fmla="*/ 19 w 86"/>
                <a:gd name="T5" fmla="*/ 67 h 90"/>
                <a:gd name="T6" fmla="*/ 15 w 86"/>
                <a:gd name="T7" fmla="*/ 60 h 90"/>
                <a:gd name="T8" fmla="*/ 8 w 86"/>
                <a:gd name="T9" fmla="*/ 54 h 90"/>
                <a:gd name="T10" fmla="*/ 0 w 86"/>
                <a:gd name="T11" fmla="*/ 44 h 90"/>
                <a:gd name="T12" fmla="*/ 2 w 86"/>
                <a:gd name="T13" fmla="*/ 41 h 90"/>
                <a:gd name="T14" fmla="*/ 5 w 86"/>
                <a:gd name="T15" fmla="*/ 44 h 90"/>
                <a:gd name="T16" fmla="*/ 6 w 86"/>
                <a:gd name="T17" fmla="*/ 43 h 90"/>
                <a:gd name="T18" fmla="*/ 12 w 86"/>
                <a:gd name="T19" fmla="*/ 42 h 90"/>
                <a:gd name="T20" fmla="*/ 15 w 86"/>
                <a:gd name="T21" fmla="*/ 37 h 90"/>
                <a:gd name="T22" fmla="*/ 18 w 86"/>
                <a:gd name="T23" fmla="*/ 37 h 90"/>
                <a:gd name="T24" fmla="*/ 18 w 86"/>
                <a:gd name="T25" fmla="*/ 27 h 90"/>
                <a:gd name="T26" fmla="*/ 23 w 86"/>
                <a:gd name="T27" fmla="*/ 26 h 90"/>
                <a:gd name="T28" fmla="*/ 26 w 86"/>
                <a:gd name="T29" fmla="*/ 26 h 90"/>
                <a:gd name="T30" fmla="*/ 31 w 86"/>
                <a:gd name="T31" fmla="*/ 21 h 90"/>
                <a:gd name="T32" fmla="*/ 36 w 86"/>
                <a:gd name="T33" fmla="*/ 25 h 90"/>
                <a:gd name="T34" fmla="*/ 38 w 86"/>
                <a:gd name="T35" fmla="*/ 22 h 90"/>
                <a:gd name="T36" fmla="*/ 41 w 86"/>
                <a:gd name="T37" fmla="*/ 20 h 90"/>
                <a:gd name="T38" fmla="*/ 48 w 86"/>
                <a:gd name="T39" fmla="*/ 14 h 90"/>
                <a:gd name="T40" fmla="*/ 49 w 86"/>
                <a:gd name="T41" fmla="*/ 10 h 90"/>
                <a:gd name="T42" fmla="*/ 51 w 86"/>
                <a:gd name="T43" fmla="*/ 10 h 90"/>
                <a:gd name="T44" fmla="*/ 54 w 86"/>
                <a:gd name="T45" fmla="*/ 5 h 90"/>
                <a:gd name="T46" fmla="*/ 56 w 86"/>
                <a:gd name="T47" fmla="*/ 5 h 90"/>
                <a:gd name="T48" fmla="*/ 58 w 86"/>
                <a:gd name="T49" fmla="*/ 8 h 90"/>
                <a:gd name="T50" fmla="*/ 62 w 86"/>
                <a:gd name="T51" fmla="*/ 9 h 90"/>
                <a:gd name="T52" fmla="*/ 66 w 86"/>
                <a:gd name="T53" fmla="*/ 6 h 90"/>
                <a:gd name="T54" fmla="*/ 71 w 86"/>
                <a:gd name="T55" fmla="*/ 6 h 90"/>
                <a:gd name="T56" fmla="*/ 77 w 86"/>
                <a:gd name="T57" fmla="*/ 3 h 90"/>
                <a:gd name="T58" fmla="*/ 80 w 86"/>
                <a:gd name="T59" fmla="*/ 0 h 90"/>
                <a:gd name="T60" fmla="*/ 86 w 86"/>
                <a:gd name="T61" fmla="*/ 1 h 90"/>
                <a:gd name="T62" fmla="*/ 85 w 86"/>
                <a:gd name="T63" fmla="*/ 3 h 90"/>
                <a:gd name="T64" fmla="*/ 83 w 86"/>
                <a:gd name="T65" fmla="*/ 8 h 90"/>
                <a:gd name="T66" fmla="*/ 84 w 86"/>
                <a:gd name="T67" fmla="*/ 15 h 90"/>
                <a:gd name="T68" fmla="*/ 79 w 86"/>
                <a:gd name="T69" fmla="*/ 22 h 90"/>
                <a:gd name="T70" fmla="*/ 77 w 86"/>
                <a:gd name="T71" fmla="*/ 30 h 90"/>
                <a:gd name="T72" fmla="*/ 76 w 86"/>
                <a:gd name="T73" fmla="*/ 40 h 90"/>
                <a:gd name="T74" fmla="*/ 76 w 86"/>
                <a:gd name="T75" fmla="*/ 45 h 90"/>
                <a:gd name="T76" fmla="*/ 76 w 86"/>
                <a:gd name="T77" fmla="*/ 54 h 90"/>
                <a:gd name="T78" fmla="*/ 73 w 86"/>
                <a:gd name="T79" fmla="*/ 56 h 90"/>
                <a:gd name="T80" fmla="*/ 70 w 86"/>
                <a:gd name="T81" fmla="*/ 65 h 90"/>
                <a:gd name="T82" fmla="*/ 71 w 86"/>
                <a:gd name="T83" fmla="*/ 71 h 90"/>
                <a:gd name="T84" fmla="*/ 67 w 86"/>
                <a:gd name="T85" fmla="*/ 76 h 90"/>
                <a:gd name="T86" fmla="*/ 67 w 86"/>
                <a:gd name="T87" fmla="*/ 82 h 90"/>
                <a:gd name="T88" fmla="*/ 70 w 86"/>
                <a:gd name="T89" fmla="*/ 85 h 90"/>
                <a:gd name="T90" fmla="*/ 65 w 86"/>
                <a:gd name="T91" fmla="*/ 90 h 90"/>
                <a:gd name="T92" fmla="*/ 60 w 86"/>
                <a:gd name="T93" fmla="*/ 88 h 90"/>
                <a:gd name="T94" fmla="*/ 57 w 86"/>
                <a:gd name="T95" fmla="*/ 84 h 90"/>
                <a:gd name="T96" fmla="*/ 52 w 86"/>
                <a:gd name="T97" fmla="*/ 82 h 90"/>
                <a:gd name="T98" fmla="*/ 47 w 86"/>
                <a:gd name="T99" fmla="*/ 85 h 90"/>
                <a:gd name="T100" fmla="*/ 36 w 86"/>
                <a:gd name="T101" fmla="*/ 79 h 90"/>
                <a:gd name="T102" fmla="*/ 33 w 86"/>
                <a:gd name="T103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" h="90">
                  <a:moveTo>
                    <a:pt x="33" y="82"/>
                  </a:moveTo>
                  <a:lnTo>
                    <a:pt x="27" y="75"/>
                  </a:lnTo>
                  <a:lnTo>
                    <a:pt x="19" y="67"/>
                  </a:lnTo>
                  <a:lnTo>
                    <a:pt x="15" y="60"/>
                  </a:lnTo>
                  <a:lnTo>
                    <a:pt x="8" y="54"/>
                  </a:lnTo>
                  <a:lnTo>
                    <a:pt x="0" y="44"/>
                  </a:lnTo>
                  <a:lnTo>
                    <a:pt x="2" y="41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12" y="42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27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1" y="21"/>
                  </a:lnTo>
                  <a:lnTo>
                    <a:pt x="36" y="25"/>
                  </a:lnTo>
                  <a:lnTo>
                    <a:pt x="38" y="22"/>
                  </a:lnTo>
                  <a:lnTo>
                    <a:pt x="41" y="20"/>
                  </a:lnTo>
                  <a:lnTo>
                    <a:pt x="48" y="14"/>
                  </a:lnTo>
                  <a:lnTo>
                    <a:pt x="49" y="10"/>
                  </a:lnTo>
                  <a:lnTo>
                    <a:pt x="51" y="10"/>
                  </a:lnTo>
                  <a:lnTo>
                    <a:pt x="54" y="5"/>
                  </a:lnTo>
                  <a:lnTo>
                    <a:pt x="56" y="5"/>
                  </a:lnTo>
                  <a:lnTo>
                    <a:pt x="58" y="8"/>
                  </a:lnTo>
                  <a:lnTo>
                    <a:pt x="62" y="9"/>
                  </a:lnTo>
                  <a:lnTo>
                    <a:pt x="66" y="6"/>
                  </a:lnTo>
                  <a:lnTo>
                    <a:pt x="71" y="6"/>
                  </a:lnTo>
                  <a:lnTo>
                    <a:pt x="77" y="3"/>
                  </a:lnTo>
                  <a:lnTo>
                    <a:pt x="80" y="0"/>
                  </a:lnTo>
                  <a:lnTo>
                    <a:pt x="86" y="1"/>
                  </a:lnTo>
                  <a:lnTo>
                    <a:pt x="85" y="3"/>
                  </a:lnTo>
                  <a:lnTo>
                    <a:pt x="83" y="8"/>
                  </a:lnTo>
                  <a:lnTo>
                    <a:pt x="84" y="15"/>
                  </a:lnTo>
                  <a:lnTo>
                    <a:pt x="79" y="22"/>
                  </a:lnTo>
                  <a:lnTo>
                    <a:pt x="77" y="30"/>
                  </a:lnTo>
                  <a:lnTo>
                    <a:pt x="76" y="40"/>
                  </a:lnTo>
                  <a:lnTo>
                    <a:pt x="76" y="45"/>
                  </a:lnTo>
                  <a:lnTo>
                    <a:pt x="76" y="54"/>
                  </a:lnTo>
                  <a:lnTo>
                    <a:pt x="73" y="56"/>
                  </a:lnTo>
                  <a:lnTo>
                    <a:pt x="70" y="65"/>
                  </a:lnTo>
                  <a:lnTo>
                    <a:pt x="71" y="71"/>
                  </a:lnTo>
                  <a:lnTo>
                    <a:pt x="67" y="76"/>
                  </a:lnTo>
                  <a:lnTo>
                    <a:pt x="67" y="82"/>
                  </a:lnTo>
                  <a:lnTo>
                    <a:pt x="70" y="85"/>
                  </a:lnTo>
                  <a:lnTo>
                    <a:pt x="65" y="90"/>
                  </a:lnTo>
                  <a:lnTo>
                    <a:pt x="60" y="88"/>
                  </a:lnTo>
                  <a:lnTo>
                    <a:pt x="57" y="84"/>
                  </a:lnTo>
                  <a:lnTo>
                    <a:pt x="52" y="82"/>
                  </a:lnTo>
                  <a:lnTo>
                    <a:pt x="47" y="85"/>
                  </a:lnTo>
                  <a:lnTo>
                    <a:pt x="36" y="79"/>
                  </a:lnTo>
                  <a:lnTo>
                    <a:pt x="33" y="8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8" name="Freeform 135">
              <a:extLst>
                <a:ext uri="{FF2B5EF4-FFF2-40B4-BE49-F238E27FC236}">
                  <a16:creationId xmlns:a16="http://schemas.microsoft.com/office/drawing/2014/main" id="{9C3D6607-7DD4-B545-87CE-287C4D8D0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828" y="2438364"/>
              <a:ext cx="92115" cy="90894"/>
            </a:xfrm>
            <a:custGeom>
              <a:avLst/>
              <a:gdLst>
                <a:gd name="T0" fmla="*/ 42 w 58"/>
                <a:gd name="T1" fmla="*/ 0 h 54"/>
                <a:gd name="T2" fmla="*/ 55 w 58"/>
                <a:gd name="T3" fmla="*/ 0 h 54"/>
                <a:gd name="T4" fmla="*/ 58 w 58"/>
                <a:gd name="T5" fmla="*/ 7 h 54"/>
                <a:gd name="T6" fmla="*/ 55 w 58"/>
                <a:gd name="T7" fmla="*/ 25 h 54"/>
                <a:gd name="T8" fmla="*/ 51 w 58"/>
                <a:gd name="T9" fmla="*/ 33 h 54"/>
                <a:gd name="T10" fmla="*/ 42 w 58"/>
                <a:gd name="T11" fmla="*/ 33 h 54"/>
                <a:gd name="T12" fmla="*/ 45 w 58"/>
                <a:gd name="T13" fmla="*/ 54 h 54"/>
                <a:gd name="T14" fmla="*/ 36 w 58"/>
                <a:gd name="T15" fmla="*/ 49 h 54"/>
                <a:gd name="T16" fmla="*/ 26 w 58"/>
                <a:gd name="T17" fmla="*/ 40 h 54"/>
                <a:gd name="T18" fmla="*/ 11 w 58"/>
                <a:gd name="T19" fmla="*/ 44 h 54"/>
                <a:gd name="T20" fmla="*/ 0 w 58"/>
                <a:gd name="T21" fmla="*/ 43 h 54"/>
                <a:gd name="T22" fmla="*/ 8 w 58"/>
                <a:gd name="T23" fmla="*/ 37 h 54"/>
                <a:gd name="T24" fmla="*/ 21 w 58"/>
                <a:gd name="T25" fmla="*/ 8 h 54"/>
                <a:gd name="T26" fmla="*/ 42 w 5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54">
                  <a:moveTo>
                    <a:pt x="42" y="0"/>
                  </a:moveTo>
                  <a:lnTo>
                    <a:pt x="55" y="0"/>
                  </a:lnTo>
                  <a:lnTo>
                    <a:pt x="58" y="7"/>
                  </a:lnTo>
                  <a:lnTo>
                    <a:pt x="55" y="25"/>
                  </a:lnTo>
                  <a:lnTo>
                    <a:pt x="51" y="33"/>
                  </a:lnTo>
                  <a:lnTo>
                    <a:pt x="42" y="33"/>
                  </a:lnTo>
                  <a:lnTo>
                    <a:pt x="45" y="54"/>
                  </a:lnTo>
                  <a:lnTo>
                    <a:pt x="36" y="49"/>
                  </a:lnTo>
                  <a:lnTo>
                    <a:pt x="26" y="40"/>
                  </a:lnTo>
                  <a:lnTo>
                    <a:pt x="11" y="44"/>
                  </a:lnTo>
                  <a:lnTo>
                    <a:pt x="0" y="43"/>
                  </a:lnTo>
                  <a:lnTo>
                    <a:pt x="8" y="37"/>
                  </a:lnTo>
                  <a:lnTo>
                    <a:pt x="21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79" name="Freeform 136">
              <a:extLst>
                <a:ext uri="{FF2B5EF4-FFF2-40B4-BE49-F238E27FC236}">
                  <a16:creationId xmlns:a16="http://schemas.microsoft.com/office/drawing/2014/main" id="{500C29FB-11A6-DA41-9C57-CD05FB559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9004" y="1879534"/>
              <a:ext cx="539984" cy="405658"/>
            </a:xfrm>
            <a:custGeom>
              <a:avLst/>
              <a:gdLst>
                <a:gd name="T0" fmla="*/ 294 w 340"/>
                <a:gd name="T1" fmla="*/ 0 h 241"/>
                <a:gd name="T2" fmla="*/ 338 w 340"/>
                <a:gd name="T3" fmla="*/ 13 h 241"/>
                <a:gd name="T4" fmla="*/ 322 w 340"/>
                <a:gd name="T5" fmla="*/ 17 h 241"/>
                <a:gd name="T6" fmla="*/ 340 w 340"/>
                <a:gd name="T7" fmla="*/ 28 h 241"/>
                <a:gd name="T8" fmla="*/ 319 w 340"/>
                <a:gd name="T9" fmla="*/ 35 h 241"/>
                <a:gd name="T10" fmla="*/ 309 w 340"/>
                <a:gd name="T11" fmla="*/ 37 h 241"/>
                <a:gd name="T12" fmla="*/ 311 w 340"/>
                <a:gd name="T13" fmla="*/ 24 h 241"/>
                <a:gd name="T14" fmla="*/ 293 w 340"/>
                <a:gd name="T15" fmla="*/ 18 h 241"/>
                <a:gd name="T16" fmla="*/ 274 w 340"/>
                <a:gd name="T17" fmla="*/ 23 h 241"/>
                <a:gd name="T18" fmla="*/ 270 w 340"/>
                <a:gd name="T19" fmla="*/ 36 h 241"/>
                <a:gd name="T20" fmla="*/ 259 w 340"/>
                <a:gd name="T21" fmla="*/ 44 h 241"/>
                <a:gd name="T22" fmla="*/ 244 w 340"/>
                <a:gd name="T23" fmla="*/ 40 h 241"/>
                <a:gd name="T24" fmla="*/ 227 w 340"/>
                <a:gd name="T25" fmla="*/ 40 h 241"/>
                <a:gd name="T26" fmla="*/ 210 w 340"/>
                <a:gd name="T27" fmla="*/ 31 h 241"/>
                <a:gd name="T28" fmla="*/ 203 w 340"/>
                <a:gd name="T29" fmla="*/ 36 h 241"/>
                <a:gd name="T30" fmla="*/ 195 w 340"/>
                <a:gd name="T31" fmla="*/ 37 h 241"/>
                <a:gd name="T32" fmla="*/ 195 w 340"/>
                <a:gd name="T33" fmla="*/ 48 h 241"/>
                <a:gd name="T34" fmla="*/ 170 w 340"/>
                <a:gd name="T35" fmla="*/ 45 h 241"/>
                <a:gd name="T36" fmla="*/ 168 w 340"/>
                <a:gd name="T37" fmla="*/ 55 h 241"/>
                <a:gd name="T38" fmla="*/ 155 w 340"/>
                <a:gd name="T39" fmla="*/ 55 h 241"/>
                <a:gd name="T40" fmla="*/ 148 w 340"/>
                <a:gd name="T41" fmla="*/ 68 h 241"/>
                <a:gd name="T42" fmla="*/ 137 w 340"/>
                <a:gd name="T43" fmla="*/ 88 h 241"/>
                <a:gd name="T44" fmla="*/ 118 w 340"/>
                <a:gd name="T45" fmla="*/ 114 h 241"/>
                <a:gd name="T46" fmla="*/ 124 w 340"/>
                <a:gd name="T47" fmla="*/ 120 h 241"/>
                <a:gd name="T48" fmla="*/ 120 w 340"/>
                <a:gd name="T49" fmla="*/ 127 h 241"/>
                <a:gd name="T50" fmla="*/ 106 w 340"/>
                <a:gd name="T51" fmla="*/ 127 h 241"/>
                <a:gd name="T52" fmla="*/ 98 w 340"/>
                <a:gd name="T53" fmla="*/ 145 h 241"/>
                <a:gd name="T54" fmla="*/ 102 w 340"/>
                <a:gd name="T55" fmla="*/ 170 h 241"/>
                <a:gd name="T56" fmla="*/ 112 w 340"/>
                <a:gd name="T57" fmla="*/ 179 h 241"/>
                <a:gd name="T58" fmla="*/ 109 w 340"/>
                <a:gd name="T59" fmla="*/ 202 h 241"/>
                <a:gd name="T60" fmla="*/ 98 w 340"/>
                <a:gd name="T61" fmla="*/ 215 h 241"/>
                <a:gd name="T62" fmla="*/ 92 w 340"/>
                <a:gd name="T63" fmla="*/ 226 h 241"/>
                <a:gd name="T64" fmla="*/ 81 w 340"/>
                <a:gd name="T65" fmla="*/ 214 h 241"/>
                <a:gd name="T66" fmla="*/ 54 w 340"/>
                <a:gd name="T67" fmla="*/ 237 h 241"/>
                <a:gd name="T68" fmla="*/ 34 w 340"/>
                <a:gd name="T69" fmla="*/ 241 h 241"/>
                <a:gd name="T70" fmla="*/ 13 w 340"/>
                <a:gd name="T71" fmla="*/ 231 h 241"/>
                <a:gd name="T72" fmla="*/ 7 w 340"/>
                <a:gd name="T73" fmla="*/ 211 h 241"/>
                <a:gd name="T74" fmla="*/ 0 w 340"/>
                <a:gd name="T75" fmla="*/ 166 h 241"/>
                <a:gd name="T76" fmla="*/ 13 w 340"/>
                <a:gd name="T77" fmla="*/ 154 h 241"/>
                <a:gd name="T78" fmla="*/ 50 w 340"/>
                <a:gd name="T79" fmla="*/ 139 h 241"/>
                <a:gd name="T80" fmla="*/ 76 w 340"/>
                <a:gd name="T81" fmla="*/ 119 h 241"/>
                <a:gd name="T82" fmla="*/ 99 w 340"/>
                <a:gd name="T83" fmla="*/ 94 h 241"/>
                <a:gd name="T84" fmla="*/ 128 w 340"/>
                <a:gd name="T85" fmla="*/ 59 h 241"/>
                <a:gd name="T86" fmla="*/ 149 w 340"/>
                <a:gd name="T87" fmla="*/ 45 h 241"/>
                <a:gd name="T88" fmla="*/ 182 w 340"/>
                <a:gd name="T89" fmla="*/ 24 h 241"/>
                <a:gd name="T90" fmla="*/ 209 w 340"/>
                <a:gd name="T91" fmla="*/ 16 h 241"/>
                <a:gd name="T92" fmla="*/ 231 w 340"/>
                <a:gd name="T93" fmla="*/ 17 h 241"/>
                <a:gd name="T94" fmla="*/ 247 w 340"/>
                <a:gd name="T95" fmla="*/ 3 h 241"/>
                <a:gd name="T96" fmla="*/ 271 w 340"/>
                <a:gd name="T97" fmla="*/ 3 h 241"/>
                <a:gd name="T98" fmla="*/ 294 w 340"/>
                <a:gd name="T9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0" h="241">
                  <a:moveTo>
                    <a:pt x="294" y="0"/>
                  </a:moveTo>
                  <a:lnTo>
                    <a:pt x="338" y="13"/>
                  </a:lnTo>
                  <a:lnTo>
                    <a:pt x="322" y="17"/>
                  </a:lnTo>
                  <a:lnTo>
                    <a:pt x="340" y="28"/>
                  </a:lnTo>
                  <a:lnTo>
                    <a:pt x="319" y="35"/>
                  </a:lnTo>
                  <a:lnTo>
                    <a:pt x="309" y="37"/>
                  </a:lnTo>
                  <a:lnTo>
                    <a:pt x="311" y="24"/>
                  </a:lnTo>
                  <a:lnTo>
                    <a:pt x="293" y="18"/>
                  </a:lnTo>
                  <a:lnTo>
                    <a:pt x="274" y="23"/>
                  </a:lnTo>
                  <a:lnTo>
                    <a:pt x="270" y="36"/>
                  </a:lnTo>
                  <a:lnTo>
                    <a:pt x="259" y="44"/>
                  </a:lnTo>
                  <a:lnTo>
                    <a:pt x="244" y="40"/>
                  </a:lnTo>
                  <a:lnTo>
                    <a:pt x="227" y="40"/>
                  </a:lnTo>
                  <a:lnTo>
                    <a:pt x="210" y="31"/>
                  </a:lnTo>
                  <a:lnTo>
                    <a:pt x="203" y="36"/>
                  </a:lnTo>
                  <a:lnTo>
                    <a:pt x="195" y="37"/>
                  </a:lnTo>
                  <a:lnTo>
                    <a:pt x="195" y="48"/>
                  </a:lnTo>
                  <a:lnTo>
                    <a:pt x="170" y="45"/>
                  </a:lnTo>
                  <a:lnTo>
                    <a:pt x="168" y="55"/>
                  </a:lnTo>
                  <a:lnTo>
                    <a:pt x="155" y="55"/>
                  </a:lnTo>
                  <a:lnTo>
                    <a:pt x="148" y="68"/>
                  </a:lnTo>
                  <a:lnTo>
                    <a:pt x="137" y="88"/>
                  </a:lnTo>
                  <a:lnTo>
                    <a:pt x="118" y="114"/>
                  </a:lnTo>
                  <a:lnTo>
                    <a:pt x="124" y="120"/>
                  </a:lnTo>
                  <a:lnTo>
                    <a:pt x="120" y="127"/>
                  </a:lnTo>
                  <a:lnTo>
                    <a:pt x="106" y="127"/>
                  </a:lnTo>
                  <a:lnTo>
                    <a:pt x="98" y="145"/>
                  </a:lnTo>
                  <a:lnTo>
                    <a:pt x="102" y="170"/>
                  </a:lnTo>
                  <a:lnTo>
                    <a:pt x="112" y="179"/>
                  </a:lnTo>
                  <a:lnTo>
                    <a:pt x="109" y="202"/>
                  </a:lnTo>
                  <a:lnTo>
                    <a:pt x="98" y="215"/>
                  </a:lnTo>
                  <a:lnTo>
                    <a:pt x="92" y="226"/>
                  </a:lnTo>
                  <a:lnTo>
                    <a:pt x="81" y="214"/>
                  </a:lnTo>
                  <a:lnTo>
                    <a:pt x="54" y="237"/>
                  </a:lnTo>
                  <a:lnTo>
                    <a:pt x="34" y="241"/>
                  </a:lnTo>
                  <a:lnTo>
                    <a:pt x="13" y="231"/>
                  </a:lnTo>
                  <a:lnTo>
                    <a:pt x="7" y="211"/>
                  </a:lnTo>
                  <a:lnTo>
                    <a:pt x="0" y="166"/>
                  </a:lnTo>
                  <a:lnTo>
                    <a:pt x="13" y="154"/>
                  </a:lnTo>
                  <a:lnTo>
                    <a:pt x="50" y="139"/>
                  </a:lnTo>
                  <a:lnTo>
                    <a:pt x="76" y="119"/>
                  </a:lnTo>
                  <a:lnTo>
                    <a:pt x="99" y="94"/>
                  </a:lnTo>
                  <a:lnTo>
                    <a:pt x="128" y="59"/>
                  </a:lnTo>
                  <a:lnTo>
                    <a:pt x="149" y="45"/>
                  </a:lnTo>
                  <a:lnTo>
                    <a:pt x="182" y="24"/>
                  </a:lnTo>
                  <a:lnTo>
                    <a:pt x="209" y="16"/>
                  </a:lnTo>
                  <a:lnTo>
                    <a:pt x="231" y="17"/>
                  </a:lnTo>
                  <a:lnTo>
                    <a:pt x="247" y="3"/>
                  </a:lnTo>
                  <a:lnTo>
                    <a:pt x="271" y="3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0" name="Freeform 137">
              <a:extLst>
                <a:ext uri="{FF2B5EF4-FFF2-40B4-BE49-F238E27FC236}">
                  <a16:creationId xmlns:a16="http://schemas.microsoft.com/office/drawing/2014/main" id="{6F79E900-A9B5-5E4D-8EAD-02E446F3D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760" y="1687646"/>
              <a:ext cx="76233" cy="25249"/>
            </a:xfrm>
            <a:custGeom>
              <a:avLst/>
              <a:gdLst>
                <a:gd name="T0" fmla="*/ 48 w 48"/>
                <a:gd name="T1" fmla="*/ 9 h 15"/>
                <a:gd name="T2" fmla="*/ 23 w 48"/>
                <a:gd name="T3" fmla="*/ 15 h 15"/>
                <a:gd name="T4" fmla="*/ 1 w 48"/>
                <a:gd name="T5" fmla="*/ 11 h 15"/>
                <a:gd name="T6" fmla="*/ 8 w 48"/>
                <a:gd name="T7" fmla="*/ 8 h 15"/>
                <a:gd name="T8" fmla="*/ 0 w 48"/>
                <a:gd name="T9" fmla="*/ 3 h 15"/>
                <a:gd name="T10" fmla="*/ 24 w 48"/>
                <a:gd name="T11" fmla="*/ 0 h 15"/>
                <a:gd name="T12" fmla="*/ 30 w 48"/>
                <a:gd name="T13" fmla="*/ 5 h 15"/>
                <a:gd name="T14" fmla="*/ 48 w 48"/>
                <a:gd name="T15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5">
                  <a:moveTo>
                    <a:pt x="48" y="9"/>
                  </a:moveTo>
                  <a:lnTo>
                    <a:pt x="23" y="15"/>
                  </a:lnTo>
                  <a:lnTo>
                    <a:pt x="1" y="11"/>
                  </a:lnTo>
                  <a:lnTo>
                    <a:pt x="8" y="8"/>
                  </a:lnTo>
                  <a:lnTo>
                    <a:pt x="0" y="3"/>
                  </a:lnTo>
                  <a:lnTo>
                    <a:pt x="24" y="0"/>
                  </a:lnTo>
                  <a:lnTo>
                    <a:pt x="30" y="5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1" name="Freeform 138">
              <a:extLst>
                <a:ext uri="{FF2B5EF4-FFF2-40B4-BE49-F238E27FC236}">
                  <a16:creationId xmlns:a16="http://schemas.microsoft.com/office/drawing/2014/main" id="{1B8CCA35-5F92-504F-A5A4-7B2499C0E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824" y="1650615"/>
              <a:ext cx="206464" cy="79112"/>
            </a:xfrm>
            <a:custGeom>
              <a:avLst/>
              <a:gdLst>
                <a:gd name="T0" fmla="*/ 89 w 130"/>
                <a:gd name="T1" fmla="*/ 4 h 47"/>
                <a:gd name="T2" fmla="*/ 130 w 130"/>
                <a:gd name="T3" fmla="*/ 15 h 47"/>
                <a:gd name="T4" fmla="*/ 102 w 130"/>
                <a:gd name="T5" fmla="*/ 21 h 47"/>
                <a:gd name="T6" fmla="*/ 98 w 130"/>
                <a:gd name="T7" fmla="*/ 31 h 47"/>
                <a:gd name="T8" fmla="*/ 88 w 130"/>
                <a:gd name="T9" fmla="*/ 34 h 47"/>
                <a:gd name="T10" fmla="*/ 85 w 130"/>
                <a:gd name="T11" fmla="*/ 46 h 47"/>
                <a:gd name="T12" fmla="*/ 70 w 130"/>
                <a:gd name="T13" fmla="*/ 47 h 47"/>
                <a:gd name="T14" fmla="*/ 43 w 130"/>
                <a:gd name="T15" fmla="*/ 38 h 47"/>
                <a:gd name="T16" fmla="*/ 53 w 130"/>
                <a:gd name="T17" fmla="*/ 32 h 47"/>
                <a:gd name="T18" fmla="*/ 35 w 130"/>
                <a:gd name="T19" fmla="*/ 28 h 47"/>
                <a:gd name="T20" fmla="*/ 10 w 130"/>
                <a:gd name="T21" fmla="*/ 16 h 47"/>
                <a:gd name="T22" fmla="*/ 0 w 130"/>
                <a:gd name="T23" fmla="*/ 5 h 47"/>
                <a:gd name="T24" fmla="*/ 30 w 130"/>
                <a:gd name="T25" fmla="*/ 0 h 47"/>
                <a:gd name="T26" fmla="*/ 37 w 130"/>
                <a:gd name="T27" fmla="*/ 5 h 47"/>
                <a:gd name="T28" fmla="*/ 54 w 130"/>
                <a:gd name="T29" fmla="*/ 5 h 47"/>
                <a:gd name="T30" fmla="*/ 57 w 130"/>
                <a:gd name="T31" fmla="*/ 0 h 47"/>
                <a:gd name="T32" fmla="*/ 74 w 130"/>
                <a:gd name="T33" fmla="*/ 0 h 47"/>
                <a:gd name="T34" fmla="*/ 89 w 130"/>
                <a:gd name="T35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47">
                  <a:moveTo>
                    <a:pt x="89" y="4"/>
                  </a:moveTo>
                  <a:lnTo>
                    <a:pt x="130" y="15"/>
                  </a:lnTo>
                  <a:lnTo>
                    <a:pt x="102" y="21"/>
                  </a:lnTo>
                  <a:lnTo>
                    <a:pt x="98" y="31"/>
                  </a:lnTo>
                  <a:lnTo>
                    <a:pt x="88" y="34"/>
                  </a:lnTo>
                  <a:lnTo>
                    <a:pt x="85" y="46"/>
                  </a:lnTo>
                  <a:lnTo>
                    <a:pt x="70" y="47"/>
                  </a:lnTo>
                  <a:lnTo>
                    <a:pt x="43" y="38"/>
                  </a:lnTo>
                  <a:lnTo>
                    <a:pt x="53" y="32"/>
                  </a:lnTo>
                  <a:lnTo>
                    <a:pt x="35" y="28"/>
                  </a:lnTo>
                  <a:lnTo>
                    <a:pt x="10" y="16"/>
                  </a:lnTo>
                  <a:lnTo>
                    <a:pt x="0" y="5"/>
                  </a:lnTo>
                  <a:lnTo>
                    <a:pt x="30" y="0"/>
                  </a:lnTo>
                  <a:lnTo>
                    <a:pt x="37" y="5"/>
                  </a:lnTo>
                  <a:lnTo>
                    <a:pt x="54" y="5"/>
                  </a:lnTo>
                  <a:lnTo>
                    <a:pt x="57" y="0"/>
                  </a:lnTo>
                  <a:lnTo>
                    <a:pt x="74" y="0"/>
                  </a:lnTo>
                  <a:lnTo>
                    <a:pt x="89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2" name="Freeform 139">
              <a:extLst>
                <a:ext uri="{FF2B5EF4-FFF2-40B4-BE49-F238E27FC236}">
                  <a16:creationId xmlns:a16="http://schemas.microsoft.com/office/drawing/2014/main" id="{9D4BBB39-B1D2-0449-BC69-21D4B5089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115" y="1637149"/>
              <a:ext cx="184230" cy="28615"/>
            </a:xfrm>
            <a:custGeom>
              <a:avLst/>
              <a:gdLst>
                <a:gd name="T0" fmla="*/ 92 w 116"/>
                <a:gd name="T1" fmla="*/ 3 h 17"/>
                <a:gd name="T2" fmla="*/ 116 w 116"/>
                <a:gd name="T3" fmla="*/ 8 h 17"/>
                <a:gd name="T4" fmla="*/ 101 w 116"/>
                <a:gd name="T5" fmla="*/ 15 h 17"/>
                <a:gd name="T6" fmla="*/ 68 w 116"/>
                <a:gd name="T7" fmla="*/ 17 h 17"/>
                <a:gd name="T8" fmla="*/ 34 w 116"/>
                <a:gd name="T9" fmla="*/ 14 h 17"/>
                <a:gd name="T10" fmla="*/ 31 w 116"/>
                <a:gd name="T11" fmla="*/ 11 h 17"/>
                <a:gd name="T12" fmla="*/ 14 w 116"/>
                <a:gd name="T13" fmla="*/ 11 h 17"/>
                <a:gd name="T14" fmla="*/ 0 w 116"/>
                <a:gd name="T15" fmla="*/ 4 h 17"/>
                <a:gd name="T16" fmla="*/ 35 w 116"/>
                <a:gd name="T17" fmla="*/ 1 h 17"/>
                <a:gd name="T18" fmla="*/ 52 w 116"/>
                <a:gd name="T19" fmla="*/ 4 h 17"/>
                <a:gd name="T20" fmla="*/ 62 w 116"/>
                <a:gd name="T21" fmla="*/ 0 h 17"/>
                <a:gd name="T22" fmla="*/ 92 w 116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7">
                  <a:moveTo>
                    <a:pt x="92" y="3"/>
                  </a:moveTo>
                  <a:lnTo>
                    <a:pt x="116" y="8"/>
                  </a:lnTo>
                  <a:lnTo>
                    <a:pt x="101" y="15"/>
                  </a:lnTo>
                  <a:lnTo>
                    <a:pt x="68" y="17"/>
                  </a:lnTo>
                  <a:lnTo>
                    <a:pt x="34" y="14"/>
                  </a:lnTo>
                  <a:lnTo>
                    <a:pt x="31" y="11"/>
                  </a:lnTo>
                  <a:lnTo>
                    <a:pt x="14" y="11"/>
                  </a:lnTo>
                  <a:lnTo>
                    <a:pt x="0" y="4"/>
                  </a:lnTo>
                  <a:lnTo>
                    <a:pt x="35" y="1"/>
                  </a:lnTo>
                  <a:lnTo>
                    <a:pt x="52" y="4"/>
                  </a:lnTo>
                  <a:lnTo>
                    <a:pt x="62" y="0"/>
                  </a:lnTo>
                  <a:lnTo>
                    <a:pt x="92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3" name="Freeform 140">
              <a:extLst>
                <a:ext uri="{FF2B5EF4-FFF2-40B4-BE49-F238E27FC236}">
                  <a16:creationId xmlns:a16="http://schemas.microsoft.com/office/drawing/2014/main" id="{ACCF04A5-DB50-4049-AD9A-836059E74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530" y="3234528"/>
              <a:ext cx="241405" cy="139708"/>
            </a:xfrm>
            <a:custGeom>
              <a:avLst/>
              <a:gdLst>
                <a:gd name="T0" fmla="*/ 146 w 152"/>
                <a:gd name="T1" fmla="*/ 52 h 83"/>
                <a:gd name="T2" fmla="*/ 146 w 152"/>
                <a:gd name="T3" fmla="*/ 61 h 83"/>
                <a:gd name="T4" fmla="*/ 152 w 152"/>
                <a:gd name="T5" fmla="*/ 75 h 83"/>
                <a:gd name="T6" fmla="*/ 151 w 152"/>
                <a:gd name="T7" fmla="*/ 83 h 83"/>
                <a:gd name="T8" fmla="*/ 136 w 152"/>
                <a:gd name="T9" fmla="*/ 83 h 83"/>
                <a:gd name="T10" fmla="*/ 114 w 152"/>
                <a:gd name="T11" fmla="*/ 78 h 83"/>
                <a:gd name="T12" fmla="*/ 100 w 152"/>
                <a:gd name="T13" fmla="*/ 76 h 83"/>
                <a:gd name="T14" fmla="*/ 88 w 152"/>
                <a:gd name="T15" fmla="*/ 66 h 83"/>
                <a:gd name="T16" fmla="*/ 63 w 152"/>
                <a:gd name="T17" fmla="*/ 63 h 83"/>
                <a:gd name="T18" fmla="*/ 37 w 152"/>
                <a:gd name="T19" fmla="*/ 51 h 83"/>
                <a:gd name="T20" fmla="*/ 18 w 152"/>
                <a:gd name="T21" fmla="*/ 41 h 83"/>
                <a:gd name="T22" fmla="*/ 0 w 152"/>
                <a:gd name="T23" fmla="*/ 33 h 83"/>
                <a:gd name="T24" fmla="*/ 3 w 152"/>
                <a:gd name="T25" fmla="*/ 14 h 83"/>
                <a:gd name="T26" fmla="*/ 12 w 152"/>
                <a:gd name="T27" fmla="*/ 4 h 83"/>
                <a:gd name="T28" fmla="*/ 18 w 152"/>
                <a:gd name="T29" fmla="*/ 0 h 83"/>
                <a:gd name="T30" fmla="*/ 34 w 152"/>
                <a:gd name="T31" fmla="*/ 6 h 83"/>
                <a:gd name="T32" fmla="*/ 54 w 152"/>
                <a:gd name="T33" fmla="*/ 19 h 83"/>
                <a:gd name="T34" fmla="*/ 65 w 152"/>
                <a:gd name="T35" fmla="*/ 22 h 83"/>
                <a:gd name="T36" fmla="*/ 73 w 152"/>
                <a:gd name="T37" fmla="*/ 32 h 83"/>
                <a:gd name="T38" fmla="*/ 88 w 152"/>
                <a:gd name="T39" fmla="*/ 36 h 83"/>
                <a:gd name="T40" fmla="*/ 104 w 152"/>
                <a:gd name="T41" fmla="*/ 45 h 83"/>
                <a:gd name="T42" fmla="*/ 125 w 152"/>
                <a:gd name="T43" fmla="*/ 50 h 83"/>
                <a:gd name="T44" fmla="*/ 146 w 152"/>
                <a:gd name="T45" fmla="*/ 5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" h="83">
                  <a:moveTo>
                    <a:pt x="146" y="52"/>
                  </a:moveTo>
                  <a:lnTo>
                    <a:pt x="146" y="61"/>
                  </a:lnTo>
                  <a:lnTo>
                    <a:pt x="152" y="75"/>
                  </a:lnTo>
                  <a:lnTo>
                    <a:pt x="151" y="83"/>
                  </a:lnTo>
                  <a:lnTo>
                    <a:pt x="136" y="83"/>
                  </a:lnTo>
                  <a:lnTo>
                    <a:pt x="114" y="78"/>
                  </a:lnTo>
                  <a:lnTo>
                    <a:pt x="100" y="76"/>
                  </a:lnTo>
                  <a:lnTo>
                    <a:pt x="88" y="66"/>
                  </a:lnTo>
                  <a:lnTo>
                    <a:pt x="63" y="63"/>
                  </a:lnTo>
                  <a:lnTo>
                    <a:pt x="37" y="51"/>
                  </a:lnTo>
                  <a:lnTo>
                    <a:pt x="18" y="41"/>
                  </a:lnTo>
                  <a:lnTo>
                    <a:pt x="0" y="33"/>
                  </a:lnTo>
                  <a:lnTo>
                    <a:pt x="3" y="1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34" y="6"/>
                  </a:lnTo>
                  <a:lnTo>
                    <a:pt x="54" y="19"/>
                  </a:lnTo>
                  <a:lnTo>
                    <a:pt x="65" y="22"/>
                  </a:lnTo>
                  <a:lnTo>
                    <a:pt x="73" y="32"/>
                  </a:lnTo>
                  <a:lnTo>
                    <a:pt x="88" y="36"/>
                  </a:lnTo>
                  <a:lnTo>
                    <a:pt x="104" y="45"/>
                  </a:lnTo>
                  <a:lnTo>
                    <a:pt x="125" y="50"/>
                  </a:lnTo>
                  <a:lnTo>
                    <a:pt x="146" y="5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4" name="Freeform 141">
              <a:extLst>
                <a:ext uri="{FF2B5EF4-FFF2-40B4-BE49-F238E27FC236}">
                  <a16:creationId xmlns:a16="http://schemas.microsoft.com/office/drawing/2014/main" id="{C3E5273D-B950-CF42-A98E-58F06E522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7235" y="5501832"/>
              <a:ext cx="517749" cy="422490"/>
            </a:xfrm>
            <a:custGeom>
              <a:avLst/>
              <a:gdLst>
                <a:gd name="T0" fmla="*/ 1141 w 1337"/>
                <a:gd name="T1" fmla="*/ 233 h 1028"/>
                <a:gd name="T2" fmla="*/ 1195 w 1337"/>
                <a:gd name="T3" fmla="*/ 199 h 1028"/>
                <a:gd name="T4" fmla="*/ 1204 w 1337"/>
                <a:gd name="T5" fmla="*/ 290 h 1028"/>
                <a:gd name="T6" fmla="*/ 1308 w 1337"/>
                <a:gd name="T7" fmla="*/ 265 h 1028"/>
                <a:gd name="T8" fmla="*/ 1271 w 1337"/>
                <a:gd name="T9" fmla="*/ 350 h 1028"/>
                <a:gd name="T10" fmla="*/ 1164 w 1337"/>
                <a:gd name="T11" fmla="*/ 397 h 1028"/>
                <a:gd name="T12" fmla="*/ 1109 w 1337"/>
                <a:gd name="T13" fmla="*/ 459 h 1028"/>
                <a:gd name="T14" fmla="*/ 1030 w 1337"/>
                <a:gd name="T15" fmla="*/ 521 h 1028"/>
                <a:gd name="T16" fmla="*/ 876 w 1337"/>
                <a:gd name="T17" fmla="*/ 612 h 1028"/>
                <a:gd name="T18" fmla="*/ 861 w 1337"/>
                <a:gd name="T19" fmla="*/ 578 h 1028"/>
                <a:gd name="T20" fmla="*/ 960 w 1337"/>
                <a:gd name="T21" fmla="*/ 462 h 1028"/>
                <a:gd name="T22" fmla="*/ 931 w 1337"/>
                <a:gd name="T23" fmla="*/ 397 h 1028"/>
                <a:gd name="T24" fmla="*/ 1055 w 1337"/>
                <a:gd name="T25" fmla="*/ 303 h 1028"/>
                <a:gd name="T26" fmla="*/ 1093 w 1337"/>
                <a:gd name="T27" fmla="*/ 191 h 1028"/>
                <a:gd name="T28" fmla="*/ 1092 w 1337"/>
                <a:gd name="T29" fmla="*/ 141 h 1028"/>
                <a:gd name="T30" fmla="*/ 1084 w 1337"/>
                <a:gd name="T31" fmla="*/ 6 h 1028"/>
                <a:gd name="T32" fmla="*/ 1126 w 1337"/>
                <a:gd name="T33" fmla="*/ 47 h 1028"/>
                <a:gd name="T34" fmla="*/ 1144 w 1337"/>
                <a:gd name="T35" fmla="*/ 144 h 1028"/>
                <a:gd name="T36" fmla="*/ 761 w 1337"/>
                <a:gd name="T37" fmla="*/ 582 h 1028"/>
                <a:gd name="T38" fmla="*/ 829 w 1337"/>
                <a:gd name="T39" fmla="*/ 583 h 1028"/>
                <a:gd name="T40" fmla="*/ 749 w 1337"/>
                <a:gd name="T41" fmla="*/ 658 h 1028"/>
                <a:gd name="T42" fmla="*/ 597 w 1337"/>
                <a:gd name="T43" fmla="*/ 754 h 1028"/>
                <a:gd name="T44" fmla="*/ 537 w 1337"/>
                <a:gd name="T45" fmla="*/ 795 h 1028"/>
                <a:gd name="T46" fmla="*/ 393 w 1337"/>
                <a:gd name="T47" fmla="*/ 882 h 1028"/>
                <a:gd name="T48" fmla="*/ 202 w 1337"/>
                <a:gd name="T49" fmla="*/ 1004 h 1028"/>
                <a:gd name="T50" fmla="*/ 88 w 1337"/>
                <a:gd name="T51" fmla="*/ 1026 h 1028"/>
                <a:gd name="T52" fmla="*/ 0 w 1337"/>
                <a:gd name="T53" fmla="*/ 993 h 1028"/>
                <a:gd name="T54" fmla="*/ 99 w 1337"/>
                <a:gd name="T55" fmla="*/ 900 h 1028"/>
                <a:gd name="T56" fmla="*/ 304 w 1337"/>
                <a:gd name="T57" fmla="*/ 801 h 1028"/>
                <a:gd name="T58" fmla="*/ 469 w 1337"/>
                <a:gd name="T59" fmla="*/ 725 h 1028"/>
                <a:gd name="T60" fmla="*/ 619 w 1337"/>
                <a:gd name="T61" fmla="*/ 619 h 1028"/>
                <a:gd name="T62" fmla="*/ 704 w 1337"/>
                <a:gd name="T63" fmla="*/ 550 h 1028"/>
                <a:gd name="T64" fmla="*/ 770 w 1337"/>
                <a:gd name="T65" fmla="*/ 547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37" h="1028">
                  <a:moveTo>
                    <a:pt x="1144" y="144"/>
                  </a:moveTo>
                  <a:lnTo>
                    <a:pt x="1141" y="233"/>
                  </a:lnTo>
                  <a:lnTo>
                    <a:pt x="1178" y="176"/>
                  </a:lnTo>
                  <a:lnTo>
                    <a:pt x="1195" y="199"/>
                  </a:lnTo>
                  <a:lnTo>
                    <a:pt x="1166" y="263"/>
                  </a:lnTo>
                  <a:lnTo>
                    <a:pt x="1204" y="290"/>
                  </a:lnTo>
                  <a:lnTo>
                    <a:pt x="1247" y="297"/>
                  </a:lnTo>
                  <a:lnTo>
                    <a:pt x="1308" y="265"/>
                  </a:lnTo>
                  <a:lnTo>
                    <a:pt x="1337" y="275"/>
                  </a:lnTo>
                  <a:lnTo>
                    <a:pt x="1271" y="350"/>
                  </a:lnTo>
                  <a:lnTo>
                    <a:pt x="1216" y="399"/>
                  </a:lnTo>
                  <a:lnTo>
                    <a:pt x="1164" y="397"/>
                  </a:lnTo>
                  <a:lnTo>
                    <a:pt x="1128" y="423"/>
                  </a:lnTo>
                  <a:lnTo>
                    <a:pt x="1109" y="459"/>
                  </a:lnTo>
                  <a:lnTo>
                    <a:pt x="1088" y="475"/>
                  </a:lnTo>
                  <a:lnTo>
                    <a:pt x="1030" y="521"/>
                  </a:lnTo>
                  <a:lnTo>
                    <a:pt x="954" y="578"/>
                  </a:lnTo>
                  <a:lnTo>
                    <a:pt x="876" y="612"/>
                  </a:lnTo>
                  <a:lnTo>
                    <a:pt x="881" y="590"/>
                  </a:lnTo>
                  <a:lnTo>
                    <a:pt x="861" y="578"/>
                  </a:lnTo>
                  <a:lnTo>
                    <a:pt x="950" y="508"/>
                  </a:lnTo>
                  <a:lnTo>
                    <a:pt x="960" y="462"/>
                  </a:lnTo>
                  <a:lnTo>
                    <a:pt x="908" y="428"/>
                  </a:lnTo>
                  <a:lnTo>
                    <a:pt x="931" y="397"/>
                  </a:lnTo>
                  <a:lnTo>
                    <a:pt x="1001" y="368"/>
                  </a:lnTo>
                  <a:lnTo>
                    <a:pt x="1055" y="303"/>
                  </a:lnTo>
                  <a:lnTo>
                    <a:pt x="1087" y="248"/>
                  </a:lnTo>
                  <a:lnTo>
                    <a:pt x="1093" y="191"/>
                  </a:lnTo>
                  <a:lnTo>
                    <a:pt x="1104" y="176"/>
                  </a:lnTo>
                  <a:lnTo>
                    <a:pt x="1092" y="141"/>
                  </a:lnTo>
                  <a:lnTo>
                    <a:pt x="1080" y="66"/>
                  </a:lnTo>
                  <a:lnTo>
                    <a:pt x="1084" y="6"/>
                  </a:lnTo>
                  <a:lnTo>
                    <a:pt x="1114" y="0"/>
                  </a:lnTo>
                  <a:lnTo>
                    <a:pt x="1126" y="47"/>
                  </a:lnTo>
                  <a:lnTo>
                    <a:pt x="1169" y="69"/>
                  </a:lnTo>
                  <a:lnTo>
                    <a:pt x="1144" y="144"/>
                  </a:lnTo>
                  <a:moveTo>
                    <a:pt x="770" y="547"/>
                  </a:moveTo>
                  <a:lnTo>
                    <a:pt x="761" y="582"/>
                  </a:lnTo>
                  <a:lnTo>
                    <a:pt x="834" y="548"/>
                  </a:lnTo>
                  <a:lnTo>
                    <a:pt x="829" y="583"/>
                  </a:lnTo>
                  <a:lnTo>
                    <a:pt x="803" y="619"/>
                  </a:lnTo>
                  <a:lnTo>
                    <a:pt x="749" y="658"/>
                  </a:lnTo>
                  <a:lnTo>
                    <a:pt x="657" y="720"/>
                  </a:lnTo>
                  <a:lnTo>
                    <a:pt x="597" y="754"/>
                  </a:lnTo>
                  <a:lnTo>
                    <a:pt x="590" y="794"/>
                  </a:lnTo>
                  <a:lnTo>
                    <a:pt x="537" y="795"/>
                  </a:lnTo>
                  <a:lnTo>
                    <a:pt x="454" y="827"/>
                  </a:lnTo>
                  <a:lnTo>
                    <a:pt x="393" y="882"/>
                  </a:lnTo>
                  <a:lnTo>
                    <a:pt x="285" y="966"/>
                  </a:lnTo>
                  <a:lnTo>
                    <a:pt x="202" y="1004"/>
                  </a:lnTo>
                  <a:lnTo>
                    <a:pt x="148" y="1028"/>
                  </a:lnTo>
                  <a:lnTo>
                    <a:pt x="88" y="1026"/>
                  </a:lnTo>
                  <a:lnTo>
                    <a:pt x="68" y="998"/>
                  </a:lnTo>
                  <a:lnTo>
                    <a:pt x="0" y="993"/>
                  </a:lnTo>
                  <a:lnTo>
                    <a:pt x="13" y="962"/>
                  </a:lnTo>
                  <a:lnTo>
                    <a:pt x="99" y="900"/>
                  </a:lnTo>
                  <a:lnTo>
                    <a:pt x="248" y="817"/>
                  </a:lnTo>
                  <a:lnTo>
                    <a:pt x="304" y="801"/>
                  </a:lnTo>
                  <a:lnTo>
                    <a:pt x="378" y="769"/>
                  </a:lnTo>
                  <a:lnTo>
                    <a:pt x="469" y="725"/>
                  </a:lnTo>
                  <a:lnTo>
                    <a:pt x="543" y="681"/>
                  </a:lnTo>
                  <a:lnTo>
                    <a:pt x="619" y="619"/>
                  </a:lnTo>
                  <a:lnTo>
                    <a:pt x="661" y="597"/>
                  </a:lnTo>
                  <a:lnTo>
                    <a:pt x="704" y="550"/>
                  </a:lnTo>
                  <a:lnTo>
                    <a:pt x="780" y="511"/>
                  </a:lnTo>
                  <a:lnTo>
                    <a:pt x="770" y="547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5" name="Freeform 142">
              <a:extLst>
                <a:ext uri="{FF2B5EF4-FFF2-40B4-BE49-F238E27FC236}">
                  <a16:creationId xmlns:a16="http://schemas.microsoft.com/office/drawing/2014/main" id="{A8C57B1F-5F20-714D-AB58-D3AE752E8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9140" y="3426416"/>
              <a:ext cx="212817" cy="289514"/>
            </a:xfrm>
            <a:custGeom>
              <a:avLst/>
              <a:gdLst>
                <a:gd name="T0" fmla="*/ 120 w 134"/>
                <a:gd name="T1" fmla="*/ 79 h 172"/>
                <a:gd name="T2" fmla="*/ 114 w 134"/>
                <a:gd name="T3" fmla="*/ 93 h 172"/>
                <a:gd name="T4" fmla="*/ 106 w 134"/>
                <a:gd name="T5" fmla="*/ 92 h 172"/>
                <a:gd name="T6" fmla="*/ 103 w 134"/>
                <a:gd name="T7" fmla="*/ 97 h 172"/>
                <a:gd name="T8" fmla="*/ 101 w 134"/>
                <a:gd name="T9" fmla="*/ 107 h 172"/>
                <a:gd name="T10" fmla="*/ 104 w 134"/>
                <a:gd name="T11" fmla="*/ 121 h 172"/>
                <a:gd name="T12" fmla="*/ 103 w 134"/>
                <a:gd name="T13" fmla="*/ 124 h 172"/>
                <a:gd name="T14" fmla="*/ 95 w 134"/>
                <a:gd name="T15" fmla="*/ 124 h 172"/>
                <a:gd name="T16" fmla="*/ 84 w 134"/>
                <a:gd name="T17" fmla="*/ 132 h 172"/>
                <a:gd name="T18" fmla="*/ 83 w 134"/>
                <a:gd name="T19" fmla="*/ 142 h 172"/>
                <a:gd name="T20" fmla="*/ 79 w 134"/>
                <a:gd name="T21" fmla="*/ 146 h 172"/>
                <a:gd name="T22" fmla="*/ 68 w 134"/>
                <a:gd name="T23" fmla="*/ 146 h 172"/>
                <a:gd name="T24" fmla="*/ 61 w 134"/>
                <a:gd name="T25" fmla="*/ 151 h 172"/>
                <a:gd name="T26" fmla="*/ 62 w 134"/>
                <a:gd name="T27" fmla="*/ 159 h 172"/>
                <a:gd name="T28" fmla="*/ 54 w 134"/>
                <a:gd name="T29" fmla="*/ 165 h 172"/>
                <a:gd name="T30" fmla="*/ 43 w 134"/>
                <a:gd name="T31" fmla="*/ 163 h 172"/>
                <a:gd name="T32" fmla="*/ 32 w 134"/>
                <a:gd name="T33" fmla="*/ 170 h 172"/>
                <a:gd name="T34" fmla="*/ 23 w 134"/>
                <a:gd name="T35" fmla="*/ 172 h 172"/>
                <a:gd name="T36" fmla="*/ 16 w 134"/>
                <a:gd name="T37" fmla="*/ 157 h 172"/>
                <a:gd name="T38" fmla="*/ 0 w 134"/>
                <a:gd name="T39" fmla="*/ 123 h 172"/>
                <a:gd name="T40" fmla="*/ 52 w 134"/>
                <a:gd name="T41" fmla="*/ 102 h 172"/>
                <a:gd name="T42" fmla="*/ 60 w 134"/>
                <a:gd name="T43" fmla="*/ 60 h 172"/>
                <a:gd name="T44" fmla="*/ 51 w 134"/>
                <a:gd name="T45" fmla="*/ 46 h 172"/>
                <a:gd name="T46" fmla="*/ 50 w 134"/>
                <a:gd name="T47" fmla="*/ 37 h 172"/>
                <a:gd name="T48" fmla="*/ 54 w 134"/>
                <a:gd name="T49" fmla="*/ 29 h 172"/>
                <a:gd name="T50" fmla="*/ 54 w 134"/>
                <a:gd name="T51" fmla="*/ 20 h 172"/>
                <a:gd name="T52" fmla="*/ 61 w 134"/>
                <a:gd name="T53" fmla="*/ 16 h 172"/>
                <a:gd name="T54" fmla="*/ 58 w 134"/>
                <a:gd name="T55" fmla="*/ 13 h 172"/>
                <a:gd name="T56" fmla="*/ 57 w 134"/>
                <a:gd name="T57" fmla="*/ 0 h 172"/>
                <a:gd name="T58" fmla="*/ 67 w 134"/>
                <a:gd name="T59" fmla="*/ 0 h 172"/>
                <a:gd name="T60" fmla="*/ 76 w 134"/>
                <a:gd name="T61" fmla="*/ 14 h 172"/>
                <a:gd name="T62" fmla="*/ 87 w 134"/>
                <a:gd name="T63" fmla="*/ 21 h 172"/>
                <a:gd name="T64" fmla="*/ 101 w 134"/>
                <a:gd name="T65" fmla="*/ 24 h 172"/>
                <a:gd name="T66" fmla="*/ 112 w 134"/>
                <a:gd name="T67" fmla="*/ 28 h 172"/>
                <a:gd name="T68" fmla="*/ 121 w 134"/>
                <a:gd name="T69" fmla="*/ 40 h 172"/>
                <a:gd name="T70" fmla="*/ 127 w 134"/>
                <a:gd name="T71" fmla="*/ 47 h 172"/>
                <a:gd name="T72" fmla="*/ 134 w 134"/>
                <a:gd name="T73" fmla="*/ 49 h 172"/>
                <a:gd name="T74" fmla="*/ 134 w 134"/>
                <a:gd name="T75" fmla="*/ 54 h 172"/>
                <a:gd name="T76" fmla="*/ 129 w 134"/>
                <a:gd name="T77" fmla="*/ 66 h 172"/>
                <a:gd name="T78" fmla="*/ 127 w 134"/>
                <a:gd name="T79" fmla="*/ 72 h 172"/>
                <a:gd name="T80" fmla="*/ 120 w 134"/>
                <a:gd name="T81" fmla="*/ 7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172">
                  <a:moveTo>
                    <a:pt x="120" y="79"/>
                  </a:moveTo>
                  <a:lnTo>
                    <a:pt x="114" y="93"/>
                  </a:lnTo>
                  <a:lnTo>
                    <a:pt x="106" y="92"/>
                  </a:lnTo>
                  <a:lnTo>
                    <a:pt x="103" y="97"/>
                  </a:lnTo>
                  <a:lnTo>
                    <a:pt x="101" y="107"/>
                  </a:lnTo>
                  <a:lnTo>
                    <a:pt x="104" y="121"/>
                  </a:lnTo>
                  <a:lnTo>
                    <a:pt x="103" y="124"/>
                  </a:lnTo>
                  <a:lnTo>
                    <a:pt x="95" y="124"/>
                  </a:lnTo>
                  <a:lnTo>
                    <a:pt x="84" y="132"/>
                  </a:lnTo>
                  <a:lnTo>
                    <a:pt x="83" y="142"/>
                  </a:lnTo>
                  <a:lnTo>
                    <a:pt x="79" y="146"/>
                  </a:lnTo>
                  <a:lnTo>
                    <a:pt x="68" y="146"/>
                  </a:lnTo>
                  <a:lnTo>
                    <a:pt x="61" y="151"/>
                  </a:lnTo>
                  <a:lnTo>
                    <a:pt x="62" y="159"/>
                  </a:lnTo>
                  <a:lnTo>
                    <a:pt x="54" y="165"/>
                  </a:lnTo>
                  <a:lnTo>
                    <a:pt x="43" y="163"/>
                  </a:lnTo>
                  <a:lnTo>
                    <a:pt x="32" y="170"/>
                  </a:lnTo>
                  <a:lnTo>
                    <a:pt x="23" y="172"/>
                  </a:lnTo>
                  <a:lnTo>
                    <a:pt x="16" y="157"/>
                  </a:lnTo>
                  <a:lnTo>
                    <a:pt x="0" y="123"/>
                  </a:lnTo>
                  <a:lnTo>
                    <a:pt x="52" y="102"/>
                  </a:lnTo>
                  <a:lnTo>
                    <a:pt x="60" y="60"/>
                  </a:lnTo>
                  <a:lnTo>
                    <a:pt x="51" y="46"/>
                  </a:lnTo>
                  <a:lnTo>
                    <a:pt x="50" y="37"/>
                  </a:lnTo>
                  <a:lnTo>
                    <a:pt x="54" y="29"/>
                  </a:lnTo>
                  <a:lnTo>
                    <a:pt x="54" y="20"/>
                  </a:lnTo>
                  <a:lnTo>
                    <a:pt x="61" y="16"/>
                  </a:lnTo>
                  <a:lnTo>
                    <a:pt x="58" y="13"/>
                  </a:lnTo>
                  <a:lnTo>
                    <a:pt x="57" y="0"/>
                  </a:lnTo>
                  <a:lnTo>
                    <a:pt x="67" y="0"/>
                  </a:lnTo>
                  <a:lnTo>
                    <a:pt x="76" y="14"/>
                  </a:lnTo>
                  <a:lnTo>
                    <a:pt x="87" y="21"/>
                  </a:lnTo>
                  <a:lnTo>
                    <a:pt x="101" y="24"/>
                  </a:lnTo>
                  <a:lnTo>
                    <a:pt x="112" y="28"/>
                  </a:lnTo>
                  <a:lnTo>
                    <a:pt x="121" y="40"/>
                  </a:lnTo>
                  <a:lnTo>
                    <a:pt x="127" y="47"/>
                  </a:lnTo>
                  <a:lnTo>
                    <a:pt x="134" y="49"/>
                  </a:lnTo>
                  <a:lnTo>
                    <a:pt x="134" y="54"/>
                  </a:lnTo>
                  <a:lnTo>
                    <a:pt x="129" y="66"/>
                  </a:lnTo>
                  <a:lnTo>
                    <a:pt x="127" y="72"/>
                  </a:lnTo>
                  <a:lnTo>
                    <a:pt x="120" y="7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6" name="Freeform 143">
              <a:extLst>
                <a:ext uri="{FF2B5EF4-FFF2-40B4-BE49-F238E27FC236}">
                  <a16:creationId xmlns:a16="http://schemas.microsoft.com/office/drawing/2014/main" id="{857694E2-C29D-7E4F-96AA-6AA82FB5B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780" y="3000561"/>
              <a:ext cx="430400" cy="467937"/>
            </a:xfrm>
            <a:custGeom>
              <a:avLst/>
              <a:gdLst>
                <a:gd name="T0" fmla="*/ 232 w 271"/>
                <a:gd name="T1" fmla="*/ 9 h 278"/>
                <a:gd name="T2" fmla="*/ 271 w 271"/>
                <a:gd name="T3" fmla="*/ 33 h 278"/>
                <a:gd name="T4" fmla="*/ 241 w 271"/>
                <a:gd name="T5" fmla="*/ 54 h 278"/>
                <a:gd name="T6" fmla="*/ 207 w 271"/>
                <a:gd name="T7" fmla="*/ 58 h 278"/>
                <a:gd name="T8" fmla="*/ 226 w 271"/>
                <a:gd name="T9" fmla="*/ 90 h 278"/>
                <a:gd name="T10" fmla="*/ 230 w 271"/>
                <a:gd name="T11" fmla="*/ 112 h 278"/>
                <a:gd name="T12" fmla="*/ 221 w 271"/>
                <a:gd name="T13" fmla="*/ 148 h 278"/>
                <a:gd name="T14" fmla="*/ 199 w 271"/>
                <a:gd name="T15" fmla="*/ 191 h 278"/>
                <a:gd name="T16" fmla="*/ 162 w 271"/>
                <a:gd name="T17" fmla="*/ 211 h 278"/>
                <a:gd name="T18" fmla="*/ 180 w 271"/>
                <a:gd name="T19" fmla="*/ 236 h 278"/>
                <a:gd name="T20" fmla="*/ 198 w 271"/>
                <a:gd name="T21" fmla="*/ 265 h 278"/>
                <a:gd name="T22" fmla="*/ 149 w 271"/>
                <a:gd name="T23" fmla="*/ 278 h 278"/>
                <a:gd name="T24" fmla="*/ 127 w 271"/>
                <a:gd name="T25" fmla="*/ 258 h 278"/>
                <a:gd name="T26" fmla="*/ 79 w 271"/>
                <a:gd name="T27" fmla="*/ 246 h 278"/>
                <a:gd name="T28" fmla="*/ 25 w 271"/>
                <a:gd name="T29" fmla="*/ 249 h 278"/>
                <a:gd name="T30" fmla="*/ 53 w 271"/>
                <a:gd name="T31" fmla="*/ 214 h 278"/>
                <a:gd name="T32" fmla="*/ 41 w 271"/>
                <a:gd name="T33" fmla="*/ 202 h 278"/>
                <a:gd name="T34" fmla="*/ 19 w 271"/>
                <a:gd name="T35" fmla="*/ 174 h 278"/>
                <a:gd name="T36" fmla="*/ 0 w 271"/>
                <a:gd name="T37" fmla="*/ 151 h 278"/>
                <a:gd name="T38" fmla="*/ 48 w 271"/>
                <a:gd name="T39" fmla="*/ 158 h 278"/>
                <a:gd name="T40" fmla="*/ 62 w 271"/>
                <a:gd name="T41" fmla="*/ 156 h 278"/>
                <a:gd name="T42" fmla="*/ 96 w 271"/>
                <a:gd name="T43" fmla="*/ 150 h 278"/>
                <a:gd name="T44" fmla="*/ 101 w 271"/>
                <a:gd name="T45" fmla="*/ 120 h 278"/>
                <a:gd name="T46" fmla="*/ 115 w 271"/>
                <a:gd name="T47" fmla="*/ 114 h 278"/>
                <a:gd name="T48" fmla="*/ 135 w 271"/>
                <a:gd name="T49" fmla="*/ 114 h 278"/>
                <a:gd name="T50" fmla="*/ 137 w 271"/>
                <a:gd name="T51" fmla="*/ 95 h 278"/>
                <a:gd name="T52" fmla="*/ 152 w 271"/>
                <a:gd name="T53" fmla="*/ 78 h 278"/>
                <a:gd name="T54" fmla="*/ 158 w 271"/>
                <a:gd name="T55" fmla="*/ 65 h 278"/>
                <a:gd name="T56" fmla="*/ 159 w 271"/>
                <a:gd name="T57" fmla="*/ 49 h 278"/>
                <a:gd name="T58" fmla="*/ 161 w 271"/>
                <a:gd name="T59" fmla="*/ 30 h 278"/>
                <a:gd name="T60" fmla="*/ 163 w 271"/>
                <a:gd name="T61" fmla="*/ 12 h 278"/>
                <a:gd name="T62" fmla="*/ 199 w 271"/>
                <a:gd name="T63" fmla="*/ 6 h 278"/>
                <a:gd name="T64" fmla="*/ 216 w 271"/>
                <a:gd name="T6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" h="278">
                  <a:moveTo>
                    <a:pt x="216" y="0"/>
                  </a:moveTo>
                  <a:lnTo>
                    <a:pt x="232" y="9"/>
                  </a:lnTo>
                  <a:lnTo>
                    <a:pt x="241" y="25"/>
                  </a:lnTo>
                  <a:lnTo>
                    <a:pt x="271" y="33"/>
                  </a:lnTo>
                  <a:lnTo>
                    <a:pt x="259" y="51"/>
                  </a:lnTo>
                  <a:lnTo>
                    <a:pt x="241" y="54"/>
                  </a:lnTo>
                  <a:lnTo>
                    <a:pt x="213" y="49"/>
                  </a:lnTo>
                  <a:lnTo>
                    <a:pt x="207" y="58"/>
                  </a:lnTo>
                  <a:lnTo>
                    <a:pt x="217" y="76"/>
                  </a:lnTo>
                  <a:lnTo>
                    <a:pt x="226" y="90"/>
                  </a:lnTo>
                  <a:lnTo>
                    <a:pt x="243" y="100"/>
                  </a:lnTo>
                  <a:lnTo>
                    <a:pt x="230" y="112"/>
                  </a:lnTo>
                  <a:lnTo>
                    <a:pt x="234" y="127"/>
                  </a:lnTo>
                  <a:lnTo>
                    <a:pt x="221" y="148"/>
                  </a:lnTo>
                  <a:lnTo>
                    <a:pt x="214" y="169"/>
                  </a:lnTo>
                  <a:lnTo>
                    <a:pt x="199" y="191"/>
                  </a:lnTo>
                  <a:lnTo>
                    <a:pt x="178" y="189"/>
                  </a:lnTo>
                  <a:lnTo>
                    <a:pt x="162" y="211"/>
                  </a:lnTo>
                  <a:lnTo>
                    <a:pt x="176" y="220"/>
                  </a:lnTo>
                  <a:lnTo>
                    <a:pt x="180" y="236"/>
                  </a:lnTo>
                  <a:lnTo>
                    <a:pt x="192" y="246"/>
                  </a:lnTo>
                  <a:lnTo>
                    <a:pt x="198" y="265"/>
                  </a:lnTo>
                  <a:lnTo>
                    <a:pt x="159" y="264"/>
                  </a:lnTo>
                  <a:lnTo>
                    <a:pt x="149" y="278"/>
                  </a:lnTo>
                  <a:lnTo>
                    <a:pt x="135" y="273"/>
                  </a:lnTo>
                  <a:lnTo>
                    <a:pt x="127" y="258"/>
                  </a:lnTo>
                  <a:lnTo>
                    <a:pt x="111" y="242"/>
                  </a:lnTo>
                  <a:lnTo>
                    <a:pt x="79" y="246"/>
                  </a:lnTo>
                  <a:lnTo>
                    <a:pt x="50" y="246"/>
                  </a:lnTo>
                  <a:lnTo>
                    <a:pt x="25" y="249"/>
                  </a:lnTo>
                  <a:lnTo>
                    <a:pt x="29" y="225"/>
                  </a:lnTo>
                  <a:lnTo>
                    <a:pt x="53" y="214"/>
                  </a:lnTo>
                  <a:lnTo>
                    <a:pt x="50" y="205"/>
                  </a:lnTo>
                  <a:lnTo>
                    <a:pt x="41" y="202"/>
                  </a:lnTo>
                  <a:lnTo>
                    <a:pt x="38" y="183"/>
                  </a:lnTo>
                  <a:lnTo>
                    <a:pt x="19" y="174"/>
                  </a:lnTo>
                  <a:lnTo>
                    <a:pt x="10" y="162"/>
                  </a:lnTo>
                  <a:lnTo>
                    <a:pt x="0" y="151"/>
                  </a:lnTo>
                  <a:lnTo>
                    <a:pt x="31" y="161"/>
                  </a:lnTo>
                  <a:lnTo>
                    <a:pt x="48" y="158"/>
                  </a:lnTo>
                  <a:lnTo>
                    <a:pt x="59" y="161"/>
                  </a:lnTo>
                  <a:lnTo>
                    <a:pt x="62" y="156"/>
                  </a:lnTo>
                  <a:lnTo>
                    <a:pt x="75" y="158"/>
                  </a:lnTo>
                  <a:lnTo>
                    <a:pt x="96" y="150"/>
                  </a:lnTo>
                  <a:lnTo>
                    <a:pt x="93" y="132"/>
                  </a:lnTo>
                  <a:lnTo>
                    <a:pt x="101" y="120"/>
                  </a:lnTo>
                  <a:lnTo>
                    <a:pt x="114" y="120"/>
                  </a:lnTo>
                  <a:lnTo>
                    <a:pt x="115" y="114"/>
                  </a:lnTo>
                  <a:lnTo>
                    <a:pt x="128" y="112"/>
                  </a:lnTo>
                  <a:lnTo>
                    <a:pt x="135" y="114"/>
                  </a:lnTo>
                  <a:lnTo>
                    <a:pt x="140" y="108"/>
                  </a:lnTo>
                  <a:lnTo>
                    <a:pt x="137" y="95"/>
                  </a:lnTo>
                  <a:lnTo>
                    <a:pt x="142" y="83"/>
                  </a:lnTo>
                  <a:lnTo>
                    <a:pt x="152" y="78"/>
                  </a:lnTo>
                  <a:lnTo>
                    <a:pt x="142" y="64"/>
                  </a:lnTo>
                  <a:lnTo>
                    <a:pt x="158" y="65"/>
                  </a:lnTo>
                  <a:lnTo>
                    <a:pt x="162" y="57"/>
                  </a:lnTo>
                  <a:lnTo>
                    <a:pt x="159" y="49"/>
                  </a:lnTo>
                  <a:lnTo>
                    <a:pt x="165" y="41"/>
                  </a:lnTo>
                  <a:lnTo>
                    <a:pt x="161" y="30"/>
                  </a:lnTo>
                  <a:lnTo>
                    <a:pt x="155" y="22"/>
                  </a:lnTo>
                  <a:lnTo>
                    <a:pt x="163" y="12"/>
                  </a:lnTo>
                  <a:lnTo>
                    <a:pt x="180" y="8"/>
                  </a:lnTo>
                  <a:lnTo>
                    <a:pt x="199" y="6"/>
                  </a:lnTo>
                  <a:lnTo>
                    <a:pt x="207" y="2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7" name="Freeform 144">
              <a:extLst>
                <a:ext uri="{FF2B5EF4-FFF2-40B4-BE49-F238E27FC236}">
                  <a16:creationId xmlns:a16="http://schemas.microsoft.com/office/drawing/2014/main" id="{A4AE7299-5019-4B48-AAED-DC3D8B69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607" y="3961682"/>
              <a:ext cx="166761" cy="82479"/>
            </a:xfrm>
            <a:custGeom>
              <a:avLst/>
              <a:gdLst>
                <a:gd name="T0" fmla="*/ 92 w 105"/>
                <a:gd name="T1" fmla="*/ 49 h 49"/>
                <a:gd name="T2" fmla="*/ 87 w 105"/>
                <a:gd name="T3" fmla="*/ 43 h 49"/>
                <a:gd name="T4" fmla="*/ 83 w 105"/>
                <a:gd name="T5" fmla="*/ 32 h 49"/>
                <a:gd name="T6" fmla="*/ 88 w 105"/>
                <a:gd name="T7" fmla="*/ 27 h 49"/>
                <a:gd name="T8" fmla="*/ 83 w 105"/>
                <a:gd name="T9" fmla="*/ 25 h 49"/>
                <a:gd name="T10" fmla="*/ 80 w 105"/>
                <a:gd name="T11" fmla="*/ 18 h 49"/>
                <a:gd name="T12" fmla="*/ 72 w 105"/>
                <a:gd name="T13" fmla="*/ 12 h 49"/>
                <a:gd name="T14" fmla="*/ 63 w 105"/>
                <a:gd name="T15" fmla="*/ 14 h 49"/>
                <a:gd name="T16" fmla="*/ 59 w 105"/>
                <a:gd name="T17" fmla="*/ 21 h 49"/>
                <a:gd name="T18" fmla="*/ 52 w 105"/>
                <a:gd name="T19" fmla="*/ 26 h 49"/>
                <a:gd name="T20" fmla="*/ 48 w 105"/>
                <a:gd name="T21" fmla="*/ 27 h 49"/>
                <a:gd name="T22" fmla="*/ 46 w 105"/>
                <a:gd name="T23" fmla="*/ 31 h 49"/>
                <a:gd name="T24" fmla="*/ 54 w 105"/>
                <a:gd name="T25" fmla="*/ 43 h 49"/>
                <a:gd name="T26" fmla="*/ 49 w 105"/>
                <a:gd name="T27" fmla="*/ 45 h 49"/>
                <a:gd name="T28" fmla="*/ 46 w 105"/>
                <a:gd name="T29" fmla="*/ 48 h 49"/>
                <a:gd name="T30" fmla="*/ 37 w 105"/>
                <a:gd name="T31" fmla="*/ 49 h 49"/>
                <a:gd name="T32" fmla="*/ 35 w 105"/>
                <a:gd name="T33" fmla="*/ 37 h 49"/>
                <a:gd name="T34" fmla="*/ 32 w 105"/>
                <a:gd name="T35" fmla="*/ 40 h 49"/>
                <a:gd name="T36" fmla="*/ 26 w 105"/>
                <a:gd name="T37" fmla="*/ 39 h 49"/>
                <a:gd name="T38" fmla="*/ 23 w 105"/>
                <a:gd name="T39" fmla="*/ 31 h 49"/>
                <a:gd name="T40" fmla="*/ 16 w 105"/>
                <a:gd name="T41" fmla="*/ 29 h 49"/>
                <a:gd name="T42" fmla="*/ 11 w 105"/>
                <a:gd name="T43" fmla="*/ 27 h 49"/>
                <a:gd name="T44" fmla="*/ 3 w 105"/>
                <a:gd name="T45" fmla="*/ 27 h 49"/>
                <a:gd name="T46" fmla="*/ 2 w 105"/>
                <a:gd name="T47" fmla="*/ 32 h 49"/>
                <a:gd name="T48" fmla="*/ 0 w 105"/>
                <a:gd name="T49" fmla="*/ 29 h 49"/>
                <a:gd name="T50" fmla="*/ 1 w 105"/>
                <a:gd name="T51" fmla="*/ 24 h 49"/>
                <a:gd name="T52" fmla="*/ 3 w 105"/>
                <a:gd name="T53" fmla="*/ 20 h 49"/>
                <a:gd name="T54" fmla="*/ 3 w 105"/>
                <a:gd name="T55" fmla="*/ 16 h 49"/>
                <a:gd name="T56" fmla="*/ 6 w 105"/>
                <a:gd name="T57" fmla="*/ 14 h 49"/>
                <a:gd name="T58" fmla="*/ 2 w 105"/>
                <a:gd name="T59" fmla="*/ 11 h 49"/>
                <a:gd name="T60" fmla="*/ 2 w 105"/>
                <a:gd name="T61" fmla="*/ 2 h 49"/>
                <a:gd name="T62" fmla="*/ 9 w 105"/>
                <a:gd name="T63" fmla="*/ 1 h 49"/>
                <a:gd name="T64" fmla="*/ 16 w 105"/>
                <a:gd name="T65" fmla="*/ 8 h 49"/>
                <a:gd name="T66" fmla="*/ 15 w 105"/>
                <a:gd name="T67" fmla="*/ 12 h 49"/>
                <a:gd name="T68" fmla="*/ 22 w 105"/>
                <a:gd name="T69" fmla="*/ 13 h 49"/>
                <a:gd name="T70" fmla="*/ 24 w 105"/>
                <a:gd name="T71" fmla="*/ 12 h 49"/>
                <a:gd name="T72" fmla="*/ 29 w 105"/>
                <a:gd name="T73" fmla="*/ 17 h 49"/>
                <a:gd name="T74" fmla="*/ 38 w 105"/>
                <a:gd name="T75" fmla="*/ 15 h 49"/>
                <a:gd name="T76" fmla="*/ 46 w 105"/>
                <a:gd name="T77" fmla="*/ 10 h 49"/>
                <a:gd name="T78" fmla="*/ 57 w 105"/>
                <a:gd name="T79" fmla="*/ 6 h 49"/>
                <a:gd name="T80" fmla="*/ 64 w 105"/>
                <a:gd name="T81" fmla="*/ 0 h 49"/>
                <a:gd name="T82" fmla="*/ 74 w 105"/>
                <a:gd name="T83" fmla="*/ 1 h 49"/>
                <a:gd name="T84" fmla="*/ 73 w 105"/>
                <a:gd name="T85" fmla="*/ 3 h 49"/>
                <a:gd name="T86" fmla="*/ 83 w 105"/>
                <a:gd name="T87" fmla="*/ 4 h 49"/>
                <a:gd name="T88" fmla="*/ 91 w 105"/>
                <a:gd name="T89" fmla="*/ 7 h 49"/>
                <a:gd name="T90" fmla="*/ 97 w 105"/>
                <a:gd name="T91" fmla="*/ 14 h 49"/>
                <a:gd name="T92" fmla="*/ 103 w 105"/>
                <a:gd name="T93" fmla="*/ 19 h 49"/>
                <a:gd name="T94" fmla="*/ 101 w 105"/>
                <a:gd name="T95" fmla="*/ 22 h 49"/>
                <a:gd name="T96" fmla="*/ 105 w 105"/>
                <a:gd name="T97" fmla="*/ 35 h 49"/>
                <a:gd name="T98" fmla="*/ 101 w 105"/>
                <a:gd name="T99" fmla="*/ 41 h 49"/>
                <a:gd name="T100" fmla="*/ 95 w 105"/>
                <a:gd name="T101" fmla="*/ 39 h 49"/>
                <a:gd name="T102" fmla="*/ 92 w 105"/>
                <a:gd name="T10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" h="49">
                  <a:moveTo>
                    <a:pt x="92" y="49"/>
                  </a:moveTo>
                  <a:lnTo>
                    <a:pt x="87" y="43"/>
                  </a:lnTo>
                  <a:lnTo>
                    <a:pt x="83" y="32"/>
                  </a:lnTo>
                  <a:lnTo>
                    <a:pt x="88" y="27"/>
                  </a:lnTo>
                  <a:lnTo>
                    <a:pt x="83" y="25"/>
                  </a:lnTo>
                  <a:lnTo>
                    <a:pt x="80" y="18"/>
                  </a:lnTo>
                  <a:lnTo>
                    <a:pt x="72" y="12"/>
                  </a:lnTo>
                  <a:lnTo>
                    <a:pt x="63" y="14"/>
                  </a:lnTo>
                  <a:lnTo>
                    <a:pt x="59" y="21"/>
                  </a:lnTo>
                  <a:lnTo>
                    <a:pt x="52" y="26"/>
                  </a:lnTo>
                  <a:lnTo>
                    <a:pt x="48" y="27"/>
                  </a:lnTo>
                  <a:lnTo>
                    <a:pt x="46" y="31"/>
                  </a:lnTo>
                  <a:lnTo>
                    <a:pt x="54" y="43"/>
                  </a:lnTo>
                  <a:lnTo>
                    <a:pt x="49" y="45"/>
                  </a:lnTo>
                  <a:lnTo>
                    <a:pt x="46" y="48"/>
                  </a:lnTo>
                  <a:lnTo>
                    <a:pt x="37" y="49"/>
                  </a:lnTo>
                  <a:lnTo>
                    <a:pt x="35" y="37"/>
                  </a:lnTo>
                  <a:lnTo>
                    <a:pt x="32" y="40"/>
                  </a:lnTo>
                  <a:lnTo>
                    <a:pt x="26" y="39"/>
                  </a:lnTo>
                  <a:lnTo>
                    <a:pt x="23" y="31"/>
                  </a:lnTo>
                  <a:lnTo>
                    <a:pt x="16" y="29"/>
                  </a:lnTo>
                  <a:lnTo>
                    <a:pt x="11" y="27"/>
                  </a:lnTo>
                  <a:lnTo>
                    <a:pt x="3" y="27"/>
                  </a:lnTo>
                  <a:lnTo>
                    <a:pt x="2" y="32"/>
                  </a:lnTo>
                  <a:lnTo>
                    <a:pt x="0" y="29"/>
                  </a:lnTo>
                  <a:lnTo>
                    <a:pt x="1" y="24"/>
                  </a:lnTo>
                  <a:lnTo>
                    <a:pt x="3" y="20"/>
                  </a:lnTo>
                  <a:lnTo>
                    <a:pt x="3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2" y="2"/>
                  </a:lnTo>
                  <a:lnTo>
                    <a:pt x="9" y="1"/>
                  </a:lnTo>
                  <a:lnTo>
                    <a:pt x="16" y="8"/>
                  </a:lnTo>
                  <a:lnTo>
                    <a:pt x="15" y="12"/>
                  </a:lnTo>
                  <a:lnTo>
                    <a:pt x="22" y="13"/>
                  </a:lnTo>
                  <a:lnTo>
                    <a:pt x="24" y="12"/>
                  </a:lnTo>
                  <a:lnTo>
                    <a:pt x="29" y="17"/>
                  </a:lnTo>
                  <a:lnTo>
                    <a:pt x="38" y="15"/>
                  </a:lnTo>
                  <a:lnTo>
                    <a:pt x="46" y="10"/>
                  </a:lnTo>
                  <a:lnTo>
                    <a:pt x="57" y="6"/>
                  </a:lnTo>
                  <a:lnTo>
                    <a:pt x="64" y="0"/>
                  </a:lnTo>
                  <a:lnTo>
                    <a:pt x="74" y="1"/>
                  </a:lnTo>
                  <a:lnTo>
                    <a:pt x="73" y="3"/>
                  </a:lnTo>
                  <a:lnTo>
                    <a:pt x="83" y="4"/>
                  </a:lnTo>
                  <a:lnTo>
                    <a:pt x="91" y="7"/>
                  </a:lnTo>
                  <a:lnTo>
                    <a:pt x="97" y="14"/>
                  </a:lnTo>
                  <a:lnTo>
                    <a:pt x="103" y="19"/>
                  </a:lnTo>
                  <a:lnTo>
                    <a:pt x="101" y="22"/>
                  </a:lnTo>
                  <a:lnTo>
                    <a:pt x="105" y="35"/>
                  </a:lnTo>
                  <a:lnTo>
                    <a:pt x="101" y="41"/>
                  </a:lnTo>
                  <a:lnTo>
                    <a:pt x="95" y="39"/>
                  </a:lnTo>
                  <a:lnTo>
                    <a:pt x="92" y="4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8" name="Freeform 145">
              <a:extLst>
                <a:ext uri="{FF2B5EF4-FFF2-40B4-BE49-F238E27FC236}">
                  <a16:creationId xmlns:a16="http://schemas.microsoft.com/office/drawing/2014/main" id="{073AFC48-1B07-DE41-A1D4-8497ECA58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1899" y="4300010"/>
              <a:ext cx="384341" cy="639625"/>
            </a:xfrm>
            <a:custGeom>
              <a:avLst/>
              <a:gdLst>
                <a:gd name="T0" fmla="*/ 229 w 242"/>
                <a:gd name="T1" fmla="*/ 374 h 380"/>
                <a:gd name="T2" fmla="*/ 201 w 242"/>
                <a:gd name="T3" fmla="*/ 368 h 380"/>
                <a:gd name="T4" fmla="*/ 160 w 242"/>
                <a:gd name="T5" fmla="*/ 338 h 380"/>
                <a:gd name="T6" fmla="*/ 111 w 242"/>
                <a:gd name="T7" fmla="*/ 303 h 380"/>
                <a:gd name="T8" fmla="*/ 104 w 242"/>
                <a:gd name="T9" fmla="*/ 280 h 380"/>
                <a:gd name="T10" fmla="*/ 66 w 242"/>
                <a:gd name="T11" fmla="*/ 214 h 380"/>
                <a:gd name="T12" fmla="*/ 38 w 242"/>
                <a:gd name="T13" fmla="*/ 163 h 380"/>
                <a:gd name="T14" fmla="*/ 17 w 242"/>
                <a:gd name="T15" fmla="*/ 134 h 380"/>
                <a:gd name="T16" fmla="*/ 9 w 242"/>
                <a:gd name="T17" fmla="*/ 117 h 380"/>
                <a:gd name="T18" fmla="*/ 5 w 242"/>
                <a:gd name="T19" fmla="*/ 82 h 380"/>
                <a:gd name="T20" fmla="*/ 22 w 242"/>
                <a:gd name="T21" fmla="*/ 78 h 380"/>
                <a:gd name="T22" fmla="*/ 17 w 242"/>
                <a:gd name="T23" fmla="*/ 90 h 380"/>
                <a:gd name="T24" fmla="*/ 33 w 242"/>
                <a:gd name="T25" fmla="*/ 91 h 380"/>
                <a:gd name="T26" fmla="*/ 51 w 242"/>
                <a:gd name="T27" fmla="*/ 93 h 380"/>
                <a:gd name="T28" fmla="*/ 65 w 242"/>
                <a:gd name="T29" fmla="*/ 61 h 380"/>
                <a:gd name="T30" fmla="*/ 106 w 242"/>
                <a:gd name="T31" fmla="*/ 31 h 380"/>
                <a:gd name="T32" fmla="*/ 109 w 242"/>
                <a:gd name="T33" fmla="*/ 1 h 380"/>
                <a:gd name="T34" fmla="*/ 127 w 242"/>
                <a:gd name="T35" fmla="*/ 10 h 380"/>
                <a:gd name="T36" fmla="*/ 141 w 242"/>
                <a:gd name="T37" fmla="*/ 25 h 380"/>
                <a:gd name="T38" fmla="*/ 166 w 242"/>
                <a:gd name="T39" fmla="*/ 49 h 380"/>
                <a:gd name="T40" fmla="*/ 182 w 242"/>
                <a:gd name="T41" fmla="*/ 47 h 380"/>
                <a:gd name="T42" fmla="*/ 208 w 242"/>
                <a:gd name="T43" fmla="*/ 55 h 380"/>
                <a:gd name="T44" fmla="*/ 202 w 242"/>
                <a:gd name="T45" fmla="*/ 77 h 380"/>
                <a:gd name="T46" fmla="*/ 194 w 242"/>
                <a:gd name="T47" fmla="*/ 87 h 380"/>
                <a:gd name="T48" fmla="*/ 177 w 242"/>
                <a:gd name="T49" fmla="*/ 94 h 380"/>
                <a:gd name="T50" fmla="*/ 156 w 242"/>
                <a:gd name="T51" fmla="*/ 118 h 380"/>
                <a:gd name="T52" fmla="*/ 153 w 242"/>
                <a:gd name="T53" fmla="*/ 136 h 380"/>
                <a:gd name="T54" fmla="*/ 143 w 242"/>
                <a:gd name="T55" fmla="*/ 151 h 380"/>
                <a:gd name="T56" fmla="*/ 147 w 242"/>
                <a:gd name="T57" fmla="*/ 173 h 380"/>
                <a:gd name="T58" fmla="*/ 154 w 242"/>
                <a:gd name="T59" fmla="*/ 195 h 380"/>
                <a:gd name="T60" fmla="*/ 174 w 242"/>
                <a:gd name="T61" fmla="*/ 207 h 380"/>
                <a:gd name="T62" fmla="*/ 204 w 242"/>
                <a:gd name="T63" fmla="*/ 196 h 380"/>
                <a:gd name="T64" fmla="*/ 213 w 242"/>
                <a:gd name="T65" fmla="*/ 230 h 380"/>
                <a:gd name="T66" fmla="*/ 241 w 242"/>
                <a:gd name="T67" fmla="*/ 259 h 380"/>
                <a:gd name="T68" fmla="*/ 238 w 242"/>
                <a:gd name="T69" fmla="*/ 281 h 380"/>
                <a:gd name="T70" fmla="*/ 233 w 242"/>
                <a:gd name="T71" fmla="*/ 309 h 380"/>
                <a:gd name="T72" fmla="*/ 233 w 242"/>
                <a:gd name="T73" fmla="*/ 324 h 380"/>
                <a:gd name="T74" fmla="*/ 233 w 242"/>
                <a:gd name="T75" fmla="*/ 36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2" h="380">
                  <a:moveTo>
                    <a:pt x="233" y="364"/>
                  </a:moveTo>
                  <a:lnTo>
                    <a:pt x="229" y="374"/>
                  </a:lnTo>
                  <a:lnTo>
                    <a:pt x="220" y="380"/>
                  </a:lnTo>
                  <a:lnTo>
                    <a:pt x="201" y="368"/>
                  </a:lnTo>
                  <a:lnTo>
                    <a:pt x="199" y="359"/>
                  </a:lnTo>
                  <a:lnTo>
                    <a:pt x="160" y="338"/>
                  </a:lnTo>
                  <a:lnTo>
                    <a:pt x="126" y="315"/>
                  </a:lnTo>
                  <a:lnTo>
                    <a:pt x="111" y="303"/>
                  </a:lnTo>
                  <a:lnTo>
                    <a:pt x="102" y="286"/>
                  </a:lnTo>
                  <a:lnTo>
                    <a:pt x="104" y="280"/>
                  </a:lnTo>
                  <a:lnTo>
                    <a:pt x="87" y="252"/>
                  </a:lnTo>
                  <a:lnTo>
                    <a:pt x="66" y="214"/>
                  </a:lnTo>
                  <a:lnTo>
                    <a:pt x="46" y="173"/>
                  </a:lnTo>
                  <a:lnTo>
                    <a:pt x="38" y="163"/>
                  </a:lnTo>
                  <a:lnTo>
                    <a:pt x="32" y="148"/>
                  </a:lnTo>
                  <a:lnTo>
                    <a:pt x="17" y="134"/>
                  </a:lnTo>
                  <a:lnTo>
                    <a:pt x="4" y="126"/>
                  </a:lnTo>
                  <a:lnTo>
                    <a:pt x="9" y="117"/>
                  </a:lnTo>
                  <a:lnTo>
                    <a:pt x="0" y="97"/>
                  </a:lnTo>
                  <a:lnTo>
                    <a:pt x="5" y="82"/>
                  </a:lnTo>
                  <a:lnTo>
                    <a:pt x="20" y="69"/>
                  </a:lnTo>
                  <a:lnTo>
                    <a:pt x="22" y="78"/>
                  </a:lnTo>
                  <a:lnTo>
                    <a:pt x="17" y="83"/>
                  </a:lnTo>
                  <a:lnTo>
                    <a:pt x="17" y="90"/>
                  </a:lnTo>
                  <a:lnTo>
                    <a:pt x="25" y="89"/>
                  </a:lnTo>
                  <a:lnTo>
                    <a:pt x="33" y="91"/>
                  </a:lnTo>
                  <a:lnTo>
                    <a:pt x="41" y="101"/>
                  </a:lnTo>
                  <a:lnTo>
                    <a:pt x="51" y="93"/>
                  </a:lnTo>
                  <a:lnTo>
                    <a:pt x="54" y="79"/>
                  </a:lnTo>
                  <a:lnTo>
                    <a:pt x="65" y="61"/>
                  </a:lnTo>
                  <a:lnTo>
                    <a:pt x="87" y="53"/>
                  </a:lnTo>
                  <a:lnTo>
                    <a:pt x="106" y="31"/>
                  </a:lnTo>
                  <a:lnTo>
                    <a:pt x="112" y="17"/>
                  </a:lnTo>
                  <a:lnTo>
                    <a:pt x="109" y="1"/>
                  </a:lnTo>
                  <a:lnTo>
                    <a:pt x="114" y="0"/>
                  </a:lnTo>
                  <a:lnTo>
                    <a:pt x="127" y="10"/>
                  </a:lnTo>
                  <a:lnTo>
                    <a:pt x="132" y="19"/>
                  </a:lnTo>
                  <a:lnTo>
                    <a:pt x="141" y="25"/>
                  </a:lnTo>
                  <a:lnTo>
                    <a:pt x="152" y="46"/>
                  </a:lnTo>
                  <a:lnTo>
                    <a:pt x="166" y="49"/>
                  </a:lnTo>
                  <a:lnTo>
                    <a:pt x="176" y="43"/>
                  </a:lnTo>
                  <a:lnTo>
                    <a:pt x="182" y="47"/>
                  </a:lnTo>
                  <a:lnTo>
                    <a:pt x="193" y="45"/>
                  </a:lnTo>
                  <a:lnTo>
                    <a:pt x="208" y="55"/>
                  </a:lnTo>
                  <a:lnTo>
                    <a:pt x="196" y="76"/>
                  </a:lnTo>
                  <a:lnTo>
                    <a:pt x="202" y="77"/>
                  </a:lnTo>
                  <a:lnTo>
                    <a:pt x="211" y="88"/>
                  </a:lnTo>
                  <a:lnTo>
                    <a:pt x="194" y="87"/>
                  </a:lnTo>
                  <a:lnTo>
                    <a:pt x="192" y="90"/>
                  </a:lnTo>
                  <a:lnTo>
                    <a:pt x="177" y="94"/>
                  </a:lnTo>
                  <a:lnTo>
                    <a:pt x="157" y="108"/>
                  </a:lnTo>
                  <a:lnTo>
                    <a:pt x="156" y="118"/>
                  </a:lnTo>
                  <a:lnTo>
                    <a:pt x="151" y="125"/>
                  </a:lnTo>
                  <a:lnTo>
                    <a:pt x="153" y="136"/>
                  </a:lnTo>
                  <a:lnTo>
                    <a:pt x="142" y="142"/>
                  </a:lnTo>
                  <a:lnTo>
                    <a:pt x="143" y="151"/>
                  </a:lnTo>
                  <a:lnTo>
                    <a:pt x="138" y="155"/>
                  </a:lnTo>
                  <a:lnTo>
                    <a:pt x="147" y="173"/>
                  </a:lnTo>
                  <a:lnTo>
                    <a:pt x="157" y="186"/>
                  </a:lnTo>
                  <a:lnTo>
                    <a:pt x="154" y="195"/>
                  </a:lnTo>
                  <a:lnTo>
                    <a:pt x="166" y="196"/>
                  </a:lnTo>
                  <a:lnTo>
                    <a:pt x="174" y="207"/>
                  </a:lnTo>
                  <a:lnTo>
                    <a:pt x="190" y="208"/>
                  </a:lnTo>
                  <a:lnTo>
                    <a:pt x="204" y="196"/>
                  </a:lnTo>
                  <a:lnTo>
                    <a:pt x="205" y="227"/>
                  </a:lnTo>
                  <a:lnTo>
                    <a:pt x="213" y="230"/>
                  </a:lnTo>
                  <a:lnTo>
                    <a:pt x="223" y="226"/>
                  </a:lnTo>
                  <a:lnTo>
                    <a:pt x="241" y="259"/>
                  </a:lnTo>
                  <a:lnTo>
                    <a:pt x="238" y="266"/>
                  </a:lnTo>
                  <a:lnTo>
                    <a:pt x="238" y="281"/>
                  </a:lnTo>
                  <a:lnTo>
                    <a:pt x="239" y="299"/>
                  </a:lnTo>
                  <a:lnTo>
                    <a:pt x="233" y="309"/>
                  </a:lnTo>
                  <a:lnTo>
                    <a:pt x="236" y="317"/>
                  </a:lnTo>
                  <a:lnTo>
                    <a:pt x="233" y="324"/>
                  </a:lnTo>
                  <a:lnTo>
                    <a:pt x="242" y="341"/>
                  </a:lnTo>
                  <a:lnTo>
                    <a:pt x="233" y="36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89" name="Freeform 146">
              <a:extLst>
                <a:ext uri="{FF2B5EF4-FFF2-40B4-BE49-F238E27FC236}">
                  <a16:creationId xmlns:a16="http://schemas.microsoft.com/office/drawing/2014/main" id="{4E21C7CC-A958-904A-A1FD-7BB237248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4496" y="3650285"/>
              <a:ext cx="274757" cy="451104"/>
            </a:xfrm>
            <a:custGeom>
              <a:avLst/>
              <a:gdLst>
                <a:gd name="T0" fmla="*/ 252 w 710"/>
                <a:gd name="T1" fmla="*/ 24 h 1100"/>
                <a:gd name="T2" fmla="*/ 282 w 710"/>
                <a:gd name="T3" fmla="*/ 24 h 1100"/>
                <a:gd name="T4" fmla="*/ 311 w 710"/>
                <a:gd name="T5" fmla="*/ 120 h 1100"/>
                <a:gd name="T6" fmla="*/ 264 w 710"/>
                <a:gd name="T7" fmla="*/ 219 h 1100"/>
                <a:gd name="T8" fmla="*/ 288 w 710"/>
                <a:gd name="T9" fmla="*/ 355 h 1100"/>
                <a:gd name="T10" fmla="*/ 361 w 710"/>
                <a:gd name="T11" fmla="*/ 355 h 1100"/>
                <a:gd name="T12" fmla="*/ 459 w 710"/>
                <a:gd name="T13" fmla="*/ 448 h 1100"/>
                <a:gd name="T14" fmla="*/ 483 w 710"/>
                <a:gd name="T15" fmla="*/ 508 h 1100"/>
                <a:gd name="T16" fmla="*/ 387 w 710"/>
                <a:gd name="T17" fmla="*/ 421 h 1100"/>
                <a:gd name="T18" fmla="*/ 317 w 710"/>
                <a:gd name="T19" fmla="*/ 402 h 1100"/>
                <a:gd name="T20" fmla="*/ 212 w 710"/>
                <a:gd name="T21" fmla="*/ 395 h 1100"/>
                <a:gd name="T22" fmla="*/ 231 w 710"/>
                <a:gd name="T23" fmla="*/ 339 h 1100"/>
                <a:gd name="T24" fmla="*/ 201 w 710"/>
                <a:gd name="T25" fmla="*/ 350 h 1100"/>
                <a:gd name="T26" fmla="*/ 141 w 710"/>
                <a:gd name="T27" fmla="*/ 264 h 1100"/>
                <a:gd name="T28" fmla="*/ 160 w 710"/>
                <a:gd name="T29" fmla="*/ 210 h 1100"/>
                <a:gd name="T30" fmla="*/ 157 w 710"/>
                <a:gd name="T31" fmla="*/ 0 h 1100"/>
                <a:gd name="T32" fmla="*/ 287 w 710"/>
                <a:gd name="T33" fmla="*/ 463 h 1100"/>
                <a:gd name="T34" fmla="*/ 239 w 710"/>
                <a:gd name="T35" fmla="*/ 494 h 1100"/>
                <a:gd name="T36" fmla="*/ 257 w 710"/>
                <a:gd name="T37" fmla="*/ 432 h 1100"/>
                <a:gd name="T38" fmla="*/ 594 w 710"/>
                <a:gd name="T39" fmla="*/ 540 h 1100"/>
                <a:gd name="T40" fmla="*/ 565 w 710"/>
                <a:gd name="T41" fmla="*/ 612 h 1100"/>
                <a:gd name="T42" fmla="*/ 593 w 710"/>
                <a:gd name="T43" fmla="*/ 693 h 1100"/>
                <a:gd name="T44" fmla="*/ 550 w 710"/>
                <a:gd name="T45" fmla="*/ 653 h 1100"/>
                <a:gd name="T46" fmla="*/ 510 w 710"/>
                <a:gd name="T47" fmla="*/ 597 h 1100"/>
                <a:gd name="T48" fmla="*/ 550 w 710"/>
                <a:gd name="T49" fmla="*/ 571 h 1100"/>
                <a:gd name="T50" fmla="*/ 569 w 710"/>
                <a:gd name="T51" fmla="*/ 508 h 1100"/>
                <a:gd name="T52" fmla="*/ 325 w 710"/>
                <a:gd name="T53" fmla="*/ 563 h 1100"/>
                <a:gd name="T54" fmla="*/ 421 w 710"/>
                <a:gd name="T55" fmla="*/ 589 h 1100"/>
                <a:gd name="T56" fmla="*/ 392 w 710"/>
                <a:gd name="T57" fmla="*/ 661 h 1100"/>
                <a:gd name="T58" fmla="*/ 341 w 710"/>
                <a:gd name="T59" fmla="*/ 647 h 1100"/>
                <a:gd name="T60" fmla="*/ 325 w 710"/>
                <a:gd name="T61" fmla="*/ 563 h 1100"/>
                <a:gd name="T62" fmla="*/ 0 w 710"/>
                <a:gd name="T63" fmla="*/ 863 h 1100"/>
                <a:gd name="T64" fmla="*/ 82 w 710"/>
                <a:gd name="T65" fmla="*/ 751 h 1100"/>
                <a:gd name="T66" fmla="*/ 153 w 710"/>
                <a:gd name="T67" fmla="*/ 607 h 1100"/>
                <a:gd name="T68" fmla="*/ 128 w 710"/>
                <a:gd name="T69" fmla="*/ 724 h 1100"/>
                <a:gd name="T70" fmla="*/ 497 w 710"/>
                <a:gd name="T71" fmla="*/ 700 h 1100"/>
                <a:gd name="T72" fmla="*/ 454 w 710"/>
                <a:gd name="T73" fmla="*/ 782 h 1100"/>
                <a:gd name="T74" fmla="*/ 381 w 710"/>
                <a:gd name="T75" fmla="*/ 748 h 1100"/>
                <a:gd name="T76" fmla="*/ 411 w 710"/>
                <a:gd name="T77" fmla="*/ 702 h 1100"/>
                <a:gd name="T78" fmla="*/ 455 w 710"/>
                <a:gd name="T79" fmla="*/ 644 h 1100"/>
                <a:gd name="T80" fmla="*/ 496 w 710"/>
                <a:gd name="T81" fmla="*/ 619 h 1100"/>
                <a:gd name="T82" fmla="*/ 690 w 710"/>
                <a:gd name="T83" fmla="*/ 859 h 1100"/>
                <a:gd name="T84" fmla="*/ 710 w 710"/>
                <a:gd name="T85" fmla="*/ 963 h 1100"/>
                <a:gd name="T86" fmla="*/ 657 w 710"/>
                <a:gd name="T87" fmla="*/ 954 h 1100"/>
                <a:gd name="T88" fmla="*/ 652 w 710"/>
                <a:gd name="T89" fmla="*/ 1060 h 1100"/>
                <a:gd name="T90" fmla="*/ 542 w 710"/>
                <a:gd name="T91" fmla="*/ 1051 h 1100"/>
                <a:gd name="T92" fmla="*/ 537 w 710"/>
                <a:gd name="T93" fmla="*/ 949 h 1100"/>
                <a:gd name="T94" fmla="*/ 466 w 710"/>
                <a:gd name="T95" fmla="*/ 944 h 1100"/>
                <a:gd name="T96" fmla="*/ 378 w 710"/>
                <a:gd name="T97" fmla="*/ 988 h 1100"/>
                <a:gd name="T98" fmla="*/ 388 w 710"/>
                <a:gd name="T99" fmla="*/ 891 h 1100"/>
                <a:gd name="T100" fmla="*/ 472 w 710"/>
                <a:gd name="T101" fmla="*/ 835 h 1100"/>
                <a:gd name="T102" fmla="*/ 557 w 710"/>
                <a:gd name="T103" fmla="*/ 850 h 1100"/>
                <a:gd name="T104" fmla="*/ 619 w 710"/>
                <a:gd name="T105" fmla="*/ 810 h 1100"/>
                <a:gd name="T106" fmla="*/ 673 w 710"/>
                <a:gd name="T107" fmla="*/ 785 h 1100"/>
                <a:gd name="T108" fmla="*/ 690 w 710"/>
                <a:gd name="T109" fmla="*/ 859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0" h="1100">
                  <a:moveTo>
                    <a:pt x="202" y="0"/>
                  </a:moveTo>
                  <a:lnTo>
                    <a:pt x="252" y="24"/>
                  </a:lnTo>
                  <a:lnTo>
                    <a:pt x="271" y="2"/>
                  </a:lnTo>
                  <a:lnTo>
                    <a:pt x="282" y="24"/>
                  </a:lnTo>
                  <a:lnTo>
                    <a:pt x="276" y="59"/>
                  </a:lnTo>
                  <a:lnTo>
                    <a:pt x="311" y="120"/>
                  </a:lnTo>
                  <a:lnTo>
                    <a:pt x="303" y="191"/>
                  </a:lnTo>
                  <a:lnTo>
                    <a:pt x="264" y="219"/>
                  </a:lnTo>
                  <a:lnTo>
                    <a:pt x="262" y="288"/>
                  </a:lnTo>
                  <a:lnTo>
                    <a:pt x="288" y="355"/>
                  </a:lnTo>
                  <a:lnTo>
                    <a:pt x="329" y="365"/>
                  </a:lnTo>
                  <a:lnTo>
                    <a:pt x="361" y="355"/>
                  </a:lnTo>
                  <a:lnTo>
                    <a:pt x="460" y="402"/>
                  </a:lnTo>
                  <a:lnTo>
                    <a:pt x="459" y="448"/>
                  </a:lnTo>
                  <a:lnTo>
                    <a:pt x="486" y="469"/>
                  </a:lnTo>
                  <a:lnTo>
                    <a:pt x="483" y="508"/>
                  </a:lnTo>
                  <a:lnTo>
                    <a:pt x="420" y="466"/>
                  </a:lnTo>
                  <a:lnTo>
                    <a:pt x="387" y="421"/>
                  </a:lnTo>
                  <a:lnTo>
                    <a:pt x="371" y="453"/>
                  </a:lnTo>
                  <a:lnTo>
                    <a:pt x="317" y="402"/>
                  </a:lnTo>
                  <a:lnTo>
                    <a:pt x="251" y="414"/>
                  </a:lnTo>
                  <a:lnTo>
                    <a:pt x="212" y="395"/>
                  </a:lnTo>
                  <a:lnTo>
                    <a:pt x="211" y="360"/>
                  </a:lnTo>
                  <a:lnTo>
                    <a:pt x="231" y="339"/>
                  </a:lnTo>
                  <a:lnTo>
                    <a:pt x="206" y="319"/>
                  </a:lnTo>
                  <a:lnTo>
                    <a:pt x="201" y="350"/>
                  </a:lnTo>
                  <a:lnTo>
                    <a:pt x="157" y="301"/>
                  </a:lnTo>
                  <a:lnTo>
                    <a:pt x="141" y="264"/>
                  </a:lnTo>
                  <a:lnTo>
                    <a:pt x="126" y="182"/>
                  </a:lnTo>
                  <a:lnTo>
                    <a:pt x="160" y="210"/>
                  </a:lnTo>
                  <a:lnTo>
                    <a:pt x="146" y="77"/>
                  </a:lnTo>
                  <a:lnTo>
                    <a:pt x="157" y="0"/>
                  </a:lnTo>
                  <a:lnTo>
                    <a:pt x="202" y="0"/>
                  </a:lnTo>
                  <a:moveTo>
                    <a:pt x="287" y="463"/>
                  </a:moveTo>
                  <a:lnTo>
                    <a:pt x="276" y="536"/>
                  </a:lnTo>
                  <a:lnTo>
                    <a:pt x="239" y="494"/>
                  </a:lnTo>
                  <a:lnTo>
                    <a:pt x="193" y="429"/>
                  </a:lnTo>
                  <a:lnTo>
                    <a:pt x="257" y="432"/>
                  </a:lnTo>
                  <a:lnTo>
                    <a:pt x="287" y="463"/>
                  </a:lnTo>
                  <a:moveTo>
                    <a:pt x="594" y="540"/>
                  </a:moveTo>
                  <a:lnTo>
                    <a:pt x="625" y="635"/>
                  </a:lnTo>
                  <a:lnTo>
                    <a:pt x="565" y="612"/>
                  </a:lnTo>
                  <a:lnTo>
                    <a:pt x="570" y="641"/>
                  </a:lnTo>
                  <a:lnTo>
                    <a:pt x="593" y="693"/>
                  </a:lnTo>
                  <a:lnTo>
                    <a:pt x="559" y="712"/>
                  </a:lnTo>
                  <a:lnTo>
                    <a:pt x="550" y="653"/>
                  </a:lnTo>
                  <a:lnTo>
                    <a:pt x="527" y="648"/>
                  </a:lnTo>
                  <a:lnTo>
                    <a:pt x="510" y="597"/>
                  </a:lnTo>
                  <a:lnTo>
                    <a:pt x="555" y="603"/>
                  </a:lnTo>
                  <a:lnTo>
                    <a:pt x="550" y="571"/>
                  </a:lnTo>
                  <a:lnTo>
                    <a:pt x="497" y="506"/>
                  </a:lnTo>
                  <a:lnTo>
                    <a:pt x="569" y="508"/>
                  </a:lnTo>
                  <a:lnTo>
                    <a:pt x="594" y="540"/>
                  </a:lnTo>
                  <a:moveTo>
                    <a:pt x="325" y="563"/>
                  </a:moveTo>
                  <a:lnTo>
                    <a:pt x="373" y="589"/>
                  </a:lnTo>
                  <a:lnTo>
                    <a:pt x="421" y="589"/>
                  </a:lnTo>
                  <a:lnTo>
                    <a:pt x="423" y="625"/>
                  </a:lnTo>
                  <a:lnTo>
                    <a:pt x="392" y="661"/>
                  </a:lnTo>
                  <a:lnTo>
                    <a:pt x="347" y="686"/>
                  </a:lnTo>
                  <a:lnTo>
                    <a:pt x="341" y="647"/>
                  </a:lnTo>
                  <a:lnTo>
                    <a:pt x="341" y="603"/>
                  </a:lnTo>
                  <a:lnTo>
                    <a:pt x="325" y="563"/>
                  </a:lnTo>
                  <a:moveTo>
                    <a:pt x="94" y="782"/>
                  </a:moveTo>
                  <a:lnTo>
                    <a:pt x="0" y="863"/>
                  </a:lnTo>
                  <a:lnTo>
                    <a:pt x="32" y="803"/>
                  </a:lnTo>
                  <a:lnTo>
                    <a:pt x="82" y="751"/>
                  </a:lnTo>
                  <a:lnTo>
                    <a:pt x="122" y="692"/>
                  </a:lnTo>
                  <a:lnTo>
                    <a:pt x="153" y="607"/>
                  </a:lnTo>
                  <a:lnTo>
                    <a:pt x="173" y="677"/>
                  </a:lnTo>
                  <a:lnTo>
                    <a:pt x="128" y="724"/>
                  </a:lnTo>
                  <a:lnTo>
                    <a:pt x="94" y="782"/>
                  </a:lnTo>
                  <a:moveTo>
                    <a:pt x="497" y="700"/>
                  </a:moveTo>
                  <a:lnTo>
                    <a:pt x="473" y="728"/>
                  </a:lnTo>
                  <a:lnTo>
                    <a:pt x="454" y="782"/>
                  </a:lnTo>
                  <a:lnTo>
                    <a:pt x="433" y="807"/>
                  </a:lnTo>
                  <a:lnTo>
                    <a:pt x="381" y="748"/>
                  </a:lnTo>
                  <a:lnTo>
                    <a:pt x="395" y="726"/>
                  </a:lnTo>
                  <a:lnTo>
                    <a:pt x="411" y="702"/>
                  </a:lnTo>
                  <a:lnTo>
                    <a:pt x="414" y="649"/>
                  </a:lnTo>
                  <a:lnTo>
                    <a:pt x="455" y="644"/>
                  </a:lnTo>
                  <a:lnTo>
                    <a:pt x="449" y="701"/>
                  </a:lnTo>
                  <a:lnTo>
                    <a:pt x="496" y="619"/>
                  </a:lnTo>
                  <a:lnTo>
                    <a:pt x="497" y="700"/>
                  </a:lnTo>
                  <a:moveTo>
                    <a:pt x="690" y="859"/>
                  </a:moveTo>
                  <a:lnTo>
                    <a:pt x="702" y="916"/>
                  </a:lnTo>
                  <a:lnTo>
                    <a:pt x="710" y="963"/>
                  </a:lnTo>
                  <a:lnTo>
                    <a:pt x="690" y="1041"/>
                  </a:lnTo>
                  <a:lnTo>
                    <a:pt x="657" y="954"/>
                  </a:lnTo>
                  <a:lnTo>
                    <a:pt x="624" y="998"/>
                  </a:lnTo>
                  <a:lnTo>
                    <a:pt x="652" y="1060"/>
                  </a:lnTo>
                  <a:lnTo>
                    <a:pt x="633" y="1100"/>
                  </a:lnTo>
                  <a:lnTo>
                    <a:pt x="542" y="1051"/>
                  </a:lnTo>
                  <a:lnTo>
                    <a:pt x="517" y="989"/>
                  </a:lnTo>
                  <a:lnTo>
                    <a:pt x="537" y="949"/>
                  </a:lnTo>
                  <a:lnTo>
                    <a:pt x="487" y="908"/>
                  </a:lnTo>
                  <a:lnTo>
                    <a:pt x="466" y="944"/>
                  </a:lnTo>
                  <a:lnTo>
                    <a:pt x="430" y="940"/>
                  </a:lnTo>
                  <a:lnTo>
                    <a:pt x="378" y="988"/>
                  </a:lnTo>
                  <a:lnTo>
                    <a:pt x="364" y="963"/>
                  </a:lnTo>
                  <a:lnTo>
                    <a:pt x="388" y="891"/>
                  </a:lnTo>
                  <a:lnTo>
                    <a:pt x="433" y="867"/>
                  </a:lnTo>
                  <a:lnTo>
                    <a:pt x="472" y="835"/>
                  </a:lnTo>
                  <a:lnTo>
                    <a:pt x="501" y="874"/>
                  </a:lnTo>
                  <a:lnTo>
                    <a:pt x="557" y="850"/>
                  </a:lnTo>
                  <a:lnTo>
                    <a:pt x="566" y="812"/>
                  </a:lnTo>
                  <a:lnTo>
                    <a:pt x="619" y="810"/>
                  </a:lnTo>
                  <a:lnTo>
                    <a:pt x="608" y="744"/>
                  </a:lnTo>
                  <a:lnTo>
                    <a:pt x="673" y="785"/>
                  </a:lnTo>
                  <a:lnTo>
                    <a:pt x="683" y="828"/>
                  </a:lnTo>
                  <a:lnTo>
                    <a:pt x="690" y="859"/>
                  </a:lnTo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0" name="Freeform 147">
              <a:extLst>
                <a:ext uri="{FF2B5EF4-FFF2-40B4-BE49-F238E27FC236}">
                  <a16:creationId xmlns:a16="http://schemas.microsoft.com/office/drawing/2014/main" id="{C06DBDE7-13CC-524D-89B9-32241DDEE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758" y="4473382"/>
              <a:ext cx="41293" cy="65646"/>
            </a:xfrm>
            <a:custGeom>
              <a:avLst/>
              <a:gdLst>
                <a:gd name="T0" fmla="*/ 23 w 26"/>
                <a:gd name="T1" fmla="*/ 37 h 39"/>
                <a:gd name="T2" fmla="*/ 18 w 26"/>
                <a:gd name="T3" fmla="*/ 39 h 39"/>
                <a:gd name="T4" fmla="*/ 10 w 26"/>
                <a:gd name="T5" fmla="*/ 31 h 39"/>
                <a:gd name="T6" fmla="*/ 3 w 26"/>
                <a:gd name="T7" fmla="*/ 18 h 39"/>
                <a:gd name="T8" fmla="*/ 0 w 26"/>
                <a:gd name="T9" fmla="*/ 2 h 39"/>
                <a:gd name="T10" fmla="*/ 3 w 26"/>
                <a:gd name="T11" fmla="*/ 0 h 39"/>
                <a:gd name="T12" fmla="*/ 5 w 26"/>
                <a:gd name="T13" fmla="*/ 6 h 39"/>
                <a:gd name="T14" fmla="*/ 10 w 26"/>
                <a:gd name="T15" fmla="*/ 11 h 39"/>
                <a:gd name="T16" fmla="*/ 18 w 26"/>
                <a:gd name="T17" fmla="*/ 24 h 39"/>
                <a:gd name="T18" fmla="*/ 26 w 26"/>
                <a:gd name="T19" fmla="*/ 31 h 39"/>
                <a:gd name="T20" fmla="*/ 23 w 26"/>
                <a:gd name="T21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9">
                  <a:moveTo>
                    <a:pt x="23" y="37"/>
                  </a:moveTo>
                  <a:lnTo>
                    <a:pt x="18" y="39"/>
                  </a:lnTo>
                  <a:lnTo>
                    <a:pt x="10" y="31"/>
                  </a:lnTo>
                  <a:lnTo>
                    <a:pt x="3" y="18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6"/>
                  </a:lnTo>
                  <a:lnTo>
                    <a:pt x="10" y="11"/>
                  </a:lnTo>
                  <a:lnTo>
                    <a:pt x="18" y="24"/>
                  </a:lnTo>
                  <a:lnTo>
                    <a:pt x="26" y="31"/>
                  </a:lnTo>
                  <a:lnTo>
                    <a:pt x="23" y="3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1" name="Freeform 148">
              <a:extLst>
                <a:ext uri="{FF2B5EF4-FFF2-40B4-BE49-F238E27FC236}">
                  <a16:creationId xmlns:a16="http://schemas.microsoft.com/office/drawing/2014/main" id="{8592FF5F-ECF9-9E41-963F-B3DBBD957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7705" y="4443084"/>
              <a:ext cx="119115" cy="75746"/>
            </a:xfrm>
            <a:custGeom>
              <a:avLst/>
              <a:gdLst>
                <a:gd name="T0" fmla="*/ 68 w 75"/>
                <a:gd name="T1" fmla="*/ 27 h 45"/>
                <a:gd name="T2" fmla="*/ 58 w 75"/>
                <a:gd name="T3" fmla="*/ 29 h 45"/>
                <a:gd name="T4" fmla="*/ 54 w 75"/>
                <a:gd name="T5" fmla="*/ 35 h 45"/>
                <a:gd name="T6" fmla="*/ 44 w 75"/>
                <a:gd name="T7" fmla="*/ 40 h 45"/>
                <a:gd name="T8" fmla="*/ 34 w 75"/>
                <a:gd name="T9" fmla="*/ 45 h 45"/>
                <a:gd name="T10" fmla="*/ 25 w 75"/>
                <a:gd name="T11" fmla="*/ 45 h 45"/>
                <a:gd name="T12" fmla="*/ 10 w 75"/>
                <a:gd name="T13" fmla="*/ 39 h 45"/>
                <a:gd name="T14" fmla="*/ 0 w 75"/>
                <a:gd name="T15" fmla="*/ 33 h 45"/>
                <a:gd name="T16" fmla="*/ 2 w 75"/>
                <a:gd name="T17" fmla="*/ 26 h 45"/>
                <a:gd name="T18" fmla="*/ 18 w 75"/>
                <a:gd name="T19" fmla="*/ 29 h 45"/>
                <a:gd name="T20" fmla="*/ 28 w 75"/>
                <a:gd name="T21" fmla="*/ 28 h 45"/>
                <a:gd name="T22" fmla="*/ 31 w 75"/>
                <a:gd name="T23" fmla="*/ 18 h 45"/>
                <a:gd name="T24" fmla="*/ 34 w 75"/>
                <a:gd name="T25" fmla="*/ 17 h 45"/>
                <a:gd name="T26" fmla="*/ 35 w 75"/>
                <a:gd name="T27" fmla="*/ 28 h 45"/>
                <a:gd name="T28" fmla="*/ 46 w 75"/>
                <a:gd name="T29" fmla="*/ 27 h 45"/>
                <a:gd name="T30" fmla="*/ 51 w 75"/>
                <a:gd name="T31" fmla="*/ 20 h 45"/>
                <a:gd name="T32" fmla="*/ 62 w 75"/>
                <a:gd name="T33" fmla="*/ 12 h 45"/>
                <a:gd name="T34" fmla="*/ 61 w 75"/>
                <a:gd name="T35" fmla="*/ 0 h 45"/>
                <a:gd name="T36" fmla="*/ 72 w 75"/>
                <a:gd name="T37" fmla="*/ 0 h 45"/>
                <a:gd name="T38" fmla="*/ 75 w 75"/>
                <a:gd name="T39" fmla="*/ 3 h 45"/>
                <a:gd name="T40" fmla="*/ 74 w 75"/>
                <a:gd name="T41" fmla="*/ 15 h 45"/>
                <a:gd name="T42" fmla="*/ 68 w 75"/>
                <a:gd name="T43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45">
                  <a:moveTo>
                    <a:pt x="68" y="27"/>
                  </a:moveTo>
                  <a:lnTo>
                    <a:pt x="58" y="29"/>
                  </a:lnTo>
                  <a:lnTo>
                    <a:pt x="54" y="35"/>
                  </a:lnTo>
                  <a:lnTo>
                    <a:pt x="44" y="40"/>
                  </a:lnTo>
                  <a:lnTo>
                    <a:pt x="34" y="45"/>
                  </a:lnTo>
                  <a:lnTo>
                    <a:pt x="25" y="45"/>
                  </a:lnTo>
                  <a:lnTo>
                    <a:pt x="10" y="39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18" y="29"/>
                  </a:lnTo>
                  <a:lnTo>
                    <a:pt x="28" y="28"/>
                  </a:lnTo>
                  <a:lnTo>
                    <a:pt x="31" y="18"/>
                  </a:lnTo>
                  <a:lnTo>
                    <a:pt x="34" y="17"/>
                  </a:lnTo>
                  <a:lnTo>
                    <a:pt x="35" y="28"/>
                  </a:lnTo>
                  <a:lnTo>
                    <a:pt x="46" y="27"/>
                  </a:lnTo>
                  <a:lnTo>
                    <a:pt x="51" y="20"/>
                  </a:lnTo>
                  <a:lnTo>
                    <a:pt x="62" y="12"/>
                  </a:lnTo>
                  <a:lnTo>
                    <a:pt x="61" y="0"/>
                  </a:lnTo>
                  <a:lnTo>
                    <a:pt x="72" y="0"/>
                  </a:lnTo>
                  <a:lnTo>
                    <a:pt x="75" y="3"/>
                  </a:lnTo>
                  <a:lnTo>
                    <a:pt x="74" y="15"/>
                  </a:lnTo>
                  <a:lnTo>
                    <a:pt x="68" y="2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2" name="Freeform 149">
              <a:extLst>
                <a:ext uri="{FF2B5EF4-FFF2-40B4-BE49-F238E27FC236}">
                  <a16:creationId xmlns:a16="http://schemas.microsoft.com/office/drawing/2014/main" id="{256813D5-504B-E540-AA05-E6A562387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6946" y="4387537"/>
              <a:ext cx="279521" cy="282782"/>
            </a:xfrm>
            <a:custGeom>
              <a:avLst/>
              <a:gdLst>
                <a:gd name="T0" fmla="*/ 116 w 176"/>
                <a:gd name="T1" fmla="*/ 100 h 168"/>
                <a:gd name="T2" fmla="*/ 131 w 176"/>
                <a:gd name="T3" fmla="*/ 114 h 168"/>
                <a:gd name="T4" fmla="*/ 141 w 176"/>
                <a:gd name="T5" fmla="*/ 136 h 168"/>
                <a:gd name="T6" fmla="*/ 151 w 176"/>
                <a:gd name="T7" fmla="*/ 135 h 168"/>
                <a:gd name="T8" fmla="*/ 149 w 176"/>
                <a:gd name="T9" fmla="*/ 144 h 168"/>
                <a:gd name="T10" fmla="*/ 163 w 176"/>
                <a:gd name="T11" fmla="*/ 148 h 168"/>
                <a:gd name="T12" fmla="*/ 157 w 176"/>
                <a:gd name="T13" fmla="*/ 151 h 168"/>
                <a:gd name="T14" fmla="*/ 176 w 176"/>
                <a:gd name="T15" fmla="*/ 160 h 168"/>
                <a:gd name="T16" fmla="*/ 173 w 176"/>
                <a:gd name="T17" fmla="*/ 166 h 168"/>
                <a:gd name="T18" fmla="*/ 161 w 176"/>
                <a:gd name="T19" fmla="*/ 168 h 168"/>
                <a:gd name="T20" fmla="*/ 157 w 176"/>
                <a:gd name="T21" fmla="*/ 162 h 168"/>
                <a:gd name="T22" fmla="*/ 141 w 176"/>
                <a:gd name="T23" fmla="*/ 160 h 168"/>
                <a:gd name="T24" fmla="*/ 123 w 176"/>
                <a:gd name="T25" fmla="*/ 157 h 168"/>
                <a:gd name="T26" fmla="*/ 111 w 176"/>
                <a:gd name="T27" fmla="*/ 144 h 168"/>
                <a:gd name="T28" fmla="*/ 101 w 176"/>
                <a:gd name="T29" fmla="*/ 132 h 168"/>
                <a:gd name="T30" fmla="*/ 93 w 176"/>
                <a:gd name="T31" fmla="*/ 114 h 168"/>
                <a:gd name="T32" fmla="*/ 70 w 176"/>
                <a:gd name="T33" fmla="*/ 105 h 168"/>
                <a:gd name="T34" fmla="*/ 54 w 176"/>
                <a:gd name="T35" fmla="*/ 111 h 168"/>
                <a:gd name="T36" fmla="*/ 43 w 176"/>
                <a:gd name="T37" fmla="*/ 118 h 168"/>
                <a:gd name="T38" fmla="*/ 43 w 176"/>
                <a:gd name="T39" fmla="*/ 133 h 168"/>
                <a:gd name="T40" fmla="*/ 28 w 176"/>
                <a:gd name="T41" fmla="*/ 140 h 168"/>
                <a:gd name="T42" fmla="*/ 19 w 176"/>
                <a:gd name="T43" fmla="*/ 137 h 168"/>
                <a:gd name="T44" fmla="*/ 0 w 176"/>
                <a:gd name="T45" fmla="*/ 136 h 168"/>
                <a:gd name="T46" fmla="*/ 5 w 176"/>
                <a:gd name="T47" fmla="*/ 68 h 168"/>
                <a:gd name="T48" fmla="*/ 7 w 176"/>
                <a:gd name="T49" fmla="*/ 0 h 168"/>
                <a:gd name="T50" fmla="*/ 39 w 176"/>
                <a:gd name="T51" fmla="*/ 15 h 168"/>
                <a:gd name="T52" fmla="*/ 72 w 176"/>
                <a:gd name="T53" fmla="*/ 27 h 168"/>
                <a:gd name="T54" fmla="*/ 84 w 176"/>
                <a:gd name="T55" fmla="*/ 37 h 168"/>
                <a:gd name="T56" fmla="*/ 94 w 176"/>
                <a:gd name="T57" fmla="*/ 48 h 168"/>
                <a:gd name="T58" fmla="*/ 96 w 176"/>
                <a:gd name="T59" fmla="*/ 60 h 168"/>
                <a:gd name="T60" fmla="*/ 126 w 176"/>
                <a:gd name="T61" fmla="*/ 73 h 168"/>
                <a:gd name="T62" fmla="*/ 130 w 176"/>
                <a:gd name="T63" fmla="*/ 84 h 168"/>
                <a:gd name="T64" fmla="*/ 113 w 176"/>
                <a:gd name="T65" fmla="*/ 86 h 168"/>
                <a:gd name="T66" fmla="*/ 116 w 176"/>
                <a:gd name="T67" fmla="*/ 10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68">
                  <a:moveTo>
                    <a:pt x="116" y="100"/>
                  </a:moveTo>
                  <a:lnTo>
                    <a:pt x="131" y="114"/>
                  </a:lnTo>
                  <a:lnTo>
                    <a:pt x="141" y="136"/>
                  </a:lnTo>
                  <a:lnTo>
                    <a:pt x="151" y="135"/>
                  </a:lnTo>
                  <a:lnTo>
                    <a:pt x="149" y="144"/>
                  </a:lnTo>
                  <a:lnTo>
                    <a:pt x="163" y="148"/>
                  </a:lnTo>
                  <a:lnTo>
                    <a:pt x="157" y="151"/>
                  </a:lnTo>
                  <a:lnTo>
                    <a:pt x="176" y="160"/>
                  </a:lnTo>
                  <a:lnTo>
                    <a:pt x="173" y="166"/>
                  </a:lnTo>
                  <a:lnTo>
                    <a:pt x="161" y="168"/>
                  </a:lnTo>
                  <a:lnTo>
                    <a:pt x="157" y="162"/>
                  </a:lnTo>
                  <a:lnTo>
                    <a:pt x="141" y="160"/>
                  </a:lnTo>
                  <a:lnTo>
                    <a:pt x="123" y="157"/>
                  </a:lnTo>
                  <a:lnTo>
                    <a:pt x="111" y="144"/>
                  </a:lnTo>
                  <a:lnTo>
                    <a:pt x="101" y="132"/>
                  </a:lnTo>
                  <a:lnTo>
                    <a:pt x="93" y="114"/>
                  </a:lnTo>
                  <a:lnTo>
                    <a:pt x="70" y="105"/>
                  </a:lnTo>
                  <a:lnTo>
                    <a:pt x="54" y="111"/>
                  </a:lnTo>
                  <a:lnTo>
                    <a:pt x="43" y="118"/>
                  </a:lnTo>
                  <a:lnTo>
                    <a:pt x="43" y="133"/>
                  </a:lnTo>
                  <a:lnTo>
                    <a:pt x="28" y="140"/>
                  </a:lnTo>
                  <a:lnTo>
                    <a:pt x="19" y="137"/>
                  </a:lnTo>
                  <a:lnTo>
                    <a:pt x="0" y="136"/>
                  </a:lnTo>
                  <a:lnTo>
                    <a:pt x="5" y="68"/>
                  </a:lnTo>
                  <a:lnTo>
                    <a:pt x="7" y="0"/>
                  </a:lnTo>
                  <a:lnTo>
                    <a:pt x="39" y="15"/>
                  </a:lnTo>
                  <a:lnTo>
                    <a:pt x="72" y="27"/>
                  </a:lnTo>
                  <a:lnTo>
                    <a:pt x="84" y="37"/>
                  </a:lnTo>
                  <a:lnTo>
                    <a:pt x="94" y="48"/>
                  </a:lnTo>
                  <a:lnTo>
                    <a:pt x="96" y="60"/>
                  </a:lnTo>
                  <a:lnTo>
                    <a:pt x="126" y="73"/>
                  </a:lnTo>
                  <a:lnTo>
                    <a:pt x="130" y="84"/>
                  </a:lnTo>
                  <a:lnTo>
                    <a:pt x="113" y="86"/>
                  </a:lnTo>
                  <a:lnTo>
                    <a:pt x="116" y="10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3" name="Freeform 150">
              <a:extLst>
                <a:ext uri="{FF2B5EF4-FFF2-40B4-BE49-F238E27FC236}">
                  <a16:creationId xmlns:a16="http://schemas.microsoft.com/office/drawing/2014/main" id="{95FD805B-2430-2F48-961D-40FA76D34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0762" y="4384171"/>
              <a:ext cx="69881" cy="79112"/>
            </a:xfrm>
            <a:custGeom>
              <a:avLst/>
              <a:gdLst>
                <a:gd name="T0" fmla="*/ 44 w 44"/>
                <a:gd name="T1" fmla="*/ 42 h 47"/>
                <a:gd name="T2" fmla="*/ 38 w 44"/>
                <a:gd name="T3" fmla="*/ 47 h 47"/>
                <a:gd name="T4" fmla="*/ 35 w 44"/>
                <a:gd name="T5" fmla="*/ 35 h 47"/>
                <a:gd name="T6" fmla="*/ 31 w 44"/>
                <a:gd name="T7" fmla="*/ 27 h 47"/>
                <a:gd name="T8" fmla="*/ 23 w 44"/>
                <a:gd name="T9" fmla="*/ 20 h 47"/>
                <a:gd name="T10" fmla="*/ 13 w 44"/>
                <a:gd name="T11" fmla="*/ 11 h 47"/>
                <a:gd name="T12" fmla="*/ 0 w 44"/>
                <a:gd name="T13" fmla="*/ 5 h 47"/>
                <a:gd name="T14" fmla="*/ 5 w 44"/>
                <a:gd name="T15" fmla="*/ 0 h 47"/>
                <a:gd name="T16" fmla="*/ 15 w 44"/>
                <a:gd name="T17" fmla="*/ 6 h 47"/>
                <a:gd name="T18" fmla="*/ 21 w 44"/>
                <a:gd name="T19" fmla="*/ 11 h 47"/>
                <a:gd name="T20" fmla="*/ 28 w 44"/>
                <a:gd name="T21" fmla="*/ 16 h 47"/>
                <a:gd name="T22" fmla="*/ 35 w 44"/>
                <a:gd name="T23" fmla="*/ 24 h 47"/>
                <a:gd name="T24" fmla="*/ 42 w 44"/>
                <a:gd name="T25" fmla="*/ 31 h 47"/>
                <a:gd name="T26" fmla="*/ 44 w 44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7">
                  <a:moveTo>
                    <a:pt x="44" y="42"/>
                  </a:moveTo>
                  <a:lnTo>
                    <a:pt x="38" y="47"/>
                  </a:lnTo>
                  <a:lnTo>
                    <a:pt x="35" y="35"/>
                  </a:lnTo>
                  <a:lnTo>
                    <a:pt x="31" y="27"/>
                  </a:lnTo>
                  <a:lnTo>
                    <a:pt x="23" y="20"/>
                  </a:lnTo>
                  <a:lnTo>
                    <a:pt x="13" y="11"/>
                  </a:lnTo>
                  <a:lnTo>
                    <a:pt x="0" y="5"/>
                  </a:lnTo>
                  <a:lnTo>
                    <a:pt x="5" y="0"/>
                  </a:lnTo>
                  <a:lnTo>
                    <a:pt x="15" y="6"/>
                  </a:lnTo>
                  <a:lnTo>
                    <a:pt x="21" y="11"/>
                  </a:lnTo>
                  <a:lnTo>
                    <a:pt x="28" y="16"/>
                  </a:lnTo>
                  <a:lnTo>
                    <a:pt x="35" y="24"/>
                  </a:lnTo>
                  <a:lnTo>
                    <a:pt x="42" y="31"/>
                  </a:lnTo>
                  <a:lnTo>
                    <a:pt x="44" y="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4" name="Freeform 151">
              <a:extLst>
                <a:ext uri="{FF2B5EF4-FFF2-40B4-BE49-F238E27FC236}">
                  <a16:creationId xmlns:a16="http://schemas.microsoft.com/office/drawing/2014/main" id="{464F047C-ED24-0A46-9649-F93627073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055" y="2392916"/>
              <a:ext cx="257286" cy="196938"/>
            </a:xfrm>
            <a:custGeom>
              <a:avLst/>
              <a:gdLst>
                <a:gd name="T0" fmla="*/ 18 w 162"/>
                <a:gd name="T1" fmla="*/ 75 h 117"/>
                <a:gd name="T2" fmla="*/ 11 w 162"/>
                <a:gd name="T3" fmla="*/ 62 h 117"/>
                <a:gd name="T4" fmla="*/ 11 w 162"/>
                <a:gd name="T5" fmla="*/ 55 h 117"/>
                <a:gd name="T6" fmla="*/ 6 w 162"/>
                <a:gd name="T7" fmla="*/ 44 h 117"/>
                <a:gd name="T8" fmla="*/ 0 w 162"/>
                <a:gd name="T9" fmla="*/ 37 h 117"/>
                <a:gd name="T10" fmla="*/ 4 w 162"/>
                <a:gd name="T11" fmla="*/ 32 h 117"/>
                <a:gd name="T12" fmla="*/ 0 w 162"/>
                <a:gd name="T13" fmla="*/ 22 h 117"/>
                <a:gd name="T14" fmla="*/ 10 w 162"/>
                <a:gd name="T15" fmla="*/ 16 h 117"/>
                <a:gd name="T16" fmla="*/ 33 w 162"/>
                <a:gd name="T17" fmla="*/ 7 h 117"/>
                <a:gd name="T18" fmla="*/ 52 w 162"/>
                <a:gd name="T19" fmla="*/ 0 h 117"/>
                <a:gd name="T20" fmla="*/ 67 w 162"/>
                <a:gd name="T21" fmla="*/ 3 h 117"/>
                <a:gd name="T22" fmla="*/ 69 w 162"/>
                <a:gd name="T23" fmla="*/ 8 h 117"/>
                <a:gd name="T24" fmla="*/ 84 w 162"/>
                <a:gd name="T25" fmla="*/ 8 h 117"/>
                <a:gd name="T26" fmla="*/ 103 w 162"/>
                <a:gd name="T27" fmla="*/ 10 h 117"/>
                <a:gd name="T28" fmla="*/ 132 w 162"/>
                <a:gd name="T29" fmla="*/ 10 h 117"/>
                <a:gd name="T30" fmla="*/ 140 w 162"/>
                <a:gd name="T31" fmla="*/ 12 h 117"/>
                <a:gd name="T32" fmla="*/ 145 w 162"/>
                <a:gd name="T33" fmla="*/ 18 h 117"/>
                <a:gd name="T34" fmla="*/ 147 w 162"/>
                <a:gd name="T35" fmla="*/ 27 h 117"/>
                <a:gd name="T36" fmla="*/ 152 w 162"/>
                <a:gd name="T37" fmla="*/ 35 h 117"/>
                <a:gd name="T38" fmla="*/ 153 w 162"/>
                <a:gd name="T39" fmla="*/ 43 h 117"/>
                <a:gd name="T40" fmla="*/ 144 w 162"/>
                <a:gd name="T41" fmla="*/ 47 h 117"/>
                <a:gd name="T42" fmla="*/ 150 w 162"/>
                <a:gd name="T43" fmla="*/ 56 h 117"/>
                <a:gd name="T44" fmla="*/ 152 w 162"/>
                <a:gd name="T45" fmla="*/ 65 h 117"/>
                <a:gd name="T46" fmla="*/ 162 w 162"/>
                <a:gd name="T47" fmla="*/ 83 h 117"/>
                <a:gd name="T48" fmla="*/ 161 w 162"/>
                <a:gd name="T49" fmla="*/ 89 h 117"/>
                <a:gd name="T50" fmla="*/ 154 w 162"/>
                <a:gd name="T51" fmla="*/ 91 h 117"/>
                <a:gd name="T52" fmla="*/ 141 w 162"/>
                <a:gd name="T53" fmla="*/ 108 h 117"/>
                <a:gd name="T54" fmla="*/ 146 w 162"/>
                <a:gd name="T55" fmla="*/ 117 h 117"/>
                <a:gd name="T56" fmla="*/ 143 w 162"/>
                <a:gd name="T57" fmla="*/ 116 h 117"/>
                <a:gd name="T58" fmla="*/ 127 w 162"/>
                <a:gd name="T59" fmla="*/ 108 h 117"/>
                <a:gd name="T60" fmla="*/ 115 w 162"/>
                <a:gd name="T61" fmla="*/ 110 h 117"/>
                <a:gd name="T62" fmla="*/ 107 w 162"/>
                <a:gd name="T63" fmla="*/ 109 h 117"/>
                <a:gd name="T64" fmla="*/ 98 w 162"/>
                <a:gd name="T65" fmla="*/ 113 h 117"/>
                <a:gd name="T66" fmla="*/ 90 w 162"/>
                <a:gd name="T67" fmla="*/ 106 h 117"/>
                <a:gd name="T68" fmla="*/ 83 w 162"/>
                <a:gd name="T69" fmla="*/ 109 h 117"/>
                <a:gd name="T70" fmla="*/ 82 w 162"/>
                <a:gd name="T71" fmla="*/ 107 h 117"/>
                <a:gd name="T72" fmla="*/ 74 w 162"/>
                <a:gd name="T73" fmla="*/ 97 h 117"/>
                <a:gd name="T74" fmla="*/ 62 w 162"/>
                <a:gd name="T75" fmla="*/ 96 h 117"/>
                <a:gd name="T76" fmla="*/ 60 w 162"/>
                <a:gd name="T77" fmla="*/ 90 h 117"/>
                <a:gd name="T78" fmla="*/ 49 w 162"/>
                <a:gd name="T79" fmla="*/ 88 h 117"/>
                <a:gd name="T80" fmla="*/ 47 w 162"/>
                <a:gd name="T81" fmla="*/ 93 h 117"/>
                <a:gd name="T82" fmla="*/ 38 w 162"/>
                <a:gd name="T83" fmla="*/ 89 h 117"/>
                <a:gd name="T84" fmla="*/ 38 w 162"/>
                <a:gd name="T85" fmla="*/ 83 h 117"/>
                <a:gd name="T86" fmla="*/ 26 w 162"/>
                <a:gd name="T87" fmla="*/ 81 h 117"/>
                <a:gd name="T88" fmla="*/ 18 w 162"/>
                <a:gd name="T89" fmla="*/ 7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117">
                  <a:moveTo>
                    <a:pt x="18" y="75"/>
                  </a:moveTo>
                  <a:lnTo>
                    <a:pt x="11" y="62"/>
                  </a:lnTo>
                  <a:lnTo>
                    <a:pt x="11" y="55"/>
                  </a:lnTo>
                  <a:lnTo>
                    <a:pt x="6" y="44"/>
                  </a:lnTo>
                  <a:lnTo>
                    <a:pt x="0" y="37"/>
                  </a:lnTo>
                  <a:lnTo>
                    <a:pt x="4" y="32"/>
                  </a:lnTo>
                  <a:lnTo>
                    <a:pt x="0" y="22"/>
                  </a:lnTo>
                  <a:lnTo>
                    <a:pt x="10" y="16"/>
                  </a:lnTo>
                  <a:lnTo>
                    <a:pt x="33" y="7"/>
                  </a:lnTo>
                  <a:lnTo>
                    <a:pt x="52" y="0"/>
                  </a:lnTo>
                  <a:lnTo>
                    <a:pt x="67" y="3"/>
                  </a:lnTo>
                  <a:lnTo>
                    <a:pt x="69" y="8"/>
                  </a:lnTo>
                  <a:lnTo>
                    <a:pt x="84" y="8"/>
                  </a:lnTo>
                  <a:lnTo>
                    <a:pt x="103" y="10"/>
                  </a:lnTo>
                  <a:lnTo>
                    <a:pt x="132" y="10"/>
                  </a:lnTo>
                  <a:lnTo>
                    <a:pt x="140" y="12"/>
                  </a:lnTo>
                  <a:lnTo>
                    <a:pt x="145" y="18"/>
                  </a:lnTo>
                  <a:lnTo>
                    <a:pt x="147" y="27"/>
                  </a:lnTo>
                  <a:lnTo>
                    <a:pt x="152" y="35"/>
                  </a:lnTo>
                  <a:lnTo>
                    <a:pt x="153" y="43"/>
                  </a:lnTo>
                  <a:lnTo>
                    <a:pt x="144" y="47"/>
                  </a:lnTo>
                  <a:lnTo>
                    <a:pt x="150" y="56"/>
                  </a:lnTo>
                  <a:lnTo>
                    <a:pt x="152" y="65"/>
                  </a:lnTo>
                  <a:lnTo>
                    <a:pt x="162" y="83"/>
                  </a:lnTo>
                  <a:lnTo>
                    <a:pt x="161" y="89"/>
                  </a:lnTo>
                  <a:lnTo>
                    <a:pt x="154" y="91"/>
                  </a:lnTo>
                  <a:lnTo>
                    <a:pt x="141" y="108"/>
                  </a:lnTo>
                  <a:lnTo>
                    <a:pt x="146" y="117"/>
                  </a:lnTo>
                  <a:lnTo>
                    <a:pt x="143" y="116"/>
                  </a:lnTo>
                  <a:lnTo>
                    <a:pt x="127" y="108"/>
                  </a:lnTo>
                  <a:lnTo>
                    <a:pt x="115" y="110"/>
                  </a:lnTo>
                  <a:lnTo>
                    <a:pt x="107" y="109"/>
                  </a:lnTo>
                  <a:lnTo>
                    <a:pt x="98" y="113"/>
                  </a:lnTo>
                  <a:lnTo>
                    <a:pt x="90" y="106"/>
                  </a:lnTo>
                  <a:lnTo>
                    <a:pt x="83" y="109"/>
                  </a:lnTo>
                  <a:lnTo>
                    <a:pt x="82" y="107"/>
                  </a:lnTo>
                  <a:lnTo>
                    <a:pt x="74" y="97"/>
                  </a:lnTo>
                  <a:lnTo>
                    <a:pt x="62" y="96"/>
                  </a:lnTo>
                  <a:lnTo>
                    <a:pt x="60" y="90"/>
                  </a:lnTo>
                  <a:lnTo>
                    <a:pt x="49" y="88"/>
                  </a:lnTo>
                  <a:lnTo>
                    <a:pt x="47" y="93"/>
                  </a:lnTo>
                  <a:lnTo>
                    <a:pt x="38" y="89"/>
                  </a:lnTo>
                  <a:lnTo>
                    <a:pt x="38" y="83"/>
                  </a:lnTo>
                  <a:lnTo>
                    <a:pt x="26" y="81"/>
                  </a:lnTo>
                  <a:lnTo>
                    <a:pt x="18" y="7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5" name="Freeform 152">
              <a:extLst>
                <a:ext uri="{FF2B5EF4-FFF2-40B4-BE49-F238E27FC236}">
                  <a16:creationId xmlns:a16="http://schemas.microsoft.com/office/drawing/2014/main" id="{0D4702D9-CE86-B34C-9D5D-1BE5F27B7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827" y="3650285"/>
              <a:ext cx="47646" cy="18516"/>
            </a:xfrm>
            <a:custGeom>
              <a:avLst/>
              <a:gdLst>
                <a:gd name="T0" fmla="*/ 18 w 30"/>
                <a:gd name="T1" fmla="*/ 0 h 11"/>
                <a:gd name="T2" fmla="*/ 27 w 30"/>
                <a:gd name="T3" fmla="*/ 1 h 11"/>
                <a:gd name="T4" fmla="*/ 30 w 30"/>
                <a:gd name="T5" fmla="*/ 6 h 11"/>
                <a:gd name="T6" fmla="*/ 24 w 30"/>
                <a:gd name="T7" fmla="*/ 11 h 11"/>
                <a:gd name="T8" fmla="*/ 11 w 30"/>
                <a:gd name="T9" fmla="*/ 11 h 11"/>
                <a:gd name="T10" fmla="*/ 0 w 30"/>
                <a:gd name="T11" fmla="*/ 11 h 11"/>
                <a:gd name="T12" fmla="*/ 0 w 30"/>
                <a:gd name="T13" fmla="*/ 3 h 11"/>
                <a:gd name="T14" fmla="*/ 3 w 30"/>
                <a:gd name="T15" fmla="*/ 0 h 11"/>
                <a:gd name="T16" fmla="*/ 18 w 30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lnTo>
                    <a:pt x="27" y="1"/>
                  </a:lnTo>
                  <a:lnTo>
                    <a:pt x="30" y="6"/>
                  </a:lnTo>
                  <a:lnTo>
                    <a:pt x="24" y="11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3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6" name="Freeform 153">
              <a:extLst>
                <a:ext uri="{FF2B5EF4-FFF2-40B4-BE49-F238E27FC236}">
                  <a16:creationId xmlns:a16="http://schemas.microsoft.com/office/drawing/2014/main" id="{AE8B5DEE-95A0-6347-895D-02D93B9BA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6205" y="2796890"/>
              <a:ext cx="134997" cy="185155"/>
            </a:xfrm>
            <a:custGeom>
              <a:avLst/>
              <a:gdLst>
                <a:gd name="T0" fmla="*/ 81 w 85"/>
                <a:gd name="T1" fmla="*/ 12 h 110"/>
                <a:gd name="T2" fmla="*/ 85 w 85"/>
                <a:gd name="T3" fmla="*/ 16 h 110"/>
                <a:gd name="T4" fmla="*/ 78 w 85"/>
                <a:gd name="T5" fmla="*/ 14 h 110"/>
                <a:gd name="T6" fmla="*/ 75 w 85"/>
                <a:gd name="T7" fmla="*/ 21 h 110"/>
                <a:gd name="T8" fmla="*/ 74 w 85"/>
                <a:gd name="T9" fmla="*/ 28 h 110"/>
                <a:gd name="T10" fmla="*/ 82 w 85"/>
                <a:gd name="T11" fmla="*/ 43 h 110"/>
                <a:gd name="T12" fmla="*/ 76 w 85"/>
                <a:gd name="T13" fmla="*/ 48 h 110"/>
                <a:gd name="T14" fmla="*/ 75 w 85"/>
                <a:gd name="T15" fmla="*/ 52 h 110"/>
                <a:gd name="T16" fmla="*/ 72 w 85"/>
                <a:gd name="T17" fmla="*/ 58 h 110"/>
                <a:gd name="T18" fmla="*/ 62 w 85"/>
                <a:gd name="T19" fmla="*/ 61 h 110"/>
                <a:gd name="T20" fmla="*/ 58 w 85"/>
                <a:gd name="T21" fmla="*/ 66 h 110"/>
                <a:gd name="T22" fmla="*/ 61 w 85"/>
                <a:gd name="T23" fmla="*/ 75 h 110"/>
                <a:gd name="T24" fmla="*/ 61 w 85"/>
                <a:gd name="T25" fmla="*/ 78 h 110"/>
                <a:gd name="T26" fmla="*/ 69 w 85"/>
                <a:gd name="T27" fmla="*/ 81 h 110"/>
                <a:gd name="T28" fmla="*/ 83 w 85"/>
                <a:gd name="T29" fmla="*/ 90 h 110"/>
                <a:gd name="T30" fmla="*/ 83 w 85"/>
                <a:gd name="T31" fmla="*/ 95 h 110"/>
                <a:gd name="T32" fmla="*/ 76 w 85"/>
                <a:gd name="T33" fmla="*/ 96 h 110"/>
                <a:gd name="T34" fmla="*/ 65 w 85"/>
                <a:gd name="T35" fmla="*/ 97 h 110"/>
                <a:gd name="T36" fmla="*/ 62 w 85"/>
                <a:gd name="T37" fmla="*/ 107 h 110"/>
                <a:gd name="T38" fmla="*/ 55 w 85"/>
                <a:gd name="T39" fmla="*/ 106 h 110"/>
                <a:gd name="T40" fmla="*/ 54 w 85"/>
                <a:gd name="T41" fmla="*/ 108 h 110"/>
                <a:gd name="T42" fmla="*/ 44 w 85"/>
                <a:gd name="T43" fmla="*/ 104 h 110"/>
                <a:gd name="T44" fmla="*/ 44 w 85"/>
                <a:gd name="T45" fmla="*/ 108 h 110"/>
                <a:gd name="T46" fmla="*/ 40 w 85"/>
                <a:gd name="T47" fmla="*/ 110 h 110"/>
                <a:gd name="T48" fmla="*/ 37 w 85"/>
                <a:gd name="T49" fmla="*/ 106 h 110"/>
                <a:gd name="T50" fmla="*/ 32 w 85"/>
                <a:gd name="T51" fmla="*/ 104 h 110"/>
                <a:gd name="T52" fmla="*/ 26 w 85"/>
                <a:gd name="T53" fmla="*/ 100 h 110"/>
                <a:gd name="T54" fmla="*/ 26 w 85"/>
                <a:gd name="T55" fmla="*/ 91 h 110"/>
                <a:gd name="T56" fmla="*/ 29 w 85"/>
                <a:gd name="T57" fmla="*/ 89 h 110"/>
                <a:gd name="T58" fmla="*/ 26 w 85"/>
                <a:gd name="T59" fmla="*/ 85 h 110"/>
                <a:gd name="T60" fmla="*/ 25 w 85"/>
                <a:gd name="T61" fmla="*/ 74 h 110"/>
                <a:gd name="T62" fmla="*/ 22 w 85"/>
                <a:gd name="T63" fmla="*/ 71 h 110"/>
                <a:gd name="T64" fmla="*/ 11 w 85"/>
                <a:gd name="T65" fmla="*/ 68 h 110"/>
                <a:gd name="T66" fmla="*/ 0 w 85"/>
                <a:gd name="T67" fmla="*/ 63 h 110"/>
                <a:gd name="T68" fmla="*/ 8 w 85"/>
                <a:gd name="T69" fmla="*/ 50 h 110"/>
                <a:gd name="T70" fmla="*/ 20 w 85"/>
                <a:gd name="T71" fmla="*/ 39 h 110"/>
                <a:gd name="T72" fmla="*/ 24 w 85"/>
                <a:gd name="T73" fmla="*/ 24 h 110"/>
                <a:gd name="T74" fmla="*/ 36 w 85"/>
                <a:gd name="T75" fmla="*/ 31 h 110"/>
                <a:gd name="T76" fmla="*/ 51 w 85"/>
                <a:gd name="T77" fmla="*/ 31 h 110"/>
                <a:gd name="T78" fmla="*/ 42 w 85"/>
                <a:gd name="T79" fmla="*/ 20 h 110"/>
                <a:gd name="T80" fmla="*/ 63 w 85"/>
                <a:gd name="T81" fmla="*/ 11 h 110"/>
                <a:gd name="T82" fmla="*/ 63 w 85"/>
                <a:gd name="T83" fmla="*/ 0 h 110"/>
                <a:gd name="T84" fmla="*/ 81 w 85"/>
                <a:gd name="T85" fmla="*/ 1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10">
                  <a:moveTo>
                    <a:pt x="81" y="12"/>
                  </a:moveTo>
                  <a:lnTo>
                    <a:pt x="85" y="16"/>
                  </a:lnTo>
                  <a:lnTo>
                    <a:pt x="78" y="14"/>
                  </a:lnTo>
                  <a:lnTo>
                    <a:pt x="75" y="21"/>
                  </a:lnTo>
                  <a:lnTo>
                    <a:pt x="74" y="28"/>
                  </a:lnTo>
                  <a:lnTo>
                    <a:pt x="82" y="43"/>
                  </a:lnTo>
                  <a:lnTo>
                    <a:pt x="76" y="48"/>
                  </a:lnTo>
                  <a:lnTo>
                    <a:pt x="75" y="52"/>
                  </a:lnTo>
                  <a:lnTo>
                    <a:pt x="72" y="58"/>
                  </a:lnTo>
                  <a:lnTo>
                    <a:pt x="62" y="61"/>
                  </a:lnTo>
                  <a:lnTo>
                    <a:pt x="58" y="66"/>
                  </a:lnTo>
                  <a:lnTo>
                    <a:pt x="61" y="75"/>
                  </a:lnTo>
                  <a:lnTo>
                    <a:pt x="61" y="78"/>
                  </a:lnTo>
                  <a:lnTo>
                    <a:pt x="69" y="81"/>
                  </a:lnTo>
                  <a:lnTo>
                    <a:pt x="83" y="90"/>
                  </a:lnTo>
                  <a:lnTo>
                    <a:pt x="83" y="95"/>
                  </a:lnTo>
                  <a:lnTo>
                    <a:pt x="76" y="96"/>
                  </a:lnTo>
                  <a:lnTo>
                    <a:pt x="65" y="97"/>
                  </a:lnTo>
                  <a:lnTo>
                    <a:pt x="62" y="107"/>
                  </a:lnTo>
                  <a:lnTo>
                    <a:pt x="55" y="106"/>
                  </a:lnTo>
                  <a:lnTo>
                    <a:pt x="54" y="108"/>
                  </a:lnTo>
                  <a:lnTo>
                    <a:pt x="44" y="104"/>
                  </a:lnTo>
                  <a:lnTo>
                    <a:pt x="44" y="108"/>
                  </a:lnTo>
                  <a:lnTo>
                    <a:pt x="40" y="110"/>
                  </a:lnTo>
                  <a:lnTo>
                    <a:pt x="37" y="106"/>
                  </a:lnTo>
                  <a:lnTo>
                    <a:pt x="32" y="104"/>
                  </a:lnTo>
                  <a:lnTo>
                    <a:pt x="26" y="100"/>
                  </a:lnTo>
                  <a:lnTo>
                    <a:pt x="26" y="91"/>
                  </a:lnTo>
                  <a:lnTo>
                    <a:pt x="29" y="89"/>
                  </a:lnTo>
                  <a:lnTo>
                    <a:pt x="26" y="85"/>
                  </a:lnTo>
                  <a:lnTo>
                    <a:pt x="25" y="74"/>
                  </a:lnTo>
                  <a:lnTo>
                    <a:pt x="22" y="71"/>
                  </a:lnTo>
                  <a:lnTo>
                    <a:pt x="11" y="68"/>
                  </a:lnTo>
                  <a:lnTo>
                    <a:pt x="0" y="63"/>
                  </a:lnTo>
                  <a:lnTo>
                    <a:pt x="8" y="50"/>
                  </a:lnTo>
                  <a:lnTo>
                    <a:pt x="20" y="39"/>
                  </a:lnTo>
                  <a:lnTo>
                    <a:pt x="24" y="24"/>
                  </a:lnTo>
                  <a:lnTo>
                    <a:pt x="36" y="31"/>
                  </a:lnTo>
                  <a:lnTo>
                    <a:pt x="51" y="31"/>
                  </a:lnTo>
                  <a:lnTo>
                    <a:pt x="42" y="20"/>
                  </a:lnTo>
                  <a:lnTo>
                    <a:pt x="63" y="11"/>
                  </a:lnTo>
                  <a:lnTo>
                    <a:pt x="63" y="0"/>
                  </a:lnTo>
                  <a:lnTo>
                    <a:pt x="81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7" name="Freeform 154">
              <a:extLst>
                <a:ext uri="{FF2B5EF4-FFF2-40B4-BE49-F238E27FC236}">
                  <a16:creationId xmlns:a16="http://schemas.microsoft.com/office/drawing/2014/main" id="{1D6CB8D5-76AA-A943-8F8C-FB917F3ED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368" y="2820455"/>
              <a:ext cx="87351" cy="190205"/>
            </a:xfrm>
            <a:custGeom>
              <a:avLst/>
              <a:gdLst>
                <a:gd name="T0" fmla="*/ 11 w 55"/>
                <a:gd name="T1" fmla="*/ 9 h 113"/>
                <a:gd name="T2" fmla="*/ 17 w 55"/>
                <a:gd name="T3" fmla="*/ 3 h 113"/>
                <a:gd name="T4" fmla="*/ 24 w 55"/>
                <a:gd name="T5" fmla="*/ 0 h 113"/>
                <a:gd name="T6" fmla="*/ 28 w 55"/>
                <a:gd name="T7" fmla="*/ 10 h 113"/>
                <a:gd name="T8" fmla="*/ 38 w 55"/>
                <a:gd name="T9" fmla="*/ 10 h 113"/>
                <a:gd name="T10" fmla="*/ 41 w 55"/>
                <a:gd name="T11" fmla="*/ 8 h 113"/>
                <a:gd name="T12" fmla="*/ 50 w 55"/>
                <a:gd name="T13" fmla="*/ 9 h 113"/>
                <a:gd name="T14" fmla="*/ 55 w 55"/>
                <a:gd name="T15" fmla="*/ 19 h 113"/>
                <a:gd name="T16" fmla="*/ 47 w 55"/>
                <a:gd name="T17" fmla="*/ 25 h 113"/>
                <a:gd name="T18" fmla="*/ 46 w 55"/>
                <a:gd name="T19" fmla="*/ 41 h 113"/>
                <a:gd name="T20" fmla="*/ 43 w 55"/>
                <a:gd name="T21" fmla="*/ 44 h 113"/>
                <a:gd name="T22" fmla="*/ 43 w 55"/>
                <a:gd name="T23" fmla="*/ 53 h 113"/>
                <a:gd name="T24" fmla="*/ 35 w 55"/>
                <a:gd name="T25" fmla="*/ 55 h 113"/>
                <a:gd name="T26" fmla="*/ 42 w 55"/>
                <a:gd name="T27" fmla="*/ 67 h 113"/>
                <a:gd name="T28" fmla="*/ 37 w 55"/>
                <a:gd name="T29" fmla="*/ 81 h 113"/>
                <a:gd name="T30" fmla="*/ 42 w 55"/>
                <a:gd name="T31" fmla="*/ 87 h 113"/>
                <a:gd name="T32" fmla="*/ 40 w 55"/>
                <a:gd name="T33" fmla="*/ 93 h 113"/>
                <a:gd name="T34" fmla="*/ 33 w 55"/>
                <a:gd name="T35" fmla="*/ 100 h 113"/>
                <a:gd name="T36" fmla="*/ 35 w 55"/>
                <a:gd name="T37" fmla="*/ 107 h 113"/>
                <a:gd name="T38" fmla="*/ 28 w 55"/>
                <a:gd name="T39" fmla="*/ 113 h 113"/>
                <a:gd name="T40" fmla="*/ 19 w 55"/>
                <a:gd name="T41" fmla="*/ 110 h 113"/>
                <a:gd name="T42" fmla="*/ 9 w 55"/>
                <a:gd name="T43" fmla="*/ 112 h 113"/>
                <a:gd name="T44" fmla="*/ 13 w 55"/>
                <a:gd name="T45" fmla="*/ 96 h 113"/>
                <a:gd name="T46" fmla="*/ 11 w 55"/>
                <a:gd name="T47" fmla="*/ 83 h 113"/>
                <a:gd name="T48" fmla="*/ 4 w 55"/>
                <a:gd name="T49" fmla="*/ 81 h 113"/>
                <a:gd name="T50" fmla="*/ 0 w 55"/>
                <a:gd name="T51" fmla="*/ 73 h 113"/>
                <a:gd name="T52" fmla="*/ 2 w 55"/>
                <a:gd name="T53" fmla="*/ 60 h 113"/>
                <a:gd name="T54" fmla="*/ 9 w 55"/>
                <a:gd name="T55" fmla="*/ 52 h 113"/>
                <a:gd name="T56" fmla="*/ 10 w 55"/>
                <a:gd name="T57" fmla="*/ 44 h 113"/>
                <a:gd name="T58" fmla="*/ 14 w 55"/>
                <a:gd name="T59" fmla="*/ 32 h 113"/>
                <a:gd name="T60" fmla="*/ 14 w 55"/>
                <a:gd name="T61" fmla="*/ 23 h 113"/>
                <a:gd name="T62" fmla="*/ 11 w 55"/>
                <a:gd name="T63" fmla="*/ 16 h 113"/>
                <a:gd name="T64" fmla="*/ 11 w 55"/>
                <a:gd name="T65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113">
                  <a:moveTo>
                    <a:pt x="11" y="9"/>
                  </a:moveTo>
                  <a:lnTo>
                    <a:pt x="17" y="3"/>
                  </a:lnTo>
                  <a:lnTo>
                    <a:pt x="24" y="0"/>
                  </a:lnTo>
                  <a:lnTo>
                    <a:pt x="28" y="10"/>
                  </a:lnTo>
                  <a:lnTo>
                    <a:pt x="38" y="10"/>
                  </a:lnTo>
                  <a:lnTo>
                    <a:pt x="41" y="8"/>
                  </a:lnTo>
                  <a:lnTo>
                    <a:pt x="50" y="9"/>
                  </a:lnTo>
                  <a:lnTo>
                    <a:pt x="55" y="19"/>
                  </a:lnTo>
                  <a:lnTo>
                    <a:pt x="47" y="25"/>
                  </a:lnTo>
                  <a:lnTo>
                    <a:pt x="46" y="41"/>
                  </a:lnTo>
                  <a:lnTo>
                    <a:pt x="43" y="44"/>
                  </a:lnTo>
                  <a:lnTo>
                    <a:pt x="43" y="53"/>
                  </a:lnTo>
                  <a:lnTo>
                    <a:pt x="35" y="55"/>
                  </a:lnTo>
                  <a:lnTo>
                    <a:pt x="42" y="67"/>
                  </a:lnTo>
                  <a:lnTo>
                    <a:pt x="37" y="81"/>
                  </a:lnTo>
                  <a:lnTo>
                    <a:pt x="42" y="87"/>
                  </a:lnTo>
                  <a:lnTo>
                    <a:pt x="40" y="93"/>
                  </a:lnTo>
                  <a:lnTo>
                    <a:pt x="33" y="100"/>
                  </a:lnTo>
                  <a:lnTo>
                    <a:pt x="35" y="107"/>
                  </a:lnTo>
                  <a:lnTo>
                    <a:pt x="28" y="113"/>
                  </a:lnTo>
                  <a:lnTo>
                    <a:pt x="19" y="110"/>
                  </a:lnTo>
                  <a:lnTo>
                    <a:pt x="9" y="112"/>
                  </a:lnTo>
                  <a:lnTo>
                    <a:pt x="13" y="96"/>
                  </a:lnTo>
                  <a:lnTo>
                    <a:pt x="11" y="83"/>
                  </a:lnTo>
                  <a:lnTo>
                    <a:pt x="4" y="81"/>
                  </a:lnTo>
                  <a:lnTo>
                    <a:pt x="0" y="73"/>
                  </a:lnTo>
                  <a:lnTo>
                    <a:pt x="2" y="60"/>
                  </a:lnTo>
                  <a:lnTo>
                    <a:pt x="9" y="52"/>
                  </a:lnTo>
                  <a:lnTo>
                    <a:pt x="10" y="44"/>
                  </a:lnTo>
                  <a:lnTo>
                    <a:pt x="14" y="32"/>
                  </a:lnTo>
                  <a:lnTo>
                    <a:pt x="14" y="23"/>
                  </a:lnTo>
                  <a:lnTo>
                    <a:pt x="11" y="16"/>
                  </a:lnTo>
                  <a:lnTo>
                    <a:pt x="11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8" name="Freeform 155">
              <a:extLst>
                <a:ext uri="{FF2B5EF4-FFF2-40B4-BE49-F238E27FC236}">
                  <a16:creationId xmlns:a16="http://schemas.microsoft.com/office/drawing/2014/main" id="{187BA7EB-E0C8-FC4F-9410-291712FCF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353" y="4973300"/>
              <a:ext cx="247758" cy="287832"/>
            </a:xfrm>
            <a:custGeom>
              <a:avLst/>
              <a:gdLst>
                <a:gd name="T0" fmla="*/ 0 w 156"/>
                <a:gd name="T1" fmla="*/ 61 h 171"/>
                <a:gd name="T2" fmla="*/ 4 w 156"/>
                <a:gd name="T3" fmla="*/ 36 h 171"/>
                <a:gd name="T4" fmla="*/ 3 w 156"/>
                <a:gd name="T5" fmla="*/ 25 h 171"/>
                <a:gd name="T6" fmla="*/ 10 w 156"/>
                <a:gd name="T7" fmla="*/ 6 h 171"/>
                <a:gd name="T8" fmla="*/ 41 w 156"/>
                <a:gd name="T9" fmla="*/ 0 h 171"/>
                <a:gd name="T10" fmla="*/ 58 w 156"/>
                <a:gd name="T11" fmla="*/ 1 h 171"/>
                <a:gd name="T12" fmla="*/ 76 w 156"/>
                <a:gd name="T13" fmla="*/ 11 h 171"/>
                <a:gd name="T14" fmla="*/ 77 w 156"/>
                <a:gd name="T15" fmla="*/ 18 h 171"/>
                <a:gd name="T16" fmla="*/ 83 w 156"/>
                <a:gd name="T17" fmla="*/ 29 h 171"/>
                <a:gd name="T18" fmla="*/ 85 w 156"/>
                <a:gd name="T19" fmla="*/ 57 h 171"/>
                <a:gd name="T20" fmla="*/ 104 w 156"/>
                <a:gd name="T21" fmla="*/ 61 h 171"/>
                <a:gd name="T22" fmla="*/ 111 w 156"/>
                <a:gd name="T23" fmla="*/ 57 h 171"/>
                <a:gd name="T24" fmla="*/ 124 w 156"/>
                <a:gd name="T25" fmla="*/ 63 h 171"/>
                <a:gd name="T26" fmla="*/ 128 w 156"/>
                <a:gd name="T27" fmla="*/ 69 h 171"/>
                <a:gd name="T28" fmla="*/ 132 w 156"/>
                <a:gd name="T29" fmla="*/ 88 h 171"/>
                <a:gd name="T30" fmla="*/ 135 w 156"/>
                <a:gd name="T31" fmla="*/ 96 h 171"/>
                <a:gd name="T32" fmla="*/ 141 w 156"/>
                <a:gd name="T33" fmla="*/ 97 h 171"/>
                <a:gd name="T34" fmla="*/ 148 w 156"/>
                <a:gd name="T35" fmla="*/ 94 h 171"/>
                <a:gd name="T36" fmla="*/ 155 w 156"/>
                <a:gd name="T37" fmla="*/ 97 h 171"/>
                <a:gd name="T38" fmla="*/ 156 w 156"/>
                <a:gd name="T39" fmla="*/ 109 h 171"/>
                <a:gd name="T40" fmla="*/ 155 w 156"/>
                <a:gd name="T41" fmla="*/ 121 h 171"/>
                <a:gd name="T42" fmla="*/ 153 w 156"/>
                <a:gd name="T43" fmla="*/ 133 h 171"/>
                <a:gd name="T44" fmla="*/ 152 w 156"/>
                <a:gd name="T45" fmla="*/ 151 h 171"/>
                <a:gd name="T46" fmla="*/ 138 w 156"/>
                <a:gd name="T47" fmla="*/ 167 h 171"/>
                <a:gd name="T48" fmla="*/ 124 w 156"/>
                <a:gd name="T49" fmla="*/ 171 h 171"/>
                <a:gd name="T50" fmla="*/ 104 w 156"/>
                <a:gd name="T51" fmla="*/ 167 h 171"/>
                <a:gd name="T52" fmla="*/ 85 w 156"/>
                <a:gd name="T53" fmla="*/ 162 h 171"/>
                <a:gd name="T54" fmla="*/ 99 w 156"/>
                <a:gd name="T55" fmla="*/ 130 h 171"/>
                <a:gd name="T56" fmla="*/ 95 w 156"/>
                <a:gd name="T57" fmla="*/ 121 h 171"/>
                <a:gd name="T58" fmla="*/ 76 w 156"/>
                <a:gd name="T59" fmla="*/ 113 h 171"/>
                <a:gd name="T60" fmla="*/ 52 w 156"/>
                <a:gd name="T61" fmla="*/ 98 h 171"/>
                <a:gd name="T62" fmla="*/ 37 w 156"/>
                <a:gd name="T63" fmla="*/ 95 h 171"/>
                <a:gd name="T64" fmla="*/ 0 w 156"/>
                <a:gd name="T65" fmla="*/ 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171">
                  <a:moveTo>
                    <a:pt x="0" y="61"/>
                  </a:moveTo>
                  <a:lnTo>
                    <a:pt x="4" y="36"/>
                  </a:lnTo>
                  <a:lnTo>
                    <a:pt x="3" y="25"/>
                  </a:lnTo>
                  <a:lnTo>
                    <a:pt x="10" y="6"/>
                  </a:lnTo>
                  <a:lnTo>
                    <a:pt x="41" y="0"/>
                  </a:lnTo>
                  <a:lnTo>
                    <a:pt x="58" y="1"/>
                  </a:lnTo>
                  <a:lnTo>
                    <a:pt x="76" y="11"/>
                  </a:lnTo>
                  <a:lnTo>
                    <a:pt x="77" y="18"/>
                  </a:lnTo>
                  <a:lnTo>
                    <a:pt x="83" y="29"/>
                  </a:lnTo>
                  <a:lnTo>
                    <a:pt x="85" y="57"/>
                  </a:lnTo>
                  <a:lnTo>
                    <a:pt x="104" y="61"/>
                  </a:lnTo>
                  <a:lnTo>
                    <a:pt x="111" y="57"/>
                  </a:lnTo>
                  <a:lnTo>
                    <a:pt x="124" y="63"/>
                  </a:lnTo>
                  <a:lnTo>
                    <a:pt x="128" y="69"/>
                  </a:lnTo>
                  <a:lnTo>
                    <a:pt x="132" y="88"/>
                  </a:lnTo>
                  <a:lnTo>
                    <a:pt x="135" y="96"/>
                  </a:lnTo>
                  <a:lnTo>
                    <a:pt x="141" y="97"/>
                  </a:lnTo>
                  <a:lnTo>
                    <a:pt x="148" y="94"/>
                  </a:lnTo>
                  <a:lnTo>
                    <a:pt x="155" y="97"/>
                  </a:lnTo>
                  <a:lnTo>
                    <a:pt x="156" y="109"/>
                  </a:lnTo>
                  <a:lnTo>
                    <a:pt x="155" y="121"/>
                  </a:lnTo>
                  <a:lnTo>
                    <a:pt x="153" y="133"/>
                  </a:lnTo>
                  <a:lnTo>
                    <a:pt x="152" y="151"/>
                  </a:lnTo>
                  <a:lnTo>
                    <a:pt x="138" y="167"/>
                  </a:lnTo>
                  <a:lnTo>
                    <a:pt x="124" y="171"/>
                  </a:lnTo>
                  <a:lnTo>
                    <a:pt x="104" y="167"/>
                  </a:lnTo>
                  <a:lnTo>
                    <a:pt x="85" y="162"/>
                  </a:lnTo>
                  <a:lnTo>
                    <a:pt x="99" y="130"/>
                  </a:lnTo>
                  <a:lnTo>
                    <a:pt x="95" y="121"/>
                  </a:lnTo>
                  <a:lnTo>
                    <a:pt x="76" y="113"/>
                  </a:lnTo>
                  <a:lnTo>
                    <a:pt x="52" y="98"/>
                  </a:lnTo>
                  <a:lnTo>
                    <a:pt x="37" y="95"/>
                  </a:lnTo>
                  <a:lnTo>
                    <a:pt x="0" y="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199" name="Freeform 156">
              <a:extLst>
                <a:ext uri="{FF2B5EF4-FFF2-40B4-BE49-F238E27FC236}">
                  <a16:creationId xmlns:a16="http://schemas.microsoft.com/office/drawing/2014/main" id="{A8479966-7974-8F47-8751-8D0CB6D6B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6626" y="3160466"/>
              <a:ext cx="17471" cy="40397"/>
            </a:xfrm>
            <a:custGeom>
              <a:avLst/>
              <a:gdLst>
                <a:gd name="T0" fmla="*/ 9 w 11"/>
                <a:gd name="T1" fmla="*/ 3 h 24"/>
                <a:gd name="T2" fmla="*/ 11 w 11"/>
                <a:gd name="T3" fmla="*/ 15 h 24"/>
                <a:gd name="T4" fmla="*/ 9 w 11"/>
                <a:gd name="T5" fmla="*/ 21 h 24"/>
                <a:gd name="T6" fmla="*/ 1 w 11"/>
                <a:gd name="T7" fmla="*/ 24 h 24"/>
                <a:gd name="T8" fmla="*/ 1 w 11"/>
                <a:gd name="T9" fmla="*/ 19 h 24"/>
                <a:gd name="T10" fmla="*/ 5 w 11"/>
                <a:gd name="T11" fmla="*/ 16 h 24"/>
                <a:gd name="T12" fmla="*/ 0 w 11"/>
                <a:gd name="T13" fmla="*/ 14 h 24"/>
                <a:gd name="T14" fmla="*/ 3 w 11"/>
                <a:gd name="T15" fmla="*/ 0 h 24"/>
                <a:gd name="T16" fmla="*/ 9 w 1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4">
                  <a:moveTo>
                    <a:pt x="9" y="3"/>
                  </a:moveTo>
                  <a:lnTo>
                    <a:pt x="11" y="15"/>
                  </a:lnTo>
                  <a:lnTo>
                    <a:pt x="9" y="21"/>
                  </a:lnTo>
                  <a:lnTo>
                    <a:pt x="1" y="24"/>
                  </a:lnTo>
                  <a:lnTo>
                    <a:pt x="1" y="19"/>
                  </a:lnTo>
                  <a:lnTo>
                    <a:pt x="5" y="16"/>
                  </a:lnTo>
                  <a:lnTo>
                    <a:pt x="0" y="14"/>
                  </a:lnTo>
                  <a:lnTo>
                    <a:pt x="3" y="0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0" name="Freeform 157">
              <a:extLst>
                <a:ext uri="{FF2B5EF4-FFF2-40B4-BE49-F238E27FC236}">
                  <a16:creationId xmlns:a16="http://schemas.microsoft.com/office/drawing/2014/main" id="{3F000676-5D85-DD41-93F7-A6E6D21B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965" y="3384336"/>
              <a:ext cx="26999" cy="53863"/>
            </a:xfrm>
            <a:custGeom>
              <a:avLst/>
              <a:gdLst>
                <a:gd name="T0" fmla="*/ 3 w 17"/>
                <a:gd name="T1" fmla="*/ 28 h 32"/>
                <a:gd name="T2" fmla="*/ 0 w 17"/>
                <a:gd name="T3" fmla="*/ 13 h 32"/>
                <a:gd name="T4" fmla="*/ 4 w 17"/>
                <a:gd name="T5" fmla="*/ 2 h 32"/>
                <a:gd name="T6" fmla="*/ 9 w 17"/>
                <a:gd name="T7" fmla="*/ 0 h 32"/>
                <a:gd name="T8" fmla="*/ 15 w 17"/>
                <a:gd name="T9" fmla="*/ 7 h 32"/>
                <a:gd name="T10" fmla="*/ 17 w 17"/>
                <a:gd name="T11" fmla="*/ 18 h 32"/>
                <a:gd name="T12" fmla="*/ 14 w 17"/>
                <a:gd name="T13" fmla="*/ 31 h 32"/>
                <a:gd name="T14" fmla="*/ 9 w 17"/>
                <a:gd name="T15" fmla="*/ 32 h 32"/>
                <a:gd name="T16" fmla="*/ 3 w 17"/>
                <a:gd name="T1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2">
                  <a:moveTo>
                    <a:pt x="3" y="28"/>
                  </a:moveTo>
                  <a:lnTo>
                    <a:pt x="0" y="13"/>
                  </a:lnTo>
                  <a:lnTo>
                    <a:pt x="4" y="2"/>
                  </a:lnTo>
                  <a:lnTo>
                    <a:pt x="9" y="0"/>
                  </a:lnTo>
                  <a:lnTo>
                    <a:pt x="15" y="7"/>
                  </a:lnTo>
                  <a:lnTo>
                    <a:pt x="17" y="18"/>
                  </a:lnTo>
                  <a:lnTo>
                    <a:pt x="14" y="31"/>
                  </a:lnTo>
                  <a:lnTo>
                    <a:pt x="9" y="32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1" name="Freeform 158">
              <a:extLst>
                <a:ext uri="{FF2B5EF4-FFF2-40B4-BE49-F238E27FC236}">
                  <a16:creationId xmlns:a16="http://schemas.microsoft.com/office/drawing/2014/main" id="{E96B7790-F2B9-DF41-8B87-120C99036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345" y="2616785"/>
              <a:ext cx="250934" cy="156540"/>
            </a:xfrm>
            <a:custGeom>
              <a:avLst/>
              <a:gdLst>
                <a:gd name="T0" fmla="*/ 37 w 158"/>
                <a:gd name="T1" fmla="*/ 7 h 93"/>
                <a:gd name="T2" fmla="*/ 44 w 158"/>
                <a:gd name="T3" fmla="*/ 3 h 93"/>
                <a:gd name="T4" fmla="*/ 54 w 158"/>
                <a:gd name="T5" fmla="*/ 5 h 93"/>
                <a:gd name="T6" fmla="*/ 64 w 158"/>
                <a:gd name="T7" fmla="*/ 5 h 93"/>
                <a:gd name="T8" fmla="*/ 72 w 158"/>
                <a:gd name="T9" fmla="*/ 10 h 93"/>
                <a:gd name="T10" fmla="*/ 78 w 158"/>
                <a:gd name="T11" fmla="*/ 7 h 93"/>
                <a:gd name="T12" fmla="*/ 89 w 158"/>
                <a:gd name="T13" fmla="*/ 5 h 93"/>
                <a:gd name="T14" fmla="*/ 93 w 158"/>
                <a:gd name="T15" fmla="*/ 0 h 93"/>
                <a:gd name="T16" fmla="*/ 100 w 158"/>
                <a:gd name="T17" fmla="*/ 0 h 93"/>
                <a:gd name="T18" fmla="*/ 105 w 158"/>
                <a:gd name="T19" fmla="*/ 2 h 93"/>
                <a:gd name="T20" fmla="*/ 110 w 158"/>
                <a:gd name="T21" fmla="*/ 8 h 93"/>
                <a:gd name="T22" fmla="*/ 117 w 158"/>
                <a:gd name="T23" fmla="*/ 17 h 93"/>
                <a:gd name="T24" fmla="*/ 128 w 158"/>
                <a:gd name="T25" fmla="*/ 29 h 93"/>
                <a:gd name="T26" fmla="*/ 130 w 158"/>
                <a:gd name="T27" fmla="*/ 38 h 93"/>
                <a:gd name="T28" fmla="*/ 129 w 158"/>
                <a:gd name="T29" fmla="*/ 47 h 93"/>
                <a:gd name="T30" fmla="*/ 133 w 158"/>
                <a:gd name="T31" fmla="*/ 56 h 93"/>
                <a:gd name="T32" fmla="*/ 141 w 158"/>
                <a:gd name="T33" fmla="*/ 59 h 93"/>
                <a:gd name="T34" fmla="*/ 149 w 158"/>
                <a:gd name="T35" fmla="*/ 56 h 93"/>
                <a:gd name="T36" fmla="*/ 156 w 158"/>
                <a:gd name="T37" fmla="*/ 60 h 93"/>
                <a:gd name="T38" fmla="*/ 158 w 158"/>
                <a:gd name="T39" fmla="*/ 65 h 93"/>
                <a:gd name="T40" fmla="*/ 150 w 158"/>
                <a:gd name="T41" fmla="*/ 69 h 93"/>
                <a:gd name="T42" fmla="*/ 145 w 158"/>
                <a:gd name="T43" fmla="*/ 67 h 93"/>
                <a:gd name="T44" fmla="*/ 143 w 158"/>
                <a:gd name="T45" fmla="*/ 92 h 93"/>
                <a:gd name="T46" fmla="*/ 133 w 158"/>
                <a:gd name="T47" fmla="*/ 90 h 93"/>
                <a:gd name="T48" fmla="*/ 121 w 158"/>
                <a:gd name="T49" fmla="*/ 83 h 93"/>
                <a:gd name="T50" fmla="*/ 101 w 158"/>
                <a:gd name="T51" fmla="*/ 87 h 93"/>
                <a:gd name="T52" fmla="*/ 94 w 158"/>
                <a:gd name="T53" fmla="*/ 93 h 93"/>
                <a:gd name="T54" fmla="*/ 69 w 158"/>
                <a:gd name="T55" fmla="*/ 91 h 93"/>
                <a:gd name="T56" fmla="*/ 56 w 158"/>
                <a:gd name="T57" fmla="*/ 88 h 93"/>
                <a:gd name="T58" fmla="*/ 50 w 158"/>
                <a:gd name="T59" fmla="*/ 90 h 93"/>
                <a:gd name="T60" fmla="*/ 44 w 158"/>
                <a:gd name="T61" fmla="*/ 81 h 93"/>
                <a:gd name="T62" fmla="*/ 41 w 158"/>
                <a:gd name="T63" fmla="*/ 78 h 93"/>
                <a:gd name="T64" fmla="*/ 45 w 158"/>
                <a:gd name="T65" fmla="*/ 74 h 93"/>
                <a:gd name="T66" fmla="*/ 40 w 158"/>
                <a:gd name="T67" fmla="*/ 72 h 93"/>
                <a:gd name="T68" fmla="*/ 36 w 158"/>
                <a:gd name="T69" fmla="*/ 76 h 93"/>
                <a:gd name="T70" fmla="*/ 25 w 158"/>
                <a:gd name="T71" fmla="*/ 70 h 93"/>
                <a:gd name="T72" fmla="*/ 23 w 158"/>
                <a:gd name="T73" fmla="*/ 62 h 93"/>
                <a:gd name="T74" fmla="*/ 13 w 158"/>
                <a:gd name="T75" fmla="*/ 57 h 93"/>
                <a:gd name="T76" fmla="*/ 10 w 158"/>
                <a:gd name="T77" fmla="*/ 51 h 93"/>
                <a:gd name="T78" fmla="*/ 0 w 158"/>
                <a:gd name="T79" fmla="*/ 43 h 93"/>
                <a:gd name="T80" fmla="*/ 13 w 158"/>
                <a:gd name="T81" fmla="*/ 39 h 93"/>
                <a:gd name="T82" fmla="*/ 22 w 158"/>
                <a:gd name="T83" fmla="*/ 25 h 93"/>
                <a:gd name="T84" fmla="*/ 28 w 158"/>
                <a:gd name="T85" fmla="*/ 11 h 93"/>
                <a:gd name="T86" fmla="*/ 37 w 158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" h="93">
                  <a:moveTo>
                    <a:pt x="37" y="7"/>
                  </a:moveTo>
                  <a:lnTo>
                    <a:pt x="44" y="3"/>
                  </a:lnTo>
                  <a:lnTo>
                    <a:pt x="54" y="5"/>
                  </a:lnTo>
                  <a:lnTo>
                    <a:pt x="64" y="5"/>
                  </a:lnTo>
                  <a:lnTo>
                    <a:pt x="72" y="10"/>
                  </a:lnTo>
                  <a:lnTo>
                    <a:pt x="78" y="7"/>
                  </a:lnTo>
                  <a:lnTo>
                    <a:pt x="89" y="5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5" y="2"/>
                  </a:lnTo>
                  <a:lnTo>
                    <a:pt x="110" y="8"/>
                  </a:lnTo>
                  <a:lnTo>
                    <a:pt x="117" y="17"/>
                  </a:lnTo>
                  <a:lnTo>
                    <a:pt x="128" y="29"/>
                  </a:lnTo>
                  <a:lnTo>
                    <a:pt x="130" y="38"/>
                  </a:lnTo>
                  <a:lnTo>
                    <a:pt x="129" y="47"/>
                  </a:lnTo>
                  <a:lnTo>
                    <a:pt x="133" y="56"/>
                  </a:lnTo>
                  <a:lnTo>
                    <a:pt x="141" y="59"/>
                  </a:lnTo>
                  <a:lnTo>
                    <a:pt x="149" y="56"/>
                  </a:lnTo>
                  <a:lnTo>
                    <a:pt x="156" y="60"/>
                  </a:lnTo>
                  <a:lnTo>
                    <a:pt x="158" y="65"/>
                  </a:lnTo>
                  <a:lnTo>
                    <a:pt x="150" y="69"/>
                  </a:lnTo>
                  <a:lnTo>
                    <a:pt x="145" y="67"/>
                  </a:lnTo>
                  <a:lnTo>
                    <a:pt x="143" y="92"/>
                  </a:lnTo>
                  <a:lnTo>
                    <a:pt x="133" y="90"/>
                  </a:lnTo>
                  <a:lnTo>
                    <a:pt x="121" y="83"/>
                  </a:lnTo>
                  <a:lnTo>
                    <a:pt x="101" y="87"/>
                  </a:lnTo>
                  <a:lnTo>
                    <a:pt x="94" y="93"/>
                  </a:lnTo>
                  <a:lnTo>
                    <a:pt x="69" y="91"/>
                  </a:lnTo>
                  <a:lnTo>
                    <a:pt x="56" y="88"/>
                  </a:lnTo>
                  <a:lnTo>
                    <a:pt x="50" y="90"/>
                  </a:lnTo>
                  <a:lnTo>
                    <a:pt x="44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0" y="72"/>
                  </a:lnTo>
                  <a:lnTo>
                    <a:pt x="36" y="76"/>
                  </a:lnTo>
                  <a:lnTo>
                    <a:pt x="25" y="70"/>
                  </a:lnTo>
                  <a:lnTo>
                    <a:pt x="23" y="62"/>
                  </a:lnTo>
                  <a:lnTo>
                    <a:pt x="13" y="57"/>
                  </a:lnTo>
                  <a:lnTo>
                    <a:pt x="10" y="51"/>
                  </a:lnTo>
                  <a:lnTo>
                    <a:pt x="0" y="43"/>
                  </a:lnTo>
                  <a:lnTo>
                    <a:pt x="13" y="39"/>
                  </a:lnTo>
                  <a:lnTo>
                    <a:pt x="22" y="25"/>
                  </a:lnTo>
                  <a:lnTo>
                    <a:pt x="28" y="11"/>
                  </a:lnTo>
                  <a:lnTo>
                    <a:pt x="37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2" name="Freeform 159">
              <a:extLst>
                <a:ext uri="{FF2B5EF4-FFF2-40B4-BE49-F238E27FC236}">
                  <a16:creationId xmlns:a16="http://schemas.microsoft.com/office/drawing/2014/main" id="{DF677C68-CEA2-9048-88F7-4061D6BEB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8670" y="2408066"/>
              <a:ext cx="238228" cy="286148"/>
            </a:xfrm>
            <a:custGeom>
              <a:avLst/>
              <a:gdLst>
                <a:gd name="T0" fmla="*/ 81 w 150"/>
                <a:gd name="T1" fmla="*/ 73 h 170"/>
                <a:gd name="T2" fmla="*/ 126 w 150"/>
                <a:gd name="T3" fmla="*/ 109 h 170"/>
                <a:gd name="T4" fmla="*/ 97 w 150"/>
                <a:gd name="T5" fmla="*/ 102 h 170"/>
                <a:gd name="T6" fmla="*/ 109 w 150"/>
                <a:gd name="T7" fmla="*/ 131 h 170"/>
                <a:gd name="T8" fmla="*/ 140 w 150"/>
                <a:gd name="T9" fmla="*/ 152 h 170"/>
                <a:gd name="T10" fmla="*/ 150 w 150"/>
                <a:gd name="T11" fmla="*/ 166 h 170"/>
                <a:gd name="T12" fmla="*/ 129 w 150"/>
                <a:gd name="T13" fmla="*/ 154 h 170"/>
                <a:gd name="T14" fmla="*/ 129 w 150"/>
                <a:gd name="T15" fmla="*/ 170 h 170"/>
                <a:gd name="T16" fmla="*/ 114 w 150"/>
                <a:gd name="T17" fmla="*/ 153 h 170"/>
                <a:gd name="T18" fmla="*/ 101 w 150"/>
                <a:gd name="T19" fmla="*/ 133 h 170"/>
                <a:gd name="T20" fmla="*/ 83 w 150"/>
                <a:gd name="T21" fmla="*/ 111 h 170"/>
                <a:gd name="T22" fmla="*/ 76 w 150"/>
                <a:gd name="T23" fmla="*/ 96 h 170"/>
                <a:gd name="T24" fmla="*/ 55 w 150"/>
                <a:gd name="T25" fmla="*/ 69 h 170"/>
                <a:gd name="T26" fmla="*/ 29 w 150"/>
                <a:gd name="T27" fmla="*/ 49 h 170"/>
                <a:gd name="T28" fmla="*/ 8 w 150"/>
                <a:gd name="T29" fmla="*/ 22 h 170"/>
                <a:gd name="T30" fmla="*/ 14 w 150"/>
                <a:gd name="T31" fmla="*/ 12 h 170"/>
                <a:gd name="T32" fmla="*/ 0 w 150"/>
                <a:gd name="T33" fmla="*/ 3 h 170"/>
                <a:gd name="T34" fmla="*/ 4 w 150"/>
                <a:gd name="T35" fmla="*/ 0 h 170"/>
                <a:gd name="T36" fmla="*/ 20 w 150"/>
                <a:gd name="T37" fmla="*/ 14 h 170"/>
                <a:gd name="T38" fmla="*/ 42 w 150"/>
                <a:gd name="T39" fmla="*/ 33 h 170"/>
                <a:gd name="T40" fmla="*/ 58 w 150"/>
                <a:gd name="T41" fmla="*/ 53 h 170"/>
                <a:gd name="T42" fmla="*/ 81 w 150"/>
                <a:gd name="T43" fmla="*/ 7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0">
                  <a:moveTo>
                    <a:pt x="81" y="73"/>
                  </a:moveTo>
                  <a:lnTo>
                    <a:pt x="126" y="109"/>
                  </a:lnTo>
                  <a:lnTo>
                    <a:pt x="97" y="102"/>
                  </a:lnTo>
                  <a:lnTo>
                    <a:pt x="109" y="131"/>
                  </a:lnTo>
                  <a:lnTo>
                    <a:pt x="140" y="152"/>
                  </a:lnTo>
                  <a:lnTo>
                    <a:pt x="150" y="166"/>
                  </a:lnTo>
                  <a:lnTo>
                    <a:pt x="129" y="154"/>
                  </a:lnTo>
                  <a:lnTo>
                    <a:pt x="129" y="170"/>
                  </a:lnTo>
                  <a:lnTo>
                    <a:pt x="114" y="153"/>
                  </a:lnTo>
                  <a:lnTo>
                    <a:pt x="101" y="133"/>
                  </a:lnTo>
                  <a:lnTo>
                    <a:pt x="83" y="111"/>
                  </a:lnTo>
                  <a:lnTo>
                    <a:pt x="76" y="96"/>
                  </a:lnTo>
                  <a:lnTo>
                    <a:pt x="55" y="69"/>
                  </a:lnTo>
                  <a:lnTo>
                    <a:pt x="29" y="49"/>
                  </a:lnTo>
                  <a:lnTo>
                    <a:pt x="8" y="22"/>
                  </a:lnTo>
                  <a:lnTo>
                    <a:pt x="14" y="12"/>
                  </a:lnTo>
                  <a:lnTo>
                    <a:pt x="0" y="3"/>
                  </a:lnTo>
                  <a:lnTo>
                    <a:pt x="4" y="0"/>
                  </a:lnTo>
                  <a:lnTo>
                    <a:pt x="20" y="14"/>
                  </a:lnTo>
                  <a:lnTo>
                    <a:pt x="42" y="33"/>
                  </a:lnTo>
                  <a:lnTo>
                    <a:pt x="58" y="53"/>
                  </a:lnTo>
                  <a:lnTo>
                    <a:pt x="81" y="7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3" name="Freeform 160">
              <a:extLst>
                <a:ext uri="{FF2B5EF4-FFF2-40B4-BE49-F238E27FC236}">
                  <a16:creationId xmlns:a16="http://schemas.microsoft.com/office/drawing/2014/main" id="{F0C76F9A-10A2-F649-9559-F6CF0741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463" y="2381134"/>
              <a:ext cx="76233" cy="28615"/>
            </a:xfrm>
            <a:custGeom>
              <a:avLst/>
              <a:gdLst>
                <a:gd name="T0" fmla="*/ 48 w 48"/>
                <a:gd name="T1" fmla="*/ 17 h 17"/>
                <a:gd name="T2" fmla="*/ 19 w 48"/>
                <a:gd name="T3" fmla="*/ 17 h 17"/>
                <a:gd name="T4" fmla="*/ 0 w 48"/>
                <a:gd name="T5" fmla="*/ 15 h 17"/>
                <a:gd name="T6" fmla="*/ 2 w 48"/>
                <a:gd name="T7" fmla="*/ 6 h 17"/>
                <a:gd name="T8" fmla="*/ 23 w 48"/>
                <a:gd name="T9" fmla="*/ 0 h 17"/>
                <a:gd name="T10" fmla="*/ 39 w 48"/>
                <a:gd name="T11" fmla="*/ 4 h 17"/>
                <a:gd name="T12" fmla="*/ 47 w 48"/>
                <a:gd name="T13" fmla="*/ 7 h 17"/>
                <a:gd name="T14" fmla="*/ 46 w 48"/>
                <a:gd name="T15" fmla="*/ 12 h 17"/>
                <a:gd name="T16" fmla="*/ 48 w 48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7">
                  <a:moveTo>
                    <a:pt x="48" y="17"/>
                  </a:moveTo>
                  <a:lnTo>
                    <a:pt x="19" y="17"/>
                  </a:lnTo>
                  <a:lnTo>
                    <a:pt x="0" y="15"/>
                  </a:lnTo>
                  <a:lnTo>
                    <a:pt x="2" y="6"/>
                  </a:lnTo>
                  <a:lnTo>
                    <a:pt x="23" y="0"/>
                  </a:lnTo>
                  <a:lnTo>
                    <a:pt x="39" y="4"/>
                  </a:lnTo>
                  <a:lnTo>
                    <a:pt x="47" y="7"/>
                  </a:lnTo>
                  <a:lnTo>
                    <a:pt x="46" y="12"/>
                  </a:lnTo>
                  <a:lnTo>
                    <a:pt x="48" y="17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>
                <a:solidFill>
                  <a:srgbClr val="00BAFF"/>
                </a:solidFill>
              </a:endParaRPr>
            </a:p>
          </p:txBody>
        </p:sp>
        <p:sp>
          <p:nvSpPr>
            <p:cNvPr id="204" name="Freeform 161">
              <a:extLst>
                <a:ext uri="{FF2B5EF4-FFF2-40B4-BE49-F238E27FC236}">
                  <a16:creationId xmlns:a16="http://schemas.microsoft.com/office/drawing/2014/main" id="{97CBE74F-DBE9-8245-8D48-E72EAC76B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4631" y="1805471"/>
              <a:ext cx="80998" cy="18516"/>
            </a:xfrm>
            <a:custGeom>
              <a:avLst/>
              <a:gdLst>
                <a:gd name="T0" fmla="*/ 51 w 51"/>
                <a:gd name="T1" fmla="*/ 10 h 11"/>
                <a:gd name="T2" fmla="*/ 32 w 51"/>
                <a:gd name="T3" fmla="*/ 11 h 11"/>
                <a:gd name="T4" fmla="*/ 3 w 51"/>
                <a:gd name="T5" fmla="*/ 9 h 11"/>
                <a:gd name="T6" fmla="*/ 0 w 51"/>
                <a:gd name="T7" fmla="*/ 8 h 11"/>
                <a:gd name="T8" fmla="*/ 2 w 51"/>
                <a:gd name="T9" fmla="*/ 2 h 11"/>
                <a:gd name="T10" fmla="*/ 15 w 51"/>
                <a:gd name="T11" fmla="*/ 0 h 11"/>
                <a:gd name="T12" fmla="*/ 43 w 51"/>
                <a:gd name="T13" fmla="*/ 6 h 11"/>
                <a:gd name="T14" fmla="*/ 51 w 51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1">
                  <a:moveTo>
                    <a:pt x="51" y="10"/>
                  </a:moveTo>
                  <a:lnTo>
                    <a:pt x="32" y="11"/>
                  </a:lnTo>
                  <a:lnTo>
                    <a:pt x="3" y="9"/>
                  </a:lnTo>
                  <a:lnTo>
                    <a:pt x="0" y="8"/>
                  </a:lnTo>
                  <a:lnTo>
                    <a:pt x="2" y="2"/>
                  </a:lnTo>
                  <a:lnTo>
                    <a:pt x="15" y="0"/>
                  </a:lnTo>
                  <a:lnTo>
                    <a:pt x="43" y="6"/>
                  </a:lnTo>
                  <a:lnTo>
                    <a:pt x="51" y="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5" name="Freeform 162">
              <a:extLst>
                <a:ext uri="{FF2B5EF4-FFF2-40B4-BE49-F238E27FC236}">
                  <a16:creationId xmlns:a16="http://schemas.microsoft.com/office/drawing/2014/main" id="{CAC81ACE-49AE-7341-8480-C60393DC8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100" y="1761707"/>
              <a:ext cx="101644" cy="21882"/>
            </a:xfrm>
            <a:custGeom>
              <a:avLst/>
              <a:gdLst>
                <a:gd name="T0" fmla="*/ 64 w 64"/>
                <a:gd name="T1" fmla="*/ 7 h 13"/>
                <a:gd name="T2" fmla="*/ 60 w 64"/>
                <a:gd name="T3" fmla="*/ 13 h 13"/>
                <a:gd name="T4" fmla="*/ 38 w 64"/>
                <a:gd name="T5" fmla="*/ 11 h 13"/>
                <a:gd name="T6" fmla="*/ 5 w 64"/>
                <a:gd name="T7" fmla="*/ 5 h 13"/>
                <a:gd name="T8" fmla="*/ 0 w 64"/>
                <a:gd name="T9" fmla="*/ 0 h 13"/>
                <a:gd name="T10" fmla="*/ 27 w 64"/>
                <a:gd name="T11" fmla="*/ 2 h 13"/>
                <a:gd name="T12" fmla="*/ 64 w 64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3">
                  <a:moveTo>
                    <a:pt x="64" y="7"/>
                  </a:moveTo>
                  <a:lnTo>
                    <a:pt x="60" y="13"/>
                  </a:lnTo>
                  <a:lnTo>
                    <a:pt x="38" y="11"/>
                  </a:lnTo>
                  <a:lnTo>
                    <a:pt x="5" y="5"/>
                  </a:lnTo>
                  <a:lnTo>
                    <a:pt x="0" y="0"/>
                  </a:lnTo>
                  <a:lnTo>
                    <a:pt x="27" y="2"/>
                  </a:lnTo>
                  <a:lnTo>
                    <a:pt x="64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6" name="Freeform 163">
              <a:extLst>
                <a:ext uri="{FF2B5EF4-FFF2-40B4-BE49-F238E27FC236}">
                  <a16:creationId xmlns:a16="http://schemas.microsoft.com/office/drawing/2014/main" id="{B993A0D0-83E6-EA42-BE43-9E584F5C5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0107" y="1744876"/>
              <a:ext cx="176289" cy="40397"/>
            </a:xfrm>
            <a:custGeom>
              <a:avLst/>
              <a:gdLst>
                <a:gd name="T0" fmla="*/ 102 w 111"/>
                <a:gd name="T1" fmla="*/ 9 h 24"/>
                <a:gd name="T2" fmla="*/ 111 w 111"/>
                <a:gd name="T3" fmla="*/ 21 h 24"/>
                <a:gd name="T4" fmla="*/ 64 w 111"/>
                <a:gd name="T5" fmla="*/ 20 h 24"/>
                <a:gd name="T6" fmla="*/ 50 w 111"/>
                <a:gd name="T7" fmla="*/ 24 h 24"/>
                <a:gd name="T8" fmla="*/ 10 w 111"/>
                <a:gd name="T9" fmla="*/ 14 h 24"/>
                <a:gd name="T10" fmla="*/ 0 w 111"/>
                <a:gd name="T11" fmla="*/ 3 h 24"/>
                <a:gd name="T12" fmla="*/ 12 w 111"/>
                <a:gd name="T13" fmla="*/ 0 h 24"/>
                <a:gd name="T14" fmla="*/ 45 w 111"/>
                <a:gd name="T15" fmla="*/ 1 h 24"/>
                <a:gd name="T16" fmla="*/ 102 w 111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24">
                  <a:moveTo>
                    <a:pt x="102" y="9"/>
                  </a:moveTo>
                  <a:lnTo>
                    <a:pt x="111" y="21"/>
                  </a:lnTo>
                  <a:lnTo>
                    <a:pt x="64" y="20"/>
                  </a:lnTo>
                  <a:lnTo>
                    <a:pt x="50" y="24"/>
                  </a:lnTo>
                  <a:lnTo>
                    <a:pt x="10" y="14"/>
                  </a:lnTo>
                  <a:lnTo>
                    <a:pt x="0" y="3"/>
                  </a:lnTo>
                  <a:lnTo>
                    <a:pt x="12" y="0"/>
                  </a:lnTo>
                  <a:lnTo>
                    <a:pt x="45" y="1"/>
                  </a:lnTo>
                  <a:lnTo>
                    <a:pt x="102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7" name="Freeform 164">
              <a:extLst>
                <a:ext uri="{FF2B5EF4-FFF2-40B4-BE49-F238E27FC236}">
                  <a16:creationId xmlns:a16="http://schemas.microsoft.com/office/drawing/2014/main" id="{809EFC95-937A-1744-9ECA-44BAC751F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46" y="1724676"/>
              <a:ext cx="268404" cy="170007"/>
            </a:xfrm>
            <a:custGeom>
              <a:avLst/>
              <a:gdLst>
                <a:gd name="T0" fmla="*/ 90 w 169"/>
                <a:gd name="T1" fmla="*/ 100 h 101"/>
                <a:gd name="T2" fmla="*/ 83 w 169"/>
                <a:gd name="T3" fmla="*/ 101 h 101"/>
                <a:gd name="T4" fmla="*/ 39 w 169"/>
                <a:gd name="T5" fmla="*/ 99 h 101"/>
                <a:gd name="T6" fmla="*/ 32 w 169"/>
                <a:gd name="T7" fmla="*/ 92 h 101"/>
                <a:gd name="T8" fmla="*/ 6 w 169"/>
                <a:gd name="T9" fmla="*/ 87 h 101"/>
                <a:gd name="T10" fmla="*/ 0 w 169"/>
                <a:gd name="T11" fmla="*/ 78 h 101"/>
                <a:gd name="T12" fmla="*/ 11 w 169"/>
                <a:gd name="T13" fmla="*/ 75 h 101"/>
                <a:gd name="T14" fmla="*/ 5 w 169"/>
                <a:gd name="T15" fmla="*/ 66 h 101"/>
                <a:gd name="T16" fmla="*/ 23 w 169"/>
                <a:gd name="T17" fmla="*/ 52 h 101"/>
                <a:gd name="T18" fmla="*/ 10 w 169"/>
                <a:gd name="T19" fmla="*/ 50 h 101"/>
                <a:gd name="T20" fmla="*/ 32 w 169"/>
                <a:gd name="T21" fmla="*/ 36 h 101"/>
                <a:gd name="T22" fmla="*/ 24 w 169"/>
                <a:gd name="T23" fmla="*/ 29 h 101"/>
                <a:gd name="T24" fmla="*/ 46 w 169"/>
                <a:gd name="T25" fmla="*/ 20 h 101"/>
                <a:gd name="T26" fmla="*/ 80 w 169"/>
                <a:gd name="T27" fmla="*/ 10 h 101"/>
                <a:gd name="T28" fmla="*/ 118 w 169"/>
                <a:gd name="T29" fmla="*/ 8 h 101"/>
                <a:gd name="T30" fmla="*/ 134 w 169"/>
                <a:gd name="T31" fmla="*/ 2 h 101"/>
                <a:gd name="T32" fmla="*/ 156 w 169"/>
                <a:gd name="T33" fmla="*/ 0 h 101"/>
                <a:gd name="T34" fmla="*/ 169 w 169"/>
                <a:gd name="T35" fmla="*/ 6 h 101"/>
                <a:gd name="T36" fmla="*/ 165 w 169"/>
                <a:gd name="T37" fmla="*/ 11 h 101"/>
                <a:gd name="T38" fmla="*/ 127 w 169"/>
                <a:gd name="T39" fmla="*/ 18 h 101"/>
                <a:gd name="T40" fmla="*/ 95 w 169"/>
                <a:gd name="T41" fmla="*/ 26 h 101"/>
                <a:gd name="T42" fmla="*/ 67 w 169"/>
                <a:gd name="T43" fmla="*/ 41 h 101"/>
                <a:gd name="T44" fmla="*/ 58 w 169"/>
                <a:gd name="T45" fmla="*/ 56 h 101"/>
                <a:gd name="T46" fmla="*/ 47 w 169"/>
                <a:gd name="T47" fmla="*/ 72 h 101"/>
                <a:gd name="T48" fmla="*/ 57 w 169"/>
                <a:gd name="T49" fmla="*/ 86 h 101"/>
                <a:gd name="T50" fmla="*/ 90 w 169"/>
                <a:gd name="T51" fmla="*/ 10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9" h="101">
                  <a:moveTo>
                    <a:pt x="90" y="100"/>
                  </a:moveTo>
                  <a:lnTo>
                    <a:pt x="83" y="101"/>
                  </a:lnTo>
                  <a:lnTo>
                    <a:pt x="39" y="99"/>
                  </a:lnTo>
                  <a:lnTo>
                    <a:pt x="32" y="92"/>
                  </a:lnTo>
                  <a:lnTo>
                    <a:pt x="6" y="87"/>
                  </a:lnTo>
                  <a:lnTo>
                    <a:pt x="0" y="78"/>
                  </a:lnTo>
                  <a:lnTo>
                    <a:pt x="11" y="75"/>
                  </a:lnTo>
                  <a:lnTo>
                    <a:pt x="5" y="66"/>
                  </a:lnTo>
                  <a:lnTo>
                    <a:pt x="23" y="52"/>
                  </a:lnTo>
                  <a:lnTo>
                    <a:pt x="10" y="50"/>
                  </a:lnTo>
                  <a:lnTo>
                    <a:pt x="32" y="36"/>
                  </a:lnTo>
                  <a:lnTo>
                    <a:pt x="24" y="29"/>
                  </a:lnTo>
                  <a:lnTo>
                    <a:pt x="46" y="20"/>
                  </a:lnTo>
                  <a:lnTo>
                    <a:pt x="80" y="10"/>
                  </a:lnTo>
                  <a:lnTo>
                    <a:pt x="118" y="8"/>
                  </a:lnTo>
                  <a:lnTo>
                    <a:pt x="134" y="2"/>
                  </a:lnTo>
                  <a:lnTo>
                    <a:pt x="156" y="0"/>
                  </a:lnTo>
                  <a:lnTo>
                    <a:pt x="169" y="6"/>
                  </a:lnTo>
                  <a:lnTo>
                    <a:pt x="165" y="11"/>
                  </a:lnTo>
                  <a:lnTo>
                    <a:pt x="127" y="18"/>
                  </a:lnTo>
                  <a:lnTo>
                    <a:pt x="95" y="26"/>
                  </a:lnTo>
                  <a:lnTo>
                    <a:pt x="67" y="41"/>
                  </a:lnTo>
                  <a:lnTo>
                    <a:pt x="58" y="56"/>
                  </a:lnTo>
                  <a:lnTo>
                    <a:pt x="47" y="72"/>
                  </a:lnTo>
                  <a:lnTo>
                    <a:pt x="57" y="86"/>
                  </a:lnTo>
                  <a:lnTo>
                    <a:pt x="90" y="10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8" name="Freeform 165">
              <a:extLst>
                <a:ext uri="{FF2B5EF4-FFF2-40B4-BE49-F238E27FC236}">
                  <a16:creationId xmlns:a16="http://schemas.microsoft.com/office/drawing/2014/main" id="{3208AF02-BB09-5840-9F43-E2FD2AFA4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7600" y="1665763"/>
              <a:ext cx="98468" cy="35349"/>
            </a:xfrm>
            <a:custGeom>
              <a:avLst/>
              <a:gdLst>
                <a:gd name="T0" fmla="*/ 62 w 62"/>
                <a:gd name="T1" fmla="*/ 15 h 21"/>
                <a:gd name="T2" fmla="*/ 2 w 62"/>
                <a:gd name="T3" fmla="*/ 21 h 21"/>
                <a:gd name="T4" fmla="*/ 0 w 62"/>
                <a:gd name="T5" fmla="*/ 2 h 21"/>
                <a:gd name="T6" fmla="*/ 8 w 62"/>
                <a:gd name="T7" fmla="*/ 0 h 21"/>
                <a:gd name="T8" fmla="*/ 18 w 62"/>
                <a:gd name="T9" fmla="*/ 1 h 21"/>
                <a:gd name="T10" fmla="*/ 58 w 62"/>
                <a:gd name="T11" fmla="*/ 9 h 21"/>
                <a:gd name="T12" fmla="*/ 62 w 62"/>
                <a:gd name="T1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1">
                  <a:moveTo>
                    <a:pt x="62" y="15"/>
                  </a:moveTo>
                  <a:lnTo>
                    <a:pt x="2" y="21"/>
                  </a:lnTo>
                  <a:lnTo>
                    <a:pt x="0" y="2"/>
                  </a:lnTo>
                  <a:lnTo>
                    <a:pt x="8" y="0"/>
                  </a:lnTo>
                  <a:lnTo>
                    <a:pt x="18" y="1"/>
                  </a:lnTo>
                  <a:lnTo>
                    <a:pt x="58" y="9"/>
                  </a:lnTo>
                  <a:lnTo>
                    <a:pt x="62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09" name="Freeform 166">
              <a:extLst>
                <a:ext uri="{FF2B5EF4-FFF2-40B4-BE49-F238E27FC236}">
                  <a16:creationId xmlns:a16="http://schemas.microsoft.com/office/drawing/2014/main" id="{7E12E269-929E-A64E-A6A2-632A799F8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042" y="1630416"/>
              <a:ext cx="119115" cy="20198"/>
            </a:xfrm>
            <a:custGeom>
              <a:avLst/>
              <a:gdLst>
                <a:gd name="T0" fmla="*/ 72 w 75"/>
                <a:gd name="T1" fmla="*/ 5 h 12"/>
                <a:gd name="T2" fmla="*/ 58 w 75"/>
                <a:gd name="T3" fmla="*/ 7 h 12"/>
                <a:gd name="T4" fmla="*/ 48 w 75"/>
                <a:gd name="T5" fmla="*/ 8 h 12"/>
                <a:gd name="T6" fmla="*/ 48 w 75"/>
                <a:gd name="T7" fmla="*/ 10 h 12"/>
                <a:gd name="T8" fmla="*/ 36 w 75"/>
                <a:gd name="T9" fmla="*/ 12 h 12"/>
                <a:gd name="T10" fmla="*/ 22 w 75"/>
                <a:gd name="T11" fmla="*/ 9 h 12"/>
                <a:gd name="T12" fmla="*/ 26 w 75"/>
                <a:gd name="T13" fmla="*/ 5 h 12"/>
                <a:gd name="T14" fmla="*/ 0 w 75"/>
                <a:gd name="T15" fmla="*/ 5 h 12"/>
                <a:gd name="T16" fmla="*/ 21 w 75"/>
                <a:gd name="T17" fmla="*/ 2 h 12"/>
                <a:gd name="T18" fmla="*/ 38 w 75"/>
                <a:gd name="T19" fmla="*/ 2 h 12"/>
                <a:gd name="T20" fmla="*/ 43 w 75"/>
                <a:gd name="T21" fmla="*/ 5 h 12"/>
                <a:gd name="T22" fmla="*/ 47 w 75"/>
                <a:gd name="T23" fmla="*/ 2 h 12"/>
                <a:gd name="T24" fmla="*/ 56 w 75"/>
                <a:gd name="T25" fmla="*/ 0 h 12"/>
                <a:gd name="T26" fmla="*/ 75 w 75"/>
                <a:gd name="T27" fmla="*/ 3 h 12"/>
                <a:gd name="T28" fmla="*/ 72 w 75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2">
                  <a:moveTo>
                    <a:pt x="72" y="5"/>
                  </a:moveTo>
                  <a:lnTo>
                    <a:pt x="58" y="7"/>
                  </a:lnTo>
                  <a:lnTo>
                    <a:pt x="48" y="8"/>
                  </a:lnTo>
                  <a:lnTo>
                    <a:pt x="48" y="10"/>
                  </a:lnTo>
                  <a:lnTo>
                    <a:pt x="36" y="12"/>
                  </a:lnTo>
                  <a:lnTo>
                    <a:pt x="22" y="9"/>
                  </a:lnTo>
                  <a:lnTo>
                    <a:pt x="26" y="5"/>
                  </a:lnTo>
                  <a:lnTo>
                    <a:pt x="0" y="5"/>
                  </a:lnTo>
                  <a:lnTo>
                    <a:pt x="21" y="2"/>
                  </a:lnTo>
                  <a:lnTo>
                    <a:pt x="38" y="2"/>
                  </a:lnTo>
                  <a:lnTo>
                    <a:pt x="43" y="5"/>
                  </a:lnTo>
                  <a:lnTo>
                    <a:pt x="47" y="2"/>
                  </a:lnTo>
                  <a:lnTo>
                    <a:pt x="56" y="0"/>
                  </a:lnTo>
                  <a:lnTo>
                    <a:pt x="75" y="3"/>
                  </a:lnTo>
                  <a:lnTo>
                    <a:pt x="72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0" name="Freeform 167">
              <a:extLst>
                <a:ext uri="{FF2B5EF4-FFF2-40B4-BE49-F238E27FC236}">
                  <a16:creationId xmlns:a16="http://schemas.microsoft.com/office/drawing/2014/main" id="{E567B6ED-B1EA-034D-9123-CEB945C17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783" y="1623683"/>
              <a:ext cx="198524" cy="57230"/>
            </a:xfrm>
            <a:custGeom>
              <a:avLst/>
              <a:gdLst>
                <a:gd name="T0" fmla="*/ 125 w 125"/>
                <a:gd name="T1" fmla="*/ 32 h 34"/>
                <a:gd name="T2" fmla="*/ 102 w 125"/>
                <a:gd name="T3" fmla="*/ 34 h 34"/>
                <a:gd name="T4" fmla="*/ 65 w 125"/>
                <a:gd name="T5" fmla="*/ 30 h 34"/>
                <a:gd name="T6" fmla="*/ 39 w 125"/>
                <a:gd name="T7" fmla="*/ 24 h 34"/>
                <a:gd name="T8" fmla="*/ 19 w 125"/>
                <a:gd name="T9" fmla="*/ 15 h 34"/>
                <a:gd name="T10" fmla="*/ 0 w 125"/>
                <a:gd name="T11" fmla="*/ 12 h 34"/>
                <a:gd name="T12" fmla="*/ 19 w 125"/>
                <a:gd name="T13" fmla="*/ 3 h 34"/>
                <a:gd name="T14" fmla="*/ 39 w 125"/>
                <a:gd name="T15" fmla="*/ 0 h 34"/>
                <a:gd name="T16" fmla="*/ 70 w 125"/>
                <a:gd name="T17" fmla="*/ 7 h 34"/>
                <a:gd name="T18" fmla="*/ 113 w 125"/>
                <a:gd name="T19" fmla="*/ 19 h 34"/>
                <a:gd name="T20" fmla="*/ 125 w 125"/>
                <a:gd name="T21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34">
                  <a:moveTo>
                    <a:pt x="125" y="32"/>
                  </a:moveTo>
                  <a:lnTo>
                    <a:pt x="102" y="34"/>
                  </a:lnTo>
                  <a:lnTo>
                    <a:pt x="65" y="30"/>
                  </a:lnTo>
                  <a:lnTo>
                    <a:pt x="39" y="24"/>
                  </a:lnTo>
                  <a:lnTo>
                    <a:pt x="19" y="15"/>
                  </a:lnTo>
                  <a:lnTo>
                    <a:pt x="0" y="12"/>
                  </a:lnTo>
                  <a:lnTo>
                    <a:pt x="19" y="3"/>
                  </a:lnTo>
                  <a:lnTo>
                    <a:pt x="39" y="0"/>
                  </a:lnTo>
                  <a:lnTo>
                    <a:pt x="70" y="7"/>
                  </a:lnTo>
                  <a:lnTo>
                    <a:pt x="113" y="19"/>
                  </a:lnTo>
                  <a:lnTo>
                    <a:pt x="125" y="3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1" name="Freeform 168">
              <a:extLst>
                <a:ext uri="{FF2B5EF4-FFF2-40B4-BE49-F238E27FC236}">
                  <a16:creationId xmlns:a16="http://schemas.microsoft.com/office/drawing/2014/main" id="{A37374C6-75D5-5143-A164-CC9D5FFA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747" y="4337040"/>
              <a:ext cx="52411" cy="62280"/>
            </a:xfrm>
            <a:custGeom>
              <a:avLst/>
              <a:gdLst>
                <a:gd name="T0" fmla="*/ 25 w 33"/>
                <a:gd name="T1" fmla="*/ 0 h 37"/>
                <a:gd name="T2" fmla="*/ 33 w 33"/>
                <a:gd name="T3" fmla="*/ 12 h 37"/>
                <a:gd name="T4" fmla="*/ 31 w 33"/>
                <a:gd name="T5" fmla="*/ 24 h 37"/>
                <a:gd name="T6" fmla="*/ 26 w 33"/>
                <a:gd name="T7" fmla="*/ 27 h 37"/>
                <a:gd name="T8" fmla="*/ 16 w 33"/>
                <a:gd name="T9" fmla="*/ 25 h 37"/>
                <a:gd name="T10" fmla="*/ 11 w 33"/>
                <a:gd name="T11" fmla="*/ 37 h 37"/>
                <a:gd name="T12" fmla="*/ 0 w 33"/>
                <a:gd name="T13" fmla="*/ 35 h 37"/>
                <a:gd name="T14" fmla="*/ 1 w 33"/>
                <a:gd name="T15" fmla="*/ 24 h 37"/>
                <a:gd name="T16" fmla="*/ 4 w 33"/>
                <a:gd name="T17" fmla="*/ 22 h 37"/>
                <a:gd name="T18" fmla="*/ 4 w 33"/>
                <a:gd name="T19" fmla="*/ 10 h 37"/>
                <a:gd name="T20" fmla="*/ 10 w 33"/>
                <a:gd name="T21" fmla="*/ 4 h 37"/>
                <a:gd name="T22" fmla="*/ 14 w 33"/>
                <a:gd name="T23" fmla="*/ 6 h 37"/>
                <a:gd name="T24" fmla="*/ 25 w 3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7">
                  <a:moveTo>
                    <a:pt x="25" y="0"/>
                  </a:moveTo>
                  <a:lnTo>
                    <a:pt x="33" y="12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16" y="25"/>
                  </a:lnTo>
                  <a:lnTo>
                    <a:pt x="11" y="37"/>
                  </a:lnTo>
                  <a:lnTo>
                    <a:pt x="0" y="35"/>
                  </a:lnTo>
                  <a:lnTo>
                    <a:pt x="1" y="24"/>
                  </a:lnTo>
                  <a:lnTo>
                    <a:pt x="4" y="22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4" y="6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2" name="Freeform 169">
              <a:extLst>
                <a:ext uri="{FF2B5EF4-FFF2-40B4-BE49-F238E27FC236}">
                  <a16:creationId xmlns:a16="http://schemas.microsoft.com/office/drawing/2014/main" id="{03B928B9-DF82-994C-9D7F-27CCCCEB2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080" y="3330473"/>
              <a:ext cx="244581" cy="232285"/>
            </a:xfrm>
            <a:custGeom>
              <a:avLst/>
              <a:gdLst>
                <a:gd name="T0" fmla="*/ 151 w 154"/>
                <a:gd name="T1" fmla="*/ 11 h 138"/>
                <a:gd name="T2" fmla="*/ 151 w 154"/>
                <a:gd name="T3" fmla="*/ 0 h 138"/>
                <a:gd name="T4" fmla="*/ 154 w 154"/>
                <a:gd name="T5" fmla="*/ 0 h 138"/>
                <a:gd name="T6" fmla="*/ 154 w 154"/>
                <a:gd name="T7" fmla="*/ 1 h 138"/>
                <a:gd name="T8" fmla="*/ 153 w 154"/>
                <a:gd name="T9" fmla="*/ 5 h 138"/>
                <a:gd name="T10" fmla="*/ 153 w 154"/>
                <a:gd name="T11" fmla="*/ 37 h 138"/>
                <a:gd name="T12" fmla="*/ 94 w 154"/>
                <a:gd name="T13" fmla="*/ 36 h 138"/>
                <a:gd name="T14" fmla="*/ 93 w 154"/>
                <a:gd name="T15" fmla="*/ 89 h 138"/>
                <a:gd name="T16" fmla="*/ 77 w 154"/>
                <a:gd name="T17" fmla="*/ 91 h 138"/>
                <a:gd name="T18" fmla="*/ 72 w 154"/>
                <a:gd name="T19" fmla="*/ 101 h 138"/>
                <a:gd name="T20" fmla="*/ 75 w 154"/>
                <a:gd name="T21" fmla="*/ 131 h 138"/>
                <a:gd name="T22" fmla="*/ 4 w 154"/>
                <a:gd name="T23" fmla="*/ 131 h 138"/>
                <a:gd name="T24" fmla="*/ 0 w 154"/>
                <a:gd name="T25" fmla="*/ 138 h 138"/>
                <a:gd name="T26" fmla="*/ 1 w 154"/>
                <a:gd name="T27" fmla="*/ 129 h 138"/>
                <a:gd name="T28" fmla="*/ 1 w 154"/>
                <a:gd name="T29" fmla="*/ 129 h 138"/>
                <a:gd name="T30" fmla="*/ 42 w 154"/>
                <a:gd name="T31" fmla="*/ 128 h 138"/>
                <a:gd name="T32" fmla="*/ 44 w 154"/>
                <a:gd name="T33" fmla="*/ 120 h 138"/>
                <a:gd name="T34" fmla="*/ 52 w 154"/>
                <a:gd name="T35" fmla="*/ 111 h 138"/>
                <a:gd name="T36" fmla="*/ 59 w 154"/>
                <a:gd name="T37" fmla="*/ 82 h 138"/>
                <a:gd name="T38" fmla="*/ 84 w 154"/>
                <a:gd name="T39" fmla="*/ 60 h 138"/>
                <a:gd name="T40" fmla="*/ 93 w 154"/>
                <a:gd name="T41" fmla="*/ 34 h 138"/>
                <a:gd name="T42" fmla="*/ 99 w 154"/>
                <a:gd name="T43" fmla="*/ 32 h 138"/>
                <a:gd name="T44" fmla="*/ 105 w 154"/>
                <a:gd name="T45" fmla="*/ 16 h 138"/>
                <a:gd name="T46" fmla="*/ 120 w 154"/>
                <a:gd name="T47" fmla="*/ 14 h 138"/>
                <a:gd name="T48" fmla="*/ 126 w 154"/>
                <a:gd name="T49" fmla="*/ 16 h 138"/>
                <a:gd name="T50" fmla="*/ 134 w 154"/>
                <a:gd name="T51" fmla="*/ 16 h 138"/>
                <a:gd name="T52" fmla="*/ 140 w 154"/>
                <a:gd name="T53" fmla="*/ 12 h 138"/>
                <a:gd name="T54" fmla="*/ 151 w 154"/>
                <a:gd name="T55" fmla="*/ 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138">
                  <a:moveTo>
                    <a:pt x="151" y="11"/>
                  </a:moveTo>
                  <a:lnTo>
                    <a:pt x="151" y="0"/>
                  </a:lnTo>
                  <a:lnTo>
                    <a:pt x="154" y="0"/>
                  </a:lnTo>
                  <a:lnTo>
                    <a:pt x="154" y="1"/>
                  </a:lnTo>
                  <a:lnTo>
                    <a:pt x="153" y="5"/>
                  </a:lnTo>
                  <a:lnTo>
                    <a:pt x="153" y="37"/>
                  </a:lnTo>
                  <a:lnTo>
                    <a:pt x="94" y="36"/>
                  </a:lnTo>
                  <a:lnTo>
                    <a:pt x="93" y="89"/>
                  </a:lnTo>
                  <a:lnTo>
                    <a:pt x="77" y="91"/>
                  </a:lnTo>
                  <a:lnTo>
                    <a:pt x="72" y="101"/>
                  </a:lnTo>
                  <a:lnTo>
                    <a:pt x="75" y="131"/>
                  </a:lnTo>
                  <a:lnTo>
                    <a:pt x="4" y="131"/>
                  </a:lnTo>
                  <a:lnTo>
                    <a:pt x="0" y="138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42" y="128"/>
                  </a:lnTo>
                  <a:lnTo>
                    <a:pt x="44" y="120"/>
                  </a:lnTo>
                  <a:lnTo>
                    <a:pt x="52" y="111"/>
                  </a:lnTo>
                  <a:lnTo>
                    <a:pt x="59" y="82"/>
                  </a:lnTo>
                  <a:lnTo>
                    <a:pt x="84" y="60"/>
                  </a:lnTo>
                  <a:lnTo>
                    <a:pt x="93" y="34"/>
                  </a:lnTo>
                  <a:lnTo>
                    <a:pt x="99" y="32"/>
                  </a:lnTo>
                  <a:lnTo>
                    <a:pt x="105" y="16"/>
                  </a:lnTo>
                  <a:lnTo>
                    <a:pt x="120" y="14"/>
                  </a:lnTo>
                  <a:lnTo>
                    <a:pt x="126" y="16"/>
                  </a:lnTo>
                  <a:lnTo>
                    <a:pt x="134" y="16"/>
                  </a:lnTo>
                  <a:lnTo>
                    <a:pt x="140" y="12"/>
                  </a:lnTo>
                  <a:lnTo>
                    <a:pt x="151" y="1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3" name="Freeform 170">
              <a:extLst>
                <a:ext uri="{FF2B5EF4-FFF2-40B4-BE49-F238E27FC236}">
                  <a16:creationId xmlns:a16="http://schemas.microsoft.com/office/drawing/2014/main" id="{AED48774-C7FC-C34D-9428-1E6B88E01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802" y="3173932"/>
              <a:ext cx="614630" cy="552097"/>
            </a:xfrm>
            <a:custGeom>
              <a:avLst/>
              <a:gdLst>
                <a:gd name="T0" fmla="*/ 161 w 387"/>
                <a:gd name="T1" fmla="*/ 319 h 328"/>
                <a:gd name="T2" fmla="*/ 153 w 387"/>
                <a:gd name="T3" fmla="*/ 304 h 328"/>
                <a:gd name="T4" fmla="*/ 132 w 387"/>
                <a:gd name="T5" fmla="*/ 280 h 328"/>
                <a:gd name="T6" fmla="*/ 113 w 387"/>
                <a:gd name="T7" fmla="*/ 248 h 328"/>
                <a:gd name="T8" fmla="*/ 91 w 387"/>
                <a:gd name="T9" fmla="*/ 225 h 328"/>
                <a:gd name="T10" fmla="*/ 88 w 387"/>
                <a:gd name="T11" fmla="*/ 198 h 328"/>
                <a:gd name="T12" fmla="*/ 67 w 387"/>
                <a:gd name="T13" fmla="*/ 167 h 328"/>
                <a:gd name="T14" fmla="*/ 50 w 387"/>
                <a:gd name="T15" fmla="*/ 151 h 328"/>
                <a:gd name="T16" fmla="*/ 45 w 387"/>
                <a:gd name="T17" fmla="*/ 135 h 328"/>
                <a:gd name="T18" fmla="*/ 31 w 387"/>
                <a:gd name="T19" fmla="*/ 115 h 328"/>
                <a:gd name="T20" fmla="*/ 9 w 387"/>
                <a:gd name="T21" fmla="*/ 84 h 328"/>
                <a:gd name="T22" fmla="*/ 2 w 387"/>
                <a:gd name="T23" fmla="*/ 73 h 328"/>
                <a:gd name="T24" fmla="*/ 3 w 387"/>
                <a:gd name="T25" fmla="*/ 58 h 328"/>
                <a:gd name="T26" fmla="*/ 30 w 387"/>
                <a:gd name="T27" fmla="*/ 55 h 328"/>
                <a:gd name="T28" fmla="*/ 47 w 387"/>
                <a:gd name="T29" fmla="*/ 44 h 328"/>
                <a:gd name="T30" fmla="*/ 54 w 387"/>
                <a:gd name="T31" fmla="*/ 34 h 328"/>
                <a:gd name="T32" fmla="*/ 69 w 387"/>
                <a:gd name="T33" fmla="*/ 3 h 328"/>
                <a:gd name="T34" fmla="*/ 93 w 387"/>
                <a:gd name="T35" fmla="*/ 5 h 328"/>
                <a:gd name="T36" fmla="*/ 176 w 387"/>
                <a:gd name="T37" fmla="*/ 61 h 328"/>
                <a:gd name="T38" fmla="*/ 225 w 387"/>
                <a:gd name="T39" fmla="*/ 65 h 328"/>
                <a:gd name="T40" fmla="*/ 243 w 387"/>
                <a:gd name="T41" fmla="*/ 74 h 328"/>
                <a:gd name="T42" fmla="*/ 261 w 387"/>
                <a:gd name="T43" fmla="*/ 97 h 328"/>
                <a:gd name="T44" fmla="*/ 278 w 387"/>
                <a:gd name="T45" fmla="*/ 113 h 328"/>
                <a:gd name="T46" fmla="*/ 279 w 387"/>
                <a:gd name="T47" fmla="*/ 128 h 328"/>
                <a:gd name="T48" fmla="*/ 288 w 387"/>
                <a:gd name="T49" fmla="*/ 141 h 328"/>
                <a:gd name="T50" fmla="*/ 294 w 387"/>
                <a:gd name="T51" fmla="*/ 153 h 328"/>
                <a:gd name="T52" fmla="*/ 305 w 387"/>
                <a:gd name="T53" fmla="*/ 156 h 328"/>
                <a:gd name="T54" fmla="*/ 310 w 387"/>
                <a:gd name="T55" fmla="*/ 169 h 328"/>
                <a:gd name="T56" fmla="*/ 374 w 387"/>
                <a:gd name="T57" fmla="*/ 200 h 328"/>
                <a:gd name="T58" fmla="*/ 387 w 387"/>
                <a:gd name="T59" fmla="*/ 210 h 328"/>
                <a:gd name="T60" fmla="*/ 327 w 387"/>
                <a:gd name="T61" fmla="*/ 273 h 328"/>
                <a:gd name="T62" fmla="*/ 259 w 387"/>
                <a:gd name="T63" fmla="*/ 290 h 328"/>
                <a:gd name="T64" fmla="*/ 239 w 387"/>
                <a:gd name="T65" fmla="*/ 315 h 328"/>
                <a:gd name="T66" fmla="*/ 227 w 387"/>
                <a:gd name="T67" fmla="*/ 309 h 328"/>
                <a:gd name="T68" fmla="*/ 206 w 387"/>
                <a:gd name="T69" fmla="*/ 305 h 328"/>
                <a:gd name="T70" fmla="*/ 181 w 387"/>
                <a:gd name="T71" fmla="*/ 308 h 328"/>
                <a:gd name="T72" fmla="*/ 169 w 387"/>
                <a:gd name="T73" fmla="*/ 312 h 328"/>
                <a:gd name="T74" fmla="*/ 163 w 387"/>
                <a:gd name="T75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7" h="328">
                  <a:moveTo>
                    <a:pt x="163" y="328"/>
                  </a:moveTo>
                  <a:lnTo>
                    <a:pt x="161" y="319"/>
                  </a:lnTo>
                  <a:lnTo>
                    <a:pt x="155" y="313"/>
                  </a:lnTo>
                  <a:lnTo>
                    <a:pt x="153" y="304"/>
                  </a:lnTo>
                  <a:lnTo>
                    <a:pt x="143" y="297"/>
                  </a:lnTo>
                  <a:lnTo>
                    <a:pt x="132" y="280"/>
                  </a:lnTo>
                  <a:lnTo>
                    <a:pt x="126" y="263"/>
                  </a:lnTo>
                  <a:lnTo>
                    <a:pt x="113" y="248"/>
                  </a:lnTo>
                  <a:lnTo>
                    <a:pt x="104" y="245"/>
                  </a:lnTo>
                  <a:lnTo>
                    <a:pt x="91" y="225"/>
                  </a:lnTo>
                  <a:lnTo>
                    <a:pt x="88" y="211"/>
                  </a:lnTo>
                  <a:lnTo>
                    <a:pt x="88" y="198"/>
                  </a:lnTo>
                  <a:lnTo>
                    <a:pt x="76" y="175"/>
                  </a:lnTo>
                  <a:lnTo>
                    <a:pt x="67" y="167"/>
                  </a:lnTo>
                  <a:lnTo>
                    <a:pt x="57" y="163"/>
                  </a:lnTo>
                  <a:lnTo>
                    <a:pt x="50" y="151"/>
                  </a:lnTo>
                  <a:lnTo>
                    <a:pt x="51" y="146"/>
                  </a:lnTo>
                  <a:lnTo>
                    <a:pt x="45" y="135"/>
                  </a:lnTo>
                  <a:lnTo>
                    <a:pt x="39" y="131"/>
                  </a:lnTo>
                  <a:lnTo>
                    <a:pt x="31" y="115"/>
                  </a:lnTo>
                  <a:lnTo>
                    <a:pt x="19" y="99"/>
                  </a:lnTo>
                  <a:lnTo>
                    <a:pt x="9" y="84"/>
                  </a:lnTo>
                  <a:lnTo>
                    <a:pt x="0" y="85"/>
                  </a:lnTo>
                  <a:lnTo>
                    <a:pt x="2" y="73"/>
                  </a:lnTo>
                  <a:lnTo>
                    <a:pt x="2" y="66"/>
                  </a:lnTo>
                  <a:lnTo>
                    <a:pt x="3" y="58"/>
                  </a:lnTo>
                  <a:lnTo>
                    <a:pt x="23" y="61"/>
                  </a:lnTo>
                  <a:lnTo>
                    <a:pt x="30" y="55"/>
                  </a:lnTo>
                  <a:lnTo>
                    <a:pt x="34" y="47"/>
                  </a:lnTo>
                  <a:lnTo>
                    <a:pt x="47" y="44"/>
                  </a:lnTo>
                  <a:lnTo>
                    <a:pt x="49" y="37"/>
                  </a:lnTo>
                  <a:lnTo>
                    <a:pt x="54" y="34"/>
                  </a:lnTo>
                  <a:lnTo>
                    <a:pt x="35" y="13"/>
                  </a:lnTo>
                  <a:lnTo>
                    <a:pt x="69" y="3"/>
                  </a:lnTo>
                  <a:lnTo>
                    <a:pt x="72" y="0"/>
                  </a:lnTo>
                  <a:lnTo>
                    <a:pt x="93" y="5"/>
                  </a:lnTo>
                  <a:lnTo>
                    <a:pt x="121" y="20"/>
                  </a:lnTo>
                  <a:lnTo>
                    <a:pt x="176" y="61"/>
                  </a:lnTo>
                  <a:lnTo>
                    <a:pt x="209" y="63"/>
                  </a:lnTo>
                  <a:lnTo>
                    <a:pt x="225" y="65"/>
                  </a:lnTo>
                  <a:lnTo>
                    <a:pt x="230" y="75"/>
                  </a:lnTo>
                  <a:lnTo>
                    <a:pt x="243" y="74"/>
                  </a:lnTo>
                  <a:lnTo>
                    <a:pt x="252" y="92"/>
                  </a:lnTo>
                  <a:lnTo>
                    <a:pt x="261" y="97"/>
                  </a:lnTo>
                  <a:lnTo>
                    <a:pt x="265" y="104"/>
                  </a:lnTo>
                  <a:lnTo>
                    <a:pt x="278" y="113"/>
                  </a:lnTo>
                  <a:lnTo>
                    <a:pt x="280" y="121"/>
                  </a:lnTo>
                  <a:lnTo>
                    <a:pt x="279" y="128"/>
                  </a:lnTo>
                  <a:lnTo>
                    <a:pt x="282" y="135"/>
                  </a:lnTo>
                  <a:lnTo>
                    <a:pt x="288" y="141"/>
                  </a:lnTo>
                  <a:lnTo>
                    <a:pt x="291" y="148"/>
                  </a:lnTo>
                  <a:lnTo>
                    <a:pt x="294" y="153"/>
                  </a:lnTo>
                  <a:lnTo>
                    <a:pt x="300" y="157"/>
                  </a:lnTo>
                  <a:lnTo>
                    <a:pt x="305" y="156"/>
                  </a:lnTo>
                  <a:lnTo>
                    <a:pt x="309" y="164"/>
                  </a:lnTo>
                  <a:lnTo>
                    <a:pt x="310" y="169"/>
                  </a:lnTo>
                  <a:lnTo>
                    <a:pt x="319" y="190"/>
                  </a:lnTo>
                  <a:lnTo>
                    <a:pt x="374" y="200"/>
                  </a:lnTo>
                  <a:lnTo>
                    <a:pt x="378" y="196"/>
                  </a:lnTo>
                  <a:lnTo>
                    <a:pt x="387" y="210"/>
                  </a:lnTo>
                  <a:lnTo>
                    <a:pt x="379" y="252"/>
                  </a:lnTo>
                  <a:lnTo>
                    <a:pt x="327" y="273"/>
                  </a:lnTo>
                  <a:lnTo>
                    <a:pt x="275" y="281"/>
                  </a:lnTo>
                  <a:lnTo>
                    <a:pt x="259" y="290"/>
                  </a:lnTo>
                  <a:lnTo>
                    <a:pt x="247" y="312"/>
                  </a:lnTo>
                  <a:lnTo>
                    <a:pt x="239" y="315"/>
                  </a:lnTo>
                  <a:lnTo>
                    <a:pt x="234" y="308"/>
                  </a:lnTo>
                  <a:lnTo>
                    <a:pt x="227" y="309"/>
                  </a:lnTo>
                  <a:lnTo>
                    <a:pt x="210" y="307"/>
                  </a:lnTo>
                  <a:lnTo>
                    <a:pt x="206" y="305"/>
                  </a:lnTo>
                  <a:lnTo>
                    <a:pt x="185" y="306"/>
                  </a:lnTo>
                  <a:lnTo>
                    <a:pt x="181" y="308"/>
                  </a:lnTo>
                  <a:lnTo>
                    <a:pt x="173" y="302"/>
                  </a:lnTo>
                  <a:lnTo>
                    <a:pt x="169" y="312"/>
                  </a:lnTo>
                  <a:lnTo>
                    <a:pt x="171" y="321"/>
                  </a:lnTo>
                  <a:lnTo>
                    <a:pt x="163" y="328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4" name="Freeform 171">
              <a:extLst>
                <a:ext uri="{FF2B5EF4-FFF2-40B4-BE49-F238E27FC236}">
                  <a16:creationId xmlns:a16="http://schemas.microsoft.com/office/drawing/2014/main" id="{30206074-2428-BC4B-BE53-5BD5625F8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518" y="3527409"/>
              <a:ext cx="468516" cy="467937"/>
            </a:xfrm>
            <a:custGeom>
              <a:avLst/>
              <a:gdLst>
                <a:gd name="T0" fmla="*/ 218 w 295"/>
                <a:gd name="T1" fmla="*/ 260 h 278"/>
                <a:gd name="T2" fmla="*/ 216 w 295"/>
                <a:gd name="T3" fmla="*/ 243 h 278"/>
                <a:gd name="T4" fmla="*/ 204 w 295"/>
                <a:gd name="T5" fmla="*/ 220 h 278"/>
                <a:gd name="T6" fmla="*/ 197 w 295"/>
                <a:gd name="T7" fmla="*/ 203 h 278"/>
                <a:gd name="T8" fmla="*/ 185 w 295"/>
                <a:gd name="T9" fmla="*/ 209 h 278"/>
                <a:gd name="T10" fmla="*/ 192 w 295"/>
                <a:gd name="T11" fmla="*/ 227 h 278"/>
                <a:gd name="T12" fmla="*/ 173 w 295"/>
                <a:gd name="T13" fmla="*/ 254 h 278"/>
                <a:gd name="T14" fmla="*/ 148 w 295"/>
                <a:gd name="T15" fmla="*/ 244 h 278"/>
                <a:gd name="T16" fmla="*/ 139 w 295"/>
                <a:gd name="T17" fmla="*/ 254 h 278"/>
                <a:gd name="T18" fmla="*/ 130 w 295"/>
                <a:gd name="T19" fmla="*/ 262 h 278"/>
                <a:gd name="T20" fmla="*/ 109 w 295"/>
                <a:gd name="T21" fmla="*/ 258 h 278"/>
                <a:gd name="T22" fmla="*/ 89 w 295"/>
                <a:gd name="T23" fmla="*/ 261 h 278"/>
                <a:gd name="T24" fmla="*/ 74 w 295"/>
                <a:gd name="T25" fmla="*/ 247 h 278"/>
                <a:gd name="T26" fmla="*/ 58 w 295"/>
                <a:gd name="T27" fmla="*/ 244 h 278"/>
                <a:gd name="T28" fmla="*/ 49 w 295"/>
                <a:gd name="T29" fmla="*/ 272 h 278"/>
                <a:gd name="T30" fmla="*/ 37 w 295"/>
                <a:gd name="T31" fmla="*/ 278 h 278"/>
                <a:gd name="T32" fmla="*/ 29 w 295"/>
                <a:gd name="T33" fmla="*/ 271 h 278"/>
                <a:gd name="T34" fmla="*/ 30 w 295"/>
                <a:gd name="T35" fmla="*/ 256 h 278"/>
                <a:gd name="T36" fmla="*/ 20 w 295"/>
                <a:gd name="T37" fmla="*/ 235 h 278"/>
                <a:gd name="T38" fmla="*/ 17 w 295"/>
                <a:gd name="T39" fmla="*/ 221 h 278"/>
                <a:gd name="T40" fmla="*/ 10 w 295"/>
                <a:gd name="T41" fmla="*/ 203 h 278"/>
                <a:gd name="T42" fmla="*/ 0 w 295"/>
                <a:gd name="T43" fmla="*/ 196 h 278"/>
                <a:gd name="T44" fmla="*/ 6 w 295"/>
                <a:gd name="T45" fmla="*/ 180 h 278"/>
                <a:gd name="T46" fmla="*/ 9 w 295"/>
                <a:gd name="T47" fmla="*/ 165 h 278"/>
                <a:gd name="T48" fmla="*/ 10 w 295"/>
                <a:gd name="T49" fmla="*/ 147 h 278"/>
                <a:gd name="T50" fmla="*/ 34 w 295"/>
                <a:gd name="T51" fmla="*/ 133 h 278"/>
                <a:gd name="T52" fmla="*/ 30 w 295"/>
                <a:gd name="T53" fmla="*/ 42 h 278"/>
                <a:gd name="T54" fmla="*/ 49 w 295"/>
                <a:gd name="T55" fmla="*/ 0 h 278"/>
                <a:gd name="T56" fmla="*/ 191 w 295"/>
                <a:gd name="T57" fmla="*/ 0 h 278"/>
                <a:gd name="T58" fmla="*/ 269 w 295"/>
                <a:gd name="T59" fmla="*/ 21 h 278"/>
                <a:gd name="T60" fmla="*/ 270 w 295"/>
                <a:gd name="T61" fmla="*/ 46 h 278"/>
                <a:gd name="T62" fmla="*/ 285 w 295"/>
                <a:gd name="T63" fmla="*/ 76 h 278"/>
                <a:gd name="T64" fmla="*/ 287 w 295"/>
                <a:gd name="T65" fmla="*/ 95 h 278"/>
                <a:gd name="T66" fmla="*/ 268 w 295"/>
                <a:gd name="T67" fmla="*/ 105 h 278"/>
                <a:gd name="T68" fmla="*/ 260 w 295"/>
                <a:gd name="T69" fmla="*/ 149 h 278"/>
                <a:gd name="T70" fmla="*/ 260 w 295"/>
                <a:gd name="T71" fmla="*/ 175 h 278"/>
                <a:gd name="T72" fmla="*/ 243 w 295"/>
                <a:gd name="T73" fmla="*/ 206 h 278"/>
                <a:gd name="T74" fmla="*/ 234 w 295"/>
                <a:gd name="T75" fmla="*/ 231 h 278"/>
                <a:gd name="T76" fmla="*/ 221 w 295"/>
                <a:gd name="T77" fmla="*/ 25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278">
                  <a:moveTo>
                    <a:pt x="221" y="261"/>
                  </a:moveTo>
                  <a:lnTo>
                    <a:pt x="218" y="260"/>
                  </a:lnTo>
                  <a:lnTo>
                    <a:pt x="218" y="250"/>
                  </a:lnTo>
                  <a:lnTo>
                    <a:pt x="216" y="243"/>
                  </a:lnTo>
                  <a:lnTo>
                    <a:pt x="207" y="235"/>
                  </a:lnTo>
                  <a:lnTo>
                    <a:pt x="204" y="220"/>
                  </a:lnTo>
                  <a:lnTo>
                    <a:pt x="206" y="204"/>
                  </a:lnTo>
                  <a:lnTo>
                    <a:pt x="197" y="203"/>
                  </a:lnTo>
                  <a:lnTo>
                    <a:pt x="196" y="208"/>
                  </a:lnTo>
                  <a:lnTo>
                    <a:pt x="185" y="209"/>
                  </a:lnTo>
                  <a:lnTo>
                    <a:pt x="190" y="215"/>
                  </a:lnTo>
                  <a:lnTo>
                    <a:pt x="192" y="227"/>
                  </a:lnTo>
                  <a:lnTo>
                    <a:pt x="182" y="239"/>
                  </a:lnTo>
                  <a:lnTo>
                    <a:pt x="173" y="254"/>
                  </a:lnTo>
                  <a:lnTo>
                    <a:pt x="164" y="256"/>
                  </a:lnTo>
                  <a:lnTo>
                    <a:pt x="148" y="244"/>
                  </a:lnTo>
                  <a:lnTo>
                    <a:pt x="141" y="248"/>
                  </a:lnTo>
                  <a:lnTo>
                    <a:pt x="139" y="254"/>
                  </a:lnTo>
                  <a:lnTo>
                    <a:pt x="130" y="258"/>
                  </a:lnTo>
                  <a:lnTo>
                    <a:pt x="130" y="262"/>
                  </a:lnTo>
                  <a:lnTo>
                    <a:pt x="111" y="262"/>
                  </a:lnTo>
                  <a:lnTo>
                    <a:pt x="109" y="258"/>
                  </a:lnTo>
                  <a:lnTo>
                    <a:pt x="95" y="257"/>
                  </a:lnTo>
                  <a:lnTo>
                    <a:pt x="89" y="261"/>
                  </a:lnTo>
                  <a:lnTo>
                    <a:pt x="84" y="259"/>
                  </a:lnTo>
                  <a:lnTo>
                    <a:pt x="74" y="247"/>
                  </a:lnTo>
                  <a:lnTo>
                    <a:pt x="71" y="241"/>
                  </a:lnTo>
                  <a:lnTo>
                    <a:pt x="58" y="244"/>
                  </a:lnTo>
                  <a:lnTo>
                    <a:pt x="53" y="254"/>
                  </a:lnTo>
                  <a:lnTo>
                    <a:pt x="49" y="272"/>
                  </a:lnTo>
                  <a:lnTo>
                    <a:pt x="42" y="276"/>
                  </a:lnTo>
                  <a:lnTo>
                    <a:pt x="37" y="278"/>
                  </a:lnTo>
                  <a:lnTo>
                    <a:pt x="35" y="277"/>
                  </a:lnTo>
                  <a:lnTo>
                    <a:pt x="29" y="271"/>
                  </a:lnTo>
                  <a:lnTo>
                    <a:pt x="28" y="265"/>
                  </a:lnTo>
                  <a:lnTo>
                    <a:pt x="30" y="256"/>
                  </a:lnTo>
                  <a:lnTo>
                    <a:pt x="30" y="248"/>
                  </a:lnTo>
                  <a:lnTo>
                    <a:pt x="20" y="235"/>
                  </a:lnTo>
                  <a:lnTo>
                    <a:pt x="17" y="226"/>
                  </a:lnTo>
                  <a:lnTo>
                    <a:pt x="17" y="221"/>
                  </a:lnTo>
                  <a:lnTo>
                    <a:pt x="10" y="215"/>
                  </a:lnTo>
                  <a:lnTo>
                    <a:pt x="10" y="203"/>
                  </a:lnTo>
                  <a:lnTo>
                    <a:pt x="6" y="195"/>
                  </a:lnTo>
                  <a:lnTo>
                    <a:pt x="0" y="196"/>
                  </a:lnTo>
                  <a:lnTo>
                    <a:pt x="1" y="188"/>
                  </a:lnTo>
                  <a:lnTo>
                    <a:pt x="6" y="180"/>
                  </a:lnTo>
                  <a:lnTo>
                    <a:pt x="4" y="171"/>
                  </a:lnTo>
                  <a:lnTo>
                    <a:pt x="9" y="165"/>
                  </a:lnTo>
                  <a:lnTo>
                    <a:pt x="6" y="160"/>
                  </a:lnTo>
                  <a:lnTo>
                    <a:pt x="10" y="147"/>
                  </a:lnTo>
                  <a:lnTo>
                    <a:pt x="18" y="132"/>
                  </a:lnTo>
                  <a:lnTo>
                    <a:pt x="34" y="133"/>
                  </a:lnTo>
                  <a:lnTo>
                    <a:pt x="30" y="51"/>
                  </a:lnTo>
                  <a:lnTo>
                    <a:pt x="30" y="42"/>
                  </a:lnTo>
                  <a:lnTo>
                    <a:pt x="51" y="42"/>
                  </a:lnTo>
                  <a:lnTo>
                    <a:pt x="49" y="0"/>
                  </a:lnTo>
                  <a:lnTo>
                    <a:pt x="121" y="0"/>
                  </a:lnTo>
                  <a:lnTo>
                    <a:pt x="191" y="0"/>
                  </a:lnTo>
                  <a:lnTo>
                    <a:pt x="262" y="0"/>
                  </a:lnTo>
                  <a:lnTo>
                    <a:pt x="269" y="21"/>
                  </a:lnTo>
                  <a:lnTo>
                    <a:pt x="266" y="24"/>
                  </a:lnTo>
                  <a:lnTo>
                    <a:pt x="270" y="46"/>
                  </a:lnTo>
                  <a:lnTo>
                    <a:pt x="278" y="71"/>
                  </a:lnTo>
                  <a:lnTo>
                    <a:pt x="285" y="76"/>
                  </a:lnTo>
                  <a:lnTo>
                    <a:pt x="295" y="84"/>
                  </a:lnTo>
                  <a:lnTo>
                    <a:pt x="287" y="95"/>
                  </a:lnTo>
                  <a:lnTo>
                    <a:pt x="273" y="99"/>
                  </a:lnTo>
                  <a:lnTo>
                    <a:pt x="268" y="105"/>
                  </a:lnTo>
                  <a:lnTo>
                    <a:pt x="267" y="119"/>
                  </a:lnTo>
                  <a:lnTo>
                    <a:pt x="260" y="149"/>
                  </a:lnTo>
                  <a:lnTo>
                    <a:pt x="263" y="158"/>
                  </a:lnTo>
                  <a:lnTo>
                    <a:pt x="260" y="175"/>
                  </a:lnTo>
                  <a:lnTo>
                    <a:pt x="254" y="196"/>
                  </a:lnTo>
                  <a:lnTo>
                    <a:pt x="243" y="206"/>
                  </a:lnTo>
                  <a:lnTo>
                    <a:pt x="236" y="222"/>
                  </a:lnTo>
                  <a:lnTo>
                    <a:pt x="234" y="231"/>
                  </a:lnTo>
                  <a:lnTo>
                    <a:pt x="226" y="236"/>
                  </a:lnTo>
                  <a:lnTo>
                    <a:pt x="221" y="258"/>
                  </a:lnTo>
                  <a:lnTo>
                    <a:pt x="221" y="2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BF2BD9BD-38CB-3840-B6BC-495B6738F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281" y="3869105"/>
              <a:ext cx="333520" cy="306347"/>
            </a:xfrm>
            <a:custGeom>
              <a:avLst/>
              <a:gdLst>
                <a:gd name="T0" fmla="*/ 184 w 210"/>
                <a:gd name="T1" fmla="*/ 58 h 182"/>
                <a:gd name="T2" fmla="*/ 185 w 210"/>
                <a:gd name="T3" fmla="*/ 74 h 182"/>
                <a:gd name="T4" fmla="*/ 182 w 210"/>
                <a:gd name="T5" fmla="*/ 80 h 182"/>
                <a:gd name="T6" fmla="*/ 172 w 210"/>
                <a:gd name="T7" fmla="*/ 81 h 182"/>
                <a:gd name="T8" fmla="*/ 166 w 210"/>
                <a:gd name="T9" fmla="*/ 93 h 182"/>
                <a:gd name="T10" fmla="*/ 178 w 210"/>
                <a:gd name="T11" fmla="*/ 94 h 182"/>
                <a:gd name="T12" fmla="*/ 187 w 210"/>
                <a:gd name="T13" fmla="*/ 104 h 182"/>
                <a:gd name="T14" fmla="*/ 191 w 210"/>
                <a:gd name="T15" fmla="*/ 113 h 182"/>
                <a:gd name="T16" fmla="*/ 199 w 210"/>
                <a:gd name="T17" fmla="*/ 117 h 182"/>
                <a:gd name="T18" fmla="*/ 210 w 210"/>
                <a:gd name="T19" fmla="*/ 140 h 182"/>
                <a:gd name="T20" fmla="*/ 198 w 210"/>
                <a:gd name="T21" fmla="*/ 154 h 182"/>
                <a:gd name="T22" fmla="*/ 187 w 210"/>
                <a:gd name="T23" fmla="*/ 166 h 182"/>
                <a:gd name="T24" fmla="*/ 175 w 210"/>
                <a:gd name="T25" fmla="*/ 176 h 182"/>
                <a:gd name="T26" fmla="*/ 163 w 210"/>
                <a:gd name="T27" fmla="*/ 176 h 182"/>
                <a:gd name="T28" fmla="*/ 148 w 210"/>
                <a:gd name="T29" fmla="*/ 180 h 182"/>
                <a:gd name="T30" fmla="*/ 136 w 210"/>
                <a:gd name="T31" fmla="*/ 176 h 182"/>
                <a:gd name="T32" fmla="*/ 129 w 210"/>
                <a:gd name="T33" fmla="*/ 182 h 182"/>
                <a:gd name="T34" fmla="*/ 112 w 210"/>
                <a:gd name="T35" fmla="*/ 168 h 182"/>
                <a:gd name="T36" fmla="*/ 108 w 210"/>
                <a:gd name="T37" fmla="*/ 159 h 182"/>
                <a:gd name="T38" fmla="*/ 98 w 210"/>
                <a:gd name="T39" fmla="*/ 163 h 182"/>
                <a:gd name="T40" fmla="*/ 89 w 210"/>
                <a:gd name="T41" fmla="*/ 162 h 182"/>
                <a:gd name="T42" fmla="*/ 84 w 210"/>
                <a:gd name="T43" fmla="*/ 165 h 182"/>
                <a:gd name="T44" fmla="*/ 76 w 210"/>
                <a:gd name="T45" fmla="*/ 163 h 182"/>
                <a:gd name="T46" fmla="*/ 65 w 210"/>
                <a:gd name="T47" fmla="*/ 146 h 182"/>
                <a:gd name="T48" fmla="*/ 62 w 210"/>
                <a:gd name="T49" fmla="*/ 139 h 182"/>
                <a:gd name="T50" fmla="*/ 48 w 210"/>
                <a:gd name="T51" fmla="*/ 131 h 182"/>
                <a:gd name="T52" fmla="*/ 43 w 210"/>
                <a:gd name="T53" fmla="*/ 118 h 182"/>
                <a:gd name="T54" fmla="*/ 35 w 210"/>
                <a:gd name="T55" fmla="*/ 109 h 182"/>
                <a:gd name="T56" fmla="*/ 23 w 210"/>
                <a:gd name="T57" fmla="*/ 99 h 182"/>
                <a:gd name="T58" fmla="*/ 23 w 210"/>
                <a:gd name="T59" fmla="*/ 92 h 182"/>
                <a:gd name="T60" fmla="*/ 13 w 210"/>
                <a:gd name="T61" fmla="*/ 84 h 182"/>
                <a:gd name="T62" fmla="*/ 0 w 210"/>
                <a:gd name="T63" fmla="*/ 75 h 182"/>
                <a:gd name="T64" fmla="*/ 5 w 210"/>
                <a:gd name="T65" fmla="*/ 73 h 182"/>
                <a:gd name="T66" fmla="*/ 12 w 210"/>
                <a:gd name="T67" fmla="*/ 69 h 182"/>
                <a:gd name="T68" fmla="*/ 16 w 210"/>
                <a:gd name="T69" fmla="*/ 51 h 182"/>
                <a:gd name="T70" fmla="*/ 21 w 210"/>
                <a:gd name="T71" fmla="*/ 41 h 182"/>
                <a:gd name="T72" fmla="*/ 34 w 210"/>
                <a:gd name="T73" fmla="*/ 38 h 182"/>
                <a:gd name="T74" fmla="*/ 37 w 210"/>
                <a:gd name="T75" fmla="*/ 44 h 182"/>
                <a:gd name="T76" fmla="*/ 47 w 210"/>
                <a:gd name="T77" fmla="*/ 56 h 182"/>
                <a:gd name="T78" fmla="*/ 52 w 210"/>
                <a:gd name="T79" fmla="*/ 58 h 182"/>
                <a:gd name="T80" fmla="*/ 59 w 210"/>
                <a:gd name="T81" fmla="*/ 54 h 182"/>
                <a:gd name="T82" fmla="*/ 72 w 210"/>
                <a:gd name="T83" fmla="*/ 55 h 182"/>
                <a:gd name="T84" fmla="*/ 74 w 210"/>
                <a:gd name="T85" fmla="*/ 59 h 182"/>
                <a:gd name="T86" fmla="*/ 93 w 210"/>
                <a:gd name="T87" fmla="*/ 59 h 182"/>
                <a:gd name="T88" fmla="*/ 93 w 210"/>
                <a:gd name="T89" fmla="*/ 55 h 182"/>
                <a:gd name="T90" fmla="*/ 102 w 210"/>
                <a:gd name="T91" fmla="*/ 51 h 182"/>
                <a:gd name="T92" fmla="*/ 104 w 210"/>
                <a:gd name="T93" fmla="*/ 45 h 182"/>
                <a:gd name="T94" fmla="*/ 111 w 210"/>
                <a:gd name="T95" fmla="*/ 41 h 182"/>
                <a:gd name="T96" fmla="*/ 127 w 210"/>
                <a:gd name="T97" fmla="*/ 53 h 182"/>
                <a:gd name="T98" fmla="*/ 136 w 210"/>
                <a:gd name="T99" fmla="*/ 51 h 182"/>
                <a:gd name="T100" fmla="*/ 145 w 210"/>
                <a:gd name="T101" fmla="*/ 36 h 182"/>
                <a:gd name="T102" fmla="*/ 155 w 210"/>
                <a:gd name="T103" fmla="*/ 24 h 182"/>
                <a:gd name="T104" fmla="*/ 153 w 210"/>
                <a:gd name="T105" fmla="*/ 12 h 182"/>
                <a:gd name="T106" fmla="*/ 148 w 210"/>
                <a:gd name="T107" fmla="*/ 6 h 182"/>
                <a:gd name="T108" fmla="*/ 159 w 210"/>
                <a:gd name="T109" fmla="*/ 5 h 182"/>
                <a:gd name="T110" fmla="*/ 160 w 210"/>
                <a:gd name="T111" fmla="*/ 0 h 182"/>
                <a:gd name="T112" fmla="*/ 169 w 210"/>
                <a:gd name="T113" fmla="*/ 1 h 182"/>
                <a:gd name="T114" fmla="*/ 167 w 210"/>
                <a:gd name="T115" fmla="*/ 17 h 182"/>
                <a:gd name="T116" fmla="*/ 170 w 210"/>
                <a:gd name="T117" fmla="*/ 32 h 182"/>
                <a:gd name="T118" fmla="*/ 179 w 210"/>
                <a:gd name="T119" fmla="*/ 40 h 182"/>
                <a:gd name="T120" fmla="*/ 181 w 210"/>
                <a:gd name="T121" fmla="*/ 47 h 182"/>
                <a:gd name="T122" fmla="*/ 181 w 210"/>
                <a:gd name="T123" fmla="*/ 57 h 182"/>
                <a:gd name="T124" fmla="*/ 184 w 210"/>
                <a:gd name="T125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182">
                  <a:moveTo>
                    <a:pt x="184" y="58"/>
                  </a:moveTo>
                  <a:lnTo>
                    <a:pt x="185" y="74"/>
                  </a:lnTo>
                  <a:lnTo>
                    <a:pt x="182" y="80"/>
                  </a:lnTo>
                  <a:lnTo>
                    <a:pt x="172" y="81"/>
                  </a:lnTo>
                  <a:lnTo>
                    <a:pt x="166" y="93"/>
                  </a:lnTo>
                  <a:lnTo>
                    <a:pt x="178" y="94"/>
                  </a:lnTo>
                  <a:lnTo>
                    <a:pt x="187" y="104"/>
                  </a:lnTo>
                  <a:lnTo>
                    <a:pt x="191" y="113"/>
                  </a:lnTo>
                  <a:lnTo>
                    <a:pt x="199" y="117"/>
                  </a:lnTo>
                  <a:lnTo>
                    <a:pt x="210" y="140"/>
                  </a:lnTo>
                  <a:lnTo>
                    <a:pt x="198" y="154"/>
                  </a:lnTo>
                  <a:lnTo>
                    <a:pt x="187" y="166"/>
                  </a:lnTo>
                  <a:lnTo>
                    <a:pt x="175" y="176"/>
                  </a:lnTo>
                  <a:lnTo>
                    <a:pt x="163" y="176"/>
                  </a:lnTo>
                  <a:lnTo>
                    <a:pt x="148" y="180"/>
                  </a:lnTo>
                  <a:lnTo>
                    <a:pt x="136" y="176"/>
                  </a:lnTo>
                  <a:lnTo>
                    <a:pt x="129" y="182"/>
                  </a:lnTo>
                  <a:lnTo>
                    <a:pt x="112" y="168"/>
                  </a:lnTo>
                  <a:lnTo>
                    <a:pt x="108" y="159"/>
                  </a:lnTo>
                  <a:lnTo>
                    <a:pt x="98" y="163"/>
                  </a:lnTo>
                  <a:lnTo>
                    <a:pt x="89" y="162"/>
                  </a:lnTo>
                  <a:lnTo>
                    <a:pt x="84" y="165"/>
                  </a:lnTo>
                  <a:lnTo>
                    <a:pt x="76" y="163"/>
                  </a:lnTo>
                  <a:lnTo>
                    <a:pt x="65" y="146"/>
                  </a:lnTo>
                  <a:lnTo>
                    <a:pt x="62" y="139"/>
                  </a:lnTo>
                  <a:lnTo>
                    <a:pt x="48" y="131"/>
                  </a:lnTo>
                  <a:lnTo>
                    <a:pt x="43" y="118"/>
                  </a:lnTo>
                  <a:lnTo>
                    <a:pt x="35" y="109"/>
                  </a:lnTo>
                  <a:lnTo>
                    <a:pt x="23" y="99"/>
                  </a:lnTo>
                  <a:lnTo>
                    <a:pt x="23" y="92"/>
                  </a:lnTo>
                  <a:lnTo>
                    <a:pt x="13" y="84"/>
                  </a:lnTo>
                  <a:lnTo>
                    <a:pt x="0" y="75"/>
                  </a:lnTo>
                  <a:lnTo>
                    <a:pt x="5" y="73"/>
                  </a:lnTo>
                  <a:lnTo>
                    <a:pt x="12" y="69"/>
                  </a:lnTo>
                  <a:lnTo>
                    <a:pt x="16" y="51"/>
                  </a:lnTo>
                  <a:lnTo>
                    <a:pt x="21" y="41"/>
                  </a:lnTo>
                  <a:lnTo>
                    <a:pt x="34" y="38"/>
                  </a:lnTo>
                  <a:lnTo>
                    <a:pt x="37" y="44"/>
                  </a:lnTo>
                  <a:lnTo>
                    <a:pt x="47" y="56"/>
                  </a:lnTo>
                  <a:lnTo>
                    <a:pt x="52" y="58"/>
                  </a:lnTo>
                  <a:lnTo>
                    <a:pt x="59" y="54"/>
                  </a:lnTo>
                  <a:lnTo>
                    <a:pt x="72" y="55"/>
                  </a:lnTo>
                  <a:lnTo>
                    <a:pt x="74" y="59"/>
                  </a:lnTo>
                  <a:lnTo>
                    <a:pt x="93" y="59"/>
                  </a:lnTo>
                  <a:lnTo>
                    <a:pt x="93" y="55"/>
                  </a:lnTo>
                  <a:lnTo>
                    <a:pt x="102" y="51"/>
                  </a:lnTo>
                  <a:lnTo>
                    <a:pt x="104" y="45"/>
                  </a:lnTo>
                  <a:lnTo>
                    <a:pt x="111" y="41"/>
                  </a:lnTo>
                  <a:lnTo>
                    <a:pt x="127" y="53"/>
                  </a:lnTo>
                  <a:lnTo>
                    <a:pt x="136" y="51"/>
                  </a:lnTo>
                  <a:lnTo>
                    <a:pt x="145" y="36"/>
                  </a:lnTo>
                  <a:lnTo>
                    <a:pt x="155" y="24"/>
                  </a:lnTo>
                  <a:lnTo>
                    <a:pt x="153" y="12"/>
                  </a:lnTo>
                  <a:lnTo>
                    <a:pt x="148" y="6"/>
                  </a:lnTo>
                  <a:lnTo>
                    <a:pt x="159" y="5"/>
                  </a:lnTo>
                  <a:lnTo>
                    <a:pt x="160" y="0"/>
                  </a:lnTo>
                  <a:lnTo>
                    <a:pt x="169" y="1"/>
                  </a:lnTo>
                  <a:lnTo>
                    <a:pt x="167" y="17"/>
                  </a:lnTo>
                  <a:lnTo>
                    <a:pt x="170" y="32"/>
                  </a:lnTo>
                  <a:lnTo>
                    <a:pt x="179" y="40"/>
                  </a:lnTo>
                  <a:lnTo>
                    <a:pt x="181" y="47"/>
                  </a:lnTo>
                  <a:lnTo>
                    <a:pt x="181" y="57"/>
                  </a:lnTo>
                  <a:lnTo>
                    <a:pt x="184" y="5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6" name="Freeform 173">
              <a:extLst>
                <a:ext uri="{FF2B5EF4-FFF2-40B4-BE49-F238E27FC236}">
                  <a16:creationId xmlns:a16="http://schemas.microsoft.com/office/drawing/2014/main" id="{223BDDE6-A6C3-B940-BCF1-BE38AFF5E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4845" y="3717614"/>
              <a:ext cx="177877" cy="148124"/>
            </a:xfrm>
            <a:custGeom>
              <a:avLst/>
              <a:gdLst>
                <a:gd name="T0" fmla="*/ 17 w 112"/>
                <a:gd name="T1" fmla="*/ 62 h 88"/>
                <a:gd name="T2" fmla="*/ 10 w 112"/>
                <a:gd name="T3" fmla="*/ 46 h 88"/>
                <a:gd name="T4" fmla="*/ 0 w 112"/>
                <a:gd name="T5" fmla="*/ 38 h 88"/>
                <a:gd name="T6" fmla="*/ 9 w 112"/>
                <a:gd name="T7" fmla="*/ 34 h 88"/>
                <a:gd name="T8" fmla="*/ 18 w 112"/>
                <a:gd name="T9" fmla="*/ 20 h 88"/>
                <a:gd name="T10" fmla="*/ 22 w 112"/>
                <a:gd name="T11" fmla="*/ 9 h 88"/>
                <a:gd name="T12" fmla="*/ 29 w 112"/>
                <a:gd name="T13" fmla="*/ 2 h 88"/>
                <a:gd name="T14" fmla="*/ 38 w 112"/>
                <a:gd name="T15" fmla="*/ 4 h 88"/>
                <a:gd name="T16" fmla="*/ 47 w 112"/>
                <a:gd name="T17" fmla="*/ 0 h 88"/>
                <a:gd name="T18" fmla="*/ 57 w 112"/>
                <a:gd name="T19" fmla="*/ 0 h 88"/>
                <a:gd name="T20" fmla="*/ 65 w 112"/>
                <a:gd name="T21" fmla="*/ 6 h 88"/>
                <a:gd name="T22" fmla="*/ 77 w 112"/>
                <a:gd name="T23" fmla="*/ 11 h 88"/>
                <a:gd name="T24" fmla="*/ 88 w 112"/>
                <a:gd name="T25" fmla="*/ 26 h 88"/>
                <a:gd name="T26" fmla="*/ 100 w 112"/>
                <a:gd name="T27" fmla="*/ 41 h 88"/>
                <a:gd name="T28" fmla="*/ 100 w 112"/>
                <a:gd name="T29" fmla="*/ 54 h 88"/>
                <a:gd name="T30" fmla="*/ 104 w 112"/>
                <a:gd name="T31" fmla="*/ 66 h 88"/>
                <a:gd name="T32" fmla="*/ 111 w 112"/>
                <a:gd name="T33" fmla="*/ 71 h 88"/>
                <a:gd name="T34" fmla="*/ 112 w 112"/>
                <a:gd name="T35" fmla="*/ 79 h 88"/>
                <a:gd name="T36" fmla="*/ 111 w 112"/>
                <a:gd name="T37" fmla="*/ 86 h 88"/>
                <a:gd name="T38" fmla="*/ 109 w 112"/>
                <a:gd name="T39" fmla="*/ 87 h 88"/>
                <a:gd name="T40" fmla="*/ 99 w 112"/>
                <a:gd name="T41" fmla="*/ 85 h 88"/>
                <a:gd name="T42" fmla="*/ 97 w 112"/>
                <a:gd name="T43" fmla="*/ 88 h 88"/>
                <a:gd name="T44" fmla="*/ 93 w 112"/>
                <a:gd name="T45" fmla="*/ 88 h 88"/>
                <a:gd name="T46" fmla="*/ 80 w 112"/>
                <a:gd name="T47" fmla="*/ 83 h 88"/>
                <a:gd name="T48" fmla="*/ 71 w 112"/>
                <a:gd name="T49" fmla="*/ 83 h 88"/>
                <a:gd name="T50" fmla="*/ 38 w 112"/>
                <a:gd name="T51" fmla="*/ 82 h 88"/>
                <a:gd name="T52" fmla="*/ 33 w 112"/>
                <a:gd name="T53" fmla="*/ 84 h 88"/>
                <a:gd name="T54" fmla="*/ 27 w 112"/>
                <a:gd name="T55" fmla="*/ 84 h 88"/>
                <a:gd name="T56" fmla="*/ 17 w 112"/>
                <a:gd name="T57" fmla="*/ 87 h 88"/>
                <a:gd name="T58" fmla="*/ 14 w 112"/>
                <a:gd name="T59" fmla="*/ 71 h 88"/>
                <a:gd name="T60" fmla="*/ 31 w 112"/>
                <a:gd name="T61" fmla="*/ 72 h 88"/>
                <a:gd name="T62" fmla="*/ 35 w 112"/>
                <a:gd name="T63" fmla="*/ 69 h 88"/>
                <a:gd name="T64" fmla="*/ 39 w 112"/>
                <a:gd name="T65" fmla="*/ 69 h 88"/>
                <a:gd name="T66" fmla="*/ 45 w 112"/>
                <a:gd name="T67" fmla="*/ 64 h 88"/>
                <a:gd name="T68" fmla="*/ 53 w 112"/>
                <a:gd name="T69" fmla="*/ 68 h 88"/>
                <a:gd name="T70" fmla="*/ 61 w 112"/>
                <a:gd name="T71" fmla="*/ 69 h 88"/>
                <a:gd name="T72" fmla="*/ 69 w 112"/>
                <a:gd name="T73" fmla="*/ 64 h 88"/>
                <a:gd name="T74" fmla="*/ 65 w 112"/>
                <a:gd name="T75" fmla="*/ 58 h 88"/>
                <a:gd name="T76" fmla="*/ 59 w 112"/>
                <a:gd name="T77" fmla="*/ 61 h 88"/>
                <a:gd name="T78" fmla="*/ 54 w 112"/>
                <a:gd name="T79" fmla="*/ 61 h 88"/>
                <a:gd name="T80" fmla="*/ 47 w 112"/>
                <a:gd name="T81" fmla="*/ 56 h 88"/>
                <a:gd name="T82" fmla="*/ 41 w 112"/>
                <a:gd name="T83" fmla="*/ 56 h 88"/>
                <a:gd name="T84" fmla="*/ 37 w 112"/>
                <a:gd name="T85" fmla="*/ 61 h 88"/>
                <a:gd name="T86" fmla="*/ 17 w 112"/>
                <a:gd name="T8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88">
                  <a:moveTo>
                    <a:pt x="17" y="62"/>
                  </a:moveTo>
                  <a:lnTo>
                    <a:pt x="10" y="46"/>
                  </a:lnTo>
                  <a:lnTo>
                    <a:pt x="0" y="38"/>
                  </a:lnTo>
                  <a:lnTo>
                    <a:pt x="9" y="34"/>
                  </a:lnTo>
                  <a:lnTo>
                    <a:pt x="18" y="20"/>
                  </a:lnTo>
                  <a:lnTo>
                    <a:pt x="22" y="9"/>
                  </a:lnTo>
                  <a:lnTo>
                    <a:pt x="29" y="2"/>
                  </a:lnTo>
                  <a:lnTo>
                    <a:pt x="38" y="4"/>
                  </a:lnTo>
                  <a:lnTo>
                    <a:pt x="47" y="0"/>
                  </a:lnTo>
                  <a:lnTo>
                    <a:pt x="57" y="0"/>
                  </a:lnTo>
                  <a:lnTo>
                    <a:pt x="65" y="6"/>
                  </a:lnTo>
                  <a:lnTo>
                    <a:pt x="77" y="11"/>
                  </a:lnTo>
                  <a:lnTo>
                    <a:pt x="88" y="26"/>
                  </a:lnTo>
                  <a:lnTo>
                    <a:pt x="100" y="41"/>
                  </a:lnTo>
                  <a:lnTo>
                    <a:pt x="100" y="54"/>
                  </a:lnTo>
                  <a:lnTo>
                    <a:pt x="104" y="66"/>
                  </a:lnTo>
                  <a:lnTo>
                    <a:pt x="111" y="71"/>
                  </a:lnTo>
                  <a:lnTo>
                    <a:pt x="112" y="79"/>
                  </a:lnTo>
                  <a:lnTo>
                    <a:pt x="111" y="86"/>
                  </a:lnTo>
                  <a:lnTo>
                    <a:pt x="109" y="87"/>
                  </a:lnTo>
                  <a:lnTo>
                    <a:pt x="99" y="85"/>
                  </a:lnTo>
                  <a:lnTo>
                    <a:pt x="97" y="88"/>
                  </a:lnTo>
                  <a:lnTo>
                    <a:pt x="93" y="88"/>
                  </a:lnTo>
                  <a:lnTo>
                    <a:pt x="80" y="83"/>
                  </a:lnTo>
                  <a:lnTo>
                    <a:pt x="71" y="83"/>
                  </a:lnTo>
                  <a:lnTo>
                    <a:pt x="38" y="82"/>
                  </a:lnTo>
                  <a:lnTo>
                    <a:pt x="33" y="84"/>
                  </a:lnTo>
                  <a:lnTo>
                    <a:pt x="27" y="84"/>
                  </a:lnTo>
                  <a:lnTo>
                    <a:pt x="17" y="87"/>
                  </a:lnTo>
                  <a:lnTo>
                    <a:pt x="14" y="71"/>
                  </a:lnTo>
                  <a:lnTo>
                    <a:pt x="31" y="72"/>
                  </a:lnTo>
                  <a:lnTo>
                    <a:pt x="35" y="69"/>
                  </a:lnTo>
                  <a:lnTo>
                    <a:pt x="39" y="69"/>
                  </a:lnTo>
                  <a:lnTo>
                    <a:pt x="45" y="64"/>
                  </a:lnTo>
                  <a:lnTo>
                    <a:pt x="53" y="68"/>
                  </a:lnTo>
                  <a:lnTo>
                    <a:pt x="61" y="69"/>
                  </a:lnTo>
                  <a:lnTo>
                    <a:pt x="69" y="64"/>
                  </a:lnTo>
                  <a:lnTo>
                    <a:pt x="65" y="58"/>
                  </a:lnTo>
                  <a:lnTo>
                    <a:pt x="59" y="61"/>
                  </a:lnTo>
                  <a:lnTo>
                    <a:pt x="54" y="61"/>
                  </a:lnTo>
                  <a:lnTo>
                    <a:pt x="47" y="56"/>
                  </a:lnTo>
                  <a:lnTo>
                    <a:pt x="41" y="56"/>
                  </a:lnTo>
                  <a:lnTo>
                    <a:pt x="37" y="61"/>
                  </a:lnTo>
                  <a:lnTo>
                    <a:pt x="17" y="6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7" name="Freeform 174">
              <a:extLst>
                <a:ext uri="{FF2B5EF4-FFF2-40B4-BE49-F238E27FC236}">
                  <a16:creationId xmlns:a16="http://schemas.microsoft.com/office/drawing/2014/main" id="{3E3EEFB7-D494-1142-9854-6AA47DC17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1400" y="4655170"/>
              <a:ext cx="28587" cy="20198"/>
            </a:xfrm>
            <a:custGeom>
              <a:avLst/>
              <a:gdLst>
                <a:gd name="T0" fmla="*/ 14 w 18"/>
                <a:gd name="T1" fmla="*/ 5 h 12"/>
                <a:gd name="T2" fmla="*/ 18 w 18"/>
                <a:gd name="T3" fmla="*/ 12 h 12"/>
                <a:gd name="T4" fmla="*/ 6 w 18"/>
                <a:gd name="T5" fmla="*/ 12 h 12"/>
                <a:gd name="T6" fmla="*/ 0 w 18"/>
                <a:gd name="T7" fmla="*/ 0 h 12"/>
                <a:gd name="T8" fmla="*/ 11 w 18"/>
                <a:gd name="T9" fmla="*/ 4 h 12"/>
                <a:gd name="T10" fmla="*/ 14 w 18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14" y="5"/>
                  </a:moveTo>
                  <a:lnTo>
                    <a:pt x="18" y="12"/>
                  </a:lnTo>
                  <a:lnTo>
                    <a:pt x="6" y="12"/>
                  </a:lnTo>
                  <a:lnTo>
                    <a:pt x="0" y="0"/>
                  </a:lnTo>
                  <a:lnTo>
                    <a:pt x="11" y="4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8" name="Freeform 175">
              <a:extLst>
                <a:ext uri="{FF2B5EF4-FFF2-40B4-BE49-F238E27FC236}">
                  <a16:creationId xmlns:a16="http://schemas.microsoft.com/office/drawing/2014/main" id="{4CFBC8E7-273F-D243-A854-957828026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343" y="4621506"/>
              <a:ext cx="34940" cy="21882"/>
            </a:xfrm>
            <a:custGeom>
              <a:avLst/>
              <a:gdLst>
                <a:gd name="T0" fmla="*/ 22 w 22"/>
                <a:gd name="T1" fmla="*/ 12 h 13"/>
                <a:gd name="T2" fmla="*/ 15 w 22"/>
                <a:gd name="T3" fmla="*/ 13 h 13"/>
                <a:gd name="T4" fmla="*/ 4 w 22"/>
                <a:gd name="T5" fmla="*/ 11 h 13"/>
                <a:gd name="T6" fmla="*/ 0 w 22"/>
                <a:gd name="T7" fmla="*/ 8 h 13"/>
                <a:gd name="T8" fmla="*/ 2 w 22"/>
                <a:gd name="T9" fmla="*/ 0 h 13"/>
                <a:gd name="T10" fmla="*/ 14 w 22"/>
                <a:gd name="T11" fmla="*/ 3 h 13"/>
                <a:gd name="T12" fmla="*/ 19 w 22"/>
                <a:gd name="T13" fmla="*/ 7 h 13"/>
                <a:gd name="T14" fmla="*/ 22 w 22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22" y="12"/>
                  </a:moveTo>
                  <a:lnTo>
                    <a:pt x="15" y="13"/>
                  </a:lnTo>
                  <a:lnTo>
                    <a:pt x="4" y="11"/>
                  </a:lnTo>
                  <a:lnTo>
                    <a:pt x="0" y="8"/>
                  </a:lnTo>
                  <a:lnTo>
                    <a:pt x="2" y="0"/>
                  </a:lnTo>
                  <a:lnTo>
                    <a:pt x="14" y="3"/>
                  </a:lnTo>
                  <a:lnTo>
                    <a:pt x="19" y="7"/>
                  </a:lnTo>
                  <a:lnTo>
                    <a:pt x="22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19" name="Freeform 176">
              <a:extLst>
                <a:ext uri="{FF2B5EF4-FFF2-40B4-BE49-F238E27FC236}">
                  <a16:creationId xmlns:a16="http://schemas.microsoft.com/office/drawing/2014/main" id="{BAB424EB-E625-2347-AC98-43CD58C76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7107" y="4587842"/>
              <a:ext cx="26999" cy="52180"/>
            </a:xfrm>
            <a:custGeom>
              <a:avLst/>
              <a:gdLst>
                <a:gd name="T0" fmla="*/ 17 w 17"/>
                <a:gd name="T1" fmla="*/ 27 h 31"/>
                <a:gd name="T2" fmla="*/ 14 w 17"/>
                <a:gd name="T3" fmla="*/ 31 h 31"/>
                <a:gd name="T4" fmla="*/ 3 w 17"/>
                <a:gd name="T5" fmla="*/ 13 h 31"/>
                <a:gd name="T6" fmla="*/ 0 w 17"/>
                <a:gd name="T7" fmla="*/ 0 h 31"/>
                <a:gd name="T8" fmla="*/ 6 w 17"/>
                <a:gd name="T9" fmla="*/ 0 h 31"/>
                <a:gd name="T10" fmla="*/ 11 w 17"/>
                <a:gd name="T11" fmla="*/ 17 h 31"/>
                <a:gd name="T12" fmla="*/ 17 w 17"/>
                <a:gd name="T13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1">
                  <a:moveTo>
                    <a:pt x="17" y="27"/>
                  </a:moveTo>
                  <a:lnTo>
                    <a:pt x="14" y="31"/>
                  </a:lnTo>
                  <a:lnTo>
                    <a:pt x="3" y="13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17"/>
                  </a:lnTo>
                  <a:lnTo>
                    <a:pt x="17" y="2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0" name="Freeform 177">
              <a:extLst>
                <a:ext uri="{FF2B5EF4-FFF2-40B4-BE49-F238E27FC236}">
                  <a16:creationId xmlns:a16="http://schemas.microsoft.com/office/drawing/2014/main" id="{BE306EFE-5F9C-1848-A677-B1541A0A8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1991" y="4554177"/>
              <a:ext cx="46058" cy="42081"/>
            </a:xfrm>
            <a:custGeom>
              <a:avLst/>
              <a:gdLst>
                <a:gd name="T0" fmla="*/ 28 w 29"/>
                <a:gd name="T1" fmla="*/ 21 h 25"/>
                <a:gd name="T2" fmla="*/ 29 w 29"/>
                <a:gd name="T3" fmla="*/ 25 h 25"/>
                <a:gd name="T4" fmla="*/ 15 w 29"/>
                <a:gd name="T5" fmla="*/ 16 h 25"/>
                <a:gd name="T6" fmla="*/ 6 w 29"/>
                <a:gd name="T7" fmla="*/ 9 h 25"/>
                <a:gd name="T8" fmla="*/ 0 w 29"/>
                <a:gd name="T9" fmla="*/ 2 h 25"/>
                <a:gd name="T10" fmla="*/ 3 w 29"/>
                <a:gd name="T11" fmla="*/ 0 h 25"/>
                <a:gd name="T12" fmla="*/ 11 w 29"/>
                <a:gd name="T13" fmla="*/ 4 h 25"/>
                <a:gd name="T14" fmla="*/ 25 w 29"/>
                <a:gd name="T15" fmla="*/ 14 h 25"/>
                <a:gd name="T16" fmla="*/ 28 w 29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5">
                  <a:moveTo>
                    <a:pt x="28" y="21"/>
                  </a:moveTo>
                  <a:lnTo>
                    <a:pt x="29" y="25"/>
                  </a:lnTo>
                  <a:lnTo>
                    <a:pt x="15" y="16"/>
                  </a:lnTo>
                  <a:lnTo>
                    <a:pt x="6" y="9"/>
                  </a:lnTo>
                  <a:lnTo>
                    <a:pt x="0" y="2"/>
                  </a:lnTo>
                  <a:lnTo>
                    <a:pt x="3" y="0"/>
                  </a:lnTo>
                  <a:lnTo>
                    <a:pt x="11" y="4"/>
                  </a:lnTo>
                  <a:lnTo>
                    <a:pt x="25" y="14"/>
                  </a:lnTo>
                  <a:lnTo>
                    <a:pt x="28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1" name="Freeform 178">
              <a:extLst>
                <a:ext uri="{FF2B5EF4-FFF2-40B4-BE49-F238E27FC236}">
                  <a16:creationId xmlns:a16="http://schemas.microsoft.com/office/drawing/2014/main" id="{C7A5E16A-D960-7647-AC0F-31703107E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2757" y="4527245"/>
              <a:ext cx="28587" cy="28615"/>
            </a:xfrm>
            <a:custGeom>
              <a:avLst/>
              <a:gdLst>
                <a:gd name="T0" fmla="*/ 18 w 18"/>
                <a:gd name="T1" fmla="*/ 16 h 17"/>
                <a:gd name="T2" fmla="*/ 15 w 18"/>
                <a:gd name="T3" fmla="*/ 17 h 17"/>
                <a:gd name="T4" fmla="*/ 7 w 18"/>
                <a:gd name="T5" fmla="*/ 13 h 17"/>
                <a:gd name="T6" fmla="*/ 0 w 18"/>
                <a:gd name="T7" fmla="*/ 4 h 17"/>
                <a:gd name="T8" fmla="*/ 2 w 18"/>
                <a:gd name="T9" fmla="*/ 0 h 17"/>
                <a:gd name="T10" fmla="*/ 12 w 18"/>
                <a:gd name="T11" fmla="*/ 9 h 17"/>
                <a:gd name="T12" fmla="*/ 18 w 18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18" y="16"/>
                  </a:moveTo>
                  <a:lnTo>
                    <a:pt x="15" y="17"/>
                  </a:lnTo>
                  <a:lnTo>
                    <a:pt x="7" y="13"/>
                  </a:lnTo>
                  <a:lnTo>
                    <a:pt x="0" y="4"/>
                  </a:lnTo>
                  <a:lnTo>
                    <a:pt x="2" y="0"/>
                  </a:lnTo>
                  <a:lnTo>
                    <a:pt x="12" y="9"/>
                  </a:lnTo>
                  <a:lnTo>
                    <a:pt x="18" y="1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2" name="Freeform 179">
              <a:extLst>
                <a:ext uri="{FF2B5EF4-FFF2-40B4-BE49-F238E27FC236}">
                  <a16:creationId xmlns:a16="http://schemas.microsoft.com/office/drawing/2014/main" id="{5578DEFF-E716-E844-988A-E9DF5F1BA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312" y="3946533"/>
              <a:ext cx="87351" cy="114460"/>
            </a:xfrm>
            <a:custGeom>
              <a:avLst/>
              <a:gdLst>
                <a:gd name="T0" fmla="*/ 33 w 55"/>
                <a:gd name="T1" fmla="*/ 68 h 68"/>
                <a:gd name="T2" fmla="*/ 28 w 55"/>
                <a:gd name="T3" fmla="*/ 66 h 68"/>
                <a:gd name="T4" fmla="*/ 15 w 55"/>
                <a:gd name="T5" fmla="*/ 58 h 68"/>
                <a:gd name="T6" fmla="*/ 5 w 55"/>
                <a:gd name="T7" fmla="*/ 46 h 68"/>
                <a:gd name="T8" fmla="*/ 2 w 55"/>
                <a:gd name="T9" fmla="*/ 39 h 68"/>
                <a:gd name="T10" fmla="*/ 0 w 55"/>
                <a:gd name="T11" fmla="*/ 23 h 68"/>
                <a:gd name="T12" fmla="*/ 10 w 55"/>
                <a:gd name="T13" fmla="*/ 14 h 68"/>
                <a:gd name="T14" fmla="*/ 12 w 55"/>
                <a:gd name="T15" fmla="*/ 8 h 68"/>
                <a:gd name="T16" fmla="*/ 15 w 55"/>
                <a:gd name="T17" fmla="*/ 4 h 68"/>
                <a:gd name="T18" fmla="*/ 20 w 55"/>
                <a:gd name="T19" fmla="*/ 4 h 68"/>
                <a:gd name="T20" fmla="*/ 24 w 55"/>
                <a:gd name="T21" fmla="*/ 0 h 68"/>
                <a:gd name="T22" fmla="*/ 39 w 55"/>
                <a:gd name="T23" fmla="*/ 0 h 68"/>
                <a:gd name="T24" fmla="*/ 44 w 55"/>
                <a:gd name="T25" fmla="*/ 7 h 68"/>
                <a:gd name="T26" fmla="*/ 48 w 55"/>
                <a:gd name="T27" fmla="*/ 16 h 68"/>
                <a:gd name="T28" fmla="*/ 47 w 55"/>
                <a:gd name="T29" fmla="*/ 22 h 68"/>
                <a:gd name="T30" fmla="*/ 50 w 55"/>
                <a:gd name="T31" fmla="*/ 27 h 68"/>
                <a:gd name="T32" fmla="*/ 50 w 55"/>
                <a:gd name="T33" fmla="*/ 35 h 68"/>
                <a:gd name="T34" fmla="*/ 55 w 55"/>
                <a:gd name="T35" fmla="*/ 34 h 68"/>
                <a:gd name="T36" fmla="*/ 46 w 55"/>
                <a:gd name="T37" fmla="*/ 43 h 68"/>
                <a:gd name="T38" fmla="*/ 38 w 55"/>
                <a:gd name="T39" fmla="*/ 55 h 68"/>
                <a:gd name="T40" fmla="*/ 37 w 55"/>
                <a:gd name="T41" fmla="*/ 61 h 68"/>
                <a:gd name="T42" fmla="*/ 33 w 55"/>
                <a:gd name="T4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68">
                  <a:moveTo>
                    <a:pt x="33" y="68"/>
                  </a:moveTo>
                  <a:lnTo>
                    <a:pt x="28" y="66"/>
                  </a:lnTo>
                  <a:lnTo>
                    <a:pt x="15" y="58"/>
                  </a:lnTo>
                  <a:lnTo>
                    <a:pt x="5" y="46"/>
                  </a:lnTo>
                  <a:lnTo>
                    <a:pt x="2" y="39"/>
                  </a:lnTo>
                  <a:lnTo>
                    <a:pt x="0" y="23"/>
                  </a:lnTo>
                  <a:lnTo>
                    <a:pt x="10" y="14"/>
                  </a:lnTo>
                  <a:lnTo>
                    <a:pt x="12" y="8"/>
                  </a:lnTo>
                  <a:lnTo>
                    <a:pt x="15" y="4"/>
                  </a:lnTo>
                  <a:lnTo>
                    <a:pt x="20" y="4"/>
                  </a:lnTo>
                  <a:lnTo>
                    <a:pt x="24" y="0"/>
                  </a:lnTo>
                  <a:lnTo>
                    <a:pt x="39" y="0"/>
                  </a:lnTo>
                  <a:lnTo>
                    <a:pt x="44" y="7"/>
                  </a:lnTo>
                  <a:lnTo>
                    <a:pt x="48" y="16"/>
                  </a:lnTo>
                  <a:lnTo>
                    <a:pt x="47" y="22"/>
                  </a:lnTo>
                  <a:lnTo>
                    <a:pt x="50" y="27"/>
                  </a:lnTo>
                  <a:lnTo>
                    <a:pt x="50" y="35"/>
                  </a:lnTo>
                  <a:lnTo>
                    <a:pt x="55" y="34"/>
                  </a:lnTo>
                  <a:lnTo>
                    <a:pt x="46" y="43"/>
                  </a:lnTo>
                  <a:lnTo>
                    <a:pt x="38" y="55"/>
                  </a:lnTo>
                  <a:lnTo>
                    <a:pt x="37" y="61"/>
                  </a:lnTo>
                  <a:lnTo>
                    <a:pt x="33" y="6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3" name="Freeform 180">
              <a:extLst>
                <a:ext uri="{FF2B5EF4-FFF2-40B4-BE49-F238E27FC236}">
                  <a16:creationId xmlns:a16="http://schemas.microsoft.com/office/drawing/2014/main" id="{A8C60F90-66EF-4841-B152-36FC5836D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848" y="3793359"/>
              <a:ext cx="69881" cy="43763"/>
            </a:xfrm>
            <a:custGeom>
              <a:avLst/>
              <a:gdLst>
                <a:gd name="T0" fmla="*/ 42 w 44"/>
                <a:gd name="T1" fmla="*/ 21 h 26"/>
                <a:gd name="T2" fmla="*/ 39 w 44"/>
                <a:gd name="T3" fmla="*/ 26 h 26"/>
                <a:gd name="T4" fmla="*/ 29 w 44"/>
                <a:gd name="T5" fmla="*/ 26 h 26"/>
                <a:gd name="T6" fmla="*/ 22 w 44"/>
                <a:gd name="T7" fmla="*/ 24 h 26"/>
                <a:gd name="T8" fmla="*/ 15 w 44"/>
                <a:gd name="T9" fmla="*/ 20 h 26"/>
                <a:gd name="T10" fmla="*/ 5 w 44"/>
                <a:gd name="T11" fmla="*/ 18 h 26"/>
                <a:gd name="T12" fmla="*/ 0 w 44"/>
                <a:gd name="T13" fmla="*/ 14 h 26"/>
                <a:gd name="T14" fmla="*/ 1 w 44"/>
                <a:gd name="T15" fmla="*/ 11 h 26"/>
                <a:gd name="T16" fmla="*/ 8 w 44"/>
                <a:gd name="T17" fmla="*/ 6 h 26"/>
                <a:gd name="T18" fmla="*/ 12 w 44"/>
                <a:gd name="T19" fmla="*/ 3 h 26"/>
                <a:gd name="T20" fmla="*/ 11 w 44"/>
                <a:gd name="T21" fmla="*/ 1 h 26"/>
                <a:gd name="T22" fmla="*/ 15 w 44"/>
                <a:gd name="T23" fmla="*/ 0 h 26"/>
                <a:gd name="T24" fmla="*/ 20 w 44"/>
                <a:gd name="T25" fmla="*/ 1 h 26"/>
                <a:gd name="T26" fmla="*/ 24 w 44"/>
                <a:gd name="T27" fmla="*/ 6 h 26"/>
                <a:gd name="T28" fmla="*/ 29 w 44"/>
                <a:gd name="T29" fmla="*/ 9 h 26"/>
                <a:gd name="T30" fmla="*/ 29 w 44"/>
                <a:gd name="T31" fmla="*/ 12 h 26"/>
                <a:gd name="T32" fmla="*/ 38 w 44"/>
                <a:gd name="T33" fmla="*/ 9 h 26"/>
                <a:gd name="T34" fmla="*/ 41 w 44"/>
                <a:gd name="T35" fmla="*/ 11 h 26"/>
                <a:gd name="T36" fmla="*/ 44 w 44"/>
                <a:gd name="T37" fmla="*/ 13 h 26"/>
                <a:gd name="T38" fmla="*/ 42 w 44"/>
                <a:gd name="T3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6">
                  <a:moveTo>
                    <a:pt x="42" y="21"/>
                  </a:moveTo>
                  <a:lnTo>
                    <a:pt x="39" y="26"/>
                  </a:lnTo>
                  <a:lnTo>
                    <a:pt x="29" y="26"/>
                  </a:lnTo>
                  <a:lnTo>
                    <a:pt x="22" y="24"/>
                  </a:lnTo>
                  <a:lnTo>
                    <a:pt x="15" y="20"/>
                  </a:lnTo>
                  <a:lnTo>
                    <a:pt x="5" y="18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4" y="6"/>
                  </a:lnTo>
                  <a:lnTo>
                    <a:pt x="29" y="9"/>
                  </a:lnTo>
                  <a:lnTo>
                    <a:pt x="29" y="12"/>
                  </a:lnTo>
                  <a:lnTo>
                    <a:pt x="38" y="9"/>
                  </a:lnTo>
                  <a:lnTo>
                    <a:pt x="41" y="11"/>
                  </a:lnTo>
                  <a:lnTo>
                    <a:pt x="44" y="13"/>
                  </a:lnTo>
                  <a:lnTo>
                    <a:pt x="42" y="2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4" name="Freeform 181">
              <a:extLst>
                <a:ext uri="{FF2B5EF4-FFF2-40B4-BE49-F238E27FC236}">
                  <a16:creationId xmlns:a16="http://schemas.microsoft.com/office/drawing/2014/main" id="{7E791EB2-6AAD-3D47-84D8-F2225E29D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853" y="3896036"/>
              <a:ext cx="185819" cy="121192"/>
            </a:xfrm>
            <a:custGeom>
              <a:avLst/>
              <a:gdLst>
                <a:gd name="T0" fmla="*/ 117 w 117"/>
                <a:gd name="T1" fmla="*/ 42 h 72"/>
                <a:gd name="T2" fmla="*/ 109 w 117"/>
                <a:gd name="T3" fmla="*/ 55 h 72"/>
                <a:gd name="T4" fmla="*/ 97 w 117"/>
                <a:gd name="T5" fmla="*/ 72 h 72"/>
                <a:gd name="T6" fmla="*/ 82 w 117"/>
                <a:gd name="T7" fmla="*/ 72 h 72"/>
                <a:gd name="T8" fmla="*/ 21 w 117"/>
                <a:gd name="T9" fmla="*/ 47 h 72"/>
                <a:gd name="T10" fmla="*/ 14 w 117"/>
                <a:gd name="T11" fmla="*/ 40 h 72"/>
                <a:gd name="T12" fmla="*/ 7 w 117"/>
                <a:gd name="T13" fmla="*/ 30 h 72"/>
                <a:gd name="T14" fmla="*/ 0 w 117"/>
                <a:gd name="T15" fmla="*/ 19 h 72"/>
                <a:gd name="T16" fmla="*/ 3 w 117"/>
                <a:gd name="T17" fmla="*/ 11 h 72"/>
                <a:gd name="T18" fmla="*/ 10 w 117"/>
                <a:gd name="T19" fmla="*/ 0 h 72"/>
                <a:gd name="T20" fmla="*/ 16 w 117"/>
                <a:gd name="T21" fmla="*/ 4 h 72"/>
                <a:gd name="T22" fmla="*/ 20 w 117"/>
                <a:gd name="T23" fmla="*/ 13 h 72"/>
                <a:gd name="T24" fmla="*/ 28 w 117"/>
                <a:gd name="T25" fmla="*/ 21 h 72"/>
                <a:gd name="T26" fmla="*/ 37 w 117"/>
                <a:gd name="T27" fmla="*/ 21 h 72"/>
                <a:gd name="T28" fmla="*/ 54 w 117"/>
                <a:gd name="T29" fmla="*/ 16 h 72"/>
                <a:gd name="T30" fmla="*/ 74 w 117"/>
                <a:gd name="T31" fmla="*/ 14 h 72"/>
                <a:gd name="T32" fmla="*/ 90 w 117"/>
                <a:gd name="T33" fmla="*/ 7 h 72"/>
                <a:gd name="T34" fmla="*/ 99 w 117"/>
                <a:gd name="T35" fmla="*/ 6 h 72"/>
                <a:gd name="T36" fmla="*/ 105 w 117"/>
                <a:gd name="T37" fmla="*/ 2 h 72"/>
                <a:gd name="T38" fmla="*/ 116 w 117"/>
                <a:gd name="T39" fmla="*/ 1 h 72"/>
                <a:gd name="T40" fmla="*/ 116 w 117"/>
                <a:gd name="T41" fmla="*/ 2 h 72"/>
                <a:gd name="T42" fmla="*/ 116 w 117"/>
                <a:gd name="T43" fmla="*/ 10 h 72"/>
                <a:gd name="T44" fmla="*/ 117 w 117"/>
                <a:gd name="T45" fmla="*/ 31 h 72"/>
                <a:gd name="T46" fmla="*/ 117 w 117"/>
                <a:gd name="T47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72">
                  <a:moveTo>
                    <a:pt x="117" y="42"/>
                  </a:moveTo>
                  <a:lnTo>
                    <a:pt x="109" y="55"/>
                  </a:lnTo>
                  <a:lnTo>
                    <a:pt x="97" y="72"/>
                  </a:lnTo>
                  <a:lnTo>
                    <a:pt x="82" y="72"/>
                  </a:lnTo>
                  <a:lnTo>
                    <a:pt x="21" y="47"/>
                  </a:lnTo>
                  <a:lnTo>
                    <a:pt x="14" y="40"/>
                  </a:lnTo>
                  <a:lnTo>
                    <a:pt x="7" y="30"/>
                  </a:lnTo>
                  <a:lnTo>
                    <a:pt x="0" y="19"/>
                  </a:lnTo>
                  <a:lnTo>
                    <a:pt x="3" y="11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20" y="13"/>
                  </a:lnTo>
                  <a:lnTo>
                    <a:pt x="28" y="21"/>
                  </a:lnTo>
                  <a:lnTo>
                    <a:pt x="37" y="21"/>
                  </a:lnTo>
                  <a:lnTo>
                    <a:pt x="54" y="16"/>
                  </a:lnTo>
                  <a:lnTo>
                    <a:pt x="74" y="14"/>
                  </a:lnTo>
                  <a:lnTo>
                    <a:pt x="90" y="7"/>
                  </a:lnTo>
                  <a:lnTo>
                    <a:pt x="99" y="6"/>
                  </a:lnTo>
                  <a:lnTo>
                    <a:pt x="105" y="2"/>
                  </a:lnTo>
                  <a:lnTo>
                    <a:pt x="116" y="1"/>
                  </a:lnTo>
                  <a:lnTo>
                    <a:pt x="116" y="2"/>
                  </a:lnTo>
                  <a:lnTo>
                    <a:pt x="116" y="10"/>
                  </a:lnTo>
                  <a:lnTo>
                    <a:pt x="117" y="31"/>
                  </a:lnTo>
                  <a:lnTo>
                    <a:pt x="117" y="4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5" name="Freeform 182">
              <a:extLst>
                <a:ext uri="{FF2B5EF4-FFF2-40B4-BE49-F238E27FC236}">
                  <a16:creationId xmlns:a16="http://schemas.microsoft.com/office/drawing/2014/main" id="{80673CE7-C693-2148-BA83-1F6F643BD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60" y="3877519"/>
              <a:ext cx="287463" cy="478035"/>
            </a:xfrm>
            <a:custGeom>
              <a:avLst/>
              <a:gdLst>
                <a:gd name="T0" fmla="*/ 156 w 181"/>
                <a:gd name="T1" fmla="*/ 9 h 284"/>
                <a:gd name="T2" fmla="*/ 166 w 181"/>
                <a:gd name="T3" fmla="*/ 7 h 284"/>
                <a:gd name="T4" fmla="*/ 174 w 181"/>
                <a:gd name="T5" fmla="*/ 0 h 284"/>
                <a:gd name="T6" fmla="*/ 181 w 181"/>
                <a:gd name="T7" fmla="*/ 0 h 284"/>
                <a:gd name="T8" fmla="*/ 181 w 181"/>
                <a:gd name="T9" fmla="*/ 5 h 284"/>
                <a:gd name="T10" fmla="*/ 180 w 181"/>
                <a:gd name="T11" fmla="*/ 18 h 284"/>
                <a:gd name="T12" fmla="*/ 181 w 181"/>
                <a:gd name="T13" fmla="*/ 28 h 284"/>
                <a:gd name="T14" fmla="*/ 177 w 181"/>
                <a:gd name="T15" fmla="*/ 36 h 284"/>
                <a:gd name="T16" fmla="*/ 173 w 181"/>
                <a:gd name="T17" fmla="*/ 58 h 284"/>
                <a:gd name="T18" fmla="*/ 165 w 181"/>
                <a:gd name="T19" fmla="*/ 81 h 284"/>
                <a:gd name="T20" fmla="*/ 154 w 181"/>
                <a:gd name="T21" fmla="*/ 108 h 284"/>
                <a:gd name="T22" fmla="*/ 139 w 181"/>
                <a:gd name="T23" fmla="*/ 139 h 284"/>
                <a:gd name="T24" fmla="*/ 124 w 181"/>
                <a:gd name="T25" fmla="*/ 162 h 284"/>
                <a:gd name="T26" fmla="*/ 103 w 181"/>
                <a:gd name="T27" fmla="*/ 190 h 284"/>
                <a:gd name="T28" fmla="*/ 85 w 181"/>
                <a:gd name="T29" fmla="*/ 207 h 284"/>
                <a:gd name="T30" fmla="*/ 57 w 181"/>
                <a:gd name="T31" fmla="*/ 228 h 284"/>
                <a:gd name="T32" fmla="*/ 40 w 181"/>
                <a:gd name="T33" fmla="*/ 243 h 284"/>
                <a:gd name="T34" fmla="*/ 20 w 181"/>
                <a:gd name="T35" fmla="*/ 269 h 284"/>
                <a:gd name="T36" fmla="*/ 15 w 181"/>
                <a:gd name="T37" fmla="*/ 280 h 284"/>
                <a:gd name="T38" fmla="*/ 11 w 181"/>
                <a:gd name="T39" fmla="*/ 284 h 284"/>
                <a:gd name="T40" fmla="*/ 1 w 181"/>
                <a:gd name="T41" fmla="*/ 267 h 284"/>
                <a:gd name="T42" fmla="*/ 0 w 181"/>
                <a:gd name="T43" fmla="*/ 191 h 284"/>
                <a:gd name="T44" fmla="*/ 16 w 181"/>
                <a:gd name="T45" fmla="*/ 168 h 284"/>
                <a:gd name="T46" fmla="*/ 21 w 181"/>
                <a:gd name="T47" fmla="*/ 161 h 284"/>
                <a:gd name="T48" fmla="*/ 33 w 181"/>
                <a:gd name="T49" fmla="*/ 161 h 284"/>
                <a:gd name="T50" fmla="*/ 49 w 181"/>
                <a:gd name="T51" fmla="*/ 146 h 284"/>
                <a:gd name="T52" fmla="*/ 73 w 181"/>
                <a:gd name="T53" fmla="*/ 146 h 284"/>
                <a:gd name="T54" fmla="*/ 123 w 181"/>
                <a:gd name="T55" fmla="*/ 83 h 284"/>
                <a:gd name="T56" fmla="*/ 135 w 181"/>
                <a:gd name="T57" fmla="*/ 66 h 284"/>
                <a:gd name="T58" fmla="*/ 143 w 181"/>
                <a:gd name="T59" fmla="*/ 53 h 284"/>
                <a:gd name="T60" fmla="*/ 143 w 181"/>
                <a:gd name="T61" fmla="*/ 42 h 284"/>
                <a:gd name="T62" fmla="*/ 142 w 181"/>
                <a:gd name="T63" fmla="*/ 21 h 284"/>
                <a:gd name="T64" fmla="*/ 142 w 181"/>
                <a:gd name="T65" fmla="*/ 13 h 284"/>
                <a:gd name="T66" fmla="*/ 142 w 181"/>
                <a:gd name="T67" fmla="*/ 12 h 284"/>
                <a:gd name="T68" fmla="*/ 148 w 181"/>
                <a:gd name="T69" fmla="*/ 12 h 284"/>
                <a:gd name="T70" fmla="*/ 156 w 181"/>
                <a:gd name="T71" fmla="*/ 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284">
                  <a:moveTo>
                    <a:pt x="156" y="9"/>
                  </a:moveTo>
                  <a:lnTo>
                    <a:pt x="166" y="7"/>
                  </a:lnTo>
                  <a:lnTo>
                    <a:pt x="174" y="0"/>
                  </a:lnTo>
                  <a:lnTo>
                    <a:pt x="181" y="0"/>
                  </a:lnTo>
                  <a:lnTo>
                    <a:pt x="181" y="5"/>
                  </a:lnTo>
                  <a:lnTo>
                    <a:pt x="180" y="18"/>
                  </a:lnTo>
                  <a:lnTo>
                    <a:pt x="181" y="28"/>
                  </a:lnTo>
                  <a:lnTo>
                    <a:pt x="177" y="36"/>
                  </a:lnTo>
                  <a:lnTo>
                    <a:pt x="173" y="58"/>
                  </a:lnTo>
                  <a:lnTo>
                    <a:pt x="165" y="81"/>
                  </a:lnTo>
                  <a:lnTo>
                    <a:pt x="154" y="108"/>
                  </a:lnTo>
                  <a:lnTo>
                    <a:pt x="139" y="139"/>
                  </a:lnTo>
                  <a:lnTo>
                    <a:pt x="124" y="162"/>
                  </a:lnTo>
                  <a:lnTo>
                    <a:pt x="103" y="190"/>
                  </a:lnTo>
                  <a:lnTo>
                    <a:pt x="85" y="207"/>
                  </a:lnTo>
                  <a:lnTo>
                    <a:pt x="57" y="228"/>
                  </a:lnTo>
                  <a:lnTo>
                    <a:pt x="40" y="243"/>
                  </a:lnTo>
                  <a:lnTo>
                    <a:pt x="20" y="269"/>
                  </a:lnTo>
                  <a:lnTo>
                    <a:pt x="15" y="280"/>
                  </a:lnTo>
                  <a:lnTo>
                    <a:pt x="11" y="284"/>
                  </a:lnTo>
                  <a:lnTo>
                    <a:pt x="1" y="267"/>
                  </a:lnTo>
                  <a:lnTo>
                    <a:pt x="0" y="191"/>
                  </a:lnTo>
                  <a:lnTo>
                    <a:pt x="16" y="168"/>
                  </a:lnTo>
                  <a:lnTo>
                    <a:pt x="21" y="161"/>
                  </a:lnTo>
                  <a:lnTo>
                    <a:pt x="33" y="161"/>
                  </a:lnTo>
                  <a:lnTo>
                    <a:pt x="49" y="146"/>
                  </a:lnTo>
                  <a:lnTo>
                    <a:pt x="73" y="146"/>
                  </a:lnTo>
                  <a:lnTo>
                    <a:pt x="123" y="83"/>
                  </a:lnTo>
                  <a:lnTo>
                    <a:pt x="135" y="66"/>
                  </a:lnTo>
                  <a:lnTo>
                    <a:pt x="143" y="53"/>
                  </a:lnTo>
                  <a:lnTo>
                    <a:pt x="143" y="42"/>
                  </a:lnTo>
                  <a:lnTo>
                    <a:pt x="142" y="21"/>
                  </a:lnTo>
                  <a:lnTo>
                    <a:pt x="142" y="13"/>
                  </a:lnTo>
                  <a:lnTo>
                    <a:pt x="142" y="12"/>
                  </a:lnTo>
                  <a:lnTo>
                    <a:pt x="148" y="12"/>
                  </a:lnTo>
                  <a:lnTo>
                    <a:pt x="156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6" name="Freeform 183">
              <a:extLst>
                <a:ext uri="{FF2B5EF4-FFF2-40B4-BE49-F238E27FC236}">
                  <a16:creationId xmlns:a16="http://schemas.microsoft.com/office/drawing/2014/main" id="{E7F8BB2C-E7C9-5343-A4BD-B55E6E4B9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404" y="2687481"/>
              <a:ext cx="117526" cy="134658"/>
            </a:xfrm>
            <a:custGeom>
              <a:avLst/>
              <a:gdLst>
                <a:gd name="T0" fmla="*/ 35 w 74"/>
                <a:gd name="T1" fmla="*/ 15 h 80"/>
                <a:gd name="T2" fmla="*/ 45 w 74"/>
                <a:gd name="T3" fmla="*/ 20 h 80"/>
                <a:gd name="T4" fmla="*/ 47 w 74"/>
                <a:gd name="T5" fmla="*/ 28 h 80"/>
                <a:gd name="T6" fmla="*/ 58 w 74"/>
                <a:gd name="T7" fmla="*/ 34 h 80"/>
                <a:gd name="T8" fmla="*/ 62 w 74"/>
                <a:gd name="T9" fmla="*/ 30 h 80"/>
                <a:gd name="T10" fmla="*/ 67 w 74"/>
                <a:gd name="T11" fmla="*/ 32 h 80"/>
                <a:gd name="T12" fmla="*/ 63 w 74"/>
                <a:gd name="T13" fmla="*/ 36 h 80"/>
                <a:gd name="T14" fmla="*/ 66 w 74"/>
                <a:gd name="T15" fmla="*/ 39 h 80"/>
                <a:gd name="T16" fmla="*/ 63 w 74"/>
                <a:gd name="T17" fmla="*/ 44 h 80"/>
                <a:gd name="T18" fmla="*/ 65 w 74"/>
                <a:gd name="T19" fmla="*/ 52 h 80"/>
                <a:gd name="T20" fmla="*/ 74 w 74"/>
                <a:gd name="T21" fmla="*/ 60 h 80"/>
                <a:gd name="T22" fmla="*/ 68 w 74"/>
                <a:gd name="T23" fmla="*/ 67 h 80"/>
                <a:gd name="T24" fmla="*/ 66 w 74"/>
                <a:gd name="T25" fmla="*/ 73 h 80"/>
                <a:gd name="T26" fmla="*/ 68 w 74"/>
                <a:gd name="T27" fmla="*/ 76 h 80"/>
                <a:gd name="T28" fmla="*/ 66 w 74"/>
                <a:gd name="T29" fmla="*/ 79 h 80"/>
                <a:gd name="T30" fmla="*/ 58 w 74"/>
                <a:gd name="T31" fmla="*/ 79 h 80"/>
                <a:gd name="T32" fmla="*/ 52 w 74"/>
                <a:gd name="T33" fmla="*/ 80 h 80"/>
                <a:gd name="T34" fmla="*/ 52 w 74"/>
                <a:gd name="T35" fmla="*/ 79 h 80"/>
                <a:gd name="T36" fmla="*/ 54 w 74"/>
                <a:gd name="T37" fmla="*/ 76 h 80"/>
                <a:gd name="T38" fmla="*/ 55 w 74"/>
                <a:gd name="T39" fmla="*/ 71 h 80"/>
                <a:gd name="T40" fmla="*/ 53 w 74"/>
                <a:gd name="T41" fmla="*/ 71 h 80"/>
                <a:gd name="T42" fmla="*/ 49 w 74"/>
                <a:gd name="T43" fmla="*/ 67 h 80"/>
                <a:gd name="T44" fmla="*/ 46 w 74"/>
                <a:gd name="T45" fmla="*/ 66 h 80"/>
                <a:gd name="T46" fmla="*/ 44 w 74"/>
                <a:gd name="T47" fmla="*/ 63 h 80"/>
                <a:gd name="T48" fmla="*/ 40 w 74"/>
                <a:gd name="T49" fmla="*/ 62 h 80"/>
                <a:gd name="T50" fmla="*/ 38 w 74"/>
                <a:gd name="T51" fmla="*/ 59 h 80"/>
                <a:gd name="T52" fmla="*/ 35 w 74"/>
                <a:gd name="T53" fmla="*/ 60 h 80"/>
                <a:gd name="T54" fmla="*/ 33 w 74"/>
                <a:gd name="T55" fmla="*/ 67 h 80"/>
                <a:gd name="T56" fmla="*/ 29 w 74"/>
                <a:gd name="T57" fmla="*/ 68 h 80"/>
                <a:gd name="T58" fmla="*/ 31 w 74"/>
                <a:gd name="T59" fmla="*/ 67 h 80"/>
                <a:gd name="T60" fmla="*/ 24 w 74"/>
                <a:gd name="T61" fmla="*/ 63 h 80"/>
                <a:gd name="T62" fmla="*/ 18 w 74"/>
                <a:gd name="T63" fmla="*/ 60 h 80"/>
                <a:gd name="T64" fmla="*/ 16 w 74"/>
                <a:gd name="T65" fmla="*/ 57 h 80"/>
                <a:gd name="T66" fmla="*/ 11 w 74"/>
                <a:gd name="T67" fmla="*/ 54 h 80"/>
                <a:gd name="T68" fmla="*/ 15 w 74"/>
                <a:gd name="T69" fmla="*/ 53 h 80"/>
                <a:gd name="T70" fmla="*/ 16 w 74"/>
                <a:gd name="T71" fmla="*/ 43 h 80"/>
                <a:gd name="T72" fmla="*/ 7 w 74"/>
                <a:gd name="T73" fmla="*/ 35 h 80"/>
                <a:gd name="T74" fmla="*/ 11 w 74"/>
                <a:gd name="T75" fmla="*/ 26 h 80"/>
                <a:gd name="T76" fmla="*/ 5 w 74"/>
                <a:gd name="T77" fmla="*/ 26 h 80"/>
                <a:gd name="T78" fmla="*/ 10 w 74"/>
                <a:gd name="T79" fmla="*/ 19 h 80"/>
                <a:gd name="T80" fmla="*/ 5 w 74"/>
                <a:gd name="T81" fmla="*/ 13 h 80"/>
                <a:gd name="T82" fmla="*/ 0 w 74"/>
                <a:gd name="T83" fmla="*/ 5 h 80"/>
                <a:gd name="T84" fmla="*/ 12 w 74"/>
                <a:gd name="T85" fmla="*/ 0 h 80"/>
                <a:gd name="T86" fmla="*/ 22 w 74"/>
                <a:gd name="T87" fmla="*/ 1 h 80"/>
                <a:gd name="T88" fmla="*/ 32 w 74"/>
                <a:gd name="T89" fmla="*/ 9 h 80"/>
                <a:gd name="T90" fmla="*/ 35 w 74"/>
                <a:gd name="T91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80">
                  <a:moveTo>
                    <a:pt x="35" y="15"/>
                  </a:moveTo>
                  <a:lnTo>
                    <a:pt x="45" y="20"/>
                  </a:lnTo>
                  <a:lnTo>
                    <a:pt x="47" y="28"/>
                  </a:lnTo>
                  <a:lnTo>
                    <a:pt x="58" y="34"/>
                  </a:lnTo>
                  <a:lnTo>
                    <a:pt x="62" y="30"/>
                  </a:lnTo>
                  <a:lnTo>
                    <a:pt x="67" y="32"/>
                  </a:lnTo>
                  <a:lnTo>
                    <a:pt x="63" y="36"/>
                  </a:lnTo>
                  <a:lnTo>
                    <a:pt x="66" y="39"/>
                  </a:lnTo>
                  <a:lnTo>
                    <a:pt x="63" y="44"/>
                  </a:lnTo>
                  <a:lnTo>
                    <a:pt x="65" y="52"/>
                  </a:lnTo>
                  <a:lnTo>
                    <a:pt x="74" y="60"/>
                  </a:lnTo>
                  <a:lnTo>
                    <a:pt x="68" y="67"/>
                  </a:lnTo>
                  <a:lnTo>
                    <a:pt x="66" y="73"/>
                  </a:lnTo>
                  <a:lnTo>
                    <a:pt x="68" y="76"/>
                  </a:lnTo>
                  <a:lnTo>
                    <a:pt x="66" y="79"/>
                  </a:lnTo>
                  <a:lnTo>
                    <a:pt x="58" y="79"/>
                  </a:lnTo>
                  <a:lnTo>
                    <a:pt x="52" y="80"/>
                  </a:lnTo>
                  <a:lnTo>
                    <a:pt x="52" y="79"/>
                  </a:lnTo>
                  <a:lnTo>
                    <a:pt x="54" y="76"/>
                  </a:lnTo>
                  <a:lnTo>
                    <a:pt x="55" y="71"/>
                  </a:lnTo>
                  <a:lnTo>
                    <a:pt x="53" y="71"/>
                  </a:lnTo>
                  <a:lnTo>
                    <a:pt x="49" y="67"/>
                  </a:lnTo>
                  <a:lnTo>
                    <a:pt x="46" y="66"/>
                  </a:lnTo>
                  <a:lnTo>
                    <a:pt x="44" y="63"/>
                  </a:lnTo>
                  <a:lnTo>
                    <a:pt x="40" y="62"/>
                  </a:lnTo>
                  <a:lnTo>
                    <a:pt x="38" y="59"/>
                  </a:lnTo>
                  <a:lnTo>
                    <a:pt x="35" y="60"/>
                  </a:lnTo>
                  <a:lnTo>
                    <a:pt x="33" y="67"/>
                  </a:lnTo>
                  <a:lnTo>
                    <a:pt x="29" y="68"/>
                  </a:lnTo>
                  <a:lnTo>
                    <a:pt x="31" y="67"/>
                  </a:lnTo>
                  <a:lnTo>
                    <a:pt x="24" y="63"/>
                  </a:lnTo>
                  <a:lnTo>
                    <a:pt x="18" y="60"/>
                  </a:lnTo>
                  <a:lnTo>
                    <a:pt x="16" y="57"/>
                  </a:lnTo>
                  <a:lnTo>
                    <a:pt x="11" y="54"/>
                  </a:lnTo>
                  <a:lnTo>
                    <a:pt x="15" y="53"/>
                  </a:lnTo>
                  <a:lnTo>
                    <a:pt x="16" y="43"/>
                  </a:lnTo>
                  <a:lnTo>
                    <a:pt x="7" y="35"/>
                  </a:lnTo>
                  <a:lnTo>
                    <a:pt x="11" y="26"/>
                  </a:lnTo>
                  <a:lnTo>
                    <a:pt x="5" y="26"/>
                  </a:lnTo>
                  <a:lnTo>
                    <a:pt x="10" y="19"/>
                  </a:lnTo>
                  <a:lnTo>
                    <a:pt x="5" y="13"/>
                  </a:lnTo>
                  <a:lnTo>
                    <a:pt x="0" y="5"/>
                  </a:lnTo>
                  <a:lnTo>
                    <a:pt x="12" y="0"/>
                  </a:lnTo>
                  <a:lnTo>
                    <a:pt x="22" y="1"/>
                  </a:lnTo>
                  <a:lnTo>
                    <a:pt x="32" y="9"/>
                  </a:lnTo>
                  <a:lnTo>
                    <a:pt x="35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7" name="Freeform 184">
              <a:extLst>
                <a:ext uri="{FF2B5EF4-FFF2-40B4-BE49-F238E27FC236}">
                  <a16:creationId xmlns:a16="http://schemas.microsoft.com/office/drawing/2014/main" id="{0CD460BD-8978-7A4E-B83A-AFBCC4FE7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232" y="4086241"/>
              <a:ext cx="119115" cy="148124"/>
            </a:xfrm>
            <a:custGeom>
              <a:avLst/>
              <a:gdLst>
                <a:gd name="T0" fmla="*/ 17 w 75"/>
                <a:gd name="T1" fmla="*/ 1 h 88"/>
                <a:gd name="T2" fmla="*/ 39 w 75"/>
                <a:gd name="T3" fmla="*/ 5 h 88"/>
                <a:gd name="T4" fmla="*/ 41 w 75"/>
                <a:gd name="T5" fmla="*/ 2 h 88"/>
                <a:gd name="T6" fmla="*/ 56 w 75"/>
                <a:gd name="T7" fmla="*/ 0 h 88"/>
                <a:gd name="T8" fmla="*/ 75 w 75"/>
                <a:gd name="T9" fmla="*/ 6 h 88"/>
                <a:gd name="T10" fmla="*/ 65 w 75"/>
                <a:gd name="T11" fmla="*/ 24 h 88"/>
                <a:gd name="T12" fmla="*/ 66 w 75"/>
                <a:gd name="T13" fmla="*/ 38 h 88"/>
                <a:gd name="T14" fmla="*/ 74 w 75"/>
                <a:gd name="T15" fmla="*/ 50 h 88"/>
                <a:gd name="T16" fmla="*/ 70 w 75"/>
                <a:gd name="T17" fmla="*/ 59 h 88"/>
                <a:gd name="T18" fmla="*/ 68 w 75"/>
                <a:gd name="T19" fmla="*/ 69 h 88"/>
                <a:gd name="T20" fmla="*/ 64 w 75"/>
                <a:gd name="T21" fmla="*/ 77 h 88"/>
                <a:gd name="T22" fmla="*/ 53 w 75"/>
                <a:gd name="T23" fmla="*/ 73 h 88"/>
                <a:gd name="T24" fmla="*/ 45 w 75"/>
                <a:gd name="T25" fmla="*/ 75 h 88"/>
                <a:gd name="T26" fmla="*/ 37 w 75"/>
                <a:gd name="T27" fmla="*/ 73 h 88"/>
                <a:gd name="T28" fmla="*/ 35 w 75"/>
                <a:gd name="T29" fmla="*/ 79 h 88"/>
                <a:gd name="T30" fmla="*/ 38 w 75"/>
                <a:gd name="T31" fmla="*/ 83 h 88"/>
                <a:gd name="T32" fmla="*/ 37 w 75"/>
                <a:gd name="T33" fmla="*/ 88 h 88"/>
                <a:gd name="T34" fmla="*/ 27 w 75"/>
                <a:gd name="T35" fmla="*/ 86 h 88"/>
                <a:gd name="T36" fmla="*/ 16 w 75"/>
                <a:gd name="T37" fmla="*/ 68 h 88"/>
                <a:gd name="T38" fmla="*/ 13 w 75"/>
                <a:gd name="T39" fmla="*/ 56 h 88"/>
                <a:gd name="T40" fmla="*/ 7 w 75"/>
                <a:gd name="T41" fmla="*/ 56 h 88"/>
                <a:gd name="T42" fmla="*/ 0 w 75"/>
                <a:gd name="T43" fmla="*/ 41 h 88"/>
                <a:gd name="T44" fmla="*/ 3 w 75"/>
                <a:gd name="T45" fmla="*/ 30 h 88"/>
                <a:gd name="T46" fmla="*/ 2 w 75"/>
                <a:gd name="T47" fmla="*/ 25 h 88"/>
                <a:gd name="T48" fmla="*/ 13 w 75"/>
                <a:gd name="T49" fmla="*/ 20 h 88"/>
                <a:gd name="T50" fmla="*/ 17 w 75"/>
                <a:gd name="T51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88">
                  <a:moveTo>
                    <a:pt x="17" y="1"/>
                  </a:moveTo>
                  <a:lnTo>
                    <a:pt x="39" y="5"/>
                  </a:lnTo>
                  <a:lnTo>
                    <a:pt x="41" y="2"/>
                  </a:lnTo>
                  <a:lnTo>
                    <a:pt x="56" y="0"/>
                  </a:lnTo>
                  <a:lnTo>
                    <a:pt x="75" y="6"/>
                  </a:lnTo>
                  <a:lnTo>
                    <a:pt x="65" y="24"/>
                  </a:lnTo>
                  <a:lnTo>
                    <a:pt x="66" y="38"/>
                  </a:lnTo>
                  <a:lnTo>
                    <a:pt x="74" y="50"/>
                  </a:lnTo>
                  <a:lnTo>
                    <a:pt x="70" y="59"/>
                  </a:lnTo>
                  <a:lnTo>
                    <a:pt x="68" y="69"/>
                  </a:lnTo>
                  <a:lnTo>
                    <a:pt x="64" y="77"/>
                  </a:lnTo>
                  <a:lnTo>
                    <a:pt x="53" y="73"/>
                  </a:lnTo>
                  <a:lnTo>
                    <a:pt x="45" y="75"/>
                  </a:lnTo>
                  <a:lnTo>
                    <a:pt x="37" y="73"/>
                  </a:lnTo>
                  <a:lnTo>
                    <a:pt x="35" y="79"/>
                  </a:lnTo>
                  <a:lnTo>
                    <a:pt x="38" y="83"/>
                  </a:lnTo>
                  <a:lnTo>
                    <a:pt x="37" y="88"/>
                  </a:lnTo>
                  <a:lnTo>
                    <a:pt x="27" y="86"/>
                  </a:lnTo>
                  <a:lnTo>
                    <a:pt x="16" y="68"/>
                  </a:lnTo>
                  <a:lnTo>
                    <a:pt x="13" y="56"/>
                  </a:lnTo>
                  <a:lnTo>
                    <a:pt x="7" y="56"/>
                  </a:lnTo>
                  <a:lnTo>
                    <a:pt x="0" y="41"/>
                  </a:lnTo>
                  <a:lnTo>
                    <a:pt x="3" y="30"/>
                  </a:lnTo>
                  <a:lnTo>
                    <a:pt x="2" y="25"/>
                  </a:lnTo>
                  <a:lnTo>
                    <a:pt x="13" y="20"/>
                  </a:lnTo>
                  <a:lnTo>
                    <a:pt x="17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8" name="Freeform 185">
              <a:extLst>
                <a:ext uri="{FF2B5EF4-FFF2-40B4-BE49-F238E27FC236}">
                  <a16:creationId xmlns:a16="http://schemas.microsoft.com/office/drawing/2014/main" id="{601FA8AD-622E-164C-BA32-331A45EF5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229" y="2571338"/>
              <a:ext cx="142937" cy="60596"/>
            </a:xfrm>
            <a:custGeom>
              <a:avLst/>
              <a:gdLst>
                <a:gd name="T0" fmla="*/ 29 w 90"/>
                <a:gd name="T1" fmla="*/ 1 h 36"/>
                <a:gd name="T2" fmla="*/ 30 w 90"/>
                <a:gd name="T3" fmla="*/ 3 h 36"/>
                <a:gd name="T4" fmla="*/ 37 w 90"/>
                <a:gd name="T5" fmla="*/ 0 h 36"/>
                <a:gd name="T6" fmla="*/ 45 w 90"/>
                <a:gd name="T7" fmla="*/ 7 h 36"/>
                <a:gd name="T8" fmla="*/ 54 w 90"/>
                <a:gd name="T9" fmla="*/ 3 h 36"/>
                <a:gd name="T10" fmla="*/ 62 w 90"/>
                <a:gd name="T11" fmla="*/ 4 h 36"/>
                <a:gd name="T12" fmla="*/ 74 w 90"/>
                <a:gd name="T13" fmla="*/ 2 h 36"/>
                <a:gd name="T14" fmla="*/ 90 w 90"/>
                <a:gd name="T15" fmla="*/ 10 h 36"/>
                <a:gd name="T16" fmla="*/ 86 w 90"/>
                <a:gd name="T17" fmla="*/ 15 h 36"/>
                <a:gd name="T18" fmla="*/ 84 w 90"/>
                <a:gd name="T19" fmla="*/ 23 h 36"/>
                <a:gd name="T20" fmla="*/ 81 w 90"/>
                <a:gd name="T21" fmla="*/ 25 h 36"/>
                <a:gd name="T22" fmla="*/ 63 w 90"/>
                <a:gd name="T23" fmla="*/ 19 h 36"/>
                <a:gd name="T24" fmla="*/ 57 w 90"/>
                <a:gd name="T25" fmla="*/ 20 h 36"/>
                <a:gd name="T26" fmla="*/ 54 w 90"/>
                <a:gd name="T27" fmla="*/ 25 h 36"/>
                <a:gd name="T28" fmla="*/ 47 w 90"/>
                <a:gd name="T29" fmla="*/ 27 h 36"/>
                <a:gd name="T30" fmla="*/ 45 w 90"/>
                <a:gd name="T31" fmla="*/ 26 h 36"/>
                <a:gd name="T32" fmla="*/ 37 w 90"/>
                <a:gd name="T33" fmla="*/ 29 h 36"/>
                <a:gd name="T34" fmla="*/ 31 w 90"/>
                <a:gd name="T35" fmla="*/ 30 h 36"/>
                <a:gd name="T36" fmla="*/ 30 w 90"/>
                <a:gd name="T37" fmla="*/ 34 h 36"/>
                <a:gd name="T38" fmla="*/ 17 w 90"/>
                <a:gd name="T39" fmla="*/ 36 h 36"/>
                <a:gd name="T40" fmla="*/ 11 w 90"/>
                <a:gd name="T41" fmla="*/ 34 h 36"/>
                <a:gd name="T42" fmla="*/ 2 w 90"/>
                <a:gd name="T43" fmla="*/ 29 h 36"/>
                <a:gd name="T44" fmla="*/ 0 w 90"/>
                <a:gd name="T45" fmla="*/ 22 h 36"/>
                <a:gd name="T46" fmla="*/ 1 w 90"/>
                <a:gd name="T47" fmla="*/ 19 h 36"/>
                <a:gd name="T48" fmla="*/ 2 w 90"/>
                <a:gd name="T49" fmla="*/ 15 h 36"/>
                <a:gd name="T50" fmla="*/ 10 w 90"/>
                <a:gd name="T51" fmla="*/ 15 h 36"/>
                <a:gd name="T52" fmla="*/ 15 w 90"/>
                <a:gd name="T53" fmla="*/ 13 h 36"/>
                <a:gd name="T54" fmla="*/ 15 w 90"/>
                <a:gd name="T55" fmla="*/ 11 h 36"/>
                <a:gd name="T56" fmla="*/ 18 w 90"/>
                <a:gd name="T57" fmla="*/ 10 h 36"/>
                <a:gd name="T58" fmla="*/ 19 w 90"/>
                <a:gd name="T59" fmla="*/ 6 h 36"/>
                <a:gd name="T60" fmla="*/ 22 w 90"/>
                <a:gd name="T61" fmla="*/ 5 h 36"/>
                <a:gd name="T62" fmla="*/ 25 w 90"/>
                <a:gd name="T63" fmla="*/ 1 h 36"/>
                <a:gd name="T64" fmla="*/ 29 w 90"/>
                <a:gd name="T6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36">
                  <a:moveTo>
                    <a:pt x="29" y="1"/>
                  </a:moveTo>
                  <a:lnTo>
                    <a:pt x="30" y="3"/>
                  </a:lnTo>
                  <a:lnTo>
                    <a:pt x="37" y="0"/>
                  </a:lnTo>
                  <a:lnTo>
                    <a:pt x="45" y="7"/>
                  </a:lnTo>
                  <a:lnTo>
                    <a:pt x="54" y="3"/>
                  </a:lnTo>
                  <a:lnTo>
                    <a:pt x="62" y="4"/>
                  </a:lnTo>
                  <a:lnTo>
                    <a:pt x="74" y="2"/>
                  </a:lnTo>
                  <a:lnTo>
                    <a:pt x="90" y="10"/>
                  </a:lnTo>
                  <a:lnTo>
                    <a:pt x="86" y="15"/>
                  </a:lnTo>
                  <a:lnTo>
                    <a:pt x="84" y="23"/>
                  </a:lnTo>
                  <a:lnTo>
                    <a:pt x="81" y="25"/>
                  </a:lnTo>
                  <a:lnTo>
                    <a:pt x="63" y="19"/>
                  </a:lnTo>
                  <a:lnTo>
                    <a:pt x="57" y="20"/>
                  </a:lnTo>
                  <a:lnTo>
                    <a:pt x="54" y="25"/>
                  </a:lnTo>
                  <a:lnTo>
                    <a:pt x="47" y="27"/>
                  </a:lnTo>
                  <a:lnTo>
                    <a:pt x="45" y="26"/>
                  </a:lnTo>
                  <a:lnTo>
                    <a:pt x="37" y="29"/>
                  </a:lnTo>
                  <a:lnTo>
                    <a:pt x="31" y="30"/>
                  </a:lnTo>
                  <a:lnTo>
                    <a:pt x="30" y="34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2" y="29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10" y="15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8" y="10"/>
                  </a:lnTo>
                  <a:lnTo>
                    <a:pt x="19" y="6"/>
                  </a:lnTo>
                  <a:lnTo>
                    <a:pt x="22" y="5"/>
                  </a:lnTo>
                  <a:lnTo>
                    <a:pt x="25" y="1"/>
                  </a:lnTo>
                  <a:lnTo>
                    <a:pt x="29" y="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29" name="Freeform 186">
              <a:extLst>
                <a:ext uri="{FF2B5EF4-FFF2-40B4-BE49-F238E27FC236}">
                  <a16:creationId xmlns:a16="http://schemas.microsoft.com/office/drawing/2014/main" id="{980A38C8-BCCA-2849-85BE-D615BD5A7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996" y="2663915"/>
              <a:ext cx="73057" cy="48814"/>
            </a:xfrm>
            <a:custGeom>
              <a:avLst/>
              <a:gdLst>
                <a:gd name="T0" fmla="*/ 1 w 46"/>
                <a:gd name="T1" fmla="*/ 7 h 29"/>
                <a:gd name="T2" fmla="*/ 15 w 46"/>
                <a:gd name="T3" fmla="*/ 9 h 29"/>
                <a:gd name="T4" fmla="*/ 22 w 46"/>
                <a:gd name="T5" fmla="*/ 4 h 29"/>
                <a:gd name="T6" fmla="*/ 37 w 46"/>
                <a:gd name="T7" fmla="*/ 3 h 29"/>
                <a:gd name="T8" fmla="*/ 39 w 46"/>
                <a:gd name="T9" fmla="*/ 0 h 29"/>
                <a:gd name="T10" fmla="*/ 42 w 46"/>
                <a:gd name="T11" fmla="*/ 0 h 29"/>
                <a:gd name="T12" fmla="*/ 46 w 46"/>
                <a:gd name="T13" fmla="*/ 7 h 29"/>
                <a:gd name="T14" fmla="*/ 33 w 46"/>
                <a:gd name="T15" fmla="*/ 12 h 29"/>
                <a:gd name="T16" fmla="*/ 32 w 46"/>
                <a:gd name="T17" fmla="*/ 21 h 29"/>
                <a:gd name="T18" fmla="*/ 27 w 46"/>
                <a:gd name="T19" fmla="*/ 23 h 29"/>
                <a:gd name="T20" fmla="*/ 27 w 46"/>
                <a:gd name="T21" fmla="*/ 29 h 29"/>
                <a:gd name="T22" fmla="*/ 21 w 46"/>
                <a:gd name="T23" fmla="*/ 28 h 29"/>
                <a:gd name="T24" fmla="*/ 15 w 46"/>
                <a:gd name="T25" fmla="*/ 25 h 29"/>
                <a:gd name="T26" fmla="*/ 12 w 46"/>
                <a:gd name="T27" fmla="*/ 28 h 29"/>
                <a:gd name="T28" fmla="*/ 1 w 46"/>
                <a:gd name="T29" fmla="*/ 28 h 29"/>
                <a:gd name="T30" fmla="*/ 4 w 46"/>
                <a:gd name="T31" fmla="*/ 26 h 29"/>
                <a:gd name="T32" fmla="*/ 0 w 46"/>
                <a:gd name="T33" fmla="*/ 17 h 29"/>
                <a:gd name="T34" fmla="*/ 1 w 46"/>
                <a:gd name="T35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29">
                  <a:moveTo>
                    <a:pt x="1" y="7"/>
                  </a:moveTo>
                  <a:lnTo>
                    <a:pt x="15" y="9"/>
                  </a:lnTo>
                  <a:lnTo>
                    <a:pt x="22" y="4"/>
                  </a:lnTo>
                  <a:lnTo>
                    <a:pt x="37" y="3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6" y="7"/>
                  </a:lnTo>
                  <a:lnTo>
                    <a:pt x="33" y="12"/>
                  </a:lnTo>
                  <a:lnTo>
                    <a:pt x="32" y="21"/>
                  </a:lnTo>
                  <a:lnTo>
                    <a:pt x="27" y="23"/>
                  </a:lnTo>
                  <a:lnTo>
                    <a:pt x="27" y="29"/>
                  </a:lnTo>
                  <a:lnTo>
                    <a:pt x="21" y="28"/>
                  </a:lnTo>
                  <a:lnTo>
                    <a:pt x="15" y="25"/>
                  </a:lnTo>
                  <a:lnTo>
                    <a:pt x="12" y="28"/>
                  </a:lnTo>
                  <a:lnTo>
                    <a:pt x="1" y="28"/>
                  </a:lnTo>
                  <a:lnTo>
                    <a:pt x="4" y="26"/>
                  </a:lnTo>
                  <a:lnTo>
                    <a:pt x="0" y="17"/>
                  </a:lnTo>
                  <a:lnTo>
                    <a:pt x="1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0" name="Freeform 187">
              <a:extLst>
                <a:ext uri="{FF2B5EF4-FFF2-40B4-BE49-F238E27FC236}">
                  <a16:creationId xmlns:a16="http://schemas.microsoft.com/office/drawing/2014/main" id="{1CAE5AA1-A90F-7E49-8480-1B7C95F4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5117" y="1940129"/>
              <a:ext cx="263640" cy="435956"/>
            </a:xfrm>
            <a:custGeom>
              <a:avLst/>
              <a:gdLst>
                <a:gd name="T0" fmla="*/ 144 w 166"/>
                <a:gd name="T1" fmla="*/ 61 h 259"/>
                <a:gd name="T2" fmla="*/ 132 w 166"/>
                <a:gd name="T3" fmla="*/ 73 h 259"/>
                <a:gd name="T4" fmla="*/ 137 w 166"/>
                <a:gd name="T5" fmla="*/ 84 h 259"/>
                <a:gd name="T6" fmla="*/ 117 w 166"/>
                <a:gd name="T7" fmla="*/ 100 h 259"/>
                <a:gd name="T8" fmla="*/ 92 w 166"/>
                <a:gd name="T9" fmla="*/ 116 h 259"/>
                <a:gd name="T10" fmla="*/ 85 w 166"/>
                <a:gd name="T11" fmla="*/ 142 h 259"/>
                <a:gd name="T12" fmla="*/ 97 w 166"/>
                <a:gd name="T13" fmla="*/ 156 h 259"/>
                <a:gd name="T14" fmla="*/ 112 w 166"/>
                <a:gd name="T15" fmla="*/ 166 h 259"/>
                <a:gd name="T16" fmla="*/ 102 w 166"/>
                <a:gd name="T17" fmla="*/ 188 h 259"/>
                <a:gd name="T18" fmla="*/ 87 w 166"/>
                <a:gd name="T19" fmla="*/ 193 h 259"/>
                <a:gd name="T20" fmla="*/ 85 w 166"/>
                <a:gd name="T21" fmla="*/ 226 h 259"/>
                <a:gd name="T22" fmla="*/ 78 w 166"/>
                <a:gd name="T23" fmla="*/ 244 h 259"/>
                <a:gd name="T24" fmla="*/ 59 w 166"/>
                <a:gd name="T25" fmla="*/ 242 h 259"/>
                <a:gd name="T26" fmla="*/ 52 w 166"/>
                <a:gd name="T27" fmla="*/ 258 h 259"/>
                <a:gd name="T28" fmla="*/ 35 w 166"/>
                <a:gd name="T29" fmla="*/ 259 h 259"/>
                <a:gd name="T30" fmla="*/ 28 w 166"/>
                <a:gd name="T31" fmla="*/ 240 h 259"/>
                <a:gd name="T32" fmla="*/ 14 w 166"/>
                <a:gd name="T33" fmla="*/ 218 h 259"/>
                <a:gd name="T34" fmla="*/ 0 w 166"/>
                <a:gd name="T35" fmla="*/ 190 h 259"/>
                <a:gd name="T36" fmla="*/ 6 w 166"/>
                <a:gd name="T37" fmla="*/ 179 h 259"/>
                <a:gd name="T38" fmla="*/ 17 w 166"/>
                <a:gd name="T39" fmla="*/ 166 h 259"/>
                <a:gd name="T40" fmla="*/ 20 w 166"/>
                <a:gd name="T41" fmla="*/ 143 h 259"/>
                <a:gd name="T42" fmla="*/ 10 w 166"/>
                <a:gd name="T43" fmla="*/ 134 h 259"/>
                <a:gd name="T44" fmla="*/ 6 w 166"/>
                <a:gd name="T45" fmla="*/ 109 h 259"/>
                <a:gd name="T46" fmla="*/ 14 w 166"/>
                <a:gd name="T47" fmla="*/ 91 h 259"/>
                <a:gd name="T48" fmla="*/ 28 w 166"/>
                <a:gd name="T49" fmla="*/ 91 h 259"/>
                <a:gd name="T50" fmla="*/ 32 w 166"/>
                <a:gd name="T51" fmla="*/ 84 h 259"/>
                <a:gd name="T52" fmla="*/ 26 w 166"/>
                <a:gd name="T53" fmla="*/ 78 h 259"/>
                <a:gd name="T54" fmla="*/ 45 w 166"/>
                <a:gd name="T55" fmla="*/ 52 h 259"/>
                <a:gd name="T56" fmla="*/ 56 w 166"/>
                <a:gd name="T57" fmla="*/ 32 h 259"/>
                <a:gd name="T58" fmla="*/ 63 w 166"/>
                <a:gd name="T59" fmla="*/ 19 h 259"/>
                <a:gd name="T60" fmla="*/ 76 w 166"/>
                <a:gd name="T61" fmla="*/ 19 h 259"/>
                <a:gd name="T62" fmla="*/ 78 w 166"/>
                <a:gd name="T63" fmla="*/ 9 h 259"/>
                <a:gd name="T64" fmla="*/ 103 w 166"/>
                <a:gd name="T65" fmla="*/ 12 h 259"/>
                <a:gd name="T66" fmla="*/ 103 w 166"/>
                <a:gd name="T67" fmla="*/ 1 h 259"/>
                <a:gd name="T68" fmla="*/ 111 w 166"/>
                <a:gd name="T69" fmla="*/ 0 h 259"/>
                <a:gd name="T70" fmla="*/ 131 w 166"/>
                <a:gd name="T71" fmla="*/ 9 h 259"/>
                <a:gd name="T72" fmla="*/ 154 w 166"/>
                <a:gd name="T73" fmla="*/ 21 h 259"/>
                <a:gd name="T74" fmla="*/ 160 w 166"/>
                <a:gd name="T75" fmla="*/ 48 h 259"/>
                <a:gd name="T76" fmla="*/ 166 w 166"/>
                <a:gd name="T77" fmla="*/ 55 h 259"/>
                <a:gd name="T78" fmla="*/ 144 w 166"/>
                <a:gd name="T79" fmla="*/ 6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6" h="259">
                  <a:moveTo>
                    <a:pt x="144" y="61"/>
                  </a:moveTo>
                  <a:lnTo>
                    <a:pt x="132" y="73"/>
                  </a:lnTo>
                  <a:lnTo>
                    <a:pt x="137" y="84"/>
                  </a:lnTo>
                  <a:lnTo>
                    <a:pt x="117" y="100"/>
                  </a:lnTo>
                  <a:lnTo>
                    <a:pt x="92" y="116"/>
                  </a:lnTo>
                  <a:lnTo>
                    <a:pt x="85" y="142"/>
                  </a:lnTo>
                  <a:lnTo>
                    <a:pt x="97" y="156"/>
                  </a:lnTo>
                  <a:lnTo>
                    <a:pt x="112" y="166"/>
                  </a:lnTo>
                  <a:lnTo>
                    <a:pt x="102" y="188"/>
                  </a:lnTo>
                  <a:lnTo>
                    <a:pt x="87" y="193"/>
                  </a:lnTo>
                  <a:lnTo>
                    <a:pt x="85" y="226"/>
                  </a:lnTo>
                  <a:lnTo>
                    <a:pt x="78" y="244"/>
                  </a:lnTo>
                  <a:lnTo>
                    <a:pt x="59" y="242"/>
                  </a:lnTo>
                  <a:lnTo>
                    <a:pt x="52" y="258"/>
                  </a:lnTo>
                  <a:lnTo>
                    <a:pt x="35" y="259"/>
                  </a:lnTo>
                  <a:lnTo>
                    <a:pt x="28" y="240"/>
                  </a:lnTo>
                  <a:lnTo>
                    <a:pt x="14" y="218"/>
                  </a:lnTo>
                  <a:lnTo>
                    <a:pt x="0" y="190"/>
                  </a:lnTo>
                  <a:lnTo>
                    <a:pt x="6" y="179"/>
                  </a:lnTo>
                  <a:lnTo>
                    <a:pt x="17" y="166"/>
                  </a:lnTo>
                  <a:lnTo>
                    <a:pt x="20" y="143"/>
                  </a:lnTo>
                  <a:lnTo>
                    <a:pt x="10" y="134"/>
                  </a:lnTo>
                  <a:lnTo>
                    <a:pt x="6" y="109"/>
                  </a:lnTo>
                  <a:lnTo>
                    <a:pt x="14" y="91"/>
                  </a:lnTo>
                  <a:lnTo>
                    <a:pt x="28" y="91"/>
                  </a:lnTo>
                  <a:lnTo>
                    <a:pt x="32" y="84"/>
                  </a:lnTo>
                  <a:lnTo>
                    <a:pt x="26" y="78"/>
                  </a:lnTo>
                  <a:lnTo>
                    <a:pt x="45" y="52"/>
                  </a:lnTo>
                  <a:lnTo>
                    <a:pt x="56" y="32"/>
                  </a:lnTo>
                  <a:lnTo>
                    <a:pt x="63" y="19"/>
                  </a:lnTo>
                  <a:lnTo>
                    <a:pt x="76" y="19"/>
                  </a:lnTo>
                  <a:lnTo>
                    <a:pt x="78" y="9"/>
                  </a:lnTo>
                  <a:lnTo>
                    <a:pt x="103" y="12"/>
                  </a:lnTo>
                  <a:lnTo>
                    <a:pt x="103" y="1"/>
                  </a:lnTo>
                  <a:lnTo>
                    <a:pt x="111" y="0"/>
                  </a:lnTo>
                  <a:lnTo>
                    <a:pt x="131" y="9"/>
                  </a:lnTo>
                  <a:lnTo>
                    <a:pt x="154" y="21"/>
                  </a:lnTo>
                  <a:lnTo>
                    <a:pt x="160" y="48"/>
                  </a:lnTo>
                  <a:lnTo>
                    <a:pt x="166" y="55"/>
                  </a:lnTo>
                  <a:lnTo>
                    <a:pt x="144" y="6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1" name="Freeform 188">
              <a:extLst>
                <a:ext uri="{FF2B5EF4-FFF2-40B4-BE49-F238E27FC236}">
                  <a16:creationId xmlns:a16="http://schemas.microsoft.com/office/drawing/2014/main" id="{8EC40120-D839-D540-92B0-F83B2C751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806" y="5193802"/>
              <a:ext cx="38117" cy="57230"/>
            </a:xfrm>
            <a:custGeom>
              <a:avLst/>
              <a:gdLst>
                <a:gd name="T0" fmla="*/ 24 w 24"/>
                <a:gd name="T1" fmla="*/ 23 h 34"/>
                <a:gd name="T2" fmla="*/ 20 w 24"/>
                <a:gd name="T3" fmla="*/ 32 h 34"/>
                <a:gd name="T4" fmla="*/ 10 w 24"/>
                <a:gd name="T5" fmla="*/ 34 h 34"/>
                <a:gd name="T6" fmla="*/ 0 w 24"/>
                <a:gd name="T7" fmla="*/ 23 h 34"/>
                <a:gd name="T8" fmla="*/ 0 w 24"/>
                <a:gd name="T9" fmla="*/ 16 h 34"/>
                <a:gd name="T10" fmla="*/ 6 w 24"/>
                <a:gd name="T11" fmla="*/ 8 h 34"/>
                <a:gd name="T12" fmla="*/ 8 w 24"/>
                <a:gd name="T13" fmla="*/ 2 h 34"/>
                <a:gd name="T14" fmla="*/ 13 w 24"/>
                <a:gd name="T15" fmla="*/ 0 h 34"/>
                <a:gd name="T16" fmla="*/ 22 w 24"/>
                <a:gd name="T17" fmla="*/ 4 h 34"/>
                <a:gd name="T18" fmla="*/ 24 w 24"/>
                <a:gd name="T19" fmla="*/ 14 h 34"/>
                <a:gd name="T20" fmla="*/ 24 w 24"/>
                <a:gd name="T2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4">
                  <a:moveTo>
                    <a:pt x="24" y="23"/>
                  </a:moveTo>
                  <a:lnTo>
                    <a:pt x="20" y="32"/>
                  </a:lnTo>
                  <a:lnTo>
                    <a:pt x="10" y="34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3" y="0"/>
                  </a:lnTo>
                  <a:lnTo>
                    <a:pt x="22" y="4"/>
                  </a:lnTo>
                  <a:lnTo>
                    <a:pt x="24" y="14"/>
                  </a:lnTo>
                  <a:lnTo>
                    <a:pt x="24" y="2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2" name="Freeform 189">
              <a:extLst>
                <a:ext uri="{FF2B5EF4-FFF2-40B4-BE49-F238E27FC236}">
                  <a16:creationId xmlns:a16="http://schemas.microsoft.com/office/drawing/2014/main" id="{B72237F2-1340-A742-8A2A-CDA2F65DD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331" y="2997194"/>
              <a:ext cx="168348" cy="170007"/>
            </a:xfrm>
            <a:custGeom>
              <a:avLst/>
              <a:gdLst>
                <a:gd name="T0" fmla="*/ 56 w 106"/>
                <a:gd name="T1" fmla="*/ 79 h 101"/>
                <a:gd name="T2" fmla="*/ 24 w 106"/>
                <a:gd name="T3" fmla="*/ 101 h 101"/>
                <a:gd name="T4" fmla="*/ 4 w 106"/>
                <a:gd name="T5" fmla="*/ 93 h 101"/>
                <a:gd name="T6" fmla="*/ 3 w 106"/>
                <a:gd name="T7" fmla="*/ 93 h 101"/>
                <a:gd name="T8" fmla="*/ 5 w 106"/>
                <a:gd name="T9" fmla="*/ 90 h 101"/>
                <a:gd name="T10" fmla="*/ 4 w 106"/>
                <a:gd name="T11" fmla="*/ 81 h 101"/>
                <a:gd name="T12" fmla="*/ 7 w 106"/>
                <a:gd name="T13" fmla="*/ 70 h 101"/>
                <a:gd name="T14" fmla="*/ 16 w 106"/>
                <a:gd name="T15" fmla="*/ 62 h 101"/>
                <a:gd name="T16" fmla="*/ 12 w 106"/>
                <a:gd name="T17" fmla="*/ 54 h 101"/>
                <a:gd name="T18" fmla="*/ 4 w 106"/>
                <a:gd name="T19" fmla="*/ 53 h 101"/>
                <a:gd name="T20" fmla="*/ 0 w 106"/>
                <a:gd name="T21" fmla="*/ 37 h 101"/>
                <a:gd name="T22" fmla="*/ 4 w 106"/>
                <a:gd name="T23" fmla="*/ 29 h 101"/>
                <a:gd name="T24" fmla="*/ 8 w 106"/>
                <a:gd name="T25" fmla="*/ 24 h 101"/>
                <a:gd name="T26" fmla="*/ 12 w 106"/>
                <a:gd name="T27" fmla="*/ 20 h 101"/>
                <a:gd name="T28" fmla="*/ 11 w 106"/>
                <a:gd name="T29" fmla="*/ 8 h 101"/>
                <a:gd name="T30" fmla="*/ 17 w 106"/>
                <a:gd name="T31" fmla="*/ 12 h 101"/>
                <a:gd name="T32" fmla="*/ 36 w 106"/>
                <a:gd name="T33" fmla="*/ 6 h 101"/>
                <a:gd name="T34" fmla="*/ 45 w 106"/>
                <a:gd name="T35" fmla="*/ 10 h 101"/>
                <a:gd name="T36" fmla="*/ 59 w 106"/>
                <a:gd name="T37" fmla="*/ 10 h 101"/>
                <a:gd name="T38" fmla="*/ 78 w 106"/>
                <a:gd name="T39" fmla="*/ 3 h 101"/>
                <a:gd name="T40" fmla="*/ 87 w 106"/>
                <a:gd name="T41" fmla="*/ 3 h 101"/>
                <a:gd name="T42" fmla="*/ 106 w 106"/>
                <a:gd name="T43" fmla="*/ 0 h 101"/>
                <a:gd name="T44" fmla="*/ 99 w 106"/>
                <a:gd name="T45" fmla="*/ 13 h 101"/>
                <a:gd name="T46" fmla="*/ 91 w 106"/>
                <a:gd name="T47" fmla="*/ 18 h 101"/>
                <a:gd name="T48" fmla="*/ 94 w 106"/>
                <a:gd name="T49" fmla="*/ 33 h 101"/>
                <a:gd name="T50" fmla="*/ 91 w 106"/>
                <a:gd name="T51" fmla="*/ 58 h 101"/>
                <a:gd name="T52" fmla="*/ 56 w 106"/>
                <a:gd name="T53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" h="101">
                  <a:moveTo>
                    <a:pt x="56" y="79"/>
                  </a:moveTo>
                  <a:lnTo>
                    <a:pt x="24" y="101"/>
                  </a:lnTo>
                  <a:lnTo>
                    <a:pt x="4" y="93"/>
                  </a:lnTo>
                  <a:lnTo>
                    <a:pt x="3" y="93"/>
                  </a:lnTo>
                  <a:lnTo>
                    <a:pt x="5" y="90"/>
                  </a:lnTo>
                  <a:lnTo>
                    <a:pt x="4" y="81"/>
                  </a:lnTo>
                  <a:lnTo>
                    <a:pt x="7" y="70"/>
                  </a:lnTo>
                  <a:lnTo>
                    <a:pt x="16" y="62"/>
                  </a:lnTo>
                  <a:lnTo>
                    <a:pt x="12" y="54"/>
                  </a:lnTo>
                  <a:lnTo>
                    <a:pt x="4" y="53"/>
                  </a:lnTo>
                  <a:lnTo>
                    <a:pt x="0" y="37"/>
                  </a:lnTo>
                  <a:lnTo>
                    <a:pt x="4" y="29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11" y="8"/>
                  </a:lnTo>
                  <a:lnTo>
                    <a:pt x="17" y="12"/>
                  </a:lnTo>
                  <a:lnTo>
                    <a:pt x="36" y="6"/>
                  </a:lnTo>
                  <a:lnTo>
                    <a:pt x="45" y="10"/>
                  </a:lnTo>
                  <a:lnTo>
                    <a:pt x="59" y="10"/>
                  </a:lnTo>
                  <a:lnTo>
                    <a:pt x="78" y="3"/>
                  </a:lnTo>
                  <a:lnTo>
                    <a:pt x="87" y="3"/>
                  </a:lnTo>
                  <a:lnTo>
                    <a:pt x="106" y="0"/>
                  </a:lnTo>
                  <a:lnTo>
                    <a:pt x="99" y="13"/>
                  </a:lnTo>
                  <a:lnTo>
                    <a:pt x="91" y="18"/>
                  </a:lnTo>
                  <a:lnTo>
                    <a:pt x="94" y="33"/>
                  </a:lnTo>
                  <a:lnTo>
                    <a:pt x="91" y="58"/>
                  </a:lnTo>
                  <a:lnTo>
                    <a:pt x="56" y="7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3" name="Freeform 190">
              <a:extLst>
                <a:ext uri="{FF2B5EF4-FFF2-40B4-BE49-F238E27FC236}">
                  <a16:creationId xmlns:a16="http://schemas.microsoft.com/office/drawing/2014/main" id="{B94FDF53-69DB-3D4F-ACAF-7F514B4B8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937" y="3478596"/>
              <a:ext cx="298580" cy="558830"/>
            </a:xfrm>
            <a:custGeom>
              <a:avLst/>
              <a:gdLst>
                <a:gd name="T0" fmla="*/ 18 w 188"/>
                <a:gd name="T1" fmla="*/ 219 h 332"/>
                <a:gd name="T2" fmla="*/ 19 w 188"/>
                <a:gd name="T3" fmla="*/ 209 h 332"/>
                <a:gd name="T4" fmla="*/ 8 w 188"/>
                <a:gd name="T5" fmla="*/ 209 h 332"/>
                <a:gd name="T6" fmla="*/ 8 w 188"/>
                <a:gd name="T7" fmla="*/ 196 h 332"/>
                <a:gd name="T8" fmla="*/ 0 w 188"/>
                <a:gd name="T9" fmla="*/ 188 h 332"/>
                <a:gd name="T10" fmla="*/ 7 w 188"/>
                <a:gd name="T11" fmla="*/ 161 h 332"/>
                <a:gd name="T12" fmla="*/ 30 w 188"/>
                <a:gd name="T13" fmla="*/ 141 h 332"/>
                <a:gd name="T14" fmla="*/ 30 w 188"/>
                <a:gd name="T15" fmla="*/ 114 h 332"/>
                <a:gd name="T16" fmla="*/ 37 w 188"/>
                <a:gd name="T17" fmla="*/ 72 h 332"/>
                <a:gd name="T18" fmla="*/ 40 w 188"/>
                <a:gd name="T19" fmla="*/ 63 h 332"/>
                <a:gd name="T20" fmla="*/ 33 w 188"/>
                <a:gd name="T21" fmla="*/ 56 h 332"/>
                <a:gd name="T22" fmla="*/ 32 w 188"/>
                <a:gd name="T23" fmla="*/ 49 h 332"/>
                <a:gd name="T24" fmla="*/ 25 w 188"/>
                <a:gd name="T25" fmla="*/ 44 h 332"/>
                <a:gd name="T26" fmla="*/ 20 w 188"/>
                <a:gd name="T27" fmla="*/ 11 h 332"/>
                <a:gd name="T28" fmla="*/ 38 w 188"/>
                <a:gd name="T29" fmla="*/ 0 h 332"/>
                <a:gd name="T30" fmla="*/ 111 w 188"/>
                <a:gd name="T31" fmla="*/ 40 h 332"/>
                <a:gd name="T32" fmla="*/ 184 w 188"/>
                <a:gd name="T33" fmla="*/ 80 h 332"/>
                <a:gd name="T34" fmla="*/ 188 w 188"/>
                <a:gd name="T35" fmla="*/ 162 h 332"/>
                <a:gd name="T36" fmla="*/ 172 w 188"/>
                <a:gd name="T37" fmla="*/ 161 h 332"/>
                <a:gd name="T38" fmla="*/ 164 w 188"/>
                <a:gd name="T39" fmla="*/ 176 h 332"/>
                <a:gd name="T40" fmla="*/ 160 w 188"/>
                <a:gd name="T41" fmla="*/ 189 h 332"/>
                <a:gd name="T42" fmla="*/ 163 w 188"/>
                <a:gd name="T43" fmla="*/ 194 h 332"/>
                <a:gd name="T44" fmla="*/ 158 w 188"/>
                <a:gd name="T45" fmla="*/ 200 h 332"/>
                <a:gd name="T46" fmla="*/ 160 w 188"/>
                <a:gd name="T47" fmla="*/ 209 h 332"/>
                <a:gd name="T48" fmla="*/ 155 w 188"/>
                <a:gd name="T49" fmla="*/ 217 h 332"/>
                <a:gd name="T50" fmla="*/ 154 w 188"/>
                <a:gd name="T51" fmla="*/ 225 h 332"/>
                <a:gd name="T52" fmla="*/ 160 w 188"/>
                <a:gd name="T53" fmla="*/ 224 h 332"/>
                <a:gd name="T54" fmla="*/ 164 w 188"/>
                <a:gd name="T55" fmla="*/ 232 h 332"/>
                <a:gd name="T56" fmla="*/ 164 w 188"/>
                <a:gd name="T57" fmla="*/ 244 h 332"/>
                <a:gd name="T58" fmla="*/ 171 w 188"/>
                <a:gd name="T59" fmla="*/ 250 h 332"/>
                <a:gd name="T60" fmla="*/ 171 w 188"/>
                <a:gd name="T61" fmla="*/ 255 h 332"/>
                <a:gd name="T62" fmla="*/ 160 w 188"/>
                <a:gd name="T63" fmla="*/ 258 h 332"/>
                <a:gd name="T64" fmla="*/ 151 w 188"/>
                <a:gd name="T65" fmla="*/ 267 h 332"/>
                <a:gd name="T66" fmla="*/ 138 w 188"/>
                <a:gd name="T67" fmla="*/ 290 h 332"/>
                <a:gd name="T68" fmla="*/ 121 w 188"/>
                <a:gd name="T69" fmla="*/ 299 h 332"/>
                <a:gd name="T70" fmla="*/ 103 w 188"/>
                <a:gd name="T71" fmla="*/ 298 h 332"/>
                <a:gd name="T72" fmla="*/ 98 w 188"/>
                <a:gd name="T73" fmla="*/ 300 h 332"/>
                <a:gd name="T74" fmla="*/ 100 w 188"/>
                <a:gd name="T75" fmla="*/ 307 h 332"/>
                <a:gd name="T76" fmla="*/ 90 w 188"/>
                <a:gd name="T77" fmla="*/ 314 h 332"/>
                <a:gd name="T78" fmla="*/ 83 w 188"/>
                <a:gd name="T79" fmla="*/ 323 h 332"/>
                <a:gd name="T80" fmla="*/ 59 w 188"/>
                <a:gd name="T81" fmla="*/ 330 h 332"/>
                <a:gd name="T82" fmla="*/ 55 w 188"/>
                <a:gd name="T83" fmla="*/ 326 h 332"/>
                <a:gd name="T84" fmla="*/ 52 w 188"/>
                <a:gd name="T85" fmla="*/ 325 h 332"/>
                <a:gd name="T86" fmla="*/ 48 w 188"/>
                <a:gd name="T87" fmla="*/ 331 h 332"/>
                <a:gd name="T88" fmla="*/ 33 w 188"/>
                <a:gd name="T89" fmla="*/ 332 h 332"/>
                <a:gd name="T90" fmla="*/ 36 w 188"/>
                <a:gd name="T91" fmla="*/ 326 h 332"/>
                <a:gd name="T92" fmla="*/ 30 w 188"/>
                <a:gd name="T93" fmla="*/ 312 h 332"/>
                <a:gd name="T94" fmla="*/ 28 w 188"/>
                <a:gd name="T95" fmla="*/ 304 h 332"/>
                <a:gd name="T96" fmla="*/ 20 w 188"/>
                <a:gd name="T97" fmla="*/ 300 h 332"/>
                <a:gd name="T98" fmla="*/ 9 w 188"/>
                <a:gd name="T99" fmla="*/ 288 h 332"/>
                <a:gd name="T100" fmla="*/ 13 w 188"/>
                <a:gd name="T101" fmla="*/ 278 h 332"/>
                <a:gd name="T102" fmla="*/ 21 w 188"/>
                <a:gd name="T103" fmla="*/ 280 h 332"/>
                <a:gd name="T104" fmla="*/ 26 w 188"/>
                <a:gd name="T105" fmla="*/ 279 h 332"/>
                <a:gd name="T106" fmla="*/ 36 w 188"/>
                <a:gd name="T107" fmla="*/ 279 h 332"/>
                <a:gd name="T108" fmla="*/ 26 w 188"/>
                <a:gd name="T109" fmla="*/ 260 h 332"/>
                <a:gd name="T110" fmla="*/ 27 w 188"/>
                <a:gd name="T111" fmla="*/ 246 h 332"/>
                <a:gd name="T112" fmla="*/ 25 w 188"/>
                <a:gd name="T113" fmla="*/ 233 h 332"/>
                <a:gd name="T114" fmla="*/ 18 w 188"/>
                <a:gd name="T115" fmla="*/ 21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" h="332">
                  <a:moveTo>
                    <a:pt x="18" y="219"/>
                  </a:moveTo>
                  <a:lnTo>
                    <a:pt x="19" y="209"/>
                  </a:lnTo>
                  <a:lnTo>
                    <a:pt x="8" y="209"/>
                  </a:lnTo>
                  <a:lnTo>
                    <a:pt x="8" y="196"/>
                  </a:lnTo>
                  <a:lnTo>
                    <a:pt x="0" y="188"/>
                  </a:lnTo>
                  <a:lnTo>
                    <a:pt x="7" y="161"/>
                  </a:lnTo>
                  <a:lnTo>
                    <a:pt x="30" y="141"/>
                  </a:lnTo>
                  <a:lnTo>
                    <a:pt x="30" y="114"/>
                  </a:lnTo>
                  <a:lnTo>
                    <a:pt x="37" y="72"/>
                  </a:lnTo>
                  <a:lnTo>
                    <a:pt x="40" y="63"/>
                  </a:lnTo>
                  <a:lnTo>
                    <a:pt x="33" y="56"/>
                  </a:lnTo>
                  <a:lnTo>
                    <a:pt x="32" y="49"/>
                  </a:lnTo>
                  <a:lnTo>
                    <a:pt x="25" y="44"/>
                  </a:lnTo>
                  <a:lnTo>
                    <a:pt x="20" y="11"/>
                  </a:lnTo>
                  <a:lnTo>
                    <a:pt x="38" y="0"/>
                  </a:lnTo>
                  <a:lnTo>
                    <a:pt x="111" y="40"/>
                  </a:lnTo>
                  <a:lnTo>
                    <a:pt x="184" y="80"/>
                  </a:lnTo>
                  <a:lnTo>
                    <a:pt x="188" y="162"/>
                  </a:lnTo>
                  <a:lnTo>
                    <a:pt x="172" y="161"/>
                  </a:lnTo>
                  <a:lnTo>
                    <a:pt x="164" y="176"/>
                  </a:lnTo>
                  <a:lnTo>
                    <a:pt x="160" y="189"/>
                  </a:lnTo>
                  <a:lnTo>
                    <a:pt x="163" y="194"/>
                  </a:lnTo>
                  <a:lnTo>
                    <a:pt x="158" y="200"/>
                  </a:lnTo>
                  <a:lnTo>
                    <a:pt x="160" y="209"/>
                  </a:lnTo>
                  <a:lnTo>
                    <a:pt x="155" y="217"/>
                  </a:lnTo>
                  <a:lnTo>
                    <a:pt x="154" y="225"/>
                  </a:lnTo>
                  <a:lnTo>
                    <a:pt x="160" y="224"/>
                  </a:lnTo>
                  <a:lnTo>
                    <a:pt x="164" y="232"/>
                  </a:lnTo>
                  <a:lnTo>
                    <a:pt x="164" y="244"/>
                  </a:lnTo>
                  <a:lnTo>
                    <a:pt x="171" y="250"/>
                  </a:lnTo>
                  <a:lnTo>
                    <a:pt x="171" y="255"/>
                  </a:lnTo>
                  <a:lnTo>
                    <a:pt x="160" y="258"/>
                  </a:lnTo>
                  <a:lnTo>
                    <a:pt x="151" y="267"/>
                  </a:lnTo>
                  <a:lnTo>
                    <a:pt x="138" y="290"/>
                  </a:lnTo>
                  <a:lnTo>
                    <a:pt x="121" y="299"/>
                  </a:lnTo>
                  <a:lnTo>
                    <a:pt x="103" y="298"/>
                  </a:lnTo>
                  <a:lnTo>
                    <a:pt x="98" y="300"/>
                  </a:lnTo>
                  <a:lnTo>
                    <a:pt x="100" y="307"/>
                  </a:lnTo>
                  <a:lnTo>
                    <a:pt x="90" y="314"/>
                  </a:lnTo>
                  <a:lnTo>
                    <a:pt x="83" y="323"/>
                  </a:lnTo>
                  <a:lnTo>
                    <a:pt x="59" y="330"/>
                  </a:lnTo>
                  <a:lnTo>
                    <a:pt x="55" y="326"/>
                  </a:lnTo>
                  <a:lnTo>
                    <a:pt x="52" y="325"/>
                  </a:lnTo>
                  <a:lnTo>
                    <a:pt x="48" y="331"/>
                  </a:lnTo>
                  <a:lnTo>
                    <a:pt x="33" y="332"/>
                  </a:lnTo>
                  <a:lnTo>
                    <a:pt x="36" y="326"/>
                  </a:lnTo>
                  <a:lnTo>
                    <a:pt x="30" y="312"/>
                  </a:lnTo>
                  <a:lnTo>
                    <a:pt x="28" y="304"/>
                  </a:lnTo>
                  <a:lnTo>
                    <a:pt x="20" y="300"/>
                  </a:lnTo>
                  <a:lnTo>
                    <a:pt x="9" y="288"/>
                  </a:lnTo>
                  <a:lnTo>
                    <a:pt x="13" y="278"/>
                  </a:lnTo>
                  <a:lnTo>
                    <a:pt x="21" y="280"/>
                  </a:lnTo>
                  <a:lnTo>
                    <a:pt x="26" y="279"/>
                  </a:lnTo>
                  <a:lnTo>
                    <a:pt x="36" y="279"/>
                  </a:lnTo>
                  <a:lnTo>
                    <a:pt x="26" y="260"/>
                  </a:lnTo>
                  <a:lnTo>
                    <a:pt x="27" y="246"/>
                  </a:lnTo>
                  <a:lnTo>
                    <a:pt x="25" y="233"/>
                  </a:lnTo>
                  <a:lnTo>
                    <a:pt x="18" y="2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4" name="Freeform 191">
              <a:extLst>
                <a:ext uri="{FF2B5EF4-FFF2-40B4-BE49-F238E27FC236}">
                  <a16:creationId xmlns:a16="http://schemas.microsoft.com/office/drawing/2014/main" id="{6CB18C3A-E51D-A441-888C-9377C18D7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65" y="3911185"/>
              <a:ext cx="55587" cy="178421"/>
            </a:xfrm>
            <a:custGeom>
              <a:avLst/>
              <a:gdLst>
                <a:gd name="T0" fmla="*/ 35 w 35"/>
                <a:gd name="T1" fmla="*/ 102 h 106"/>
                <a:gd name="T2" fmla="*/ 21 w 35"/>
                <a:gd name="T3" fmla="*/ 106 h 106"/>
                <a:gd name="T4" fmla="*/ 17 w 35"/>
                <a:gd name="T5" fmla="*/ 99 h 106"/>
                <a:gd name="T6" fmla="*/ 12 w 35"/>
                <a:gd name="T7" fmla="*/ 86 h 106"/>
                <a:gd name="T8" fmla="*/ 10 w 35"/>
                <a:gd name="T9" fmla="*/ 75 h 106"/>
                <a:gd name="T10" fmla="*/ 14 w 35"/>
                <a:gd name="T11" fmla="*/ 57 h 106"/>
                <a:gd name="T12" fmla="*/ 10 w 35"/>
                <a:gd name="T13" fmla="*/ 49 h 106"/>
                <a:gd name="T14" fmla="*/ 8 w 35"/>
                <a:gd name="T15" fmla="*/ 33 h 106"/>
                <a:gd name="T16" fmla="*/ 8 w 35"/>
                <a:gd name="T17" fmla="*/ 18 h 106"/>
                <a:gd name="T18" fmla="*/ 0 w 35"/>
                <a:gd name="T19" fmla="*/ 7 h 106"/>
                <a:gd name="T20" fmla="*/ 2 w 35"/>
                <a:gd name="T21" fmla="*/ 0 h 106"/>
                <a:gd name="T22" fmla="*/ 18 w 35"/>
                <a:gd name="T23" fmla="*/ 1 h 106"/>
                <a:gd name="T24" fmla="*/ 15 w 35"/>
                <a:gd name="T25" fmla="*/ 12 h 106"/>
                <a:gd name="T26" fmla="*/ 21 w 35"/>
                <a:gd name="T27" fmla="*/ 18 h 106"/>
                <a:gd name="T28" fmla="*/ 27 w 35"/>
                <a:gd name="T29" fmla="*/ 25 h 106"/>
                <a:gd name="T30" fmla="*/ 28 w 35"/>
                <a:gd name="T31" fmla="*/ 36 h 106"/>
                <a:gd name="T32" fmla="*/ 32 w 35"/>
                <a:gd name="T33" fmla="*/ 40 h 106"/>
                <a:gd name="T34" fmla="*/ 31 w 35"/>
                <a:gd name="T35" fmla="*/ 88 h 106"/>
                <a:gd name="T36" fmla="*/ 35 w 35"/>
                <a:gd name="T37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06">
                  <a:moveTo>
                    <a:pt x="35" y="102"/>
                  </a:moveTo>
                  <a:lnTo>
                    <a:pt x="21" y="106"/>
                  </a:lnTo>
                  <a:lnTo>
                    <a:pt x="17" y="99"/>
                  </a:lnTo>
                  <a:lnTo>
                    <a:pt x="12" y="86"/>
                  </a:lnTo>
                  <a:lnTo>
                    <a:pt x="10" y="75"/>
                  </a:lnTo>
                  <a:lnTo>
                    <a:pt x="14" y="57"/>
                  </a:lnTo>
                  <a:lnTo>
                    <a:pt x="10" y="49"/>
                  </a:lnTo>
                  <a:lnTo>
                    <a:pt x="8" y="33"/>
                  </a:lnTo>
                  <a:lnTo>
                    <a:pt x="8" y="18"/>
                  </a:lnTo>
                  <a:lnTo>
                    <a:pt x="0" y="7"/>
                  </a:lnTo>
                  <a:lnTo>
                    <a:pt x="2" y="0"/>
                  </a:lnTo>
                  <a:lnTo>
                    <a:pt x="18" y="1"/>
                  </a:lnTo>
                  <a:lnTo>
                    <a:pt x="15" y="12"/>
                  </a:lnTo>
                  <a:lnTo>
                    <a:pt x="21" y="18"/>
                  </a:lnTo>
                  <a:lnTo>
                    <a:pt x="27" y="25"/>
                  </a:lnTo>
                  <a:lnTo>
                    <a:pt x="28" y="36"/>
                  </a:lnTo>
                  <a:lnTo>
                    <a:pt x="32" y="40"/>
                  </a:lnTo>
                  <a:lnTo>
                    <a:pt x="31" y="88"/>
                  </a:lnTo>
                  <a:lnTo>
                    <a:pt x="35" y="10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5" name="Freeform 192">
              <a:extLst>
                <a:ext uri="{FF2B5EF4-FFF2-40B4-BE49-F238E27FC236}">
                  <a16:creationId xmlns:a16="http://schemas.microsoft.com/office/drawing/2014/main" id="{4C4D337F-7C25-BE49-B83A-2720A5FD5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4631" y="3582956"/>
              <a:ext cx="252522" cy="515067"/>
            </a:xfrm>
            <a:custGeom>
              <a:avLst/>
              <a:gdLst>
                <a:gd name="T0" fmla="*/ 93 w 159"/>
                <a:gd name="T1" fmla="*/ 162 h 306"/>
                <a:gd name="T2" fmla="*/ 78 w 159"/>
                <a:gd name="T3" fmla="*/ 146 h 306"/>
                <a:gd name="T4" fmla="*/ 63 w 159"/>
                <a:gd name="T5" fmla="*/ 169 h 306"/>
                <a:gd name="T6" fmla="*/ 52 w 159"/>
                <a:gd name="T7" fmla="*/ 217 h 306"/>
                <a:gd name="T8" fmla="*/ 66 w 159"/>
                <a:gd name="T9" fmla="*/ 233 h 306"/>
                <a:gd name="T10" fmla="*/ 79 w 159"/>
                <a:gd name="T11" fmla="*/ 270 h 306"/>
                <a:gd name="T12" fmla="*/ 101 w 159"/>
                <a:gd name="T13" fmla="*/ 284 h 306"/>
                <a:gd name="T14" fmla="*/ 106 w 159"/>
                <a:gd name="T15" fmla="*/ 304 h 306"/>
                <a:gd name="T16" fmla="*/ 91 w 159"/>
                <a:gd name="T17" fmla="*/ 295 h 306"/>
                <a:gd name="T18" fmla="*/ 73 w 159"/>
                <a:gd name="T19" fmla="*/ 290 h 306"/>
                <a:gd name="T20" fmla="*/ 62 w 159"/>
                <a:gd name="T21" fmla="*/ 272 h 306"/>
                <a:gd name="T22" fmla="*/ 42 w 159"/>
                <a:gd name="T23" fmla="*/ 250 h 306"/>
                <a:gd name="T24" fmla="*/ 36 w 159"/>
                <a:gd name="T25" fmla="*/ 251 h 306"/>
                <a:gd name="T26" fmla="*/ 41 w 159"/>
                <a:gd name="T27" fmla="*/ 218 h 306"/>
                <a:gd name="T28" fmla="*/ 56 w 159"/>
                <a:gd name="T29" fmla="*/ 177 h 306"/>
                <a:gd name="T30" fmla="*/ 46 w 159"/>
                <a:gd name="T31" fmla="*/ 149 h 306"/>
                <a:gd name="T32" fmla="*/ 29 w 159"/>
                <a:gd name="T33" fmla="*/ 121 h 306"/>
                <a:gd name="T34" fmla="*/ 30 w 159"/>
                <a:gd name="T35" fmla="*/ 106 h 306"/>
                <a:gd name="T36" fmla="*/ 25 w 159"/>
                <a:gd name="T37" fmla="*/ 75 h 306"/>
                <a:gd name="T38" fmla="*/ 0 w 159"/>
                <a:gd name="T39" fmla="*/ 41 h 306"/>
                <a:gd name="T40" fmla="*/ 12 w 159"/>
                <a:gd name="T41" fmla="*/ 15 h 306"/>
                <a:gd name="T42" fmla="*/ 34 w 159"/>
                <a:gd name="T43" fmla="*/ 5 h 306"/>
                <a:gd name="T44" fmla="*/ 52 w 159"/>
                <a:gd name="T45" fmla="*/ 7 h 306"/>
                <a:gd name="T46" fmla="*/ 67 w 159"/>
                <a:gd name="T47" fmla="*/ 20 h 306"/>
                <a:gd name="T48" fmla="*/ 69 w 159"/>
                <a:gd name="T49" fmla="*/ 61 h 306"/>
                <a:gd name="T50" fmla="*/ 93 w 159"/>
                <a:gd name="T51" fmla="*/ 52 h 306"/>
                <a:gd name="T52" fmla="*/ 106 w 159"/>
                <a:gd name="T53" fmla="*/ 44 h 306"/>
                <a:gd name="T54" fmla="*/ 136 w 159"/>
                <a:gd name="T55" fmla="*/ 62 h 306"/>
                <a:gd name="T56" fmla="*/ 157 w 159"/>
                <a:gd name="T57" fmla="*/ 101 h 306"/>
                <a:gd name="T58" fmla="*/ 154 w 159"/>
                <a:gd name="T59" fmla="*/ 128 h 306"/>
                <a:gd name="T60" fmla="*/ 113 w 159"/>
                <a:gd name="T61" fmla="*/ 129 h 306"/>
                <a:gd name="T62" fmla="*/ 110 w 159"/>
                <a:gd name="T63" fmla="*/ 17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9" h="306">
                  <a:moveTo>
                    <a:pt x="110" y="171"/>
                  </a:moveTo>
                  <a:lnTo>
                    <a:pt x="93" y="162"/>
                  </a:lnTo>
                  <a:lnTo>
                    <a:pt x="78" y="162"/>
                  </a:lnTo>
                  <a:lnTo>
                    <a:pt x="78" y="146"/>
                  </a:lnTo>
                  <a:lnTo>
                    <a:pt x="62" y="146"/>
                  </a:lnTo>
                  <a:lnTo>
                    <a:pt x="63" y="169"/>
                  </a:lnTo>
                  <a:lnTo>
                    <a:pt x="56" y="199"/>
                  </a:lnTo>
                  <a:lnTo>
                    <a:pt x="52" y="217"/>
                  </a:lnTo>
                  <a:lnTo>
                    <a:pt x="54" y="233"/>
                  </a:lnTo>
                  <a:lnTo>
                    <a:pt x="66" y="233"/>
                  </a:lnTo>
                  <a:lnTo>
                    <a:pt x="75" y="252"/>
                  </a:lnTo>
                  <a:lnTo>
                    <a:pt x="79" y="270"/>
                  </a:lnTo>
                  <a:lnTo>
                    <a:pt x="90" y="282"/>
                  </a:lnTo>
                  <a:lnTo>
                    <a:pt x="101" y="284"/>
                  </a:lnTo>
                  <a:lnTo>
                    <a:pt x="111" y="295"/>
                  </a:lnTo>
                  <a:lnTo>
                    <a:pt x="106" y="304"/>
                  </a:lnTo>
                  <a:lnTo>
                    <a:pt x="93" y="306"/>
                  </a:lnTo>
                  <a:lnTo>
                    <a:pt x="91" y="295"/>
                  </a:lnTo>
                  <a:lnTo>
                    <a:pt x="76" y="286"/>
                  </a:lnTo>
                  <a:lnTo>
                    <a:pt x="73" y="290"/>
                  </a:lnTo>
                  <a:lnTo>
                    <a:pt x="66" y="282"/>
                  </a:lnTo>
                  <a:lnTo>
                    <a:pt x="62" y="272"/>
                  </a:lnTo>
                  <a:lnTo>
                    <a:pt x="51" y="260"/>
                  </a:lnTo>
                  <a:lnTo>
                    <a:pt x="42" y="250"/>
                  </a:lnTo>
                  <a:lnTo>
                    <a:pt x="40" y="263"/>
                  </a:lnTo>
                  <a:lnTo>
                    <a:pt x="36" y="251"/>
                  </a:lnTo>
                  <a:lnTo>
                    <a:pt x="37" y="238"/>
                  </a:lnTo>
                  <a:lnTo>
                    <a:pt x="41" y="218"/>
                  </a:lnTo>
                  <a:lnTo>
                    <a:pt x="48" y="197"/>
                  </a:lnTo>
                  <a:lnTo>
                    <a:pt x="56" y="177"/>
                  </a:lnTo>
                  <a:lnTo>
                    <a:pt x="47" y="158"/>
                  </a:lnTo>
                  <a:lnTo>
                    <a:pt x="46" y="149"/>
                  </a:lnTo>
                  <a:lnTo>
                    <a:pt x="43" y="137"/>
                  </a:lnTo>
                  <a:lnTo>
                    <a:pt x="29" y="121"/>
                  </a:lnTo>
                  <a:lnTo>
                    <a:pt x="24" y="110"/>
                  </a:lnTo>
                  <a:lnTo>
                    <a:pt x="30" y="106"/>
                  </a:lnTo>
                  <a:lnTo>
                    <a:pt x="34" y="88"/>
                  </a:lnTo>
                  <a:lnTo>
                    <a:pt x="25" y="75"/>
                  </a:lnTo>
                  <a:lnTo>
                    <a:pt x="11" y="60"/>
                  </a:lnTo>
                  <a:lnTo>
                    <a:pt x="0" y="41"/>
                  </a:lnTo>
                  <a:lnTo>
                    <a:pt x="7" y="37"/>
                  </a:lnTo>
                  <a:lnTo>
                    <a:pt x="12" y="15"/>
                  </a:lnTo>
                  <a:lnTo>
                    <a:pt x="25" y="14"/>
                  </a:lnTo>
                  <a:lnTo>
                    <a:pt x="34" y="5"/>
                  </a:lnTo>
                  <a:lnTo>
                    <a:pt x="43" y="0"/>
                  </a:lnTo>
                  <a:lnTo>
                    <a:pt x="52" y="7"/>
                  </a:lnTo>
                  <a:lnTo>
                    <a:pt x="55" y="19"/>
                  </a:lnTo>
                  <a:lnTo>
                    <a:pt x="67" y="20"/>
                  </a:lnTo>
                  <a:lnTo>
                    <a:pt x="66" y="42"/>
                  </a:lnTo>
                  <a:lnTo>
                    <a:pt x="69" y="61"/>
                  </a:lnTo>
                  <a:lnTo>
                    <a:pt x="87" y="48"/>
                  </a:lnTo>
                  <a:lnTo>
                    <a:pt x="93" y="52"/>
                  </a:lnTo>
                  <a:lnTo>
                    <a:pt x="103" y="51"/>
                  </a:lnTo>
                  <a:lnTo>
                    <a:pt x="106" y="44"/>
                  </a:lnTo>
                  <a:lnTo>
                    <a:pt x="120" y="45"/>
                  </a:lnTo>
                  <a:lnTo>
                    <a:pt x="136" y="62"/>
                  </a:lnTo>
                  <a:lnTo>
                    <a:pt x="140" y="83"/>
                  </a:lnTo>
                  <a:lnTo>
                    <a:pt x="157" y="101"/>
                  </a:lnTo>
                  <a:lnTo>
                    <a:pt x="159" y="119"/>
                  </a:lnTo>
                  <a:lnTo>
                    <a:pt x="154" y="128"/>
                  </a:lnTo>
                  <a:lnTo>
                    <a:pt x="136" y="125"/>
                  </a:lnTo>
                  <a:lnTo>
                    <a:pt x="113" y="129"/>
                  </a:lnTo>
                  <a:lnTo>
                    <a:pt x="103" y="146"/>
                  </a:lnTo>
                  <a:lnTo>
                    <a:pt x="110" y="171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6" name="Freeform 193">
              <a:extLst>
                <a:ext uri="{FF2B5EF4-FFF2-40B4-BE49-F238E27FC236}">
                  <a16:creationId xmlns:a16="http://schemas.microsoft.com/office/drawing/2014/main" id="{34AE0477-4574-164D-B863-F2F84517F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6307" y="2865903"/>
              <a:ext cx="219170" cy="148124"/>
            </a:xfrm>
            <a:custGeom>
              <a:avLst/>
              <a:gdLst>
                <a:gd name="T0" fmla="*/ 54 w 138"/>
                <a:gd name="T1" fmla="*/ 15 h 88"/>
                <a:gd name="T2" fmla="*/ 50 w 138"/>
                <a:gd name="T3" fmla="*/ 22 h 88"/>
                <a:gd name="T4" fmla="*/ 30 w 138"/>
                <a:gd name="T5" fmla="*/ 18 h 88"/>
                <a:gd name="T6" fmla="*/ 32 w 138"/>
                <a:gd name="T7" fmla="*/ 30 h 88"/>
                <a:gd name="T8" fmla="*/ 50 w 138"/>
                <a:gd name="T9" fmla="*/ 29 h 88"/>
                <a:gd name="T10" fmla="*/ 73 w 138"/>
                <a:gd name="T11" fmla="*/ 35 h 88"/>
                <a:gd name="T12" fmla="*/ 104 w 138"/>
                <a:gd name="T13" fmla="*/ 32 h 88"/>
                <a:gd name="T14" fmla="*/ 113 w 138"/>
                <a:gd name="T15" fmla="*/ 51 h 88"/>
                <a:gd name="T16" fmla="*/ 119 w 138"/>
                <a:gd name="T17" fmla="*/ 49 h 88"/>
                <a:gd name="T18" fmla="*/ 130 w 138"/>
                <a:gd name="T19" fmla="*/ 54 h 88"/>
                <a:gd name="T20" fmla="*/ 132 w 138"/>
                <a:gd name="T21" fmla="*/ 62 h 88"/>
                <a:gd name="T22" fmla="*/ 138 w 138"/>
                <a:gd name="T23" fmla="*/ 74 h 88"/>
                <a:gd name="T24" fmla="*/ 120 w 138"/>
                <a:gd name="T25" fmla="*/ 74 h 88"/>
                <a:gd name="T26" fmla="*/ 108 w 138"/>
                <a:gd name="T27" fmla="*/ 72 h 88"/>
                <a:gd name="T28" fmla="*/ 99 w 138"/>
                <a:gd name="T29" fmla="*/ 81 h 88"/>
                <a:gd name="T30" fmla="*/ 92 w 138"/>
                <a:gd name="T31" fmla="*/ 83 h 88"/>
                <a:gd name="T32" fmla="*/ 88 w 138"/>
                <a:gd name="T33" fmla="*/ 88 h 88"/>
                <a:gd name="T34" fmla="*/ 79 w 138"/>
                <a:gd name="T35" fmla="*/ 81 h 88"/>
                <a:gd name="T36" fmla="*/ 76 w 138"/>
                <a:gd name="T37" fmla="*/ 64 h 88"/>
                <a:gd name="T38" fmla="*/ 71 w 138"/>
                <a:gd name="T39" fmla="*/ 63 h 88"/>
                <a:gd name="T40" fmla="*/ 71 w 138"/>
                <a:gd name="T41" fmla="*/ 56 h 88"/>
                <a:gd name="T42" fmla="*/ 60 w 138"/>
                <a:gd name="T43" fmla="*/ 51 h 88"/>
                <a:gd name="T44" fmla="*/ 55 w 138"/>
                <a:gd name="T45" fmla="*/ 59 h 88"/>
                <a:gd name="T46" fmla="*/ 55 w 138"/>
                <a:gd name="T47" fmla="*/ 67 h 88"/>
                <a:gd name="T48" fmla="*/ 53 w 138"/>
                <a:gd name="T49" fmla="*/ 70 h 88"/>
                <a:gd name="T50" fmla="*/ 43 w 138"/>
                <a:gd name="T51" fmla="*/ 70 h 88"/>
                <a:gd name="T52" fmla="*/ 40 w 138"/>
                <a:gd name="T53" fmla="*/ 79 h 88"/>
                <a:gd name="T54" fmla="*/ 33 w 138"/>
                <a:gd name="T55" fmla="*/ 75 h 88"/>
                <a:gd name="T56" fmla="*/ 22 w 138"/>
                <a:gd name="T57" fmla="*/ 82 h 88"/>
                <a:gd name="T58" fmla="*/ 16 w 138"/>
                <a:gd name="T59" fmla="*/ 79 h 88"/>
                <a:gd name="T60" fmla="*/ 21 w 138"/>
                <a:gd name="T61" fmla="*/ 58 h 88"/>
                <a:gd name="T62" fmla="*/ 13 w 138"/>
                <a:gd name="T63" fmla="*/ 43 h 88"/>
                <a:gd name="T64" fmla="*/ 0 w 138"/>
                <a:gd name="T65" fmla="*/ 38 h 88"/>
                <a:gd name="T66" fmla="*/ 2 w 138"/>
                <a:gd name="T67" fmla="*/ 29 h 88"/>
                <a:gd name="T68" fmla="*/ 16 w 138"/>
                <a:gd name="T69" fmla="*/ 30 h 88"/>
                <a:gd name="T70" fmla="*/ 21 w 138"/>
                <a:gd name="T71" fmla="*/ 19 h 88"/>
                <a:gd name="T72" fmla="*/ 23 w 138"/>
                <a:gd name="T73" fmla="*/ 5 h 88"/>
                <a:gd name="T74" fmla="*/ 44 w 138"/>
                <a:gd name="T75" fmla="*/ 0 h 88"/>
                <a:gd name="T76" fmla="*/ 43 w 138"/>
                <a:gd name="T77" fmla="*/ 10 h 88"/>
                <a:gd name="T78" fmla="*/ 47 w 138"/>
                <a:gd name="T79" fmla="*/ 16 h 88"/>
                <a:gd name="T80" fmla="*/ 54 w 138"/>
                <a:gd name="T81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88">
                  <a:moveTo>
                    <a:pt x="54" y="15"/>
                  </a:moveTo>
                  <a:lnTo>
                    <a:pt x="50" y="22"/>
                  </a:lnTo>
                  <a:lnTo>
                    <a:pt x="30" y="18"/>
                  </a:lnTo>
                  <a:lnTo>
                    <a:pt x="32" y="30"/>
                  </a:lnTo>
                  <a:lnTo>
                    <a:pt x="50" y="29"/>
                  </a:lnTo>
                  <a:lnTo>
                    <a:pt x="73" y="35"/>
                  </a:lnTo>
                  <a:lnTo>
                    <a:pt x="104" y="32"/>
                  </a:lnTo>
                  <a:lnTo>
                    <a:pt x="113" y="51"/>
                  </a:lnTo>
                  <a:lnTo>
                    <a:pt x="119" y="49"/>
                  </a:lnTo>
                  <a:lnTo>
                    <a:pt x="130" y="54"/>
                  </a:lnTo>
                  <a:lnTo>
                    <a:pt x="132" y="62"/>
                  </a:lnTo>
                  <a:lnTo>
                    <a:pt x="138" y="74"/>
                  </a:lnTo>
                  <a:lnTo>
                    <a:pt x="120" y="74"/>
                  </a:lnTo>
                  <a:lnTo>
                    <a:pt x="108" y="72"/>
                  </a:lnTo>
                  <a:lnTo>
                    <a:pt x="99" y="81"/>
                  </a:lnTo>
                  <a:lnTo>
                    <a:pt x="92" y="83"/>
                  </a:lnTo>
                  <a:lnTo>
                    <a:pt x="88" y="88"/>
                  </a:lnTo>
                  <a:lnTo>
                    <a:pt x="79" y="81"/>
                  </a:lnTo>
                  <a:lnTo>
                    <a:pt x="76" y="64"/>
                  </a:lnTo>
                  <a:lnTo>
                    <a:pt x="71" y="63"/>
                  </a:lnTo>
                  <a:lnTo>
                    <a:pt x="71" y="56"/>
                  </a:lnTo>
                  <a:lnTo>
                    <a:pt x="60" y="51"/>
                  </a:lnTo>
                  <a:lnTo>
                    <a:pt x="55" y="59"/>
                  </a:lnTo>
                  <a:lnTo>
                    <a:pt x="55" y="67"/>
                  </a:lnTo>
                  <a:lnTo>
                    <a:pt x="53" y="70"/>
                  </a:lnTo>
                  <a:lnTo>
                    <a:pt x="43" y="70"/>
                  </a:lnTo>
                  <a:lnTo>
                    <a:pt x="40" y="79"/>
                  </a:lnTo>
                  <a:lnTo>
                    <a:pt x="33" y="75"/>
                  </a:lnTo>
                  <a:lnTo>
                    <a:pt x="22" y="82"/>
                  </a:lnTo>
                  <a:lnTo>
                    <a:pt x="16" y="79"/>
                  </a:lnTo>
                  <a:lnTo>
                    <a:pt x="21" y="58"/>
                  </a:lnTo>
                  <a:lnTo>
                    <a:pt x="13" y="43"/>
                  </a:lnTo>
                  <a:lnTo>
                    <a:pt x="0" y="38"/>
                  </a:lnTo>
                  <a:lnTo>
                    <a:pt x="2" y="29"/>
                  </a:lnTo>
                  <a:lnTo>
                    <a:pt x="16" y="30"/>
                  </a:lnTo>
                  <a:lnTo>
                    <a:pt x="21" y="19"/>
                  </a:lnTo>
                  <a:lnTo>
                    <a:pt x="23" y="5"/>
                  </a:lnTo>
                  <a:lnTo>
                    <a:pt x="44" y="0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54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7" name="Freeform 194">
              <a:extLst>
                <a:ext uri="{FF2B5EF4-FFF2-40B4-BE49-F238E27FC236}">
                  <a16:creationId xmlns:a16="http://schemas.microsoft.com/office/drawing/2014/main" id="{E1DA0E3E-BA19-324F-BFAF-5049891EA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848" y="2805306"/>
              <a:ext cx="411342" cy="259216"/>
            </a:xfrm>
            <a:custGeom>
              <a:avLst/>
              <a:gdLst>
                <a:gd name="T0" fmla="*/ 176 w 259"/>
                <a:gd name="T1" fmla="*/ 146 h 154"/>
                <a:gd name="T2" fmla="*/ 170 w 259"/>
                <a:gd name="T3" fmla="*/ 129 h 154"/>
                <a:gd name="T4" fmla="*/ 157 w 259"/>
                <a:gd name="T5" fmla="*/ 128 h 154"/>
                <a:gd name="T6" fmla="*/ 134 w 259"/>
                <a:gd name="T7" fmla="*/ 110 h 154"/>
                <a:gd name="T8" fmla="*/ 120 w 259"/>
                <a:gd name="T9" fmla="*/ 107 h 154"/>
                <a:gd name="T10" fmla="*/ 99 w 259"/>
                <a:gd name="T11" fmla="*/ 97 h 154"/>
                <a:gd name="T12" fmla="*/ 86 w 259"/>
                <a:gd name="T13" fmla="*/ 95 h 154"/>
                <a:gd name="T14" fmla="*/ 79 w 259"/>
                <a:gd name="T15" fmla="*/ 99 h 154"/>
                <a:gd name="T16" fmla="*/ 68 w 259"/>
                <a:gd name="T17" fmla="*/ 98 h 154"/>
                <a:gd name="T18" fmla="*/ 58 w 259"/>
                <a:gd name="T19" fmla="*/ 110 h 154"/>
                <a:gd name="T20" fmla="*/ 44 w 259"/>
                <a:gd name="T21" fmla="*/ 114 h 154"/>
                <a:gd name="T22" fmla="*/ 38 w 259"/>
                <a:gd name="T23" fmla="*/ 100 h 154"/>
                <a:gd name="T24" fmla="*/ 36 w 259"/>
                <a:gd name="T25" fmla="*/ 78 h 154"/>
                <a:gd name="T26" fmla="*/ 21 w 259"/>
                <a:gd name="T27" fmla="*/ 71 h 154"/>
                <a:gd name="T28" fmla="*/ 23 w 259"/>
                <a:gd name="T29" fmla="*/ 57 h 154"/>
                <a:gd name="T30" fmla="*/ 11 w 259"/>
                <a:gd name="T31" fmla="*/ 56 h 154"/>
                <a:gd name="T32" fmla="*/ 11 w 259"/>
                <a:gd name="T33" fmla="*/ 38 h 154"/>
                <a:gd name="T34" fmla="*/ 28 w 259"/>
                <a:gd name="T35" fmla="*/ 43 h 154"/>
                <a:gd name="T36" fmla="*/ 41 w 259"/>
                <a:gd name="T37" fmla="*/ 37 h 154"/>
                <a:gd name="T38" fmla="*/ 27 w 259"/>
                <a:gd name="T39" fmla="*/ 25 h 154"/>
                <a:gd name="T40" fmla="*/ 19 w 259"/>
                <a:gd name="T41" fmla="*/ 13 h 154"/>
                <a:gd name="T42" fmla="*/ 7 w 259"/>
                <a:gd name="T43" fmla="*/ 18 h 154"/>
                <a:gd name="T44" fmla="*/ 8 w 259"/>
                <a:gd name="T45" fmla="*/ 33 h 154"/>
                <a:gd name="T46" fmla="*/ 0 w 259"/>
                <a:gd name="T47" fmla="*/ 20 h 154"/>
                <a:gd name="T48" fmla="*/ 6 w 259"/>
                <a:gd name="T49" fmla="*/ 13 h 154"/>
                <a:gd name="T50" fmla="*/ 24 w 259"/>
                <a:gd name="T51" fmla="*/ 9 h 154"/>
                <a:gd name="T52" fmla="*/ 37 w 259"/>
                <a:gd name="T53" fmla="*/ 14 h 154"/>
                <a:gd name="T54" fmla="*/ 52 w 259"/>
                <a:gd name="T55" fmla="*/ 30 h 154"/>
                <a:gd name="T56" fmla="*/ 61 w 259"/>
                <a:gd name="T57" fmla="*/ 29 h 154"/>
                <a:gd name="T58" fmla="*/ 80 w 259"/>
                <a:gd name="T59" fmla="*/ 29 h 154"/>
                <a:gd name="T60" fmla="*/ 74 w 259"/>
                <a:gd name="T61" fmla="*/ 19 h 154"/>
                <a:gd name="T62" fmla="*/ 87 w 259"/>
                <a:gd name="T63" fmla="*/ 12 h 154"/>
                <a:gd name="T64" fmla="*/ 98 w 259"/>
                <a:gd name="T65" fmla="*/ 0 h 154"/>
                <a:gd name="T66" fmla="*/ 123 w 259"/>
                <a:gd name="T67" fmla="*/ 11 h 154"/>
                <a:gd name="T68" fmla="*/ 129 w 259"/>
                <a:gd name="T69" fmla="*/ 27 h 154"/>
                <a:gd name="T70" fmla="*/ 137 w 259"/>
                <a:gd name="T71" fmla="*/ 31 h 154"/>
                <a:gd name="T72" fmla="*/ 155 w 259"/>
                <a:gd name="T73" fmla="*/ 30 h 154"/>
                <a:gd name="T74" fmla="*/ 161 w 259"/>
                <a:gd name="T75" fmla="*/ 34 h 154"/>
                <a:gd name="T76" fmla="*/ 175 w 259"/>
                <a:gd name="T77" fmla="*/ 55 h 154"/>
                <a:gd name="T78" fmla="*/ 198 w 259"/>
                <a:gd name="T79" fmla="*/ 69 h 154"/>
                <a:gd name="T80" fmla="*/ 211 w 259"/>
                <a:gd name="T81" fmla="*/ 79 h 154"/>
                <a:gd name="T82" fmla="*/ 231 w 259"/>
                <a:gd name="T83" fmla="*/ 89 h 154"/>
                <a:gd name="T84" fmla="*/ 256 w 259"/>
                <a:gd name="T85" fmla="*/ 98 h 154"/>
                <a:gd name="T86" fmla="*/ 259 w 259"/>
                <a:gd name="T87" fmla="*/ 111 h 154"/>
                <a:gd name="T88" fmla="*/ 254 w 259"/>
                <a:gd name="T89" fmla="*/ 110 h 154"/>
                <a:gd name="T90" fmla="*/ 244 w 259"/>
                <a:gd name="T91" fmla="*/ 105 h 154"/>
                <a:gd name="T92" fmla="*/ 243 w 259"/>
                <a:gd name="T93" fmla="*/ 112 h 154"/>
                <a:gd name="T94" fmla="*/ 230 w 259"/>
                <a:gd name="T95" fmla="*/ 116 h 154"/>
                <a:gd name="T96" fmla="*/ 230 w 259"/>
                <a:gd name="T97" fmla="*/ 133 h 154"/>
                <a:gd name="T98" fmla="*/ 222 w 259"/>
                <a:gd name="T99" fmla="*/ 139 h 154"/>
                <a:gd name="T100" fmla="*/ 209 w 259"/>
                <a:gd name="T101" fmla="*/ 142 h 154"/>
                <a:gd name="T102" fmla="*/ 207 w 259"/>
                <a:gd name="T103" fmla="*/ 151 h 154"/>
                <a:gd name="T104" fmla="*/ 195 w 259"/>
                <a:gd name="T105" fmla="*/ 154 h 154"/>
                <a:gd name="T106" fmla="*/ 176 w 259"/>
                <a:gd name="T107" fmla="*/ 14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9" h="154">
                  <a:moveTo>
                    <a:pt x="176" y="146"/>
                  </a:moveTo>
                  <a:lnTo>
                    <a:pt x="170" y="129"/>
                  </a:lnTo>
                  <a:lnTo>
                    <a:pt x="157" y="128"/>
                  </a:lnTo>
                  <a:lnTo>
                    <a:pt x="134" y="110"/>
                  </a:lnTo>
                  <a:lnTo>
                    <a:pt x="120" y="107"/>
                  </a:lnTo>
                  <a:lnTo>
                    <a:pt x="99" y="97"/>
                  </a:lnTo>
                  <a:lnTo>
                    <a:pt x="86" y="95"/>
                  </a:lnTo>
                  <a:lnTo>
                    <a:pt x="79" y="99"/>
                  </a:lnTo>
                  <a:lnTo>
                    <a:pt x="68" y="98"/>
                  </a:lnTo>
                  <a:lnTo>
                    <a:pt x="58" y="110"/>
                  </a:lnTo>
                  <a:lnTo>
                    <a:pt x="44" y="114"/>
                  </a:lnTo>
                  <a:lnTo>
                    <a:pt x="38" y="100"/>
                  </a:lnTo>
                  <a:lnTo>
                    <a:pt x="36" y="78"/>
                  </a:lnTo>
                  <a:lnTo>
                    <a:pt x="21" y="71"/>
                  </a:lnTo>
                  <a:lnTo>
                    <a:pt x="23" y="57"/>
                  </a:lnTo>
                  <a:lnTo>
                    <a:pt x="11" y="56"/>
                  </a:lnTo>
                  <a:lnTo>
                    <a:pt x="11" y="38"/>
                  </a:lnTo>
                  <a:lnTo>
                    <a:pt x="28" y="43"/>
                  </a:lnTo>
                  <a:lnTo>
                    <a:pt x="41" y="37"/>
                  </a:lnTo>
                  <a:lnTo>
                    <a:pt x="27" y="25"/>
                  </a:lnTo>
                  <a:lnTo>
                    <a:pt x="19" y="13"/>
                  </a:lnTo>
                  <a:lnTo>
                    <a:pt x="7" y="18"/>
                  </a:lnTo>
                  <a:lnTo>
                    <a:pt x="8" y="33"/>
                  </a:lnTo>
                  <a:lnTo>
                    <a:pt x="0" y="20"/>
                  </a:lnTo>
                  <a:lnTo>
                    <a:pt x="6" y="13"/>
                  </a:lnTo>
                  <a:lnTo>
                    <a:pt x="24" y="9"/>
                  </a:lnTo>
                  <a:lnTo>
                    <a:pt x="37" y="14"/>
                  </a:lnTo>
                  <a:lnTo>
                    <a:pt x="52" y="30"/>
                  </a:lnTo>
                  <a:lnTo>
                    <a:pt x="61" y="29"/>
                  </a:lnTo>
                  <a:lnTo>
                    <a:pt x="80" y="29"/>
                  </a:lnTo>
                  <a:lnTo>
                    <a:pt x="74" y="19"/>
                  </a:lnTo>
                  <a:lnTo>
                    <a:pt x="87" y="12"/>
                  </a:lnTo>
                  <a:lnTo>
                    <a:pt x="98" y="0"/>
                  </a:lnTo>
                  <a:lnTo>
                    <a:pt x="123" y="11"/>
                  </a:lnTo>
                  <a:lnTo>
                    <a:pt x="129" y="27"/>
                  </a:lnTo>
                  <a:lnTo>
                    <a:pt x="137" y="31"/>
                  </a:lnTo>
                  <a:lnTo>
                    <a:pt x="155" y="30"/>
                  </a:lnTo>
                  <a:lnTo>
                    <a:pt x="161" y="34"/>
                  </a:lnTo>
                  <a:lnTo>
                    <a:pt x="175" y="55"/>
                  </a:lnTo>
                  <a:lnTo>
                    <a:pt x="198" y="69"/>
                  </a:lnTo>
                  <a:lnTo>
                    <a:pt x="211" y="79"/>
                  </a:lnTo>
                  <a:lnTo>
                    <a:pt x="231" y="89"/>
                  </a:lnTo>
                  <a:lnTo>
                    <a:pt x="256" y="98"/>
                  </a:lnTo>
                  <a:lnTo>
                    <a:pt x="259" y="111"/>
                  </a:lnTo>
                  <a:lnTo>
                    <a:pt x="254" y="110"/>
                  </a:lnTo>
                  <a:lnTo>
                    <a:pt x="244" y="105"/>
                  </a:lnTo>
                  <a:lnTo>
                    <a:pt x="243" y="112"/>
                  </a:lnTo>
                  <a:lnTo>
                    <a:pt x="230" y="116"/>
                  </a:lnTo>
                  <a:lnTo>
                    <a:pt x="230" y="133"/>
                  </a:lnTo>
                  <a:lnTo>
                    <a:pt x="222" y="139"/>
                  </a:lnTo>
                  <a:lnTo>
                    <a:pt x="209" y="142"/>
                  </a:lnTo>
                  <a:lnTo>
                    <a:pt x="207" y="151"/>
                  </a:lnTo>
                  <a:lnTo>
                    <a:pt x="195" y="154"/>
                  </a:lnTo>
                  <a:lnTo>
                    <a:pt x="176" y="14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8" name="Freeform 195">
              <a:extLst>
                <a:ext uri="{FF2B5EF4-FFF2-40B4-BE49-F238E27FC236}">
                  <a16:creationId xmlns:a16="http://schemas.microsoft.com/office/drawing/2014/main" id="{6CE51C1F-2A2B-3646-8CBC-DA59C9DE0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0019" y="4586158"/>
              <a:ext cx="69881" cy="38715"/>
            </a:xfrm>
            <a:custGeom>
              <a:avLst/>
              <a:gdLst>
                <a:gd name="T0" fmla="*/ 0 w 44"/>
                <a:gd name="T1" fmla="*/ 13 h 23"/>
                <a:gd name="T2" fmla="*/ 2 w 44"/>
                <a:gd name="T3" fmla="*/ 8 h 23"/>
                <a:gd name="T4" fmla="*/ 19 w 44"/>
                <a:gd name="T5" fmla="*/ 4 h 23"/>
                <a:gd name="T6" fmla="*/ 32 w 44"/>
                <a:gd name="T7" fmla="*/ 3 h 23"/>
                <a:gd name="T8" fmla="*/ 37 w 44"/>
                <a:gd name="T9" fmla="*/ 0 h 23"/>
                <a:gd name="T10" fmla="*/ 44 w 44"/>
                <a:gd name="T11" fmla="*/ 3 h 23"/>
                <a:gd name="T12" fmla="*/ 37 w 44"/>
                <a:gd name="T13" fmla="*/ 9 h 23"/>
                <a:gd name="T14" fmla="*/ 17 w 44"/>
                <a:gd name="T15" fmla="*/ 18 h 23"/>
                <a:gd name="T16" fmla="*/ 1 w 44"/>
                <a:gd name="T17" fmla="*/ 23 h 23"/>
                <a:gd name="T18" fmla="*/ 1 w 44"/>
                <a:gd name="T19" fmla="*/ 17 h 23"/>
                <a:gd name="T20" fmla="*/ 0 w 44"/>
                <a:gd name="T2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3">
                  <a:moveTo>
                    <a:pt x="0" y="13"/>
                  </a:moveTo>
                  <a:lnTo>
                    <a:pt x="2" y="8"/>
                  </a:lnTo>
                  <a:lnTo>
                    <a:pt x="19" y="4"/>
                  </a:lnTo>
                  <a:lnTo>
                    <a:pt x="32" y="3"/>
                  </a:lnTo>
                  <a:lnTo>
                    <a:pt x="37" y="0"/>
                  </a:lnTo>
                  <a:lnTo>
                    <a:pt x="44" y="3"/>
                  </a:lnTo>
                  <a:lnTo>
                    <a:pt x="37" y="9"/>
                  </a:lnTo>
                  <a:lnTo>
                    <a:pt x="17" y="18"/>
                  </a:lnTo>
                  <a:lnTo>
                    <a:pt x="1" y="23"/>
                  </a:lnTo>
                  <a:lnTo>
                    <a:pt x="1" y="17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39" name="Freeform 196">
              <a:extLst>
                <a:ext uri="{FF2B5EF4-FFF2-40B4-BE49-F238E27FC236}">
                  <a16:creationId xmlns:a16="http://schemas.microsoft.com/office/drawing/2014/main" id="{3085C3B0-0619-F54B-A091-2A5C7AD46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5235" y="3916235"/>
              <a:ext cx="31764" cy="31982"/>
            </a:xfrm>
            <a:custGeom>
              <a:avLst/>
              <a:gdLst>
                <a:gd name="T0" fmla="*/ 6 w 20"/>
                <a:gd name="T1" fmla="*/ 3 h 19"/>
                <a:gd name="T2" fmla="*/ 16 w 20"/>
                <a:gd name="T3" fmla="*/ 0 h 19"/>
                <a:gd name="T4" fmla="*/ 20 w 20"/>
                <a:gd name="T5" fmla="*/ 1 h 19"/>
                <a:gd name="T6" fmla="*/ 19 w 20"/>
                <a:gd name="T7" fmla="*/ 16 h 19"/>
                <a:gd name="T8" fmla="*/ 3 w 20"/>
                <a:gd name="T9" fmla="*/ 19 h 19"/>
                <a:gd name="T10" fmla="*/ 0 w 20"/>
                <a:gd name="T11" fmla="*/ 17 h 19"/>
                <a:gd name="T12" fmla="*/ 6 w 20"/>
                <a:gd name="T13" fmla="*/ 11 h 19"/>
                <a:gd name="T14" fmla="*/ 6 w 20"/>
                <a:gd name="T1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6" y="3"/>
                  </a:moveTo>
                  <a:lnTo>
                    <a:pt x="16" y="0"/>
                  </a:lnTo>
                  <a:lnTo>
                    <a:pt x="20" y="1"/>
                  </a:lnTo>
                  <a:lnTo>
                    <a:pt x="19" y="16"/>
                  </a:lnTo>
                  <a:lnTo>
                    <a:pt x="3" y="19"/>
                  </a:lnTo>
                  <a:lnTo>
                    <a:pt x="0" y="17"/>
                  </a:lnTo>
                  <a:lnTo>
                    <a:pt x="6" y="11"/>
                  </a:lnTo>
                  <a:lnTo>
                    <a:pt x="6" y="3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0" name="Freeform 197">
              <a:extLst>
                <a:ext uri="{FF2B5EF4-FFF2-40B4-BE49-F238E27FC236}">
                  <a16:creationId xmlns:a16="http://schemas.microsoft.com/office/drawing/2014/main" id="{49A3110E-E654-CB4B-A346-EB71E7C81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706" y="2992144"/>
              <a:ext cx="111173" cy="245751"/>
            </a:xfrm>
            <a:custGeom>
              <a:avLst/>
              <a:gdLst>
                <a:gd name="T0" fmla="*/ 36 w 70"/>
                <a:gd name="T1" fmla="*/ 146 h 146"/>
                <a:gd name="T2" fmla="*/ 28 w 70"/>
                <a:gd name="T3" fmla="*/ 109 h 146"/>
                <a:gd name="T4" fmla="*/ 17 w 70"/>
                <a:gd name="T5" fmla="*/ 100 h 146"/>
                <a:gd name="T6" fmla="*/ 17 w 70"/>
                <a:gd name="T7" fmla="*/ 95 h 146"/>
                <a:gd name="T8" fmla="*/ 2 w 70"/>
                <a:gd name="T9" fmla="*/ 83 h 146"/>
                <a:gd name="T10" fmla="*/ 0 w 70"/>
                <a:gd name="T11" fmla="*/ 67 h 146"/>
                <a:gd name="T12" fmla="*/ 10 w 70"/>
                <a:gd name="T13" fmla="*/ 56 h 146"/>
                <a:gd name="T14" fmla="*/ 14 w 70"/>
                <a:gd name="T15" fmla="*/ 39 h 146"/>
                <a:gd name="T16" fmla="*/ 11 w 70"/>
                <a:gd name="T17" fmla="*/ 19 h 146"/>
                <a:gd name="T18" fmla="*/ 14 w 70"/>
                <a:gd name="T19" fmla="*/ 8 h 146"/>
                <a:gd name="T20" fmla="*/ 32 w 70"/>
                <a:gd name="T21" fmla="*/ 0 h 146"/>
                <a:gd name="T22" fmla="*/ 44 w 70"/>
                <a:gd name="T23" fmla="*/ 3 h 146"/>
                <a:gd name="T24" fmla="*/ 44 w 70"/>
                <a:gd name="T25" fmla="*/ 13 h 146"/>
                <a:gd name="T26" fmla="*/ 59 w 70"/>
                <a:gd name="T27" fmla="*/ 6 h 146"/>
                <a:gd name="T28" fmla="*/ 60 w 70"/>
                <a:gd name="T29" fmla="*/ 9 h 146"/>
                <a:gd name="T30" fmla="*/ 52 w 70"/>
                <a:gd name="T31" fmla="*/ 19 h 146"/>
                <a:gd name="T32" fmla="*/ 52 w 70"/>
                <a:gd name="T33" fmla="*/ 29 h 146"/>
                <a:gd name="T34" fmla="*/ 58 w 70"/>
                <a:gd name="T35" fmla="*/ 34 h 146"/>
                <a:gd name="T36" fmla="*/ 56 w 70"/>
                <a:gd name="T37" fmla="*/ 52 h 146"/>
                <a:gd name="T38" fmla="*/ 45 w 70"/>
                <a:gd name="T39" fmla="*/ 63 h 146"/>
                <a:gd name="T40" fmla="*/ 49 w 70"/>
                <a:gd name="T41" fmla="*/ 74 h 146"/>
                <a:gd name="T42" fmla="*/ 58 w 70"/>
                <a:gd name="T43" fmla="*/ 74 h 146"/>
                <a:gd name="T44" fmla="*/ 63 w 70"/>
                <a:gd name="T45" fmla="*/ 84 h 146"/>
                <a:gd name="T46" fmla="*/ 70 w 70"/>
                <a:gd name="T47" fmla="*/ 87 h 146"/>
                <a:gd name="T48" fmla="*/ 69 w 70"/>
                <a:gd name="T49" fmla="*/ 103 h 146"/>
                <a:gd name="T50" fmla="*/ 61 w 70"/>
                <a:gd name="T51" fmla="*/ 109 h 146"/>
                <a:gd name="T52" fmla="*/ 56 w 70"/>
                <a:gd name="T53" fmla="*/ 116 h 146"/>
                <a:gd name="T54" fmla="*/ 44 w 70"/>
                <a:gd name="T55" fmla="*/ 124 h 146"/>
                <a:gd name="T56" fmla="*/ 46 w 70"/>
                <a:gd name="T57" fmla="*/ 132 h 146"/>
                <a:gd name="T58" fmla="*/ 45 w 70"/>
                <a:gd name="T59" fmla="*/ 141 h 146"/>
                <a:gd name="T60" fmla="*/ 36 w 70"/>
                <a:gd name="T6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6">
                  <a:moveTo>
                    <a:pt x="36" y="146"/>
                  </a:moveTo>
                  <a:lnTo>
                    <a:pt x="28" y="109"/>
                  </a:lnTo>
                  <a:lnTo>
                    <a:pt x="17" y="100"/>
                  </a:lnTo>
                  <a:lnTo>
                    <a:pt x="17" y="95"/>
                  </a:lnTo>
                  <a:lnTo>
                    <a:pt x="2" y="83"/>
                  </a:lnTo>
                  <a:lnTo>
                    <a:pt x="0" y="67"/>
                  </a:lnTo>
                  <a:lnTo>
                    <a:pt x="10" y="56"/>
                  </a:lnTo>
                  <a:lnTo>
                    <a:pt x="14" y="39"/>
                  </a:lnTo>
                  <a:lnTo>
                    <a:pt x="11" y="19"/>
                  </a:lnTo>
                  <a:lnTo>
                    <a:pt x="14" y="8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44" y="13"/>
                  </a:lnTo>
                  <a:lnTo>
                    <a:pt x="59" y="6"/>
                  </a:lnTo>
                  <a:lnTo>
                    <a:pt x="60" y="9"/>
                  </a:lnTo>
                  <a:lnTo>
                    <a:pt x="52" y="19"/>
                  </a:lnTo>
                  <a:lnTo>
                    <a:pt x="52" y="29"/>
                  </a:lnTo>
                  <a:lnTo>
                    <a:pt x="58" y="34"/>
                  </a:lnTo>
                  <a:lnTo>
                    <a:pt x="56" y="52"/>
                  </a:lnTo>
                  <a:lnTo>
                    <a:pt x="45" y="63"/>
                  </a:lnTo>
                  <a:lnTo>
                    <a:pt x="49" y="74"/>
                  </a:lnTo>
                  <a:lnTo>
                    <a:pt x="58" y="74"/>
                  </a:lnTo>
                  <a:lnTo>
                    <a:pt x="63" y="84"/>
                  </a:lnTo>
                  <a:lnTo>
                    <a:pt x="70" y="87"/>
                  </a:lnTo>
                  <a:lnTo>
                    <a:pt x="69" y="103"/>
                  </a:lnTo>
                  <a:lnTo>
                    <a:pt x="61" y="109"/>
                  </a:lnTo>
                  <a:lnTo>
                    <a:pt x="56" y="116"/>
                  </a:lnTo>
                  <a:lnTo>
                    <a:pt x="44" y="124"/>
                  </a:lnTo>
                  <a:lnTo>
                    <a:pt x="46" y="132"/>
                  </a:lnTo>
                  <a:lnTo>
                    <a:pt x="45" y="141"/>
                  </a:lnTo>
                  <a:lnTo>
                    <a:pt x="36" y="14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1" name="Freeform 198">
              <a:extLst>
                <a:ext uri="{FF2B5EF4-FFF2-40B4-BE49-F238E27FC236}">
                  <a16:creationId xmlns:a16="http://schemas.microsoft.com/office/drawing/2014/main" id="{22419C2B-4D2B-F348-AA17-174333604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810" y="2828871"/>
              <a:ext cx="514573" cy="217137"/>
            </a:xfrm>
            <a:custGeom>
              <a:avLst/>
              <a:gdLst>
                <a:gd name="T0" fmla="*/ 177 w 324"/>
                <a:gd name="T1" fmla="*/ 15 h 129"/>
                <a:gd name="T2" fmla="*/ 202 w 324"/>
                <a:gd name="T3" fmla="*/ 23 h 129"/>
                <a:gd name="T4" fmla="*/ 222 w 324"/>
                <a:gd name="T5" fmla="*/ 20 h 129"/>
                <a:gd name="T6" fmla="*/ 236 w 324"/>
                <a:gd name="T7" fmla="*/ 22 h 129"/>
                <a:gd name="T8" fmla="*/ 254 w 324"/>
                <a:gd name="T9" fmla="*/ 11 h 129"/>
                <a:gd name="T10" fmla="*/ 272 w 324"/>
                <a:gd name="T11" fmla="*/ 10 h 129"/>
                <a:gd name="T12" fmla="*/ 290 w 324"/>
                <a:gd name="T13" fmla="*/ 20 h 129"/>
                <a:gd name="T14" fmla="*/ 294 w 324"/>
                <a:gd name="T15" fmla="*/ 27 h 129"/>
                <a:gd name="T16" fmla="*/ 294 w 324"/>
                <a:gd name="T17" fmla="*/ 37 h 129"/>
                <a:gd name="T18" fmla="*/ 308 w 324"/>
                <a:gd name="T19" fmla="*/ 42 h 129"/>
                <a:gd name="T20" fmla="*/ 316 w 324"/>
                <a:gd name="T21" fmla="*/ 48 h 129"/>
                <a:gd name="T22" fmla="*/ 305 w 324"/>
                <a:gd name="T23" fmla="*/ 54 h 129"/>
                <a:gd name="T24" fmla="*/ 314 w 324"/>
                <a:gd name="T25" fmla="*/ 78 h 129"/>
                <a:gd name="T26" fmla="*/ 312 w 324"/>
                <a:gd name="T27" fmla="*/ 84 h 129"/>
                <a:gd name="T28" fmla="*/ 324 w 324"/>
                <a:gd name="T29" fmla="*/ 101 h 129"/>
                <a:gd name="T30" fmla="*/ 316 w 324"/>
                <a:gd name="T31" fmla="*/ 104 h 129"/>
                <a:gd name="T32" fmla="*/ 310 w 324"/>
                <a:gd name="T33" fmla="*/ 99 h 129"/>
                <a:gd name="T34" fmla="*/ 289 w 324"/>
                <a:gd name="T35" fmla="*/ 96 h 129"/>
                <a:gd name="T36" fmla="*/ 282 w 324"/>
                <a:gd name="T37" fmla="*/ 100 h 129"/>
                <a:gd name="T38" fmla="*/ 263 w 324"/>
                <a:gd name="T39" fmla="*/ 103 h 129"/>
                <a:gd name="T40" fmla="*/ 254 w 324"/>
                <a:gd name="T41" fmla="*/ 103 h 129"/>
                <a:gd name="T42" fmla="*/ 235 w 324"/>
                <a:gd name="T43" fmla="*/ 110 h 129"/>
                <a:gd name="T44" fmla="*/ 221 w 324"/>
                <a:gd name="T45" fmla="*/ 110 h 129"/>
                <a:gd name="T46" fmla="*/ 212 w 324"/>
                <a:gd name="T47" fmla="*/ 106 h 129"/>
                <a:gd name="T48" fmla="*/ 193 w 324"/>
                <a:gd name="T49" fmla="*/ 112 h 129"/>
                <a:gd name="T50" fmla="*/ 187 w 324"/>
                <a:gd name="T51" fmla="*/ 108 h 129"/>
                <a:gd name="T52" fmla="*/ 188 w 324"/>
                <a:gd name="T53" fmla="*/ 120 h 129"/>
                <a:gd name="T54" fmla="*/ 184 w 324"/>
                <a:gd name="T55" fmla="*/ 124 h 129"/>
                <a:gd name="T56" fmla="*/ 180 w 324"/>
                <a:gd name="T57" fmla="*/ 129 h 129"/>
                <a:gd name="T58" fmla="*/ 172 w 324"/>
                <a:gd name="T59" fmla="*/ 119 h 129"/>
                <a:gd name="T60" fmla="*/ 178 w 324"/>
                <a:gd name="T61" fmla="*/ 112 h 129"/>
                <a:gd name="T62" fmla="*/ 167 w 324"/>
                <a:gd name="T63" fmla="*/ 113 h 129"/>
                <a:gd name="T64" fmla="*/ 153 w 324"/>
                <a:gd name="T65" fmla="*/ 109 h 129"/>
                <a:gd name="T66" fmla="*/ 142 w 324"/>
                <a:gd name="T67" fmla="*/ 120 h 129"/>
                <a:gd name="T68" fmla="*/ 116 w 324"/>
                <a:gd name="T69" fmla="*/ 123 h 129"/>
                <a:gd name="T70" fmla="*/ 101 w 324"/>
                <a:gd name="T71" fmla="*/ 112 h 129"/>
                <a:gd name="T72" fmla="*/ 82 w 324"/>
                <a:gd name="T73" fmla="*/ 111 h 129"/>
                <a:gd name="T74" fmla="*/ 80 w 324"/>
                <a:gd name="T75" fmla="*/ 120 h 129"/>
                <a:gd name="T76" fmla="*/ 68 w 324"/>
                <a:gd name="T77" fmla="*/ 122 h 129"/>
                <a:gd name="T78" fmla="*/ 50 w 324"/>
                <a:gd name="T79" fmla="*/ 111 h 129"/>
                <a:gd name="T80" fmla="*/ 31 w 324"/>
                <a:gd name="T81" fmla="*/ 111 h 129"/>
                <a:gd name="T82" fmla="*/ 19 w 324"/>
                <a:gd name="T83" fmla="*/ 91 h 129"/>
                <a:gd name="T84" fmla="*/ 6 w 324"/>
                <a:gd name="T85" fmla="*/ 79 h 129"/>
                <a:gd name="T86" fmla="*/ 12 w 324"/>
                <a:gd name="T87" fmla="*/ 63 h 129"/>
                <a:gd name="T88" fmla="*/ 0 w 324"/>
                <a:gd name="T89" fmla="*/ 53 h 129"/>
                <a:gd name="T90" fmla="*/ 17 w 324"/>
                <a:gd name="T91" fmla="*/ 34 h 129"/>
                <a:gd name="T92" fmla="*/ 43 w 324"/>
                <a:gd name="T93" fmla="*/ 33 h 129"/>
                <a:gd name="T94" fmla="*/ 48 w 324"/>
                <a:gd name="T95" fmla="*/ 17 h 129"/>
                <a:gd name="T96" fmla="*/ 81 w 324"/>
                <a:gd name="T97" fmla="*/ 20 h 129"/>
                <a:gd name="T98" fmla="*/ 99 w 324"/>
                <a:gd name="T99" fmla="*/ 7 h 129"/>
                <a:gd name="T100" fmla="*/ 118 w 324"/>
                <a:gd name="T101" fmla="*/ 1 h 129"/>
                <a:gd name="T102" fmla="*/ 145 w 324"/>
                <a:gd name="T103" fmla="*/ 0 h 129"/>
                <a:gd name="T104" fmla="*/ 177 w 324"/>
                <a:gd name="T105" fmla="*/ 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129">
                  <a:moveTo>
                    <a:pt x="177" y="15"/>
                  </a:moveTo>
                  <a:lnTo>
                    <a:pt x="202" y="23"/>
                  </a:lnTo>
                  <a:lnTo>
                    <a:pt x="222" y="20"/>
                  </a:lnTo>
                  <a:lnTo>
                    <a:pt x="236" y="22"/>
                  </a:lnTo>
                  <a:lnTo>
                    <a:pt x="254" y="11"/>
                  </a:lnTo>
                  <a:lnTo>
                    <a:pt x="272" y="10"/>
                  </a:lnTo>
                  <a:lnTo>
                    <a:pt x="290" y="20"/>
                  </a:lnTo>
                  <a:lnTo>
                    <a:pt x="294" y="27"/>
                  </a:lnTo>
                  <a:lnTo>
                    <a:pt x="294" y="37"/>
                  </a:lnTo>
                  <a:lnTo>
                    <a:pt x="308" y="42"/>
                  </a:lnTo>
                  <a:lnTo>
                    <a:pt x="316" y="48"/>
                  </a:lnTo>
                  <a:lnTo>
                    <a:pt x="305" y="54"/>
                  </a:lnTo>
                  <a:lnTo>
                    <a:pt x="314" y="78"/>
                  </a:lnTo>
                  <a:lnTo>
                    <a:pt x="312" y="84"/>
                  </a:lnTo>
                  <a:lnTo>
                    <a:pt x="324" y="101"/>
                  </a:lnTo>
                  <a:lnTo>
                    <a:pt x="316" y="104"/>
                  </a:lnTo>
                  <a:lnTo>
                    <a:pt x="310" y="99"/>
                  </a:lnTo>
                  <a:lnTo>
                    <a:pt x="289" y="96"/>
                  </a:lnTo>
                  <a:lnTo>
                    <a:pt x="282" y="100"/>
                  </a:lnTo>
                  <a:lnTo>
                    <a:pt x="263" y="103"/>
                  </a:lnTo>
                  <a:lnTo>
                    <a:pt x="254" y="103"/>
                  </a:lnTo>
                  <a:lnTo>
                    <a:pt x="235" y="110"/>
                  </a:lnTo>
                  <a:lnTo>
                    <a:pt x="221" y="110"/>
                  </a:lnTo>
                  <a:lnTo>
                    <a:pt x="212" y="106"/>
                  </a:lnTo>
                  <a:lnTo>
                    <a:pt x="193" y="112"/>
                  </a:lnTo>
                  <a:lnTo>
                    <a:pt x="187" y="108"/>
                  </a:lnTo>
                  <a:lnTo>
                    <a:pt x="188" y="120"/>
                  </a:lnTo>
                  <a:lnTo>
                    <a:pt x="184" y="124"/>
                  </a:lnTo>
                  <a:lnTo>
                    <a:pt x="180" y="129"/>
                  </a:lnTo>
                  <a:lnTo>
                    <a:pt x="172" y="119"/>
                  </a:lnTo>
                  <a:lnTo>
                    <a:pt x="178" y="112"/>
                  </a:lnTo>
                  <a:lnTo>
                    <a:pt x="167" y="113"/>
                  </a:lnTo>
                  <a:lnTo>
                    <a:pt x="153" y="109"/>
                  </a:lnTo>
                  <a:lnTo>
                    <a:pt x="142" y="120"/>
                  </a:lnTo>
                  <a:lnTo>
                    <a:pt x="116" y="123"/>
                  </a:lnTo>
                  <a:lnTo>
                    <a:pt x="101" y="112"/>
                  </a:lnTo>
                  <a:lnTo>
                    <a:pt x="82" y="111"/>
                  </a:lnTo>
                  <a:lnTo>
                    <a:pt x="80" y="120"/>
                  </a:lnTo>
                  <a:lnTo>
                    <a:pt x="68" y="122"/>
                  </a:lnTo>
                  <a:lnTo>
                    <a:pt x="50" y="111"/>
                  </a:lnTo>
                  <a:lnTo>
                    <a:pt x="31" y="111"/>
                  </a:lnTo>
                  <a:lnTo>
                    <a:pt x="19" y="91"/>
                  </a:lnTo>
                  <a:lnTo>
                    <a:pt x="6" y="79"/>
                  </a:lnTo>
                  <a:lnTo>
                    <a:pt x="12" y="63"/>
                  </a:lnTo>
                  <a:lnTo>
                    <a:pt x="0" y="53"/>
                  </a:lnTo>
                  <a:lnTo>
                    <a:pt x="17" y="34"/>
                  </a:lnTo>
                  <a:lnTo>
                    <a:pt x="43" y="33"/>
                  </a:lnTo>
                  <a:lnTo>
                    <a:pt x="48" y="17"/>
                  </a:lnTo>
                  <a:lnTo>
                    <a:pt x="81" y="20"/>
                  </a:lnTo>
                  <a:lnTo>
                    <a:pt x="99" y="7"/>
                  </a:lnTo>
                  <a:lnTo>
                    <a:pt x="118" y="1"/>
                  </a:lnTo>
                  <a:lnTo>
                    <a:pt x="145" y="0"/>
                  </a:lnTo>
                  <a:lnTo>
                    <a:pt x="177" y="1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2" name="Freeform 199">
              <a:extLst>
                <a:ext uri="{FF2B5EF4-FFF2-40B4-BE49-F238E27FC236}">
                  <a16:creationId xmlns:a16="http://schemas.microsoft.com/office/drawing/2014/main" id="{DF56492A-7769-CB49-9B14-B6D6CA81F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281" y="2825505"/>
              <a:ext cx="79409" cy="69012"/>
            </a:xfrm>
            <a:custGeom>
              <a:avLst/>
              <a:gdLst>
                <a:gd name="T0" fmla="*/ 21 w 50"/>
                <a:gd name="T1" fmla="*/ 30 h 41"/>
                <a:gd name="T2" fmla="*/ 8 w 50"/>
                <a:gd name="T3" fmla="*/ 41 h 41"/>
                <a:gd name="T4" fmla="*/ 2 w 50"/>
                <a:gd name="T5" fmla="*/ 32 h 41"/>
                <a:gd name="T6" fmla="*/ 2 w 50"/>
                <a:gd name="T7" fmla="*/ 27 h 41"/>
                <a:gd name="T8" fmla="*/ 5 w 50"/>
                <a:gd name="T9" fmla="*/ 25 h 41"/>
                <a:gd name="T10" fmla="*/ 9 w 50"/>
                <a:gd name="T11" fmla="*/ 12 h 41"/>
                <a:gd name="T12" fmla="*/ 0 w 50"/>
                <a:gd name="T13" fmla="*/ 7 h 41"/>
                <a:gd name="T14" fmla="*/ 17 w 50"/>
                <a:gd name="T15" fmla="*/ 0 h 41"/>
                <a:gd name="T16" fmla="*/ 32 w 50"/>
                <a:gd name="T17" fmla="*/ 3 h 41"/>
                <a:gd name="T18" fmla="*/ 35 w 50"/>
                <a:gd name="T19" fmla="*/ 11 h 41"/>
                <a:gd name="T20" fmla="*/ 50 w 50"/>
                <a:gd name="T21" fmla="*/ 18 h 41"/>
                <a:gd name="T22" fmla="*/ 47 w 50"/>
                <a:gd name="T23" fmla="*/ 23 h 41"/>
                <a:gd name="T24" fmla="*/ 28 w 50"/>
                <a:gd name="T25" fmla="*/ 24 h 41"/>
                <a:gd name="T26" fmla="*/ 21 w 50"/>
                <a:gd name="T2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41">
                  <a:moveTo>
                    <a:pt x="21" y="30"/>
                  </a:moveTo>
                  <a:lnTo>
                    <a:pt x="8" y="41"/>
                  </a:lnTo>
                  <a:lnTo>
                    <a:pt x="2" y="32"/>
                  </a:lnTo>
                  <a:lnTo>
                    <a:pt x="2" y="27"/>
                  </a:lnTo>
                  <a:lnTo>
                    <a:pt x="5" y="25"/>
                  </a:lnTo>
                  <a:lnTo>
                    <a:pt x="9" y="12"/>
                  </a:lnTo>
                  <a:lnTo>
                    <a:pt x="0" y="7"/>
                  </a:lnTo>
                  <a:lnTo>
                    <a:pt x="17" y="0"/>
                  </a:lnTo>
                  <a:lnTo>
                    <a:pt x="32" y="3"/>
                  </a:lnTo>
                  <a:lnTo>
                    <a:pt x="35" y="11"/>
                  </a:lnTo>
                  <a:lnTo>
                    <a:pt x="50" y="18"/>
                  </a:lnTo>
                  <a:lnTo>
                    <a:pt x="47" y="23"/>
                  </a:lnTo>
                  <a:lnTo>
                    <a:pt x="28" y="24"/>
                  </a:lnTo>
                  <a:lnTo>
                    <a:pt x="21" y="3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3" name="Freeform 200">
              <a:extLst>
                <a:ext uri="{FF2B5EF4-FFF2-40B4-BE49-F238E27FC236}">
                  <a16:creationId xmlns:a16="http://schemas.microsoft.com/office/drawing/2014/main" id="{97F34107-6A32-154B-9349-B2816D8CF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4025" y="3412950"/>
              <a:ext cx="39705" cy="116143"/>
            </a:xfrm>
            <a:custGeom>
              <a:avLst/>
              <a:gdLst>
                <a:gd name="T0" fmla="*/ 25 w 25"/>
                <a:gd name="T1" fmla="*/ 19 h 69"/>
                <a:gd name="T2" fmla="*/ 22 w 25"/>
                <a:gd name="T3" fmla="*/ 52 h 69"/>
                <a:gd name="T4" fmla="*/ 19 w 25"/>
                <a:gd name="T5" fmla="*/ 69 h 69"/>
                <a:gd name="T6" fmla="*/ 5 w 25"/>
                <a:gd name="T7" fmla="*/ 51 h 69"/>
                <a:gd name="T8" fmla="*/ 0 w 25"/>
                <a:gd name="T9" fmla="*/ 36 h 69"/>
                <a:gd name="T10" fmla="*/ 5 w 25"/>
                <a:gd name="T11" fmla="*/ 16 h 69"/>
                <a:gd name="T12" fmla="*/ 15 w 25"/>
                <a:gd name="T13" fmla="*/ 0 h 69"/>
                <a:gd name="T14" fmla="*/ 25 w 25"/>
                <a:gd name="T15" fmla="*/ 6 h 69"/>
                <a:gd name="T16" fmla="*/ 25 w 25"/>
                <a:gd name="T17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9">
                  <a:moveTo>
                    <a:pt x="25" y="19"/>
                  </a:moveTo>
                  <a:lnTo>
                    <a:pt x="22" y="52"/>
                  </a:lnTo>
                  <a:lnTo>
                    <a:pt x="19" y="69"/>
                  </a:lnTo>
                  <a:lnTo>
                    <a:pt x="5" y="51"/>
                  </a:lnTo>
                  <a:lnTo>
                    <a:pt x="0" y="36"/>
                  </a:lnTo>
                  <a:lnTo>
                    <a:pt x="5" y="16"/>
                  </a:lnTo>
                  <a:lnTo>
                    <a:pt x="15" y="0"/>
                  </a:lnTo>
                  <a:lnTo>
                    <a:pt x="25" y="6"/>
                  </a:lnTo>
                  <a:lnTo>
                    <a:pt x="25" y="1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4" name="Freeform 201">
              <a:extLst>
                <a:ext uri="{FF2B5EF4-FFF2-40B4-BE49-F238E27FC236}">
                  <a16:creationId xmlns:a16="http://schemas.microsoft.com/office/drawing/2014/main" id="{0B943559-D0EC-CF4A-A607-453932F53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687" y="4330308"/>
              <a:ext cx="316050" cy="377042"/>
            </a:xfrm>
            <a:custGeom>
              <a:avLst/>
              <a:gdLst>
                <a:gd name="T0" fmla="*/ 84 w 199"/>
                <a:gd name="T1" fmla="*/ 0 h 224"/>
                <a:gd name="T2" fmla="*/ 87 w 199"/>
                <a:gd name="T3" fmla="*/ 2 h 224"/>
                <a:gd name="T4" fmla="*/ 154 w 199"/>
                <a:gd name="T5" fmla="*/ 45 h 224"/>
                <a:gd name="T6" fmla="*/ 155 w 199"/>
                <a:gd name="T7" fmla="*/ 57 h 224"/>
                <a:gd name="T8" fmla="*/ 181 w 199"/>
                <a:gd name="T9" fmla="*/ 78 h 224"/>
                <a:gd name="T10" fmla="*/ 172 w 199"/>
                <a:gd name="T11" fmla="*/ 103 h 224"/>
                <a:gd name="T12" fmla="*/ 173 w 199"/>
                <a:gd name="T13" fmla="*/ 115 h 224"/>
                <a:gd name="T14" fmla="*/ 184 w 199"/>
                <a:gd name="T15" fmla="*/ 123 h 224"/>
                <a:gd name="T16" fmla="*/ 185 w 199"/>
                <a:gd name="T17" fmla="*/ 128 h 224"/>
                <a:gd name="T18" fmla="*/ 180 w 199"/>
                <a:gd name="T19" fmla="*/ 141 h 224"/>
                <a:gd name="T20" fmla="*/ 181 w 199"/>
                <a:gd name="T21" fmla="*/ 147 h 224"/>
                <a:gd name="T22" fmla="*/ 179 w 199"/>
                <a:gd name="T23" fmla="*/ 157 h 224"/>
                <a:gd name="T24" fmla="*/ 185 w 199"/>
                <a:gd name="T25" fmla="*/ 170 h 224"/>
                <a:gd name="T26" fmla="*/ 192 w 199"/>
                <a:gd name="T27" fmla="*/ 190 h 224"/>
                <a:gd name="T28" fmla="*/ 199 w 199"/>
                <a:gd name="T29" fmla="*/ 195 h 224"/>
                <a:gd name="T30" fmla="*/ 184 w 199"/>
                <a:gd name="T31" fmla="*/ 207 h 224"/>
                <a:gd name="T32" fmla="*/ 164 w 199"/>
                <a:gd name="T33" fmla="*/ 215 h 224"/>
                <a:gd name="T34" fmla="*/ 153 w 199"/>
                <a:gd name="T35" fmla="*/ 215 h 224"/>
                <a:gd name="T36" fmla="*/ 146 w 199"/>
                <a:gd name="T37" fmla="*/ 221 h 224"/>
                <a:gd name="T38" fmla="*/ 133 w 199"/>
                <a:gd name="T39" fmla="*/ 221 h 224"/>
                <a:gd name="T40" fmla="*/ 128 w 199"/>
                <a:gd name="T41" fmla="*/ 224 h 224"/>
                <a:gd name="T42" fmla="*/ 107 w 199"/>
                <a:gd name="T43" fmla="*/ 218 h 224"/>
                <a:gd name="T44" fmla="*/ 93 w 199"/>
                <a:gd name="T45" fmla="*/ 220 h 224"/>
                <a:gd name="T46" fmla="*/ 89 w 199"/>
                <a:gd name="T47" fmla="*/ 192 h 224"/>
                <a:gd name="T48" fmla="*/ 82 w 199"/>
                <a:gd name="T49" fmla="*/ 182 h 224"/>
                <a:gd name="T50" fmla="*/ 79 w 199"/>
                <a:gd name="T51" fmla="*/ 176 h 224"/>
                <a:gd name="T52" fmla="*/ 61 w 199"/>
                <a:gd name="T53" fmla="*/ 172 h 224"/>
                <a:gd name="T54" fmla="*/ 51 w 199"/>
                <a:gd name="T55" fmla="*/ 166 h 224"/>
                <a:gd name="T56" fmla="*/ 39 w 199"/>
                <a:gd name="T57" fmla="*/ 163 h 224"/>
                <a:gd name="T58" fmla="*/ 32 w 199"/>
                <a:gd name="T59" fmla="*/ 159 h 224"/>
                <a:gd name="T60" fmla="*/ 25 w 199"/>
                <a:gd name="T61" fmla="*/ 154 h 224"/>
                <a:gd name="T62" fmla="*/ 15 w 199"/>
                <a:gd name="T63" fmla="*/ 127 h 224"/>
                <a:gd name="T64" fmla="*/ 5 w 199"/>
                <a:gd name="T65" fmla="*/ 116 h 224"/>
                <a:gd name="T66" fmla="*/ 1 w 199"/>
                <a:gd name="T67" fmla="*/ 104 h 224"/>
                <a:gd name="T68" fmla="*/ 3 w 199"/>
                <a:gd name="T69" fmla="*/ 93 h 224"/>
                <a:gd name="T70" fmla="*/ 0 w 199"/>
                <a:gd name="T71" fmla="*/ 74 h 224"/>
                <a:gd name="T72" fmla="*/ 7 w 199"/>
                <a:gd name="T73" fmla="*/ 73 h 224"/>
                <a:gd name="T74" fmla="*/ 14 w 199"/>
                <a:gd name="T75" fmla="*/ 65 h 224"/>
                <a:gd name="T76" fmla="*/ 22 w 199"/>
                <a:gd name="T77" fmla="*/ 54 h 224"/>
                <a:gd name="T78" fmla="*/ 26 w 199"/>
                <a:gd name="T79" fmla="*/ 50 h 224"/>
                <a:gd name="T80" fmla="*/ 26 w 199"/>
                <a:gd name="T81" fmla="*/ 43 h 224"/>
                <a:gd name="T82" fmla="*/ 22 w 199"/>
                <a:gd name="T83" fmla="*/ 39 h 224"/>
                <a:gd name="T84" fmla="*/ 21 w 199"/>
                <a:gd name="T85" fmla="*/ 31 h 224"/>
                <a:gd name="T86" fmla="*/ 26 w 199"/>
                <a:gd name="T87" fmla="*/ 28 h 224"/>
                <a:gd name="T88" fmla="*/ 28 w 199"/>
                <a:gd name="T89" fmla="*/ 16 h 224"/>
                <a:gd name="T90" fmla="*/ 20 w 199"/>
                <a:gd name="T91" fmla="*/ 4 h 224"/>
                <a:gd name="T92" fmla="*/ 27 w 199"/>
                <a:gd name="T93" fmla="*/ 2 h 224"/>
                <a:gd name="T94" fmla="*/ 47 w 199"/>
                <a:gd name="T95" fmla="*/ 2 h 224"/>
                <a:gd name="T96" fmla="*/ 84 w 199"/>
                <a:gd name="T9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24">
                  <a:moveTo>
                    <a:pt x="84" y="0"/>
                  </a:moveTo>
                  <a:lnTo>
                    <a:pt x="87" y="2"/>
                  </a:lnTo>
                  <a:lnTo>
                    <a:pt x="154" y="45"/>
                  </a:lnTo>
                  <a:lnTo>
                    <a:pt x="155" y="57"/>
                  </a:lnTo>
                  <a:lnTo>
                    <a:pt x="181" y="78"/>
                  </a:lnTo>
                  <a:lnTo>
                    <a:pt x="172" y="103"/>
                  </a:lnTo>
                  <a:lnTo>
                    <a:pt x="173" y="115"/>
                  </a:lnTo>
                  <a:lnTo>
                    <a:pt x="184" y="123"/>
                  </a:lnTo>
                  <a:lnTo>
                    <a:pt x="185" y="128"/>
                  </a:lnTo>
                  <a:lnTo>
                    <a:pt x="180" y="141"/>
                  </a:lnTo>
                  <a:lnTo>
                    <a:pt x="181" y="147"/>
                  </a:lnTo>
                  <a:lnTo>
                    <a:pt x="179" y="157"/>
                  </a:lnTo>
                  <a:lnTo>
                    <a:pt x="185" y="170"/>
                  </a:lnTo>
                  <a:lnTo>
                    <a:pt x="192" y="190"/>
                  </a:lnTo>
                  <a:lnTo>
                    <a:pt x="199" y="195"/>
                  </a:lnTo>
                  <a:lnTo>
                    <a:pt x="184" y="207"/>
                  </a:lnTo>
                  <a:lnTo>
                    <a:pt x="164" y="215"/>
                  </a:lnTo>
                  <a:lnTo>
                    <a:pt x="153" y="215"/>
                  </a:lnTo>
                  <a:lnTo>
                    <a:pt x="146" y="221"/>
                  </a:lnTo>
                  <a:lnTo>
                    <a:pt x="133" y="221"/>
                  </a:lnTo>
                  <a:lnTo>
                    <a:pt x="128" y="224"/>
                  </a:lnTo>
                  <a:lnTo>
                    <a:pt x="107" y="218"/>
                  </a:lnTo>
                  <a:lnTo>
                    <a:pt x="93" y="220"/>
                  </a:lnTo>
                  <a:lnTo>
                    <a:pt x="89" y="192"/>
                  </a:lnTo>
                  <a:lnTo>
                    <a:pt x="82" y="182"/>
                  </a:lnTo>
                  <a:lnTo>
                    <a:pt x="79" y="176"/>
                  </a:lnTo>
                  <a:lnTo>
                    <a:pt x="61" y="172"/>
                  </a:lnTo>
                  <a:lnTo>
                    <a:pt x="51" y="166"/>
                  </a:lnTo>
                  <a:lnTo>
                    <a:pt x="39" y="163"/>
                  </a:lnTo>
                  <a:lnTo>
                    <a:pt x="32" y="159"/>
                  </a:lnTo>
                  <a:lnTo>
                    <a:pt x="25" y="154"/>
                  </a:lnTo>
                  <a:lnTo>
                    <a:pt x="15" y="127"/>
                  </a:lnTo>
                  <a:lnTo>
                    <a:pt x="5" y="116"/>
                  </a:lnTo>
                  <a:lnTo>
                    <a:pt x="1" y="104"/>
                  </a:lnTo>
                  <a:lnTo>
                    <a:pt x="3" y="93"/>
                  </a:lnTo>
                  <a:lnTo>
                    <a:pt x="0" y="74"/>
                  </a:lnTo>
                  <a:lnTo>
                    <a:pt x="7" y="73"/>
                  </a:lnTo>
                  <a:lnTo>
                    <a:pt x="14" y="65"/>
                  </a:lnTo>
                  <a:lnTo>
                    <a:pt x="22" y="54"/>
                  </a:lnTo>
                  <a:lnTo>
                    <a:pt x="26" y="50"/>
                  </a:lnTo>
                  <a:lnTo>
                    <a:pt x="26" y="43"/>
                  </a:lnTo>
                  <a:lnTo>
                    <a:pt x="22" y="39"/>
                  </a:lnTo>
                  <a:lnTo>
                    <a:pt x="21" y="31"/>
                  </a:lnTo>
                  <a:lnTo>
                    <a:pt x="26" y="28"/>
                  </a:lnTo>
                  <a:lnTo>
                    <a:pt x="28" y="16"/>
                  </a:lnTo>
                  <a:lnTo>
                    <a:pt x="20" y="4"/>
                  </a:lnTo>
                  <a:lnTo>
                    <a:pt x="27" y="2"/>
                  </a:lnTo>
                  <a:lnTo>
                    <a:pt x="47" y="2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5" name="Freeform 202">
              <a:extLst>
                <a:ext uri="{FF2B5EF4-FFF2-40B4-BE49-F238E27FC236}">
                  <a16:creationId xmlns:a16="http://schemas.microsoft.com/office/drawing/2014/main" id="{F319283B-86B4-D34B-8C1D-F506F9F28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629" y="4148519"/>
              <a:ext cx="158819" cy="198621"/>
            </a:xfrm>
            <a:custGeom>
              <a:avLst/>
              <a:gdLst>
                <a:gd name="T0" fmla="*/ 42 w 100"/>
                <a:gd name="T1" fmla="*/ 110 h 118"/>
                <a:gd name="T2" fmla="*/ 22 w 100"/>
                <a:gd name="T3" fmla="*/ 110 h 118"/>
                <a:gd name="T4" fmla="*/ 15 w 100"/>
                <a:gd name="T5" fmla="*/ 112 h 118"/>
                <a:gd name="T6" fmla="*/ 4 w 100"/>
                <a:gd name="T7" fmla="*/ 118 h 118"/>
                <a:gd name="T8" fmla="*/ 0 w 100"/>
                <a:gd name="T9" fmla="*/ 116 h 118"/>
                <a:gd name="T10" fmla="*/ 0 w 100"/>
                <a:gd name="T11" fmla="*/ 101 h 118"/>
                <a:gd name="T12" fmla="*/ 4 w 100"/>
                <a:gd name="T13" fmla="*/ 93 h 118"/>
                <a:gd name="T14" fmla="*/ 5 w 100"/>
                <a:gd name="T15" fmla="*/ 76 h 118"/>
                <a:gd name="T16" fmla="*/ 9 w 100"/>
                <a:gd name="T17" fmla="*/ 66 h 118"/>
                <a:gd name="T18" fmla="*/ 16 w 100"/>
                <a:gd name="T19" fmla="*/ 56 h 118"/>
                <a:gd name="T20" fmla="*/ 23 w 100"/>
                <a:gd name="T21" fmla="*/ 50 h 118"/>
                <a:gd name="T22" fmla="*/ 29 w 100"/>
                <a:gd name="T23" fmla="*/ 43 h 118"/>
                <a:gd name="T24" fmla="*/ 22 w 100"/>
                <a:gd name="T25" fmla="*/ 40 h 118"/>
                <a:gd name="T26" fmla="*/ 23 w 100"/>
                <a:gd name="T27" fmla="*/ 16 h 118"/>
                <a:gd name="T28" fmla="*/ 30 w 100"/>
                <a:gd name="T29" fmla="*/ 10 h 118"/>
                <a:gd name="T30" fmla="*/ 42 w 100"/>
                <a:gd name="T31" fmla="*/ 14 h 118"/>
                <a:gd name="T32" fmla="*/ 57 w 100"/>
                <a:gd name="T33" fmla="*/ 10 h 118"/>
                <a:gd name="T34" fmla="*/ 69 w 100"/>
                <a:gd name="T35" fmla="*/ 10 h 118"/>
                <a:gd name="T36" fmla="*/ 81 w 100"/>
                <a:gd name="T37" fmla="*/ 0 h 118"/>
                <a:gd name="T38" fmla="*/ 90 w 100"/>
                <a:gd name="T39" fmla="*/ 15 h 118"/>
                <a:gd name="T40" fmla="*/ 92 w 100"/>
                <a:gd name="T41" fmla="*/ 25 h 118"/>
                <a:gd name="T42" fmla="*/ 100 w 100"/>
                <a:gd name="T43" fmla="*/ 49 h 118"/>
                <a:gd name="T44" fmla="*/ 93 w 100"/>
                <a:gd name="T45" fmla="*/ 64 h 118"/>
                <a:gd name="T46" fmla="*/ 84 w 100"/>
                <a:gd name="T47" fmla="*/ 78 h 118"/>
                <a:gd name="T48" fmla="*/ 79 w 100"/>
                <a:gd name="T49" fmla="*/ 86 h 118"/>
                <a:gd name="T50" fmla="*/ 79 w 100"/>
                <a:gd name="T51" fmla="*/ 108 h 118"/>
                <a:gd name="T52" fmla="*/ 42 w 100"/>
                <a:gd name="T53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18">
                  <a:moveTo>
                    <a:pt x="42" y="110"/>
                  </a:moveTo>
                  <a:lnTo>
                    <a:pt x="22" y="110"/>
                  </a:lnTo>
                  <a:lnTo>
                    <a:pt x="15" y="112"/>
                  </a:lnTo>
                  <a:lnTo>
                    <a:pt x="4" y="118"/>
                  </a:lnTo>
                  <a:lnTo>
                    <a:pt x="0" y="116"/>
                  </a:lnTo>
                  <a:lnTo>
                    <a:pt x="0" y="101"/>
                  </a:lnTo>
                  <a:lnTo>
                    <a:pt x="4" y="93"/>
                  </a:lnTo>
                  <a:lnTo>
                    <a:pt x="5" y="76"/>
                  </a:lnTo>
                  <a:lnTo>
                    <a:pt x="9" y="66"/>
                  </a:lnTo>
                  <a:lnTo>
                    <a:pt x="16" y="56"/>
                  </a:lnTo>
                  <a:lnTo>
                    <a:pt x="23" y="50"/>
                  </a:lnTo>
                  <a:lnTo>
                    <a:pt x="29" y="43"/>
                  </a:lnTo>
                  <a:lnTo>
                    <a:pt x="22" y="40"/>
                  </a:lnTo>
                  <a:lnTo>
                    <a:pt x="23" y="16"/>
                  </a:lnTo>
                  <a:lnTo>
                    <a:pt x="30" y="10"/>
                  </a:lnTo>
                  <a:lnTo>
                    <a:pt x="42" y="14"/>
                  </a:lnTo>
                  <a:lnTo>
                    <a:pt x="57" y="10"/>
                  </a:lnTo>
                  <a:lnTo>
                    <a:pt x="69" y="10"/>
                  </a:lnTo>
                  <a:lnTo>
                    <a:pt x="81" y="0"/>
                  </a:lnTo>
                  <a:lnTo>
                    <a:pt x="90" y="15"/>
                  </a:lnTo>
                  <a:lnTo>
                    <a:pt x="92" y="25"/>
                  </a:lnTo>
                  <a:lnTo>
                    <a:pt x="100" y="49"/>
                  </a:lnTo>
                  <a:lnTo>
                    <a:pt x="93" y="64"/>
                  </a:lnTo>
                  <a:lnTo>
                    <a:pt x="84" y="78"/>
                  </a:lnTo>
                  <a:lnTo>
                    <a:pt x="79" y="86"/>
                  </a:lnTo>
                  <a:lnTo>
                    <a:pt x="79" y="108"/>
                  </a:lnTo>
                  <a:lnTo>
                    <a:pt x="42" y="11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6" name="Freeform 203">
              <a:extLst>
                <a:ext uri="{FF2B5EF4-FFF2-40B4-BE49-F238E27FC236}">
                  <a16:creationId xmlns:a16="http://schemas.microsoft.com/office/drawing/2014/main" id="{FE1D3F67-F0D1-384F-BDF3-1F50A0583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637" y="2477077"/>
              <a:ext cx="457399" cy="272682"/>
            </a:xfrm>
            <a:custGeom>
              <a:avLst/>
              <a:gdLst>
                <a:gd name="T0" fmla="*/ 149 w 288"/>
                <a:gd name="T1" fmla="*/ 6 h 162"/>
                <a:gd name="T2" fmla="*/ 157 w 288"/>
                <a:gd name="T3" fmla="*/ 2 h 162"/>
                <a:gd name="T4" fmla="*/ 186 w 288"/>
                <a:gd name="T5" fmla="*/ 11 h 162"/>
                <a:gd name="T6" fmla="*/ 185 w 288"/>
                <a:gd name="T7" fmla="*/ 22 h 162"/>
                <a:gd name="T8" fmla="*/ 205 w 288"/>
                <a:gd name="T9" fmla="*/ 31 h 162"/>
                <a:gd name="T10" fmla="*/ 227 w 288"/>
                <a:gd name="T11" fmla="*/ 42 h 162"/>
                <a:gd name="T12" fmla="*/ 251 w 288"/>
                <a:gd name="T13" fmla="*/ 49 h 162"/>
                <a:gd name="T14" fmla="*/ 285 w 288"/>
                <a:gd name="T15" fmla="*/ 55 h 162"/>
                <a:gd name="T16" fmla="*/ 282 w 288"/>
                <a:gd name="T17" fmla="*/ 72 h 162"/>
                <a:gd name="T18" fmla="*/ 287 w 288"/>
                <a:gd name="T19" fmla="*/ 89 h 162"/>
                <a:gd name="T20" fmla="*/ 264 w 288"/>
                <a:gd name="T21" fmla="*/ 97 h 162"/>
                <a:gd name="T22" fmla="*/ 253 w 288"/>
                <a:gd name="T23" fmla="*/ 107 h 162"/>
                <a:gd name="T24" fmla="*/ 228 w 288"/>
                <a:gd name="T25" fmla="*/ 115 h 162"/>
                <a:gd name="T26" fmla="*/ 218 w 288"/>
                <a:gd name="T27" fmla="*/ 135 h 162"/>
                <a:gd name="T28" fmla="*/ 244 w 288"/>
                <a:gd name="T29" fmla="*/ 139 h 162"/>
                <a:gd name="T30" fmla="*/ 224 w 288"/>
                <a:gd name="T31" fmla="*/ 150 h 162"/>
                <a:gd name="T32" fmla="*/ 194 w 288"/>
                <a:gd name="T33" fmla="*/ 158 h 162"/>
                <a:gd name="T34" fmla="*/ 177 w 288"/>
                <a:gd name="T35" fmla="*/ 142 h 162"/>
                <a:gd name="T36" fmla="*/ 194 w 288"/>
                <a:gd name="T37" fmla="*/ 131 h 162"/>
                <a:gd name="T38" fmla="*/ 162 w 288"/>
                <a:gd name="T39" fmla="*/ 121 h 162"/>
                <a:gd name="T40" fmla="*/ 145 w 288"/>
                <a:gd name="T41" fmla="*/ 116 h 162"/>
                <a:gd name="T42" fmla="*/ 130 w 288"/>
                <a:gd name="T43" fmla="*/ 143 h 162"/>
                <a:gd name="T44" fmla="*/ 115 w 288"/>
                <a:gd name="T45" fmla="*/ 142 h 162"/>
                <a:gd name="T46" fmla="*/ 111 w 288"/>
                <a:gd name="T47" fmla="*/ 137 h 162"/>
                <a:gd name="T48" fmla="*/ 117 w 288"/>
                <a:gd name="T49" fmla="*/ 123 h 162"/>
                <a:gd name="T50" fmla="*/ 118 w 288"/>
                <a:gd name="T51" fmla="*/ 118 h 162"/>
                <a:gd name="T52" fmla="*/ 130 w 288"/>
                <a:gd name="T53" fmla="*/ 121 h 162"/>
                <a:gd name="T54" fmla="*/ 131 w 288"/>
                <a:gd name="T55" fmla="*/ 118 h 162"/>
                <a:gd name="T56" fmla="*/ 125 w 288"/>
                <a:gd name="T57" fmla="*/ 109 h 162"/>
                <a:gd name="T58" fmla="*/ 115 w 288"/>
                <a:gd name="T59" fmla="*/ 98 h 162"/>
                <a:gd name="T60" fmla="*/ 107 w 288"/>
                <a:gd name="T61" fmla="*/ 85 h 162"/>
                <a:gd name="T62" fmla="*/ 87 w 288"/>
                <a:gd name="T63" fmla="*/ 78 h 162"/>
                <a:gd name="T64" fmla="*/ 74 w 288"/>
                <a:gd name="T65" fmla="*/ 83 h 162"/>
                <a:gd name="T66" fmla="*/ 63 w 288"/>
                <a:gd name="T67" fmla="*/ 88 h 162"/>
                <a:gd name="T68" fmla="*/ 46 w 288"/>
                <a:gd name="T69" fmla="*/ 93 h 162"/>
                <a:gd name="T70" fmla="*/ 28 w 288"/>
                <a:gd name="T71" fmla="*/ 88 h 162"/>
                <a:gd name="T72" fmla="*/ 11 w 288"/>
                <a:gd name="T73" fmla="*/ 90 h 162"/>
                <a:gd name="T74" fmla="*/ 0 w 288"/>
                <a:gd name="T75" fmla="*/ 79 h 162"/>
                <a:gd name="T76" fmla="*/ 6 w 288"/>
                <a:gd name="T77" fmla="*/ 66 h 162"/>
                <a:gd name="T78" fmla="*/ 4 w 288"/>
                <a:gd name="T79" fmla="*/ 58 h 162"/>
                <a:gd name="T80" fmla="*/ 24 w 288"/>
                <a:gd name="T81" fmla="*/ 39 h 162"/>
                <a:gd name="T82" fmla="*/ 15 w 288"/>
                <a:gd name="T83" fmla="*/ 15 h 162"/>
                <a:gd name="T84" fmla="*/ 30 w 288"/>
                <a:gd name="T85" fmla="*/ 9 h 162"/>
                <a:gd name="T86" fmla="*/ 58 w 288"/>
                <a:gd name="T87" fmla="*/ 10 h 162"/>
                <a:gd name="T88" fmla="*/ 89 w 288"/>
                <a:gd name="T89" fmla="*/ 15 h 162"/>
                <a:gd name="T90" fmla="*/ 101 w 288"/>
                <a:gd name="T91" fmla="*/ 15 h 162"/>
                <a:gd name="T92" fmla="*/ 120 w 288"/>
                <a:gd name="T93" fmla="*/ 19 h 162"/>
                <a:gd name="T94" fmla="*/ 126 w 288"/>
                <a:gd name="T95" fmla="*/ 10 h 162"/>
                <a:gd name="T96" fmla="*/ 143 w 288"/>
                <a:gd name="T97" fmla="*/ 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8" h="162">
                  <a:moveTo>
                    <a:pt x="143" y="5"/>
                  </a:moveTo>
                  <a:lnTo>
                    <a:pt x="149" y="6"/>
                  </a:lnTo>
                  <a:lnTo>
                    <a:pt x="152" y="1"/>
                  </a:lnTo>
                  <a:lnTo>
                    <a:pt x="157" y="2"/>
                  </a:lnTo>
                  <a:lnTo>
                    <a:pt x="173" y="0"/>
                  </a:lnTo>
                  <a:lnTo>
                    <a:pt x="186" y="11"/>
                  </a:lnTo>
                  <a:lnTo>
                    <a:pt x="182" y="15"/>
                  </a:lnTo>
                  <a:lnTo>
                    <a:pt x="185" y="22"/>
                  </a:lnTo>
                  <a:lnTo>
                    <a:pt x="198" y="23"/>
                  </a:lnTo>
                  <a:lnTo>
                    <a:pt x="205" y="31"/>
                  </a:lnTo>
                  <a:lnTo>
                    <a:pt x="206" y="35"/>
                  </a:lnTo>
                  <a:lnTo>
                    <a:pt x="227" y="42"/>
                  </a:lnTo>
                  <a:lnTo>
                    <a:pt x="239" y="39"/>
                  </a:lnTo>
                  <a:lnTo>
                    <a:pt x="251" y="49"/>
                  </a:lnTo>
                  <a:lnTo>
                    <a:pt x="260" y="49"/>
                  </a:lnTo>
                  <a:lnTo>
                    <a:pt x="285" y="55"/>
                  </a:lnTo>
                  <a:lnTo>
                    <a:pt x="286" y="61"/>
                  </a:lnTo>
                  <a:lnTo>
                    <a:pt x="282" y="72"/>
                  </a:lnTo>
                  <a:lnTo>
                    <a:pt x="288" y="83"/>
                  </a:lnTo>
                  <a:lnTo>
                    <a:pt x="287" y="89"/>
                  </a:lnTo>
                  <a:lnTo>
                    <a:pt x="271" y="91"/>
                  </a:lnTo>
                  <a:lnTo>
                    <a:pt x="264" y="97"/>
                  </a:lnTo>
                  <a:lnTo>
                    <a:pt x="265" y="106"/>
                  </a:lnTo>
                  <a:lnTo>
                    <a:pt x="253" y="107"/>
                  </a:lnTo>
                  <a:lnTo>
                    <a:pt x="243" y="114"/>
                  </a:lnTo>
                  <a:lnTo>
                    <a:pt x="228" y="115"/>
                  </a:lnTo>
                  <a:lnTo>
                    <a:pt x="215" y="123"/>
                  </a:lnTo>
                  <a:lnTo>
                    <a:pt x="218" y="135"/>
                  </a:lnTo>
                  <a:lnTo>
                    <a:pt x="227" y="140"/>
                  </a:lnTo>
                  <a:lnTo>
                    <a:pt x="244" y="139"/>
                  </a:lnTo>
                  <a:lnTo>
                    <a:pt x="242" y="146"/>
                  </a:lnTo>
                  <a:lnTo>
                    <a:pt x="224" y="150"/>
                  </a:lnTo>
                  <a:lnTo>
                    <a:pt x="204" y="162"/>
                  </a:lnTo>
                  <a:lnTo>
                    <a:pt x="194" y="158"/>
                  </a:lnTo>
                  <a:lnTo>
                    <a:pt x="196" y="148"/>
                  </a:lnTo>
                  <a:lnTo>
                    <a:pt x="177" y="142"/>
                  </a:lnTo>
                  <a:lnTo>
                    <a:pt x="179" y="138"/>
                  </a:lnTo>
                  <a:lnTo>
                    <a:pt x="194" y="131"/>
                  </a:lnTo>
                  <a:lnTo>
                    <a:pt x="189" y="127"/>
                  </a:lnTo>
                  <a:lnTo>
                    <a:pt x="162" y="121"/>
                  </a:lnTo>
                  <a:lnTo>
                    <a:pt x="160" y="114"/>
                  </a:lnTo>
                  <a:lnTo>
                    <a:pt x="145" y="116"/>
                  </a:lnTo>
                  <a:lnTo>
                    <a:pt x="141" y="128"/>
                  </a:lnTo>
                  <a:lnTo>
                    <a:pt x="130" y="143"/>
                  </a:lnTo>
                  <a:lnTo>
                    <a:pt x="123" y="139"/>
                  </a:lnTo>
                  <a:lnTo>
                    <a:pt x="115" y="142"/>
                  </a:lnTo>
                  <a:lnTo>
                    <a:pt x="107" y="139"/>
                  </a:lnTo>
                  <a:lnTo>
                    <a:pt x="111" y="137"/>
                  </a:lnTo>
                  <a:lnTo>
                    <a:pt x="113" y="130"/>
                  </a:lnTo>
                  <a:lnTo>
                    <a:pt x="117" y="123"/>
                  </a:lnTo>
                  <a:lnTo>
                    <a:pt x="115" y="119"/>
                  </a:lnTo>
                  <a:lnTo>
                    <a:pt x="118" y="118"/>
                  </a:lnTo>
                  <a:lnTo>
                    <a:pt x="120" y="120"/>
                  </a:lnTo>
                  <a:lnTo>
                    <a:pt x="130" y="121"/>
                  </a:lnTo>
                  <a:lnTo>
                    <a:pt x="134" y="120"/>
                  </a:lnTo>
                  <a:lnTo>
                    <a:pt x="131" y="118"/>
                  </a:lnTo>
                  <a:lnTo>
                    <a:pt x="131" y="115"/>
                  </a:lnTo>
                  <a:lnTo>
                    <a:pt x="125" y="109"/>
                  </a:lnTo>
                  <a:lnTo>
                    <a:pt x="121" y="101"/>
                  </a:lnTo>
                  <a:lnTo>
                    <a:pt x="115" y="98"/>
                  </a:lnTo>
                  <a:lnTo>
                    <a:pt x="115" y="90"/>
                  </a:lnTo>
                  <a:lnTo>
                    <a:pt x="107" y="85"/>
                  </a:lnTo>
                  <a:lnTo>
                    <a:pt x="100" y="84"/>
                  </a:lnTo>
                  <a:lnTo>
                    <a:pt x="87" y="78"/>
                  </a:lnTo>
                  <a:lnTo>
                    <a:pt x="77" y="80"/>
                  </a:lnTo>
                  <a:lnTo>
                    <a:pt x="74" y="83"/>
                  </a:lnTo>
                  <a:lnTo>
                    <a:pt x="67" y="83"/>
                  </a:lnTo>
                  <a:lnTo>
                    <a:pt x="63" y="88"/>
                  </a:lnTo>
                  <a:lnTo>
                    <a:pt x="52" y="90"/>
                  </a:lnTo>
                  <a:lnTo>
                    <a:pt x="46" y="93"/>
                  </a:lnTo>
                  <a:lnTo>
                    <a:pt x="38" y="88"/>
                  </a:lnTo>
                  <a:lnTo>
                    <a:pt x="28" y="88"/>
                  </a:lnTo>
                  <a:lnTo>
                    <a:pt x="18" y="86"/>
                  </a:lnTo>
                  <a:lnTo>
                    <a:pt x="11" y="90"/>
                  </a:lnTo>
                  <a:lnTo>
                    <a:pt x="9" y="84"/>
                  </a:lnTo>
                  <a:lnTo>
                    <a:pt x="0" y="79"/>
                  </a:lnTo>
                  <a:lnTo>
                    <a:pt x="2" y="71"/>
                  </a:lnTo>
                  <a:lnTo>
                    <a:pt x="6" y="66"/>
                  </a:lnTo>
                  <a:lnTo>
                    <a:pt x="9" y="67"/>
                  </a:lnTo>
                  <a:lnTo>
                    <a:pt x="4" y="58"/>
                  </a:lnTo>
                  <a:lnTo>
                    <a:pt x="17" y="41"/>
                  </a:lnTo>
                  <a:lnTo>
                    <a:pt x="24" y="39"/>
                  </a:lnTo>
                  <a:lnTo>
                    <a:pt x="25" y="33"/>
                  </a:lnTo>
                  <a:lnTo>
                    <a:pt x="15" y="15"/>
                  </a:lnTo>
                  <a:lnTo>
                    <a:pt x="22" y="14"/>
                  </a:lnTo>
                  <a:lnTo>
                    <a:pt x="30" y="9"/>
                  </a:lnTo>
                  <a:lnTo>
                    <a:pt x="42" y="8"/>
                  </a:lnTo>
                  <a:lnTo>
                    <a:pt x="58" y="10"/>
                  </a:lnTo>
                  <a:lnTo>
                    <a:pt x="77" y="15"/>
                  </a:lnTo>
                  <a:lnTo>
                    <a:pt x="89" y="15"/>
                  </a:lnTo>
                  <a:lnTo>
                    <a:pt x="95" y="18"/>
                  </a:lnTo>
                  <a:lnTo>
                    <a:pt x="101" y="15"/>
                  </a:lnTo>
                  <a:lnTo>
                    <a:pt x="106" y="19"/>
                  </a:lnTo>
                  <a:lnTo>
                    <a:pt x="120" y="19"/>
                  </a:lnTo>
                  <a:lnTo>
                    <a:pt x="126" y="20"/>
                  </a:lnTo>
                  <a:lnTo>
                    <a:pt x="126" y="10"/>
                  </a:lnTo>
                  <a:lnTo>
                    <a:pt x="130" y="6"/>
                  </a:lnTo>
                  <a:lnTo>
                    <a:pt x="143" y="5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7" name="Freeform 204">
              <a:extLst>
                <a:ext uri="{FF2B5EF4-FFF2-40B4-BE49-F238E27FC236}">
                  <a16:creationId xmlns:a16="http://schemas.microsoft.com/office/drawing/2014/main" id="{B306E298-3EA0-2E40-9424-688105324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9465" y="5350342"/>
              <a:ext cx="142937" cy="168323"/>
            </a:xfrm>
            <a:custGeom>
              <a:avLst/>
              <a:gdLst>
                <a:gd name="T0" fmla="*/ 3 w 90"/>
                <a:gd name="T1" fmla="*/ 2 h 100"/>
                <a:gd name="T2" fmla="*/ 14 w 90"/>
                <a:gd name="T3" fmla="*/ 0 h 100"/>
                <a:gd name="T4" fmla="*/ 35 w 90"/>
                <a:gd name="T5" fmla="*/ 16 h 100"/>
                <a:gd name="T6" fmla="*/ 41 w 90"/>
                <a:gd name="T7" fmla="*/ 15 h 100"/>
                <a:gd name="T8" fmla="*/ 61 w 90"/>
                <a:gd name="T9" fmla="*/ 29 h 100"/>
                <a:gd name="T10" fmla="*/ 77 w 90"/>
                <a:gd name="T11" fmla="*/ 40 h 100"/>
                <a:gd name="T12" fmla="*/ 89 w 90"/>
                <a:gd name="T13" fmla="*/ 54 h 100"/>
                <a:gd name="T14" fmla="*/ 83 w 90"/>
                <a:gd name="T15" fmla="*/ 64 h 100"/>
                <a:gd name="T16" fmla="*/ 90 w 90"/>
                <a:gd name="T17" fmla="*/ 76 h 100"/>
                <a:gd name="T18" fmla="*/ 84 w 90"/>
                <a:gd name="T19" fmla="*/ 89 h 100"/>
                <a:gd name="T20" fmla="*/ 67 w 90"/>
                <a:gd name="T21" fmla="*/ 100 h 100"/>
                <a:gd name="T22" fmla="*/ 53 w 90"/>
                <a:gd name="T23" fmla="*/ 96 h 100"/>
                <a:gd name="T24" fmla="*/ 44 w 90"/>
                <a:gd name="T25" fmla="*/ 98 h 100"/>
                <a:gd name="T26" fmla="*/ 27 w 90"/>
                <a:gd name="T27" fmla="*/ 89 h 100"/>
                <a:gd name="T28" fmla="*/ 15 w 90"/>
                <a:gd name="T29" fmla="*/ 90 h 100"/>
                <a:gd name="T30" fmla="*/ 2 w 90"/>
                <a:gd name="T31" fmla="*/ 79 h 100"/>
                <a:gd name="T32" fmla="*/ 1 w 90"/>
                <a:gd name="T33" fmla="*/ 65 h 100"/>
                <a:gd name="T34" fmla="*/ 4 w 90"/>
                <a:gd name="T35" fmla="*/ 61 h 100"/>
                <a:gd name="T36" fmla="*/ 0 w 90"/>
                <a:gd name="T37" fmla="*/ 40 h 100"/>
                <a:gd name="T38" fmla="*/ 2 w 90"/>
                <a:gd name="T39" fmla="*/ 19 h 100"/>
                <a:gd name="T40" fmla="*/ 3 w 90"/>
                <a:gd name="T41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0">
                  <a:moveTo>
                    <a:pt x="3" y="2"/>
                  </a:moveTo>
                  <a:lnTo>
                    <a:pt x="14" y="0"/>
                  </a:lnTo>
                  <a:lnTo>
                    <a:pt x="35" y="16"/>
                  </a:lnTo>
                  <a:lnTo>
                    <a:pt x="41" y="15"/>
                  </a:lnTo>
                  <a:lnTo>
                    <a:pt x="61" y="29"/>
                  </a:lnTo>
                  <a:lnTo>
                    <a:pt x="77" y="40"/>
                  </a:lnTo>
                  <a:lnTo>
                    <a:pt x="89" y="54"/>
                  </a:lnTo>
                  <a:lnTo>
                    <a:pt x="83" y="64"/>
                  </a:lnTo>
                  <a:lnTo>
                    <a:pt x="90" y="76"/>
                  </a:lnTo>
                  <a:lnTo>
                    <a:pt x="84" y="89"/>
                  </a:lnTo>
                  <a:lnTo>
                    <a:pt x="67" y="100"/>
                  </a:lnTo>
                  <a:lnTo>
                    <a:pt x="53" y="96"/>
                  </a:lnTo>
                  <a:lnTo>
                    <a:pt x="44" y="98"/>
                  </a:lnTo>
                  <a:lnTo>
                    <a:pt x="27" y="89"/>
                  </a:lnTo>
                  <a:lnTo>
                    <a:pt x="15" y="90"/>
                  </a:lnTo>
                  <a:lnTo>
                    <a:pt x="2" y="79"/>
                  </a:lnTo>
                  <a:lnTo>
                    <a:pt x="1" y="65"/>
                  </a:lnTo>
                  <a:lnTo>
                    <a:pt x="4" y="61"/>
                  </a:lnTo>
                  <a:lnTo>
                    <a:pt x="0" y="40"/>
                  </a:lnTo>
                  <a:lnTo>
                    <a:pt x="2" y="19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8" name="Freeform 205">
              <a:extLst>
                <a:ext uri="{FF2B5EF4-FFF2-40B4-BE49-F238E27FC236}">
                  <a16:creationId xmlns:a16="http://schemas.microsoft.com/office/drawing/2014/main" id="{A43B7D15-613C-104E-A0F7-3C682CEC9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232" y="2288556"/>
              <a:ext cx="76233" cy="42081"/>
            </a:xfrm>
            <a:custGeom>
              <a:avLst/>
              <a:gdLst>
                <a:gd name="T0" fmla="*/ 25 w 48"/>
                <a:gd name="T1" fmla="*/ 17 h 25"/>
                <a:gd name="T2" fmla="*/ 3 w 48"/>
                <a:gd name="T3" fmla="*/ 25 h 25"/>
                <a:gd name="T4" fmla="*/ 0 w 48"/>
                <a:gd name="T5" fmla="*/ 19 h 25"/>
                <a:gd name="T6" fmla="*/ 7 w 48"/>
                <a:gd name="T7" fmla="*/ 10 h 25"/>
                <a:gd name="T8" fmla="*/ 28 w 48"/>
                <a:gd name="T9" fmla="*/ 3 h 25"/>
                <a:gd name="T10" fmla="*/ 40 w 48"/>
                <a:gd name="T11" fmla="*/ 0 h 25"/>
                <a:gd name="T12" fmla="*/ 48 w 48"/>
                <a:gd name="T13" fmla="*/ 2 h 25"/>
                <a:gd name="T14" fmla="*/ 48 w 48"/>
                <a:gd name="T15" fmla="*/ 8 h 25"/>
                <a:gd name="T16" fmla="*/ 25 w 48"/>
                <a:gd name="T17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5">
                  <a:moveTo>
                    <a:pt x="25" y="17"/>
                  </a:moveTo>
                  <a:lnTo>
                    <a:pt x="3" y="25"/>
                  </a:lnTo>
                  <a:lnTo>
                    <a:pt x="0" y="19"/>
                  </a:lnTo>
                  <a:lnTo>
                    <a:pt x="7" y="10"/>
                  </a:lnTo>
                  <a:lnTo>
                    <a:pt x="28" y="3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48" y="8"/>
                  </a:lnTo>
                  <a:lnTo>
                    <a:pt x="25" y="1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49" name="Freeform 207">
              <a:extLst>
                <a:ext uri="{FF2B5EF4-FFF2-40B4-BE49-F238E27FC236}">
                  <a16:creationId xmlns:a16="http://schemas.microsoft.com/office/drawing/2014/main" id="{EF52C276-AD8F-6F46-B3D5-47373A33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472" y="2211127"/>
              <a:ext cx="44469" cy="20198"/>
            </a:xfrm>
            <a:custGeom>
              <a:avLst/>
              <a:gdLst>
                <a:gd name="T0" fmla="*/ 21 w 28"/>
                <a:gd name="T1" fmla="*/ 9 h 12"/>
                <a:gd name="T2" fmla="*/ 8 w 28"/>
                <a:gd name="T3" fmla="*/ 12 h 12"/>
                <a:gd name="T4" fmla="*/ 3 w 28"/>
                <a:gd name="T5" fmla="*/ 8 h 12"/>
                <a:gd name="T6" fmla="*/ 0 w 28"/>
                <a:gd name="T7" fmla="*/ 3 h 12"/>
                <a:gd name="T8" fmla="*/ 19 w 28"/>
                <a:gd name="T9" fmla="*/ 0 h 12"/>
                <a:gd name="T10" fmla="*/ 28 w 28"/>
                <a:gd name="T11" fmla="*/ 1 h 12"/>
                <a:gd name="T12" fmla="*/ 21 w 28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21" y="9"/>
                  </a:moveTo>
                  <a:lnTo>
                    <a:pt x="8" y="12"/>
                  </a:lnTo>
                  <a:lnTo>
                    <a:pt x="3" y="8"/>
                  </a:lnTo>
                  <a:lnTo>
                    <a:pt x="0" y="3"/>
                  </a:lnTo>
                  <a:lnTo>
                    <a:pt x="19" y="0"/>
                  </a:lnTo>
                  <a:lnTo>
                    <a:pt x="28" y="1"/>
                  </a:lnTo>
                  <a:lnTo>
                    <a:pt x="21" y="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0" name="Freeform 208">
              <a:extLst>
                <a:ext uri="{FF2B5EF4-FFF2-40B4-BE49-F238E27FC236}">
                  <a16:creationId xmlns:a16="http://schemas.microsoft.com/office/drawing/2014/main" id="{85815769-8F20-3545-B7A4-D3E856143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473" y="2101718"/>
              <a:ext cx="65116" cy="25249"/>
            </a:xfrm>
            <a:custGeom>
              <a:avLst/>
              <a:gdLst>
                <a:gd name="T0" fmla="*/ 10 w 41"/>
                <a:gd name="T1" fmla="*/ 0 h 15"/>
                <a:gd name="T2" fmla="*/ 14 w 41"/>
                <a:gd name="T3" fmla="*/ 4 h 15"/>
                <a:gd name="T4" fmla="*/ 26 w 41"/>
                <a:gd name="T5" fmla="*/ 2 h 15"/>
                <a:gd name="T6" fmla="*/ 30 w 41"/>
                <a:gd name="T7" fmla="*/ 7 h 15"/>
                <a:gd name="T8" fmla="*/ 41 w 41"/>
                <a:gd name="T9" fmla="*/ 9 h 15"/>
                <a:gd name="T10" fmla="*/ 37 w 41"/>
                <a:gd name="T11" fmla="*/ 11 h 15"/>
                <a:gd name="T12" fmla="*/ 21 w 41"/>
                <a:gd name="T13" fmla="*/ 15 h 15"/>
                <a:gd name="T14" fmla="*/ 16 w 41"/>
                <a:gd name="T15" fmla="*/ 11 h 15"/>
                <a:gd name="T16" fmla="*/ 15 w 41"/>
                <a:gd name="T17" fmla="*/ 8 h 15"/>
                <a:gd name="T18" fmla="*/ 1 w 41"/>
                <a:gd name="T19" fmla="*/ 9 h 15"/>
                <a:gd name="T20" fmla="*/ 0 w 41"/>
                <a:gd name="T21" fmla="*/ 7 h 15"/>
                <a:gd name="T22" fmla="*/ 10 w 41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5">
                  <a:moveTo>
                    <a:pt x="10" y="0"/>
                  </a:moveTo>
                  <a:lnTo>
                    <a:pt x="14" y="4"/>
                  </a:lnTo>
                  <a:lnTo>
                    <a:pt x="26" y="2"/>
                  </a:lnTo>
                  <a:lnTo>
                    <a:pt x="30" y="7"/>
                  </a:lnTo>
                  <a:lnTo>
                    <a:pt x="41" y="9"/>
                  </a:lnTo>
                  <a:lnTo>
                    <a:pt x="37" y="11"/>
                  </a:lnTo>
                  <a:lnTo>
                    <a:pt x="21" y="15"/>
                  </a:lnTo>
                  <a:lnTo>
                    <a:pt x="16" y="11"/>
                  </a:lnTo>
                  <a:lnTo>
                    <a:pt x="15" y="8"/>
                  </a:lnTo>
                  <a:lnTo>
                    <a:pt x="1" y="9"/>
                  </a:lnTo>
                  <a:lnTo>
                    <a:pt x="0" y="7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1" name="Freeform 209">
              <a:extLst>
                <a:ext uri="{FF2B5EF4-FFF2-40B4-BE49-F238E27FC236}">
                  <a16:creationId xmlns:a16="http://schemas.microsoft.com/office/drawing/2014/main" id="{0CA4104B-D347-9149-9A6F-B152B8E1E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2712" y="1874483"/>
              <a:ext cx="1083145" cy="533583"/>
            </a:xfrm>
            <a:custGeom>
              <a:avLst/>
              <a:gdLst>
                <a:gd name="T0" fmla="*/ 542 w 682"/>
                <a:gd name="T1" fmla="*/ 8 h 317"/>
                <a:gd name="T2" fmla="*/ 572 w 682"/>
                <a:gd name="T3" fmla="*/ 16 h 317"/>
                <a:gd name="T4" fmla="*/ 630 w 682"/>
                <a:gd name="T5" fmla="*/ 21 h 317"/>
                <a:gd name="T6" fmla="*/ 671 w 682"/>
                <a:gd name="T7" fmla="*/ 26 h 317"/>
                <a:gd name="T8" fmla="*/ 598 w 682"/>
                <a:gd name="T9" fmla="*/ 94 h 317"/>
                <a:gd name="T10" fmla="*/ 501 w 682"/>
                <a:gd name="T11" fmla="*/ 207 h 317"/>
                <a:gd name="T12" fmla="*/ 529 w 682"/>
                <a:gd name="T13" fmla="*/ 217 h 317"/>
                <a:gd name="T14" fmla="*/ 550 w 682"/>
                <a:gd name="T15" fmla="*/ 229 h 317"/>
                <a:gd name="T16" fmla="*/ 547 w 682"/>
                <a:gd name="T17" fmla="*/ 274 h 317"/>
                <a:gd name="T18" fmla="*/ 536 w 682"/>
                <a:gd name="T19" fmla="*/ 309 h 317"/>
                <a:gd name="T20" fmla="*/ 536 w 682"/>
                <a:gd name="T21" fmla="*/ 278 h 317"/>
                <a:gd name="T22" fmla="*/ 526 w 682"/>
                <a:gd name="T23" fmla="*/ 242 h 317"/>
                <a:gd name="T24" fmla="*/ 480 w 682"/>
                <a:gd name="T25" fmla="*/ 216 h 317"/>
                <a:gd name="T26" fmla="*/ 429 w 682"/>
                <a:gd name="T27" fmla="*/ 207 h 317"/>
                <a:gd name="T28" fmla="*/ 380 w 682"/>
                <a:gd name="T29" fmla="*/ 194 h 317"/>
                <a:gd name="T30" fmla="*/ 338 w 682"/>
                <a:gd name="T31" fmla="*/ 213 h 317"/>
                <a:gd name="T32" fmla="*/ 307 w 682"/>
                <a:gd name="T33" fmla="*/ 212 h 317"/>
                <a:gd name="T34" fmla="*/ 358 w 682"/>
                <a:gd name="T35" fmla="*/ 183 h 317"/>
                <a:gd name="T36" fmla="*/ 267 w 682"/>
                <a:gd name="T37" fmla="*/ 220 h 317"/>
                <a:gd name="T38" fmla="*/ 213 w 682"/>
                <a:gd name="T39" fmla="*/ 251 h 317"/>
                <a:gd name="T40" fmla="*/ 145 w 682"/>
                <a:gd name="T41" fmla="*/ 276 h 317"/>
                <a:gd name="T42" fmla="*/ 95 w 682"/>
                <a:gd name="T43" fmla="*/ 292 h 317"/>
                <a:gd name="T44" fmla="*/ 32 w 682"/>
                <a:gd name="T45" fmla="*/ 311 h 317"/>
                <a:gd name="T46" fmla="*/ 28 w 682"/>
                <a:gd name="T47" fmla="*/ 304 h 317"/>
                <a:gd name="T48" fmla="*/ 98 w 682"/>
                <a:gd name="T49" fmla="*/ 285 h 317"/>
                <a:gd name="T50" fmla="*/ 155 w 682"/>
                <a:gd name="T51" fmla="*/ 261 h 317"/>
                <a:gd name="T52" fmla="*/ 213 w 682"/>
                <a:gd name="T53" fmla="*/ 228 h 317"/>
                <a:gd name="T54" fmla="*/ 172 w 682"/>
                <a:gd name="T55" fmla="*/ 238 h 317"/>
                <a:gd name="T56" fmla="*/ 167 w 682"/>
                <a:gd name="T57" fmla="*/ 225 h 317"/>
                <a:gd name="T58" fmla="*/ 146 w 682"/>
                <a:gd name="T59" fmla="*/ 221 h 317"/>
                <a:gd name="T60" fmla="*/ 132 w 682"/>
                <a:gd name="T61" fmla="*/ 211 h 317"/>
                <a:gd name="T62" fmla="*/ 139 w 682"/>
                <a:gd name="T63" fmla="*/ 186 h 317"/>
                <a:gd name="T64" fmla="*/ 183 w 682"/>
                <a:gd name="T65" fmla="*/ 157 h 317"/>
                <a:gd name="T66" fmla="*/ 220 w 682"/>
                <a:gd name="T67" fmla="*/ 149 h 317"/>
                <a:gd name="T68" fmla="*/ 270 w 682"/>
                <a:gd name="T69" fmla="*/ 136 h 317"/>
                <a:gd name="T70" fmla="*/ 295 w 682"/>
                <a:gd name="T71" fmla="*/ 117 h 317"/>
                <a:gd name="T72" fmla="*/ 256 w 682"/>
                <a:gd name="T73" fmla="*/ 125 h 317"/>
                <a:gd name="T74" fmla="*/ 213 w 682"/>
                <a:gd name="T75" fmla="*/ 119 h 317"/>
                <a:gd name="T76" fmla="*/ 246 w 682"/>
                <a:gd name="T77" fmla="*/ 93 h 317"/>
                <a:gd name="T78" fmla="*/ 286 w 682"/>
                <a:gd name="T79" fmla="*/ 93 h 317"/>
                <a:gd name="T80" fmla="*/ 313 w 682"/>
                <a:gd name="T81" fmla="*/ 74 h 317"/>
                <a:gd name="T82" fmla="*/ 305 w 682"/>
                <a:gd name="T83" fmla="*/ 52 h 317"/>
                <a:gd name="T84" fmla="*/ 380 w 682"/>
                <a:gd name="T85" fmla="*/ 34 h 317"/>
                <a:gd name="T86" fmla="*/ 439 w 682"/>
                <a:gd name="T87" fmla="*/ 16 h 317"/>
                <a:gd name="T88" fmla="*/ 519 w 682"/>
                <a:gd name="T8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2" h="317">
                  <a:moveTo>
                    <a:pt x="533" y="4"/>
                  </a:moveTo>
                  <a:lnTo>
                    <a:pt x="531" y="12"/>
                  </a:lnTo>
                  <a:lnTo>
                    <a:pt x="542" y="8"/>
                  </a:lnTo>
                  <a:lnTo>
                    <a:pt x="562" y="9"/>
                  </a:lnTo>
                  <a:lnTo>
                    <a:pt x="556" y="13"/>
                  </a:lnTo>
                  <a:lnTo>
                    <a:pt x="572" y="16"/>
                  </a:lnTo>
                  <a:lnTo>
                    <a:pt x="587" y="14"/>
                  </a:lnTo>
                  <a:lnTo>
                    <a:pt x="607" y="20"/>
                  </a:lnTo>
                  <a:lnTo>
                    <a:pt x="630" y="21"/>
                  </a:lnTo>
                  <a:lnTo>
                    <a:pt x="637" y="23"/>
                  </a:lnTo>
                  <a:lnTo>
                    <a:pt x="658" y="21"/>
                  </a:lnTo>
                  <a:lnTo>
                    <a:pt x="671" y="26"/>
                  </a:lnTo>
                  <a:lnTo>
                    <a:pt x="682" y="28"/>
                  </a:lnTo>
                  <a:lnTo>
                    <a:pt x="682" y="28"/>
                  </a:lnTo>
                  <a:lnTo>
                    <a:pt x="598" y="94"/>
                  </a:lnTo>
                  <a:lnTo>
                    <a:pt x="478" y="201"/>
                  </a:lnTo>
                  <a:lnTo>
                    <a:pt x="492" y="202"/>
                  </a:lnTo>
                  <a:lnTo>
                    <a:pt x="501" y="207"/>
                  </a:lnTo>
                  <a:lnTo>
                    <a:pt x="503" y="215"/>
                  </a:lnTo>
                  <a:lnTo>
                    <a:pt x="503" y="228"/>
                  </a:lnTo>
                  <a:lnTo>
                    <a:pt x="529" y="217"/>
                  </a:lnTo>
                  <a:lnTo>
                    <a:pt x="549" y="211"/>
                  </a:lnTo>
                  <a:lnTo>
                    <a:pt x="548" y="221"/>
                  </a:lnTo>
                  <a:lnTo>
                    <a:pt x="550" y="229"/>
                  </a:lnTo>
                  <a:lnTo>
                    <a:pt x="555" y="238"/>
                  </a:lnTo>
                  <a:lnTo>
                    <a:pt x="552" y="252"/>
                  </a:lnTo>
                  <a:lnTo>
                    <a:pt x="547" y="274"/>
                  </a:lnTo>
                  <a:lnTo>
                    <a:pt x="562" y="287"/>
                  </a:lnTo>
                  <a:lnTo>
                    <a:pt x="552" y="299"/>
                  </a:lnTo>
                  <a:lnTo>
                    <a:pt x="536" y="309"/>
                  </a:lnTo>
                  <a:lnTo>
                    <a:pt x="533" y="301"/>
                  </a:lnTo>
                  <a:lnTo>
                    <a:pt x="525" y="295"/>
                  </a:lnTo>
                  <a:lnTo>
                    <a:pt x="536" y="278"/>
                  </a:lnTo>
                  <a:lnTo>
                    <a:pt x="530" y="262"/>
                  </a:lnTo>
                  <a:lnTo>
                    <a:pt x="539" y="244"/>
                  </a:lnTo>
                  <a:lnTo>
                    <a:pt x="526" y="242"/>
                  </a:lnTo>
                  <a:lnTo>
                    <a:pt x="503" y="242"/>
                  </a:lnTo>
                  <a:lnTo>
                    <a:pt x="491" y="236"/>
                  </a:lnTo>
                  <a:lnTo>
                    <a:pt x="480" y="216"/>
                  </a:lnTo>
                  <a:lnTo>
                    <a:pt x="470" y="212"/>
                  </a:lnTo>
                  <a:lnTo>
                    <a:pt x="451" y="205"/>
                  </a:lnTo>
                  <a:lnTo>
                    <a:pt x="429" y="207"/>
                  </a:lnTo>
                  <a:lnTo>
                    <a:pt x="409" y="198"/>
                  </a:lnTo>
                  <a:lnTo>
                    <a:pt x="401" y="190"/>
                  </a:lnTo>
                  <a:lnTo>
                    <a:pt x="380" y="194"/>
                  </a:lnTo>
                  <a:lnTo>
                    <a:pt x="369" y="207"/>
                  </a:lnTo>
                  <a:lnTo>
                    <a:pt x="359" y="209"/>
                  </a:lnTo>
                  <a:lnTo>
                    <a:pt x="338" y="213"/>
                  </a:lnTo>
                  <a:lnTo>
                    <a:pt x="318" y="219"/>
                  </a:lnTo>
                  <a:lnTo>
                    <a:pt x="297" y="223"/>
                  </a:lnTo>
                  <a:lnTo>
                    <a:pt x="307" y="212"/>
                  </a:lnTo>
                  <a:lnTo>
                    <a:pt x="335" y="193"/>
                  </a:lnTo>
                  <a:lnTo>
                    <a:pt x="357" y="187"/>
                  </a:lnTo>
                  <a:lnTo>
                    <a:pt x="358" y="183"/>
                  </a:lnTo>
                  <a:lnTo>
                    <a:pt x="328" y="193"/>
                  </a:lnTo>
                  <a:lnTo>
                    <a:pt x="303" y="206"/>
                  </a:lnTo>
                  <a:lnTo>
                    <a:pt x="267" y="220"/>
                  </a:lnTo>
                  <a:lnTo>
                    <a:pt x="267" y="229"/>
                  </a:lnTo>
                  <a:lnTo>
                    <a:pt x="238" y="243"/>
                  </a:lnTo>
                  <a:lnTo>
                    <a:pt x="213" y="251"/>
                  </a:lnTo>
                  <a:lnTo>
                    <a:pt x="192" y="257"/>
                  </a:lnTo>
                  <a:lnTo>
                    <a:pt x="179" y="266"/>
                  </a:lnTo>
                  <a:lnTo>
                    <a:pt x="145" y="276"/>
                  </a:lnTo>
                  <a:lnTo>
                    <a:pt x="130" y="285"/>
                  </a:lnTo>
                  <a:lnTo>
                    <a:pt x="104" y="294"/>
                  </a:lnTo>
                  <a:lnTo>
                    <a:pt x="95" y="292"/>
                  </a:lnTo>
                  <a:lnTo>
                    <a:pt x="75" y="298"/>
                  </a:lnTo>
                  <a:lnTo>
                    <a:pt x="52" y="304"/>
                  </a:lnTo>
                  <a:lnTo>
                    <a:pt x="32" y="31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28" y="304"/>
                  </a:lnTo>
                  <a:lnTo>
                    <a:pt x="49" y="298"/>
                  </a:lnTo>
                  <a:lnTo>
                    <a:pt x="77" y="287"/>
                  </a:lnTo>
                  <a:lnTo>
                    <a:pt x="98" y="285"/>
                  </a:lnTo>
                  <a:lnTo>
                    <a:pt x="114" y="277"/>
                  </a:lnTo>
                  <a:lnTo>
                    <a:pt x="148" y="265"/>
                  </a:lnTo>
                  <a:lnTo>
                    <a:pt x="155" y="261"/>
                  </a:lnTo>
                  <a:lnTo>
                    <a:pt x="174" y="254"/>
                  </a:lnTo>
                  <a:lnTo>
                    <a:pt x="192" y="239"/>
                  </a:lnTo>
                  <a:lnTo>
                    <a:pt x="213" y="228"/>
                  </a:lnTo>
                  <a:lnTo>
                    <a:pt x="189" y="234"/>
                  </a:lnTo>
                  <a:lnTo>
                    <a:pt x="188" y="231"/>
                  </a:lnTo>
                  <a:lnTo>
                    <a:pt x="172" y="238"/>
                  </a:lnTo>
                  <a:lnTo>
                    <a:pt x="173" y="228"/>
                  </a:lnTo>
                  <a:lnTo>
                    <a:pt x="161" y="235"/>
                  </a:lnTo>
                  <a:lnTo>
                    <a:pt x="167" y="225"/>
                  </a:lnTo>
                  <a:lnTo>
                    <a:pt x="143" y="233"/>
                  </a:lnTo>
                  <a:lnTo>
                    <a:pt x="134" y="233"/>
                  </a:lnTo>
                  <a:lnTo>
                    <a:pt x="146" y="221"/>
                  </a:lnTo>
                  <a:lnTo>
                    <a:pt x="157" y="214"/>
                  </a:lnTo>
                  <a:lnTo>
                    <a:pt x="156" y="207"/>
                  </a:lnTo>
                  <a:lnTo>
                    <a:pt x="132" y="211"/>
                  </a:lnTo>
                  <a:lnTo>
                    <a:pt x="131" y="202"/>
                  </a:lnTo>
                  <a:lnTo>
                    <a:pt x="126" y="197"/>
                  </a:lnTo>
                  <a:lnTo>
                    <a:pt x="139" y="186"/>
                  </a:lnTo>
                  <a:lnTo>
                    <a:pt x="138" y="178"/>
                  </a:lnTo>
                  <a:lnTo>
                    <a:pt x="158" y="167"/>
                  </a:lnTo>
                  <a:lnTo>
                    <a:pt x="183" y="157"/>
                  </a:lnTo>
                  <a:lnTo>
                    <a:pt x="201" y="147"/>
                  </a:lnTo>
                  <a:lnTo>
                    <a:pt x="214" y="146"/>
                  </a:lnTo>
                  <a:lnTo>
                    <a:pt x="220" y="149"/>
                  </a:lnTo>
                  <a:lnTo>
                    <a:pt x="243" y="140"/>
                  </a:lnTo>
                  <a:lnTo>
                    <a:pt x="252" y="142"/>
                  </a:lnTo>
                  <a:lnTo>
                    <a:pt x="270" y="136"/>
                  </a:lnTo>
                  <a:lnTo>
                    <a:pt x="279" y="127"/>
                  </a:lnTo>
                  <a:lnTo>
                    <a:pt x="275" y="124"/>
                  </a:lnTo>
                  <a:lnTo>
                    <a:pt x="295" y="117"/>
                  </a:lnTo>
                  <a:lnTo>
                    <a:pt x="286" y="117"/>
                  </a:lnTo>
                  <a:lnTo>
                    <a:pt x="266" y="121"/>
                  </a:lnTo>
                  <a:lnTo>
                    <a:pt x="256" y="125"/>
                  </a:lnTo>
                  <a:lnTo>
                    <a:pt x="251" y="121"/>
                  </a:lnTo>
                  <a:lnTo>
                    <a:pt x="228" y="123"/>
                  </a:lnTo>
                  <a:lnTo>
                    <a:pt x="213" y="119"/>
                  </a:lnTo>
                  <a:lnTo>
                    <a:pt x="218" y="111"/>
                  </a:lnTo>
                  <a:lnTo>
                    <a:pt x="215" y="101"/>
                  </a:lnTo>
                  <a:lnTo>
                    <a:pt x="246" y="93"/>
                  </a:lnTo>
                  <a:lnTo>
                    <a:pt x="289" y="84"/>
                  </a:lnTo>
                  <a:lnTo>
                    <a:pt x="300" y="84"/>
                  </a:lnTo>
                  <a:lnTo>
                    <a:pt x="286" y="93"/>
                  </a:lnTo>
                  <a:lnTo>
                    <a:pt x="316" y="92"/>
                  </a:lnTo>
                  <a:lnTo>
                    <a:pt x="320" y="81"/>
                  </a:lnTo>
                  <a:lnTo>
                    <a:pt x="313" y="74"/>
                  </a:lnTo>
                  <a:lnTo>
                    <a:pt x="317" y="65"/>
                  </a:lnTo>
                  <a:lnTo>
                    <a:pt x="315" y="58"/>
                  </a:lnTo>
                  <a:lnTo>
                    <a:pt x="305" y="52"/>
                  </a:lnTo>
                  <a:lnTo>
                    <a:pt x="327" y="43"/>
                  </a:lnTo>
                  <a:lnTo>
                    <a:pt x="351" y="42"/>
                  </a:lnTo>
                  <a:lnTo>
                    <a:pt x="380" y="34"/>
                  </a:lnTo>
                  <a:lnTo>
                    <a:pt x="397" y="26"/>
                  </a:lnTo>
                  <a:lnTo>
                    <a:pt x="423" y="18"/>
                  </a:lnTo>
                  <a:lnTo>
                    <a:pt x="439" y="16"/>
                  </a:lnTo>
                  <a:lnTo>
                    <a:pt x="475" y="8"/>
                  </a:lnTo>
                  <a:lnTo>
                    <a:pt x="485" y="9"/>
                  </a:lnTo>
                  <a:lnTo>
                    <a:pt x="519" y="0"/>
                  </a:lnTo>
                  <a:lnTo>
                    <a:pt x="533" y="4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2" name="Freeform 210">
              <a:extLst>
                <a:ext uri="{FF2B5EF4-FFF2-40B4-BE49-F238E27FC236}">
                  <a16:creationId xmlns:a16="http://schemas.microsoft.com/office/drawing/2014/main" id="{D6AAAD66-AAC1-6940-A6EA-7585338EA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104" y="2576388"/>
              <a:ext cx="1589778" cy="843296"/>
            </a:xfrm>
            <a:custGeom>
              <a:avLst/>
              <a:gdLst>
                <a:gd name="T0" fmla="*/ 595 w 1001"/>
                <a:gd name="T1" fmla="*/ 16 h 501"/>
                <a:gd name="T2" fmla="*/ 655 w 1001"/>
                <a:gd name="T3" fmla="*/ 28 h 501"/>
                <a:gd name="T4" fmla="*/ 701 w 1001"/>
                <a:gd name="T5" fmla="*/ 38 h 501"/>
                <a:gd name="T6" fmla="*/ 724 w 1001"/>
                <a:gd name="T7" fmla="*/ 58 h 501"/>
                <a:gd name="T8" fmla="*/ 729 w 1001"/>
                <a:gd name="T9" fmla="*/ 64 h 501"/>
                <a:gd name="T10" fmla="*/ 733 w 1001"/>
                <a:gd name="T11" fmla="*/ 73 h 501"/>
                <a:gd name="T12" fmla="*/ 730 w 1001"/>
                <a:gd name="T13" fmla="*/ 131 h 501"/>
                <a:gd name="T14" fmla="*/ 712 w 1001"/>
                <a:gd name="T15" fmla="*/ 155 h 501"/>
                <a:gd name="T16" fmla="*/ 762 w 1001"/>
                <a:gd name="T17" fmla="*/ 144 h 501"/>
                <a:gd name="T18" fmla="*/ 788 w 1001"/>
                <a:gd name="T19" fmla="*/ 121 h 501"/>
                <a:gd name="T20" fmla="*/ 836 w 1001"/>
                <a:gd name="T21" fmla="*/ 110 h 501"/>
                <a:gd name="T22" fmla="*/ 896 w 1001"/>
                <a:gd name="T23" fmla="*/ 90 h 501"/>
                <a:gd name="T24" fmla="*/ 943 w 1001"/>
                <a:gd name="T25" fmla="*/ 80 h 501"/>
                <a:gd name="T26" fmla="*/ 984 w 1001"/>
                <a:gd name="T27" fmla="*/ 45 h 501"/>
                <a:gd name="T28" fmla="*/ 999 w 1001"/>
                <a:gd name="T29" fmla="*/ 87 h 501"/>
                <a:gd name="T30" fmla="*/ 940 w 1001"/>
                <a:gd name="T31" fmla="*/ 117 h 501"/>
                <a:gd name="T32" fmla="*/ 922 w 1001"/>
                <a:gd name="T33" fmla="*/ 155 h 501"/>
                <a:gd name="T34" fmla="*/ 930 w 1001"/>
                <a:gd name="T35" fmla="*/ 159 h 501"/>
                <a:gd name="T36" fmla="*/ 888 w 1001"/>
                <a:gd name="T37" fmla="*/ 166 h 501"/>
                <a:gd name="T38" fmla="*/ 892 w 1001"/>
                <a:gd name="T39" fmla="*/ 173 h 501"/>
                <a:gd name="T40" fmla="*/ 850 w 1001"/>
                <a:gd name="T41" fmla="*/ 183 h 501"/>
                <a:gd name="T42" fmla="*/ 830 w 1001"/>
                <a:gd name="T43" fmla="*/ 209 h 501"/>
                <a:gd name="T44" fmla="*/ 826 w 1001"/>
                <a:gd name="T45" fmla="*/ 217 h 501"/>
                <a:gd name="T46" fmla="*/ 801 w 1001"/>
                <a:gd name="T47" fmla="*/ 249 h 501"/>
                <a:gd name="T48" fmla="*/ 801 w 1001"/>
                <a:gd name="T49" fmla="*/ 219 h 501"/>
                <a:gd name="T50" fmla="*/ 796 w 1001"/>
                <a:gd name="T51" fmla="*/ 255 h 501"/>
                <a:gd name="T52" fmla="*/ 782 w 1001"/>
                <a:gd name="T53" fmla="*/ 300 h 501"/>
                <a:gd name="T54" fmla="*/ 729 w 1001"/>
                <a:gd name="T55" fmla="*/ 327 h 501"/>
                <a:gd name="T56" fmla="*/ 679 w 1001"/>
                <a:gd name="T57" fmla="*/ 369 h 501"/>
                <a:gd name="T58" fmla="*/ 680 w 1001"/>
                <a:gd name="T59" fmla="*/ 431 h 501"/>
                <a:gd name="T60" fmla="*/ 676 w 1001"/>
                <a:gd name="T61" fmla="*/ 486 h 501"/>
                <a:gd name="T62" fmla="*/ 654 w 1001"/>
                <a:gd name="T63" fmla="*/ 490 h 501"/>
                <a:gd name="T64" fmla="*/ 636 w 1001"/>
                <a:gd name="T65" fmla="*/ 443 h 501"/>
                <a:gd name="T66" fmla="*/ 624 w 1001"/>
                <a:gd name="T67" fmla="*/ 397 h 501"/>
                <a:gd name="T68" fmla="*/ 585 w 1001"/>
                <a:gd name="T69" fmla="*/ 391 h 501"/>
                <a:gd name="T70" fmla="*/ 528 w 1001"/>
                <a:gd name="T71" fmla="*/ 396 h 501"/>
                <a:gd name="T72" fmla="*/ 526 w 1001"/>
                <a:gd name="T73" fmla="*/ 417 h 501"/>
                <a:gd name="T74" fmla="*/ 489 w 1001"/>
                <a:gd name="T75" fmla="*/ 406 h 501"/>
                <a:gd name="T76" fmla="*/ 434 w 1001"/>
                <a:gd name="T77" fmla="*/ 410 h 501"/>
                <a:gd name="T78" fmla="*/ 376 w 1001"/>
                <a:gd name="T79" fmla="*/ 454 h 501"/>
                <a:gd name="T80" fmla="*/ 366 w 1001"/>
                <a:gd name="T81" fmla="*/ 486 h 501"/>
                <a:gd name="T82" fmla="*/ 339 w 1001"/>
                <a:gd name="T83" fmla="*/ 450 h 501"/>
                <a:gd name="T84" fmla="*/ 313 w 1001"/>
                <a:gd name="T85" fmla="*/ 404 h 501"/>
                <a:gd name="T86" fmla="*/ 262 w 1001"/>
                <a:gd name="T87" fmla="*/ 408 h 501"/>
                <a:gd name="T88" fmla="*/ 244 w 1001"/>
                <a:gd name="T89" fmla="*/ 370 h 501"/>
                <a:gd name="T90" fmla="*/ 193 w 1001"/>
                <a:gd name="T91" fmla="*/ 371 h 501"/>
                <a:gd name="T92" fmla="*/ 102 w 1001"/>
                <a:gd name="T93" fmla="*/ 343 h 501"/>
                <a:gd name="T94" fmla="*/ 53 w 1001"/>
                <a:gd name="T95" fmla="*/ 324 h 501"/>
                <a:gd name="T96" fmla="*/ 33 w 1001"/>
                <a:gd name="T97" fmla="*/ 309 h 501"/>
                <a:gd name="T98" fmla="*/ 8 w 1001"/>
                <a:gd name="T99" fmla="*/ 272 h 501"/>
                <a:gd name="T100" fmla="*/ 0 w 1001"/>
                <a:gd name="T101" fmla="*/ 214 h 501"/>
                <a:gd name="T102" fmla="*/ 23 w 1001"/>
                <a:gd name="T103" fmla="*/ 151 h 501"/>
                <a:gd name="T104" fmla="*/ 69 w 1001"/>
                <a:gd name="T105" fmla="*/ 79 h 501"/>
                <a:gd name="T106" fmla="*/ 94 w 1001"/>
                <a:gd name="T107" fmla="*/ 21 h 501"/>
                <a:gd name="T108" fmla="*/ 124 w 1001"/>
                <a:gd name="T109" fmla="*/ 25 h 501"/>
                <a:gd name="T110" fmla="*/ 239 w 1001"/>
                <a:gd name="T111" fmla="*/ 8 h 501"/>
                <a:gd name="T112" fmla="*/ 432 w 1001"/>
                <a:gd name="T113" fmla="*/ 8 h 501"/>
                <a:gd name="T114" fmla="*/ 579 w 1001"/>
                <a:gd name="T115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1" h="501">
                  <a:moveTo>
                    <a:pt x="584" y="0"/>
                  </a:moveTo>
                  <a:lnTo>
                    <a:pt x="582" y="11"/>
                  </a:lnTo>
                  <a:lnTo>
                    <a:pt x="585" y="15"/>
                  </a:lnTo>
                  <a:lnTo>
                    <a:pt x="595" y="16"/>
                  </a:lnTo>
                  <a:lnTo>
                    <a:pt x="610" y="19"/>
                  </a:lnTo>
                  <a:lnTo>
                    <a:pt x="623" y="26"/>
                  </a:lnTo>
                  <a:lnTo>
                    <a:pt x="637" y="23"/>
                  </a:lnTo>
                  <a:lnTo>
                    <a:pt x="655" y="28"/>
                  </a:lnTo>
                  <a:lnTo>
                    <a:pt x="660" y="28"/>
                  </a:lnTo>
                  <a:lnTo>
                    <a:pt x="677" y="22"/>
                  </a:lnTo>
                  <a:lnTo>
                    <a:pt x="689" y="30"/>
                  </a:lnTo>
                  <a:lnTo>
                    <a:pt x="701" y="38"/>
                  </a:lnTo>
                  <a:lnTo>
                    <a:pt x="711" y="44"/>
                  </a:lnTo>
                  <a:lnTo>
                    <a:pt x="721" y="51"/>
                  </a:lnTo>
                  <a:lnTo>
                    <a:pt x="721" y="56"/>
                  </a:lnTo>
                  <a:lnTo>
                    <a:pt x="724" y="58"/>
                  </a:lnTo>
                  <a:lnTo>
                    <a:pt x="722" y="60"/>
                  </a:lnTo>
                  <a:lnTo>
                    <a:pt x="726" y="61"/>
                  </a:lnTo>
                  <a:lnTo>
                    <a:pt x="730" y="59"/>
                  </a:lnTo>
                  <a:lnTo>
                    <a:pt x="729" y="64"/>
                  </a:lnTo>
                  <a:lnTo>
                    <a:pt x="731" y="67"/>
                  </a:lnTo>
                  <a:lnTo>
                    <a:pt x="735" y="67"/>
                  </a:lnTo>
                  <a:lnTo>
                    <a:pt x="737" y="69"/>
                  </a:lnTo>
                  <a:lnTo>
                    <a:pt x="733" y="73"/>
                  </a:lnTo>
                  <a:lnTo>
                    <a:pt x="747" y="83"/>
                  </a:lnTo>
                  <a:lnTo>
                    <a:pt x="743" y="101"/>
                  </a:lnTo>
                  <a:lnTo>
                    <a:pt x="739" y="119"/>
                  </a:lnTo>
                  <a:lnTo>
                    <a:pt x="730" y="131"/>
                  </a:lnTo>
                  <a:lnTo>
                    <a:pt x="718" y="142"/>
                  </a:lnTo>
                  <a:lnTo>
                    <a:pt x="712" y="150"/>
                  </a:lnTo>
                  <a:lnTo>
                    <a:pt x="711" y="152"/>
                  </a:lnTo>
                  <a:lnTo>
                    <a:pt x="712" y="155"/>
                  </a:lnTo>
                  <a:lnTo>
                    <a:pt x="716" y="158"/>
                  </a:lnTo>
                  <a:lnTo>
                    <a:pt x="720" y="158"/>
                  </a:lnTo>
                  <a:lnTo>
                    <a:pt x="744" y="147"/>
                  </a:lnTo>
                  <a:lnTo>
                    <a:pt x="762" y="144"/>
                  </a:lnTo>
                  <a:lnTo>
                    <a:pt x="788" y="133"/>
                  </a:lnTo>
                  <a:lnTo>
                    <a:pt x="789" y="132"/>
                  </a:lnTo>
                  <a:lnTo>
                    <a:pt x="789" y="125"/>
                  </a:lnTo>
                  <a:lnTo>
                    <a:pt x="788" y="121"/>
                  </a:lnTo>
                  <a:lnTo>
                    <a:pt x="797" y="118"/>
                  </a:lnTo>
                  <a:lnTo>
                    <a:pt x="813" y="118"/>
                  </a:lnTo>
                  <a:lnTo>
                    <a:pt x="828" y="118"/>
                  </a:lnTo>
                  <a:lnTo>
                    <a:pt x="836" y="110"/>
                  </a:lnTo>
                  <a:lnTo>
                    <a:pt x="839" y="108"/>
                  </a:lnTo>
                  <a:lnTo>
                    <a:pt x="862" y="93"/>
                  </a:lnTo>
                  <a:lnTo>
                    <a:pt x="870" y="90"/>
                  </a:lnTo>
                  <a:lnTo>
                    <a:pt x="896" y="90"/>
                  </a:lnTo>
                  <a:lnTo>
                    <a:pt x="926" y="90"/>
                  </a:lnTo>
                  <a:lnTo>
                    <a:pt x="929" y="84"/>
                  </a:lnTo>
                  <a:lnTo>
                    <a:pt x="935" y="83"/>
                  </a:lnTo>
                  <a:lnTo>
                    <a:pt x="943" y="80"/>
                  </a:lnTo>
                  <a:lnTo>
                    <a:pt x="952" y="71"/>
                  </a:lnTo>
                  <a:lnTo>
                    <a:pt x="962" y="55"/>
                  </a:lnTo>
                  <a:lnTo>
                    <a:pt x="980" y="40"/>
                  </a:lnTo>
                  <a:lnTo>
                    <a:pt x="984" y="45"/>
                  </a:lnTo>
                  <a:lnTo>
                    <a:pt x="996" y="42"/>
                  </a:lnTo>
                  <a:lnTo>
                    <a:pt x="1001" y="48"/>
                  </a:lnTo>
                  <a:lnTo>
                    <a:pt x="992" y="75"/>
                  </a:lnTo>
                  <a:lnTo>
                    <a:pt x="999" y="87"/>
                  </a:lnTo>
                  <a:lnTo>
                    <a:pt x="999" y="94"/>
                  </a:lnTo>
                  <a:lnTo>
                    <a:pt x="979" y="103"/>
                  </a:lnTo>
                  <a:lnTo>
                    <a:pt x="959" y="111"/>
                  </a:lnTo>
                  <a:lnTo>
                    <a:pt x="940" y="117"/>
                  </a:lnTo>
                  <a:lnTo>
                    <a:pt x="927" y="129"/>
                  </a:lnTo>
                  <a:lnTo>
                    <a:pt x="923" y="133"/>
                  </a:lnTo>
                  <a:lnTo>
                    <a:pt x="920" y="144"/>
                  </a:lnTo>
                  <a:lnTo>
                    <a:pt x="922" y="155"/>
                  </a:lnTo>
                  <a:lnTo>
                    <a:pt x="929" y="156"/>
                  </a:lnTo>
                  <a:lnTo>
                    <a:pt x="929" y="148"/>
                  </a:lnTo>
                  <a:lnTo>
                    <a:pt x="933" y="153"/>
                  </a:lnTo>
                  <a:lnTo>
                    <a:pt x="930" y="159"/>
                  </a:lnTo>
                  <a:lnTo>
                    <a:pt x="917" y="162"/>
                  </a:lnTo>
                  <a:lnTo>
                    <a:pt x="909" y="162"/>
                  </a:lnTo>
                  <a:lnTo>
                    <a:pt x="896" y="165"/>
                  </a:lnTo>
                  <a:lnTo>
                    <a:pt x="888" y="166"/>
                  </a:lnTo>
                  <a:lnTo>
                    <a:pt x="878" y="167"/>
                  </a:lnTo>
                  <a:lnTo>
                    <a:pt x="862" y="173"/>
                  </a:lnTo>
                  <a:lnTo>
                    <a:pt x="888" y="169"/>
                  </a:lnTo>
                  <a:lnTo>
                    <a:pt x="892" y="173"/>
                  </a:lnTo>
                  <a:lnTo>
                    <a:pt x="867" y="179"/>
                  </a:lnTo>
                  <a:lnTo>
                    <a:pt x="856" y="179"/>
                  </a:lnTo>
                  <a:lnTo>
                    <a:pt x="857" y="177"/>
                  </a:lnTo>
                  <a:lnTo>
                    <a:pt x="850" y="183"/>
                  </a:lnTo>
                  <a:lnTo>
                    <a:pt x="855" y="183"/>
                  </a:lnTo>
                  <a:lnTo>
                    <a:pt x="847" y="198"/>
                  </a:lnTo>
                  <a:lnTo>
                    <a:pt x="830" y="214"/>
                  </a:lnTo>
                  <a:lnTo>
                    <a:pt x="830" y="209"/>
                  </a:lnTo>
                  <a:lnTo>
                    <a:pt x="827" y="208"/>
                  </a:lnTo>
                  <a:lnTo>
                    <a:pt x="823" y="203"/>
                  </a:lnTo>
                  <a:lnTo>
                    <a:pt x="823" y="214"/>
                  </a:lnTo>
                  <a:lnTo>
                    <a:pt x="826" y="217"/>
                  </a:lnTo>
                  <a:lnTo>
                    <a:pt x="824" y="225"/>
                  </a:lnTo>
                  <a:lnTo>
                    <a:pt x="817" y="233"/>
                  </a:lnTo>
                  <a:lnTo>
                    <a:pt x="802" y="250"/>
                  </a:lnTo>
                  <a:lnTo>
                    <a:pt x="801" y="249"/>
                  </a:lnTo>
                  <a:lnTo>
                    <a:pt x="810" y="235"/>
                  </a:lnTo>
                  <a:lnTo>
                    <a:pt x="804" y="227"/>
                  </a:lnTo>
                  <a:lnTo>
                    <a:pt x="807" y="210"/>
                  </a:lnTo>
                  <a:lnTo>
                    <a:pt x="801" y="219"/>
                  </a:lnTo>
                  <a:lnTo>
                    <a:pt x="801" y="232"/>
                  </a:lnTo>
                  <a:lnTo>
                    <a:pt x="791" y="229"/>
                  </a:lnTo>
                  <a:lnTo>
                    <a:pt x="800" y="235"/>
                  </a:lnTo>
                  <a:lnTo>
                    <a:pt x="796" y="255"/>
                  </a:lnTo>
                  <a:lnTo>
                    <a:pt x="800" y="256"/>
                  </a:lnTo>
                  <a:lnTo>
                    <a:pt x="800" y="264"/>
                  </a:lnTo>
                  <a:lnTo>
                    <a:pt x="797" y="284"/>
                  </a:lnTo>
                  <a:lnTo>
                    <a:pt x="782" y="300"/>
                  </a:lnTo>
                  <a:lnTo>
                    <a:pt x="763" y="306"/>
                  </a:lnTo>
                  <a:lnTo>
                    <a:pt x="748" y="318"/>
                  </a:lnTo>
                  <a:lnTo>
                    <a:pt x="739" y="319"/>
                  </a:lnTo>
                  <a:lnTo>
                    <a:pt x="729" y="327"/>
                  </a:lnTo>
                  <a:lnTo>
                    <a:pt x="725" y="334"/>
                  </a:lnTo>
                  <a:lnTo>
                    <a:pt x="702" y="347"/>
                  </a:lnTo>
                  <a:lnTo>
                    <a:pt x="690" y="357"/>
                  </a:lnTo>
                  <a:lnTo>
                    <a:pt x="679" y="369"/>
                  </a:lnTo>
                  <a:lnTo>
                    <a:pt x="673" y="384"/>
                  </a:lnTo>
                  <a:lnTo>
                    <a:pt x="673" y="398"/>
                  </a:lnTo>
                  <a:lnTo>
                    <a:pt x="675" y="416"/>
                  </a:lnTo>
                  <a:lnTo>
                    <a:pt x="680" y="431"/>
                  </a:lnTo>
                  <a:lnTo>
                    <a:pt x="678" y="440"/>
                  </a:lnTo>
                  <a:lnTo>
                    <a:pt x="682" y="464"/>
                  </a:lnTo>
                  <a:lnTo>
                    <a:pt x="679" y="478"/>
                  </a:lnTo>
                  <a:lnTo>
                    <a:pt x="676" y="486"/>
                  </a:lnTo>
                  <a:lnTo>
                    <a:pt x="670" y="499"/>
                  </a:lnTo>
                  <a:lnTo>
                    <a:pt x="664" y="501"/>
                  </a:lnTo>
                  <a:lnTo>
                    <a:pt x="656" y="499"/>
                  </a:lnTo>
                  <a:lnTo>
                    <a:pt x="654" y="490"/>
                  </a:lnTo>
                  <a:lnTo>
                    <a:pt x="648" y="485"/>
                  </a:lnTo>
                  <a:lnTo>
                    <a:pt x="642" y="467"/>
                  </a:lnTo>
                  <a:lnTo>
                    <a:pt x="637" y="451"/>
                  </a:lnTo>
                  <a:lnTo>
                    <a:pt x="636" y="443"/>
                  </a:lnTo>
                  <a:lnTo>
                    <a:pt x="643" y="429"/>
                  </a:lnTo>
                  <a:lnTo>
                    <a:pt x="640" y="418"/>
                  </a:lnTo>
                  <a:lnTo>
                    <a:pt x="630" y="401"/>
                  </a:lnTo>
                  <a:lnTo>
                    <a:pt x="624" y="397"/>
                  </a:lnTo>
                  <a:lnTo>
                    <a:pt x="604" y="407"/>
                  </a:lnTo>
                  <a:lnTo>
                    <a:pt x="601" y="406"/>
                  </a:lnTo>
                  <a:lnTo>
                    <a:pt x="595" y="396"/>
                  </a:lnTo>
                  <a:lnTo>
                    <a:pt x="585" y="391"/>
                  </a:lnTo>
                  <a:lnTo>
                    <a:pt x="564" y="394"/>
                  </a:lnTo>
                  <a:lnTo>
                    <a:pt x="549" y="391"/>
                  </a:lnTo>
                  <a:lnTo>
                    <a:pt x="536" y="393"/>
                  </a:lnTo>
                  <a:lnTo>
                    <a:pt x="528" y="396"/>
                  </a:lnTo>
                  <a:lnTo>
                    <a:pt x="529" y="401"/>
                  </a:lnTo>
                  <a:lnTo>
                    <a:pt x="527" y="410"/>
                  </a:lnTo>
                  <a:lnTo>
                    <a:pt x="530" y="414"/>
                  </a:lnTo>
                  <a:lnTo>
                    <a:pt x="526" y="417"/>
                  </a:lnTo>
                  <a:lnTo>
                    <a:pt x="520" y="414"/>
                  </a:lnTo>
                  <a:lnTo>
                    <a:pt x="512" y="417"/>
                  </a:lnTo>
                  <a:lnTo>
                    <a:pt x="500" y="417"/>
                  </a:lnTo>
                  <a:lnTo>
                    <a:pt x="489" y="406"/>
                  </a:lnTo>
                  <a:lnTo>
                    <a:pt x="473" y="408"/>
                  </a:lnTo>
                  <a:lnTo>
                    <a:pt x="462" y="404"/>
                  </a:lnTo>
                  <a:lnTo>
                    <a:pt x="450" y="405"/>
                  </a:lnTo>
                  <a:lnTo>
                    <a:pt x="434" y="410"/>
                  </a:lnTo>
                  <a:lnTo>
                    <a:pt x="415" y="426"/>
                  </a:lnTo>
                  <a:lnTo>
                    <a:pt x="395" y="434"/>
                  </a:lnTo>
                  <a:lnTo>
                    <a:pt x="383" y="444"/>
                  </a:lnTo>
                  <a:lnTo>
                    <a:pt x="376" y="454"/>
                  </a:lnTo>
                  <a:lnTo>
                    <a:pt x="373" y="468"/>
                  </a:lnTo>
                  <a:lnTo>
                    <a:pt x="372" y="478"/>
                  </a:lnTo>
                  <a:lnTo>
                    <a:pt x="374" y="485"/>
                  </a:lnTo>
                  <a:lnTo>
                    <a:pt x="366" y="486"/>
                  </a:lnTo>
                  <a:lnTo>
                    <a:pt x="355" y="481"/>
                  </a:lnTo>
                  <a:lnTo>
                    <a:pt x="342" y="475"/>
                  </a:lnTo>
                  <a:lnTo>
                    <a:pt x="340" y="465"/>
                  </a:lnTo>
                  <a:lnTo>
                    <a:pt x="339" y="450"/>
                  </a:lnTo>
                  <a:lnTo>
                    <a:pt x="332" y="438"/>
                  </a:lnTo>
                  <a:lnTo>
                    <a:pt x="328" y="426"/>
                  </a:lnTo>
                  <a:lnTo>
                    <a:pt x="323" y="412"/>
                  </a:lnTo>
                  <a:lnTo>
                    <a:pt x="313" y="404"/>
                  </a:lnTo>
                  <a:lnTo>
                    <a:pt x="299" y="404"/>
                  </a:lnTo>
                  <a:lnTo>
                    <a:pt x="283" y="421"/>
                  </a:lnTo>
                  <a:lnTo>
                    <a:pt x="270" y="414"/>
                  </a:lnTo>
                  <a:lnTo>
                    <a:pt x="262" y="408"/>
                  </a:lnTo>
                  <a:lnTo>
                    <a:pt x="261" y="397"/>
                  </a:lnTo>
                  <a:lnTo>
                    <a:pt x="259" y="386"/>
                  </a:lnTo>
                  <a:lnTo>
                    <a:pt x="251" y="377"/>
                  </a:lnTo>
                  <a:lnTo>
                    <a:pt x="244" y="370"/>
                  </a:lnTo>
                  <a:lnTo>
                    <a:pt x="240" y="363"/>
                  </a:lnTo>
                  <a:lnTo>
                    <a:pt x="209" y="363"/>
                  </a:lnTo>
                  <a:lnTo>
                    <a:pt x="207" y="371"/>
                  </a:lnTo>
                  <a:lnTo>
                    <a:pt x="193" y="371"/>
                  </a:lnTo>
                  <a:lnTo>
                    <a:pt x="158" y="372"/>
                  </a:lnTo>
                  <a:lnTo>
                    <a:pt x="123" y="357"/>
                  </a:lnTo>
                  <a:lnTo>
                    <a:pt x="100" y="347"/>
                  </a:lnTo>
                  <a:lnTo>
                    <a:pt x="102" y="343"/>
                  </a:lnTo>
                  <a:lnTo>
                    <a:pt x="80" y="345"/>
                  </a:lnTo>
                  <a:lnTo>
                    <a:pt x="59" y="347"/>
                  </a:lnTo>
                  <a:lnTo>
                    <a:pt x="60" y="336"/>
                  </a:lnTo>
                  <a:lnTo>
                    <a:pt x="53" y="324"/>
                  </a:lnTo>
                  <a:lnTo>
                    <a:pt x="46" y="322"/>
                  </a:lnTo>
                  <a:lnTo>
                    <a:pt x="46" y="316"/>
                  </a:lnTo>
                  <a:lnTo>
                    <a:pt x="37" y="315"/>
                  </a:lnTo>
                  <a:lnTo>
                    <a:pt x="33" y="309"/>
                  </a:lnTo>
                  <a:lnTo>
                    <a:pt x="18" y="307"/>
                  </a:lnTo>
                  <a:lnTo>
                    <a:pt x="14" y="304"/>
                  </a:lnTo>
                  <a:lnTo>
                    <a:pt x="17" y="292"/>
                  </a:lnTo>
                  <a:lnTo>
                    <a:pt x="8" y="272"/>
                  </a:lnTo>
                  <a:lnTo>
                    <a:pt x="7" y="243"/>
                  </a:lnTo>
                  <a:lnTo>
                    <a:pt x="9" y="238"/>
                  </a:lnTo>
                  <a:lnTo>
                    <a:pt x="5" y="231"/>
                  </a:lnTo>
                  <a:lnTo>
                    <a:pt x="0" y="214"/>
                  </a:lnTo>
                  <a:lnTo>
                    <a:pt x="5" y="197"/>
                  </a:lnTo>
                  <a:lnTo>
                    <a:pt x="2" y="186"/>
                  </a:lnTo>
                  <a:lnTo>
                    <a:pt x="14" y="169"/>
                  </a:lnTo>
                  <a:lnTo>
                    <a:pt x="23" y="151"/>
                  </a:lnTo>
                  <a:lnTo>
                    <a:pt x="26" y="135"/>
                  </a:lnTo>
                  <a:lnTo>
                    <a:pt x="43" y="116"/>
                  </a:lnTo>
                  <a:lnTo>
                    <a:pt x="56" y="98"/>
                  </a:lnTo>
                  <a:lnTo>
                    <a:pt x="69" y="79"/>
                  </a:lnTo>
                  <a:lnTo>
                    <a:pt x="82" y="52"/>
                  </a:lnTo>
                  <a:lnTo>
                    <a:pt x="88" y="34"/>
                  </a:lnTo>
                  <a:lnTo>
                    <a:pt x="89" y="25"/>
                  </a:lnTo>
                  <a:lnTo>
                    <a:pt x="94" y="21"/>
                  </a:lnTo>
                  <a:lnTo>
                    <a:pt x="113" y="28"/>
                  </a:lnTo>
                  <a:lnTo>
                    <a:pt x="109" y="47"/>
                  </a:lnTo>
                  <a:lnTo>
                    <a:pt x="117" y="41"/>
                  </a:lnTo>
                  <a:lnTo>
                    <a:pt x="124" y="25"/>
                  </a:lnTo>
                  <a:lnTo>
                    <a:pt x="130" y="8"/>
                  </a:lnTo>
                  <a:lnTo>
                    <a:pt x="175" y="8"/>
                  </a:lnTo>
                  <a:lnTo>
                    <a:pt x="223" y="8"/>
                  </a:lnTo>
                  <a:lnTo>
                    <a:pt x="239" y="8"/>
                  </a:lnTo>
                  <a:lnTo>
                    <a:pt x="288" y="8"/>
                  </a:lnTo>
                  <a:lnTo>
                    <a:pt x="335" y="8"/>
                  </a:lnTo>
                  <a:lnTo>
                    <a:pt x="384" y="8"/>
                  </a:lnTo>
                  <a:lnTo>
                    <a:pt x="432" y="8"/>
                  </a:lnTo>
                  <a:lnTo>
                    <a:pt x="487" y="8"/>
                  </a:lnTo>
                  <a:lnTo>
                    <a:pt x="541" y="8"/>
                  </a:lnTo>
                  <a:lnTo>
                    <a:pt x="575" y="8"/>
                  </a:lnTo>
                  <a:lnTo>
                    <a:pt x="579" y="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3" name="Freeform 211">
              <a:extLst>
                <a:ext uri="{FF2B5EF4-FFF2-40B4-BE49-F238E27FC236}">
                  <a16:creationId xmlns:a16="http://schemas.microsoft.com/office/drawing/2014/main" id="{B16E80CA-EF2B-B74D-84EC-5D4A4A401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965" y="2707680"/>
              <a:ext cx="492339" cy="291198"/>
            </a:xfrm>
            <a:custGeom>
              <a:avLst/>
              <a:gdLst>
                <a:gd name="T0" fmla="*/ 218 w 310"/>
                <a:gd name="T1" fmla="*/ 169 h 173"/>
                <a:gd name="T2" fmla="*/ 215 w 310"/>
                <a:gd name="T3" fmla="*/ 156 h 173"/>
                <a:gd name="T4" fmla="*/ 190 w 310"/>
                <a:gd name="T5" fmla="*/ 147 h 173"/>
                <a:gd name="T6" fmla="*/ 170 w 310"/>
                <a:gd name="T7" fmla="*/ 137 h 173"/>
                <a:gd name="T8" fmla="*/ 157 w 310"/>
                <a:gd name="T9" fmla="*/ 127 h 173"/>
                <a:gd name="T10" fmla="*/ 134 w 310"/>
                <a:gd name="T11" fmla="*/ 113 h 173"/>
                <a:gd name="T12" fmla="*/ 120 w 310"/>
                <a:gd name="T13" fmla="*/ 92 h 173"/>
                <a:gd name="T14" fmla="*/ 114 w 310"/>
                <a:gd name="T15" fmla="*/ 88 h 173"/>
                <a:gd name="T16" fmla="*/ 96 w 310"/>
                <a:gd name="T17" fmla="*/ 89 h 173"/>
                <a:gd name="T18" fmla="*/ 88 w 310"/>
                <a:gd name="T19" fmla="*/ 85 h 173"/>
                <a:gd name="T20" fmla="*/ 82 w 310"/>
                <a:gd name="T21" fmla="*/ 69 h 173"/>
                <a:gd name="T22" fmla="*/ 57 w 310"/>
                <a:gd name="T23" fmla="*/ 58 h 173"/>
                <a:gd name="T24" fmla="*/ 46 w 310"/>
                <a:gd name="T25" fmla="*/ 70 h 173"/>
                <a:gd name="T26" fmla="*/ 33 w 310"/>
                <a:gd name="T27" fmla="*/ 77 h 173"/>
                <a:gd name="T28" fmla="*/ 39 w 310"/>
                <a:gd name="T29" fmla="*/ 87 h 173"/>
                <a:gd name="T30" fmla="*/ 20 w 310"/>
                <a:gd name="T31" fmla="*/ 87 h 173"/>
                <a:gd name="T32" fmla="*/ 0 w 310"/>
                <a:gd name="T33" fmla="*/ 12 h 173"/>
                <a:gd name="T34" fmla="*/ 39 w 310"/>
                <a:gd name="T35" fmla="*/ 0 h 173"/>
                <a:gd name="T36" fmla="*/ 43 w 310"/>
                <a:gd name="T37" fmla="*/ 2 h 173"/>
                <a:gd name="T38" fmla="*/ 73 w 310"/>
                <a:gd name="T39" fmla="*/ 16 h 173"/>
                <a:gd name="T40" fmla="*/ 88 w 310"/>
                <a:gd name="T41" fmla="*/ 24 h 173"/>
                <a:gd name="T42" fmla="*/ 109 w 310"/>
                <a:gd name="T43" fmla="*/ 42 h 173"/>
                <a:gd name="T44" fmla="*/ 128 w 310"/>
                <a:gd name="T45" fmla="*/ 39 h 173"/>
                <a:gd name="T46" fmla="*/ 156 w 310"/>
                <a:gd name="T47" fmla="*/ 38 h 173"/>
                <a:gd name="T48" fmla="*/ 180 w 310"/>
                <a:gd name="T49" fmla="*/ 53 h 173"/>
                <a:gd name="T50" fmla="*/ 185 w 310"/>
                <a:gd name="T51" fmla="*/ 73 h 173"/>
                <a:gd name="T52" fmla="*/ 193 w 310"/>
                <a:gd name="T53" fmla="*/ 74 h 173"/>
                <a:gd name="T54" fmla="*/ 201 w 310"/>
                <a:gd name="T55" fmla="*/ 90 h 173"/>
                <a:gd name="T56" fmla="*/ 223 w 310"/>
                <a:gd name="T57" fmla="*/ 91 h 173"/>
                <a:gd name="T58" fmla="*/ 230 w 310"/>
                <a:gd name="T59" fmla="*/ 101 h 173"/>
                <a:gd name="T60" fmla="*/ 236 w 310"/>
                <a:gd name="T61" fmla="*/ 101 h 173"/>
                <a:gd name="T62" fmla="*/ 240 w 310"/>
                <a:gd name="T63" fmla="*/ 86 h 173"/>
                <a:gd name="T64" fmla="*/ 257 w 310"/>
                <a:gd name="T65" fmla="*/ 72 h 173"/>
                <a:gd name="T66" fmla="*/ 266 w 310"/>
                <a:gd name="T67" fmla="*/ 68 h 173"/>
                <a:gd name="T68" fmla="*/ 271 w 310"/>
                <a:gd name="T69" fmla="*/ 70 h 173"/>
                <a:gd name="T70" fmla="*/ 261 w 310"/>
                <a:gd name="T71" fmla="*/ 83 h 173"/>
                <a:gd name="T72" fmla="*/ 276 w 310"/>
                <a:gd name="T73" fmla="*/ 91 h 173"/>
                <a:gd name="T74" fmla="*/ 286 w 310"/>
                <a:gd name="T75" fmla="*/ 86 h 173"/>
                <a:gd name="T76" fmla="*/ 310 w 310"/>
                <a:gd name="T77" fmla="*/ 96 h 173"/>
                <a:gd name="T78" fmla="*/ 292 w 310"/>
                <a:gd name="T79" fmla="*/ 111 h 173"/>
                <a:gd name="T80" fmla="*/ 279 w 310"/>
                <a:gd name="T81" fmla="*/ 109 h 173"/>
                <a:gd name="T82" fmla="*/ 272 w 310"/>
                <a:gd name="T83" fmla="*/ 110 h 173"/>
                <a:gd name="T84" fmla="*/ 268 w 310"/>
                <a:gd name="T85" fmla="*/ 104 h 173"/>
                <a:gd name="T86" fmla="*/ 269 w 310"/>
                <a:gd name="T87" fmla="*/ 94 h 173"/>
                <a:gd name="T88" fmla="*/ 248 w 310"/>
                <a:gd name="T89" fmla="*/ 99 h 173"/>
                <a:gd name="T90" fmla="*/ 246 w 310"/>
                <a:gd name="T91" fmla="*/ 113 h 173"/>
                <a:gd name="T92" fmla="*/ 241 w 310"/>
                <a:gd name="T93" fmla="*/ 124 h 173"/>
                <a:gd name="T94" fmla="*/ 227 w 310"/>
                <a:gd name="T95" fmla="*/ 123 h 173"/>
                <a:gd name="T96" fmla="*/ 225 w 310"/>
                <a:gd name="T97" fmla="*/ 132 h 173"/>
                <a:gd name="T98" fmla="*/ 238 w 310"/>
                <a:gd name="T99" fmla="*/ 137 h 173"/>
                <a:gd name="T100" fmla="*/ 246 w 310"/>
                <a:gd name="T101" fmla="*/ 152 h 173"/>
                <a:gd name="T102" fmla="*/ 241 w 310"/>
                <a:gd name="T103" fmla="*/ 173 h 173"/>
                <a:gd name="T104" fmla="*/ 228 w 310"/>
                <a:gd name="T105" fmla="*/ 169 h 173"/>
                <a:gd name="T106" fmla="*/ 218 w 310"/>
                <a:gd name="T107" fmla="*/ 16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173">
                  <a:moveTo>
                    <a:pt x="218" y="169"/>
                  </a:moveTo>
                  <a:lnTo>
                    <a:pt x="215" y="156"/>
                  </a:lnTo>
                  <a:lnTo>
                    <a:pt x="190" y="147"/>
                  </a:lnTo>
                  <a:lnTo>
                    <a:pt x="170" y="137"/>
                  </a:lnTo>
                  <a:lnTo>
                    <a:pt x="157" y="127"/>
                  </a:lnTo>
                  <a:lnTo>
                    <a:pt x="134" y="113"/>
                  </a:lnTo>
                  <a:lnTo>
                    <a:pt x="120" y="92"/>
                  </a:lnTo>
                  <a:lnTo>
                    <a:pt x="114" y="88"/>
                  </a:lnTo>
                  <a:lnTo>
                    <a:pt x="96" y="89"/>
                  </a:lnTo>
                  <a:lnTo>
                    <a:pt x="88" y="85"/>
                  </a:lnTo>
                  <a:lnTo>
                    <a:pt x="82" y="69"/>
                  </a:lnTo>
                  <a:lnTo>
                    <a:pt x="57" y="58"/>
                  </a:lnTo>
                  <a:lnTo>
                    <a:pt x="46" y="70"/>
                  </a:lnTo>
                  <a:lnTo>
                    <a:pt x="33" y="77"/>
                  </a:lnTo>
                  <a:lnTo>
                    <a:pt x="39" y="87"/>
                  </a:lnTo>
                  <a:lnTo>
                    <a:pt x="20" y="87"/>
                  </a:lnTo>
                  <a:lnTo>
                    <a:pt x="0" y="12"/>
                  </a:lnTo>
                  <a:lnTo>
                    <a:pt x="39" y="0"/>
                  </a:lnTo>
                  <a:lnTo>
                    <a:pt x="43" y="2"/>
                  </a:lnTo>
                  <a:lnTo>
                    <a:pt x="73" y="16"/>
                  </a:lnTo>
                  <a:lnTo>
                    <a:pt x="88" y="24"/>
                  </a:lnTo>
                  <a:lnTo>
                    <a:pt x="109" y="42"/>
                  </a:lnTo>
                  <a:lnTo>
                    <a:pt x="128" y="39"/>
                  </a:lnTo>
                  <a:lnTo>
                    <a:pt x="156" y="38"/>
                  </a:lnTo>
                  <a:lnTo>
                    <a:pt x="180" y="53"/>
                  </a:lnTo>
                  <a:lnTo>
                    <a:pt x="185" y="73"/>
                  </a:lnTo>
                  <a:lnTo>
                    <a:pt x="193" y="74"/>
                  </a:lnTo>
                  <a:lnTo>
                    <a:pt x="201" y="90"/>
                  </a:lnTo>
                  <a:lnTo>
                    <a:pt x="223" y="91"/>
                  </a:lnTo>
                  <a:lnTo>
                    <a:pt x="230" y="101"/>
                  </a:lnTo>
                  <a:lnTo>
                    <a:pt x="236" y="101"/>
                  </a:lnTo>
                  <a:lnTo>
                    <a:pt x="240" y="86"/>
                  </a:lnTo>
                  <a:lnTo>
                    <a:pt x="257" y="72"/>
                  </a:lnTo>
                  <a:lnTo>
                    <a:pt x="266" y="68"/>
                  </a:lnTo>
                  <a:lnTo>
                    <a:pt x="271" y="70"/>
                  </a:lnTo>
                  <a:lnTo>
                    <a:pt x="261" y="83"/>
                  </a:lnTo>
                  <a:lnTo>
                    <a:pt x="276" y="91"/>
                  </a:lnTo>
                  <a:lnTo>
                    <a:pt x="286" y="86"/>
                  </a:lnTo>
                  <a:lnTo>
                    <a:pt x="310" y="96"/>
                  </a:lnTo>
                  <a:lnTo>
                    <a:pt x="292" y="111"/>
                  </a:lnTo>
                  <a:lnTo>
                    <a:pt x="279" y="109"/>
                  </a:lnTo>
                  <a:lnTo>
                    <a:pt x="272" y="110"/>
                  </a:lnTo>
                  <a:lnTo>
                    <a:pt x="268" y="104"/>
                  </a:lnTo>
                  <a:lnTo>
                    <a:pt x="269" y="94"/>
                  </a:lnTo>
                  <a:lnTo>
                    <a:pt x="248" y="99"/>
                  </a:lnTo>
                  <a:lnTo>
                    <a:pt x="246" y="113"/>
                  </a:lnTo>
                  <a:lnTo>
                    <a:pt x="241" y="124"/>
                  </a:lnTo>
                  <a:lnTo>
                    <a:pt x="227" y="123"/>
                  </a:lnTo>
                  <a:lnTo>
                    <a:pt x="225" y="132"/>
                  </a:lnTo>
                  <a:lnTo>
                    <a:pt x="238" y="137"/>
                  </a:lnTo>
                  <a:lnTo>
                    <a:pt x="246" y="152"/>
                  </a:lnTo>
                  <a:lnTo>
                    <a:pt x="241" y="173"/>
                  </a:lnTo>
                  <a:lnTo>
                    <a:pt x="228" y="169"/>
                  </a:lnTo>
                  <a:lnTo>
                    <a:pt x="218" y="16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4" name="Freeform 212">
              <a:extLst>
                <a:ext uri="{FF2B5EF4-FFF2-40B4-BE49-F238E27FC236}">
                  <a16:creationId xmlns:a16="http://schemas.microsoft.com/office/drawing/2014/main" id="{D8FA5227-3AFF-0E41-9792-1523136B2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305" y="3872471"/>
              <a:ext cx="393871" cy="398925"/>
            </a:xfrm>
            <a:custGeom>
              <a:avLst/>
              <a:gdLst>
                <a:gd name="T0" fmla="*/ 39 w 248"/>
                <a:gd name="T1" fmla="*/ 13 h 237"/>
                <a:gd name="T2" fmla="*/ 33 w 248"/>
                <a:gd name="T3" fmla="*/ 24 h 237"/>
                <a:gd name="T4" fmla="*/ 23 w 248"/>
                <a:gd name="T5" fmla="*/ 47 h 237"/>
                <a:gd name="T6" fmla="*/ 38 w 248"/>
                <a:gd name="T7" fmla="*/ 62 h 237"/>
                <a:gd name="T8" fmla="*/ 37 w 248"/>
                <a:gd name="T9" fmla="*/ 40 h 237"/>
                <a:gd name="T10" fmla="*/ 61 w 248"/>
                <a:gd name="T11" fmla="*/ 16 h 237"/>
                <a:gd name="T12" fmla="*/ 65 w 248"/>
                <a:gd name="T13" fmla="*/ 0 h 237"/>
                <a:gd name="T14" fmla="*/ 84 w 248"/>
                <a:gd name="T15" fmla="*/ 15 h 237"/>
                <a:gd name="T16" fmla="*/ 95 w 248"/>
                <a:gd name="T17" fmla="*/ 33 h 237"/>
                <a:gd name="T18" fmla="*/ 131 w 248"/>
                <a:gd name="T19" fmla="*/ 31 h 237"/>
                <a:gd name="T20" fmla="*/ 155 w 248"/>
                <a:gd name="T21" fmla="*/ 43 h 237"/>
                <a:gd name="T22" fmla="*/ 166 w 248"/>
                <a:gd name="T23" fmla="*/ 31 h 237"/>
                <a:gd name="T24" fmla="*/ 211 w 248"/>
                <a:gd name="T25" fmla="*/ 30 h 237"/>
                <a:gd name="T26" fmla="*/ 201 w 248"/>
                <a:gd name="T27" fmla="*/ 46 h 237"/>
                <a:gd name="T28" fmla="*/ 229 w 248"/>
                <a:gd name="T29" fmla="*/ 58 h 237"/>
                <a:gd name="T30" fmla="*/ 241 w 248"/>
                <a:gd name="T31" fmla="*/ 74 h 237"/>
                <a:gd name="T32" fmla="*/ 233 w 248"/>
                <a:gd name="T33" fmla="*/ 91 h 237"/>
                <a:gd name="T34" fmla="*/ 237 w 248"/>
                <a:gd name="T35" fmla="*/ 106 h 237"/>
                <a:gd name="T36" fmla="*/ 221 w 248"/>
                <a:gd name="T37" fmla="*/ 113 h 237"/>
                <a:gd name="T38" fmla="*/ 216 w 248"/>
                <a:gd name="T39" fmla="*/ 129 h 237"/>
                <a:gd name="T40" fmla="*/ 230 w 248"/>
                <a:gd name="T41" fmla="*/ 150 h 237"/>
                <a:gd name="T42" fmla="*/ 202 w 248"/>
                <a:gd name="T43" fmla="*/ 166 h 237"/>
                <a:gd name="T44" fmla="*/ 184 w 248"/>
                <a:gd name="T45" fmla="*/ 174 h 237"/>
                <a:gd name="T46" fmla="*/ 156 w 248"/>
                <a:gd name="T47" fmla="*/ 166 h 237"/>
                <a:gd name="T48" fmla="*/ 160 w 248"/>
                <a:gd name="T49" fmla="*/ 173 h 237"/>
                <a:gd name="T50" fmla="*/ 162 w 248"/>
                <a:gd name="T51" fmla="*/ 201 h 237"/>
                <a:gd name="T52" fmla="*/ 178 w 248"/>
                <a:gd name="T53" fmla="*/ 207 h 237"/>
                <a:gd name="T54" fmla="*/ 163 w 248"/>
                <a:gd name="T55" fmla="*/ 221 h 237"/>
                <a:gd name="T56" fmla="*/ 142 w 248"/>
                <a:gd name="T57" fmla="*/ 230 h 237"/>
                <a:gd name="T58" fmla="*/ 124 w 248"/>
                <a:gd name="T59" fmla="*/ 237 h 237"/>
                <a:gd name="T60" fmla="*/ 108 w 248"/>
                <a:gd name="T61" fmla="*/ 206 h 237"/>
                <a:gd name="T62" fmla="*/ 97 w 248"/>
                <a:gd name="T63" fmla="*/ 194 h 237"/>
                <a:gd name="T64" fmla="*/ 106 w 248"/>
                <a:gd name="T65" fmla="*/ 179 h 237"/>
                <a:gd name="T66" fmla="*/ 97 w 248"/>
                <a:gd name="T67" fmla="*/ 159 h 237"/>
                <a:gd name="T68" fmla="*/ 103 w 248"/>
                <a:gd name="T69" fmla="*/ 137 h 237"/>
                <a:gd name="T70" fmla="*/ 101 w 248"/>
                <a:gd name="T71" fmla="*/ 122 h 237"/>
                <a:gd name="T72" fmla="*/ 77 w 248"/>
                <a:gd name="T73" fmla="*/ 123 h 237"/>
                <a:gd name="T74" fmla="*/ 57 w 248"/>
                <a:gd name="T75" fmla="*/ 108 h 237"/>
                <a:gd name="T76" fmla="*/ 23 w 248"/>
                <a:gd name="T77" fmla="*/ 107 h 237"/>
                <a:gd name="T78" fmla="*/ 14 w 248"/>
                <a:gd name="T79" fmla="*/ 98 h 237"/>
                <a:gd name="T80" fmla="*/ 16 w 248"/>
                <a:gd name="T81" fmla="*/ 86 h 237"/>
                <a:gd name="T82" fmla="*/ 11 w 248"/>
                <a:gd name="T83" fmla="*/ 73 h 237"/>
                <a:gd name="T84" fmla="*/ 0 w 248"/>
                <a:gd name="T85" fmla="*/ 62 h 237"/>
                <a:gd name="T86" fmla="*/ 9 w 248"/>
                <a:gd name="T87" fmla="*/ 35 h 237"/>
                <a:gd name="T88" fmla="*/ 22 w 248"/>
                <a:gd name="T89" fmla="*/ 22 h 237"/>
                <a:gd name="T90" fmla="*/ 40 w 248"/>
                <a:gd name="T91" fmla="*/ 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37">
                  <a:moveTo>
                    <a:pt x="40" y="8"/>
                  </a:moveTo>
                  <a:lnTo>
                    <a:pt x="39" y="13"/>
                  </a:lnTo>
                  <a:lnTo>
                    <a:pt x="28" y="15"/>
                  </a:lnTo>
                  <a:lnTo>
                    <a:pt x="33" y="24"/>
                  </a:lnTo>
                  <a:lnTo>
                    <a:pt x="32" y="35"/>
                  </a:lnTo>
                  <a:lnTo>
                    <a:pt x="23" y="47"/>
                  </a:lnTo>
                  <a:lnTo>
                    <a:pt x="29" y="64"/>
                  </a:lnTo>
                  <a:lnTo>
                    <a:pt x="38" y="62"/>
                  </a:lnTo>
                  <a:lnTo>
                    <a:pt x="42" y="48"/>
                  </a:lnTo>
                  <a:lnTo>
                    <a:pt x="37" y="40"/>
                  </a:lnTo>
                  <a:lnTo>
                    <a:pt x="37" y="24"/>
                  </a:lnTo>
                  <a:lnTo>
                    <a:pt x="61" y="16"/>
                  </a:lnTo>
                  <a:lnTo>
                    <a:pt x="59" y="6"/>
                  </a:lnTo>
                  <a:lnTo>
                    <a:pt x="65" y="0"/>
                  </a:lnTo>
                  <a:lnTo>
                    <a:pt x="71" y="14"/>
                  </a:lnTo>
                  <a:lnTo>
                    <a:pt x="84" y="15"/>
                  </a:lnTo>
                  <a:lnTo>
                    <a:pt x="95" y="26"/>
                  </a:lnTo>
                  <a:lnTo>
                    <a:pt x="95" y="33"/>
                  </a:lnTo>
                  <a:lnTo>
                    <a:pt x="112" y="33"/>
                  </a:lnTo>
                  <a:lnTo>
                    <a:pt x="131" y="31"/>
                  </a:lnTo>
                  <a:lnTo>
                    <a:pt x="141" y="41"/>
                  </a:lnTo>
                  <a:lnTo>
                    <a:pt x="155" y="43"/>
                  </a:lnTo>
                  <a:lnTo>
                    <a:pt x="166" y="37"/>
                  </a:lnTo>
                  <a:lnTo>
                    <a:pt x="166" y="31"/>
                  </a:lnTo>
                  <a:lnTo>
                    <a:pt x="189" y="30"/>
                  </a:lnTo>
                  <a:lnTo>
                    <a:pt x="211" y="30"/>
                  </a:lnTo>
                  <a:lnTo>
                    <a:pt x="195" y="36"/>
                  </a:lnTo>
                  <a:lnTo>
                    <a:pt x="201" y="46"/>
                  </a:lnTo>
                  <a:lnTo>
                    <a:pt x="215" y="47"/>
                  </a:lnTo>
                  <a:lnTo>
                    <a:pt x="229" y="58"/>
                  </a:lnTo>
                  <a:lnTo>
                    <a:pt x="231" y="74"/>
                  </a:lnTo>
                  <a:lnTo>
                    <a:pt x="241" y="74"/>
                  </a:lnTo>
                  <a:lnTo>
                    <a:pt x="248" y="79"/>
                  </a:lnTo>
                  <a:lnTo>
                    <a:pt x="233" y="91"/>
                  </a:lnTo>
                  <a:lnTo>
                    <a:pt x="231" y="98"/>
                  </a:lnTo>
                  <a:lnTo>
                    <a:pt x="237" y="106"/>
                  </a:lnTo>
                  <a:lnTo>
                    <a:pt x="232" y="110"/>
                  </a:lnTo>
                  <a:lnTo>
                    <a:pt x="221" y="113"/>
                  </a:lnTo>
                  <a:lnTo>
                    <a:pt x="221" y="123"/>
                  </a:lnTo>
                  <a:lnTo>
                    <a:pt x="216" y="129"/>
                  </a:lnTo>
                  <a:lnTo>
                    <a:pt x="228" y="144"/>
                  </a:lnTo>
                  <a:lnTo>
                    <a:pt x="230" y="150"/>
                  </a:lnTo>
                  <a:lnTo>
                    <a:pt x="223" y="158"/>
                  </a:lnTo>
                  <a:lnTo>
                    <a:pt x="202" y="166"/>
                  </a:lnTo>
                  <a:lnTo>
                    <a:pt x="189" y="169"/>
                  </a:lnTo>
                  <a:lnTo>
                    <a:pt x="184" y="174"/>
                  </a:lnTo>
                  <a:lnTo>
                    <a:pt x="169" y="169"/>
                  </a:lnTo>
                  <a:lnTo>
                    <a:pt x="156" y="166"/>
                  </a:lnTo>
                  <a:lnTo>
                    <a:pt x="152" y="168"/>
                  </a:lnTo>
                  <a:lnTo>
                    <a:pt x="160" y="173"/>
                  </a:lnTo>
                  <a:lnTo>
                    <a:pt x="159" y="187"/>
                  </a:lnTo>
                  <a:lnTo>
                    <a:pt x="162" y="201"/>
                  </a:lnTo>
                  <a:lnTo>
                    <a:pt x="177" y="202"/>
                  </a:lnTo>
                  <a:lnTo>
                    <a:pt x="178" y="207"/>
                  </a:lnTo>
                  <a:lnTo>
                    <a:pt x="165" y="213"/>
                  </a:lnTo>
                  <a:lnTo>
                    <a:pt x="163" y="221"/>
                  </a:lnTo>
                  <a:lnTo>
                    <a:pt x="155" y="225"/>
                  </a:lnTo>
                  <a:lnTo>
                    <a:pt x="142" y="230"/>
                  </a:lnTo>
                  <a:lnTo>
                    <a:pt x="138" y="236"/>
                  </a:lnTo>
                  <a:lnTo>
                    <a:pt x="124" y="237"/>
                  </a:lnTo>
                  <a:lnTo>
                    <a:pt x="114" y="226"/>
                  </a:lnTo>
                  <a:lnTo>
                    <a:pt x="108" y="206"/>
                  </a:lnTo>
                  <a:lnTo>
                    <a:pt x="103" y="198"/>
                  </a:lnTo>
                  <a:lnTo>
                    <a:pt x="97" y="194"/>
                  </a:lnTo>
                  <a:lnTo>
                    <a:pt x="106" y="183"/>
                  </a:lnTo>
                  <a:lnTo>
                    <a:pt x="106" y="179"/>
                  </a:lnTo>
                  <a:lnTo>
                    <a:pt x="101" y="173"/>
                  </a:lnTo>
                  <a:lnTo>
                    <a:pt x="97" y="159"/>
                  </a:lnTo>
                  <a:lnTo>
                    <a:pt x="99" y="144"/>
                  </a:lnTo>
                  <a:lnTo>
                    <a:pt x="103" y="137"/>
                  </a:lnTo>
                  <a:lnTo>
                    <a:pt x="107" y="126"/>
                  </a:lnTo>
                  <a:lnTo>
                    <a:pt x="101" y="122"/>
                  </a:lnTo>
                  <a:lnTo>
                    <a:pt x="90" y="125"/>
                  </a:lnTo>
                  <a:lnTo>
                    <a:pt x="77" y="123"/>
                  </a:lnTo>
                  <a:lnTo>
                    <a:pt x="69" y="126"/>
                  </a:lnTo>
                  <a:lnTo>
                    <a:pt x="57" y="108"/>
                  </a:lnTo>
                  <a:lnTo>
                    <a:pt x="47" y="105"/>
                  </a:lnTo>
                  <a:lnTo>
                    <a:pt x="23" y="107"/>
                  </a:lnTo>
                  <a:lnTo>
                    <a:pt x="19" y="100"/>
                  </a:lnTo>
                  <a:lnTo>
                    <a:pt x="14" y="98"/>
                  </a:lnTo>
                  <a:lnTo>
                    <a:pt x="14" y="94"/>
                  </a:lnTo>
                  <a:lnTo>
                    <a:pt x="16" y="86"/>
                  </a:lnTo>
                  <a:lnTo>
                    <a:pt x="15" y="78"/>
                  </a:lnTo>
                  <a:lnTo>
                    <a:pt x="11" y="73"/>
                  </a:lnTo>
                  <a:lnTo>
                    <a:pt x="9" y="64"/>
                  </a:lnTo>
                  <a:lnTo>
                    <a:pt x="0" y="62"/>
                  </a:lnTo>
                  <a:lnTo>
                    <a:pt x="6" y="50"/>
                  </a:lnTo>
                  <a:lnTo>
                    <a:pt x="9" y="35"/>
                  </a:lnTo>
                  <a:lnTo>
                    <a:pt x="15" y="28"/>
                  </a:lnTo>
                  <a:lnTo>
                    <a:pt x="22" y="22"/>
                  </a:lnTo>
                  <a:lnTo>
                    <a:pt x="28" y="11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5" name="Freeform 213">
              <a:extLst>
                <a:ext uri="{FF2B5EF4-FFF2-40B4-BE49-F238E27FC236}">
                  <a16:creationId xmlns:a16="http://schemas.microsoft.com/office/drawing/2014/main" id="{2E04816E-8F0C-8942-A851-F2B7F5037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570" y="3480279"/>
              <a:ext cx="252522" cy="516751"/>
            </a:xfrm>
            <a:custGeom>
              <a:avLst/>
              <a:gdLst>
                <a:gd name="T0" fmla="*/ 109 w 159"/>
                <a:gd name="T1" fmla="*/ 38 h 307"/>
                <a:gd name="T2" fmla="*/ 88 w 159"/>
                <a:gd name="T3" fmla="*/ 55 h 307"/>
                <a:gd name="T4" fmla="*/ 77 w 159"/>
                <a:gd name="T5" fmla="*/ 75 h 307"/>
                <a:gd name="T6" fmla="*/ 75 w 159"/>
                <a:gd name="T7" fmla="*/ 90 h 307"/>
                <a:gd name="T8" fmla="*/ 92 w 159"/>
                <a:gd name="T9" fmla="*/ 111 h 307"/>
                <a:gd name="T10" fmla="*/ 113 w 159"/>
                <a:gd name="T11" fmla="*/ 139 h 307"/>
                <a:gd name="T12" fmla="*/ 131 w 159"/>
                <a:gd name="T13" fmla="*/ 151 h 307"/>
                <a:gd name="T14" fmla="*/ 145 w 159"/>
                <a:gd name="T15" fmla="*/ 168 h 307"/>
                <a:gd name="T16" fmla="*/ 158 w 159"/>
                <a:gd name="T17" fmla="*/ 206 h 307"/>
                <a:gd name="T18" fmla="*/ 159 w 159"/>
                <a:gd name="T19" fmla="*/ 243 h 307"/>
                <a:gd name="T20" fmla="*/ 145 w 159"/>
                <a:gd name="T21" fmla="*/ 257 h 307"/>
                <a:gd name="T22" fmla="*/ 125 w 159"/>
                <a:gd name="T23" fmla="*/ 270 h 307"/>
                <a:gd name="T24" fmla="*/ 112 w 159"/>
                <a:gd name="T25" fmla="*/ 287 h 307"/>
                <a:gd name="T26" fmla="*/ 90 w 159"/>
                <a:gd name="T27" fmla="*/ 307 h 307"/>
                <a:gd name="T28" fmla="*/ 83 w 159"/>
                <a:gd name="T29" fmla="*/ 294 h 307"/>
                <a:gd name="T30" fmla="*/ 87 w 159"/>
                <a:gd name="T31" fmla="*/ 279 h 307"/>
                <a:gd name="T32" fmla="*/ 72 w 159"/>
                <a:gd name="T33" fmla="*/ 268 h 307"/>
                <a:gd name="T34" fmla="*/ 88 w 159"/>
                <a:gd name="T35" fmla="*/ 259 h 307"/>
                <a:gd name="T36" fmla="*/ 107 w 159"/>
                <a:gd name="T37" fmla="*/ 258 h 307"/>
                <a:gd name="T38" fmla="*/ 98 w 159"/>
                <a:gd name="T39" fmla="*/ 245 h 307"/>
                <a:gd name="T40" fmla="*/ 127 w 159"/>
                <a:gd name="T41" fmla="*/ 229 h 307"/>
                <a:gd name="T42" fmla="*/ 126 w 159"/>
                <a:gd name="T43" fmla="*/ 204 h 307"/>
                <a:gd name="T44" fmla="*/ 120 w 159"/>
                <a:gd name="T45" fmla="*/ 190 h 307"/>
                <a:gd name="T46" fmla="*/ 121 w 159"/>
                <a:gd name="T47" fmla="*/ 170 h 307"/>
                <a:gd name="T48" fmla="*/ 115 w 159"/>
                <a:gd name="T49" fmla="*/ 155 h 307"/>
                <a:gd name="T50" fmla="*/ 99 w 159"/>
                <a:gd name="T51" fmla="*/ 141 h 307"/>
                <a:gd name="T52" fmla="*/ 85 w 159"/>
                <a:gd name="T53" fmla="*/ 122 h 307"/>
                <a:gd name="T54" fmla="*/ 66 w 159"/>
                <a:gd name="T55" fmla="*/ 98 h 307"/>
                <a:gd name="T56" fmla="*/ 42 w 159"/>
                <a:gd name="T57" fmla="*/ 85 h 307"/>
                <a:gd name="T58" fmla="*/ 46 w 159"/>
                <a:gd name="T59" fmla="*/ 78 h 307"/>
                <a:gd name="T60" fmla="*/ 57 w 159"/>
                <a:gd name="T61" fmla="*/ 72 h 307"/>
                <a:gd name="T62" fmla="*/ 47 w 159"/>
                <a:gd name="T63" fmla="*/ 54 h 307"/>
                <a:gd name="T64" fmla="*/ 25 w 159"/>
                <a:gd name="T65" fmla="*/ 54 h 307"/>
                <a:gd name="T66" fmla="*/ 13 w 159"/>
                <a:gd name="T67" fmla="*/ 35 h 307"/>
                <a:gd name="T68" fmla="*/ 0 w 159"/>
                <a:gd name="T69" fmla="*/ 19 h 307"/>
                <a:gd name="T70" fmla="*/ 8 w 159"/>
                <a:gd name="T71" fmla="*/ 14 h 307"/>
                <a:gd name="T72" fmla="*/ 23 w 159"/>
                <a:gd name="T73" fmla="*/ 14 h 307"/>
                <a:gd name="T74" fmla="*/ 39 w 159"/>
                <a:gd name="T75" fmla="*/ 11 h 307"/>
                <a:gd name="T76" fmla="*/ 53 w 159"/>
                <a:gd name="T77" fmla="*/ 0 h 307"/>
                <a:gd name="T78" fmla="*/ 63 w 159"/>
                <a:gd name="T79" fmla="*/ 8 h 307"/>
                <a:gd name="T80" fmla="*/ 80 w 159"/>
                <a:gd name="T81" fmla="*/ 12 h 307"/>
                <a:gd name="T82" fmla="*/ 79 w 159"/>
                <a:gd name="T83" fmla="*/ 24 h 307"/>
                <a:gd name="T84" fmla="*/ 90 w 159"/>
                <a:gd name="T85" fmla="*/ 32 h 307"/>
                <a:gd name="T86" fmla="*/ 109 w 159"/>
                <a:gd name="T87" fmla="*/ 3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9" h="307">
                  <a:moveTo>
                    <a:pt x="109" y="38"/>
                  </a:moveTo>
                  <a:lnTo>
                    <a:pt x="88" y="55"/>
                  </a:lnTo>
                  <a:lnTo>
                    <a:pt x="77" y="75"/>
                  </a:lnTo>
                  <a:lnTo>
                    <a:pt x="75" y="90"/>
                  </a:lnTo>
                  <a:lnTo>
                    <a:pt x="92" y="111"/>
                  </a:lnTo>
                  <a:lnTo>
                    <a:pt x="113" y="139"/>
                  </a:lnTo>
                  <a:lnTo>
                    <a:pt x="131" y="151"/>
                  </a:lnTo>
                  <a:lnTo>
                    <a:pt x="145" y="168"/>
                  </a:lnTo>
                  <a:lnTo>
                    <a:pt x="158" y="206"/>
                  </a:lnTo>
                  <a:lnTo>
                    <a:pt x="159" y="243"/>
                  </a:lnTo>
                  <a:lnTo>
                    <a:pt x="145" y="257"/>
                  </a:lnTo>
                  <a:lnTo>
                    <a:pt x="125" y="270"/>
                  </a:lnTo>
                  <a:lnTo>
                    <a:pt x="112" y="287"/>
                  </a:lnTo>
                  <a:lnTo>
                    <a:pt x="90" y="307"/>
                  </a:lnTo>
                  <a:lnTo>
                    <a:pt x="83" y="294"/>
                  </a:lnTo>
                  <a:lnTo>
                    <a:pt x="87" y="279"/>
                  </a:lnTo>
                  <a:lnTo>
                    <a:pt x="72" y="268"/>
                  </a:lnTo>
                  <a:lnTo>
                    <a:pt x="88" y="259"/>
                  </a:lnTo>
                  <a:lnTo>
                    <a:pt x="107" y="258"/>
                  </a:lnTo>
                  <a:lnTo>
                    <a:pt x="98" y="245"/>
                  </a:lnTo>
                  <a:lnTo>
                    <a:pt x="127" y="229"/>
                  </a:lnTo>
                  <a:lnTo>
                    <a:pt x="126" y="204"/>
                  </a:lnTo>
                  <a:lnTo>
                    <a:pt x="120" y="190"/>
                  </a:lnTo>
                  <a:lnTo>
                    <a:pt x="121" y="170"/>
                  </a:lnTo>
                  <a:lnTo>
                    <a:pt x="115" y="155"/>
                  </a:lnTo>
                  <a:lnTo>
                    <a:pt x="99" y="141"/>
                  </a:lnTo>
                  <a:lnTo>
                    <a:pt x="85" y="122"/>
                  </a:lnTo>
                  <a:lnTo>
                    <a:pt x="66" y="98"/>
                  </a:lnTo>
                  <a:lnTo>
                    <a:pt x="42" y="85"/>
                  </a:lnTo>
                  <a:lnTo>
                    <a:pt x="46" y="78"/>
                  </a:lnTo>
                  <a:lnTo>
                    <a:pt x="57" y="72"/>
                  </a:lnTo>
                  <a:lnTo>
                    <a:pt x="47" y="54"/>
                  </a:lnTo>
                  <a:lnTo>
                    <a:pt x="25" y="54"/>
                  </a:lnTo>
                  <a:lnTo>
                    <a:pt x="13" y="35"/>
                  </a:lnTo>
                  <a:lnTo>
                    <a:pt x="0" y="19"/>
                  </a:lnTo>
                  <a:lnTo>
                    <a:pt x="8" y="14"/>
                  </a:lnTo>
                  <a:lnTo>
                    <a:pt x="23" y="14"/>
                  </a:lnTo>
                  <a:lnTo>
                    <a:pt x="39" y="11"/>
                  </a:lnTo>
                  <a:lnTo>
                    <a:pt x="53" y="0"/>
                  </a:lnTo>
                  <a:lnTo>
                    <a:pt x="63" y="8"/>
                  </a:lnTo>
                  <a:lnTo>
                    <a:pt x="80" y="12"/>
                  </a:lnTo>
                  <a:lnTo>
                    <a:pt x="79" y="24"/>
                  </a:lnTo>
                  <a:lnTo>
                    <a:pt x="90" y="32"/>
                  </a:lnTo>
                  <a:lnTo>
                    <a:pt x="109" y="38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6" name="Freeform 214">
              <a:extLst>
                <a:ext uri="{FF2B5EF4-FFF2-40B4-BE49-F238E27FC236}">
                  <a16:creationId xmlns:a16="http://schemas.microsoft.com/office/drawing/2014/main" id="{2656D2D9-9AC0-8944-9488-5DA99D129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573" y="4853791"/>
              <a:ext cx="15882" cy="23565"/>
            </a:xfrm>
            <a:custGeom>
              <a:avLst/>
              <a:gdLst>
                <a:gd name="T0" fmla="*/ 10 w 10"/>
                <a:gd name="T1" fmla="*/ 12 h 14"/>
                <a:gd name="T2" fmla="*/ 3 w 10"/>
                <a:gd name="T3" fmla="*/ 14 h 14"/>
                <a:gd name="T4" fmla="*/ 0 w 10"/>
                <a:gd name="T5" fmla="*/ 5 h 14"/>
                <a:gd name="T6" fmla="*/ 1 w 10"/>
                <a:gd name="T7" fmla="*/ 0 h 14"/>
                <a:gd name="T8" fmla="*/ 10 w 10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10" y="12"/>
                  </a:moveTo>
                  <a:lnTo>
                    <a:pt x="3" y="14"/>
                  </a:lnTo>
                  <a:lnTo>
                    <a:pt x="0" y="5"/>
                  </a:lnTo>
                  <a:lnTo>
                    <a:pt x="1" y="0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7" name="Freeform 215">
              <a:extLst>
                <a:ext uri="{FF2B5EF4-FFF2-40B4-BE49-F238E27FC236}">
                  <a16:creationId xmlns:a16="http://schemas.microsoft.com/office/drawing/2014/main" id="{E5B2BCFA-8D4D-ED45-8824-FB89ABDE7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8456" y="4808344"/>
              <a:ext cx="15882" cy="38715"/>
            </a:xfrm>
            <a:custGeom>
              <a:avLst/>
              <a:gdLst>
                <a:gd name="T0" fmla="*/ 10 w 10"/>
                <a:gd name="T1" fmla="*/ 7 h 23"/>
                <a:gd name="T2" fmla="*/ 10 w 10"/>
                <a:gd name="T3" fmla="*/ 23 h 23"/>
                <a:gd name="T4" fmla="*/ 6 w 10"/>
                <a:gd name="T5" fmla="*/ 21 h 23"/>
                <a:gd name="T6" fmla="*/ 1 w 10"/>
                <a:gd name="T7" fmla="*/ 22 h 23"/>
                <a:gd name="T8" fmla="*/ 0 w 10"/>
                <a:gd name="T9" fmla="*/ 16 h 23"/>
                <a:gd name="T10" fmla="*/ 3 w 10"/>
                <a:gd name="T11" fmla="*/ 0 h 23"/>
                <a:gd name="T12" fmla="*/ 10 w 10"/>
                <a:gd name="T1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10" y="7"/>
                  </a:moveTo>
                  <a:lnTo>
                    <a:pt x="10" y="23"/>
                  </a:lnTo>
                  <a:lnTo>
                    <a:pt x="6" y="21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3" y="0"/>
                  </a:lnTo>
                  <a:lnTo>
                    <a:pt x="10" y="7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8" name="Freeform 216">
              <a:extLst>
                <a:ext uri="{FF2B5EF4-FFF2-40B4-BE49-F238E27FC236}">
                  <a16:creationId xmlns:a16="http://schemas.microsoft.com/office/drawing/2014/main" id="{CD391E3A-D171-3E4E-B604-B8E7CF69E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5501" y="3633452"/>
              <a:ext cx="300168" cy="223870"/>
            </a:xfrm>
            <a:custGeom>
              <a:avLst/>
              <a:gdLst>
                <a:gd name="T0" fmla="*/ 189 w 189"/>
                <a:gd name="T1" fmla="*/ 49 h 133"/>
                <a:gd name="T2" fmla="*/ 177 w 189"/>
                <a:gd name="T3" fmla="*/ 54 h 133"/>
                <a:gd name="T4" fmla="*/ 174 w 189"/>
                <a:gd name="T5" fmla="*/ 63 h 133"/>
                <a:gd name="T6" fmla="*/ 174 w 189"/>
                <a:gd name="T7" fmla="*/ 70 h 133"/>
                <a:gd name="T8" fmla="*/ 156 w 189"/>
                <a:gd name="T9" fmla="*/ 79 h 133"/>
                <a:gd name="T10" fmla="*/ 128 w 189"/>
                <a:gd name="T11" fmla="*/ 89 h 133"/>
                <a:gd name="T12" fmla="*/ 112 w 189"/>
                <a:gd name="T13" fmla="*/ 103 h 133"/>
                <a:gd name="T14" fmla="*/ 104 w 189"/>
                <a:gd name="T15" fmla="*/ 105 h 133"/>
                <a:gd name="T16" fmla="*/ 99 w 189"/>
                <a:gd name="T17" fmla="*/ 103 h 133"/>
                <a:gd name="T18" fmla="*/ 89 w 189"/>
                <a:gd name="T19" fmla="*/ 112 h 133"/>
                <a:gd name="T20" fmla="*/ 77 w 189"/>
                <a:gd name="T21" fmla="*/ 116 h 133"/>
                <a:gd name="T22" fmla="*/ 62 w 189"/>
                <a:gd name="T23" fmla="*/ 117 h 133"/>
                <a:gd name="T24" fmla="*/ 57 w 189"/>
                <a:gd name="T25" fmla="*/ 118 h 133"/>
                <a:gd name="T26" fmla="*/ 53 w 189"/>
                <a:gd name="T27" fmla="*/ 124 h 133"/>
                <a:gd name="T28" fmla="*/ 49 w 189"/>
                <a:gd name="T29" fmla="*/ 125 h 133"/>
                <a:gd name="T30" fmla="*/ 46 w 189"/>
                <a:gd name="T31" fmla="*/ 131 h 133"/>
                <a:gd name="T32" fmla="*/ 37 w 189"/>
                <a:gd name="T33" fmla="*/ 130 h 133"/>
                <a:gd name="T34" fmla="*/ 32 w 189"/>
                <a:gd name="T35" fmla="*/ 133 h 133"/>
                <a:gd name="T36" fmla="*/ 19 w 189"/>
                <a:gd name="T37" fmla="*/ 132 h 133"/>
                <a:gd name="T38" fmla="*/ 14 w 189"/>
                <a:gd name="T39" fmla="*/ 120 h 133"/>
                <a:gd name="T40" fmla="*/ 14 w 189"/>
                <a:gd name="T41" fmla="*/ 108 h 133"/>
                <a:gd name="T42" fmla="*/ 10 w 189"/>
                <a:gd name="T43" fmla="*/ 102 h 133"/>
                <a:gd name="T44" fmla="*/ 6 w 189"/>
                <a:gd name="T45" fmla="*/ 87 h 133"/>
                <a:gd name="T46" fmla="*/ 0 w 189"/>
                <a:gd name="T47" fmla="*/ 78 h 133"/>
                <a:gd name="T48" fmla="*/ 4 w 189"/>
                <a:gd name="T49" fmla="*/ 77 h 133"/>
                <a:gd name="T50" fmla="*/ 2 w 189"/>
                <a:gd name="T51" fmla="*/ 68 h 133"/>
                <a:gd name="T52" fmla="*/ 4 w 189"/>
                <a:gd name="T53" fmla="*/ 64 h 133"/>
                <a:gd name="T54" fmla="*/ 2 w 189"/>
                <a:gd name="T55" fmla="*/ 55 h 133"/>
                <a:gd name="T56" fmla="*/ 10 w 189"/>
                <a:gd name="T57" fmla="*/ 48 h 133"/>
                <a:gd name="T58" fmla="*/ 8 w 189"/>
                <a:gd name="T59" fmla="*/ 39 h 133"/>
                <a:gd name="T60" fmla="*/ 12 w 189"/>
                <a:gd name="T61" fmla="*/ 29 h 133"/>
                <a:gd name="T62" fmla="*/ 20 w 189"/>
                <a:gd name="T63" fmla="*/ 35 h 133"/>
                <a:gd name="T64" fmla="*/ 24 w 189"/>
                <a:gd name="T65" fmla="*/ 33 h 133"/>
                <a:gd name="T66" fmla="*/ 45 w 189"/>
                <a:gd name="T67" fmla="*/ 32 h 133"/>
                <a:gd name="T68" fmla="*/ 49 w 189"/>
                <a:gd name="T69" fmla="*/ 34 h 133"/>
                <a:gd name="T70" fmla="*/ 66 w 189"/>
                <a:gd name="T71" fmla="*/ 36 h 133"/>
                <a:gd name="T72" fmla="*/ 73 w 189"/>
                <a:gd name="T73" fmla="*/ 35 h 133"/>
                <a:gd name="T74" fmla="*/ 78 w 189"/>
                <a:gd name="T75" fmla="*/ 42 h 133"/>
                <a:gd name="T76" fmla="*/ 86 w 189"/>
                <a:gd name="T77" fmla="*/ 39 h 133"/>
                <a:gd name="T78" fmla="*/ 98 w 189"/>
                <a:gd name="T79" fmla="*/ 17 h 133"/>
                <a:gd name="T80" fmla="*/ 114 w 189"/>
                <a:gd name="T81" fmla="*/ 8 h 133"/>
                <a:gd name="T82" fmla="*/ 166 w 189"/>
                <a:gd name="T83" fmla="*/ 0 h 133"/>
                <a:gd name="T84" fmla="*/ 182 w 189"/>
                <a:gd name="T85" fmla="*/ 34 h 133"/>
                <a:gd name="T86" fmla="*/ 189 w 189"/>
                <a:gd name="T87" fmla="*/ 4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9" h="133">
                  <a:moveTo>
                    <a:pt x="189" y="49"/>
                  </a:moveTo>
                  <a:lnTo>
                    <a:pt x="177" y="54"/>
                  </a:lnTo>
                  <a:lnTo>
                    <a:pt x="174" y="63"/>
                  </a:lnTo>
                  <a:lnTo>
                    <a:pt x="174" y="70"/>
                  </a:lnTo>
                  <a:lnTo>
                    <a:pt x="156" y="79"/>
                  </a:lnTo>
                  <a:lnTo>
                    <a:pt x="128" y="89"/>
                  </a:lnTo>
                  <a:lnTo>
                    <a:pt x="112" y="103"/>
                  </a:lnTo>
                  <a:lnTo>
                    <a:pt x="104" y="105"/>
                  </a:lnTo>
                  <a:lnTo>
                    <a:pt x="99" y="103"/>
                  </a:lnTo>
                  <a:lnTo>
                    <a:pt x="89" y="112"/>
                  </a:lnTo>
                  <a:lnTo>
                    <a:pt x="77" y="116"/>
                  </a:lnTo>
                  <a:lnTo>
                    <a:pt x="62" y="117"/>
                  </a:lnTo>
                  <a:lnTo>
                    <a:pt x="57" y="118"/>
                  </a:lnTo>
                  <a:lnTo>
                    <a:pt x="53" y="124"/>
                  </a:lnTo>
                  <a:lnTo>
                    <a:pt x="49" y="125"/>
                  </a:lnTo>
                  <a:lnTo>
                    <a:pt x="46" y="131"/>
                  </a:lnTo>
                  <a:lnTo>
                    <a:pt x="37" y="130"/>
                  </a:lnTo>
                  <a:lnTo>
                    <a:pt x="32" y="133"/>
                  </a:lnTo>
                  <a:lnTo>
                    <a:pt x="19" y="132"/>
                  </a:lnTo>
                  <a:lnTo>
                    <a:pt x="14" y="120"/>
                  </a:lnTo>
                  <a:lnTo>
                    <a:pt x="14" y="108"/>
                  </a:lnTo>
                  <a:lnTo>
                    <a:pt x="10" y="102"/>
                  </a:lnTo>
                  <a:lnTo>
                    <a:pt x="6" y="87"/>
                  </a:lnTo>
                  <a:lnTo>
                    <a:pt x="0" y="78"/>
                  </a:lnTo>
                  <a:lnTo>
                    <a:pt x="4" y="77"/>
                  </a:lnTo>
                  <a:lnTo>
                    <a:pt x="2" y="68"/>
                  </a:lnTo>
                  <a:lnTo>
                    <a:pt x="4" y="64"/>
                  </a:lnTo>
                  <a:lnTo>
                    <a:pt x="2" y="55"/>
                  </a:lnTo>
                  <a:lnTo>
                    <a:pt x="10" y="48"/>
                  </a:lnTo>
                  <a:lnTo>
                    <a:pt x="8" y="39"/>
                  </a:lnTo>
                  <a:lnTo>
                    <a:pt x="12" y="29"/>
                  </a:lnTo>
                  <a:lnTo>
                    <a:pt x="20" y="35"/>
                  </a:lnTo>
                  <a:lnTo>
                    <a:pt x="24" y="33"/>
                  </a:lnTo>
                  <a:lnTo>
                    <a:pt x="45" y="32"/>
                  </a:lnTo>
                  <a:lnTo>
                    <a:pt x="49" y="34"/>
                  </a:lnTo>
                  <a:lnTo>
                    <a:pt x="66" y="36"/>
                  </a:lnTo>
                  <a:lnTo>
                    <a:pt x="73" y="35"/>
                  </a:lnTo>
                  <a:lnTo>
                    <a:pt x="78" y="42"/>
                  </a:lnTo>
                  <a:lnTo>
                    <a:pt x="86" y="39"/>
                  </a:lnTo>
                  <a:lnTo>
                    <a:pt x="98" y="17"/>
                  </a:lnTo>
                  <a:lnTo>
                    <a:pt x="114" y="8"/>
                  </a:lnTo>
                  <a:lnTo>
                    <a:pt x="166" y="0"/>
                  </a:lnTo>
                  <a:lnTo>
                    <a:pt x="182" y="34"/>
                  </a:lnTo>
                  <a:lnTo>
                    <a:pt x="189" y="4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59" name="Freeform 217">
              <a:extLst>
                <a:ext uri="{FF2B5EF4-FFF2-40B4-BE49-F238E27FC236}">
                  <a16:creationId xmlns:a16="http://schemas.microsoft.com/office/drawing/2014/main" id="{59055284-4607-0C4B-AC99-8E64E5038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641" y="5069244"/>
              <a:ext cx="468516" cy="444371"/>
            </a:xfrm>
            <a:custGeom>
              <a:avLst/>
              <a:gdLst>
                <a:gd name="T0" fmla="*/ 264 w 295"/>
                <a:gd name="T1" fmla="*/ 152 h 264"/>
                <a:gd name="T2" fmla="*/ 250 w 295"/>
                <a:gd name="T3" fmla="*/ 173 h 264"/>
                <a:gd name="T4" fmla="*/ 217 w 295"/>
                <a:gd name="T5" fmla="*/ 210 h 264"/>
                <a:gd name="T6" fmla="*/ 190 w 295"/>
                <a:gd name="T7" fmla="*/ 232 h 264"/>
                <a:gd name="T8" fmla="*/ 162 w 295"/>
                <a:gd name="T9" fmla="*/ 241 h 264"/>
                <a:gd name="T10" fmla="*/ 149 w 295"/>
                <a:gd name="T11" fmla="*/ 243 h 264"/>
                <a:gd name="T12" fmla="*/ 121 w 295"/>
                <a:gd name="T13" fmla="*/ 243 h 264"/>
                <a:gd name="T14" fmla="*/ 104 w 295"/>
                <a:gd name="T15" fmla="*/ 245 h 264"/>
                <a:gd name="T16" fmla="*/ 70 w 295"/>
                <a:gd name="T17" fmla="*/ 256 h 264"/>
                <a:gd name="T18" fmla="*/ 51 w 295"/>
                <a:gd name="T19" fmla="*/ 264 h 264"/>
                <a:gd name="T20" fmla="*/ 38 w 295"/>
                <a:gd name="T21" fmla="*/ 257 h 264"/>
                <a:gd name="T22" fmla="*/ 30 w 295"/>
                <a:gd name="T23" fmla="*/ 250 h 264"/>
                <a:gd name="T24" fmla="*/ 29 w 295"/>
                <a:gd name="T25" fmla="*/ 232 h 264"/>
                <a:gd name="T26" fmla="*/ 30 w 295"/>
                <a:gd name="T27" fmla="*/ 215 h 264"/>
                <a:gd name="T28" fmla="*/ 20 w 295"/>
                <a:gd name="T29" fmla="*/ 180 h 264"/>
                <a:gd name="T30" fmla="*/ 12 w 295"/>
                <a:gd name="T31" fmla="*/ 162 h 264"/>
                <a:gd name="T32" fmla="*/ 9 w 295"/>
                <a:gd name="T33" fmla="*/ 125 h 264"/>
                <a:gd name="T34" fmla="*/ 19 w 295"/>
                <a:gd name="T35" fmla="*/ 139 h 264"/>
                <a:gd name="T36" fmla="*/ 38 w 295"/>
                <a:gd name="T37" fmla="*/ 145 h 264"/>
                <a:gd name="T38" fmla="*/ 63 w 295"/>
                <a:gd name="T39" fmla="*/ 133 h 264"/>
                <a:gd name="T40" fmla="*/ 71 w 295"/>
                <a:gd name="T41" fmla="*/ 59 h 264"/>
                <a:gd name="T42" fmla="*/ 79 w 295"/>
                <a:gd name="T43" fmla="*/ 91 h 264"/>
                <a:gd name="T44" fmla="*/ 95 w 295"/>
                <a:gd name="T45" fmla="*/ 97 h 264"/>
                <a:gd name="T46" fmla="*/ 113 w 295"/>
                <a:gd name="T47" fmla="*/ 81 h 264"/>
                <a:gd name="T48" fmla="*/ 127 w 295"/>
                <a:gd name="T49" fmla="*/ 66 h 264"/>
                <a:gd name="T50" fmla="*/ 143 w 295"/>
                <a:gd name="T51" fmla="*/ 75 h 264"/>
                <a:gd name="T52" fmla="*/ 169 w 295"/>
                <a:gd name="T53" fmla="*/ 71 h 264"/>
                <a:gd name="T54" fmla="*/ 175 w 295"/>
                <a:gd name="T55" fmla="*/ 54 h 264"/>
                <a:gd name="T56" fmla="*/ 191 w 295"/>
                <a:gd name="T57" fmla="*/ 45 h 264"/>
                <a:gd name="T58" fmla="*/ 214 w 295"/>
                <a:gd name="T59" fmla="*/ 16 h 264"/>
                <a:gd name="T60" fmla="*/ 248 w 295"/>
                <a:gd name="T61" fmla="*/ 1 h 264"/>
                <a:gd name="T62" fmla="*/ 262 w 295"/>
                <a:gd name="T63" fmla="*/ 2 h 264"/>
                <a:gd name="T64" fmla="*/ 279 w 295"/>
                <a:gd name="T65" fmla="*/ 33 h 264"/>
                <a:gd name="T66" fmla="*/ 278 w 295"/>
                <a:gd name="T67" fmla="*/ 71 h 264"/>
                <a:gd name="T68" fmla="*/ 270 w 295"/>
                <a:gd name="T69" fmla="*/ 74 h 264"/>
                <a:gd name="T70" fmla="*/ 263 w 295"/>
                <a:gd name="T71" fmla="*/ 82 h 264"/>
                <a:gd name="T72" fmla="*/ 257 w 295"/>
                <a:gd name="T73" fmla="*/ 97 h 264"/>
                <a:gd name="T74" fmla="*/ 277 w 295"/>
                <a:gd name="T75" fmla="*/ 106 h 264"/>
                <a:gd name="T76" fmla="*/ 295 w 295"/>
                <a:gd name="T77" fmla="*/ 97 h 264"/>
                <a:gd name="T78" fmla="*/ 286 w 295"/>
                <a:gd name="T79" fmla="*/ 129 h 264"/>
                <a:gd name="T80" fmla="*/ 268 w 295"/>
                <a:gd name="T81" fmla="*/ 14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264">
                  <a:moveTo>
                    <a:pt x="268" y="149"/>
                  </a:moveTo>
                  <a:lnTo>
                    <a:pt x="264" y="152"/>
                  </a:lnTo>
                  <a:lnTo>
                    <a:pt x="256" y="163"/>
                  </a:lnTo>
                  <a:lnTo>
                    <a:pt x="250" y="173"/>
                  </a:lnTo>
                  <a:lnTo>
                    <a:pt x="239" y="188"/>
                  </a:lnTo>
                  <a:lnTo>
                    <a:pt x="217" y="210"/>
                  </a:lnTo>
                  <a:lnTo>
                    <a:pt x="204" y="222"/>
                  </a:lnTo>
                  <a:lnTo>
                    <a:pt x="190" y="232"/>
                  </a:lnTo>
                  <a:lnTo>
                    <a:pt x="171" y="240"/>
                  </a:lnTo>
                  <a:lnTo>
                    <a:pt x="162" y="241"/>
                  </a:lnTo>
                  <a:lnTo>
                    <a:pt x="159" y="246"/>
                  </a:lnTo>
                  <a:lnTo>
                    <a:pt x="149" y="243"/>
                  </a:lnTo>
                  <a:lnTo>
                    <a:pt x="140" y="247"/>
                  </a:lnTo>
                  <a:lnTo>
                    <a:pt x="121" y="243"/>
                  </a:lnTo>
                  <a:lnTo>
                    <a:pt x="111" y="246"/>
                  </a:lnTo>
                  <a:lnTo>
                    <a:pt x="104" y="245"/>
                  </a:lnTo>
                  <a:lnTo>
                    <a:pt x="85" y="253"/>
                  </a:lnTo>
                  <a:lnTo>
                    <a:pt x="70" y="256"/>
                  </a:lnTo>
                  <a:lnTo>
                    <a:pt x="59" y="264"/>
                  </a:lnTo>
                  <a:lnTo>
                    <a:pt x="51" y="264"/>
                  </a:lnTo>
                  <a:lnTo>
                    <a:pt x="44" y="257"/>
                  </a:lnTo>
                  <a:lnTo>
                    <a:pt x="38" y="257"/>
                  </a:lnTo>
                  <a:lnTo>
                    <a:pt x="31" y="247"/>
                  </a:lnTo>
                  <a:lnTo>
                    <a:pt x="30" y="250"/>
                  </a:lnTo>
                  <a:lnTo>
                    <a:pt x="28" y="245"/>
                  </a:lnTo>
                  <a:lnTo>
                    <a:pt x="29" y="232"/>
                  </a:lnTo>
                  <a:lnTo>
                    <a:pt x="24" y="219"/>
                  </a:lnTo>
                  <a:lnTo>
                    <a:pt x="30" y="215"/>
                  </a:lnTo>
                  <a:lnTo>
                    <a:pt x="30" y="199"/>
                  </a:lnTo>
                  <a:lnTo>
                    <a:pt x="20" y="180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0" y="135"/>
                  </a:lnTo>
                  <a:lnTo>
                    <a:pt x="9" y="125"/>
                  </a:lnTo>
                  <a:lnTo>
                    <a:pt x="16" y="131"/>
                  </a:lnTo>
                  <a:lnTo>
                    <a:pt x="19" y="139"/>
                  </a:lnTo>
                  <a:lnTo>
                    <a:pt x="27" y="141"/>
                  </a:lnTo>
                  <a:lnTo>
                    <a:pt x="38" y="145"/>
                  </a:lnTo>
                  <a:lnTo>
                    <a:pt x="47" y="143"/>
                  </a:lnTo>
                  <a:lnTo>
                    <a:pt x="63" y="133"/>
                  </a:lnTo>
                  <a:lnTo>
                    <a:pt x="67" y="56"/>
                  </a:lnTo>
                  <a:lnTo>
                    <a:pt x="71" y="59"/>
                  </a:lnTo>
                  <a:lnTo>
                    <a:pt x="81" y="79"/>
                  </a:lnTo>
                  <a:lnTo>
                    <a:pt x="79" y="91"/>
                  </a:lnTo>
                  <a:lnTo>
                    <a:pt x="83" y="99"/>
                  </a:lnTo>
                  <a:lnTo>
                    <a:pt x="95" y="97"/>
                  </a:lnTo>
                  <a:lnTo>
                    <a:pt x="105" y="87"/>
                  </a:lnTo>
                  <a:lnTo>
                    <a:pt x="113" y="81"/>
                  </a:lnTo>
                  <a:lnTo>
                    <a:pt x="118" y="71"/>
                  </a:lnTo>
                  <a:lnTo>
                    <a:pt x="127" y="66"/>
                  </a:lnTo>
                  <a:lnTo>
                    <a:pt x="135" y="69"/>
                  </a:lnTo>
                  <a:lnTo>
                    <a:pt x="143" y="75"/>
                  </a:lnTo>
                  <a:lnTo>
                    <a:pt x="157" y="76"/>
                  </a:lnTo>
                  <a:lnTo>
                    <a:pt x="169" y="71"/>
                  </a:lnTo>
                  <a:lnTo>
                    <a:pt x="171" y="64"/>
                  </a:lnTo>
                  <a:lnTo>
                    <a:pt x="175" y="54"/>
                  </a:lnTo>
                  <a:lnTo>
                    <a:pt x="185" y="53"/>
                  </a:lnTo>
                  <a:lnTo>
                    <a:pt x="191" y="45"/>
                  </a:lnTo>
                  <a:lnTo>
                    <a:pt x="197" y="31"/>
                  </a:lnTo>
                  <a:lnTo>
                    <a:pt x="214" y="16"/>
                  </a:lnTo>
                  <a:lnTo>
                    <a:pt x="240" y="0"/>
                  </a:lnTo>
                  <a:lnTo>
                    <a:pt x="248" y="1"/>
                  </a:lnTo>
                  <a:lnTo>
                    <a:pt x="256" y="4"/>
                  </a:lnTo>
                  <a:lnTo>
                    <a:pt x="262" y="2"/>
                  </a:lnTo>
                  <a:lnTo>
                    <a:pt x="272" y="4"/>
                  </a:lnTo>
                  <a:lnTo>
                    <a:pt x="279" y="33"/>
                  </a:lnTo>
                  <a:lnTo>
                    <a:pt x="282" y="48"/>
                  </a:lnTo>
                  <a:lnTo>
                    <a:pt x="278" y="71"/>
                  </a:lnTo>
                  <a:lnTo>
                    <a:pt x="279" y="78"/>
                  </a:lnTo>
                  <a:lnTo>
                    <a:pt x="270" y="74"/>
                  </a:lnTo>
                  <a:lnTo>
                    <a:pt x="265" y="76"/>
                  </a:lnTo>
                  <a:lnTo>
                    <a:pt x="263" y="82"/>
                  </a:lnTo>
                  <a:lnTo>
                    <a:pt x="257" y="90"/>
                  </a:lnTo>
                  <a:lnTo>
                    <a:pt x="257" y="97"/>
                  </a:lnTo>
                  <a:lnTo>
                    <a:pt x="267" y="108"/>
                  </a:lnTo>
                  <a:lnTo>
                    <a:pt x="277" y="106"/>
                  </a:lnTo>
                  <a:lnTo>
                    <a:pt x="281" y="97"/>
                  </a:lnTo>
                  <a:lnTo>
                    <a:pt x="295" y="97"/>
                  </a:lnTo>
                  <a:lnTo>
                    <a:pt x="289" y="112"/>
                  </a:lnTo>
                  <a:lnTo>
                    <a:pt x="286" y="129"/>
                  </a:lnTo>
                  <a:lnTo>
                    <a:pt x="281" y="139"/>
                  </a:lnTo>
                  <a:lnTo>
                    <a:pt x="268" y="149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0" name="Freeform 218">
              <a:extLst>
                <a:ext uri="{FF2B5EF4-FFF2-40B4-BE49-F238E27FC236}">
                  <a16:creationId xmlns:a16="http://schemas.microsoft.com/office/drawing/2014/main" id="{8DFFBF9E-7CBE-3C4F-AFDD-E36954822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632" y="5299845"/>
              <a:ext cx="66704" cy="69012"/>
            </a:xfrm>
            <a:custGeom>
              <a:avLst/>
              <a:gdLst>
                <a:gd name="T0" fmla="*/ 36 w 42"/>
                <a:gd name="T1" fmla="*/ 6 h 41"/>
                <a:gd name="T2" fmla="*/ 29 w 42"/>
                <a:gd name="T3" fmla="*/ 0 h 41"/>
                <a:gd name="T4" fmla="*/ 20 w 42"/>
                <a:gd name="T5" fmla="*/ 4 h 41"/>
                <a:gd name="T6" fmla="*/ 10 w 42"/>
                <a:gd name="T7" fmla="*/ 12 h 41"/>
                <a:gd name="T8" fmla="*/ 0 w 42"/>
                <a:gd name="T9" fmla="*/ 25 h 41"/>
                <a:gd name="T10" fmla="*/ 12 w 42"/>
                <a:gd name="T11" fmla="*/ 41 h 41"/>
                <a:gd name="T12" fmla="*/ 18 w 42"/>
                <a:gd name="T13" fmla="*/ 39 h 41"/>
                <a:gd name="T14" fmla="*/ 22 w 42"/>
                <a:gd name="T15" fmla="*/ 32 h 41"/>
                <a:gd name="T16" fmla="*/ 32 w 42"/>
                <a:gd name="T17" fmla="*/ 29 h 41"/>
                <a:gd name="T18" fmla="*/ 36 w 42"/>
                <a:gd name="T19" fmla="*/ 22 h 41"/>
                <a:gd name="T20" fmla="*/ 42 w 42"/>
                <a:gd name="T21" fmla="*/ 12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29" y="0"/>
                  </a:lnTo>
                  <a:lnTo>
                    <a:pt x="20" y="4"/>
                  </a:lnTo>
                  <a:lnTo>
                    <a:pt x="10" y="12"/>
                  </a:lnTo>
                  <a:lnTo>
                    <a:pt x="0" y="25"/>
                  </a:lnTo>
                  <a:lnTo>
                    <a:pt x="12" y="41"/>
                  </a:lnTo>
                  <a:lnTo>
                    <a:pt x="18" y="39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36" y="22"/>
                  </a:lnTo>
                  <a:lnTo>
                    <a:pt x="42" y="12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1" name="Freeform 219">
              <a:extLst>
                <a:ext uri="{FF2B5EF4-FFF2-40B4-BE49-F238E27FC236}">
                  <a16:creationId xmlns:a16="http://schemas.microsoft.com/office/drawing/2014/main" id="{8699A828-1F73-134A-B5E4-FBCC9197E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753" y="4586158"/>
              <a:ext cx="341461" cy="340011"/>
            </a:xfrm>
            <a:custGeom>
              <a:avLst/>
              <a:gdLst>
                <a:gd name="T0" fmla="*/ 202 w 215"/>
                <a:gd name="T1" fmla="*/ 20 h 202"/>
                <a:gd name="T2" fmla="*/ 211 w 215"/>
                <a:gd name="T3" fmla="*/ 30 h 202"/>
                <a:gd name="T4" fmla="*/ 215 w 215"/>
                <a:gd name="T5" fmla="*/ 47 h 202"/>
                <a:gd name="T6" fmla="*/ 211 w 215"/>
                <a:gd name="T7" fmla="*/ 53 h 202"/>
                <a:gd name="T8" fmla="*/ 207 w 215"/>
                <a:gd name="T9" fmla="*/ 70 h 202"/>
                <a:gd name="T10" fmla="*/ 210 w 215"/>
                <a:gd name="T11" fmla="*/ 87 h 202"/>
                <a:gd name="T12" fmla="*/ 204 w 215"/>
                <a:gd name="T13" fmla="*/ 94 h 202"/>
                <a:gd name="T14" fmla="*/ 198 w 215"/>
                <a:gd name="T15" fmla="*/ 113 h 202"/>
                <a:gd name="T16" fmla="*/ 208 w 215"/>
                <a:gd name="T17" fmla="*/ 119 h 202"/>
                <a:gd name="T18" fmla="*/ 152 w 215"/>
                <a:gd name="T19" fmla="*/ 136 h 202"/>
                <a:gd name="T20" fmla="*/ 153 w 215"/>
                <a:gd name="T21" fmla="*/ 151 h 202"/>
                <a:gd name="T22" fmla="*/ 139 w 215"/>
                <a:gd name="T23" fmla="*/ 154 h 202"/>
                <a:gd name="T24" fmla="*/ 128 w 215"/>
                <a:gd name="T25" fmla="*/ 162 h 202"/>
                <a:gd name="T26" fmla="*/ 126 w 215"/>
                <a:gd name="T27" fmla="*/ 169 h 202"/>
                <a:gd name="T28" fmla="*/ 119 w 215"/>
                <a:gd name="T29" fmla="*/ 171 h 202"/>
                <a:gd name="T30" fmla="*/ 103 w 215"/>
                <a:gd name="T31" fmla="*/ 188 h 202"/>
                <a:gd name="T32" fmla="*/ 92 w 215"/>
                <a:gd name="T33" fmla="*/ 201 h 202"/>
                <a:gd name="T34" fmla="*/ 86 w 215"/>
                <a:gd name="T35" fmla="*/ 202 h 202"/>
                <a:gd name="T36" fmla="*/ 80 w 215"/>
                <a:gd name="T37" fmla="*/ 199 h 202"/>
                <a:gd name="T38" fmla="*/ 60 w 215"/>
                <a:gd name="T39" fmla="*/ 197 h 202"/>
                <a:gd name="T40" fmla="*/ 57 w 215"/>
                <a:gd name="T41" fmla="*/ 195 h 202"/>
                <a:gd name="T42" fmla="*/ 57 w 215"/>
                <a:gd name="T43" fmla="*/ 194 h 202"/>
                <a:gd name="T44" fmla="*/ 50 w 215"/>
                <a:gd name="T45" fmla="*/ 189 h 202"/>
                <a:gd name="T46" fmla="*/ 38 w 215"/>
                <a:gd name="T47" fmla="*/ 188 h 202"/>
                <a:gd name="T48" fmla="*/ 23 w 215"/>
                <a:gd name="T49" fmla="*/ 193 h 202"/>
                <a:gd name="T50" fmla="*/ 12 w 215"/>
                <a:gd name="T51" fmla="*/ 180 h 202"/>
                <a:gd name="T52" fmla="*/ 0 w 215"/>
                <a:gd name="T53" fmla="*/ 163 h 202"/>
                <a:gd name="T54" fmla="*/ 2 w 215"/>
                <a:gd name="T55" fmla="*/ 96 h 202"/>
                <a:gd name="T56" fmla="*/ 41 w 215"/>
                <a:gd name="T57" fmla="*/ 97 h 202"/>
                <a:gd name="T58" fmla="*/ 39 w 215"/>
                <a:gd name="T59" fmla="*/ 90 h 202"/>
                <a:gd name="T60" fmla="*/ 42 w 215"/>
                <a:gd name="T61" fmla="*/ 82 h 202"/>
                <a:gd name="T62" fmla="*/ 39 w 215"/>
                <a:gd name="T63" fmla="*/ 72 h 202"/>
                <a:gd name="T64" fmla="*/ 41 w 215"/>
                <a:gd name="T65" fmla="*/ 62 h 202"/>
                <a:gd name="T66" fmla="*/ 40 w 215"/>
                <a:gd name="T67" fmla="*/ 55 h 202"/>
                <a:gd name="T68" fmla="*/ 46 w 215"/>
                <a:gd name="T69" fmla="*/ 56 h 202"/>
                <a:gd name="T70" fmla="*/ 47 w 215"/>
                <a:gd name="T71" fmla="*/ 63 h 202"/>
                <a:gd name="T72" fmla="*/ 55 w 215"/>
                <a:gd name="T73" fmla="*/ 62 h 202"/>
                <a:gd name="T74" fmla="*/ 67 w 215"/>
                <a:gd name="T75" fmla="*/ 64 h 202"/>
                <a:gd name="T76" fmla="*/ 73 w 215"/>
                <a:gd name="T77" fmla="*/ 73 h 202"/>
                <a:gd name="T78" fmla="*/ 87 w 215"/>
                <a:gd name="T79" fmla="*/ 76 h 202"/>
                <a:gd name="T80" fmla="*/ 99 w 215"/>
                <a:gd name="T81" fmla="*/ 70 h 202"/>
                <a:gd name="T82" fmla="*/ 102 w 215"/>
                <a:gd name="T83" fmla="*/ 81 h 202"/>
                <a:gd name="T84" fmla="*/ 116 w 215"/>
                <a:gd name="T85" fmla="*/ 83 h 202"/>
                <a:gd name="T86" fmla="*/ 123 w 215"/>
                <a:gd name="T87" fmla="*/ 92 h 202"/>
                <a:gd name="T88" fmla="*/ 130 w 215"/>
                <a:gd name="T89" fmla="*/ 104 h 202"/>
                <a:gd name="T90" fmla="*/ 144 w 215"/>
                <a:gd name="T91" fmla="*/ 104 h 202"/>
                <a:gd name="T92" fmla="*/ 143 w 215"/>
                <a:gd name="T93" fmla="*/ 82 h 202"/>
                <a:gd name="T94" fmla="*/ 138 w 215"/>
                <a:gd name="T95" fmla="*/ 85 h 202"/>
                <a:gd name="T96" fmla="*/ 126 w 215"/>
                <a:gd name="T97" fmla="*/ 77 h 202"/>
                <a:gd name="T98" fmla="*/ 121 w 215"/>
                <a:gd name="T99" fmla="*/ 73 h 202"/>
                <a:gd name="T100" fmla="*/ 123 w 215"/>
                <a:gd name="T101" fmla="*/ 53 h 202"/>
                <a:gd name="T102" fmla="*/ 127 w 215"/>
                <a:gd name="T103" fmla="*/ 28 h 202"/>
                <a:gd name="T104" fmla="*/ 123 w 215"/>
                <a:gd name="T105" fmla="*/ 19 h 202"/>
                <a:gd name="T106" fmla="*/ 129 w 215"/>
                <a:gd name="T107" fmla="*/ 6 h 202"/>
                <a:gd name="T108" fmla="*/ 134 w 215"/>
                <a:gd name="T109" fmla="*/ 3 h 202"/>
                <a:gd name="T110" fmla="*/ 158 w 215"/>
                <a:gd name="T111" fmla="*/ 0 h 202"/>
                <a:gd name="T112" fmla="*/ 166 w 215"/>
                <a:gd name="T113" fmla="*/ 2 h 202"/>
                <a:gd name="T114" fmla="*/ 173 w 215"/>
                <a:gd name="T115" fmla="*/ 7 h 202"/>
                <a:gd name="T116" fmla="*/ 180 w 215"/>
                <a:gd name="T117" fmla="*/ 11 h 202"/>
                <a:gd name="T118" fmla="*/ 192 w 215"/>
                <a:gd name="T119" fmla="*/ 14 h 202"/>
                <a:gd name="T120" fmla="*/ 202 w 215"/>
                <a:gd name="T121" fmla="*/ 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" h="202">
                  <a:moveTo>
                    <a:pt x="202" y="20"/>
                  </a:moveTo>
                  <a:lnTo>
                    <a:pt x="211" y="30"/>
                  </a:lnTo>
                  <a:lnTo>
                    <a:pt x="215" y="47"/>
                  </a:lnTo>
                  <a:lnTo>
                    <a:pt x="211" y="53"/>
                  </a:lnTo>
                  <a:lnTo>
                    <a:pt x="207" y="70"/>
                  </a:lnTo>
                  <a:lnTo>
                    <a:pt x="210" y="87"/>
                  </a:lnTo>
                  <a:lnTo>
                    <a:pt x="204" y="94"/>
                  </a:lnTo>
                  <a:lnTo>
                    <a:pt x="198" y="113"/>
                  </a:lnTo>
                  <a:lnTo>
                    <a:pt x="208" y="119"/>
                  </a:lnTo>
                  <a:lnTo>
                    <a:pt x="152" y="136"/>
                  </a:lnTo>
                  <a:lnTo>
                    <a:pt x="153" y="151"/>
                  </a:lnTo>
                  <a:lnTo>
                    <a:pt x="139" y="154"/>
                  </a:lnTo>
                  <a:lnTo>
                    <a:pt x="128" y="162"/>
                  </a:lnTo>
                  <a:lnTo>
                    <a:pt x="126" y="169"/>
                  </a:lnTo>
                  <a:lnTo>
                    <a:pt x="119" y="171"/>
                  </a:lnTo>
                  <a:lnTo>
                    <a:pt x="103" y="188"/>
                  </a:lnTo>
                  <a:lnTo>
                    <a:pt x="92" y="201"/>
                  </a:lnTo>
                  <a:lnTo>
                    <a:pt x="86" y="202"/>
                  </a:lnTo>
                  <a:lnTo>
                    <a:pt x="80" y="199"/>
                  </a:lnTo>
                  <a:lnTo>
                    <a:pt x="60" y="197"/>
                  </a:lnTo>
                  <a:lnTo>
                    <a:pt x="57" y="195"/>
                  </a:lnTo>
                  <a:lnTo>
                    <a:pt x="57" y="194"/>
                  </a:lnTo>
                  <a:lnTo>
                    <a:pt x="50" y="189"/>
                  </a:lnTo>
                  <a:lnTo>
                    <a:pt x="38" y="188"/>
                  </a:lnTo>
                  <a:lnTo>
                    <a:pt x="23" y="193"/>
                  </a:lnTo>
                  <a:lnTo>
                    <a:pt x="12" y="180"/>
                  </a:lnTo>
                  <a:lnTo>
                    <a:pt x="0" y="163"/>
                  </a:lnTo>
                  <a:lnTo>
                    <a:pt x="2" y="96"/>
                  </a:lnTo>
                  <a:lnTo>
                    <a:pt x="41" y="97"/>
                  </a:lnTo>
                  <a:lnTo>
                    <a:pt x="39" y="90"/>
                  </a:lnTo>
                  <a:lnTo>
                    <a:pt x="42" y="82"/>
                  </a:lnTo>
                  <a:lnTo>
                    <a:pt x="39" y="72"/>
                  </a:lnTo>
                  <a:lnTo>
                    <a:pt x="41" y="62"/>
                  </a:lnTo>
                  <a:lnTo>
                    <a:pt x="40" y="55"/>
                  </a:lnTo>
                  <a:lnTo>
                    <a:pt x="46" y="56"/>
                  </a:lnTo>
                  <a:lnTo>
                    <a:pt x="47" y="63"/>
                  </a:lnTo>
                  <a:lnTo>
                    <a:pt x="55" y="62"/>
                  </a:lnTo>
                  <a:lnTo>
                    <a:pt x="67" y="64"/>
                  </a:lnTo>
                  <a:lnTo>
                    <a:pt x="73" y="73"/>
                  </a:lnTo>
                  <a:lnTo>
                    <a:pt x="87" y="76"/>
                  </a:lnTo>
                  <a:lnTo>
                    <a:pt x="99" y="70"/>
                  </a:lnTo>
                  <a:lnTo>
                    <a:pt x="102" y="81"/>
                  </a:lnTo>
                  <a:lnTo>
                    <a:pt x="116" y="83"/>
                  </a:lnTo>
                  <a:lnTo>
                    <a:pt x="123" y="92"/>
                  </a:lnTo>
                  <a:lnTo>
                    <a:pt x="130" y="104"/>
                  </a:lnTo>
                  <a:lnTo>
                    <a:pt x="144" y="104"/>
                  </a:lnTo>
                  <a:lnTo>
                    <a:pt x="143" y="82"/>
                  </a:lnTo>
                  <a:lnTo>
                    <a:pt x="138" y="85"/>
                  </a:lnTo>
                  <a:lnTo>
                    <a:pt x="126" y="77"/>
                  </a:lnTo>
                  <a:lnTo>
                    <a:pt x="121" y="73"/>
                  </a:lnTo>
                  <a:lnTo>
                    <a:pt x="123" y="53"/>
                  </a:lnTo>
                  <a:lnTo>
                    <a:pt x="127" y="28"/>
                  </a:lnTo>
                  <a:lnTo>
                    <a:pt x="123" y="19"/>
                  </a:lnTo>
                  <a:lnTo>
                    <a:pt x="129" y="6"/>
                  </a:lnTo>
                  <a:lnTo>
                    <a:pt x="134" y="3"/>
                  </a:lnTo>
                  <a:lnTo>
                    <a:pt x="158" y="0"/>
                  </a:lnTo>
                  <a:lnTo>
                    <a:pt x="166" y="2"/>
                  </a:lnTo>
                  <a:lnTo>
                    <a:pt x="173" y="7"/>
                  </a:lnTo>
                  <a:lnTo>
                    <a:pt x="180" y="11"/>
                  </a:lnTo>
                  <a:lnTo>
                    <a:pt x="192" y="14"/>
                  </a:lnTo>
                  <a:lnTo>
                    <a:pt x="202" y="2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2" name="Freeform 220">
              <a:extLst>
                <a:ext uri="{FF2B5EF4-FFF2-40B4-BE49-F238E27FC236}">
                  <a16:creationId xmlns:a16="http://schemas.microsoft.com/office/drawing/2014/main" id="{0E398DB7-D6E0-C54D-8B7A-1BB754BE3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045" y="4840325"/>
              <a:ext cx="220758" cy="235651"/>
            </a:xfrm>
            <a:custGeom>
              <a:avLst/>
              <a:gdLst>
                <a:gd name="T0" fmla="*/ 103 w 139"/>
                <a:gd name="T1" fmla="*/ 140 h 140"/>
                <a:gd name="T2" fmla="*/ 93 w 139"/>
                <a:gd name="T3" fmla="*/ 138 h 140"/>
                <a:gd name="T4" fmla="*/ 87 w 139"/>
                <a:gd name="T5" fmla="*/ 140 h 140"/>
                <a:gd name="T6" fmla="*/ 79 w 139"/>
                <a:gd name="T7" fmla="*/ 137 h 140"/>
                <a:gd name="T8" fmla="*/ 71 w 139"/>
                <a:gd name="T9" fmla="*/ 136 h 140"/>
                <a:gd name="T10" fmla="*/ 60 w 139"/>
                <a:gd name="T11" fmla="*/ 127 h 140"/>
                <a:gd name="T12" fmla="*/ 47 w 139"/>
                <a:gd name="T13" fmla="*/ 124 h 140"/>
                <a:gd name="T14" fmla="*/ 42 w 139"/>
                <a:gd name="T15" fmla="*/ 111 h 140"/>
                <a:gd name="T16" fmla="*/ 42 w 139"/>
                <a:gd name="T17" fmla="*/ 103 h 140"/>
                <a:gd name="T18" fmla="*/ 35 w 139"/>
                <a:gd name="T19" fmla="*/ 101 h 140"/>
                <a:gd name="T20" fmla="*/ 15 w 139"/>
                <a:gd name="T21" fmla="*/ 78 h 140"/>
                <a:gd name="T22" fmla="*/ 10 w 139"/>
                <a:gd name="T23" fmla="*/ 66 h 140"/>
                <a:gd name="T24" fmla="*/ 6 w 139"/>
                <a:gd name="T25" fmla="*/ 63 h 140"/>
                <a:gd name="T26" fmla="*/ 0 w 139"/>
                <a:gd name="T27" fmla="*/ 46 h 140"/>
                <a:gd name="T28" fmla="*/ 20 w 139"/>
                <a:gd name="T29" fmla="*/ 48 h 140"/>
                <a:gd name="T30" fmla="*/ 26 w 139"/>
                <a:gd name="T31" fmla="*/ 51 h 140"/>
                <a:gd name="T32" fmla="*/ 32 w 139"/>
                <a:gd name="T33" fmla="*/ 50 h 140"/>
                <a:gd name="T34" fmla="*/ 43 w 139"/>
                <a:gd name="T35" fmla="*/ 37 h 140"/>
                <a:gd name="T36" fmla="*/ 59 w 139"/>
                <a:gd name="T37" fmla="*/ 20 h 140"/>
                <a:gd name="T38" fmla="*/ 66 w 139"/>
                <a:gd name="T39" fmla="*/ 18 h 140"/>
                <a:gd name="T40" fmla="*/ 68 w 139"/>
                <a:gd name="T41" fmla="*/ 11 h 140"/>
                <a:gd name="T42" fmla="*/ 79 w 139"/>
                <a:gd name="T43" fmla="*/ 3 h 140"/>
                <a:gd name="T44" fmla="*/ 93 w 139"/>
                <a:gd name="T45" fmla="*/ 0 h 140"/>
                <a:gd name="T46" fmla="*/ 94 w 139"/>
                <a:gd name="T47" fmla="*/ 7 h 140"/>
                <a:gd name="T48" fmla="*/ 109 w 139"/>
                <a:gd name="T49" fmla="*/ 7 h 140"/>
                <a:gd name="T50" fmla="*/ 117 w 139"/>
                <a:gd name="T51" fmla="*/ 11 h 140"/>
                <a:gd name="T52" fmla="*/ 121 w 139"/>
                <a:gd name="T53" fmla="*/ 16 h 140"/>
                <a:gd name="T54" fmla="*/ 130 w 139"/>
                <a:gd name="T55" fmla="*/ 18 h 140"/>
                <a:gd name="T56" fmla="*/ 139 w 139"/>
                <a:gd name="T57" fmla="*/ 25 h 140"/>
                <a:gd name="T58" fmla="*/ 138 w 139"/>
                <a:gd name="T59" fmla="*/ 51 h 140"/>
                <a:gd name="T60" fmla="*/ 133 w 139"/>
                <a:gd name="T61" fmla="*/ 65 h 140"/>
                <a:gd name="T62" fmla="*/ 132 w 139"/>
                <a:gd name="T63" fmla="*/ 81 h 140"/>
                <a:gd name="T64" fmla="*/ 134 w 139"/>
                <a:gd name="T65" fmla="*/ 87 h 140"/>
                <a:gd name="T66" fmla="*/ 131 w 139"/>
                <a:gd name="T67" fmla="*/ 99 h 140"/>
                <a:gd name="T68" fmla="*/ 129 w 139"/>
                <a:gd name="T69" fmla="*/ 101 h 140"/>
                <a:gd name="T70" fmla="*/ 123 w 139"/>
                <a:gd name="T71" fmla="*/ 116 h 140"/>
                <a:gd name="T72" fmla="*/ 103 w 139"/>
                <a:gd name="T7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140">
                  <a:moveTo>
                    <a:pt x="103" y="140"/>
                  </a:moveTo>
                  <a:lnTo>
                    <a:pt x="93" y="138"/>
                  </a:lnTo>
                  <a:lnTo>
                    <a:pt x="87" y="140"/>
                  </a:lnTo>
                  <a:lnTo>
                    <a:pt x="79" y="137"/>
                  </a:lnTo>
                  <a:lnTo>
                    <a:pt x="71" y="136"/>
                  </a:lnTo>
                  <a:lnTo>
                    <a:pt x="60" y="127"/>
                  </a:lnTo>
                  <a:lnTo>
                    <a:pt x="47" y="124"/>
                  </a:lnTo>
                  <a:lnTo>
                    <a:pt x="42" y="111"/>
                  </a:lnTo>
                  <a:lnTo>
                    <a:pt x="42" y="103"/>
                  </a:lnTo>
                  <a:lnTo>
                    <a:pt x="35" y="101"/>
                  </a:lnTo>
                  <a:lnTo>
                    <a:pt x="15" y="78"/>
                  </a:lnTo>
                  <a:lnTo>
                    <a:pt x="10" y="66"/>
                  </a:lnTo>
                  <a:lnTo>
                    <a:pt x="6" y="63"/>
                  </a:lnTo>
                  <a:lnTo>
                    <a:pt x="0" y="46"/>
                  </a:lnTo>
                  <a:lnTo>
                    <a:pt x="20" y="48"/>
                  </a:lnTo>
                  <a:lnTo>
                    <a:pt x="26" y="51"/>
                  </a:lnTo>
                  <a:lnTo>
                    <a:pt x="32" y="50"/>
                  </a:lnTo>
                  <a:lnTo>
                    <a:pt x="43" y="37"/>
                  </a:lnTo>
                  <a:lnTo>
                    <a:pt x="59" y="20"/>
                  </a:lnTo>
                  <a:lnTo>
                    <a:pt x="66" y="18"/>
                  </a:lnTo>
                  <a:lnTo>
                    <a:pt x="68" y="11"/>
                  </a:lnTo>
                  <a:lnTo>
                    <a:pt x="79" y="3"/>
                  </a:lnTo>
                  <a:lnTo>
                    <a:pt x="93" y="0"/>
                  </a:lnTo>
                  <a:lnTo>
                    <a:pt x="94" y="7"/>
                  </a:lnTo>
                  <a:lnTo>
                    <a:pt x="109" y="7"/>
                  </a:lnTo>
                  <a:lnTo>
                    <a:pt x="117" y="11"/>
                  </a:lnTo>
                  <a:lnTo>
                    <a:pt x="121" y="16"/>
                  </a:lnTo>
                  <a:lnTo>
                    <a:pt x="130" y="18"/>
                  </a:lnTo>
                  <a:lnTo>
                    <a:pt x="139" y="25"/>
                  </a:lnTo>
                  <a:lnTo>
                    <a:pt x="138" y="51"/>
                  </a:lnTo>
                  <a:lnTo>
                    <a:pt x="133" y="65"/>
                  </a:lnTo>
                  <a:lnTo>
                    <a:pt x="132" y="81"/>
                  </a:lnTo>
                  <a:lnTo>
                    <a:pt x="134" y="87"/>
                  </a:lnTo>
                  <a:lnTo>
                    <a:pt x="131" y="99"/>
                  </a:lnTo>
                  <a:lnTo>
                    <a:pt x="129" y="101"/>
                  </a:lnTo>
                  <a:lnTo>
                    <a:pt x="123" y="116"/>
                  </a:lnTo>
                  <a:lnTo>
                    <a:pt x="103" y="140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3" name="Freeform 221">
              <a:extLst>
                <a:ext uri="{FF2B5EF4-FFF2-40B4-BE49-F238E27FC236}">
                  <a16:creationId xmlns:a16="http://schemas.microsoft.com/office/drawing/2014/main" id="{26C54275-F952-F344-AAD7-D0C562FC0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755" y="1706160"/>
              <a:ext cx="3486076" cy="1154692"/>
            </a:xfrm>
            <a:custGeom>
              <a:avLst/>
              <a:gdLst>
                <a:gd name="T0" fmla="*/ 751 w 2195"/>
                <a:gd name="T1" fmla="*/ 25 h 686"/>
                <a:gd name="T2" fmla="*/ 649 w 2195"/>
                <a:gd name="T3" fmla="*/ 59 h 686"/>
                <a:gd name="T4" fmla="*/ 594 w 2195"/>
                <a:gd name="T5" fmla="*/ 101 h 686"/>
                <a:gd name="T6" fmla="*/ 603 w 2195"/>
                <a:gd name="T7" fmla="*/ 140 h 686"/>
                <a:gd name="T8" fmla="*/ 600 w 2195"/>
                <a:gd name="T9" fmla="*/ 189 h 686"/>
                <a:gd name="T10" fmla="*/ 541 w 2195"/>
                <a:gd name="T11" fmla="*/ 77 h 686"/>
                <a:gd name="T12" fmla="*/ 524 w 2195"/>
                <a:gd name="T13" fmla="*/ 135 h 686"/>
                <a:gd name="T14" fmla="*/ 434 w 2195"/>
                <a:gd name="T15" fmla="*/ 142 h 686"/>
                <a:gd name="T16" fmla="*/ 337 w 2195"/>
                <a:gd name="T17" fmla="*/ 143 h 686"/>
                <a:gd name="T18" fmla="*/ 241 w 2195"/>
                <a:gd name="T19" fmla="*/ 154 h 686"/>
                <a:gd name="T20" fmla="*/ 172 w 2195"/>
                <a:gd name="T21" fmla="*/ 204 h 686"/>
                <a:gd name="T22" fmla="*/ 111 w 2195"/>
                <a:gd name="T23" fmla="*/ 223 h 686"/>
                <a:gd name="T24" fmla="*/ 177 w 2195"/>
                <a:gd name="T25" fmla="*/ 168 h 686"/>
                <a:gd name="T26" fmla="*/ 1 w 2195"/>
                <a:gd name="T27" fmla="*/ 152 h 686"/>
                <a:gd name="T28" fmla="*/ 67 w 2195"/>
                <a:gd name="T29" fmla="*/ 262 h 686"/>
                <a:gd name="T30" fmla="*/ 30 w 2195"/>
                <a:gd name="T31" fmla="*/ 356 h 686"/>
                <a:gd name="T32" fmla="*/ 95 w 2195"/>
                <a:gd name="T33" fmla="*/ 403 h 686"/>
                <a:gd name="T34" fmla="*/ 111 w 2195"/>
                <a:gd name="T35" fmla="*/ 441 h 686"/>
                <a:gd name="T36" fmla="*/ 161 w 2195"/>
                <a:gd name="T37" fmla="*/ 469 h 686"/>
                <a:gd name="T38" fmla="*/ 227 w 2195"/>
                <a:gd name="T39" fmla="*/ 507 h 686"/>
                <a:gd name="T40" fmla="*/ 240 w 2195"/>
                <a:gd name="T41" fmla="*/ 555 h 686"/>
                <a:gd name="T42" fmla="*/ 239 w 2195"/>
                <a:gd name="T43" fmla="*/ 614 h 686"/>
                <a:gd name="T44" fmla="*/ 363 w 2195"/>
                <a:gd name="T45" fmla="*/ 654 h 686"/>
                <a:gd name="T46" fmla="*/ 434 w 2195"/>
                <a:gd name="T47" fmla="*/ 672 h 686"/>
                <a:gd name="T48" fmla="*/ 412 w 2195"/>
                <a:gd name="T49" fmla="*/ 564 h 686"/>
                <a:gd name="T50" fmla="*/ 394 w 2195"/>
                <a:gd name="T51" fmla="*/ 493 h 686"/>
                <a:gd name="T52" fmla="*/ 571 w 2195"/>
                <a:gd name="T53" fmla="*/ 488 h 686"/>
                <a:gd name="T54" fmla="*/ 571 w 2195"/>
                <a:gd name="T55" fmla="*/ 425 h 686"/>
                <a:gd name="T56" fmla="*/ 758 w 2195"/>
                <a:gd name="T57" fmla="*/ 424 h 686"/>
                <a:gd name="T58" fmla="*/ 920 w 2195"/>
                <a:gd name="T59" fmla="*/ 489 h 686"/>
                <a:gd name="T60" fmla="*/ 1027 w 2195"/>
                <a:gd name="T61" fmla="*/ 519 h 686"/>
                <a:gd name="T62" fmla="*/ 1175 w 2195"/>
                <a:gd name="T63" fmla="*/ 510 h 686"/>
                <a:gd name="T64" fmla="*/ 1273 w 2195"/>
                <a:gd name="T65" fmla="*/ 503 h 686"/>
                <a:gd name="T66" fmla="*/ 1408 w 2195"/>
                <a:gd name="T67" fmla="*/ 518 h 686"/>
                <a:gd name="T68" fmla="*/ 1516 w 2195"/>
                <a:gd name="T69" fmla="*/ 493 h 686"/>
                <a:gd name="T70" fmla="*/ 1570 w 2195"/>
                <a:gd name="T71" fmla="*/ 441 h 686"/>
                <a:gd name="T72" fmla="*/ 1742 w 2195"/>
                <a:gd name="T73" fmla="*/ 550 h 686"/>
                <a:gd name="T74" fmla="*/ 1789 w 2195"/>
                <a:gd name="T75" fmla="*/ 600 h 686"/>
                <a:gd name="T76" fmla="*/ 1821 w 2195"/>
                <a:gd name="T77" fmla="*/ 642 h 686"/>
                <a:gd name="T78" fmla="*/ 1879 w 2195"/>
                <a:gd name="T79" fmla="*/ 536 h 686"/>
                <a:gd name="T80" fmla="*/ 1746 w 2195"/>
                <a:gd name="T81" fmla="*/ 425 h 686"/>
                <a:gd name="T82" fmla="*/ 1855 w 2195"/>
                <a:gd name="T83" fmla="*/ 317 h 686"/>
                <a:gd name="T84" fmla="*/ 1972 w 2195"/>
                <a:gd name="T85" fmla="*/ 275 h 686"/>
                <a:gd name="T86" fmla="*/ 1981 w 2195"/>
                <a:gd name="T87" fmla="*/ 358 h 686"/>
                <a:gd name="T88" fmla="*/ 2115 w 2195"/>
                <a:gd name="T89" fmla="*/ 441 h 686"/>
                <a:gd name="T90" fmla="*/ 2041 w 2195"/>
                <a:gd name="T91" fmla="*/ 341 h 686"/>
                <a:gd name="T92" fmla="*/ 2121 w 2195"/>
                <a:gd name="T93" fmla="*/ 301 h 686"/>
                <a:gd name="T94" fmla="*/ 2165 w 2195"/>
                <a:gd name="T95" fmla="*/ 245 h 686"/>
                <a:gd name="T96" fmla="*/ 2127 w 2195"/>
                <a:gd name="T97" fmla="*/ 194 h 686"/>
                <a:gd name="T98" fmla="*/ 2155 w 2195"/>
                <a:gd name="T99" fmla="*/ 143 h 686"/>
                <a:gd name="T100" fmla="*/ 2081 w 2195"/>
                <a:gd name="T101" fmla="*/ 119 h 686"/>
                <a:gd name="T102" fmla="*/ 1867 w 2195"/>
                <a:gd name="T103" fmla="*/ 130 h 686"/>
                <a:gd name="T104" fmla="*/ 1729 w 2195"/>
                <a:gd name="T105" fmla="*/ 128 h 686"/>
                <a:gd name="T106" fmla="*/ 1395 w 2195"/>
                <a:gd name="T107" fmla="*/ 82 h 686"/>
                <a:gd name="T108" fmla="*/ 1301 w 2195"/>
                <a:gd name="T109" fmla="*/ 103 h 686"/>
                <a:gd name="T110" fmla="*/ 1124 w 2195"/>
                <a:gd name="T111" fmla="*/ 71 h 686"/>
                <a:gd name="T112" fmla="*/ 983 w 2195"/>
                <a:gd name="T113" fmla="*/ 54 h 686"/>
                <a:gd name="T114" fmla="*/ 913 w 2195"/>
                <a:gd name="T115" fmla="*/ 1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5" h="686">
                  <a:moveTo>
                    <a:pt x="856" y="0"/>
                  </a:moveTo>
                  <a:lnTo>
                    <a:pt x="836" y="6"/>
                  </a:lnTo>
                  <a:lnTo>
                    <a:pt x="832" y="12"/>
                  </a:lnTo>
                  <a:lnTo>
                    <a:pt x="836" y="19"/>
                  </a:lnTo>
                  <a:lnTo>
                    <a:pt x="813" y="18"/>
                  </a:lnTo>
                  <a:lnTo>
                    <a:pt x="795" y="27"/>
                  </a:lnTo>
                  <a:lnTo>
                    <a:pt x="781" y="23"/>
                  </a:lnTo>
                  <a:lnTo>
                    <a:pt x="751" y="25"/>
                  </a:lnTo>
                  <a:lnTo>
                    <a:pt x="752" y="29"/>
                  </a:lnTo>
                  <a:lnTo>
                    <a:pt x="721" y="31"/>
                  </a:lnTo>
                  <a:lnTo>
                    <a:pt x="705" y="39"/>
                  </a:lnTo>
                  <a:lnTo>
                    <a:pt x="692" y="39"/>
                  </a:lnTo>
                  <a:lnTo>
                    <a:pt x="687" y="49"/>
                  </a:lnTo>
                  <a:lnTo>
                    <a:pt x="705" y="58"/>
                  </a:lnTo>
                  <a:lnTo>
                    <a:pt x="680" y="60"/>
                  </a:lnTo>
                  <a:lnTo>
                    <a:pt x="649" y="59"/>
                  </a:lnTo>
                  <a:lnTo>
                    <a:pt x="630" y="62"/>
                  </a:lnTo>
                  <a:lnTo>
                    <a:pt x="646" y="80"/>
                  </a:lnTo>
                  <a:lnTo>
                    <a:pt x="669" y="93"/>
                  </a:lnTo>
                  <a:lnTo>
                    <a:pt x="637" y="84"/>
                  </a:lnTo>
                  <a:lnTo>
                    <a:pt x="611" y="85"/>
                  </a:lnTo>
                  <a:lnTo>
                    <a:pt x="595" y="91"/>
                  </a:lnTo>
                  <a:lnTo>
                    <a:pt x="610" y="104"/>
                  </a:lnTo>
                  <a:lnTo>
                    <a:pt x="594" y="101"/>
                  </a:lnTo>
                  <a:lnTo>
                    <a:pt x="587" y="84"/>
                  </a:lnTo>
                  <a:lnTo>
                    <a:pt x="573" y="75"/>
                  </a:lnTo>
                  <a:lnTo>
                    <a:pt x="567" y="76"/>
                  </a:lnTo>
                  <a:lnTo>
                    <a:pt x="579" y="87"/>
                  </a:lnTo>
                  <a:lnTo>
                    <a:pt x="564" y="99"/>
                  </a:lnTo>
                  <a:lnTo>
                    <a:pt x="591" y="112"/>
                  </a:lnTo>
                  <a:lnTo>
                    <a:pt x="593" y="130"/>
                  </a:lnTo>
                  <a:lnTo>
                    <a:pt x="603" y="140"/>
                  </a:lnTo>
                  <a:lnTo>
                    <a:pt x="618" y="141"/>
                  </a:lnTo>
                  <a:lnTo>
                    <a:pt x="620" y="152"/>
                  </a:lnTo>
                  <a:lnTo>
                    <a:pt x="635" y="162"/>
                  </a:lnTo>
                  <a:lnTo>
                    <a:pt x="629" y="171"/>
                  </a:lnTo>
                  <a:lnTo>
                    <a:pt x="631" y="180"/>
                  </a:lnTo>
                  <a:lnTo>
                    <a:pt x="619" y="185"/>
                  </a:lnTo>
                  <a:lnTo>
                    <a:pt x="617" y="191"/>
                  </a:lnTo>
                  <a:lnTo>
                    <a:pt x="600" y="189"/>
                  </a:lnTo>
                  <a:lnTo>
                    <a:pt x="611" y="163"/>
                  </a:lnTo>
                  <a:lnTo>
                    <a:pt x="608" y="151"/>
                  </a:lnTo>
                  <a:lnTo>
                    <a:pt x="586" y="141"/>
                  </a:lnTo>
                  <a:lnTo>
                    <a:pt x="573" y="117"/>
                  </a:lnTo>
                  <a:lnTo>
                    <a:pt x="560" y="105"/>
                  </a:lnTo>
                  <a:lnTo>
                    <a:pt x="549" y="99"/>
                  </a:lnTo>
                  <a:lnTo>
                    <a:pt x="551" y="86"/>
                  </a:lnTo>
                  <a:lnTo>
                    <a:pt x="541" y="77"/>
                  </a:lnTo>
                  <a:lnTo>
                    <a:pt x="505" y="72"/>
                  </a:lnTo>
                  <a:lnTo>
                    <a:pt x="498" y="75"/>
                  </a:lnTo>
                  <a:lnTo>
                    <a:pt x="500" y="91"/>
                  </a:lnTo>
                  <a:lnTo>
                    <a:pt x="486" y="106"/>
                  </a:lnTo>
                  <a:lnTo>
                    <a:pt x="490" y="111"/>
                  </a:lnTo>
                  <a:lnTo>
                    <a:pt x="506" y="124"/>
                  </a:lnTo>
                  <a:lnTo>
                    <a:pt x="507" y="133"/>
                  </a:lnTo>
                  <a:lnTo>
                    <a:pt x="524" y="135"/>
                  </a:lnTo>
                  <a:lnTo>
                    <a:pt x="526" y="138"/>
                  </a:lnTo>
                  <a:lnTo>
                    <a:pt x="546" y="148"/>
                  </a:lnTo>
                  <a:lnTo>
                    <a:pt x="543" y="157"/>
                  </a:lnTo>
                  <a:lnTo>
                    <a:pt x="482" y="137"/>
                  </a:lnTo>
                  <a:lnTo>
                    <a:pt x="460" y="131"/>
                  </a:lnTo>
                  <a:lnTo>
                    <a:pt x="418" y="126"/>
                  </a:lnTo>
                  <a:lnTo>
                    <a:pt x="414" y="132"/>
                  </a:lnTo>
                  <a:lnTo>
                    <a:pt x="434" y="142"/>
                  </a:lnTo>
                  <a:lnTo>
                    <a:pt x="425" y="153"/>
                  </a:lnTo>
                  <a:lnTo>
                    <a:pt x="404" y="143"/>
                  </a:lnTo>
                  <a:lnTo>
                    <a:pt x="388" y="150"/>
                  </a:lnTo>
                  <a:lnTo>
                    <a:pt x="363" y="151"/>
                  </a:lnTo>
                  <a:lnTo>
                    <a:pt x="357" y="157"/>
                  </a:lnTo>
                  <a:lnTo>
                    <a:pt x="339" y="155"/>
                  </a:lnTo>
                  <a:lnTo>
                    <a:pt x="347" y="144"/>
                  </a:lnTo>
                  <a:lnTo>
                    <a:pt x="337" y="143"/>
                  </a:lnTo>
                  <a:lnTo>
                    <a:pt x="297" y="159"/>
                  </a:lnTo>
                  <a:lnTo>
                    <a:pt x="272" y="167"/>
                  </a:lnTo>
                  <a:lnTo>
                    <a:pt x="274" y="178"/>
                  </a:lnTo>
                  <a:lnTo>
                    <a:pt x="255" y="183"/>
                  </a:lnTo>
                  <a:lnTo>
                    <a:pt x="241" y="176"/>
                  </a:lnTo>
                  <a:lnTo>
                    <a:pt x="237" y="166"/>
                  </a:lnTo>
                  <a:lnTo>
                    <a:pt x="253" y="164"/>
                  </a:lnTo>
                  <a:lnTo>
                    <a:pt x="241" y="154"/>
                  </a:lnTo>
                  <a:lnTo>
                    <a:pt x="202" y="148"/>
                  </a:lnTo>
                  <a:lnTo>
                    <a:pt x="216" y="159"/>
                  </a:lnTo>
                  <a:lnTo>
                    <a:pt x="214" y="170"/>
                  </a:lnTo>
                  <a:lnTo>
                    <a:pt x="229" y="181"/>
                  </a:lnTo>
                  <a:lnTo>
                    <a:pt x="226" y="193"/>
                  </a:lnTo>
                  <a:lnTo>
                    <a:pt x="210" y="187"/>
                  </a:lnTo>
                  <a:lnTo>
                    <a:pt x="197" y="186"/>
                  </a:lnTo>
                  <a:lnTo>
                    <a:pt x="172" y="204"/>
                  </a:lnTo>
                  <a:lnTo>
                    <a:pt x="186" y="217"/>
                  </a:lnTo>
                  <a:lnTo>
                    <a:pt x="175" y="222"/>
                  </a:lnTo>
                  <a:lnTo>
                    <a:pt x="138" y="210"/>
                  </a:lnTo>
                  <a:lnTo>
                    <a:pt x="131" y="217"/>
                  </a:lnTo>
                  <a:lnTo>
                    <a:pt x="142" y="225"/>
                  </a:lnTo>
                  <a:lnTo>
                    <a:pt x="143" y="234"/>
                  </a:lnTo>
                  <a:lnTo>
                    <a:pt x="130" y="229"/>
                  </a:lnTo>
                  <a:lnTo>
                    <a:pt x="111" y="223"/>
                  </a:lnTo>
                  <a:lnTo>
                    <a:pt x="104" y="205"/>
                  </a:lnTo>
                  <a:lnTo>
                    <a:pt x="101" y="196"/>
                  </a:lnTo>
                  <a:lnTo>
                    <a:pt x="74" y="183"/>
                  </a:lnTo>
                  <a:lnTo>
                    <a:pt x="84" y="181"/>
                  </a:lnTo>
                  <a:lnTo>
                    <a:pt x="149" y="194"/>
                  </a:lnTo>
                  <a:lnTo>
                    <a:pt x="170" y="190"/>
                  </a:lnTo>
                  <a:lnTo>
                    <a:pt x="182" y="180"/>
                  </a:lnTo>
                  <a:lnTo>
                    <a:pt x="177" y="168"/>
                  </a:lnTo>
                  <a:lnTo>
                    <a:pt x="163" y="160"/>
                  </a:lnTo>
                  <a:lnTo>
                    <a:pt x="106" y="140"/>
                  </a:lnTo>
                  <a:lnTo>
                    <a:pt x="68" y="135"/>
                  </a:lnTo>
                  <a:lnTo>
                    <a:pt x="43" y="125"/>
                  </a:lnTo>
                  <a:lnTo>
                    <a:pt x="31" y="131"/>
                  </a:lnTo>
                  <a:lnTo>
                    <a:pt x="10" y="138"/>
                  </a:lnTo>
                  <a:lnTo>
                    <a:pt x="0" y="140"/>
                  </a:lnTo>
                  <a:lnTo>
                    <a:pt x="1" y="152"/>
                  </a:lnTo>
                  <a:lnTo>
                    <a:pt x="25" y="164"/>
                  </a:lnTo>
                  <a:lnTo>
                    <a:pt x="16" y="177"/>
                  </a:lnTo>
                  <a:lnTo>
                    <a:pt x="38" y="198"/>
                  </a:lnTo>
                  <a:lnTo>
                    <a:pt x="32" y="213"/>
                  </a:lnTo>
                  <a:lnTo>
                    <a:pt x="48" y="228"/>
                  </a:lnTo>
                  <a:lnTo>
                    <a:pt x="45" y="240"/>
                  </a:lnTo>
                  <a:lnTo>
                    <a:pt x="70" y="253"/>
                  </a:lnTo>
                  <a:lnTo>
                    <a:pt x="67" y="262"/>
                  </a:lnTo>
                  <a:lnTo>
                    <a:pt x="56" y="273"/>
                  </a:lnTo>
                  <a:lnTo>
                    <a:pt x="30" y="297"/>
                  </a:lnTo>
                  <a:lnTo>
                    <a:pt x="47" y="306"/>
                  </a:lnTo>
                  <a:lnTo>
                    <a:pt x="33" y="317"/>
                  </a:lnTo>
                  <a:lnTo>
                    <a:pt x="36" y="321"/>
                  </a:lnTo>
                  <a:lnTo>
                    <a:pt x="28" y="332"/>
                  </a:lnTo>
                  <a:lnTo>
                    <a:pt x="35" y="350"/>
                  </a:lnTo>
                  <a:lnTo>
                    <a:pt x="30" y="356"/>
                  </a:lnTo>
                  <a:lnTo>
                    <a:pt x="38" y="361"/>
                  </a:lnTo>
                  <a:lnTo>
                    <a:pt x="41" y="370"/>
                  </a:lnTo>
                  <a:lnTo>
                    <a:pt x="48" y="382"/>
                  </a:lnTo>
                  <a:lnTo>
                    <a:pt x="65" y="386"/>
                  </a:lnTo>
                  <a:lnTo>
                    <a:pt x="68" y="392"/>
                  </a:lnTo>
                  <a:lnTo>
                    <a:pt x="76" y="389"/>
                  </a:lnTo>
                  <a:lnTo>
                    <a:pt x="92" y="394"/>
                  </a:lnTo>
                  <a:lnTo>
                    <a:pt x="95" y="403"/>
                  </a:lnTo>
                  <a:lnTo>
                    <a:pt x="93" y="408"/>
                  </a:lnTo>
                  <a:lnTo>
                    <a:pt x="105" y="422"/>
                  </a:lnTo>
                  <a:lnTo>
                    <a:pt x="112" y="425"/>
                  </a:lnTo>
                  <a:lnTo>
                    <a:pt x="112" y="429"/>
                  </a:lnTo>
                  <a:lnTo>
                    <a:pt x="123" y="432"/>
                  </a:lnTo>
                  <a:lnTo>
                    <a:pt x="129" y="438"/>
                  </a:lnTo>
                  <a:lnTo>
                    <a:pt x="123" y="442"/>
                  </a:lnTo>
                  <a:lnTo>
                    <a:pt x="111" y="441"/>
                  </a:lnTo>
                  <a:lnTo>
                    <a:pt x="108" y="443"/>
                  </a:lnTo>
                  <a:lnTo>
                    <a:pt x="113" y="450"/>
                  </a:lnTo>
                  <a:lnTo>
                    <a:pt x="119" y="463"/>
                  </a:lnTo>
                  <a:lnTo>
                    <a:pt x="125" y="463"/>
                  </a:lnTo>
                  <a:lnTo>
                    <a:pt x="128" y="459"/>
                  </a:lnTo>
                  <a:lnTo>
                    <a:pt x="133" y="460"/>
                  </a:lnTo>
                  <a:lnTo>
                    <a:pt x="149" y="458"/>
                  </a:lnTo>
                  <a:lnTo>
                    <a:pt x="161" y="469"/>
                  </a:lnTo>
                  <a:lnTo>
                    <a:pt x="158" y="474"/>
                  </a:lnTo>
                  <a:lnTo>
                    <a:pt x="161" y="480"/>
                  </a:lnTo>
                  <a:lnTo>
                    <a:pt x="174" y="481"/>
                  </a:lnTo>
                  <a:lnTo>
                    <a:pt x="181" y="489"/>
                  </a:lnTo>
                  <a:lnTo>
                    <a:pt x="182" y="493"/>
                  </a:lnTo>
                  <a:lnTo>
                    <a:pt x="203" y="500"/>
                  </a:lnTo>
                  <a:lnTo>
                    <a:pt x="215" y="497"/>
                  </a:lnTo>
                  <a:lnTo>
                    <a:pt x="227" y="507"/>
                  </a:lnTo>
                  <a:lnTo>
                    <a:pt x="236" y="507"/>
                  </a:lnTo>
                  <a:lnTo>
                    <a:pt x="261" y="513"/>
                  </a:lnTo>
                  <a:lnTo>
                    <a:pt x="262" y="519"/>
                  </a:lnTo>
                  <a:lnTo>
                    <a:pt x="258" y="530"/>
                  </a:lnTo>
                  <a:lnTo>
                    <a:pt x="264" y="541"/>
                  </a:lnTo>
                  <a:lnTo>
                    <a:pt x="263" y="547"/>
                  </a:lnTo>
                  <a:lnTo>
                    <a:pt x="248" y="549"/>
                  </a:lnTo>
                  <a:lnTo>
                    <a:pt x="240" y="555"/>
                  </a:lnTo>
                  <a:lnTo>
                    <a:pt x="241" y="564"/>
                  </a:lnTo>
                  <a:lnTo>
                    <a:pt x="255" y="560"/>
                  </a:lnTo>
                  <a:lnTo>
                    <a:pt x="257" y="565"/>
                  </a:lnTo>
                  <a:lnTo>
                    <a:pt x="234" y="573"/>
                  </a:lnTo>
                  <a:lnTo>
                    <a:pt x="245" y="581"/>
                  </a:lnTo>
                  <a:lnTo>
                    <a:pt x="234" y="598"/>
                  </a:lnTo>
                  <a:lnTo>
                    <a:pt x="223" y="602"/>
                  </a:lnTo>
                  <a:lnTo>
                    <a:pt x="239" y="614"/>
                  </a:lnTo>
                  <a:lnTo>
                    <a:pt x="259" y="621"/>
                  </a:lnTo>
                  <a:lnTo>
                    <a:pt x="284" y="639"/>
                  </a:lnTo>
                  <a:lnTo>
                    <a:pt x="285" y="636"/>
                  </a:lnTo>
                  <a:lnTo>
                    <a:pt x="300" y="640"/>
                  </a:lnTo>
                  <a:lnTo>
                    <a:pt x="325" y="643"/>
                  </a:lnTo>
                  <a:lnTo>
                    <a:pt x="350" y="653"/>
                  </a:lnTo>
                  <a:lnTo>
                    <a:pt x="353" y="657"/>
                  </a:lnTo>
                  <a:lnTo>
                    <a:pt x="363" y="654"/>
                  </a:lnTo>
                  <a:lnTo>
                    <a:pt x="379" y="658"/>
                  </a:lnTo>
                  <a:lnTo>
                    <a:pt x="386" y="666"/>
                  </a:lnTo>
                  <a:lnTo>
                    <a:pt x="398" y="671"/>
                  </a:lnTo>
                  <a:lnTo>
                    <a:pt x="402" y="672"/>
                  </a:lnTo>
                  <a:lnTo>
                    <a:pt x="416" y="684"/>
                  </a:lnTo>
                  <a:lnTo>
                    <a:pt x="424" y="686"/>
                  </a:lnTo>
                  <a:lnTo>
                    <a:pt x="426" y="680"/>
                  </a:lnTo>
                  <a:lnTo>
                    <a:pt x="434" y="672"/>
                  </a:lnTo>
                  <a:lnTo>
                    <a:pt x="411" y="648"/>
                  </a:lnTo>
                  <a:lnTo>
                    <a:pt x="410" y="634"/>
                  </a:lnTo>
                  <a:lnTo>
                    <a:pt x="391" y="615"/>
                  </a:lnTo>
                  <a:lnTo>
                    <a:pt x="402" y="594"/>
                  </a:lnTo>
                  <a:lnTo>
                    <a:pt x="417" y="590"/>
                  </a:lnTo>
                  <a:lnTo>
                    <a:pt x="422" y="578"/>
                  </a:lnTo>
                  <a:lnTo>
                    <a:pt x="413" y="575"/>
                  </a:lnTo>
                  <a:lnTo>
                    <a:pt x="412" y="564"/>
                  </a:lnTo>
                  <a:lnTo>
                    <a:pt x="398" y="551"/>
                  </a:lnTo>
                  <a:lnTo>
                    <a:pt x="386" y="551"/>
                  </a:lnTo>
                  <a:lnTo>
                    <a:pt x="369" y="537"/>
                  </a:lnTo>
                  <a:lnTo>
                    <a:pt x="375" y="522"/>
                  </a:lnTo>
                  <a:lnTo>
                    <a:pt x="369" y="518"/>
                  </a:lnTo>
                  <a:lnTo>
                    <a:pt x="376" y="496"/>
                  </a:lnTo>
                  <a:lnTo>
                    <a:pt x="396" y="507"/>
                  </a:lnTo>
                  <a:lnTo>
                    <a:pt x="394" y="493"/>
                  </a:lnTo>
                  <a:lnTo>
                    <a:pt x="420" y="471"/>
                  </a:lnTo>
                  <a:lnTo>
                    <a:pt x="445" y="470"/>
                  </a:lnTo>
                  <a:lnTo>
                    <a:pt x="484" y="484"/>
                  </a:lnTo>
                  <a:lnTo>
                    <a:pt x="505" y="492"/>
                  </a:lnTo>
                  <a:lnTo>
                    <a:pt x="519" y="484"/>
                  </a:lnTo>
                  <a:lnTo>
                    <a:pt x="544" y="484"/>
                  </a:lnTo>
                  <a:lnTo>
                    <a:pt x="568" y="494"/>
                  </a:lnTo>
                  <a:lnTo>
                    <a:pt x="571" y="488"/>
                  </a:lnTo>
                  <a:lnTo>
                    <a:pt x="593" y="489"/>
                  </a:lnTo>
                  <a:lnTo>
                    <a:pt x="594" y="479"/>
                  </a:lnTo>
                  <a:lnTo>
                    <a:pt x="563" y="466"/>
                  </a:lnTo>
                  <a:lnTo>
                    <a:pt x="575" y="456"/>
                  </a:lnTo>
                  <a:lnTo>
                    <a:pt x="570" y="450"/>
                  </a:lnTo>
                  <a:lnTo>
                    <a:pt x="583" y="445"/>
                  </a:lnTo>
                  <a:lnTo>
                    <a:pt x="567" y="431"/>
                  </a:lnTo>
                  <a:lnTo>
                    <a:pt x="571" y="425"/>
                  </a:lnTo>
                  <a:lnTo>
                    <a:pt x="626" y="417"/>
                  </a:lnTo>
                  <a:lnTo>
                    <a:pt x="632" y="413"/>
                  </a:lnTo>
                  <a:lnTo>
                    <a:pt x="667" y="406"/>
                  </a:lnTo>
                  <a:lnTo>
                    <a:pt x="677" y="397"/>
                  </a:lnTo>
                  <a:lnTo>
                    <a:pt x="707" y="401"/>
                  </a:lnTo>
                  <a:lnTo>
                    <a:pt x="721" y="422"/>
                  </a:lnTo>
                  <a:lnTo>
                    <a:pt x="735" y="417"/>
                  </a:lnTo>
                  <a:lnTo>
                    <a:pt x="758" y="424"/>
                  </a:lnTo>
                  <a:lnTo>
                    <a:pt x="762" y="435"/>
                  </a:lnTo>
                  <a:lnTo>
                    <a:pt x="776" y="434"/>
                  </a:lnTo>
                  <a:lnTo>
                    <a:pt x="806" y="415"/>
                  </a:lnTo>
                  <a:lnTo>
                    <a:pt x="803" y="421"/>
                  </a:lnTo>
                  <a:lnTo>
                    <a:pt x="831" y="436"/>
                  </a:lnTo>
                  <a:lnTo>
                    <a:pt x="889" y="487"/>
                  </a:lnTo>
                  <a:lnTo>
                    <a:pt x="893" y="477"/>
                  </a:lnTo>
                  <a:lnTo>
                    <a:pt x="920" y="489"/>
                  </a:lnTo>
                  <a:lnTo>
                    <a:pt x="940" y="483"/>
                  </a:lnTo>
                  <a:lnTo>
                    <a:pt x="951" y="487"/>
                  </a:lnTo>
                  <a:lnTo>
                    <a:pt x="964" y="499"/>
                  </a:lnTo>
                  <a:lnTo>
                    <a:pt x="977" y="503"/>
                  </a:lnTo>
                  <a:lnTo>
                    <a:pt x="988" y="511"/>
                  </a:lnTo>
                  <a:lnTo>
                    <a:pt x="1007" y="509"/>
                  </a:lnTo>
                  <a:lnTo>
                    <a:pt x="1022" y="521"/>
                  </a:lnTo>
                  <a:lnTo>
                    <a:pt x="1027" y="519"/>
                  </a:lnTo>
                  <a:lnTo>
                    <a:pt x="1042" y="516"/>
                  </a:lnTo>
                  <a:lnTo>
                    <a:pt x="1064" y="498"/>
                  </a:lnTo>
                  <a:lnTo>
                    <a:pt x="1084" y="489"/>
                  </a:lnTo>
                  <a:lnTo>
                    <a:pt x="1101" y="495"/>
                  </a:lnTo>
                  <a:lnTo>
                    <a:pt x="1117" y="495"/>
                  </a:lnTo>
                  <a:lnTo>
                    <a:pt x="1133" y="505"/>
                  </a:lnTo>
                  <a:lnTo>
                    <a:pt x="1149" y="505"/>
                  </a:lnTo>
                  <a:lnTo>
                    <a:pt x="1175" y="510"/>
                  </a:lnTo>
                  <a:lnTo>
                    <a:pt x="1183" y="497"/>
                  </a:lnTo>
                  <a:lnTo>
                    <a:pt x="1170" y="485"/>
                  </a:lnTo>
                  <a:lnTo>
                    <a:pt x="1175" y="464"/>
                  </a:lnTo>
                  <a:lnTo>
                    <a:pt x="1197" y="472"/>
                  </a:lnTo>
                  <a:lnTo>
                    <a:pt x="1213" y="474"/>
                  </a:lnTo>
                  <a:lnTo>
                    <a:pt x="1234" y="479"/>
                  </a:lnTo>
                  <a:lnTo>
                    <a:pt x="1246" y="495"/>
                  </a:lnTo>
                  <a:lnTo>
                    <a:pt x="1273" y="503"/>
                  </a:lnTo>
                  <a:lnTo>
                    <a:pt x="1286" y="499"/>
                  </a:lnTo>
                  <a:lnTo>
                    <a:pt x="1305" y="497"/>
                  </a:lnTo>
                  <a:lnTo>
                    <a:pt x="1323" y="500"/>
                  </a:lnTo>
                  <a:lnTo>
                    <a:pt x="1344" y="509"/>
                  </a:lnTo>
                  <a:lnTo>
                    <a:pt x="1360" y="520"/>
                  </a:lnTo>
                  <a:lnTo>
                    <a:pt x="1374" y="519"/>
                  </a:lnTo>
                  <a:lnTo>
                    <a:pt x="1397" y="523"/>
                  </a:lnTo>
                  <a:lnTo>
                    <a:pt x="1408" y="518"/>
                  </a:lnTo>
                  <a:lnTo>
                    <a:pt x="1427" y="514"/>
                  </a:lnTo>
                  <a:lnTo>
                    <a:pt x="1442" y="500"/>
                  </a:lnTo>
                  <a:lnTo>
                    <a:pt x="1453" y="502"/>
                  </a:lnTo>
                  <a:lnTo>
                    <a:pt x="1465" y="509"/>
                  </a:lnTo>
                  <a:lnTo>
                    <a:pt x="1483" y="507"/>
                  </a:lnTo>
                  <a:lnTo>
                    <a:pt x="1508" y="515"/>
                  </a:lnTo>
                  <a:lnTo>
                    <a:pt x="1522" y="502"/>
                  </a:lnTo>
                  <a:lnTo>
                    <a:pt x="1516" y="493"/>
                  </a:lnTo>
                  <a:lnTo>
                    <a:pt x="1516" y="472"/>
                  </a:lnTo>
                  <a:lnTo>
                    <a:pt x="1520" y="465"/>
                  </a:lnTo>
                  <a:lnTo>
                    <a:pt x="1512" y="454"/>
                  </a:lnTo>
                  <a:lnTo>
                    <a:pt x="1500" y="450"/>
                  </a:lnTo>
                  <a:lnTo>
                    <a:pt x="1505" y="440"/>
                  </a:lnTo>
                  <a:lnTo>
                    <a:pt x="1522" y="436"/>
                  </a:lnTo>
                  <a:lnTo>
                    <a:pt x="1542" y="436"/>
                  </a:lnTo>
                  <a:lnTo>
                    <a:pt x="1570" y="441"/>
                  </a:lnTo>
                  <a:lnTo>
                    <a:pt x="1589" y="449"/>
                  </a:lnTo>
                  <a:lnTo>
                    <a:pt x="1614" y="469"/>
                  </a:lnTo>
                  <a:lnTo>
                    <a:pt x="1627" y="478"/>
                  </a:lnTo>
                  <a:lnTo>
                    <a:pt x="1641" y="490"/>
                  </a:lnTo>
                  <a:lnTo>
                    <a:pt x="1661" y="510"/>
                  </a:lnTo>
                  <a:lnTo>
                    <a:pt x="1693" y="516"/>
                  </a:lnTo>
                  <a:lnTo>
                    <a:pt x="1722" y="531"/>
                  </a:lnTo>
                  <a:lnTo>
                    <a:pt x="1742" y="550"/>
                  </a:lnTo>
                  <a:lnTo>
                    <a:pt x="1766" y="550"/>
                  </a:lnTo>
                  <a:lnTo>
                    <a:pt x="1775" y="542"/>
                  </a:lnTo>
                  <a:lnTo>
                    <a:pt x="1797" y="536"/>
                  </a:lnTo>
                  <a:lnTo>
                    <a:pt x="1802" y="554"/>
                  </a:lnTo>
                  <a:lnTo>
                    <a:pt x="1801" y="562"/>
                  </a:lnTo>
                  <a:lnTo>
                    <a:pt x="1810" y="584"/>
                  </a:lnTo>
                  <a:lnTo>
                    <a:pt x="1811" y="604"/>
                  </a:lnTo>
                  <a:lnTo>
                    <a:pt x="1789" y="600"/>
                  </a:lnTo>
                  <a:lnTo>
                    <a:pt x="1779" y="607"/>
                  </a:lnTo>
                  <a:lnTo>
                    <a:pt x="1794" y="625"/>
                  </a:lnTo>
                  <a:lnTo>
                    <a:pt x="1806" y="649"/>
                  </a:lnTo>
                  <a:lnTo>
                    <a:pt x="1798" y="650"/>
                  </a:lnTo>
                  <a:lnTo>
                    <a:pt x="1804" y="660"/>
                  </a:lnTo>
                  <a:lnTo>
                    <a:pt x="1808" y="664"/>
                  </a:lnTo>
                  <a:lnTo>
                    <a:pt x="1807" y="657"/>
                  </a:lnTo>
                  <a:lnTo>
                    <a:pt x="1821" y="642"/>
                  </a:lnTo>
                  <a:lnTo>
                    <a:pt x="1837" y="652"/>
                  </a:lnTo>
                  <a:lnTo>
                    <a:pt x="1848" y="651"/>
                  </a:lnTo>
                  <a:lnTo>
                    <a:pt x="1863" y="639"/>
                  </a:lnTo>
                  <a:lnTo>
                    <a:pt x="1866" y="627"/>
                  </a:lnTo>
                  <a:lnTo>
                    <a:pt x="1873" y="604"/>
                  </a:lnTo>
                  <a:lnTo>
                    <a:pt x="1880" y="580"/>
                  </a:lnTo>
                  <a:lnTo>
                    <a:pt x="1876" y="566"/>
                  </a:lnTo>
                  <a:lnTo>
                    <a:pt x="1879" y="536"/>
                  </a:lnTo>
                  <a:lnTo>
                    <a:pt x="1862" y="504"/>
                  </a:lnTo>
                  <a:lnTo>
                    <a:pt x="1844" y="480"/>
                  </a:lnTo>
                  <a:lnTo>
                    <a:pt x="1840" y="460"/>
                  </a:lnTo>
                  <a:lnTo>
                    <a:pt x="1825" y="443"/>
                  </a:lnTo>
                  <a:lnTo>
                    <a:pt x="1784" y="421"/>
                  </a:lnTo>
                  <a:lnTo>
                    <a:pt x="1766" y="420"/>
                  </a:lnTo>
                  <a:lnTo>
                    <a:pt x="1764" y="430"/>
                  </a:lnTo>
                  <a:lnTo>
                    <a:pt x="1746" y="425"/>
                  </a:lnTo>
                  <a:lnTo>
                    <a:pt x="1728" y="413"/>
                  </a:lnTo>
                  <a:lnTo>
                    <a:pt x="1701" y="410"/>
                  </a:lnTo>
                  <a:lnTo>
                    <a:pt x="1718" y="364"/>
                  </a:lnTo>
                  <a:lnTo>
                    <a:pt x="1729" y="326"/>
                  </a:lnTo>
                  <a:lnTo>
                    <a:pt x="1772" y="320"/>
                  </a:lnTo>
                  <a:lnTo>
                    <a:pt x="1821" y="323"/>
                  </a:lnTo>
                  <a:lnTo>
                    <a:pt x="1829" y="314"/>
                  </a:lnTo>
                  <a:lnTo>
                    <a:pt x="1855" y="317"/>
                  </a:lnTo>
                  <a:lnTo>
                    <a:pt x="1869" y="331"/>
                  </a:lnTo>
                  <a:lnTo>
                    <a:pt x="1890" y="329"/>
                  </a:lnTo>
                  <a:lnTo>
                    <a:pt x="1917" y="324"/>
                  </a:lnTo>
                  <a:lnTo>
                    <a:pt x="1892" y="312"/>
                  </a:lnTo>
                  <a:lnTo>
                    <a:pt x="1892" y="280"/>
                  </a:lnTo>
                  <a:lnTo>
                    <a:pt x="1921" y="273"/>
                  </a:lnTo>
                  <a:lnTo>
                    <a:pt x="1961" y="297"/>
                  </a:lnTo>
                  <a:lnTo>
                    <a:pt x="1972" y="275"/>
                  </a:lnTo>
                  <a:lnTo>
                    <a:pt x="1961" y="260"/>
                  </a:lnTo>
                  <a:lnTo>
                    <a:pt x="1977" y="258"/>
                  </a:lnTo>
                  <a:lnTo>
                    <a:pt x="1999" y="285"/>
                  </a:lnTo>
                  <a:lnTo>
                    <a:pt x="1992" y="301"/>
                  </a:lnTo>
                  <a:lnTo>
                    <a:pt x="1989" y="320"/>
                  </a:lnTo>
                  <a:lnTo>
                    <a:pt x="1990" y="345"/>
                  </a:lnTo>
                  <a:lnTo>
                    <a:pt x="1972" y="349"/>
                  </a:lnTo>
                  <a:lnTo>
                    <a:pt x="1981" y="358"/>
                  </a:lnTo>
                  <a:lnTo>
                    <a:pt x="1980" y="370"/>
                  </a:lnTo>
                  <a:lnTo>
                    <a:pt x="2001" y="397"/>
                  </a:lnTo>
                  <a:lnTo>
                    <a:pt x="2053" y="441"/>
                  </a:lnTo>
                  <a:lnTo>
                    <a:pt x="2086" y="471"/>
                  </a:lnTo>
                  <a:lnTo>
                    <a:pt x="2105" y="485"/>
                  </a:lnTo>
                  <a:lnTo>
                    <a:pt x="2110" y="466"/>
                  </a:lnTo>
                  <a:lnTo>
                    <a:pt x="2096" y="446"/>
                  </a:lnTo>
                  <a:lnTo>
                    <a:pt x="2115" y="441"/>
                  </a:lnTo>
                  <a:lnTo>
                    <a:pt x="2098" y="418"/>
                  </a:lnTo>
                  <a:lnTo>
                    <a:pt x="2114" y="408"/>
                  </a:lnTo>
                  <a:lnTo>
                    <a:pt x="2099" y="399"/>
                  </a:lnTo>
                  <a:lnTo>
                    <a:pt x="2088" y="383"/>
                  </a:lnTo>
                  <a:lnTo>
                    <a:pt x="2102" y="382"/>
                  </a:lnTo>
                  <a:lnTo>
                    <a:pt x="2072" y="354"/>
                  </a:lnTo>
                  <a:lnTo>
                    <a:pt x="2050" y="349"/>
                  </a:lnTo>
                  <a:lnTo>
                    <a:pt x="2041" y="341"/>
                  </a:lnTo>
                  <a:lnTo>
                    <a:pt x="2037" y="322"/>
                  </a:lnTo>
                  <a:lnTo>
                    <a:pt x="2027" y="310"/>
                  </a:lnTo>
                  <a:lnTo>
                    <a:pt x="2050" y="312"/>
                  </a:lnTo>
                  <a:lnTo>
                    <a:pt x="2054" y="304"/>
                  </a:lnTo>
                  <a:lnTo>
                    <a:pt x="2069" y="311"/>
                  </a:lnTo>
                  <a:lnTo>
                    <a:pt x="2089" y="296"/>
                  </a:lnTo>
                  <a:lnTo>
                    <a:pt x="2127" y="309"/>
                  </a:lnTo>
                  <a:lnTo>
                    <a:pt x="2121" y="301"/>
                  </a:lnTo>
                  <a:lnTo>
                    <a:pt x="2127" y="289"/>
                  </a:lnTo>
                  <a:lnTo>
                    <a:pt x="2132" y="275"/>
                  </a:lnTo>
                  <a:lnTo>
                    <a:pt x="2142" y="273"/>
                  </a:lnTo>
                  <a:lnTo>
                    <a:pt x="2162" y="259"/>
                  </a:lnTo>
                  <a:lnTo>
                    <a:pt x="2195" y="263"/>
                  </a:lnTo>
                  <a:lnTo>
                    <a:pt x="2192" y="258"/>
                  </a:lnTo>
                  <a:lnTo>
                    <a:pt x="2179" y="250"/>
                  </a:lnTo>
                  <a:lnTo>
                    <a:pt x="2165" y="245"/>
                  </a:lnTo>
                  <a:lnTo>
                    <a:pt x="2135" y="230"/>
                  </a:lnTo>
                  <a:lnTo>
                    <a:pt x="2107" y="220"/>
                  </a:lnTo>
                  <a:lnTo>
                    <a:pt x="2128" y="221"/>
                  </a:lnTo>
                  <a:lnTo>
                    <a:pt x="2134" y="213"/>
                  </a:lnTo>
                  <a:lnTo>
                    <a:pt x="2128" y="210"/>
                  </a:lnTo>
                  <a:lnTo>
                    <a:pt x="2117" y="188"/>
                  </a:lnTo>
                  <a:lnTo>
                    <a:pt x="2124" y="183"/>
                  </a:lnTo>
                  <a:lnTo>
                    <a:pt x="2127" y="194"/>
                  </a:lnTo>
                  <a:lnTo>
                    <a:pt x="2139" y="195"/>
                  </a:lnTo>
                  <a:lnTo>
                    <a:pt x="2136" y="183"/>
                  </a:lnTo>
                  <a:lnTo>
                    <a:pt x="2149" y="185"/>
                  </a:lnTo>
                  <a:lnTo>
                    <a:pt x="2158" y="186"/>
                  </a:lnTo>
                  <a:lnTo>
                    <a:pt x="2154" y="172"/>
                  </a:lnTo>
                  <a:lnTo>
                    <a:pt x="2163" y="168"/>
                  </a:lnTo>
                  <a:lnTo>
                    <a:pt x="2150" y="158"/>
                  </a:lnTo>
                  <a:lnTo>
                    <a:pt x="2155" y="143"/>
                  </a:lnTo>
                  <a:lnTo>
                    <a:pt x="2167" y="151"/>
                  </a:lnTo>
                  <a:lnTo>
                    <a:pt x="2166" y="129"/>
                  </a:lnTo>
                  <a:lnTo>
                    <a:pt x="2163" y="113"/>
                  </a:lnTo>
                  <a:lnTo>
                    <a:pt x="2134" y="115"/>
                  </a:lnTo>
                  <a:lnTo>
                    <a:pt x="2116" y="123"/>
                  </a:lnTo>
                  <a:lnTo>
                    <a:pt x="2102" y="129"/>
                  </a:lnTo>
                  <a:lnTo>
                    <a:pt x="2098" y="133"/>
                  </a:lnTo>
                  <a:lnTo>
                    <a:pt x="2081" y="119"/>
                  </a:lnTo>
                  <a:lnTo>
                    <a:pt x="2021" y="141"/>
                  </a:lnTo>
                  <a:lnTo>
                    <a:pt x="2020" y="142"/>
                  </a:lnTo>
                  <a:lnTo>
                    <a:pt x="2020" y="142"/>
                  </a:lnTo>
                  <a:lnTo>
                    <a:pt x="1988" y="134"/>
                  </a:lnTo>
                  <a:lnTo>
                    <a:pt x="1936" y="126"/>
                  </a:lnTo>
                  <a:lnTo>
                    <a:pt x="1911" y="126"/>
                  </a:lnTo>
                  <a:lnTo>
                    <a:pt x="1861" y="122"/>
                  </a:lnTo>
                  <a:lnTo>
                    <a:pt x="1867" y="130"/>
                  </a:lnTo>
                  <a:lnTo>
                    <a:pt x="1896" y="141"/>
                  </a:lnTo>
                  <a:lnTo>
                    <a:pt x="1888" y="146"/>
                  </a:lnTo>
                  <a:lnTo>
                    <a:pt x="1841" y="131"/>
                  </a:lnTo>
                  <a:lnTo>
                    <a:pt x="1818" y="132"/>
                  </a:lnTo>
                  <a:lnTo>
                    <a:pt x="1788" y="129"/>
                  </a:lnTo>
                  <a:lnTo>
                    <a:pt x="1765" y="130"/>
                  </a:lnTo>
                  <a:lnTo>
                    <a:pt x="1753" y="133"/>
                  </a:lnTo>
                  <a:lnTo>
                    <a:pt x="1729" y="128"/>
                  </a:lnTo>
                  <a:lnTo>
                    <a:pt x="1711" y="115"/>
                  </a:lnTo>
                  <a:lnTo>
                    <a:pt x="1690" y="109"/>
                  </a:lnTo>
                  <a:lnTo>
                    <a:pt x="1660" y="106"/>
                  </a:lnTo>
                  <a:lnTo>
                    <a:pt x="1612" y="109"/>
                  </a:lnTo>
                  <a:lnTo>
                    <a:pt x="1559" y="96"/>
                  </a:lnTo>
                  <a:lnTo>
                    <a:pt x="1533" y="86"/>
                  </a:lnTo>
                  <a:lnTo>
                    <a:pt x="1402" y="75"/>
                  </a:lnTo>
                  <a:lnTo>
                    <a:pt x="1395" y="82"/>
                  </a:lnTo>
                  <a:lnTo>
                    <a:pt x="1426" y="98"/>
                  </a:lnTo>
                  <a:lnTo>
                    <a:pt x="1402" y="96"/>
                  </a:lnTo>
                  <a:lnTo>
                    <a:pt x="1399" y="101"/>
                  </a:lnTo>
                  <a:lnTo>
                    <a:pt x="1367" y="95"/>
                  </a:lnTo>
                  <a:lnTo>
                    <a:pt x="1351" y="100"/>
                  </a:lnTo>
                  <a:lnTo>
                    <a:pt x="1320" y="92"/>
                  </a:lnTo>
                  <a:lnTo>
                    <a:pt x="1331" y="110"/>
                  </a:lnTo>
                  <a:lnTo>
                    <a:pt x="1301" y="103"/>
                  </a:lnTo>
                  <a:lnTo>
                    <a:pt x="1268" y="90"/>
                  </a:lnTo>
                  <a:lnTo>
                    <a:pt x="1267" y="83"/>
                  </a:lnTo>
                  <a:lnTo>
                    <a:pt x="1247" y="72"/>
                  </a:lnTo>
                  <a:lnTo>
                    <a:pt x="1215" y="64"/>
                  </a:lnTo>
                  <a:lnTo>
                    <a:pt x="1195" y="64"/>
                  </a:lnTo>
                  <a:lnTo>
                    <a:pt x="1165" y="61"/>
                  </a:lnTo>
                  <a:lnTo>
                    <a:pt x="1180" y="73"/>
                  </a:lnTo>
                  <a:lnTo>
                    <a:pt x="1124" y="71"/>
                  </a:lnTo>
                  <a:lnTo>
                    <a:pt x="1111" y="63"/>
                  </a:lnTo>
                  <a:lnTo>
                    <a:pt x="1068" y="61"/>
                  </a:lnTo>
                  <a:lnTo>
                    <a:pt x="1051" y="63"/>
                  </a:lnTo>
                  <a:lnTo>
                    <a:pt x="1051" y="68"/>
                  </a:lnTo>
                  <a:lnTo>
                    <a:pt x="1032" y="57"/>
                  </a:lnTo>
                  <a:lnTo>
                    <a:pt x="1024" y="60"/>
                  </a:lnTo>
                  <a:lnTo>
                    <a:pt x="1001" y="56"/>
                  </a:lnTo>
                  <a:lnTo>
                    <a:pt x="983" y="54"/>
                  </a:lnTo>
                  <a:lnTo>
                    <a:pt x="986" y="49"/>
                  </a:lnTo>
                  <a:lnTo>
                    <a:pt x="1008" y="40"/>
                  </a:lnTo>
                  <a:lnTo>
                    <a:pt x="1016" y="36"/>
                  </a:lnTo>
                  <a:lnTo>
                    <a:pt x="1009" y="28"/>
                  </a:lnTo>
                  <a:lnTo>
                    <a:pt x="992" y="22"/>
                  </a:lnTo>
                  <a:lnTo>
                    <a:pt x="955" y="15"/>
                  </a:lnTo>
                  <a:lnTo>
                    <a:pt x="920" y="14"/>
                  </a:lnTo>
                  <a:lnTo>
                    <a:pt x="913" y="18"/>
                  </a:lnTo>
                  <a:lnTo>
                    <a:pt x="901" y="11"/>
                  </a:lnTo>
                  <a:lnTo>
                    <a:pt x="901" y="11"/>
                  </a:lnTo>
                  <a:lnTo>
                    <a:pt x="871" y="8"/>
                  </a:lnTo>
                  <a:lnTo>
                    <a:pt x="883" y="5"/>
                  </a:lnTo>
                  <a:lnTo>
                    <a:pt x="856" y="0"/>
                  </a:lnTo>
                  <a:close/>
                </a:path>
              </a:pathLst>
            </a:custGeom>
            <a:solidFill>
              <a:schemeClr val="accent1"/>
            </a:solidFill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4" name="Freeform 222">
              <a:extLst>
                <a:ext uri="{FF2B5EF4-FFF2-40B4-BE49-F238E27FC236}">
                  <a16:creationId xmlns:a16="http://schemas.microsoft.com/office/drawing/2014/main" id="{9D1534CF-BF63-CF46-A00E-8C1DFCD5D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632" y="5299845"/>
              <a:ext cx="66704" cy="69012"/>
            </a:xfrm>
            <a:custGeom>
              <a:avLst/>
              <a:gdLst>
                <a:gd name="T0" fmla="*/ 36 w 42"/>
                <a:gd name="T1" fmla="*/ 6 h 41"/>
                <a:gd name="T2" fmla="*/ 29 w 42"/>
                <a:gd name="T3" fmla="*/ 0 h 41"/>
                <a:gd name="T4" fmla="*/ 20 w 42"/>
                <a:gd name="T5" fmla="*/ 4 h 41"/>
                <a:gd name="T6" fmla="*/ 10 w 42"/>
                <a:gd name="T7" fmla="*/ 12 h 41"/>
                <a:gd name="T8" fmla="*/ 0 w 42"/>
                <a:gd name="T9" fmla="*/ 25 h 41"/>
                <a:gd name="T10" fmla="*/ 12 w 42"/>
                <a:gd name="T11" fmla="*/ 41 h 41"/>
                <a:gd name="T12" fmla="*/ 18 w 42"/>
                <a:gd name="T13" fmla="*/ 39 h 41"/>
                <a:gd name="T14" fmla="*/ 22 w 42"/>
                <a:gd name="T15" fmla="*/ 32 h 41"/>
                <a:gd name="T16" fmla="*/ 32 w 42"/>
                <a:gd name="T17" fmla="*/ 29 h 41"/>
                <a:gd name="T18" fmla="*/ 36 w 42"/>
                <a:gd name="T19" fmla="*/ 22 h 41"/>
                <a:gd name="T20" fmla="*/ 42 w 42"/>
                <a:gd name="T21" fmla="*/ 12 h 41"/>
                <a:gd name="T22" fmla="*/ 36 w 42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1">
                  <a:moveTo>
                    <a:pt x="36" y="6"/>
                  </a:moveTo>
                  <a:lnTo>
                    <a:pt x="29" y="0"/>
                  </a:lnTo>
                  <a:lnTo>
                    <a:pt x="20" y="4"/>
                  </a:lnTo>
                  <a:lnTo>
                    <a:pt x="10" y="12"/>
                  </a:lnTo>
                  <a:lnTo>
                    <a:pt x="0" y="25"/>
                  </a:lnTo>
                  <a:lnTo>
                    <a:pt x="12" y="41"/>
                  </a:lnTo>
                  <a:lnTo>
                    <a:pt x="18" y="39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36" y="22"/>
                  </a:lnTo>
                  <a:lnTo>
                    <a:pt x="42" y="12"/>
                  </a:lnTo>
                  <a:lnTo>
                    <a:pt x="36" y="6"/>
                  </a:lnTo>
                  <a:close/>
                </a:path>
              </a:pathLst>
            </a:custGeom>
            <a:grpFill/>
            <a:ln w="1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hu-HU"/>
            </a:p>
          </p:txBody>
        </p:sp>
        <p:sp>
          <p:nvSpPr>
            <p:cNvPr id="265" name="bg object 16">
              <a:extLst>
                <a:ext uri="{FF2B5EF4-FFF2-40B4-BE49-F238E27FC236}">
                  <a16:creationId xmlns:a16="http://schemas.microsoft.com/office/drawing/2014/main" id="{252C4CA0-E57A-E64A-87D0-C53960FD554B}"/>
                </a:ext>
              </a:extLst>
            </p:cNvPr>
            <p:cNvSpPr/>
            <p:nvPr/>
          </p:nvSpPr>
          <p:spPr>
            <a:xfrm>
              <a:off x="6207411" y="2690649"/>
              <a:ext cx="102082" cy="59559"/>
            </a:xfrm>
            <a:custGeom>
              <a:avLst/>
              <a:gdLst/>
              <a:ahLst/>
              <a:cxnLst/>
              <a:rect l="l" t="t" r="r" b="b"/>
              <a:pathLst>
                <a:path w="4326255" h="2524125">
                  <a:moveTo>
                    <a:pt x="2451455" y="0"/>
                  </a:moveTo>
                  <a:lnTo>
                    <a:pt x="865212" y="126187"/>
                  </a:lnTo>
                  <a:lnTo>
                    <a:pt x="1081519" y="324472"/>
                  </a:lnTo>
                  <a:lnTo>
                    <a:pt x="36042" y="829182"/>
                  </a:lnTo>
                  <a:lnTo>
                    <a:pt x="0" y="1117587"/>
                  </a:lnTo>
                  <a:lnTo>
                    <a:pt x="1189672" y="1460068"/>
                  </a:lnTo>
                  <a:lnTo>
                    <a:pt x="1063498" y="2217140"/>
                  </a:lnTo>
                  <a:lnTo>
                    <a:pt x="1730425" y="2523578"/>
                  </a:lnTo>
                  <a:lnTo>
                    <a:pt x="3136417" y="1604276"/>
                  </a:lnTo>
                  <a:lnTo>
                    <a:pt x="4235983" y="1369948"/>
                  </a:lnTo>
                  <a:lnTo>
                    <a:pt x="4326102" y="973378"/>
                  </a:lnTo>
                  <a:lnTo>
                    <a:pt x="3262604" y="955357"/>
                  </a:lnTo>
                  <a:lnTo>
                    <a:pt x="2649728" y="666953"/>
                  </a:lnTo>
                  <a:lnTo>
                    <a:pt x="245145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6" name="Text Placeholder 2">
            <a:extLst>
              <a:ext uri="{FF2B5EF4-FFF2-40B4-BE49-F238E27FC236}">
                <a16:creationId xmlns:a16="http://schemas.microsoft.com/office/drawing/2014/main" id="{D94CD4E4-FC33-5440-9EFF-26892202F1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0863" y="5121275"/>
            <a:ext cx="10045700" cy="1079499"/>
          </a:xfrm>
          <a:prstGeom prst="rect">
            <a:avLst/>
          </a:prstGeom>
        </p:spPr>
        <p:txBody>
          <a:bodyPr lIns="0" tIns="0" rIns="0" bIns="0" numCol="2" spcCol="360000"/>
          <a:lstStyle>
            <a:lvl1pPr marL="228600" indent="-2286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081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2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2" y="453156"/>
            <a:ext cx="5149851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</a:t>
            </a:r>
            <a:br>
              <a:rPr lang="ru-RU" dirty="0"/>
            </a:br>
            <a:r>
              <a:rPr lang="ru-RU" dirty="0"/>
              <a:t>ТЕКСТ ИЛИ СПИСОК С ИЗОБРАЖЕНИЕМ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23113" y="0"/>
            <a:ext cx="4484953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6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8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302F20-9C5D-BC4F-A1DE-E2A66E559D8D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906A7C0-86BE-7F44-9071-E1AD9149572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59521FE-06C7-1241-9734-FBC183EA8547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D9B6D13-A1F2-5440-B741-99E143289628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B9884228-3101-0641-813A-F4B7CED9D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31C60724-3457-A541-A466-548F2C5A5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1820399"/>
            <a:ext cx="5149850" cy="344831"/>
          </a:xfrm>
          <a:prstGeom prst="rect">
            <a:avLst/>
          </a:prstGeom>
        </p:spPr>
        <p:txBody>
          <a:bodyPr vert="horz" wrap="square" lIns="0" tIns="7316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20000"/>
              <a:buFont typeface="Century Gothic" panose="02000503020000020004" pitchFamily="2" charset="77"/>
              <a:buNone/>
              <a:defRPr lang="en-RU" sz="2000" kern="1200" cap="all" dirty="0">
                <a:solidFill>
                  <a:srgbClr val="66CEF6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r>
              <a:rPr lang="ru-RU" dirty="0"/>
              <a:t>ЗАГОЛОВОК ВТОРОГО ПОРЯДКА</a:t>
            </a:r>
            <a:endParaRPr lang="en-RU" dirty="0"/>
          </a:p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endParaRPr lang="en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862F9A-FC30-C444-9746-DAD6DD3A84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0863" y="2424793"/>
            <a:ext cx="5149850" cy="3248932"/>
          </a:xfrm>
          <a:prstGeom prst="rect">
            <a:avLst/>
          </a:prstGeom>
        </p:spPr>
        <p:txBody>
          <a:bodyPr lIns="0" tIns="0" rIns="0" bIns="0"/>
          <a:lstStyle>
            <a:lvl1pPr marL="216000" indent="-2160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7313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45201" y="-19538"/>
            <a:ext cx="5562866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9" name="Picture Placeholder 18">
            <a:extLst>
              <a:ext uri="{FF2B5EF4-FFF2-40B4-BE49-F238E27FC236}">
                <a16:creationId xmlns:a16="http://schemas.microsoft.com/office/drawing/2014/main" id="{53D7614B-7C91-074E-98DA-3AB17C69D25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45201" y="3455657"/>
            <a:ext cx="5562866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D083B4-3DD7-664D-8B55-50C05E3507C3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788A43-4829-DB44-8C86-640FEA163FBA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355E75C-41B3-E045-9E86-941C58D86A20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C20698A-171B-CD43-AC9D-A58E1B7480D2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635F70E9-3879-184C-ABDB-807F210C5C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8" name="Title 10">
            <a:extLst>
              <a:ext uri="{FF2B5EF4-FFF2-40B4-BE49-F238E27FC236}">
                <a16:creationId xmlns:a16="http://schemas.microsoft.com/office/drawing/2014/main" id="{A83FB3E9-C77C-1543-8307-DA0D6A2CC8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4897437" cy="788503"/>
          </a:xfrm>
          <a:prstGeom prst="rect">
            <a:avLst/>
          </a:prstGeom>
        </p:spPr>
        <p:txBody>
          <a:bodyPr lIns="0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/ </a:t>
            </a:r>
            <a:br>
              <a:rPr lang="ru-RU" dirty="0"/>
            </a:br>
            <a:r>
              <a:rPr lang="ru-RU" dirty="0"/>
              <a:t>ТЕКСТ ИЛИ СПИСОК С 2 ИЗОБРАЖЕНИЯМИ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F22A9B14-245B-0740-AFBD-8396EB5979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1820399"/>
            <a:ext cx="5149850" cy="344831"/>
          </a:xfrm>
          <a:prstGeom prst="rect">
            <a:avLst/>
          </a:prstGeom>
        </p:spPr>
        <p:txBody>
          <a:bodyPr vert="horz" wrap="square" lIns="0" tIns="7316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20000"/>
              <a:buFont typeface="Century Gothic" panose="02000503020000020004" pitchFamily="2" charset="77"/>
              <a:buNone/>
              <a:defRPr lang="en-RU" sz="2000" kern="1200" cap="all" dirty="0">
                <a:solidFill>
                  <a:srgbClr val="66CEF6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r>
              <a:rPr lang="ru-RU" dirty="0"/>
              <a:t>ЗАГОЛОВОК ВТОРОГО ПОРЯДКА</a:t>
            </a:r>
            <a:endParaRPr lang="en-RU" dirty="0"/>
          </a:p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endParaRPr lang="en-RU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965ABA8-EAB4-6443-B8E1-9AFE886E70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0863" y="2424793"/>
            <a:ext cx="5149850" cy="3248932"/>
          </a:xfrm>
          <a:prstGeom prst="rect">
            <a:avLst/>
          </a:prstGeom>
        </p:spPr>
        <p:txBody>
          <a:bodyPr lIns="0" tIns="0" rIns="0" bIns="0"/>
          <a:lstStyle>
            <a:lvl1pPr marL="216000" indent="-2160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992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2 изображения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</a:t>
            </a:r>
            <a:br>
              <a:rPr lang="ru-RU" dirty="0"/>
            </a:br>
            <a:r>
              <a:rPr lang="ru-RU" dirty="0"/>
              <a:t>ТЕКСТ ИЛИ СПИСОК С 2 ИЗОБРАЖЕНИЯМИ ВНИЗУ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853" y="3445199"/>
            <a:ext cx="5680747" cy="2755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D083B4-3DD7-664D-8B55-50C05E3507C3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788A43-4829-DB44-8C86-640FEA163FBA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355E75C-41B3-E045-9E86-941C58D86A20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C20698A-171B-CD43-AC9D-A58E1B7480D2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icture Placeholder 18">
            <a:extLst>
              <a:ext uri="{FF2B5EF4-FFF2-40B4-BE49-F238E27FC236}">
                <a16:creationId xmlns:a16="http://schemas.microsoft.com/office/drawing/2014/main" id="{18DE29D1-76F0-174B-86CA-45818633C3E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41999" y="3445199"/>
            <a:ext cx="5724000" cy="2755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35F70E9-3879-184C-ABDB-807F210C5C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8" name="Blue_shape">
            <a:extLst>
              <a:ext uri="{FF2B5EF4-FFF2-40B4-BE49-F238E27FC236}">
                <a16:creationId xmlns:a16="http://schemas.microsoft.com/office/drawing/2014/main" id="{86EB3780-403F-C641-9049-5A7D1BFD2FE7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3483A505-5E70-D643-A709-7D4110ACCB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4854" y="1881188"/>
            <a:ext cx="5698733" cy="1295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96000" tIns="108000" rIns="0" bIns="108000" anchor="ctr" anchorCtr="0"/>
          <a:lstStyle>
            <a:lvl1pPr marL="228600" indent="-2286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</p:txBody>
      </p:sp>
    </p:spTree>
    <p:extLst>
      <p:ext uri="{BB962C8B-B14F-4D97-AF65-F5344CB8AC3E}">
        <p14:creationId xmlns:p14="http://schemas.microsoft.com/office/powerpoint/2010/main" val="376155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81">
          <p15:clr>
            <a:srgbClr val="FBAE40"/>
          </p15:clr>
        </p15:guide>
        <p15:guide id="2" orient="horz" pos="200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3 изображения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</a:t>
            </a:r>
            <a:br>
              <a:rPr lang="ru-RU" dirty="0"/>
            </a:br>
            <a:r>
              <a:rPr lang="ru-RU" dirty="0"/>
              <a:t>ТЕКСТ ИЛИ СПИСОК С 3 ИЗОБРАЖЕНИЯМИ ВНИЗУ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0863" y="3445199"/>
            <a:ext cx="3657600" cy="2755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D083B4-3DD7-664D-8B55-50C05E3507C3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788A43-4829-DB44-8C86-640FEA163FBA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355E75C-41B3-E045-9E86-941C58D86A20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C20698A-171B-CD43-AC9D-A58E1B7480D2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icture Placeholder 18">
            <a:extLst>
              <a:ext uri="{FF2B5EF4-FFF2-40B4-BE49-F238E27FC236}">
                <a16:creationId xmlns:a16="http://schemas.microsoft.com/office/drawing/2014/main" id="{2A05793C-BF5C-AA42-93D3-ECB8CBE7EED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38049" y="3445199"/>
            <a:ext cx="3657600" cy="2755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38" name="Picture Placeholder 18">
            <a:extLst>
              <a:ext uri="{FF2B5EF4-FFF2-40B4-BE49-F238E27FC236}">
                <a16:creationId xmlns:a16="http://schemas.microsoft.com/office/drawing/2014/main" id="{3302E3CF-C805-C246-8352-F6CADA5084C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919083" y="3445199"/>
            <a:ext cx="3657600" cy="2755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35F70E9-3879-184C-ABDB-807F210C5C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E8B648A2-BA01-EB49-AC31-B08B12B79E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863" y="1881188"/>
            <a:ext cx="4897437" cy="1311048"/>
          </a:xfrm>
          <a:prstGeom prst="rect">
            <a:avLst/>
          </a:prstGeom>
        </p:spPr>
        <p:txBody>
          <a:bodyPr lIns="0" tIns="0" rIns="0" bIns="0"/>
          <a:lstStyle>
            <a:lvl1pPr marL="216000" indent="-2160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FE3174DF-3A75-5746-BC0C-E37C03F8A14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03304" y="1881188"/>
            <a:ext cx="4897437" cy="1311048"/>
          </a:xfrm>
          <a:prstGeom prst="rect">
            <a:avLst/>
          </a:prstGeom>
        </p:spPr>
        <p:txBody>
          <a:bodyPr lIns="0" tIns="0" rIns="0" bIns="0"/>
          <a:lstStyle>
            <a:lvl1pPr marL="216000" indent="-2160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dirty="0"/>
              <a:t>Текст или текстовый список с угловой скобкой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407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ли 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ДИАГРАММА ИЛИ ГРАФИК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C0675DA-E1CB-EC4E-9C0E-CACE9AADA5B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0863" y="1243879"/>
            <a:ext cx="10045700" cy="4956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16D1-AE45-EC4B-92C8-06DB4D4FCF0B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C628F4-0D89-4341-8E59-672C4DEB790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FD535A-45AA-184B-969A-7DC886698866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C47048C-F154-C14A-8D03-1AF2B48FCA39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03885FB-8E13-DB4E-8AAD-8E8CDF113E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36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, список, текст в рам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ДИАГРАМА И 2 ТЕКСТА ИЛИ СПИСКА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C0675DA-E1CB-EC4E-9C0E-CACE9AADA5B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0863" y="1243880"/>
            <a:ext cx="4897437" cy="4956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16D1-AE45-EC4B-92C8-06DB4D4FCF0B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C628F4-0D89-4341-8E59-672C4DEB790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FD535A-45AA-184B-969A-7DC886698866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C47048C-F154-C14A-8D03-1AF2B48FCA39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03885FB-8E13-DB4E-8AAD-8E8CDF113E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C08BE461-3008-2C40-BDE0-8BD27465F4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00713" y="1233487"/>
            <a:ext cx="4895850" cy="3297691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endParaRPr lang="ru-RU" dirty="0"/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EEBB7784-43DE-A543-85DE-A1F78932A86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00713" y="4841421"/>
            <a:ext cx="4895850" cy="135935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lIns="216000" tIns="180000" rIns="216000" bIns="180000" numCol="1" spcCol="216000"/>
          <a:lstStyle>
            <a:lvl1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6">
                  <a:extLst>
                    <a:ext uri="{96DAC541-7B7A-43D3-8B79-37D633B846F1}">
                      <asvg:svgBlip xmlns="" xmlns:asvg="http://schemas.microsoft.com/office/drawing/2016/SVG/main" r:embed="rId7"/>
                    </a:ext>
                  </a:extLst>
                </a:blip>
              </a:buBlip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 dirty="0"/>
              <a:t>Текст или текстовый список с буллитами в рамке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753431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ы и текст ил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2 ДИАГРАММЫ И ТЕКСТ ИЛИ СПИСОК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C0675DA-E1CB-EC4E-9C0E-CACE9AADA5B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0863" y="1243880"/>
            <a:ext cx="4897437" cy="4956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9" name="Chart Placeholder 2">
            <a:extLst>
              <a:ext uri="{FF2B5EF4-FFF2-40B4-BE49-F238E27FC236}">
                <a16:creationId xmlns:a16="http://schemas.microsoft.com/office/drawing/2014/main" id="{35679689-FF3A-5A4C-AE67-10A6ECE40C65}"/>
              </a:ext>
            </a:extLst>
          </p:cNvPr>
          <p:cNvSpPr>
            <a:spLocks noGrp="1"/>
          </p:cNvSpPr>
          <p:nvPr>
            <p:ph type="chart" sz="quarter" idx="11" hasCustomPrompt="1"/>
          </p:nvPr>
        </p:nvSpPr>
        <p:spPr>
          <a:xfrm>
            <a:off x="5700713" y="1243880"/>
            <a:ext cx="4895850" cy="21955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16D1-AE45-EC4B-92C8-06DB4D4FCF0B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C628F4-0D89-4341-8E59-672C4DEB790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FD535A-45AA-184B-969A-7DC886698866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C47048C-F154-C14A-8D03-1AF2B48FCA39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03885FB-8E13-DB4E-8AAD-8E8CDF113E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6C29F0F5-2A7C-774D-85AA-C4250AD374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00713" y="3690257"/>
            <a:ext cx="4895850" cy="2510518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lang="ru-RU" sz="1100" dirty="0"/>
            </a:lvl1pPr>
          </a:lstStyle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  <a:endParaRPr lang="en-US" dirty="0"/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r>
              <a:rPr lang="ru-RU" dirty="0"/>
              <a:t>Текст или текстовый список с угловой скобкой</a:t>
            </a:r>
          </a:p>
          <a:p>
            <a:pPr marL="216000" lvl="0" indent="-21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Blip>
                <a:blip r:embed="rId5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10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/обложка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92F7C2-027B-DA44-B7AF-E6935ABE7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849" y="-1"/>
            <a:ext cx="12047151" cy="647886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8D79613-CEB6-A94F-9E58-E9505C535E75}"/>
              </a:ext>
            </a:extLst>
          </p:cNvPr>
          <p:cNvSpPr/>
          <p:nvPr userDrawn="1"/>
        </p:nvSpPr>
        <p:spPr>
          <a:xfrm rot="5400000">
            <a:off x="4733449" y="-110553"/>
            <a:ext cx="2379954" cy="11557155"/>
          </a:xfrm>
          <a:prstGeom prst="rect">
            <a:avLst/>
          </a:prstGeom>
          <a:gradFill flip="none" rotWithShape="1">
            <a:gsLst>
              <a:gs pos="7000">
                <a:schemeClr val="tx1">
                  <a:alpha val="0"/>
                </a:schemeClr>
              </a:gs>
              <a:gs pos="82000">
                <a:srgbClr val="0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sp>
        <p:nvSpPr>
          <p:cNvPr id="3" name="Speacker"/>
          <p:cNvSpPr>
            <a:spLocks noGrp="1"/>
          </p:cNvSpPr>
          <p:nvPr>
            <p:ph type="subTitle" idx="1" hasCustomPrompt="1"/>
          </p:nvPr>
        </p:nvSpPr>
        <p:spPr>
          <a:xfrm>
            <a:off x="602055" y="6211549"/>
            <a:ext cx="7805286" cy="26731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ru-RU" sz="1400" kern="1200" dirty="0">
                <a:solidFill>
                  <a:schemeClr val="bg1"/>
                </a:solidFill>
                <a:latin typeface="Century Gothic" charset="0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algn="l" defTabSz="826497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dirty="0"/>
              <a:t>Имя Фамилия выступающего</a:t>
            </a:r>
          </a:p>
        </p:txBody>
      </p:sp>
      <p:sp>
        <p:nvSpPr>
          <p:cNvPr id="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4079B87-D7AD-714D-ACE3-1D840F70EF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1" name="Core_headline">
            <a:extLst>
              <a:ext uri="{FF2B5EF4-FFF2-40B4-BE49-F238E27FC236}">
                <a16:creationId xmlns:a16="http://schemas.microsoft.com/office/drawing/2014/main" id="{CF40BF4A-EB67-AC4F-89CA-7068087301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5353343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bg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039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/список в рам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ДИАГРАММА И ТЕКСТ ИЛИ СПИСОК В РАМКЕ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C0675DA-E1CB-EC4E-9C0E-CACE9AADA5B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0863" y="1243880"/>
            <a:ext cx="10045700" cy="348398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16D1-AE45-EC4B-92C8-06DB4D4FCF0B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C628F4-0D89-4341-8E59-672C4DEB790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FD535A-45AA-184B-969A-7DC886698866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C47048C-F154-C14A-8D03-1AF2B48FCA39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03885FB-8E13-DB4E-8AAD-8E8CDF113E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AF18DA-6F8B-1F4B-BF3C-691CE8D42A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0863" y="5053013"/>
            <a:ext cx="10045700" cy="114776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lIns="216000" tIns="180000" rIns="216000" bIns="180000" numCol="3" spcCol="216000"/>
          <a:lstStyle>
            <a:lvl1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u-RU" dirty="0"/>
              <a:t>Текст или текстовый список с буллитами в рамке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986546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диаграммы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2 ДИАГРАММЫ ГОРИЗОНТАЛЬНО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C0675DA-E1CB-EC4E-9C0E-CACE9AADA5B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0863" y="1891579"/>
            <a:ext cx="10045700" cy="15374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16D1-AE45-EC4B-92C8-06DB4D4FCF0B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C628F4-0D89-4341-8E59-672C4DEB790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FD535A-45AA-184B-969A-7DC886698866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C47048C-F154-C14A-8D03-1AF2B48FCA39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03885FB-8E13-DB4E-8AAD-8E8CDF113E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ABB0E1BC-0AA2-164A-AEE2-4BF0B9304D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1243879"/>
            <a:ext cx="10045700" cy="356321"/>
          </a:xfrm>
          <a:prstGeom prst="rect">
            <a:avLst/>
          </a:prstGeom>
        </p:spPr>
        <p:txBody>
          <a:bodyPr vert="horz" wrap="square" lIns="0" tIns="7316" rIns="0" bIns="0" rtlCol="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120000"/>
              <a:buFont typeface="Century Gothic" panose="02000503020000020004" pitchFamily="2" charset="77"/>
              <a:buNone/>
              <a:defRPr lang="en-RU" sz="1400" b="0" kern="1200" cap="all" dirty="0">
                <a:solidFill>
                  <a:srgbClr val="66CEF6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r>
              <a:rPr lang="ru-RU" dirty="0"/>
              <a:t>ЗАГОЛОВОК ВТОРОГО ПОРЯДКА / название диаграммы</a:t>
            </a:r>
            <a:endParaRPr lang="en-RU" dirty="0"/>
          </a:p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endParaRPr lang="en-RU" dirty="0"/>
          </a:p>
        </p:txBody>
      </p:sp>
      <p:sp>
        <p:nvSpPr>
          <p:cNvPr id="37" name="Chart Placeholder 2">
            <a:extLst>
              <a:ext uri="{FF2B5EF4-FFF2-40B4-BE49-F238E27FC236}">
                <a16:creationId xmlns:a16="http://schemas.microsoft.com/office/drawing/2014/main" id="{336A0A05-0B3E-B74B-8D2A-F640F2AE8A7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50863" y="4652764"/>
            <a:ext cx="10045700" cy="15374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24F2FC4D-573A-A44E-8AFD-9274EF5085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0863" y="4005064"/>
            <a:ext cx="10045700" cy="356321"/>
          </a:xfrm>
          <a:prstGeom prst="rect">
            <a:avLst/>
          </a:prstGeom>
        </p:spPr>
        <p:txBody>
          <a:bodyPr vert="horz" wrap="square" lIns="0" tIns="7316" rIns="0" bIns="0" rtlCol="0">
            <a:noAutofit/>
          </a:bodyPr>
          <a:lstStyle>
            <a:lvl1pPr marL="228600" marR="308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entury Gothic" panose="02000503020000020004" pitchFamily="2" charset="77"/>
              <a:buNone/>
              <a:tabLst/>
              <a:defRPr lang="en-RU" sz="1400" b="0" kern="1200" cap="all">
                <a:solidFill>
                  <a:srgbClr val="66CEF6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28600" marR="3081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Century Gothic" panose="02000503020000020004" pitchFamily="2" charset="77"/>
              <a:buNone/>
              <a:tabLst/>
              <a:defRPr/>
            </a:pPr>
            <a:r>
              <a:rPr lang="ru-RU" dirty="0"/>
              <a:t>ЗАГОЛОВОК ВТОРОГО ПОРЯДКА / название диаграммы</a:t>
            </a:r>
            <a:endParaRPr lang="en-RU" dirty="0"/>
          </a:p>
          <a:p>
            <a:pPr marL="228600" marR="3081" lvl="0" indent="-228600" fontAlgn="auto">
              <a:spcBef>
                <a:spcPts val="0"/>
              </a:spcBef>
              <a:spcAft>
                <a:spcPts val="1200"/>
              </a:spcAft>
              <a:buClrTx/>
              <a:buSzTx/>
              <a:tabLst/>
            </a:pP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920984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ТАБЛИЦА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CD972A09-B22A-9C45-B8D4-3C9678A6E3CB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550863" y="1622425"/>
            <a:ext cx="10045700" cy="45783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DCEB32-A3EF-234E-8CD8-80725D98355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DEE4989-BB0A-5544-85CD-698218F120BC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CB7E7-25BD-004F-8CEA-0A86EB66516C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031650F-B6DD-F04B-A3F9-00B452FD4890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FEA5B9B4-C5AF-6044-A37C-9B44A79702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86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ый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8FB96F-7420-FF49-A383-30F646B6EF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27" y="0"/>
            <a:ext cx="11517518" cy="6859624"/>
          </a:xfrm>
          <a:prstGeom prst="rect">
            <a:avLst/>
          </a:prstGeom>
        </p:spPr>
      </p:pic>
      <p:sp>
        <p:nvSpPr>
          <p:cNvPr id="11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124C931-436E-B648-A2A4-DDAC29D046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0399283-2024-B145-9BC8-5B5ABA7AB2A0}"/>
              </a:ext>
            </a:extLst>
          </p:cNvPr>
          <p:cNvSpPr/>
          <p:nvPr userDrawn="1"/>
        </p:nvSpPr>
        <p:spPr>
          <a:xfrm rot="10800000">
            <a:off x="149736" y="-16403"/>
            <a:ext cx="7791371" cy="687440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2000">
                <a:schemeClr val="tx1">
                  <a:alpha val="18000"/>
                </a:schemeClr>
              </a:gs>
              <a:gs pos="93000">
                <a:schemeClr val="tx1">
                  <a:alpha val="52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EC02CB-A311-CF46-A0D2-2983DEBC750D}"/>
              </a:ext>
            </a:extLst>
          </p:cNvPr>
          <p:cNvGrpSpPr/>
          <p:nvPr userDrawn="1"/>
        </p:nvGrpSpPr>
        <p:grpSpPr>
          <a:xfrm>
            <a:off x="492977" y="3224913"/>
            <a:ext cx="5418102" cy="3223236"/>
            <a:chOff x="492977" y="3224913"/>
            <a:chExt cx="5418102" cy="3223236"/>
          </a:xfrm>
        </p:grpSpPr>
        <p:sp>
          <p:nvSpPr>
            <p:cNvPr id="37" name="Заголовок 1">
              <a:extLst>
                <a:ext uri="{FF2B5EF4-FFF2-40B4-BE49-F238E27FC236}">
                  <a16:creationId xmlns:a16="http://schemas.microsoft.com/office/drawing/2014/main" id="{76182E82-4CFE-B54D-BF2A-D1992874FEC7}"/>
                </a:ext>
              </a:extLst>
            </p:cNvPr>
            <p:cNvSpPr txBox="1">
              <a:spLocks/>
            </p:cNvSpPr>
            <p:nvPr userDrawn="1">
              <p:custDataLst>
                <p:tags r:id="rId1"/>
              </p:custDataLst>
            </p:nvPr>
          </p:nvSpPr>
          <p:spPr>
            <a:xfrm>
              <a:off x="504730" y="3224913"/>
              <a:ext cx="5406349" cy="437068"/>
            </a:xfrm>
            <a:prstGeom prst="rect">
              <a:avLst/>
            </a:prstGeom>
          </p:spPr>
          <p:txBody>
            <a:bodyPr vert="horz" lIns="82646" tIns="41323" rIns="82646" bIns="41323" rtlCol="0" anchor="t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826497">
                <a:defRPr/>
              </a:pPr>
              <a:r>
                <a:rPr lang="ru-RU" sz="2400" dirty="0">
                  <a:solidFill>
                    <a:schemeClr val="bg1"/>
                  </a:solidFill>
                  <a:latin typeface="Century Gothic" charset="0"/>
                  <a:ea typeface="Century Gothic" charset="0"/>
                  <a:cs typeface="Century Gothic" charset="0"/>
                </a:rPr>
                <a:t>СПАСИБО!</a:t>
              </a:r>
            </a:p>
          </p:txBody>
        </p:sp>
        <p:sp>
          <p:nvSpPr>
            <p:cNvPr id="38" name="Rectangle 12">
              <a:extLst>
                <a:ext uri="{FF2B5EF4-FFF2-40B4-BE49-F238E27FC236}">
                  <a16:creationId xmlns:a16="http://schemas.microsoft.com/office/drawing/2014/main" id="{51019BAE-693D-BE44-A77A-954436B1B887}"/>
                </a:ext>
              </a:extLst>
            </p:cNvPr>
            <p:cNvSpPr/>
            <p:nvPr userDrawn="1"/>
          </p:nvSpPr>
          <p:spPr>
            <a:xfrm>
              <a:off x="492977" y="4955433"/>
              <a:ext cx="3719796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>
                <a:spcBef>
                  <a:spcPts val="265"/>
                </a:spcBef>
              </a:pPr>
              <a:r>
                <a:rPr lang="en-US" sz="1400" b="1" i="0" u="none" dirty="0">
                  <a:solidFill>
                    <a:srgbClr val="65CEF6"/>
                  </a:solidFill>
                  <a:latin typeface="Century Gothic" panose="020B0502020202020204" pitchFamily="34" charset="0"/>
                  <a:cs typeface="Trebuchet MS"/>
                </a:rPr>
                <a:t>TM</a:t>
              </a:r>
              <a:r>
                <a:rPr lang="ru-RU" sz="1400" b="1" i="0" u="none" dirty="0">
                  <a:solidFill>
                    <a:srgbClr val="65CEF6"/>
                  </a:solidFill>
                  <a:latin typeface="Century Gothic" panose="020B0502020202020204" pitchFamily="34" charset="0"/>
                  <a:cs typeface="Trebuchet MS"/>
                </a:rPr>
                <a:t>Х</a:t>
              </a:r>
              <a:endParaRPr lang="en-US" sz="1400" b="1" i="0" u="none" dirty="0">
                <a:solidFill>
                  <a:srgbClr val="65CEF6"/>
                </a:solidFill>
                <a:latin typeface="Century Gothic" panose="020B0502020202020204" pitchFamily="34" charset="0"/>
                <a:cs typeface="Trebuchet MS"/>
              </a:endParaRPr>
            </a:p>
            <a:p>
              <a:pPr marL="12700">
                <a:spcBef>
                  <a:spcPts val="120"/>
                </a:spcBef>
              </a:pPr>
              <a:endPara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endParaRPr>
            </a:p>
            <a:p>
              <a:pPr marL="12700">
                <a:spcBef>
                  <a:spcPts val="120"/>
                </a:spcBef>
              </a:pP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119048</a:t>
              </a:r>
              <a:r>
                <a:rPr lang="ru-RU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,</a:t>
              </a: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 </a:t>
              </a:r>
              <a:r>
                <a:rPr lang="ru-RU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Россия</a:t>
              </a: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, </a:t>
              </a:r>
              <a:r>
                <a:rPr lang="ru-RU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Москва</a:t>
              </a: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, </a:t>
              </a:r>
              <a:r>
                <a:rPr lang="ru-RU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ул. Ефремова, д</a:t>
              </a: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. 10</a:t>
              </a:r>
            </a:p>
            <a:p>
              <a:pPr marL="12700">
                <a:spcBef>
                  <a:spcPts val="204"/>
                </a:spcBef>
              </a:pPr>
              <a:r>
                <a:rPr lang="ru-RU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Телефон</a:t>
              </a: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: +7 495 660 89 50</a:t>
              </a:r>
            </a:p>
            <a:p>
              <a:pPr marL="12700">
                <a:spcBef>
                  <a:spcPts val="95"/>
                </a:spcBef>
              </a:pPr>
              <a:r>
                <a:rPr lang="ru-RU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Факс: </a:t>
              </a:r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+7 495 744 70 94</a:t>
              </a:r>
            </a:p>
            <a:p>
              <a:pPr marL="12700"/>
              <a:r>
                <a:rPr lang="en-US" sz="1200" i="0" u="none" dirty="0">
                  <a:solidFill>
                    <a:schemeClr val="bg1"/>
                  </a:solidFill>
                  <a:latin typeface="Century Gothic" panose="020B0502020202020204" pitchFamily="34" charset="0"/>
                  <a:cs typeface="Trebuchet MS"/>
                </a:rPr>
                <a:t>e-mail: </a:t>
              </a:r>
              <a:r>
                <a:rPr lang="en-US" sz="1200" i="0" u="none" dirty="0">
                  <a:solidFill>
                    <a:srgbClr val="66CEF6"/>
                  </a:solidFill>
                  <a:uFill>
                    <a:solidFill>
                      <a:srgbClr val="000000"/>
                    </a:solidFill>
                  </a:uFill>
                  <a:latin typeface="Century Gothic" panose="020B0502020202020204" pitchFamily="34" charset="0"/>
                  <a:cs typeface="Trebuchet MS"/>
                </a:rPr>
                <a:t>info@tmholding.ru</a:t>
              </a:r>
              <a:endParaRPr lang="en-US" sz="1200" i="0" u="none" dirty="0">
                <a:solidFill>
                  <a:srgbClr val="66CEF6"/>
                </a:solidFill>
                <a:latin typeface="Century Gothic" panose="020B0502020202020204" pitchFamily="34" charset="0"/>
                <a:cs typeface="Trebuchet MS"/>
              </a:endParaRPr>
            </a:p>
            <a:p>
              <a:pPr marL="12700">
                <a:spcBef>
                  <a:spcPts val="120"/>
                </a:spcBef>
              </a:pPr>
              <a:r>
                <a:rPr lang="en-US" sz="1200" i="0" u="none" dirty="0">
                  <a:solidFill>
                    <a:schemeClr val="accent1"/>
                  </a:solidFill>
                  <a:uFill>
                    <a:solidFill>
                      <a:srgbClr val="000000"/>
                    </a:solidFill>
                  </a:uFill>
                  <a:latin typeface="Century Gothic" panose="020B0502020202020204" pitchFamily="34" charset="0"/>
                  <a:cs typeface="Trebuchet MS"/>
                </a:rPr>
                <a:t>www.tmholding.ru</a:t>
              </a:r>
              <a:endParaRPr lang="en-US" sz="1200" i="0" u="none" dirty="0">
                <a:solidFill>
                  <a:schemeClr val="accent1"/>
                </a:solidFill>
                <a:latin typeface="Century Gothic" panose="020B0502020202020204" pitchFamily="34" charset="0"/>
                <a:cs typeface="Trebuchet MS"/>
              </a:endParaRPr>
            </a:p>
          </p:txBody>
        </p:sp>
        <p:sp>
          <p:nvSpPr>
            <p:cNvPr id="39" name="Rectangle 38">
              <a:hlinkClick r:id="rId5"/>
              <a:extLst>
                <a:ext uri="{FF2B5EF4-FFF2-40B4-BE49-F238E27FC236}">
                  <a16:creationId xmlns:a16="http://schemas.microsoft.com/office/drawing/2014/main" id="{0D60DFD3-E542-7F4D-B6D0-4034DDCC357C}"/>
                </a:ext>
              </a:extLst>
            </p:cNvPr>
            <p:cNvSpPr/>
            <p:nvPr userDrawn="1"/>
          </p:nvSpPr>
          <p:spPr>
            <a:xfrm>
              <a:off x="550863" y="6202532"/>
              <a:ext cx="1446749" cy="2141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4310517-051B-064F-87D1-9CEFE40566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3067" y="6395573"/>
              <a:ext cx="134827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8006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ый 02">
    <p:bg>
      <p:bgPr>
        <a:blipFill dpi="0" rotWithShape="1">
          <a:blip r:embed="rId3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7300720-A06B-6047-94EB-82F1EF9D589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F554C2C-C7EB-D142-92B1-6DB61B4DA840}"/>
              </a:ext>
            </a:extLst>
          </p:cNvPr>
          <p:cNvGrpSpPr/>
          <p:nvPr userDrawn="1"/>
        </p:nvGrpSpPr>
        <p:grpSpPr>
          <a:xfrm>
            <a:off x="492977" y="3224913"/>
            <a:ext cx="5418102" cy="3223236"/>
            <a:chOff x="492977" y="3224913"/>
            <a:chExt cx="5418102" cy="3223236"/>
          </a:xfrm>
        </p:grpSpPr>
        <p:sp>
          <p:nvSpPr>
            <p:cNvPr id="34" name="Заголовок 1">
              <a:extLst>
                <a:ext uri="{FF2B5EF4-FFF2-40B4-BE49-F238E27FC236}">
                  <a16:creationId xmlns:a16="http://schemas.microsoft.com/office/drawing/2014/main" id="{2C059FDD-EB38-2C4C-A23E-3286890B64C5}"/>
                </a:ext>
              </a:extLst>
            </p:cNvPr>
            <p:cNvSpPr txBox="1">
              <a:spLocks/>
            </p:cNvSpPr>
            <p:nvPr userDrawn="1">
              <p:custDataLst>
                <p:tags r:id="rId1"/>
              </p:custDataLst>
            </p:nvPr>
          </p:nvSpPr>
          <p:spPr>
            <a:xfrm>
              <a:off x="504730" y="3224913"/>
              <a:ext cx="5406349" cy="437068"/>
            </a:xfrm>
            <a:prstGeom prst="rect">
              <a:avLst/>
            </a:prstGeom>
          </p:spPr>
          <p:txBody>
            <a:bodyPr vert="horz" lIns="82646" tIns="41323" rIns="82646" bIns="41323" rtlCol="0" anchor="t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826497">
                <a:defRPr/>
              </a:pPr>
              <a:r>
                <a:rPr lang="ru-RU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СПАСИБО!</a:t>
              </a:r>
            </a:p>
          </p:txBody>
        </p:sp>
        <p:sp>
          <p:nvSpPr>
            <p:cNvPr id="35" name="Rectangle 12">
              <a:extLst>
                <a:ext uri="{FF2B5EF4-FFF2-40B4-BE49-F238E27FC236}">
                  <a16:creationId xmlns:a16="http://schemas.microsoft.com/office/drawing/2014/main" id="{B50C6214-B4D6-8646-8E84-B9106265B23C}"/>
                </a:ext>
              </a:extLst>
            </p:cNvPr>
            <p:cNvSpPr/>
            <p:nvPr userDrawn="1"/>
          </p:nvSpPr>
          <p:spPr>
            <a:xfrm>
              <a:off x="492977" y="4955433"/>
              <a:ext cx="3719796" cy="149271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2700">
                <a:spcBef>
                  <a:spcPts val="265"/>
                </a:spcBef>
              </a:pPr>
              <a:r>
                <a:rPr lang="en-US" sz="1400" b="1" i="0" u="none" dirty="0">
                  <a:solidFill>
                    <a:schemeClr val="accent2"/>
                  </a:solidFill>
                  <a:latin typeface="Century Gothic" panose="020B0502020202020204" pitchFamily="34" charset="0"/>
                  <a:cs typeface="Trebuchet MS"/>
                </a:rPr>
                <a:t>TM</a:t>
              </a:r>
              <a:r>
                <a:rPr lang="ru-RU" sz="1400" b="1" i="0" u="none" dirty="0">
                  <a:solidFill>
                    <a:schemeClr val="accent2"/>
                  </a:solidFill>
                  <a:latin typeface="Century Gothic" panose="020B0502020202020204" pitchFamily="34" charset="0"/>
                  <a:cs typeface="Trebuchet MS"/>
                </a:rPr>
                <a:t>Х</a:t>
              </a:r>
              <a:endParaRPr lang="en-US" sz="1400" b="1" i="0" u="none" dirty="0">
                <a:solidFill>
                  <a:schemeClr val="accent2"/>
                </a:solidFill>
                <a:latin typeface="Century Gothic" panose="020B0502020202020204" pitchFamily="34" charset="0"/>
                <a:cs typeface="Trebuchet MS"/>
              </a:endParaRPr>
            </a:p>
            <a:p>
              <a:pPr marL="12700">
                <a:spcBef>
                  <a:spcPts val="120"/>
                </a:spcBef>
              </a:pPr>
              <a:endParaRPr lang="en-US" sz="1200" i="0" u="none" dirty="0">
                <a:solidFill>
                  <a:schemeClr val="tx1"/>
                </a:solidFill>
                <a:latin typeface="Century Gothic" panose="020B0502020202020204" pitchFamily="34" charset="0"/>
                <a:cs typeface="Trebuchet MS"/>
              </a:endParaRPr>
            </a:p>
            <a:p>
              <a:pPr marL="12700">
                <a:spcBef>
                  <a:spcPts val="120"/>
                </a:spcBef>
              </a:pP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119048</a:t>
              </a:r>
              <a:r>
                <a:rPr lang="ru-RU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,</a:t>
              </a: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 </a:t>
              </a:r>
              <a:r>
                <a:rPr lang="ru-RU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Россия</a:t>
              </a: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, </a:t>
              </a:r>
              <a:r>
                <a:rPr lang="ru-RU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Москва</a:t>
              </a: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, </a:t>
              </a:r>
              <a:r>
                <a:rPr lang="ru-RU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ул. Ефремова, д</a:t>
              </a: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. 10</a:t>
              </a:r>
            </a:p>
            <a:p>
              <a:pPr marL="12700">
                <a:spcBef>
                  <a:spcPts val="204"/>
                </a:spcBef>
              </a:pPr>
              <a:r>
                <a:rPr lang="ru-RU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Телефон</a:t>
              </a: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: +7 495 660 89 50</a:t>
              </a:r>
            </a:p>
            <a:p>
              <a:pPr marL="12700">
                <a:spcBef>
                  <a:spcPts val="95"/>
                </a:spcBef>
              </a:pPr>
              <a:r>
                <a:rPr lang="ru-RU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Факс: </a:t>
              </a:r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+7 495 744 70 94</a:t>
              </a:r>
            </a:p>
            <a:p>
              <a:pPr marL="12700"/>
              <a:r>
                <a:rPr lang="en-US" sz="1200" i="0" u="none" dirty="0">
                  <a:solidFill>
                    <a:schemeClr val="tx1"/>
                  </a:solidFill>
                  <a:latin typeface="Century Gothic" panose="020B0502020202020204" pitchFamily="34" charset="0"/>
                  <a:cs typeface="Trebuchet MS"/>
                </a:rPr>
                <a:t>e-mail: </a:t>
              </a:r>
              <a:r>
                <a:rPr lang="en-US" sz="1200" i="0" u="none" dirty="0">
                  <a:solidFill>
                    <a:schemeClr val="accent2"/>
                  </a:solidFill>
                  <a:uFill>
                    <a:solidFill>
                      <a:srgbClr val="000000"/>
                    </a:solidFill>
                  </a:uFill>
                  <a:latin typeface="Century Gothic" panose="020B0502020202020204" pitchFamily="34" charset="0"/>
                  <a:cs typeface="Trebuchet MS"/>
                </a:rPr>
                <a:t>info@tmholding.ru</a:t>
              </a:r>
              <a:endParaRPr lang="en-US" sz="1200" i="0" u="none" dirty="0">
                <a:solidFill>
                  <a:schemeClr val="accent2"/>
                </a:solidFill>
                <a:latin typeface="Century Gothic" panose="020B0502020202020204" pitchFamily="34" charset="0"/>
                <a:cs typeface="Trebuchet MS"/>
              </a:endParaRPr>
            </a:p>
            <a:p>
              <a:pPr marL="12700">
                <a:spcBef>
                  <a:spcPts val="120"/>
                </a:spcBef>
              </a:pPr>
              <a:r>
                <a:rPr lang="en-US" sz="1200" i="0" u="none" dirty="0">
                  <a:solidFill>
                    <a:schemeClr val="accent2"/>
                  </a:solidFill>
                  <a:uFill>
                    <a:solidFill>
                      <a:srgbClr val="000000"/>
                    </a:solidFill>
                  </a:uFill>
                  <a:latin typeface="Century Gothic" panose="020B0502020202020204" pitchFamily="34" charset="0"/>
                  <a:cs typeface="Trebuchet MS"/>
                </a:rPr>
                <a:t>www.tmholding.ru</a:t>
              </a:r>
              <a:endParaRPr lang="en-US" sz="1200" i="0" u="none" dirty="0">
                <a:solidFill>
                  <a:schemeClr val="accent2"/>
                </a:solidFill>
                <a:latin typeface="Century Gothic" panose="020B0502020202020204" pitchFamily="34" charset="0"/>
                <a:cs typeface="Trebuchet MS"/>
              </a:endParaRPr>
            </a:p>
          </p:txBody>
        </p:sp>
        <p:sp>
          <p:nvSpPr>
            <p:cNvPr id="36" name="Rectangle 35">
              <a:hlinkClick r:id="rId5"/>
              <a:extLst>
                <a:ext uri="{FF2B5EF4-FFF2-40B4-BE49-F238E27FC236}">
                  <a16:creationId xmlns:a16="http://schemas.microsoft.com/office/drawing/2014/main" id="{C99EF52E-C955-7E40-9816-10231F74EC94}"/>
                </a:ext>
              </a:extLst>
            </p:cNvPr>
            <p:cNvSpPr/>
            <p:nvPr userDrawn="1"/>
          </p:nvSpPr>
          <p:spPr>
            <a:xfrm>
              <a:off x="550863" y="6202532"/>
              <a:ext cx="1446749" cy="2141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U" dirty="0">
                <a:solidFill>
                  <a:schemeClr val="accent2"/>
                </a:solidFill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2EB66B9-4A09-AB48-8F51-A0A0AC79EEA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3067" y="6395573"/>
              <a:ext cx="1348275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0016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nal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919DEF27-94AD-9344-B8C6-A606E018CF9F}"/>
              </a:ext>
            </a:extLst>
          </p:cNvPr>
          <p:cNvSpPr/>
          <p:nvPr userDrawn="1"/>
        </p:nvSpPr>
        <p:spPr>
          <a:xfrm>
            <a:off x="144855" y="0"/>
            <a:ext cx="11565700" cy="68676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B39F8B-AE3D-3D45-9035-4A5E0A266EDF}"/>
              </a:ext>
            </a:extLst>
          </p:cNvPr>
          <p:cNvSpPr/>
          <p:nvPr userDrawn="1"/>
        </p:nvSpPr>
        <p:spPr>
          <a:xfrm>
            <a:off x="144855" y="14446"/>
            <a:ext cx="11565700" cy="6858002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9785AC3-BB4B-594C-BE2C-A7FA7C1D83A4}"/>
              </a:ext>
            </a:extLst>
          </p:cNvPr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521356" y="3224913"/>
            <a:ext cx="5406349" cy="437068"/>
          </a:xfrm>
          <a:prstGeom prst="rect">
            <a:avLst/>
          </a:prstGeom>
        </p:spPr>
        <p:txBody>
          <a:bodyPr vert="horz" lIns="82646" tIns="41323" rIns="82646" bIns="41323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26497">
              <a:defRPr/>
            </a:pPr>
            <a:r>
              <a:rPr lang="ru-RU" sz="2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СПАСИБО!</a:t>
            </a:r>
          </a:p>
        </p:txBody>
      </p:sp>
      <p:pic>
        <p:nvPicPr>
          <p:cNvPr id="7" name="Colontitul">
            <a:extLst>
              <a:ext uri="{FF2B5EF4-FFF2-40B4-BE49-F238E27FC236}">
                <a16:creationId xmlns:a16="http://schemas.microsoft.com/office/drawing/2014/main" id="{EEACF66A-8C4B-0041-8759-D9C5A30D83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12">
            <a:extLst>
              <a:ext uri="{FF2B5EF4-FFF2-40B4-BE49-F238E27FC236}">
                <a16:creationId xmlns:a16="http://schemas.microsoft.com/office/drawing/2014/main" id="{42553A98-A7DC-D743-860F-7CD4B256499D}"/>
              </a:ext>
            </a:extLst>
          </p:cNvPr>
          <p:cNvSpPr/>
          <p:nvPr userDrawn="1"/>
        </p:nvSpPr>
        <p:spPr>
          <a:xfrm>
            <a:off x="6718942" y="5072101"/>
            <a:ext cx="3719796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265"/>
              </a:spcBef>
            </a:pPr>
            <a:r>
              <a:rPr lang="en-US" sz="1400" b="1" i="0" u="none" dirty="0">
                <a:solidFill>
                  <a:srgbClr val="65CEF6"/>
                </a:solidFill>
                <a:latin typeface="Century Gothic" panose="020B0502020202020204" pitchFamily="34" charset="0"/>
                <a:cs typeface="Trebuchet MS"/>
              </a:rPr>
              <a:t>TM</a:t>
            </a:r>
            <a:r>
              <a:rPr lang="ru-RU" sz="1400" b="1" i="0" u="none" dirty="0">
                <a:solidFill>
                  <a:srgbClr val="65CEF6"/>
                </a:solidFill>
                <a:latin typeface="Century Gothic" panose="020B0502020202020204" pitchFamily="34" charset="0"/>
                <a:cs typeface="Trebuchet MS"/>
              </a:rPr>
              <a:t>Х</a:t>
            </a:r>
            <a:endParaRPr lang="en-US" sz="1400" b="1" i="0" u="none" dirty="0">
              <a:solidFill>
                <a:srgbClr val="65CEF6"/>
              </a:solidFill>
              <a:latin typeface="Century Gothic" panose="020B0502020202020204" pitchFamily="34" charset="0"/>
              <a:cs typeface="Trebuchet MS"/>
            </a:endParaRPr>
          </a:p>
          <a:p>
            <a:pPr marL="12700">
              <a:spcBef>
                <a:spcPts val="120"/>
              </a:spcBef>
            </a:pPr>
            <a:endParaRPr lang="en-US" sz="1200" i="0" u="none" dirty="0">
              <a:solidFill>
                <a:schemeClr val="bg1"/>
              </a:solidFill>
              <a:latin typeface="Century Gothic" panose="020B0502020202020204" pitchFamily="34" charset="0"/>
              <a:cs typeface="Trebuchet MS"/>
            </a:endParaRPr>
          </a:p>
          <a:p>
            <a:pPr marL="12700">
              <a:spcBef>
                <a:spcPts val="120"/>
              </a:spcBef>
            </a:pP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119048</a:t>
            </a:r>
            <a:r>
              <a:rPr lang="ru-RU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,</a:t>
            </a: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lang="ru-RU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Россия</a:t>
            </a: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, </a:t>
            </a:r>
            <a:r>
              <a:rPr lang="ru-RU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Москва</a:t>
            </a: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, </a:t>
            </a:r>
            <a:r>
              <a:rPr lang="ru-RU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ул. Ефремова, д</a:t>
            </a: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. 10</a:t>
            </a:r>
          </a:p>
          <a:p>
            <a:pPr marL="12700">
              <a:spcBef>
                <a:spcPts val="204"/>
              </a:spcBef>
            </a:pPr>
            <a:r>
              <a:rPr lang="ru-RU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Телефон</a:t>
            </a: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: +7 495 660 89 50</a:t>
            </a:r>
          </a:p>
          <a:p>
            <a:pPr marL="12700">
              <a:spcBef>
                <a:spcPts val="95"/>
              </a:spcBef>
            </a:pPr>
            <a:r>
              <a:rPr lang="ru-RU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Факс: </a:t>
            </a:r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+7 495 744 70 94</a:t>
            </a:r>
          </a:p>
          <a:p>
            <a:pPr marL="12700"/>
            <a:r>
              <a:rPr lang="en-US" sz="1200" i="0" u="none" dirty="0">
                <a:solidFill>
                  <a:schemeClr val="bg1"/>
                </a:solidFill>
                <a:latin typeface="Century Gothic" panose="020B0502020202020204" pitchFamily="34" charset="0"/>
                <a:cs typeface="Trebuchet MS"/>
              </a:rPr>
              <a:t>e-mail: </a:t>
            </a:r>
            <a:r>
              <a:rPr lang="en-US" sz="1200" i="0" u="none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entury Gothic" panose="020B0502020202020204" pitchFamily="34" charset="0"/>
                <a:cs typeface="Trebuchet MS"/>
              </a:rPr>
              <a:t>info@tmholding.ru</a:t>
            </a:r>
            <a:endParaRPr lang="en-US" sz="1200" i="0" u="none" dirty="0">
              <a:solidFill>
                <a:schemeClr val="bg1"/>
              </a:solidFill>
              <a:latin typeface="Century Gothic" panose="020B0502020202020204" pitchFamily="34" charset="0"/>
              <a:cs typeface="Trebuchet MS"/>
            </a:endParaRPr>
          </a:p>
          <a:p>
            <a:pPr marL="12700">
              <a:spcBef>
                <a:spcPts val="120"/>
              </a:spcBef>
            </a:pPr>
            <a:r>
              <a:rPr lang="en-US" sz="1200" i="0" u="none" dirty="0">
                <a:solidFill>
                  <a:srgbClr val="66CEF6"/>
                </a:solidFill>
                <a:uFill>
                  <a:solidFill>
                    <a:srgbClr val="000000"/>
                  </a:solidFill>
                </a:uFill>
                <a:latin typeface="Century Gothic" panose="020B0502020202020204" pitchFamily="34" charset="0"/>
                <a:cs typeface="Trebuchet MS"/>
              </a:rPr>
              <a:t>www.tmholding.ru</a:t>
            </a:r>
            <a:endParaRPr lang="en-US" sz="1200" i="0" u="none" dirty="0">
              <a:solidFill>
                <a:srgbClr val="66CEF6"/>
              </a:solidFill>
              <a:latin typeface="Century Gothic" panose="020B0502020202020204" pitchFamily="34" charset="0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00954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/обложка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CD424692-A509-5549-8FAB-C608727726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A8C4BAA-662E-2943-B445-6EA3AA54BF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sp>
        <p:nvSpPr>
          <p:cNvPr id="31" name="Core_headline">
            <a:extLst>
              <a:ext uri="{FF2B5EF4-FFF2-40B4-BE49-F238E27FC236}">
                <a16:creationId xmlns:a16="http://schemas.microsoft.com/office/drawing/2014/main" id="{DED2B5B9-A976-1742-B803-93AC256CF9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619083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tx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32" name="Speacker">
            <a:extLst>
              <a:ext uri="{FF2B5EF4-FFF2-40B4-BE49-F238E27FC236}">
                <a16:creationId xmlns:a16="http://schemas.microsoft.com/office/drawing/2014/main" id="{B9C2C768-0B21-774E-8DA2-A2FF9189CD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055" y="6211549"/>
            <a:ext cx="7805286" cy="26731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ru-RU" sz="1400" kern="1200" dirty="0">
                <a:solidFill>
                  <a:schemeClr val="tx1"/>
                </a:solidFill>
                <a:latin typeface="Century Gothic" charset="0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algn="l" defTabSz="826497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dirty="0"/>
              <a:t>Имя Фамилия выступающего</a:t>
            </a:r>
          </a:p>
        </p:txBody>
      </p:sp>
    </p:spTree>
    <p:extLst>
      <p:ext uri="{BB962C8B-B14F-4D97-AF65-F5344CB8AC3E}">
        <p14:creationId xmlns:p14="http://schemas.microsoft.com/office/powerpoint/2010/main" val="31007716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/обложка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8FB96F-7420-FF49-A383-30F646B6EF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7" y="-8203"/>
            <a:ext cx="11758240" cy="687295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6690B44-9517-3D4E-95D7-DCA97559DCAF}"/>
              </a:ext>
            </a:extLst>
          </p:cNvPr>
          <p:cNvSpPr/>
          <p:nvPr userDrawn="1"/>
        </p:nvSpPr>
        <p:spPr>
          <a:xfrm rot="5400000">
            <a:off x="3706544" y="-1025397"/>
            <a:ext cx="4321707" cy="11445089"/>
          </a:xfrm>
          <a:prstGeom prst="rect">
            <a:avLst/>
          </a:prstGeom>
          <a:gradFill flip="none" rotWithShape="1">
            <a:gsLst>
              <a:gs pos="7000">
                <a:schemeClr val="tx1">
                  <a:alpha val="0"/>
                </a:schemeClr>
              </a:gs>
              <a:gs pos="100000">
                <a:schemeClr val="tx1">
                  <a:alpha val="8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5353343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bg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10" name="Speacker">
            <a:extLst>
              <a:ext uri="{FF2B5EF4-FFF2-40B4-BE49-F238E27FC236}">
                <a16:creationId xmlns:a16="http://schemas.microsoft.com/office/drawing/2014/main" id="{A3371395-815F-D442-BA9F-EDF4299F06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055" y="6211549"/>
            <a:ext cx="7805286" cy="26731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ru-RU" sz="1400" kern="1200" dirty="0">
                <a:solidFill>
                  <a:schemeClr val="bg1">
                    <a:lumMod val="95000"/>
                  </a:schemeClr>
                </a:solidFill>
                <a:latin typeface="Century Gothic" charset="0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algn="l" defTabSz="826497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dirty="0"/>
              <a:t>Имя Фамилия выступающего</a:t>
            </a: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124C931-436E-B648-A2A4-DDAC29D046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320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/обложка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8FB96F-7420-FF49-A383-30F646B6EF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1" y="-16403"/>
            <a:ext cx="11575431" cy="6874403"/>
          </a:xfrm>
          <a:prstGeom prst="rect">
            <a:avLst/>
          </a:prstGeom>
        </p:spPr>
      </p:pic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5353343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tx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10" name="Speaker">
            <a:extLst>
              <a:ext uri="{FF2B5EF4-FFF2-40B4-BE49-F238E27FC236}">
                <a16:creationId xmlns:a16="http://schemas.microsoft.com/office/drawing/2014/main" id="{A3371395-815F-D442-BA9F-EDF4299F06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055" y="6211549"/>
            <a:ext cx="7805286" cy="26731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ru-RU" sz="1400" kern="1200" dirty="0">
                <a:solidFill>
                  <a:schemeClr val="tx1"/>
                </a:solidFill>
                <a:latin typeface="Century Gothic" charset="0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algn="l" defTabSz="826497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dirty="0"/>
              <a:t>Имя Фамилия выступающего</a:t>
            </a: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124C931-436E-B648-A2A4-DDAC29D046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35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009AB4A8-3F25-2B47-9FE7-D8D59CCF7F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86" r="42526" b="4403"/>
          <a:stretch/>
        </p:blipFill>
        <p:spPr>
          <a:xfrm>
            <a:off x="7869814" y="-16402"/>
            <a:ext cx="4322186" cy="6874402"/>
          </a:xfrm>
          <a:prstGeom prst="rect">
            <a:avLst/>
          </a:prstGeom>
        </p:spPr>
      </p:pic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3067735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5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FA167DF-8831-1F43-B096-BF2FD63B41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99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869E79-25BF-2340-9D00-D234F12004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566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CE40F94-E22A-1444-980E-E386E382E8D8}"/>
              </a:ext>
            </a:extLst>
          </p:cNvPr>
          <p:cNvSpPr/>
          <p:nvPr userDrawn="1"/>
        </p:nvSpPr>
        <p:spPr>
          <a:xfrm>
            <a:off x="144855" y="12472"/>
            <a:ext cx="11441261" cy="6857999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A982635-332A-6B40-9A18-0D80A2E791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  <p:sp>
        <p:nvSpPr>
          <p:cNvPr id="35" name="Core_headline">
            <a:extLst>
              <a:ext uri="{FF2B5EF4-FFF2-40B4-BE49-F238E27FC236}">
                <a16:creationId xmlns:a16="http://schemas.microsoft.com/office/drawing/2014/main" id="{2E151D38-9922-4A4C-997E-20199518AC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5774208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bg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4513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повой без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8EB03917-392F-C74E-A51A-D559E0BBD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09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17">
          <p15:clr>
            <a:srgbClr val="FBAE40"/>
          </p15:clr>
        </p15:guide>
        <p15:guide id="2" orient="horz" pos="361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/список с буллит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>
              <a:defRPr lang="ru-RU" sz="2000" spc="300" dirty="0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marL="0" lvl="0"/>
            <a:r>
              <a:rPr lang="ru-RU" dirty="0"/>
              <a:t>ЗАГОЛОВОК / ТЕКСТ ИЛИ СПИСОК С БУЛЛИТАМИ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2021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8EB03917-392F-C74E-A51A-D559E0BBD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B9E6D-ABC4-0442-BA20-A239353945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1233488"/>
            <a:ext cx="10045700" cy="4967287"/>
          </a:xfrm>
          <a:prstGeom prst="rect">
            <a:avLst/>
          </a:prstGeom>
        </p:spPr>
        <p:txBody>
          <a:bodyPr lIns="0" tIns="0" rIns="0" bIns="0"/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tabLst/>
              <a:defRPr sz="1100"/>
            </a:lvl1pPr>
            <a:lvl2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sz="1100"/>
            </a:lvl2pPr>
            <a:lvl3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sz="1100"/>
            </a:lvl3pPr>
            <a:lvl4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sz="1100"/>
            </a:lvl4pPr>
            <a:lvl5pPr marL="216000" indent="-216000">
              <a:lnSpc>
                <a:spcPct val="100000"/>
              </a:lnSpc>
              <a:spcBef>
                <a:spcPts val="600"/>
              </a:spcBef>
              <a:buFontTx/>
              <a:buBlip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</a:buBlip>
              <a:defRPr sz="1100"/>
            </a:lvl5pPr>
          </a:lstStyle>
          <a:p>
            <a:pPr lvl="0"/>
            <a:r>
              <a:rPr lang="ru-RU" dirty="0"/>
              <a:t>Текст или текстовый список с круглым буллитом</a:t>
            </a:r>
          </a:p>
        </p:txBody>
      </p:sp>
    </p:spTree>
    <p:extLst>
      <p:ext uri="{BB962C8B-B14F-4D97-AF65-F5344CB8AC3E}">
        <p14:creationId xmlns:p14="http://schemas.microsoft.com/office/powerpoint/2010/main" val="7973165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02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Century Gothic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7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459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7083">
          <p15:clr>
            <a:srgbClr val="F26B43"/>
          </p15:clr>
        </p15:guide>
        <p15:guide id="6" pos="6675">
          <p15:clr>
            <a:srgbClr val="F26B43"/>
          </p15:clr>
        </p15:guide>
        <p15:guide id="7" orient="horz" pos="1185">
          <p15:clr>
            <a:srgbClr val="F26B43"/>
          </p15:clr>
        </p15:guide>
        <p15:guide id="8" pos="3432">
          <p15:clr>
            <a:srgbClr val="F26B43"/>
          </p15:clr>
        </p15:guide>
        <p15:guide id="9" pos="3591">
          <p15:clr>
            <a:srgbClr val="F26B43"/>
          </p15:clr>
        </p15:guide>
        <p15:guide id="10" orient="horz" pos="3906">
          <p15:clr>
            <a:srgbClr val="F26B43"/>
          </p15:clr>
        </p15:guide>
        <p15:guide id="11" orient="horz" pos="77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A1B409-7DCF-4461-BAD9-D7244117A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524" y="1592922"/>
            <a:ext cx="8753663" cy="722530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b="1" dirty="0"/>
              <a:t>ОПРЕДЕЛЕНИЕ ОПТИМАЛЬНЫХ ХАРАКТЕРИСТИК ЭКИПАЖНОЙ ЧАСТИ ПРИ ПРОЕКТИРОВАНИИ ПОДВИЖНОГО СОСТАВА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968107-FBEA-4D51-8E17-0CDE733EAC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9149" y="5720286"/>
            <a:ext cx="10977415" cy="8265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i="1" dirty="0" smtClean="0"/>
              <a:t>Главный конструктор по инженерным расчётам и математическому моделированию</a:t>
            </a:r>
          </a:p>
          <a:p>
            <a:pPr>
              <a:spcBef>
                <a:spcPts val="0"/>
              </a:spcBef>
            </a:pPr>
            <a:r>
              <a:rPr lang="ru-RU" sz="1600" i="1" dirty="0" smtClean="0"/>
              <a:t>Тотиев А.К.</a:t>
            </a:r>
          </a:p>
          <a:p>
            <a:pPr>
              <a:spcBef>
                <a:spcPts val="0"/>
              </a:spcBef>
            </a:pPr>
            <a:r>
              <a:rPr lang="ru-RU" sz="1600" i="1" dirty="0" smtClean="0"/>
              <a:t>Начальник бюро системного моделирования</a:t>
            </a:r>
          </a:p>
          <a:p>
            <a:pPr>
              <a:spcBef>
                <a:spcPts val="0"/>
              </a:spcBef>
            </a:pPr>
            <a:r>
              <a:rPr lang="ru-RU" sz="1600" i="1" dirty="0" err="1" smtClean="0"/>
              <a:t>Лютак</a:t>
            </a:r>
            <a:r>
              <a:rPr lang="ru-RU" sz="1600" i="1" dirty="0" smtClean="0"/>
              <a:t> Р.Д.</a:t>
            </a:r>
            <a:endParaRPr lang="ru-RU" sz="1600" i="1" dirty="0"/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1023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52278E-FF4C-B249-B0C5-EC45D0022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8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154" y="228394"/>
            <a:ext cx="10045700" cy="788503"/>
          </a:xfrm>
        </p:spPr>
        <p:txBody>
          <a:bodyPr/>
          <a:lstStyle/>
          <a:p>
            <a:r>
              <a:rPr lang="ru-RU" dirty="0" smtClean="0"/>
              <a:t>ПОСТАНОВКА ЗАДАЧИ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1964" y="3362047"/>
            <a:ext cx="10252362" cy="657774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+mj-lt"/>
              </a:rPr>
              <a:t>Граничные условия, определяющие возможные границы варьирования параметров экипажной части</a:t>
            </a: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505717" y="806843"/>
            <a:ext cx="10816706" cy="25445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Задачи, которые требуется решить в ходе определения оптимальных характеристик экипажной части: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все нормируемые показатели динамики должны соответствовать нормативным значениям;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ненормируемые показатели должны, по возможности, иметь оптимальные значения (например, мощность сил трения на гребне или поверхности катания колеса);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исходя из назначения изделия (локомотив, МВПС, ПВЛТ), должны быть определены наиболее важные целевые показатели, для которых в первую очередь должны определяться оптимальные значения.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19" name="Прямая со стрелкой 18"/>
          <p:cNvCxnSpPr>
            <a:endCxn id="23" idx="0"/>
          </p:cNvCxnSpPr>
          <p:nvPr/>
        </p:nvCxnSpPr>
        <p:spPr>
          <a:xfrm>
            <a:off x="1395167" y="4019821"/>
            <a:ext cx="11675" cy="496881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20" name="Прямая со стрелкой 19"/>
          <p:cNvCxnSpPr>
            <a:endCxn id="25" idx="0"/>
          </p:cNvCxnSpPr>
          <p:nvPr/>
        </p:nvCxnSpPr>
        <p:spPr>
          <a:xfrm flipH="1">
            <a:off x="4165758" y="4019821"/>
            <a:ext cx="890" cy="494891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21" name="Прямая со стрелкой 20"/>
          <p:cNvCxnSpPr>
            <a:endCxn id="26" idx="0"/>
          </p:cNvCxnSpPr>
          <p:nvPr/>
        </p:nvCxnSpPr>
        <p:spPr>
          <a:xfrm>
            <a:off x="7494309" y="4019821"/>
            <a:ext cx="1620" cy="472405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22" name="Прямая со стрелкой 21"/>
          <p:cNvCxnSpPr>
            <a:endCxn id="24" idx="0"/>
          </p:cNvCxnSpPr>
          <p:nvPr/>
        </p:nvCxnSpPr>
        <p:spPr>
          <a:xfrm>
            <a:off x="10265790" y="4019821"/>
            <a:ext cx="1667" cy="470529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sp>
        <p:nvSpPr>
          <p:cNvPr id="23" name="Скругленный прямоугольник 22"/>
          <p:cNvSpPr/>
          <p:nvPr/>
        </p:nvSpPr>
        <p:spPr>
          <a:xfrm>
            <a:off x="396239" y="4516702"/>
            <a:ext cx="2021206" cy="1518338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+mj-lt"/>
              </a:rPr>
              <a:t>Габаритные ограничения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196731" y="4490350"/>
            <a:ext cx="2141452" cy="1544689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+mj-lt"/>
              </a:rPr>
              <a:t>Конструктивные ограничения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582371" y="4514712"/>
            <a:ext cx="3166773" cy="1520328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+mj-lt"/>
              </a:rPr>
              <a:t>Ограничения, определенные из экономической эффективности тех или иных конструктивных решений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914070" y="4492226"/>
            <a:ext cx="3163717" cy="1542814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+mj-lt"/>
              </a:rPr>
              <a:t>Ограничения, определенные из обеспечения прочности и долговечности компонентов экипажной части подвижного состава</a:t>
            </a:r>
          </a:p>
        </p:txBody>
      </p:sp>
    </p:spTree>
    <p:extLst>
      <p:ext uri="{BB962C8B-B14F-4D97-AF65-F5344CB8AC3E}">
        <p14:creationId xmlns:p14="http://schemas.microsoft.com/office/powerpoint/2010/main" val="117675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3" y="278046"/>
            <a:ext cx="10045700" cy="788503"/>
          </a:xfrm>
        </p:spPr>
        <p:txBody>
          <a:bodyPr/>
          <a:lstStyle/>
          <a:p>
            <a:r>
              <a:rPr lang="ru-RU" dirty="0" smtClean="0"/>
              <a:t>ЦЕЛЕВЫЕ КРИТЕРИИ</a:t>
            </a:r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173018" y="1629483"/>
            <a:ext cx="9423546" cy="69869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Целевые </a:t>
            </a:r>
            <a:r>
              <a:rPr lang="ru-RU" b="1" dirty="0" smtClean="0">
                <a:solidFill>
                  <a:schemeClr val="tx1"/>
                </a:solidFill>
              </a:rPr>
              <a:t>критерии </a:t>
            </a:r>
            <a:r>
              <a:rPr lang="ru-RU" b="1" dirty="0">
                <a:solidFill>
                  <a:schemeClr val="tx1"/>
                </a:solidFill>
              </a:rPr>
              <a:t>оптимизации</a:t>
            </a:r>
          </a:p>
        </p:txBody>
      </p:sp>
      <p:sp>
        <p:nvSpPr>
          <p:cNvPr id="33" name="Подзаголовок 2"/>
          <p:cNvSpPr txBox="1">
            <a:spLocks/>
          </p:cNvSpPr>
          <p:nvPr/>
        </p:nvSpPr>
        <p:spPr>
          <a:xfrm>
            <a:off x="550863" y="948245"/>
            <a:ext cx="10753406" cy="51836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entury Gothic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Рассмотрим задачу определения оптимальных характеристик экипажной части на примере вагона метрополитена.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35" name="Прямая со стрелкой 34"/>
          <p:cNvCxnSpPr>
            <a:endCxn id="39" idx="0"/>
          </p:cNvCxnSpPr>
          <p:nvPr/>
        </p:nvCxnSpPr>
        <p:spPr>
          <a:xfrm>
            <a:off x="1463778" y="2310528"/>
            <a:ext cx="0" cy="798607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36" name="Прямая со стрелкой 35"/>
          <p:cNvCxnSpPr/>
          <p:nvPr/>
        </p:nvCxnSpPr>
        <p:spPr>
          <a:xfrm flipH="1">
            <a:off x="2540193" y="2345314"/>
            <a:ext cx="26977" cy="2393875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37" name="Прямая со стрелкой 36"/>
          <p:cNvCxnSpPr>
            <a:endCxn id="41" idx="0"/>
          </p:cNvCxnSpPr>
          <p:nvPr/>
        </p:nvCxnSpPr>
        <p:spPr>
          <a:xfrm>
            <a:off x="3795923" y="2345314"/>
            <a:ext cx="3991" cy="751726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38" name="Прямая со стрелкой 37"/>
          <p:cNvCxnSpPr/>
          <p:nvPr/>
        </p:nvCxnSpPr>
        <p:spPr>
          <a:xfrm flipH="1">
            <a:off x="5028667" y="2310528"/>
            <a:ext cx="36035" cy="2428661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sp>
        <p:nvSpPr>
          <p:cNvPr id="39" name="Скругленный прямоугольник 38"/>
          <p:cNvSpPr/>
          <p:nvPr/>
        </p:nvSpPr>
        <p:spPr>
          <a:xfrm>
            <a:off x="549378" y="3109135"/>
            <a:ext cx="1828800" cy="14249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Показатель горизонтальной динамики </a:t>
            </a:r>
            <a:r>
              <a:rPr lang="ru-RU" sz="1400" dirty="0" err="1">
                <a:solidFill>
                  <a:schemeClr val="bg1"/>
                </a:solidFill>
              </a:rPr>
              <a:t>П</a:t>
            </a:r>
            <a:r>
              <a:rPr lang="ru-RU" sz="1100" dirty="0" err="1">
                <a:solidFill>
                  <a:schemeClr val="bg1"/>
                </a:solidFill>
              </a:rPr>
              <a:t>Дгор</a:t>
            </a:r>
            <a:r>
              <a:rPr lang="ru-RU" sz="1100" dirty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для каждой колесной пары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175085" y="4739189"/>
            <a:ext cx="2136054" cy="14249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Показатель вертикальной динамики К</a:t>
            </a:r>
            <a:r>
              <a:rPr lang="ru-RU" sz="1100" dirty="0">
                <a:solidFill>
                  <a:schemeClr val="bg1"/>
                </a:solidFill>
              </a:rPr>
              <a:t>Д1</a:t>
            </a:r>
            <a:r>
              <a:rPr lang="ru-RU" sz="1400" dirty="0">
                <a:solidFill>
                  <a:schemeClr val="bg1"/>
                </a:solidFill>
              </a:rPr>
              <a:t> для каждого комплекта первой ступени подвешивания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694624" y="3097040"/>
            <a:ext cx="2210580" cy="14249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Показатель вертикальной динамики К</a:t>
            </a:r>
            <a:r>
              <a:rPr lang="ru-RU" sz="1100" dirty="0">
                <a:solidFill>
                  <a:schemeClr val="bg1"/>
                </a:solidFill>
              </a:rPr>
              <a:t>Д2</a:t>
            </a:r>
            <a:r>
              <a:rPr lang="ru-RU" sz="1400" dirty="0">
                <a:solidFill>
                  <a:schemeClr val="bg1"/>
                </a:solidFill>
              </a:rPr>
              <a:t> для каждого комплекта второй ступени подвешивания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635287" y="4756843"/>
            <a:ext cx="2318591" cy="14249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Коэффициент запаса устойчивости против схода колеса с рельса λ для каждого колеса</a:t>
            </a:r>
          </a:p>
        </p:txBody>
      </p:sp>
      <p:cxnSp>
        <p:nvCxnSpPr>
          <p:cNvPr id="44" name="Прямая со стрелкой 43"/>
          <p:cNvCxnSpPr>
            <a:endCxn id="46" idx="0"/>
          </p:cNvCxnSpPr>
          <p:nvPr/>
        </p:nvCxnSpPr>
        <p:spPr>
          <a:xfrm flipH="1">
            <a:off x="6527795" y="2328182"/>
            <a:ext cx="2314" cy="713851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45" name="Прямая со стрелкой 44"/>
          <p:cNvCxnSpPr/>
          <p:nvPr/>
        </p:nvCxnSpPr>
        <p:spPr>
          <a:xfrm flipH="1">
            <a:off x="8028749" y="2328182"/>
            <a:ext cx="6887" cy="2453983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sp>
        <p:nvSpPr>
          <p:cNvPr id="46" name="Скругленный прямоугольник 45"/>
          <p:cNvSpPr/>
          <p:nvPr/>
        </p:nvSpPr>
        <p:spPr>
          <a:xfrm>
            <a:off x="5224202" y="3042033"/>
            <a:ext cx="2607186" cy="14249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Показатель плавности хода в вертикальном направлении </a:t>
            </a:r>
            <a:r>
              <a:rPr lang="ru-RU" sz="1400" dirty="0" err="1">
                <a:solidFill>
                  <a:schemeClr val="bg1"/>
                </a:solidFill>
              </a:rPr>
              <a:t>Wz</a:t>
            </a:r>
            <a:r>
              <a:rPr lang="ru-RU" sz="1400" dirty="0">
                <a:solidFill>
                  <a:schemeClr val="bg1"/>
                </a:solidFill>
              </a:rPr>
              <a:t> в кабине машиниста, шкворневых точках пола и середине кузова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257202" y="4756843"/>
            <a:ext cx="2535826" cy="14249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Показатель плавности хода в боковом направлении </a:t>
            </a:r>
            <a:r>
              <a:rPr lang="ru-RU" sz="1400" dirty="0" err="1">
                <a:solidFill>
                  <a:schemeClr val="bg1"/>
                </a:solidFill>
              </a:rPr>
              <a:t>Wy</a:t>
            </a:r>
            <a:r>
              <a:rPr lang="ru-RU" sz="1400" dirty="0">
                <a:solidFill>
                  <a:schemeClr val="bg1"/>
                </a:solidFill>
              </a:rPr>
              <a:t> в кабине машиниста, шкворневых точках пола и середине кузова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9325416" y="4084311"/>
            <a:ext cx="1804147" cy="1025724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+mj-lt"/>
              </a:rPr>
              <a:t>Вертикальные и поперечные </a:t>
            </a:r>
            <a:r>
              <a:rPr lang="ru-RU" sz="1400" dirty="0" err="1">
                <a:solidFill>
                  <a:schemeClr val="bg1"/>
                </a:solidFill>
                <a:latin typeface="+mj-lt"/>
              </a:rPr>
              <a:t>виброускорения</a:t>
            </a:r>
            <a:r>
              <a:rPr lang="ru-RU" sz="1400" dirty="0">
                <a:solidFill>
                  <a:schemeClr val="bg1"/>
                </a:solidFill>
                <a:latin typeface="+mj-lt"/>
              </a:rPr>
              <a:t> кузова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9300763" y="2950571"/>
            <a:ext cx="1828800" cy="1024214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+mj-lt"/>
              </a:rPr>
              <a:t>Вертикальные и поперечные </a:t>
            </a:r>
            <a:r>
              <a:rPr lang="ru-RU" sz="1400" dirty="0" err="1">
                <a:solidFill>
                  <a:schemeClr val="bg1"/>
                </a:solidFill>
                <a:latin typeface="+mj-lt"/>
              </a:rPr>
              <a:t>виброускорения</a:t>
            </a:r>
            <a:r>
              <a:rPr lang="ru-RU" sz="1400" dirty="0">
                <a:solidFill>
                  <a:schemeClr val="bg1"/>
                </a:solidFill>
                <a:latin typeface="+mj-lt"/>
              </a:rPr>
              <a:t> рамы тележки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9324022" y="5187922"/>
            <a:ext cx="1853207" cy="946088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+mj-lt"/>
              </a:rPr>
              <a:t>Работа сил трения на гребнях колес</a:t>
            </a:r>
          </a:p>
        </p:txBody>
      </p:sp>
      <p:cxnSp>
        <p:nvCxnSpPr>
          <p:cNvPr id="85" name="Соединительная линия уступом 84"/>
          <p:cNvCxnSpPr>
            <a:endCxn id="57" idx="1"/>
          </p:cNvCxnSpPr>
          <p:nvPr/>
        </p:nvCxnSpPr>
        <p:spPr>
          <a:xfrm rot="16200000" flipH="1">
            <a:off x="7521436" y="3858380"/>
            <a:ext cx="3332784" cy="272388"/>
          </a:xfrm>
          <a:prstGeom prst="bentConnector2">
            <a:avLst/>
          </a:prstGeom>
          <a:noFill/>
          <a:ln w="25400" cap="flat" cmpd="sng" algn="ctr">
            <a:solidFill>
              <a:schemeClr val="accent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87" name="Прямая со стрелкой 86"/>
          <p:cNvCxnSpPr>
            <a:endCxn id="51" idx="1"/>
          </p:cNvCxnSpPr>
          <p:nvPr/>
        </p:nvCxnSpPr>
        <p:spPr>
          <a:xfrm>
            <a:off x="9051634" y="3454400"/>
            <a:ext cx="249129" cy="8278"/>
          </a:xfrm>
          <a:prstGeom prst="straightConnector1">
            <a:avLst/>
          </a:prstGeom>
          <a:noFill/>
          <a:ln w="25400" cap="flat" cmpd="sng" algn="ctr">
            <a:solidFill>
              <a:schemeClr val="accent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90" name="Прямая со стрелкой 89"/>
          <p:cNvCxnSpPr/>
          <p:nvPr/>
        </p:nvCxnSpPr>
        <p:spPr>
          <a:xfrm>
            <a:off x="9074893" y="4597173"/>
            <a:ext cx="249129" cy="8278"/>
          </a:xfrm>
          <a:prstGeom prst="straightConnector1">
            <a:avLst/>
          </a:prstGeom>
          <a:noFill/>
          <a:ln w="25400" cap="flat" cmpd="sng" algn="ctr">
            <a:solidFill>
              <a:schemeClr val="accent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2706903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342" y="214258"/>
            <a:ext cx="10045700" cy="788503"/>
          </a:xfrm>
        </p:spPr>
        <p:txBody>
          <a:bodyPr/>
          <a:lstStyle/>
          <a:p>
            <a:r>
              <a:rPr lang="ru-RU" dirty="0" smtClean="0"/>
              <a:t>РЕКОМЕНДУЕМЫЕ ПАРАМЕТРЫ ЭКИПАЖНОЙ ЧАСТИ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74546" y="3510587"/>
            <a:ext cx="2413146" cy="2862504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r>
              <a:rPr lang="en-US" sz="1100" b="1" dirty="0" smtClean="0">
                <a:solidFill>
                  <a:schemeClr val="bg1"/>
                </a:solidFill>
                <a:latin typeface="+mj-lt"/>
              </a:rPr>
              <a:t>1y</a:t>
            </a:r>
            <a:endParaRPr lang="ru-RU" sz="1100" b="1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ru-RU" sz="1400" b="1" dirty="0">
              <a:solidFill>
                <a:schemeClr val="bg1"/>
              </a:solidFill>
              <a:latin typeface="Calibri" panose="020F0502020204030204"/>
            </a:endParaRP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+mj-lt"/>
              </a:rPr>
              <a:t>Нижняя граница определяется из условия допустимого перемещения КП относительно рамы при действии максимальной рамной силы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7342" y="3510587"/>
            <a:ext cx="3191094" cy="2862504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r>
              <a:rPr lang="en-US" sz="1100" b="1" dirty="0" smtClean="0">
                <a:solidFill>
                  <a:schemeClr val="bg1"/>
                </a:solidFill>
                <a:latin typeface="+mj-lt"/>
              </a:rPr>
              <a:t>1z</a:t>
            </a:r>
            <a:endParaRPr lang="ru-RU" sz="1100" b="1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ru-RU" sz="1400" b="1" dirty="0">
              <a:solidFill>
                <a:schemeClr val="bg1"/>
              </a:solidFill>
              <a:latin typeface="Calibri" panose="020F0502020204030204"/>
            </a:endParaRP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+mj-lt"/>
              </a:rPr>
              <a:t>Нижняя граница определяется из условия работоспособности зубчатой муфты соединения валов ТЭД и редуктора;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+mj-lt"/>
              </a:rPr>
              <a:t>Верхняя граница определяется из условия несовпадения собственных частот </a:t>
            </a:r>
            <a:r>
              <a:rPr lang="ru-RU" sz="1200" dirty="0" err="1">
                <a:solidFill>
                  <a:schemeClr val="bg1"/>
                </a:solidFill>
                <a:latin typeface="+mj-lt"/>
              </a:rPr>
              <a:t>галопирования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 и подпрыгивания рамы с собственной изгибной частотой кузова, как правило частота должна быть менее 7 Гц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одзаголовок 2"/>
              <p:cNvSpPr txBox="1">
                <a:spLocks/>
              </p:cNvSpPr>
              <p:nvPr/>
            </p:nvSpPr>
            <p:spPr>
              <a:xfrm>
                <a:off x="550863" y="952013"/>
                <a:ext cx="10625137" cy="232516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anose="05000000000000000000" pitchFamily="2" charset="2"/>
                  <a:buChar char="Ø"/>
                </a:pPr>
                <a:r>
                  <a:rPr lang="ru-RU" sz="1800" dirty="0" smtClean="0">
                    <a:latin typeface="+mj-lt"/>
                  </a:rPr>
                  <a:t>Суммарный статический прогиб, обеспечивающий частоту собственных колебаний кузова, равную 0,8-1 Гц (250-390 мм)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ru-RU" sz="1800" dirty="0" smtClean="0">
                    <a:latin typeface="+mj-lt"/>
                  </a:rPr>
                  <a:t>Поперечная жесткость второй ступени подвешивания, соответствующая длине эквивалентного маятника 400-600 мм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ru-RU" sz="1800" dirty="0" smtClean="0">
                    <a:latin typeface="+mj-lt"/>
                  </a:rPr>
                  <a:t>Поперечная жесткость первой ступени подвешивания на одну буксу 2-5 МН/м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ru-RU" sz="1800" dirty="0" smtClean="0">
                    <a:latin typeface="+mj-lt"/>
                  </a:rPr>
                  <a:t>Коэффициент затухания демпферов вертикальных колебаний 0,2-0,3 от критического коэффициента затухания, определяемого по формуле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ru-RU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кр</m:t>
                        </m:r>
                      </m:sub>
                    </m:sSub>
                    <m:r>
                      <a:rPr lang="ru-RU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ru-RU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𝑚𝑐</m:t>
                        </m:r>
                      </m:e>
                    </m:rad>
                  </m:oMath>
                </a14:m>
                <a:endParaRPr lang="en-US" dirty="0" smtClean="0">
                  <a:latin typeface="+mj-lt"/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ru-RU" sz="1800" dirty="0">
                    <a:latin typeface="+mj-lt"/>
                  </a:rPr>
                  <a:t>Коэффициент затухания демпферов </a:t>
                </a:r>
                <a:r>
                  <a:rPr lang="ru-RU" sz="1800" dirty="0" smtClean="0">
                    <a:latin typeface="+mj-lt"/>
                  </a:rPr>
                  <a:t>горизонтальных </a:t>
                </a:r>
                <a:r>
                  <a:rPr lang="ru-RU" sz="1800" dirty="0">
                    <a:latin typeface="+mj-lt"/>
                  </a:rPr>
                  <a:t>колебаний </a:t>
                </a:r>
                <a:r>
                  <a:rPr lang="ru-RU" sz="1800" dirty="0" smtClean="0">
                    <a:latin typeface="+mj-lt"/>
                  </a:rPr>
                  <a:t>0,</a:t>
                </a:r>
                <a:r>
                  <a:rPr lang="en-US" sz="1800" dirty="0" smtClean="0">
                    <a:latin typeface="+mj-lt"/>
                  </a:rPr>
                  <a:t>3</a:t>
                </a:r>
                <a:r>
                  <a:rPr lang="ru-RU" sz="1800" dirty="0" smtClean="0">
                    <a:latin typeface="+mj-lt"/>
                  </a:rPr>
                  <a:t>-0,</a:t>
                </a:r>
                <a:r>
                  <a:rPr lang="en-US" sz="1800" dirty="0" smtClean="0">
                    <a:latin typeface="+mj-lt"/>
                  </a:rPr>
                  <a:t>4</a:t>
                </a:r>
                <a:r>
                  <a:rPr lang="ru-RU" sz="1800" dirty="0" smtClean="0">
                    <a:latin typeface="+mj-lt"/>
                  </a:rPr>
                  <a:t> </a:t>
                </a:r>
                <a:r>
                  <a:rPr lang="ru-RU" sz="1800" dirty="0">
                    <a:latin typeface="+mj-lt"/>
                  </a:rPr>
                  <a:t>от критического коэффициента затухания, определяемого по формуле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80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ru-RU" sz="1800">
                            <a:latin typeface="Cambria Math" panose="02040503050406030204" pitchFamily="18" charset="0"/>
                          </a:rPr>
                          <m:t>кр</m:t>
                        </m:r>
                      </m:sub>
                    </m:sSub>
                    <m:r>
                      <a:rPr lang="ru-RU" sz="1800">
                        <a:latin typeface="Cambria Math" panose="02040503050406030204" pitchFamily="18" charset="0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ru-RU" sz="1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𝑚𝑐</m:t>
                        </m:r>
                      </m:e>
                    </m:rad>
                  </m:oMath>
                </a14:m>
                <a:endParaRPr lang="ru-RU" sz="18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Подзаголовок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63" y="952013"/>
                <a:ext cx="10625137" cy="2325167"/>
              </a:xfrm>
              <a:prstGeom prst="rect">
                <a:avLst/>
              </a:prstGeom>
              <a:blipFill>
                <a:blip r:embed="rId2"/>
                <a:stretch>
                  <a:fillRect l="-229" t="-3927" b="-10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080" y="3620683"/>
            <a:ext cx="4497831" cy="2642312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7324436" y="5225356"/>
            <a:ext cx="1450110" cy="667444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9" name="Прямая со стрелкой 8"/>
          <p:cNvCxnSpPr>
            <a:stCxn id="4" idx="3"/>
          </p:cNvCxnSpPr>
          <p:nvPr/>
        </p:nvCxnSpPr>
        <p:spPr>
          <a:xfrm>
            <a:off x="3768436" y="4941839"/>
            <a:ext cx="932873" cy="82743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3018588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473" y="1900338"/>
            <a:ext cx="5915025" cy="34004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3" y="453157"/>
            <a:ext cx="10045700" cy="412606"/>
          </a:xfrm>
        </p:spPr>
        <p:txBody>
          <a:bodyPr/>
          <a:lstStyle/>
          <a:p>
            <a:r>
              <a:rPr lang="ru-RU" dirty="0" smtClean="0"/>
              <a:t>ВАРЬИРУЕМЫЕ ПАРАМЕТРЫ И ИХ ГРАНИЦЫ ВАРЬИРОВАНИЯ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18276" y="5379244"/>
            <a:ext cx="3098257" cy="901377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+mj-lt"/>
              </a:rPr>
              <a:t>c</a:t>
            </a:r>
            <a:r>
              <a:rPr lang="en-US" sz="1200" dirty="0">
                <a:latin typeface="+mj-lt"/>
              </a:rPr>
              <a:t>1y</a:t>
            </a:r>
            <a:r>
              <a:rPr lang="en-US" dirty="0">
                <a:latin typeface="+mj-lt"/>
              </a:rPr>
              <a:t>= [3</a:t>
            </a:r>
            <a:r>
              <a:rPr lang="ru-RU" dirty="0">
                <a:latin typeface="+mj-lt"/>
              </a:rPr>
              <a:t>; </a:t>
            </a:r>
            <a:r>
              <a:rPr lang="en-US" dirty="0">
                <a:latin typeface="+mj-lt"/>
              </a:rPr>
              <a:t>4</a:t>
            </a:r>
            <a:r>
              <a:rPr lang="ru-RU" dirty="0">
                <a:latin typeface="+mj-lt"/>
              </a:rPr>
              <a:t>; </a:t>
            </a:r>
            <a:r>
              <a:rPr lang="en-US" dirty="0">
                <a:latin typeface="+mj-lt"/>
              </a:rPr>
              <a:t>5] </a:t>
            </a:r>
            <a:r>
              <a:rPr lang="ru-RU" dirty="0" smtClean="0">
                <a:latin typeface="+mj-lt"/>
              </a:rPr>
              <a:t>МН/м</a:t>
            </a:r>
          </a:p>
          <a:p>
            <a:r>
              <a:rPr lang="en-US" dirty="0">
                <a:latin typeface="+mj-lt"/>
              </a:rPr>
              <a:t>c</a:t>
            </a:r>
            <a:r>
              <a:rPr lang="en-US" sz="1200" dirty="0">
                <a:latin typeface="+mj-lt"/>
              </a:rPr>
              <a:t>1x</a:t>
            </a:r>
            <a:r>
              <a:rPr lang="en-US" dirty="0">
                <a:latin typeface="+mj-lt"/>
              </a:rPr>
              <a:t>= [5</a:t>
            </a:r>
            <a:r>
              <a:rPr lang="ru-RU" dirty="0">
                <a:latin typeface="+mj-lt"/>
              </a:rPr>
              <a:t>; </a:t>
            </a:r>
            <a:r>
              <a:rPr lang="en-US" dirty="0">
                <a:latin typeface="+mj-lt"/>
              </a:rPr>
              <a:t>10</a:t>
            </a:r>
            <a:r>
              <a:rPr lang="ru-RU" dirty="0">
                <a:latin typeface="+mj-lt"/>
              </a:rPr>
              <a:t>; </a:t>
            </a:r>
            <a:r>
              <a:rPr lang="en-US" dirty="0">
                <a:latin typeface="+mj-lt"/>
              </a:rPr>
              <a:t>15</a:t>
            </a:r>
            <a:r>
              <a:rPr lang="ru-RU" dirty="0">
                <a:latin typeface="+mj-lt"/>
              </a:rPr>
              <a:t>; 20</a:t>
            </a:r>
            <a:r>
              <a:rPr lang="en-US" dirty="0" smtClean="0">
                <a:latin typeface="+mj-lt"/>
              </a:rPr>
              <a:t>]</a:t>
            </a: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МН/м</a:t>
            </a:r>
            <a:endParaRPr lang="ru-RU" dirty="0"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60116" y="4265197"/>
            <a:ext cx="2818449" cy="60938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dirty="0">
                <a:latin typeface="+mj-lt"/>
              </a:rPr>
              <a:t>β</a:t>
            </a:r>
            <a:r>
              <a:rPr lang="ru-RU" sz="1200" dirty="0">
                <a:latin typeface="+mj-lt"/>
              </a:rPr>
              <a:t>2</a:t>
            </a:r>
            <a:r>
              <a:rPr lang="en-US" sz="1200" dirty="0">
                <a:latin typeface="+mj-lt"/>
              </a:rPr>
              <a:t>z</a:t>
            </a:r>
            <a:r>
              <a:rPr lang="en-US" dirty="0">
                <a:latin typeface="+mj-lt"/>
              </a:rPr>
              <a:t>= [0,1</a:t>
            </a:r>
            <a:r>
              <a:rPr lang="ru-RU" dirty="0">
                <a:latin typeface="+mj-lt"/>
              </a:rPr>
              <a:t>; </a:t>
            </a:r>
            <a:r>
              <a:rPr lang="en-US" dirty="0">
                <a:latin typeface="+mj-lt"/>
              </a:rPr>
              <a:t>0,2</a:t>
            </a:r>
            <a:r>
              <a:rPr lang="ru-RU" dirty="0">
                <a:latin typeface="+mj-lt"/>
              </a:rPr>
              <a:t>; </a:t>
            </a:r>
            <a:r>
              <a:rPr lang="en-US" dirty="0">
                <a:latin typeface="+mj-lt"/>
              </a:rPr>
              <a:t>0,</a:t>
            </a:r>
            <a:r>
              <a:rPr lang="ru-RU" dirty="0">
                <a:latin typeface="+mj-lt"/>
              </a:rPr>
              <a:t>3</a:t>
            </a:r>
            <a:r>
              <a:rPr lang="en-US" dirty="0">
                <a:latin typeface="+mj-lt"/>
              </a:rPr>
              <a:t>]·</a:t>
            </a:r>
            <a:r>
              <a:rPr lang="el-GR" dirty="0">
                <a:latin typeface="+mj-lt"/>
              </a:rPr>
              <a:t> β</a:t>
            </a:r>
            <a:r>
              <a:rPr lang="en-US" sz="1200" dirty="0">
                <a:latin typeface="+mj-lt"/>
              </a:rPr>
              <a:t> </a:t>
            </a:r>
            <a:r>
              <a:rPr lang="ru-RU" sz="1200" dirty="0">
                <a:latin typeface="+mj-lt"/>
              </a:rPr>
              <a:t>2</a:t>
            </a:r>
            <a:r>
              <a:rPr lang="en-US" sz="1200" dirty="0">
                <a:latin typeface="+mj-lt"/>
              </a:rPr>
              <a:t>z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кр</a:t>
            </a:r>
            <a:endParaRPr lang="ru-RU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9197" y="5664978"/>
            <a:ext cx="2745212" cy="615643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</a:rPr>
              <a:t>c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1z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= [1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; 1,5; 2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] 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МН/м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44041" y="1037650"/>
            <a:ext cx="3516645" cy="67318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dirty="0"/>
              <a:t>β</a:t>
            </a:r>
            <a:r>
              <a:rPr lang="en-US" sz="1200" dirty="0"/>
              <a:t>1z</a:t>
            </a:r>
            <a:r>
              <a:rPr lang="en-US" dirty="0"/>
              <a:t>= [0,1</a:t>
            </a:r>
            <a:r>
              <a:rPr lang="ru-RU" dirty="0"/>
              <a:t>; </a:t>
            </a:r>
            <a:r>
              <a:rPr lang="en-US" dirty="0"/>
              <a:t>0,25</a:t>
            </a:r>
            <a:r>
              <a:rPr lang="ru-RU" dirty="0"/>
              <a:t>; </a:t>
            </a:r>
            <a:r>
              <a:rPr lang="en-US" dirty="0"/>
              <a:t>0,4; 0,55]·</a:t>
            </a:r>
            <a:r>
              <a:rPr lang="el-GR" dirty="0"/>
              <a:t> β</a:t>
            </a:r>
            <a:r>
              <a:rPr lang="en-US" sz="1200" dirty="0"/>
              <a:t> 1z</a:t>
            </a:r>
            <a:r>
              <a:rPr lang="ru-RU" sz="1200" dirty="0"/>
              <a:t> </a:t>
            </a:r>
            <a:r>
              <a:rPr lang="ru-RU" sz="1200" dirty="0" err="1"/>
              <a:t>кр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3967" y="1037650"/>
            <a:ext cx="3483012" cy="673180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l-GR" dirty="0">
                <a:solidFill>
                  <a:schemeClr val="bg1"/>
                </a:solidFill>
                <a:latin typeface="+mj-lt"/>
              </a:rPr>
              <a:t>β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2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y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= [0,15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; 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0,3</a:t>
            </a:r>
            <a:r>
              <a:rPr lang="ru-RU" dirty="0">
                <a:solidFill>
                  <a:schemeClr val="bg1"/>
                </a:solidFill>
                <a:latin typeface="+mj-lt"/>
              </a:rPr>
              <a:t>; 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0,45]·</a:t>
            </a:r>
            <a:r>
              <a:rPr lang="el-GR" dirty="0">
                <a:solidFill>
                  <a:schemeClr val="bg1"/>
                </a:solidFill>
                <a:latin typeface="+mj-lt"/>
              </a:rPr>
              <a:t> β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2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y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+mj-lt"/>
              </a:rPr>
              <a:t>кр</a:t>
            </a:r>
            <a:endParaRPr lang="ru-RU" sz="1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Прямая со стрелкой 8"/>
          <p:cNvCxnSpPr>
            <a:stCxn id="5" idx="0"/>
          </p:cNvCxnSpPr>
          <p:nvPr/>
        </p:nvCxnSpPr>
        <p:spPr>
          <a:xfrm flipV="1">
            <a:off x="2041803" y="4659549"/>
            <a:ext cx="2656657" cy="1005429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12" name="Прямая со стрелкой 11"/>
          <p:cNvCxnSpPr>
            <a:stCxn id="3" idx="0"/>
          </p:cNvCxnSpPr>
          <p:nvPr/>
        </p:nvCxnSpPr>
        <p:spPr>
          <a:xfrm flipH="1" flipV="1">
            <a:off x="5379166" y="4333611"/>
            <a:ext cx="2688239" cy="1045633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14" name="Прямая со стрелкой 13"/>
          <p:cNvCxnSpPr>
            <a:stCxn id="6" idx="2"/>
          </p:cNvCxnSpPr>
          <p:nvPr/>
        </p:nvCxnSpPr>
        <p:spPr>
          <a:xfrm flipH="1">
            <a:off x="7247106" y="1710830"/>
            <a:ext cx="1955258" cy="1777714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16" name="Прямая со стрелкой 15"/>
          <p:cNvCxnSpPr>
            <a:stCxn id="4" idx="1"/>
          </p:cNvCxnSpPr>
          <p:nvPr/>
        </p:nvCxnSpPr>
        <p:spPr>
          <a:xfrm flipH="1" flipV="1">
            <a:off x="6342435" y="3774333"/>
            <a:ext cx="2217681" cy="795554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18" name="Прямая со стрелкой 17"/>
          <p:cNvCxnSpPr>
            <a:stCxn id="8" idx="2"/>
          </p:cNvCxnSpPr>
          <p:nvPr/>
        </p:nvCxnSpPr>
        <p:spPr>
          <a:xfrm>
            <a:off x="2295473" y="1710830"/>
            <a:ext cx="1858238" cy="1487706"/>
          </a:xfrm>
          <a:prstGeom prst="straightConnector1">
            <a:avLst/>
          </a:prstGeom>
          <a:noFill/>
          <a:ln w="25400" cap="flat" cmpd="sng" algn="ctr">
            <a:solidFill>
              <a:srgbClr val="5B9BD5"/>
            </a:solidFill>
            <a:prstDash val="solid"/>
            <a:miter lim="800000"/>
            <a:headEnd w="lg" len="lg"/>
            <a:tailEnd type="triangle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2153256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518" y="232920"/>
            <a:ext cx="10045700" cy="788503"/>
          </a:xfrm>
        </p:spPr>
        <p:txBody>
          <a:bodyPr/>
          <a:lstStyle/>
          <a:p>
            <a:r>
              <a:rPr lang="ru-RU" dirty="0" smtClean="0"/>
              <a:t>БЛОК-СХЕМА ОПТИМИЗАЦИОННОГО ПОИСКА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906982" y="691273"/>
            <a:ext cx="7828142" cy="4250194"/>
            <a:chOff x="1519058" y="1014533"/>
            <a:chExt cx="7987828" cy="4490757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519058" y="3180605"/>
              <a:ext cx="1158240" cy="663358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+mj-lt"/>
                </a:rPr>
                <a:t>Прямая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6069350" y="1014533"/>
              <a:ext cx="3437536" cy="1225912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sz="1600" dirty="0" smtClean="0">
                  <a:solidFill>
                    <a:schemeClr val="bg1"/>
                  </a:solidFill>
                </a:rPr>
                <a:t>Второй этап</a:t>
              </a:r>
              <a:endParaRPr lang="ru-RU" sz="1600" dirty="0">
                <a:solidFill>
                  <a:schemeClr val="bg1"/>
                </a:solidFill>
              </a:endParaRPr>
            </a:p>
            <a:p>
              <a:pPr algn="ctr"/>
              <a:r>
                <a:rPr lang="el-GR" sz="1600" dirty="0" smtClean="0">
                  <a:solidFill>
                    <a:schemeClr val="bg1"/>
                  </a:solidFill>
                </a:rPr>
                <a:t>β</a:t>
              </a:r>
              <a:r>
                <a:rPr lang="ru-RU" sz="1400" dirty="0">
                  <a:solidFill>
                    <a:schemeClr val="bg1"/>
                  </a:solidFill>
                </a:rPr>
                <a:t>2</a:t>
              </a:r>
              <a:r>
                <a:rPr lang="en-US" sz="1400" dirty="0">
                  <a:solidFill>
                    <a:schemeClr val="bg1"/>
                  </a:solidFill>
                </a:rPr>
                <a:t>z=</a:t>
              </a:r>
              <a:r>
                <a:rPr lang="en-US" sz="1600" dirty="0">
                  <a:solidFill>
                    <a:schemeClr val="bg1"/>
                  </a:solidFill>
                </a:rPr>
                <a:t> [0,1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0,2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0,</a:t>
              </a:r>
              <a:r>
                <a:rPr lang="ru-RU" sz="1600" dirty="0">
                  <a:solidFill>
                    <a:schemeClr val="bg1"/>
                  </a:solidFill>
                </a:rPr>
                <a:t>3</a:t>
              </a:r>
              <a:r>
                <a:rPr lang="en-US" sz="1600" dirty="0">
                  <a:solidFill>
                    <a:schemeClr val="bg1"/>
                  </a:solidFill>
                </a:rPr>
                <a:t>]·</a:t>
              </a:r>
              <a:r>
                <a:rPr lang="el-GR" sz="1600" dirty="0">
                  <a:solidFill>
                    <a:schemeClr val="bg1"/>
                  </a:solidFill>
                </a:rPr>
                <a:t> </a:t>
              </a:r>
              <a:r>
                <a:rPr lang="el-GR" sz="1600" dirty="0" smtClean="0">
                  <a:solidFill>
                    <a:schemeClr val="bg1"/>
                  </a:solidFill>
                </a:rPr>
                <a:t>β</a:t>
              </a:r>
              <a:r>
                <a:rPr lang="ru-RU" sz="1400" dirty="0" smtClean="0">
                  <a:solidFill>
                    <a:schemeClr val="bg1"/>
                  </a:solidFill>
                </a:rPr>
                <a:t>2</a:t>
              </a:r>
              <a:r>
                <a:rPr lang="en-US" sz="1400" dirty="0">
                  <a:solidFill>
                    <a:schemeClr val="bg1"/>
                  </a:solidFill>
                </a:rPr>
                <a:t>z</a:t>
              </a:r>
              <a:r>
                <a:rPr lang="ru-RU" sz="1400" dirty="0">
                  <a:solidFill>
                    <a:schemeClr val="bg1"/>
                  </a:solidFill>
                </a:rPr>
                <a:t> </a:t>
              </a:r>
              <a:r>
                <a:rPr lang="ru-RU" sz="1400" dirty="0" err="1">
                  <a:solidFill>
                    <a:schemeClr val="bg1"/>
                  </a:solidFill>
                </a:rPr>
                <a:t>кр</a:t>
              </a:r>
              <a:endParaRPr lang="ru-RU" sz="1400" dirty="0">
                <a:solidFill>
                  <a:schemeClr val="bg1"/>
                </a:solidFill>
              </a:endParaRPr>
            </a:p>
            <a:p>
              <a:pPr algn="ctr"/>
              <a:r>
                <a:rPr lang="el-GR" sz="1600" dirty="0">
                  <a:solidFill>
                    <a:schemeClr val="bg1"/>
                  </a:solidFill>
                </a:rPr>
                <a:t>β</a:t>
              </a:r>
              <a:r>
                <a:rPr lang="ru-RU" sz="1400" dirty="0">
                  <a:solidFill>
                    <a:schemeClr val="bg1"/>
                  </a:solidFill>
                </a:rPr>
                <a:t>2</a:t>
              </a:r>
              <a:r>
                <a:rPr lang="en-US" sz="1400" dirty="0">
                  <a:solidFill>
                    <a:schemeClr val="bg1"/>
                  </a:solidFill>
                </a:rPr>
                <a:t>y</a:t>
              </a:r>
              <a:r>
                <a:rPr lang="en-US" sz="1600" dirty="0">
                  <a:solidFill>
                    <a:schemeClr val="bg1"/>
                  </a:solidFill>
                </a:rPr>
                <a:t>= [0,15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0,3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0,45]·</a:t>
              </a:r>
              <a:r>
                <a:rPr lang="el-GR" sz="1600" dirty="0">
                  <a:solidFill>
                    <a:schemeClr val="bg1"/>
                  </a:solidFill>
                </a:rPr>
                <a:t> </a:t>
              </a:r>
              <a:r>
                <a:rPr lang="el-GR" sz="1600" dirty="0" smtClean="0">
                  <a:solidFill>
                    <a:schemeClr val="bg1"/>
                  </a:solidFill>
                </a:rPr>
                <a:t>β</a:t>
              </a:r>
              <a:r>
                <a:rPr lang="ru-RU" sz="1400" dirty="0" smtClean="0">
                  <a:solidFill>
                    <a:schemeClr val="bg1"/>
                  </a:solidFill>
                </a:rPr>
                <a:t>2</a:t>
              </a:r>
              <a:r>
                <a:rPr lang="en-US" sz="1400" dirty="0">
                  <a:solidFill>
                    <a:schemeClr val="bg1"/>
                  </a:solidFill>
                </a:rPr>
                <a:t>y</a:t>
              </a:r>
              <a:r>
                <a:rPr lang="ru-RU" sz="1400" dirty="0">
                  <a:solidFill>
                    <a:schemeClr val="bg1"/>
                  </a:solidFill>
                </a:rPr>
                <a:t> </a:t>
              </a:r>
              <a:r>
                <a:rPr lang="ru-RU" sz="1400" dirty="0" err="1">
                  <a:solidFill>
                    <a:schemeClr val="bg1"/>
                  </a:solidFill>
                </a:rPr>
                <a:t>кр</a:t>
              </a:r>
              <a:endParaRPr lang="ru-RU" sz="1400" dirty="0">
                <a:solidFill>
                  <a:schemeClr val="bg1"/>
                </a:solidFill>
              </a:endParaRPr>
            </a:p>
            <a:p>
              <a:pPr algn="ctr"/>
              <a:r>
                <a:rPr lang="el-GR" sz="1600" dirty="0">
                  <a:solidFill>
                    <a:schemeClr val="bg1"/>
                  </a:solidFill>
                </a:rPr>
                <a:t>β</a:t>
              </a:r>
              <a:r>
                <a:rPr lang="en-US" sz="1400" dirty="0">
                  <a:solidFill>
                    <a:schemeClr val="bg1"/>
                  </a:solidFill>
                </a:rPr>
                <a:t>1z</a:t>
              </a:r>
              <a:r>
                <a:rPr lang="en-US" sz="1600" dirty="0">
                  <a:solidFill>
                    <a:schemeClr val="bg1"/>
                  </a:solidFill>
                </a:rPr>
                <a:t>= [0,1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0,25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0,4; 0,55]·</a:t>
              </a:r>
              <a:r>
                <a:rPr lang="el-GR" sz="1600" dirty="0">
                  <a:solidFill>
                    <a:schemeClr val="bg1"/>
                  </a:solidFill>
                </a:rPr>
                <a:t> </a:t>
              </a:r>
              <a:r>
                <a:rPr lang="el-GR" sz="1600" dirty="0" smtClean="0">
                  <a:solidFill>
                    <a:schemeClr val="bg1"/>
                  </a:solidFill>
                </a:rPr>
                <a:t>β</a:t>
              </a:r>
              <a:r>
                <a:rPr lang="en-US" sz="1400" dirty="0" smtClean="0">
                  <a:solidFill>
                    <a:schemeClr val="bg1"/>
                  </a:solidFill>
                </a:rPr>
                <a:t>1z</a:t>
              </a:r>
              <a:r>
                <a:rPr lang="ru-RU" sz="1400" dirty="0" smtClean="0">
                  <a:solidFill>
                    <a:schemeClr val="bg1"/>
                  </a:solidFill>
                </a:rPr>
                <a:t> </a:t>
              </a:r>
              <a:r>
                <a:rPr lang="ru-RU" sz="1400" dirty="0" err="1" smtClean="0">
                  <a:solidFill>
                    <a:schemeClr val="bg1"/>
                  </a:solidFill>
                </a:rPr>
                <a:t>кр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901665" y="1022988"/>
              <a:ext cx="2776045" cy="1227780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</a:rPr>
                <a:t>Первый </a:t>
              </a:r>
              <a:r>
                <a:rPr lang="ru-RU" sz="1600" dirty="0" smtClean="0">
                  <a:solidFill>
                    <a:schemeClr val="bg1"/>
                  </a:solidFill>
                </a:rPr>
                <a:t>этап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c</a:t>
              </a:r>
              <a:r>
                <a:rPr lang="en-US" sz="1100" dirty="0">
                  <a:solidFill>
                    <a:schemeClr val="bg1"/>
                  </a:solidFill>
                </a:rPr>
                <a:t>1z</a:t>
              </a:r>
              <a:r>
                <a:rPr lang="en-US" sz="1600" dirty="0">
                  <a:solidFill>
                    <a:schemeClr val="bg1"/>
                  </a:solidFill>
                </a:rPr>
                <a:t>= [1</a:t>
              </a:r>
              <a:r>
                <a:rPr lang="ru-RU" sz="1600" dirty="0">
                  <a:solidFill>
                    <a:schemeClr val="bg1"/>
                  </a:solidFill>
                </a:rPr>
                <a:t>; 1,5; 2</a:t>
              </a:r>
              <a:r>
                <a:rPr lang="en-US" sz="1600" dirty="0">
                  <a:solidFill>
                    <a:schemeClr val="bg1"/>
                  </a:solidFill>
                </a:rPr>
                <a:t>] </a:t>
              </a:r>
              <a:r>
                <a:rPr lang="ru-RU" sz="1600" dirty="0" smtClean="0">
                  <a:solidFill>
                    <a:schemeClr val="bg1"/>
                  </a:solidFill>
                </a:rPr>
                <a:t>МН/м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c</a:t>
              </a:r>
              <a:r>
                <a:rPr lang="en-US" sz="1100" dirty="0">
                  <a:solidFill>
                    <a:schemeClr val="bg1"/>
                  </a:solidFill>
                </a:rPr>
                <a:t>1y</a:t>
              </a:r>
              <a:r>
                <a:rPr lang="en-US" sz="1600" dirty="0">
                  <a:solidFill>
                    <a:schemeClr val="bg1"/>
                  </a:solidFill>
                </a:rPr>
                <a:t>= [3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4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5] </a:t>
              </a:r>
              <a:r>
                <a:rPr lang="ru-RU" sz="1600" dirty="0" smtClean="0">
                  <a:solidFill>
                    <a:schemeClr val="bg1"/>
                  </a:solidFill>
                </a:rPr>
                <a:t>МН/м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c</a:t>
              </a:r>
              <a:r>
                <a:rPr lang="en-US" sz="1100" dirty="0">
                  <a:solidFill>
                    <a:schemeClr val="bg1"/>
                  </a:solidFill>
                </a:rPr>
                <a:t>1x</a:t>
              </a:r>
              <a:r>
                <a:rPr lang="en-US" sz="1600" dirty="0">
                  <a:solidFill>
                    <a:schemeClr val="bg1"/>
                  </a:solidFill>
                </a:rPr>
                <a:t>= [5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10</a:t>
              </a:r>
              <a:r>
                <a:rPr lang="ru-RU" sz="1600" dirty="0">
                  <a:solidFill>
                    <a:schemeClr val="bg1"/>
                  </a:solidFill>
                </a:rPr>
                <a:t>; </a:t>
              </a:r>
              <a:r>
                <a:rPr lang="en-US" sz="1600" dirty="0">
                  <a:solidFill>
                    <a:schemeClr val="bg1"/>
                  </a:solidFill>
                </a:rPr>
                <a:t>15</a:t>
              </a:r>
              <a:r>
                <a:rPr lang="ru-RU" sz="1600" dirty="0">
                  <a:solidFill>
                    <a:schemeClr val="bg1"/>
                  </a:solidFill>
                </a:rPr>
                <a:t>; 20</a:t>
              </a:r>
              <a:r>
                <a:rPr lang="en-US" sz="1600" dirty="0">
                  <a:solidFill>
                    <a:schemeClr val="bg1"/>
                  </a:solidFill>
                </a:rPr>
                <a:t>] </a:t>
              </a:r>
              <a:r>
                <a:rPr lang="ru-RU" sz="1600" dirty="0">
                  <a:solidFill>
                    <a:schemeClr val="bg1"/>
                  </a:solidFill>
                  <a:latin typeface="+mj-lt"/>
                </a:rPr>
                <a:t>МН/м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2157411" y="2512631"/>
              <a:ext cx="902733" cy="369333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+mj-lt"/>
                </a:rPr>
                <a:t>Тара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3719512" y="2266653"/>
              <a:ext cx="195858" cy="24545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sp>
          <p:nvSpPr>
            <p:cNvPr id="15" name="Скругленный прямоугольник 14"/>
            <p:cNvSpPr/>
            <p:nvPr/>
          </p:nvSpPr>
          <p:spPr>
            <a:xfrm>
              <a:off x="3464004" y="2512631"/>
              <a:ext cx="1045276" cy="369333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+mj-lt"/>
                </a:rPr>
                <a:t>Брутто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3532786" y="3205788"/>
              <a:ext cx="1493080" cy="663358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+mj-lt"/>
                </a:rPr>
                <a:t>Кривая </a:t>
              </a:r>
              <a:r>
                <a:rPr lang="en-US" dirty="0">
                  <a:solidFill>
                    <a:schemeClr val="bg1"/>
                  </a:solidFill>
                  <a:latin typeface="+mj-lt"/>
                </a:rPr>
                <a:t>R350/h120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0" name="Прямая со стрелкой 19"/>
            <p:cNvCxnSpPr>
              <a:endCxn id="3" idx="0"/>
            </p:cNvCxnSpPr>
            <p:nvPr/>
          </p:nvCxnSpPr>
          <p:spPr>
            <a:xfrm flipH="1">
              <a:off x="2098178" y="2865203"/>
              <a:ext cx="319475" cy="315402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1" name="Прямая со стрелкой 20"/>
            <p:cNvCxnSpPr/>
            <p:nvPr/>
          </p:nvCxnSpPr>
          <p:spPr>
            <a:xfrm>
              <a:off x="2764631" y="2883005"/>
              <a:ext cx="1226344" cy="308740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2" name="Прямая со стрелкой 21"/>
            <p:cNvCxnSpPr/>
            <p:nvPr/>
          </p:nvCxnSpPr>
          <p:spPr>
            <a:xfrm flipH="1">
              <a:off x="2387738" y="2883005"/>
              <a:ext cx="1331774" cy="29547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3" name="Прямая со стрелкой 22"/>
            <p:cNvCxnSpPr/>
            <p:nvPr/>
          </p:nvCxnSpPr>
          <p:spPr>
            <a:xfrm>
              <a:off x="4097775" y="2890420"/>
              <a:ext cx="268962" cy="313935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4" name="Прямая со стрелкой 23"/>
            <p:cNvCxnSpPr/>
            <p:nvPr/>
          </p:nvCxnSpPr>
          <p:spPr>
            <a:xfrm>
              <a:off x="2095976" y="3857225"/>
              <a:ext cx="291762" cy="56185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5" name="Прямая со стрелкой 24"/>
            <p:cNvCxnSpPr/>
            <p:nvPr/>
          </p:nvCxnSpPr>
          <p:spPr>
            <a:xfrm>
              <a:off x="2348537" y="3857225"/>
              <a:ext cx="291762" cy="56185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6" name="Прямая со стрелкой 25"/>
            <p:cNvCxnSpPr/>
            <p:nvPr/>
          </p:nvCxnSpPr>
          <p:spPr>
            <a:xfrm flipH="1">
              <a:off x="3736777" y="3872275"/>
              <a:ext cx="256102" cy="527997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7" name="Прямая со стрелкой 26"/>
            <p:cNvCxnSpPr/>
            <p:nvPr/>
          </p:nvCxnSpPr>
          <p:spPr>
            <a:xfrm flipH="1">
              <a:off x="3961626" y="3864455"/>
              <a:ext cx="286493" cy="548206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28" name="Прямая со стрелкой 27"/>
            <p:cNvCxnSpPr/>
            <p:nvPr/>
          </p:nvCxnSpPr>
          <p:spPr>
            <a:xfrm flipH="1">
              <a:off x="2608777" y="2262163"/>
              <a:ext cx="182285" cy="243821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sp>
          <p:nvSpPr>
            <p:cNvPr id="29" name="Скругленный прямоугольник 28"/>
            <p:cNvSpPr/>
            <p:nvPr/>
          </p:nvSpPr>
          <p:spPr>
            <a:xfrm>
              <a:off x="2025160" y="4419083"/>
              <a:ext cx="2484120" cy="1086207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</a:t>
              </a:r>
              <a:r>
                <a:rPr lang="en-US" sz="1400" dirty="0" smtClean="0">
                  <a:solidFill>
                    <a:schemeClr val="bg1"/>
                  </a:solidFill>
                </a:rPr>
                <a:t>1z</a:t>
              </a:r>
              <a:endParaRPr lang="ru-RU" sz="1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dirty="0">
                  <a:solidFill>
                    <a:schemeClr val="bg1"/>
                  </a:solidFill>
                </a:rPr>
                <a:t>c</a:t>
              </a:r>
              <a:r>
                <a:rPr lang="en-US" sz="1400" dirty="0">
                  <a:solidFill>
                    <a:schemeClr val="bg1"/>
                  </a:solidFill>
                </a:rPr>
                <a:t>1y</a:t>
              </a:r>
              <a:endParaRPr lang="ru-RU" sz="1400" dirty="0">
                <a:solidFill>
                  <a:schemeClr val="bg1"/>
                </a:solidFill>
              </a:endParaRP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</a:t>
              </a:r>
              <a:r>
                <a:rPr lang="en-US" sz="1400" dirty="0" smtClean="0">
                  <a:solidFill>
                    <a:schemeClr val="bg1"/>
                  </a:solidFill>
                </a:rPr>
                <a:t>1x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6454579" y="4412661"/>
              <a:ext cx="2484120" cy="1086207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l-GR" dirty="0" smtClean="0">
                  <a:solidFill>
                    <a:schemeClr val="bg1"/>
                  </a:solidFill>
                </a:rPr>
                <a:t>β</a:t>
              </a:r>
              <a:r>
                <a:rPr lang="el-GR" sz="1400" dirty="0" smtClean="0">
                  <a:solidFill>
                    <a:schemeClr val="bg1"/>
                  </a:solidFill>
                </a:rPr>
                <a:t>2</a:t>
              </a:r>
              <a:r>
                <a:rPr lang="en-US" sz="1400" dirty="0" smtClean="0">
                  <a:solidFill>
                    <a:schemeClr val="bg1"/>
                  </a:solidFill>
                </a:rPr>
                <a:t>z</a:t>
              </a:r>
              <a:endParaRPr lang="ru-RU" sz="1400" dirty="0">
                <a:solidFill>
                  <a:schemeClr val="bg1"/>
                </a:solidFill>
              </a:endParaRPr>
            </a:p>
            <a:p>
              <a:pPr algn="ctr"/>
              <a:r>
                <a:rPr lang="el-GR" dirty="0">
                  <a:solidFill>
                    <a:schemeClr val="bg1"/>
                  </a:solidFill>
                </a:rPr>
                <a:t>β</a:t>
              </a:r>
              <a:r>
                <a:rPr lang="ru-RU" sz="1400" dirty="0">
                  <a:solidFill>
                    <a:schemeClr val="bg1"/>
                  </a:solidFill>
                </a:rPr>
                <a:t>2</a:t>
              </a:r>
              <a:r>
                <a:rPr lang="en-US" sz="1400" dirty="0">
                  <a:solidFill>
                    <a:schemeClr val="bg1"/>
                  </a:solidFill>
                </a:rPr>
                <a:t>y</a:t>
              </a:r>
              <a:endParaRPr lang="ru-RU" sz="1400" dirty="0">
                <a:solidFill>
                  <a:schemeClr val="bg1"/>
                </a:solidFill>
              </a:endParaRPr>
            </a:p>
            <a:p>
              <a:pPr algn="ctr"/>
              <a:r>
                <a:rPr lang="el-GR" dirty="0">
                  <a:solidFill>
                    <a:schemeClr val="bg1"/>
                  </a:solidFill>
                </a:rPr>
                <a:t>β</a:t>
              </a:r>
              <a:r>
                <a:rPr lang="en-US" sz="1400" dirty="0">
                  <a:solidFill>
                    <a:schemeClr val="bg1"/>
                  </a:solidFill>
                </a:rPr>
                <a:t>1z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6026801" y="3193527"/>
              <a:ext cx="1158240" cy="663358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+mj-lt"/>
                </a:rPr>
                <a:t>Прямая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6695121" y="2499369"/>
              <a:ext cx="902733" cy="369333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+mj-lt"/>
                </a:rPr>
                <a:t>Тара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7" name="Прямая со стрелкой 66"/>
            <p:cNvCxnSpPr/>
            <p:nvPr/>
          </p:nvCxnSpPr>
          <p:spPr>
            <a:xfrm>
              <a:off x="8257222" y="2253391"/>
              <a:ext cx="195858" cy="24545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sp>
          <p:nvSpPr>
            <p:cNvPr id="68" name="Скругленный прямоугольник 67"/>
            <p:cNvSpPr/>
            <p:nvPr/>
          </p:nvSpPr>
          <p:spPr>
            <a:xfrm>
              <a:off x="8001714" y="2499369"/>
              <a:ext cx="1045276" cy="369333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+mj-lt"/>
                </a:rPr>
                <a:t>Брутто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8010706" y="3191745"/>
              <a:ext cx="1493080" cy="663358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+mj-lt"/>
                </a:rPr>
                <a:t>Кривая </a:t>
              </a:r>
              <a:r>
                <a:rPr lang="en-US" dirty="0">
                  <a:solidFill>
                    <a:schemeClr val="bg1"/>
                  </a:solidFill>
                  <a:latin typeface="+mj-lt"/>
                </a:rPr>
                <a:t>R350/h120</a:t>
              </a:r>
              <a:endParaRPr lang="ru-RU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70" name="Прямая со стрелкой 69"/>
            <p:cNvCxnSpPr>
              <a:endCxn id="65" idx="0"/>
            </p:cNvCxnSpPr>
            <p:nvPr/>
          </p:nvCxnSpPr>
          <p:spPr>
            <a:xfrm flipH="1">
              <a:off x="6605921" y="2878125"/>
              <a:ext cx="319475" cy="315402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1" name="Прямая со стрелкой 70"/>
            <p:cNvCxnSpPr/>
            <p:nvPr/>
          </p:nvCxnSpPr>
          <p:spPr>
            <a:xfrm>
              <a:off x="7302341" y="2869743"/>
              <a:ext cx="1226344" cy="308740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2" name="Прямая со стрелкой 71"/>
            <p:cNvCxnSpPr/>
            <p:nvPr/>
          </p:nvCxnSpPr>
          <p:spPr>
            <a:xfrm flipH="1">
              <a:off x="6925448" y="2869743"/>
              <a:ext cx="1331774" cy="308740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3" name="Прямая со стрелкой 72"/>
            <p:cNvCxnSpPr/>
            <p:nvPr/>
          </p:nvCxnSpPr>
          <p:spPr>
            <a:xfrm>
              <a:off x="8635485" y="2877158"/>
              <a:ext cx="268962" cy="313935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4" name="Прямая со стрелкой 73"/>
            <p:cNvCxnSpPr/>
            <p:nvPr/>
          </p:nvCxnSpPr>
          <p:spPr>
            <a:xfrm>
              <a:off x="6633686" y="3843963"/>
              <a:ext cx="291762" cy="56185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5" name="Прямая со стрелкой 74"/>
            <p:cNvCxnSpPr/>
            <p:nvPr/>
          </p:nvCxnSpPr>
          <p:spPr>
            <a:xfrm>
              <a:off x="6886247" y="3843963"/>
              <a:ext cx="291762" cy="561858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6" name="Прямая со стрелкой 75"/>
            <p:cNvCxnSpPr/>
            <p:nvPr/>
          </p:nvCxnSpPr>
          <p:spPr>
            <a:xfrm flipH="1">
              <a:off x="8274487" y="3859013"/>
              <a:ext cx="256102" cy="527997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7" name="Прямая со стрелкой 76"/>
            <p:cNvCxnSpPr/>
            <p:nvPr/>
          </p:nvCxnSpPr>
          <p:spPr>
            <a:xfrm flipH="1">
              <a:off x="8499336" y="3851193"/>
              <a:ext cx="286493" cy="548206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78" name="Прямая со стрелкой 77"/>
            <p:cNvCxnSpPr/>
            <p:nvPr/>
          </p:nvCxnSpPr>
          <p:spPr>
            <a:xfrm flipH="1">
              <a:off x="7146487" y="2248901"/>
              <a:ext cx="182285" cy="243821"/>
            </a:xfrm>
            <a:prstGeom prst="straightConnector1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  <p:cxnSp>
          <p:nvCxnSpPr>
            <p:cNvPr id="80" name="Соединительная линия уступом 79"/>
            <p:cNvCxnSpPr>
              <a:stCxn id="29" idx="3"/>
              <a:endCxn id="4" idx="1"/>
            </p:cNvCxnSpPr>
            <p:nvPr/>
          </p:nvCxnSpPr>
          <p:spPr>
            <a:xfrm flipV="1">
              <a:off x="4509280" y="1627489"/>
              <a:ext cx="1560070" cy="3334698"/>
            </a:xfrm>
            <a:prstGeom prst="bentConnector3">
              <a:avLst/>
            </a:prstGeom>
            <a:noFill/>
            <a:ln w="25400" cap="flat" cmpd="sng" algn="ctr">
              <a:solidFill>
                <a:srgbClr val="5B9BD5"/>
              </a:solidFill>
              <a:prstDash val="solid"/>
              <a:miter lim="800000"/>
              <a:headEnd w="lg" len="lg"/>
              <a:tailEnd type="triangle" w="lg" len="lg"/>
            </a:ln>
            <a:effectLst/>
          </p:spPr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Прямоугольник 36"/>
              <p:cNvSpPr/>
              <p:nvPr/>
            </p:nvSpPr>
            <p:spPr>
              <a:xfrm>
                <a:off x="598431" y="5009277"/>
                <a:ext cx="10911840" cy="1394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31800" algn="just">
                  <a:spcAft>
                    <a:spcPts val="0"/>
                  </a:spcAft>
                </a:pPr>
                <a:r>
                  <a:rPr lang="ru-RU" sz="1200" dirty="0">
                    <a:latin typeface="+mj-lt"/>
                    <a:ea typeface="Times New Roman" panose="02020603050405020304" pitchFamily="18" charset="0"/>
                  </a:rPr>
                  <a:t>Определение оптимальных характеристик </a:t>
                </a:r>
                <a:r>
                  <a:rPr lang="ru-RU" sz="1200" dirty="0" smtClean="0">
                    <a:latin typeface="+mj-lt"/>
                    <a:ea typeface="Times New Roman" panose="02020603050405020304" pitchFamily="18" charset="0"/>
                  </a:rPr>
                  <a:t>производится </a:t>
                </a:r>
                <a:r>
                  <a:rPr lang="ru-RU" sz="1200" dirty="0">
                    <a:latin typeface="+mj-lt"/>
                    <a:ea typeface="Times New Roman" panose="02020603050405020304" pitchFamily="18" charset="0"/>
                  </a:rPr>
                  <a:t>по критерию минимума целевой функции, которая определяется следующим образом:</a:t>
                </a:r>
                <a:endParaRPr lang="ru-RU" sz="1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indent="431800"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200" i="1">
                          <a:latin typeface="+mj-lt"/>
                          <a:ea typeface="Times New Roman" panose="02020603050405020304" pitchFamily="18" charset="0"/>
                        </a:rPr>
                        <m:t>Ц=</m:t>
                      </m:r>
                      <m:f>
                        <m:fPr>
                          <m:ctrlPr>
                            <a:rPr lang="ru-RU" sz="1200" i="1">
                              <a:latin typeface="+mj-lt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ctrlPr>
                                <a:rPr lang="ru-RU" sz="1200" i="1">
                                  <a:latin typeface="+mj-lt"/>
                                  <a:ea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200" i="1">
                                  <a:latin typeface="+mj-lt"/>
                                  <a:ea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>
                                  <a:latin typeface="+mj-lt"/>
                                  <a:ea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ru-RU" sz="1200" i="1">
                                  <a:latin typeface="+mj-lt"/>
                                  <a:ea typeface="Times New Roman" panose="02020603050405020304" pitchFamily="18" charset="0"/>
                                </a:rPr>
                                <m:t>𝑁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ru-RU" sz="1200" i="1">
                                      <a:latin typeface="+mj-lt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1200" i="1">
                                      <a:latin typeface="+mj-lt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sz="1200" i="1">
                                      <a:latin typeface="+mj-lt"/>
                                      <a:ea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ru-RU" sz="1200" i="1">
                              <a:latin typeface="+mj-lt"/>
                              <a:ea typeface="Times New Roman" panose="02020603050405020304" pitchFamily="18" charset="0"/>
                            </a:rPr>
                            <m:t>𝑁</m:t>
                          </m:r>
                        </m:den>
                      </m:f>
                      <m:r>
                        <a:rPr lang="ru-RU" sz="1200" i="1">
                          <a:latin typeface="+mj-lt"/>
                          <a:ea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ru-RU" sz="1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indent="431800" algn="just">
                  <a:spcAft>
                    <a:spcPts val="0"/>
                  </a:spcAft>
                </a:pPr>
                <a:r>
                  <a:rPr lang="ru-RU" sz="1200" dirty="0">
                    <a:latin typeface="+mj-lt"/>
                    <a:ea typeface="Times New Roman" panose="02020603050405020304" pitchFamily="18" charset="0"/>
                  </a:rPr>
                  <a:t>где </a:t>
                </a:r>
                <a:r>
                  <a:rPr lang="en-US" sz="1200" i="1" dirty="0">
                    <a:latin typeface="+mj-lt"/>
                    <a:ea typeface="Times New Roman" panose="02020603050405020304" pitchFamily="18" charset="0"/>
                  </a:rPr>
                  <a:t>N</a:t>
                </a:r>
                <a:r>
                  <a:rPr lang="ru-RU" sz="1200" dirty="0">
                    <a:latin typeface="+mj-lt"/>
                    <a:ea typeface="Times New Roman" panose="02020603050405020304" pitchFamily="18" charset="0"/>
                  </a:rPr>
                  <a:t> – количество целевых критериев;</a:t>
                </a:r>
                <a:endParaRPr lang="ru-RU" sz="12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indent="431800" algn="just">
                  <a:spcAft>
                    <a:spcPts val="0"/>
                  </a:spcAft>
                </a:pPr>
                <a:r>
                  <a:rPr lang="en-US" sz="1200" i="1" dirty="0">
                    <a:latin typeface="+mj-lt"/>
                    <a:ea typeface="Times New Roman" panose="02020603050405020304" pitchFamily="18" charset="0"/>
                  </a:rPr>
                  <a:t>x</a:t>
                </a:r>
                <a:r>
                  <a:rPr lang="en-US" sz="1200" i="1" baseline="-25000" dirty="0">
                    <a:latin typeface="+mj-lt"/>
                    <a:ea typeface="Times New Roman" panose="02020603050405020304" pitchFamily="18" charset="0"/>
                  </a:rPr>
                  <a:t>i </a:t>
                </a:r>
                <a:r>
                  <a:rPr lang="ru-RU" sz="1200" dirty="0">
                    <a:latin typeface="+mj-lt"/>
                    <a:ea typeface="Times New Roman" panose="02020603050405020304" pitchFamily="18" charset="0"/>
                  </a:rPr>
                  <a:t>– значение целевого критерия, выраженное в долях от нормативного (для ненормируемых критериев за нормативное значение можно принять худшее из получившихся в ходе решения оптимизационной задачи).</a:t>
                </a:r>
                <a:endParaRPr lang="ru-RU" sz="12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31" y="5009277"/>
                <a:ext cx="10911840" cy="1394100"/>
              </a:xfrm>
              <a:prstGeom prst="rect">
                <a:avLst/>
              </a:prstGeom>
              <a:blipFill>
                <a:blip r:embed="rId2"/>
                <a:stretch>
                  <a:fillRect t="-439" r="-56" b="-3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058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2" y="453156"/>
            <a:ext cx="10879137" cy="387353"/>
          </a:xfrm>
        </p:spPr>
        <p:txBody>
          <a:bodyPr/>
          <a:lstStyle/>
          <a:p>
            <a:r>
              <a:rPr lang="ru-RU" dirty="0" smtClean="0"/>
              <a:t>РЕЗУЛЬТАТЫ ОПТИМИЗАЦИОННОГО ПОИСКА ПО ПЕРВОМУ ЭТАПУ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7" y="914400"/>
            <a:ext cx="5470062" cy="1974116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7" y="3969309"/>
            <a:ext cx="5503609" cy="2060103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134" y="914400"/>
            <a:ext cx="5543866" cy="1974116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3972896"/>
            <a:ext cx="5532887" cy="2053155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530225" y="2002570"/>
            <a:ext cx="459386" cy="5103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548005" y="2051430"/>
            <a:ext cx="441606" cy="21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1X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 rot="5400000">
            <a:off x="1134746" y="1721794"/>
            <a:ext cx="284417" cy="156331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Левая фигурная скобка 9"/>
          <p:cNvSpPr/>
          <p:nvPr/>
        </p:nvSpPr>
        <p:spPr>
          <a:xfrm rot="5400000">
            <a:off x="2854728" y="1732643"/>
            <a:ext cx="273815" cy="154840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4539442" y="1752794"/>
            <a:ext cx="273216" cy="150871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1309370" y="2277701"/>
            <a:ext cx="951527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3030220" y="2291671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=1,5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4701104" y="2245812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=2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394971" y="994753"/>
            <a:ext cx="932178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Надпись 2"/>
          <p:cNvSpPr txBox="1">
            <a:spLocks noChangeArrowheads="1"/>
          </p:cNvSpPr>
          <p:nvPr/>
        </p:nvSpPr>
        <p:spPr bwMode="auto">
          <a:xfrm>
            <a:off x="1014730" y="994753"/>
            <a:ext cx="847223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Надпись 2"/>
          <p:cNvSpPr txBox="1">
            <a:spLocks noChangeArrowheads="1"/>
          </p:cNvSpPr>
          <p:nvPr/>
        </p:nvSpPr>
        <p:spPr bwMode="auto">
          <a:xfrm>
            <a:off x="1640205" y="994753"/>
            <a:ext cx="797581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Левая фигурная скобка 17"/>
          <p:cNvSpPr/>
          <p:nvPr/>
        </p:nvSpPr>
        <p:spPr>
          <a:xfrm rot="5400000">
            <a:off x="643455" y="1169336"/>
            <a:ext cx="168657" cy="429407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Левая фигурная скобка 18"/>
          <p:cNvSpPr/>
          <p:nvPr/>
        </p:nvSpPr>
        <p:spPr>
          <a:xfrm rot="5400000">
            <a:off x="1189522" y="1174559"/>
            <a:ext cx="194192" cy="444491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" name="Левая фигурная скобка 19"/>
          <p:cNvSpPr/>
          <p:nvPr/>
        </p:nvSpPr>
        <p:spPr>
          <a:xfrm rot="5400000">
            <a:off x="1786479" y="1184590"/>
            <a:ext cx="170524" cy="39830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6244477" y="2006345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Надпись 2"/>
          <p:cNvSpPr txBox="1">
            <a:spLocks noChangeArrowheads="1"/>
          </p:cNvSpPr>
          <p:nvPr/>
        </p:nvSpPr>
        <p:spPr bwMode="auto">
          <a:xfrm>
            <a:off x="6299201" y="2011487"/>
            <a:ext cx="432370" cy="234325"/>
          </a:xfrm>
          <a:prstGeom prst="rect">
            <a:avLst/>
          </a:prstGeom>
          <a:ln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1X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Левая фигурная скобка 22"/>
          <p:cNvSpPr/>
          <p:nvPr/>
        </p:nvSpPr>
        <p:spPr>
          <a:xfrm rot="5400000">
            <a:off x="6885942" y="1747326"/>
            <a:ext cx="284417" cy="156331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4" name="Левая фигурная скобка 23"/>
          <p:cNvSpPr/>
          <p:nvPr/>
        </p:nvSpPr>
        <p:spPr>
          <a:xfrm rot="5400000">
            <a:off x="8623691" y="1751829"/>
            <a:ext cx="242425" cy="156781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 rot="5400000">
            <a:off x="10311266" y="1764747"/>
            <a:ext cx="273213" cy="153586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6" name="Надпись 2"/>
          <p:cNvSpPr txBox="1">
            <a:spLocks noChangeArrowheads="1"/>
          </p:cNvSpPr>
          <p:nvPr/>
        </p:nvSpPr>
        <p:spPr bwMode="auto">
          <a:xfrm>
            <a:off x="7060566" y="2303233"/>
            <a:ext cx="951527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Надпись 2"/>
          <p:cNvSpPr txBox="1">
            <a:spLocks noChangeArrowheads="1"/>
          </p:cNvSpPr>
          <p:nvPr/>
        </p:nvSpPr>
        <p:spPr bwMode="auto">
          <a:xfrm>
            <a:off x="8771891" y="2286723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=1,5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Надпись 2"/>
          <p:cNvSpPr txBox="1">
            <a:spLocks noChangeArrowheads="1"/>
          </p:cNvSpPr>
          <p:nvPr/>
        </p:nvSpPr>
        <p:spPr bwMode="auto">
          <a:xfrm>
            <a:off x="10553701" y="2286723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=2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Надпись 2"/>
          <p:cNvSpPr txBox="1">
            <a:spLocks noChangeArrowheads="1"/>
          </p:cNvSpPr>
          <p:nvPr/>
        </p:nvSpPr>
        <p:spPr bwMode="auto">
          <a:xfrm>
            <a:off x="6117591" y="1020285"/>
            <a:ext cx="749935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Надпись 2"/>
          <p:cNvSpPr txBox="1">
            <a:spLocks noChangeArrowheads="1"/>
          </p:cNvSpPr>
          <p:nvPr/>
        </p:nvSpPr>
        <p:spPr bwMode="auto">
          <a:xfrm>
            <a:off x="6709355" y="1020285"/>
            <a:ext cx="708662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Надпись 2"/>
          <p:cNvSpPr txBox="1">
            <a:spLocks noChangeArrowheads="1"/>
          </p:cNvSpPr>
          <p:nvPr/>
        </p:nvSpPr>
        <p:spPr bwMode="auto">
          <a:xfrm>
            <a:off x="7305677" y="1020285"/>
            <a:ext cx="782780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Левая фигурная скобка 31"/>
          <p:cNvSpPr/>
          <p:nvPr/>
        </p:nvSpPr>
        <p:spPr>
          <a:xfrm rot="5400000">
            <a:off x="6376179" y="1194868"/>
            <a:ext cx="168657" cy="429407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Левая фигурная скобка 32"/>
          <p:cNvSpPr/>
          <p:nvPr/>
        </p:nvSpPr>
        <p:spPr>
          <a:xfrm rot="5400000">
            <a:off x="6939026" y="1209810"/>
            <a:ext cx="168659" cy="399519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4" name="Левая фигурная скобка 33"/>
          <p:cNvSpPr/>
          <p:nvPr/>
        </p:nvSpPr>
        <p:spPr>
          <a:xfrm rot="5400000">
            <a:off x="7525956" y="1190213"/>
            <a:ext cx="165079" cy="432456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548004" y="5083265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Надпись 2"/>
          <p:cNvSpPr txBox="1">
            <a:spLocks noChangeArrowheads="1"/>
          </p:cNvSpPr>
          <p:nvPr/>
        </p:nvSpPr>
        <p:spPr bwMode="auto">
          <a:xfrm>
            <a:off x="565784" y="5088407"/>
            <a:ext cx="441606" cy="28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1X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Левая фигурная скобка 36"/>
          <p:cNvSpPr/>
          <p:nvPr/>
        </p:nvSpPr>
        <p:spPr>
          <a:xfrm rot="5400000">
            <a:off x="1152525" y="4846018"/>
            <a:ext cx="284417" cy="156331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8" name="Левая фигурная скобка 37"/>
          <p:cNvSpPr/>
          <p:nvPr/>
        </p:nvSpPr>
        <p:spPr>
          <a:xfrm rot="5400000">
            <a:off x="2925431" y="4779286"/>
            <a:ext cx="293629" cy="167984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9" name="Левая фигурная скобка 38"/>
          <p:cNvSpPr/>
          <p:nvPr/>
        </p:nvSpPr>
        <p:spPr>
          <a:xfrm rot="5400000">
            <a:off x="4622804" y="4880531"/>
            <a:ext cx="293030" cy="147795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0" name="Надпись 2"/>
          <p:cNvSpPr txBox="1">
            <a:spLocks noChangeArrowheads="1"/>
          </p:cNvSpPr>
          <p:nvPr/>
        </p:nvSpPr>
        <p:spPr bwMode="auto">
          <a:xfrm>
            <a:off x="1327149" y="5380153"/>
            <a:ext cx="951527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Надпись 2"/>
          <p:cNvSpPr txBox="1">
            <a:spLocks noChangeArrowheads="1"/>
          </p:cNvSpPr>
          <p:nvPr/>
        </p:nvSpPr>
        <p:spPr bwMode="auto">
          <a:xfrm>
            <a:off x="3047999" y="5394123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=1,5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Надпись 2"/>
          <p:cNvSpPr txBox="1">
            <a:spLocks noChangeArrowheads="1"/>
          </p:cNvSpPr>
          <p:nvPr/>
        </p:nvSpPr>
        <p:spPr bwMode="auto">
          <a:xfrm>
            <a:off x="4820284" y="5394123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=2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Надпись 2"/>
          <p:cNvSpPr txBox="1">
            <a:spLocks noChangeArrowheads="1"/>
          </p:cNvSpPr>
          <p:nvPr/>
        </p:nvSpPr>
        <p:spPr bwMode="auto">
          <a:xfrm>
            <a:off x="405130" y="4097205"/>
            <a:ext cx="880992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Надпись 2"/>
          <p:cNvSpPr txBox="1">
            <a:spLocks noChangeArrowheads="1"/>
          </p:cNvSpPr>
          <p:nvPr/>
        </p:nvSpPr>
        <p:spPr bwMode="auto">
          <a:xfrm>
            <a:off x="1017269" y="4097205"/>
            <a:ext cx="844685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Надпись 2"/>
          <p:cNvSpPr txBox="1">
            <a:spLocks noChangeArrowheads="1"/>
          </p:cNvSpPr>
          <p:nvPr/>
        </p:nvSpPr>
        <p:spPr bwMode="auto">
          <a:xfrm>
            <a:off x="1612265" y="4097205"/>
            <a:ext cx="825522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Левая фигурная скобка 45"/>
          <p:cNvSpPr/>
          <p:nvPr/>
        </p:nvSpPr>
        <p:spPr>
          <a:xfrm rot="5400000">
            <a:off x="651074" y="4271788"/>
            <a:ext cx="168657" cy="429407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7" name="Левая фигурная скобка 46"/>
          <p:cNvSpPr/>
          <p:nvPr/>
        </p:nvSpPr>
        <p:spPr>
          <a:xfrm rot="5400000">
            <a:off x="1214845" y="4286730"/>
            <a:ext cx="168659" cy="399519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8" name="Левая фигурная скобка 47"/>
          <p:cNvSpPr/>
          <p:nvPr/>
        </p:nvSpPr>
        <p:spPr>
          <a:xfrm rot="5400000">
            <a:off x="1764301" y="4284047"/>
            <a:ext cx="189709" cy="423471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49" name="Прямая со стрелкой 48"/>
          <p:cNvCxnSpPr/>
          <p:nvPr/>
        </p:nvCxnSpPr>
        <p:spPr>
          <a:xfrm flipV="1">
            <a:off x="6267078" y="5111359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Надпись 2"/>
          <p:cNvSpPr txBox="1">
            <a:spLocks noChangeArrowheads="1"/>
          </p:cNvSpPr>
          <p:nvPr/>
        </p:nvSpPr>
        <p:spPr bwMode="auto">
          <a:xfrm>
            <a:off x="6289965" y="5116246"/>
            <a:ext cx="441606" cy="28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1X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Левая фигурная скобка 50"/>
          <p:cNvSpPr/>
          <p:nvPr/>
        </p:nvSpPr>
        <p:spPr>
          <a:xfrm rot="5400000">
            <a:off x="6936744" y="4844063"/>
            <a:ext cx="284417" cy="156331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2" name="Левая фигурная скобка 51"/>
          <p:cNvSpPr/>
          <p:nvPr/>
        </p:nvSpPr>
        <p:spPr>
          <a:xfrm rot="5400000">
            <a:off x="8692517" y="4779738"/>
            <a:ext cx="255901" cy="171894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3" name="Левая фигурная скобка 52"/>
          <p:cNvSpPr/>
          <p:nvPr/>
        </p:nvSpPr>
        <p:spPr>
          <a:xfrm rot="5400000">
            <a:off x="10401285" y="4909896"/>
            <a:ext cx="255301" cy="142112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4" name="Надпись 2"/>
          <p:cNvSpPr txBox="1">
            <a:spLocks noChangeArrowheads="1"/>
          </p:cNvSpPr>
          <p:nvPr/>
        </p:nvSpPr>
        <p:spPr bwMode="auto">
          <a:xfrm>
            <a:off x="7111368" y="5399970"/>
            <a:ext cx="951527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Надпись 2"/>
          <p:cNvSpPr txBox="1">
            <a:spLocks noChangeArrowheads="1"/>
          </p:cNvSpPr>
          <p:nvPr/>
        </p:nvSpPr>
        <p:spPr bwMode="auto">
          <a:xfrm>
            <a:off x="8842372" y="5390762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=1,5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Надпись 2"/>
          <p:cNvSpPr txBox="1">
            <a:spLocks noChangeArrowheads="1"/>
          </p:cNvSpPr>
          <p:nvPr/>
        </p:nvSpPr>
        <p:spPr bwMode="auto">
          <a:xfrm>
            <a:off x="10640378" y="5382727"/>
            <a:ext cx="1116215" cy="39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=2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Надпись 2"/>
          <p:cNvSpPr txBox="1">
            <a:spLocks noChangeArrowheads="1"/>
          </p:cNvSpPr>
          <p:nvPr/>
        </p:nvSpPr>
        <p:spPr bwMode="auto">
          <a:xfrm>
            <a:off x="6189349" y="4117022"/>
            <a:ext cx="706752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" name="Надпись 2"/>
          <p:cNvSpPr txBox="1">
            <a:spLocks noChangeArrowheads="1"/>
          </p:cNvSpPr>
          <p:nvPr/>
        </p:nvSpPr>
        <p:spPr bwMode="auto">
          <a:xfrm>
            <a:off x="6801489" y="4117022"/>
            <a:ext cx="781566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Надпись 2"/>
          <p:cNvSpPr txBox="1">
            <a:spLocks noChangeArrowheads="1"/>
          </p:cNvSpPr>
          <p:nvPr/>
        </p:nvSpPr>
        <p:spPr bwMode="auto">
          <a:xfrm>
            <a:off x="7378012" y="4117022"/>
            <a:ext cx="678812" cy="4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МН/м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Левая фигурная скобка 59"/>
          <p:cNvSpPr/>
          <p:nvPr/>
        </p:nvSpPr>
        <p:spPr>
          <a:xfrm rot="5400000">
            <a:off x="6389573" y="4291605"/>
            <a:ext cx="168657" cy="429407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1" name="Левая фигурная скобка 60"/>
          <p:cNvSpPr/>
          <p:nvPr/>
        </p:nvSpPr>
        <p:spPr>
          <a:xfrm rot="5400000">
            <a:off x="6946880" y="4306547"/>
            <a:ext cx="168659" cy="399519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2" name="Левая фигурная скобка 61"/>
          <p:cNvSpPr/>
          <p:nvPr/>
        </p:nvSpPr>
        <p:spPr>
          <a:xfrm rot="5400000">
            <a:off x="7533061" y="4306859"/>
            <a:ext cx="170524" cy="39830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5641816" y="2917421"/>
            <a:ext cx="5771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варьировании жесткости </a:t>
            </a:r>
            <a:endParaRPr lang="ru-RU" sz="1200" dirty="0" smtClean="0"/>
          </a:p>
          <a:p>
            <a:pPr algn="ctr"/>
            <a:r>
              <a:rPr lang="ru-RU" sz="1200" dirty="0" smtClean="0"/>
              <a:t>буксовой </a:t>
            </a:r>
            <a:r>
              <a:rPr lang="ru-RU" sz="1200" dirty="0"/>
              <a:t>ступени рессорного подвешивания, </a:t>
            </a:r>
            <a:endParaRPr lang="ru-RU" sz="1200" dirty="0" smtClean="0"/>
          </a:p>
          <a:p>
            <a:pPr algn="ctr"/>
            <a:r>
              <a:rPr lang="ru-RU" sz="1200" dirty="0" smtClean="0"/>
              <a:t>кривая </a:t>
            </a:r>
            <a:r>
              <a:rPr lang="en-US" sz="1200" dirty="0" smtClean="0"/>
              <a:t>R350/h120</a:t>
            </a:r>
            <a:r>
              <a:rPr lang="ru-RU" sz="1200" dirty="0" smtClean="0"/>
              <a:t>, тара</a:t>
            </a:r>
            <a:endParaRPr lang="ru-RU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5707063" y="6026051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варьировании жесткости </a:t>
            </a:r>
            <a:endParaRPr lang="ru-RU" sz="1200" dirty="0" smtClean="0"/>
          </a:p>
          <a:p>
            <a:pPr algn="ctr"/>
            <a:r>
              <a:rPr lang="ru-RU" sz="1200" dirty="0" smtClean="0"/>
              <a:t>буксовой </a:t>
            </a:r>
            <a:r>
              <a:rPr lang="ru-RU" sz="1200" dirty="0"/>
              <a:t>ступени рессорного подвешивания, </a:t>
            </a:r>
            <a:endParaRPr lang="ru-RU" sz="1200" dirty="0" smtClean="0"/>
          </a:p>
          <a:p>
            <a:pPr algn="ctr"/>
            <a:r>
              <a:rPr lang="ru-RU" sz="1200" dirty="0" smtClean="0"/>
              <a:t>кривая </a:t>
            </a:r>
            <a:r>
              <a:rPr lang="en-US" sz="1200" dirty="0" smtClean="0"/>
              <a:t>R350/h120</a:t>
            </a:r>
            <a:r>
              <a:rPr lang="ru-RU" sz="1200" dirty="0" smtClean="0"/>
              <a:t>, брутто</a:t>
            </a:r>
            <a:endParaRPr lang="ru-RU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-4288" y="2895443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</a:t>
            </a:r>
            <a:r>
              <a:rPr lang="ru-RU" sz="1200" dirty="0" smtClean="0"/>
              <a:t>целевой </a:t>
            </a:r>
            <a:r>
              <a:rPr lang="ru-RU" sz="1200" dirty="0"/>
              <a:t>функции Ц при варьировании жесткости </a:t>
            </a:r>
            <a:endParaRPr lang="ru-RU" sz="1200" dirty="0" smtClean="0"/>
          </a:p>
          <a:p>
            <a:pPr algn="ctr"/>
            <a:r>
              <a:rPr lang="ru-RU" sz="1200" dirty="0" smtClean="0"/>
              <a:t>буксовой </a:t>
            </a:r>
            <a:r>
              <a:rPr lang="ru-RU" sz="1200" dirty="0"/>
              <a:t>ступени рессорного подвешивания, </a:t>
            </a:r>
            <a:endParaRPr lang="ru-RU" sz="1200" dirty="0" smtClean="0"/>
          </a:p>
          <a:p>
            <a:pPr algn="ctr"/>
            <a:r>
              <a:rPr lang="ru-RU" sz="1200" dirty="0" smtClean="0"/>
              <a:t>прямой </a:t>
            </a:r>
            <a:r>
              <a:rPr lang="ru-RU" sz="1200" dirty="0"/>
              <a:t>участок </a:t>
            </a:r>
            <a:r>
              <a:rPr lang="ru-RU" sz="1200" dirty="0" smtClean="0"/>
              <a:t>пути, тара</a:t>
            </a:r>
            <a:endParaRPr lang="ru-RU" sz="1200" dirty="0"/>
          </a:p>
        </p:txBody>
      </p:sp>
      <p:sp>
        <p:nvSpPr>
          <p:cNvPr id="70" name="TextBox 69"/>
          <p:cNvSpPr txBox="1"/>
          <p:nvPr/>
        </p:nvSpPr>
        <p:spPr>
          <a:xfrm>
            <a:off x="18891" y="6046152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варьировании жесткости </a:t>
            </a:r>
            <a:endParaRPr lang="ru-RU" sz="1200" dirty="0" smtClean="0"/>
          </a:p>
          <a:p>
            <a:pPr algn="ctr"/>
            <a:r>
              <a:rPr lang="ru-RU" sz="1200" dirty="0" smtClean="0"/>
              <a:t>буксовой </a:t>
            </a:r>
            <a:r>
              <a:rPr lang="ru-RU" sz="1200" dirty="0"/>
              <a:t>ступени рессорного подвешивания, </a:t>
            </a:r>
            <a:endParaRPr lang="ru-RU" sz="1200" dirty="0" smtClean="0"/>
          </a:p>
          <a:p>
            <a:pPr algn="ctr"/>
            <a:r>
              <a:rPr lang="ru-RU" sz="1200" dirty="0" smtClean="0"/>
              <a:t>прямой </a:t>
            </a:r>
            <a:r>
              <a:rPr lang="ru-RU" sz="1200" dirty="0"/>
              <a:t>участок </a:t>
            </a:r>
            <a:r>
              <a:rPr lang="ru-RU" sz="1200" dirty="0" smtClean="0"/>
              <a:t>пути, брутто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93152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2" y="453156"/>
            <a:ext cx="10879137" cy="387353"/>
          </a:xfrm>
        </p:spPr>
        <p:txBody>
          <a:bodyPr/>
          <a:lstStyle/>
          <a:p>
            <a:r>
              <a:rPr lang="ru-RU" dirty="0" smtClean="0"/>
              <a:t>РЕЗУЛЬТАТЫ ОПТИМИЗАЦИОННОГО ПОИСКА ПО ВТОРОМУ ЭТАПУ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-4288" y="2895443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</a:t>
            </a:r>
            <a:r>
              <a:rPr lang="ru-RU" sz="1200" dirty="0" smtClean="0"/>
              <a:t>варьировании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dirty="0"/>
              <a:t>коэффициентов демпфирования демпферов, </a:t>
            </a:r>
            <a:endParaRPr lang="ru-RU" sz="1200" dirty="0" smtClean="0"/>
          </a:p>
          <a:p>
            <a:pPr algn="ctr"/>
            <a:r>
              <a:rPr lang="ru-RU" sz="1200" dirty="0" smtClean="0"/>
              <a:t>прямой </a:t>
            </a:r>
            <a:r>
              <a:rPr lang="ru-RU" sz="1200" dirty="0"/>
              <a:t>участок </a:t>
            </a:r>
            <a:r>
              <a:rPr lang="ru-RU" sz="1200" dirty="0" smtClean="0"/>
              <a:t>пути, тара</a:t>
            </a:r>
            <a:endParaRPr lang="ru-R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18891" y="6046152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варьировании </a:t>
            </a:r>
            <a:endParaRPr lang="ru-RU" sz="1200" dirty="0" smtClean="0"/>
          </a:p>
          <a:p>
            <a:pPr algn="ctr"/>
            <a:r>
              <a:rPr lang="ru-RU" sz="1200" dirty="0" smtClean="0"/>
              <a:t>коэффициентов </a:t>
            </a:r>
            <a:r>
              <a:rPr lang="ru-RU" sz="1200" dirty="0"/>
              <a:t>демпфирования демпферов, </a:t>
            </a:r>
            <a:endParaRPr lang="ru-RU" sz="1200" dirty="0" smtClean="0"/>
          </a:p>
          <a:p>
            <a:pPr algn="ctr"/>
            <a:r>
              <a:rPr lang="ru-RU" sz="1200" dirty="0" smtClean="0"/>
              <a:t>прямой </a:t>
            </a:r>
            <a:r>
              <a:rPr lang="ru-RU" sz="1200" dirty="0"/>
              <a:t>участок </a:t>
            </a:r>
            <a:r>
              <a:rPr lang="ru-RU" sz="1200" dirty="0" smtClean="0"/>
              <a:t>пути, брутто</a:t>
            </a:r>
            <a:endParaRPr lang="ru-RU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5975825" y="2924653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варьировании </a:t>
            </a:r>
            <a:endParaRPr lang="ru-RU" sz="1200" dirty="0" smtClean="0"/>
          </a:p>
          <a:p>
            <a:pPr algn="ctr"/>
            <a:r>
              <a:rPr lang="ru-RU" sz="1200" dirty="0" smtClean="0"/>
              <a:t>коэффициентов </a:t>
            </a:r>
            <a:r>
              <a:rPr lang="ru-RU" sz="1200" dirty="0"/>
              <a:t>демпфирования демпферов, </a:t>
            </a:r>
            <a:endParaRPr lang="ru-RU" sz="1200" dirty="0" smtClean="0"/>
          </a:p>
          <a:p>
            <a:pPr algn="ctr"/>
            <a:r>
              <a:rPr lang="ru-RU" sz="1200" dirty="0" smtClean="0"/>
              <a:t>кривая </a:t>
            </a:r>
            <a:r>
              <a:rPr lang="en-US" sz="1200" dirty="0" smtClean="0"/>
              <a:t>R350/h120</a:t>
            </a:r>
            <a:r>
              <a:rPr lang="ru-RU" sz="1200" dirty="0" smtClean="0"/>
              <a:t>, тара</a:t>
            </a:r>
            <a:endParaRPr lang="ru-RU" sz="1200" dirty="0"/>
          </a:p>
        </p:txBody>
      </p:sp>
      <p:sp>
        <p:nvSpPr>
          <p:cNvPr id="72" name="TextBox 71"/>
          <p:cNvSpPr txBox="1"/>
          <p:nvPr/>
        </p:nvSpPr>
        <p:spPr>
          <a:xfrm>
            <a:off x="6048692" y="6046152"/>
            <a:ext cx="600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Значение целевой функции Ц при варьировании </a:t>
            </a:r>
            <a:endParaRPr lang="ru-RU" sz="1200" dirty="0" smtClean="0"/>
          </a:p>
          <a:p>
            <a:pPr algn="ctr"/>
            <a:r>
              <a:rPr lang="ru-RU" sz="1200" dirty="0" smtClean="0"/>
              <a:t>коэффициентов </a:t>
            </a:r>
            <a:r>
              <a:rPr lang="ru-RU" sz="1200" dirty="0"/>
              <a:t>демпфирования демпферов, </a:t>
            </a:r>
            <a:endParaRPr lang="ru-RU" sz="1200" dirty="0" smtClean="0"/>
          </a:p>
          <a:p>
            <a:pPr algn="ctr"/>
            <a:r>
              <a:rPr lang="ru-RU" sz="1200" dirty="0" smtClean="0"/>
              <a:t>кривая </a:t>
            </a:r>
            <a:r>
              <a:rPr lang="en-US" sz="1200" dirty="0" smtClean="0"/>
              <a:t>R350/h120</a:t>
            </a:r>
            <a:r>
              <a:rPr lang="ru-RU" sz="1200" dirty="0" smtClean="0"/>
              <a:t>, брутто</a:t>
            </a:r>
            <a:endParaRPr lang="ru-RU" sz="1200" dirty="0"/>
          </a:p>
        </p:txBody>
      </p:sp>
      <p:pic>
        <p:nvPicPr>
          <p:cNvPr id="73" name="Рисунок 7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812816"/>
            <a:ext cx="5595728" cy="2044066"/>
          </a:xfrm>
          <a:prstGeom prst="rect">
            <a:avLst/>
          </a:prstGeom>
          <a:noFill/>
        </p:spPr>
      </p:pic>
      <p:pic>
        <p:nvPicPr>
          <p:cNvPr id="74" name="Рисунок 7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149" y="812816"/>
            <a:ext cx="5475448" cy="2044065"/>
          </a:xfrm>
          <a:prstGeom prst="rect">
            <a:avLst/>
          </a:prstGeom>
          <a:noFill/>
        </p:spPr>
      </p:pic>
      <p:pic>
        <p:nvPicPr>
          <p:cNvPr id="75" name="Рисунок 7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3996228"/>
            <a:ext cx="5623137" cy="2049924"/>
          </a:xfrm>
          <a:prstGeom prst="rect">
            <a:avLst/>
          </a:prstGeom>
          <a:noFill/>
        </p:spPr>
      </p:pic>
      <p:pic>
        <p:nvPicPr>
          <p:cNvPr id="76" name="Рисунок 7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148" y="3996228"/>
            <a:ext cx="5475448" cy="2058035"/>
          </a:xfrm>
          <a:prstGeom prst="rect">
            <a:avLst/>
          </a:prstGeom>
          <a:noFill/>
        </p:spPr>
      </p:pic>
      <p:sp>
        <p:nvSpPr>
          <p:cNvPr id="77" name="Надпись 2"/>
          <p:cNvSpPr txBox="1">
            <a:spLocks noChangeArrowheads="1"/>
          </p:cNvSpPr>
          <p:nvPr/>
        </p:nvSpPr>
        <p:spPr bwMode="auto">
          <a:xfrm>
            <a:off x="534588" y="1292869"/>
            <a:ext cx="459740" cy="29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en-US" sz="110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8" name="Прямая со стрелкой 77"/>
          <p:cNvCxnSpPr/>
          <p:nvPr/>
        </p:nvCxnSpPr>
        <p:spPr>
          <a:xfrm flipV="1">
            <a:off x="507386" y="1292869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Надпись 2"/>
          <p:cNvSpPr txBox="1">
            <a:spLocks noChangeArrowheads="1"/>
          </p:cNvSpPr>
          <p:nvPr/>
        </p:nvSpPr>
        <p:spPr bwMode="auto">
          <a:xfrm>
            <a:off x="389254" y="1834849"/>
            <a:ext cx="9906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0" name="Надпись 2"/>
          <p:cNvSpPr txBox="1">
            <a:spLocks noChangeArrowheads="1"/>
          </p:cNvSpPr>
          <p:nvPr/>
        </p:nvSpPr>
        <p:spPr bwMode="auto">
          <a:xfrm>
            <a:off x="1016634" y="1854534"/>
            <a:ext cx="752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" name="Надпись 2"/>
          <p:cNvSpPr txBox="1">
            <a:spLocks noChangeArrowheads="1"/>
          </p:cNvSpPr>
          <p:nvPr/>
        </p:nvSpPr>
        <p:spPr bwMode="auto">
          <a:xfrm>
            <a:off x="1600199" y="1843104"/>
            <a:ext cx="9906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45 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Левая фигурная скобка 81"/>
          <p:cNvSpPr/>
          <p:nvPr/>
        </p:nvSpPr>
        <p:spPr>
          <a:xfrm rot="16200000">
            <a:off x="644864" y="1666254"/>
            <a:ext cx="172085" cy="44704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3" name="Левая фигурная скобка 82"/>
          <p:cNvSpPr/>
          <p:nvPr/>
        </p:nvSpPr>
        <p:spPr>
          <a:xfrm rot="16200000">
            <a:off x="1214777" y="1660856"/>
            <a:ext cx="168275" cy="45275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4" name="Левая фигурная скобка 83"/>
          <p:cNvSpPr/>
          <p:nvPr/>
        </p:nvSpPr>
        <p:spPr>
          <a:xfrm rot="16200000">
            <a:off x="1780880" y="1662443"/>
            <a:ext cx="175260" cy="44767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5" name="Левая фигурная скобка 84"/>
          <p:cNvSpPr/>
          <p:nvPr/>
        </p:nvSpPr>
        <p:spPr>
          <a:xfrm rot="5400000">
            <a:off x="1164150" y="1661073"/>
            <a:ext cx="281305" cy="160528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6" name="Левая фигурная скобка 85"/>
          <p:cNvSpPr/>
          <p:nvPr/>
        </p:nvSpPr>
        <p:spPr>
          <a:xfrm rot="5400000">
            <a:off x="2912623" y="1665200"/>
            <a:ext cx="280670" cy="160401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7" name="Левая фигурная скобка 86"/>
          <p:cNvSpPr/>
          <p:nvPr/>
        </p:nvSpPr>
        <p:spPr>
          <a:xfrm rot="5400000">
            <a:off x="4654499" y="1668693"/>
            <a:ext cx="278765" cy="159893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8" name="Надпись 2"/>
          <p:cNvSpPr txBox="1">
            <a:spLocks noChangeArrowheads="1"/>
          </p:cNvSpPr>
          <p:nvPr/>
        </p:nvSpPr>
        <p:spPr bwMode="auto">
          <a:xfrm>
            <a:off x="492638" y="2218777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9" name="Надпись 2"/>
          <p:cNvSpPr txBox="1">
            <a:spLocks noChangeArrowheads="1"/>
          </p:cNvSpPr>
          <p:nvPr/>
        </p:nvSpPr>
        <p:spPr bwMode="auto">
          <a:xfrm>
            <a:off x="2234443" y="2220047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0" name="Надпись 2"/>
          <p:cNvSpPr txBox="1">
            <a:spLocks noChangeArrowheads="1"/>
          </p:cNvSpPr>
          <p:nvPr/>
        </p:nvSpPr>
        <p:spPr bwMode="auto">
          <a:xfrm>
            <a:off x="3977518" y="2214967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0,3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Надпись 2"/>
          <p:cNvSpPr txBox="1">
            <a:spLocks noChangeArrowheads="1"/>
          </p:cNvSpPr>
          <p:nvPr/>
        </p:nvSpPr>
        <p:spPr bwMode="auto">
          <a:xfrm>
            <a:off x="6408493" y="851552"/>
            <a:ext cx="459740" cy="29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en-US" sz="110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2" name="Прямая со стрелкой 91"/>
          <p:cNvCxnSpPr/>
          <p:nvPr/>
        </p:nvCxnSpPr>
        <p:spPr>
          <a:xfrm flipV="1">
            <a:off x="6369289" y="1103647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Надпись 2"/>
          <p:cNvSpPr txBox="1">
            <a:spLocks noChangeArrowheads="1"/>
          </p:cNvSpPr>
          <p:nvPr/>
        </p:nvSpPr>
        <p:spPr bwMode="auto">
          <a:xfrm>
            <a:off x="6210777" y="1571518"/>
            <a:ext cx="9906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Надпись 2"/>
          <p:cNvSpPr txBox="1">
            <a:spLocks noChangeArrowheads="1"/>
          </p:cNvSpPr>
          <p:nvPr/>
        </p:nvSpPr>
        <p:spPr bwMode="auto">
          <a:xfrm>
            <a:off x="6810227" y="1686597"/>
            <a:ext cx="752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5" name="Надпись 2"/>
          <p:cNvSpPr txBox="1">
            <a:spLocks noChangeArrowheads="1"/>
          </p:cNvSpPr>
          <p:nvPr/>
        </p:nvSpPr>
        <p:spPr bwMode="auto">
          <a:xfrm>
            <a:off x="7444873" y="1756405"/>
            <a:ext cx="9906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Левая фигурная скобка 95"/>
          <p:cNvSpPr/>
          <p:nvPr/>
        </p:nvSpPr>
        <p:spPr>
          <a:xfrm rot="16200000">
            <a:off x="6486142" y="1418457"/>
            <a:ext cx="182020" cy="43567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7" name="Левая фигурная скобка 96"/>
          <p:cNvSpPr/>
          <p:nvPr/>
        </p:nvSpPr>
        <p:spPr>
          <a:xfrm rot="16200000">
            <a:off x="7066527" y="1542825"/>
            <a:ext cx="139616" cy="427158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8" name="Левая фигурная скобка 97"/>
          <p:cNvSpPr/>
          <p:nvPr/>
        </p:nvSpPr>
        <p:spPr>
          <a:xfrm rot="16200000">
            <a:off x="7608767" y="1614656"/>
            <a:ext cx="158268" cy="41284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9" name="Левая фигурная скобка 98"/>
          <p:cNvSpPr/>
          <p:nvPr/>
        </p:nvSpPr>
        <p:spPr>
          <a:xfrm rot="5400000">
            <a:off x="7020871" y="1674020"/>
            <a:ext cx="281305" cy="158418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0" name="Левая фигурная скобка 99"/>
          <p:cNvSpPr/>
          <p:nvPr/>
        </p:nvSpPr>
        <p:spPr>
          <a:xfrm rot="5400000">
            <a:off x="8750417" y="1645001"/>
            <a:ext cx="280670" cy="164919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1" name="Левая фигурная скобка 100"/>
          <p:cNvSpPr/>
          <p:nvPr/>
        </p:nvSpPr>
        <p:spPr>
          <a:xfrm rot="5400000">
            <a:off x="10450629" y="1758209"/>
            <a:ext cx="278765" cy="142469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2" name="Надпись 2"/>
          <p:cNvSpPr txBox="1">
            <a:spLocks noChangeArrowheads="1"/>
          </p:cNvSpPr>
          <p:nvPr/>
        </p:nvSpPr>
        <p:spPr bwMode="auto">
          <a:xfrm>
            <a:off x="6314927" y="2221173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3" name="Надпись 2"/>
          <p:cNvSpPr txBox="1">
            <a:spLocks noChangeArrowheads="1"/>
          </p:cNvSpPr>
          <p:nvPr/>
        </p:nvSpPr>
        <p:spPr bwMode="auto">
          <a:xfrm>
            <a:off x="8056732" y="2222443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4" name="Надпись 2"/>
          <p:cNvSpPr txBox="1">
            <a:spLocks noChangeArrowheads="1"/>
          </p:cNvSpPr>
          <p:nvPr/>
        </p:nvSpPr>
        <p:spPr bwMode="auto">
          <a:xfrm>
            <a:off x="9799807" y="2217363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0,3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Надпись 2"/>
          <p:cNvSpPr txBox="1">
            <a:spLocks noChangeArrowheads="1"/>
          </p:cNvSpPr>
          <p:nvPr/>
        </p:nvSpPr>
        <p:spPr bwMode="auto">
          <a:xfrm>
            <a:off x="592431" y="4283464"/>
            <a:ext cx="459740" cy="290195"/>
          </a:xfrm>
          <a:prstGeom prst="rect">
            <a:avLst/>
          </a:prstGeom>
          <a:ln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en-US" sz="110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6" name="Прямая со стрелкой 105"/>
          <p:cNvCxnSpPr/>
          <p:nvPr/>
        </p:nvCxnSpPr>
        <p:spPr>
          <a:xfrm flipV="1">
            <a:off x="518865" y="4293963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Надпись 2"/>
          <p:cNvSpPr txBox="1">
            <a:spLocks noChangeArrowheads="1"/>
          </p:cNvSpPr>
          <p:nvPr/>
        </p:nvSpPr>
        <p:spPr bwMode="auto">
          <a:xfrm>
            <a:off x="431214" y="4669258"/>
            <a:ext cx="9906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Надпись 2"/>
          <p:cNvSpPr txBox="1">
            <a:spLocks noChangeArrowheads="1"/>
          </p:cNvSpPr>
          <p:nvPr/>
        </p:nvSpPr>
        <p:spPr bwMode="auto">
          <a:xfrm>
            <a:off x="1038821" y="4681206"/>
            <a:ext cx="752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Надпись 2"/>
          <p:cNvSpPr txBox="1">
            <a:spLocks noChangeArrowheads="1"/>
          </p:cNvSpPr>
          <p:nvPr/>
        </p:nvSpPr>
        <p:spPr bwMode="auto">
          <a:xfrm>
            <a:off x="1587621" y="4675438"/>
            <a:ext cx="9906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0" name="Левая фигурная скобка 109"/>
          <p:cNvSpPr/>
          <p:nvPr/>
        </p:nvSpPr>
        <p:spPr>
          <a:xfrm rot="16200000">
            <a:off x="639394" y="4712932"/>
            <a:ext cx="172085" cy="44704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1" name="Левая фигурная скобка 110"/>
          <p:cNvSpPr/>
          <p:nvPr/>
        </p:nvSpPr>
        <p:spPr>
          <a:xfrm rot="16200000">
            <a:off x="1216681" y="4707527"/>
            <a:ext cx="168275" cy="45275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2" name="Левая фигурная скобка 111"/>
          <p:cNvSpPr/>
          <p:nvPr/>
        </p:nvSpPr>
        <p:spPr>
          <a:xfrm rot="16200000">
            <a:off x="1798024" y="4709114"/>
            <a:ext cx="175260" cy="44767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3" name="Левая фигурная скобка 112"/>
          <p:cNvSpPr/>
          <p:nvPr/>
        </p:nvSpPr>
        <p:spPr>
          <a:xfrm rot="5400000">
            <a:off x="1173182" y="4892102"/>
            <a:ext cx="281305" cy="160528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4" name="Левая фигурная скобка 113"/>
          <p:cNvSpPr/>
          <p:nvPr/>
        </p:nvSpPr>
        <p:spPr>
          <a:xfrm rot="5400000">
            <a:off x="2913543" y="4896229"/>
            <a:ext cx="280670" cy="160401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5" name="Левая фигурная скобка 114"/>
          <p:cNvSpPr/>
          <p:nvPr/>
        </p:nvSpPr>
        <p:spPr>
          <a:xfrm rot="5400000">
            <a:off x="4654435" y="4899722"/>
            <a:ext cx="278765" cy="159893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6" name="Надпись 2"/>
          <p:cNvSpPr txBox="1">
            <a:spLocks noChangeArrowheads="1"/>
          </p:cNvSpPr>
          <p:nvPr/>
        </p:nvSpPr>
        <p:spPr bwMode="auto">
          <a:xfrm>
            <a:off x="487168" y="5449806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Надпись 2"/>
          <p:cNvSpPr txBox="1">
            <a:spLocks noChangeArrowheads="1"/>
          </p:cNvSpPr>
          <p:nvPr/>
        </p:nvSpPr>
        <p:spPr bwMode="auto">
          <a:xfrm>
            <a:off x="2228973" y="5451076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Надпись 2"/>
          <p:cNvSpPr txBox="1">
            <a:spLocks noChangeArrowheads="1"/>
          </p:cNvSpPr>
          <p:nvPr/>
        </p:nvSpPr>
        <p:spPr bwMode="auto">
          <a:xfrm>
            <a:off x="3972048" y="5445996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0,3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Надпись 2"/>
          <p:cNvSpPr txBox="1">
            <a:spLocks noChangeArrowheads="1"/>
          </p:cNvSpPr>
          <p:nvPr/>
        </p:nvSpPr>
        <p:spPr bwMode="auto">
          <a:xfrm>
            <a:off x="6408493" y="4222708"/>
            <a:ext cx="459740" cy="29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en-US" sz="110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1Z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0" name="Прямая со стрелкой 119"/>
          <p:cNvCxnSpPr/>
          <p:nvPr/>
        </p:nvCxnSpPr>
        <p:spPr>
          <a:xfrm flipV="1">
            <a:off x="6367969" y="4269032"/>
            <a:ext cx="464820" cy="450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Надпись 2"/>
          <p:cNvSpPr txBox="1">
            <a:spLocks noChangeArrowheads="1"/>
          </p:cNvSpPr>
          <p:nvPr/>
        </p:nvSpPr>
        <p:spPr bwMode="auto">
          <a:xfrm>
            <a:off x="6302262" y="4821409"/>
            <a:ext cx="9906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Надпись 2"/>
          <p:cNvSpPr txBox="1">
            <a:spLocks noChangeArrowheads="1"/>
          </p:cNvSpPr>
          <p:nvPr/>
        </p:nvSpPr>
        <p:spPr bwMode="auto">
          <a:xfrm>
            <a:off x="6888011" y="4938975"/>
            <a:ext cx="7524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Надпись 2"/>
          <p:cNvSpPr txBox="1">
            <a:spLocks noChangeArrowheads="1"/>
          </p:cNvSpPr>
          <p:nvPr/>
        </p:nvSpPr>
        <p:spPr bwMode="auto">
          <a:xfrm>
            <a:off x="7479414" y="5014116"/>
            <a:ext cx="9906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45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Левая фигурная скобка 123"/>
          <p:cNvSpPr/>
          <p:nvPr/>
        </p:nvSpPr>
        <p:spPr>
          <a:xfrm rot="16200000">
            <a:off x="6483734" y="4821727"/>
            <a:ext cx="172085" cy="447040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5" name="Левая фигурная скобка 124"/>
          <p:cNvSpPr/>
          <p:nvPr/>
        </p:nvSpPr>
        <p:spPr>
          <a:xfrm rot="16200000">
            <a:off x="7066565" y="4935659"/>
            <a:ext cx="168275" cy="45275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6" name="Левая фигурная скобка 125"/>
          <p:cNvSpPr/>
          <p:nvPr/>
        </p:nvSpPr>
        <p:spPr>
          <a:xfrm rot="16200000">
            <a:off x="7618546" y="5014893"/>
            <a:ext cx="175260" cy="447675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7" name="Левая фигурная скобка 126"/>
          <p:cNvSpPr/>
          <p:nvPr/>
        </p:nvSpPr>
        <p:spPr>
          <a:xfrm rot="5400000">
            <a:off x="6999724" y="4886151"/>
            <a:ext cx="281305" cy="1584086"/>
          </a:xfrm>
          <a:prstGeom prst="leftBrace">
            <a:avLst>
              <a:gd name="adj1" fmla="val 8333"/>
              <a:gd name="adj2" fmla="val 4943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8" name="Левая фигурная скобка 127"/>
          <p:cNvSpPr/>
          <p:nvPr/>
        </p:nvSpPr>
        <p:spPr>
          <a:xfrm rot="5400000">
            <a:off x="8693341" y="4914160"/>
            <a:ext cx="280670" cy="153504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9" name="Левая фигурная скобка 128"/>
          <p:cNvSpPr/>
          <p:nvPr/>
        </p:nvSpPr>
        <p:spPr>
          <a:xfrm rot="5400000">
            <a:off x="10369472" y="4896755"/>
            <a:ext cx="278765" cy="158700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0" name="Надпись 2"/>
          <p:cNvSpPr txBox="1">
            <a:spLocks noChangeArrowheads="1"/>
          </p:cNvSpPr>
          <p:nvPr/>
        </p:nvSpPr>
        <p:spPr bwMode="auto">
          <a:xfrm>
            <a:off x="6338809" y="5410396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Надпись 2"/>
          <p:cNvSpPr txBox="1">
            <a:spLocks noChangeArrowheads="1"/>
          </p:cNvSpPr>
          <p:nvPr/>
        </p:nvSpPr>
        <p:spPr bwMode="auto">
          <a:xfrm>
            <a:off x="8080614" y="5411666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Надпись 2"/>
          <p:cNvSpPr txBox="1">
            <a:spLocks noChangeArrowheads="1"/>
          </p:cNvSpPr>
          <p:nvPr/>
        </p:nvSpPr>
        <p:spPr bwMode="auto">
          <a:xfrm>
            <a:off x="9823689" y="5406586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1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0,3 β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ru-RU" sz="1100" baseline="-25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360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154" y="228394"/>
            <a:ext cx="10045700" cy="788503"/>
          </a:xfrm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505717" y="806843"/>
            <a:ext cx="10816706" cy="25445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ysClr val="windowText" lastClr="000000"/>
                </a:solidFill>
                <a:latin typeface="+mj-lt"/>
              </a:rPr>
              <a:t>Предложена методика поиска минимума целевой функции, рассчитываемой по отношению показателей динамики к их нормативным значениям</a:t>
            </a:r>
          </a:p>
          <a:p>
            <a:pPr marL="342900" lvl="0" indent="-3429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ysClr val="windowText" lastClr="000000"/>
                </a:solidFill>
                <a:latin typeface="+mj-lt"/>
              </a:rPr>
              <a:t>Для вагона метрополитена оптимальными будут меньшие значения жесткости буксовой ступени рессорного подвешивания, за исключением продольной жесткости буксы, для которой имеется минимум целевой функции</a:t>
            </a:r>
          </a:p>
          <a:p>
            <a:pPr marL="342900" lvl="0" indent="-3429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ysClr val="windowText" lastClr="000000"/>
                </a:solidFill>
                <a:latin typeface="+mj-lt"/>
              </a:rPr>
              <a:t>Для вагона метрополитена оптимальными будут большие значения коэффициентов затухания демпферов</a:t>
            </a:r>
          </a:p>
          <a:p>
            <a:pPr marL="342900" lvl="0" indent="-34290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ysClr val="windowText" lastClr="000000"/>
                </a:solidFill>
                <a:latin typeface="+mj-lt"/>
              </a:rPr>
              <a:t>Минимальные значения целевой функции при движении по прямой и кривой достигаются при различных значениях параметров экипажной части, что говорит о том, что при наличии данных о полигоне предполагаемой эксплуатации, оптимальные параметры экипажной части будут различны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t="8046"/>
          <a:stretch/>
        </p:blipFill>
        <p:spPr>
          <a:xfrm>
            <a:off x="2862262" y="3383280"/>
            <a:ext cx="64674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26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mdVqy4wEqTRjqmPiy4N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mdVqy4wEqTRjqmPiy4N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mdVqy4wEqTRjqmPiy4Nw"/>
</p:tagLst>
</file>

<file path=ppt/theme/theme1.xml><?xml version="1.0" encoding="utf-8"?>
<a:theme xmlns:a="http://schemas.openxmlformats.org/drawingml/2006/main" name="TMH_presentation_template">
  <a:themeElements>
    <a:clrScheme name="TMH">
      <a:dk1>
        <a:srgbClr val="000000"/>
      </a:dk1>
      <a:lt1>
        <a:srgbClr val="FFFFFF"/>
      </a:lt1>
      <a:dk2>
        <a:srgbClr val="404040"/>
      </a:dk2>
      <a:lt2>
        <a:srgbClr val="F2F2F2"/>
      </a:lt2>
      <a:accent1>
        <a:srgbClr val="66CEF6"/>
      </a:accent1>
      <a:accent2>
        <a:srgbClr val="0058A6"/>
      </a:accent2>
      <a:accent3>
        <a:srgbClr val="DBE01E"/>
      </a:accent3>
      <a:accent4>
        <a:srgbClr val="93268F"/>
      </a:accent4>
      <a:accent5>
        <a:srgbClr val="2095D4"/>
      </a:accent5>
      <a:accent6>
        <a:srgbClr val="EC7C32"/>
      </a:accent6>
      <a:hlink>
        <a:srgbClr val="66CEF6"/>
      </a:hlink>
      <a:folHlink>
        <a:srgbClr val="66CEF6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Century Gothic"/>
        <a:font script="Hebr" typeface="Century Gothic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entury Gothic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MH">
    <a:dk1>
      <a:srgbClr val="000000"/>
    </a:dk1>
    <a:lt1>
      <a:srgbClr val="FFFFFF"/>
    </a:lt1>
    <a:dk2>
      <a:srgbClr val="404040"/>
    </a:dk2>
    <a:lt2>
      <a:srgbClr val="F2F2F2"/>
    </a:lt2>
    <a:accent1>
      <a:srgbClr val="66CEF6"/>
    </a:accent1>
    <a:accent2>
      <a:srgbClr val="0058A6"/>
    </a:accent2>
    <a:accent3>
      <a:srgbClr val="DBE01E"/>
    </a:accent3>
    <a:accent4>
      <a:srgbClr val="93268F"/>
    </a:accent4>
    <a:accent5>
      <a:srgbClr val="2095D4"/>
    </a:accent5>
    <a:accent6>
      <a:srgbClr val="EC7C32"/>
    </a:accent6>
    <a:hlink>
      <a:srgbClr val="66CEF6"/>
    </a:hlink>
    <a:folHlink>
      <a:srgbClr val="66CEF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8561</TotalTime>
  <Words>1170</Words>
  <Application>Microsoft Office PowerPoint</Application>
  <PresentationFormat>Широкоэкранный</PresentationFormat>
  <Paragraphs>185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Cambria Math</vt:lpstr>
      <vt:lpstr>Century Gothic</vt:lpstr>
      <vt:lpstr>Times New Roman</vt:lpstr>
      <vt:lpstr>Trebuchet MS</vt:lpstr>
      <vt:lpstr>Wingdings</vt:lpstr>
      <vt:lpstr>TMH_presentation_template</vt:lpstr>
      <vt:lpstr>ОПРЕДЕЛЕНИЕ ОПТИМАЛЬНЫХ ХАРАКТЕРИСТИК ЭКИПАЖНОЙ ЧАСТИ ПРИ ПРОЕКТИРОВАНИИ ПОДВИЖНОГО СОСТАВА</vt:lpstr>
      <vt:lpstr>ПОСТАНОВКА ЗАДАЧИ</vt:lpstr>
      <vt:lpstr>ЦЕЛЕВЫЕ КРИТЕРИИ</vt:lpstr>
      <vt:lpstr>РЕКОМЕНДУЕМЫЕ ПАРАМЕТРЫ ЭКИПАЖНОЙ ЧАСТИ</vt:lpstr>
      <vt:lpstr>ВАРЬИРУЕМЫЕ ПАРАМЕТРЫ И ИХ ГРАНИЦЫ ВАРЬИРОВАНИЯ  </vt:lpstr>
      <vt:lpstr>БЛОК-СХЕМА ОПТИМИЗАЦИОННОГО ПОИСКА</vt:lpstr>
      <vt:lpstr>РЕЗУЛЬТАТЫ ОПТИМИЗАЦИОННОГО ПОИСКА ПО ПЕРВОМУ ЭТАПУ</vt:lpstr>
      <vt:lpstr>РЕЗУЛЬТАТЫ ОПТИМИЗАЦИОННОГО ПОИСКА ПО ВТОРОМУ ЭТАПУ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Вишняков Михаил Игоревич</dc:creator>
  <cp:lastModifiedBy>Тотиев Александр Казбекович</cp:lastModifiedBy>
  <cp:revision>79</cp:revision>
  <dcterms:created xsi:type="dcterms:W3CDTF">2024-08-07T06:00:29Z</dcterms:created>
  <dcterms:modified xsi:type="dcterms:W3CDTF">2024-09-11T07:36:29Z</dcterms:modified>
</cp:coreProperties>
</file>