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56060C-DE8E-4F86-AFBC-7FBB6051046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EB9735-F85D-49C8-A16B-71FE9FDBC1DC}">
      <dgm:prSet phldrT="[Текст]"/>
      <dgm:spPr/>
      <dgm:t>
        <a:bodyPr/>
        <a:lstStyle/>
        <a:p>
          <a:r>
            <a:rPr lang="ru-RU" dirty="0"/>
            <a:t>Масса</a:t>
          </a:r>
        </a:p>
      </dgm:t>
    </dgm:pt>
    <dgm:pt modelId="{E2ED7A66-8DFB-4889-8CAD-9824F079615A}" type="parTrans" cxnId="{948CC3E5-A7B6-4A57-AFD3-0BC193FA0F1A}">
      <dgm:prSet/>
      <dgm:spPr/>
      <dgm:t>
        <a:bodyPr/>
        <a:lstStyle/>
        <a:p>
          <a:endParaRPr lang="ru-RU"/>
        </a:p>
      </dgm:t>
    </dgm:pt>
    <dgm:pt modelId="{EC985C4D-7DA4-4EBC-BFEF-1CB90AE96748}" type="sibTrans" cxnId="{948CC3E5-A7B6-4A57-AFD3-0BC193FA0F1A}">
      <dgm:prSet/>
      <dgm:spPr/>
      <dgm:t>
        <a:bodyPr/>
        <a:lstStyle/>
        <a:p>
          <a:endParaRPr lang="ru-RU"/>
        </a:p>
      </dgm:t>
    </dgm:pt>
    <dgm:pt modelId="{DBA4E400-285E-49B2-BDB1-92ADEF6EDD5C}">
      <dgm:prSet phldrT="[Текст]"/>
      <dgm:spPr/>
      <dgm:t>
        <a:bodyPr/>
        <a:lstStyle/>
        <a:p>
          <a:r>
            <a:rPr lang="ru-RU" dirty="0"/>
            <a:t>Габариты</a:t>
          </a:r>
        </a:p>
      </dgm:t>
    </dgm:pt>
    <dgm:pt modelId="{BF116326-7137-48DB-ACEB-0796BD1C9479}" type="parTrans" cxnId="{D0A93889-5FFF-4405-9828-95D83102BF75}">
      <dgm:prSet/>
      <dgm:spPr/>
      <dgm:t>
        <a:bodyPr/>
        <a:lstStyle/>
        <a:p>
          <a:endParaRPr lang="ru-RU"/>
        </a:p>
      </dgm:t>
    </dgm:pt>
    <dgm:pt modelId="{E3A7C899-811E-4F5E-8F6F-28BC45DC2828}" type="sibTrans" cxnId="{D0A93889-5FFF-4405-9828-95D83102BF75}">
      <dgm:prSet/>
      <dgm:spPr/>
      <dgm:t>
        <a:bodyPr/>
        <a:lstStyle/>
        <a:p>
          <a:endParaRPr lang="ru-RU"/>
        </a:p>
      </dgm:t>
    </dgm:pt>
    <dgm:pt modelId="{D6E5291C-0145-4B10-ABBA-9226FFF841F6}">
      <dgm:prSet phldrT="[Текст]"/>
      <dgm:spPr/>
      <dgm:t>
        <a:bodyPr/>
        <a:lstStyle/>
        <a:p>
          <a:r>
            <a:rPr lang="ru-RU" dirty="0"/>
            <a:t>Распределение нагрузки на ось,</a:t>
          </a:r>
        </a:p>
      </dgm:t>
    </dgm:pt>
    <dgm:pt modelId="{92C12F46-3DBA-4CB7-8327-B716FC14711F}" type="parTrans" cxnId="{BE0166DC-4203-47F8-9618-FC688F935F34}">
      <dgm:prSet/>
      <dgm:spPr/>
      <dgm:t>
        <a:bodyPr/>
        <a:lstStyle/>
        <a:p>
          <a:endParaRPr lang="ru-RU"/>
        </a:p>
      </dgm:t>
    </dgm:pt>
    <dgm:pt modelId="{9F917B84-258A-4C63-A79C-0B4687C87066}" type="sibTrans" cxnId="{BE0166DC-4203-47F8-9618-FC688F935F34}">
      <dgm:prSet/>
      <dgm:spPr/>
      <dgm:t>
        <a:bodyPr/>
        <a:lstStyle/>
        <a:p>
          <a:endParaRPr lang="ru-RU"/>
        </a:p>
      </dgm:t>
    </dgm:pt>
    <dgm:pt modelId="{68BDC945-15A5-493B-AD27-3B6F796EC606}">
      <dgm:prSet phldrT="[Текст]"/>
      <dgm:spPr/>
      <dgm:t>
        <a:bodyPr/>
        <a:lstStyle/>
        <a:p>
          <a:r>
            <a:rPr lang="ru-RU" dirty="0"/>
            <a:t>Жесткость рамы и элементов подвески и др.</a:t>
          </a:r>
        </a:p>
      </dgm:t>
    </dgm:pt>
    <dgm:pt modelId="{5F6C5F8D-4881-4B9E-88C0-112D5FCCD4A6}" type="parTrans" cxnId="{7AB7D168-6C93-44CE-9959-7B661DEC23C6}">
      <dgm:prSet/>
      <dgm:spPr/>
      <dgm:t>
        <a:bodyPr/>
        <a:lstStyle/>
        <a:p>
          <a:endParaRPr lang="ru-RU"/>
        </a:p>
      </dgm:t>
    </dgm:pt>
    <dgm:pt modelId="{6D3EC0EA-022B-4E1E-887F-AD4434D42CC7}" type="sibTrans" cxnId="{7AB7D168-6C93-44CE-9959-7B661DEC23C6}">
      <dgm:prSet/>
      <dgm:spPr/>
      <dgm:t>
        <a:bodyPr/>
        <a:lstStyle/>
        <a:p>
          <a:endParaRPr lang="ru-RU"/>
        </a:p>
      </dgm:t>
    </dgm:pt>
    <dgm:pt modelId="{D7D29793-A6FE-4F17-8BAB-CEF35A77E21C}" type="pres">
      <dgm:prSet presAssocID="{CC56060C-DE8E-4F86-AFBC-7FBB60510465}" presName="Name0" presStyleCnt="0">
        <dgm:presLayoutVars>
          <dgm:chMax val="7"/>
          <dgm:chPref val="7"/>
          <dgm:dir/>
        </dgm:presLayoutVars>
      </dgm:prSet>
      <dgm:spPr/>
    </dgm:pt>
    <dgm:pt modelId="{E74EB80E-C489-4700-8345-7B4F5243A9EE}" type="pres">
      <dgm:prSet presAssocID="{CC56060C-DE8E-4F86-AFBC-7FBB60510465}" presName="Name1" presStyleCnt="0"/>
      <dgm:spPr/>
    </dgm:pt>
    <dgm:pt modelId="{9192D5FD-5008-4A82-9C9E-BF37A07EE817}" type="pres">
      <dgm:prSet presAssocID="{CC56060C-DE8E-4F86-AFBC-7FBB60510465}" presName="cycle" presStyleCnt="0"/>
      <dgm:spPr/>
    </dgm:pt>
    <dgm:pt modelId="{4C227092-3F88-46D1-8532-112AF9281679}" type="pres">
      <dgm:prSet presAssocID="{CC56060C-DE8E-4F86-AFBC-7FBB60510465}" presName="srcNode" presStyleLbl="node1" presStyleIdx="0" presStyleCnt="4"/>
      <dgm:spPr/>
    </dgm:pt>
    <dgm:pt modelId="{D582002C-B97C-4A08-A6E9-BC692701706D}" type="pres">
      <dgm:prSet presAssocID="{CC56060C-DE8E-4F86-AFBC-7FBB60510465}" presName="conn" presStyleLbl="parChTrans1D2" presStyleIdx="0" presStyleCnt="1"/>
      <dgm:spPr/>
    </dgm:pt>
    <dgm:pt modelId="{CBCEE855-CE83-40F5-AC45-E6473E2F2A9E}" type="pres">
      <dgm:prSet presAssocID="{CC56060C-DE8E-4F86-AFBC-7FBB60510465}" presName="extraNode" presStyleLbl="node1" presStyleIdx="0" presStyleCnt="4"/>
      <dgm:spPr/>
    </dgm:pt>
    <dgm:pt modelId="{97209F64-ECFC-499D-8ADF-C58511AB6CEE}" type="pres">
      <dgm:prSet presAssocID="{CC56060C-DE8E-4F86-AFBC-7FBB60510465}" presName="dstNode" presStyleLbl="node1" presStyleIdx="0" presStyleCnt="4"/>
      <dgm:spPr/>
    </dgm:pt>
    <dgm:pt modelId="{6D7CE8EA-C0E3-4950-8A35-A6C858420C06}" type="pres">
      <dgm:prSet presAssocID="{D7EB9735-F85D-49C8-A16B-71FE9FDBC1DC}" presName="text_1" presStyleLbl="node1" presStyleIdx="0" presStyleCnt="4">
        <dgm:presLayoutVars>
          <dgm:bulletEnabled val="1"/>
        </dgm:presLayoutVars>
      </dgm:prSet>
      <dgm:spPr/>
    </dgm:pt>
    <dgm:pt modelId="{66973E06-2217-454A-BA74-9F401797C009}" type="pres">
      <dgm:prSet presAssocID="{D7EB9735-F85D-49C8-A16B-71FE9FDBC1DC}" presName="accent_1" presStyleCnt="0"/>
      <dgm:spPr/>
    </dgm:pt>
    <dgm:pt modelId="{C23B3F2B-208C-404E-8A96-DC73DC143A7B}" type="pres">
      <dgm:prSet presAssocID="{D7EB9735-F85D-49C8-A16B-71FE9FDBC1DC}" presName="accentRepeatNode" presStyleLbl="solidFgAcc1" presStyleIdx="0" presStyleCnt="4"/>
      <dgm:spPr/>
    </dgm:pt>
    <dgm:pt modelId="{3FD98EA2-B878-4F1D-B171-D61D4165C15E}" type="pres">
      <dgm:prSet presAssocID="{DBA4E400-285E-49B2-BDB1-92ADEF6EDD5C}" presName="text_2" presStyleLbl="node1" presStyleIdx="1" presStyleCnt="4">
        <dgm:presLayoutVars>
          <dgm:bulletEnabled val="1"/>
        </dgm:presLayoutVars>
      </dgm:prSet>
      <dgm:spPr/>
    </dgm:pt>
    <dgm:pt modelId="{9D4E2A82-124C-4EE7-BCE9-4D217CD18DEF}" type="pres">
      <dgm:prSet presAssocID="{DBA4E400-285E-49B2-BDB1-92ADEF6EDD5C}" presName="accent_2" presStyleCnt="0"/>
      <dgm:spPr/>
    </dgm:pt>
    <dgm:pt modelId="{C6BF5F68-FE39-4C65-8AF4-C6440E26B74E}" type="pres">
      <dgm:prSet presAssocID="{DBA4E400-285E-49B2-BDB1-92ADEF6EDD5C}" presName="accentRepeatNode" presStyleLbl="solidFgAcc1" presStyleIdx="1" presStyleCnt="4"/>
      <dgm:spPr/>
    </dgm:pt>
    <dgm:pt modelId="{6763AB71-EB58-4C8D-A79A-14550383ACD4}" type="pres">
      <dgm:prSet presAssocID="{D6E5291C-0145-4B10-ABBA-9226FFF841F6}" presName="text_3" presStyleLbl="node1" presStyleIdx="2" presStyleCnt="4">
        <dgm:presLayoutVars>
          <dgm:bulletEnabled val="1"/>
        </dgm:presLayoutVars>
      </dgm:prSet>
      <dgm:spPr/>
    </dgm:pt>
    <dgm:pt modelId="{2A12AB6B-5613-4990-A845-42EAD8AB3AC6}" type="pres">
      <dgm:prSet presAssocID="{D6E5291C-0145-4B10-ABBA-9226FFF841F6}" presName="accent_3" presStyleCnt="0"/>
      <dgm:spPr/>
    </dgm:pt>
    <dgm:pt modelId="{710A9134-6DC8-4DA9-907C-BD19993906F6}" type="pres">
      <dgm:prSet presAssocID="{D6E5291C-0145-4B10-ABBA-9226FFF841F6}" presName="accentRepeatNode" presStyleLbl="solidFgAcc1" presStyleIdx="2" presStyleCnt="4"/>
      <dgm:spPr/>
    </dgm:pt>
    <dgm:pt modelId="{B9F4E198-A82A-4F8D-AD8E-5C734AC32667}" type="pres">
      <dgm:prSet presAssocID="{68BDC945-15A5-493B-AD27-3B6F796EC606}" presName="text_4" presStyleLbl="node1" presStyleIdx="3" presStyleCnt="4">
        <dgm:presLayoutVars>
          <dgm:bulletEnabled val="1"/>
        </dgm:presLayoutVars>
      </dgm:prSet>
      <dgm:spPr/>
    </dgm:pt>
    <dgm:pt modelId="{D15FFC2A-3FCA-4144-A1DB-59F63CFB57E4}" type="pres">
      <dgm:prSet presAssocID="{68BDC945-15A5-493B-AD27-3B6F796EC606}" presName="accent_4" presStyleCnt="0"/>
      <dgm:spPr/>
    </dgm:pt>
    <dgm:pt modelId="{030C5012-6A54-4722-A963-FEEE22F4D91A}" type="pres">
      <dgm:prSet presAssocID="{68BDC945-15A5-493B-AD27-3B6F796EC606}" presName="accentRepeatNode" presStyleLbl="solidFgAcc1" presStyleIdx="3" presStyleCnt="4"/>
      <dgm:spPr/>
    </dgm:pt>
  </dgm:ptLst>
  <dgm:cxnLst>
    <dgm:cxn modelId="{58A5A416-BF22-40FD-8BC7-A09DBD4EBB6B}" type="presOf" srcId="{EC985C4D-7DA4-4EBC-BFEF-1CB90AE96748}" destId="{D582002C-B97C-4A08-A6E9-BC692701706D}" srcOrd="0" destOrd="0" presId="urn:microsoft.com/office/officeart/2008/layout/VerticalCurvedList"/>
    <dgm:cxn modelId="{43C80A3A-525A-4EA7-B2DA-6784D73E059B}" type="presOf" srcId="{D6E5291C-0145-4B10-ABBA-9226FFF841F6}" destId="{6763AB71-EB58-4C8D-A79A-14550383ACD4}" srcOrd="0" destOrd="0" presId="urn:microsoft.com/office/officeart/2008/layout/VerticalCurvedList"/>
    <dgm:cxn modelId="{83F5B23E-2FB2-4CB4-A152-01BAF1BCD141}" type="presOf" srcId="{D7EB9735-F85D-49C8-A16B-71FE9FDBC1DC}" destId="{6D7CE8EA-C0E3-4950-8A35-A6C858420C06}" srcOrd="0" destOrd="0" presId="urn:microsoft.com/office/officeart/2008/layout/VerticalCurvedList"/>
    <dgm:cxn modelId="{7EF78B51-E84A-4E72-954D-92B808241F7A}" type="presOf" srcId="{CC56060C-DE8E-4F86-AFBC-7FBB60510465}" destId="{D7D29793-A6FE-4F17-8BAB-CEF35A77E21C}" srcOrd="0" destOrd="0" presId="urn:microsoft.com/office/officeart/2008/layout/VerticalCurvedList"/>
    <dgm:cxn modelId="{7AB7D168-6C93-44CE-9959-7B661DEC23C6}" srcId="{CC56060C-DE8E-4F86-AFBC-7FBB60510465}" destId="{68BDC945-15A5-493B-AD27-3B6F796EC606}" srcOrd="3" destOrd="0" parTransId="{5F6C5F8D-4881-4B9E-88C0-112D5FCCD4A6}" sibTransId="{6D3EC0EA-022B-4E1E-887F-AD4434D42CC7}"/>
    <dgm:cxn modelId="{D0A93889-5FFF-4405-9828-95D83102BF75}" srcId="{CC56060C-DE8E-4F86-AFBC-7FBB60510465}" destId="{DBA4E400-285E-49B2-BDB1-92ADEF6EDD5C}" srcOrd="1" destOrd="0" parTransId="{BF116326-7137-48DB-ACEB-0796BD1C9479}" sibTransId="{E3A7C899-811E-4F5E-8F6F-28BC45DC2828}"/>
    <dgm:cxn modelId="{4820DAC7-5747-4BA0-9E91-B9B72EA0697E}" type="presOf" srcId="{68BDC945-15A5-493B-AD27-3B6F796EC606}" destId="{B9F4E198-A82A-4F8D-AD8E-5C734AC32667}" srcOrd="0" destOrd="0" presId="urn:microsoft.com/office/officeart/2008/layout/VerticalCurvedList"/>
    <dgm:cxn modelId="{BE0166DC-4203-47F8-9618-FC688F935F34}" srcId="{CC56060C-DE8E-4F86-AFBC-7FBB60510465}" destId="{D6E5291C-0145-4B10-ABBA-9226FFF841F6}" srcOrd="2" destOrd="0" parTransId="{92C12F46-3DBA-4CB7-8327-B716FC14711F}" sibTransId="{9F917B84-258A-4C63-A79C-0B4687C87066}"/>
    <dgm:cxn modelId="{FA8C96E5-2128-4F99-B421-8D60CD8478C0}" type="presOf" srcId="{DBA4E400-285E-49B2-BDB1-92ADEF6EDD5C}" destId="{3FD98EA2-B878-4F1D-B171-D61D4165C15E}" srcOrd="0" destOrd="0" presId="urn:microsoft.com/office/officeart/2008/layout/VerticalCurvedList"/>
    <dgm:cxn modelId="{948CC3E5-A7B6-4A57-AFD3-0BC193FA0F1A}" srcId="{CC56060C-DE8E-4F86-AFBC-7FBB60510465}" destId="{D7EB9735-F85D-49C8-A16B-71FE9FDBC1DC}" srcOrd="0" destOrd="0" parTransId="{E2ED7A66-8DFB-4889-8CAD-9824F079615A}" sibTransId="{EC985C4D-7DA4-4EBC-BFEF-1CB90AE96748}"/>
    <dgm:cxn modelId="{84DF2FD2-4DB2-4115-AFE3-0AFDB16E2B15}" type="presParOf" srcId="{D7D29793-A6FE-4F17-8BAB-CEF35A77E21C}" destId="{E74EB80E-C489-4700-8345-7B4F5243A9EE}" srcOrd="0" destOrd="0" presId="urn:microsoft.com/office/officeart/2008/layout/VerticalCurvedList"/>
    <dgm:cxn modelId="{ABFB4F0D-B663-4777-9207-3CDD464A0AC0}" type="presParOf" srcId="{E74EB80E-C489-4700-8345-7B4F5243A9EE}" destId="{9192D5FD-5008-4A82-9C9E-BF37A07EE817}" srcOrd="0" destOrd="0" presId="urn:microsoft.com/office/officeart/2008/layout/VerticalCurvedList"/>
    <dgm:cxn modelId="{D9F40E44-0980-4C5B-BFEA-7DA589C85F74}" type="presParOf" srcId="{9192D5FD-5008-4A82-9C9E-BF37A07EE817}" destId="{4C227092-3F88-46D1-8532-112AF9281679}" srcOrd="0" destOrd="0" presId="urn:microsoft.com/office/officeart/2008/layout/VerticalCurvedList"/>
    <dgm:cxn modelId="{41F2DAFB-4DA2-4F56-A110-EABD9F42895B}" type="presParOf" srcId="{9192D5FD-5008-4A82-9C9E-BF37A07EE817}" destId="{D582002C-B97C-4A08-A6E9-BC692701706D}" srcOrd="1" destOrd="0" presId="urn:microsoft.com/office/officeart/2008/layout/VerticalCurvedList"/>
    <dgm:cxn modelId="{70F6C835-9ADF-4B1D-A13B-E754ABA5146C}" type="presParOf" srcId="{9192D5FD-5008-4A82-9C9E-BF37A07EE817}" destId="{CBCEE855-CE83-40F5-AC45-E6473E2F2A9E}" srcOrd="2" destOrd="0" presId="urn:microsoft.com/office/officeart/2008/layout/VerticalCurvedList"/>
    <dgm:cxn modelId="{B467556A-7DE6-436E-9758-0D5B7C9C6778}" type="presParOf" srcId="{9192D5FD-5008-4A82-9C9E-BF37A07EE817}" destId="{97209F64-ECFC-499D-8ADF-C58511AB6CEE}" srcOrd="3" destOrd="0" presId="urn:microsoft.com/office/officeart/2008/layout/VerticalCurvedList"/>
    <dgm:cxn modelId="{58F190EF-198E-47A4-B43B-B6B7F4E02217}" type="presParOf" srcId="{E74EB80E-C489-4700-8345-7B4F5243A9EE}" destId="{6D7CE8EA-C0E3-4950-8A35-A6C858420C06}" srcOrd="1" destOrd="0" presId="urn:microsoft.com/office/officeart/2008/layout/VerticalCurvedList"/>
    <dgm:cxn modelId="{A07C0BC5-B1A1-4305-85FE-EAAF9146AD94}" type="presParOf" srcId="{E74EB80E-C489-4700-8345-7B4F5243A9EE}" destId="{66973E06-2217-454A-BA74-9F401797C009}" srcOrd="2" destOrd="0" presId="urn:microsoft.com/office/officeart/2008/layout/VerticalCurvedList"/>
    <dgm:cxn modelId="{78DC83EF-5889-4994-A469-480BC3540E63}" type="presParOf" srcId="{66973E06-2217-454A-BA74-9F401797C009}" destId="{C23B3F2B-208C-404E-8A96-DC73DC143A7B}" srcOrd="0" destOrd="0" presId="urn:microsoft.com/office/officeart/2008/layout/VerticalCurvedList"/>
    <dgm:cxn modelId="{2F3AE202-4C88-42D0-9533-16E50F002416}" type="presParOf" srcId="{E74EB80E-C489-4700-8345-7B4F5243A9EE}" destId="{3FD98EA2-B878-4F1D-B171-D61D4165C15E}" srcOrd="3" destOrd="0" presId="urn:microsoft.com/office/officeart/2008/layout/VerticalCurvedList"/>
    <dgm:cxn modelId="{A7E2E263-7ECD-4AC8-8DFE-003300B13A74}" type="presParOf" srcId="{E74EB80E-C489-4700-8345-7B4F5243A9EE}" destId="{9D4E2A82-124C-4EE7-BCE9-4D217CD18DEF}" srcOrd="4" destOrd="0" presId="urn:microsoft.com/office/officeart/2008/layout/VerticalCurvedList"/>
    <dgm:cxn modelId="{4759065F-DE59-4FE4-B1B4-5A83F7F27B46}" type="presParOf" srcId="{9D4E2A82-124C-4EE7-BCE9-4D217CD18DEF}" destId="{C6BF5F68-FE39-4C65-8AF4-C6440E26B74E}" srcOrd="0" destOrd="0" presId="urn:microsoft.com/office/officeart/2008/layout/VerticalCurvedList"/>
    <dgm:cxn modelId="{63959B3C-B662-4096-842B-36489B777BE3}" type="presParOf" srcId="{E74EB80E-C489-4700-8345-7B4F5243A9EE}" destId="{6763AB71-EB58-4C8D-A79A-14550383ACD4}" srcOrd="5" destOrd="0" presId="urn:microsoft.com/office/officeart/2008/layout/VerticalCurvedList"/>
    <dgm:cxn modelId="{4F8D6B16-984F-47E6-9097-AED278B52CDC}" type="presParOf" srcId="{E74EB80E-C489-4700-8345-7B4F5243A9EE}" destId="{2A12AB6B-5613-4990-A845-42EAD8AB3AC6}" srcOrd="6" destOrd="0" presId="urn:microsoft.com/office/officeart/2008/layout/VerticalCurvedList"/>
    <dgm:cxn modelId="{240306E7-A7F5-4EC3-8205-F521FB741DEA}" type="presParOf" srcId="{2A12AB6B-5613-4990-A845-42EAD8AB3AC6}" destId="{710A9134-6DC8-4DA9-907C-BD19993906F6}" srcOrd="0" destOrd="0" presId="urn:microsoft.com/office/officeart/2008/layout/VerticalCurvedList"/>
    <dgm:cxn modelId="{F291AE7D-46CD-4F5D-9687-8ACC3EC672BB}" type="presParOf" srcId="{E74EB80E-C489-4700-8345-7B4F5243A9EE}" destId="{B9F4E198-A82A-4F8D-AD8E-5C734AC32667}" srcOrd="7" destOrd="0" presId="urn:microsoft.com/office/officeart/2008/layout/VerticalCurvedList"/>
    <dgm:cxn modelId="{9148CA4E-BB86-48D9-920F-B29CF630600C}" type="presParOf" srcId="{E74EB80E-C489-4700-8345-7B4F5243A9EE}" destId="{D15FFC2A-3FCA-4144-A1DB-59F63CFB57E4}" srcOrd="8" destOrd="0" presId="urn:microsoft.com/office/officeart/2008/layout/VerticalCurvedList"/>
    <dgm:cxn modelId="{AF43AC85-5F53-45F9-BF83-C9B76B3FCA6F}" type="presParOf" srcId="{D15FFC2A-3FCA-4144-A1DB-59F63CFB57E4}" destId="{030C5012-6A54-4722-A963-FEEE22F4D91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CEAE9D-542C-4C94-8AA9-B892616DD6BC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26B796-C433-4132-9651-DB7699D92C29}">
      <dgm:prSet phldrT="[Текст]"/>
      <dgm:spPr/>
      <dgm:t>
        <a:bodyPr/>
        <a:lstStyle/>
        <a:p>
          <a:r>
            <a:rPr lang="ru-RU" dirty="0"/>
            <a:t>оказывают значительное влияние на долговечность и надежность использования вагонов.</a:t>
          </a:r>
        </a:p>
      </dgm:t>
    </dgm:pt>
    <dgm:pt modelId="{DE7BD176-416E-4CE7-919B-3A89E9714C3F}" type="parTrans" cxnId="{C24EB044-9575-48B7-90D2-E98B65437C8E}">
      <dgm:prSet/>
      <dgm:spPr/>
      <dgm:t>
        <a:bodyPr/>
        <a:lstStyle/>
        <a:p>
          <a:endParaRPr lang="ru-RU"/>
        </a:p>
      </dgm:t>
    </dgm:pt>
    <dgm:pt modelId="{2D466DC9-2B80-41A4-8218-4DD2AC9D6C76}" type="sibTrans" cxnId="{C24EB044-9575-48B7-90D2-E98B65437C8E}">
      <dgm:prSet/>
      <dgm:spPr/>
      <dgm:t>
        <a:bodyPr/>
        <a:lstStyle/>
        <a:p>
          <a:endParaRPr lang="ru-RU"/>
        </a:p>
      </dgm:t>
    </dgm:pt>
    <dgm:pt modelId="{46A3EBE1-BF52-4E11-9ED4-1146667261DF}" type="pres">
      <dgm:prSet presAssocID="{A3CEAE9D-542C-4C94-8AA9-B892616DD6BC}" presName="Name0" presStyleCnt="0">
        <dgm:presLayoutVars>
          <dgm:chMax val="1"/>
          <dgm:chPref val="1"/>
        </dgm:presLayoutVars>
      </dgm:prSet>
      <dgm:spPr/>
    </dgm:pt>
    <dgm:pt modelId="{A17F1A33-314E-431F-90FB-6223E1333052}" type="pres">
      <dgm:prSet presAssocID="{B826B796-C433-4132-9651-DB7699D92C29}" presName="Parent" presStyleLbl="node0" presStyleIdx="0" presStyleCnt="1" custLinFactNeighborX="-56116" custLinFactNeighborY="19910">
        <dgm:presLayoutVars>
          <dgm:chMax val="5"/>
          <dgm:chPref val="5"/>
        </dgm:presLayoutVars>
      </dgm:prSet>
      <dgm:spPr/>
    </dgm:pt>
    <dgm:pt modelId="{D7437E8C-30FB-48C3-BC44-68778773C60A}" type="pres">
      <dgm:prSet presAssocID="{B826B796-C433-4132-9651-DB7699D92C29}" presName="Accent1" presStyleLbl="node1" presStyleIdx="0" presStyleCnt="6" custLinFactY="200000" custLinFactNeighborX="-62094" custLinFactNeighborY="262235"/>
      <dgm:spPr/>
    </dgm:pt>
    <dgm:pt modelId="{A41D9E61-19F9-4429-9293-50A32DAB9FDA}" type="pres">
      <dgm:prSet presAssocID="{B826B796-C433-4132-9651-DB7699D92C29}" presName="Accent2" presStyleLbl="node1" presStyleIdx="1" presStyleCnt="6" custLinFactX="-558601" custLinFactY="54462" custLinFactNeighborX="-600000" custLinFactNeighborY="100000"/>
      <dgm:spPr/>
    </dgm:pt>
    <dgm:pt modelId="{930D26DB-0656-4FFD-A156-E99D01BECD69}" type="pres">
      <dgm:prSet presAssocID="{B826B796-C433-4132-9651-DB7699D92C29}" presName="Accent3" presStyleLbl="node1" presStyleIdx="2" presStyleCnt="6" custLinFactX="-386752" custLinFactY="-100000" custLinFactNeighborX="-400000" custLinFactNeighborY="-137133"/>
      <dgm:spPr/>
    </dgm:pt>
    <dgm:pt modelId="{BDBEE0A9-989A-4D6E-80E4-F8544C970C39}" type="pres">
      <dgm:prSet presAssocID="{B826B796-C433-4132-9651-DB7699D92C29}" presName="Accent4" presStyleLbl="node1" presStyleIdx="3" presStyleCnt="6" custLinFactX="-55398" custLinFactY="-100000" custLinFactNeighborX="-100000" custLinFactNeighborY="-145675"/>
      <dgm:spPr/>
    </dgm:pt>
    <dgm:pt modelId="{59FC1650-57DA-4CF0-BCF3-E5DF0F5CF7F4}" type="pres">
      <dgm:prSet presAssocID="{B826B796-C433-4132-9651-DB7699D92C29}" presName="Accent5" presStyleLbl="node1" presStyleIdx="4" presStyleCnt="6" custLinFactX="-517019" custLinFactNeighborX="-600000" custLinFactNeighborY="-83574"/>
      <dgm:spPr/>
    </dgm:pt>
    <dgm:pt modelId="{F86BAC1C-875A-4B71-BD74-BAD035982779}" type="pres">
      <dgm:prSet presAssocID="{B826B796-C433-4132-9651-DB7699D92C29}" presName="Accent6" presStyleLbl="node1" presStyleIdx="5" presStyleCnt="6" custLinFactX="200000" custLinFactY="262071" custLinFactNeighborX="211947" custLinFactNeighborY="300000"/>
      <dgm:spPr/>
    </dgm:pt>
  </dgm:ptLst>
  <dgm:cxnLst>
    <dgm:cxn modelId="{D6964423-379E-4A0E-81D9-D694815D8A31}" type="presOf" srcId="{A3CEAE9D-542C-4C94-8AA9-B892616DD6BC}" destId="{46A3EBE1-BF52-4E11-9ED4-1146667261DF}" srcOrd="0" destOrd="0" presId="urn:microsoft.com/office/officeart/2009/3/layout/CircleRelationship"/>
    <dgm:cxn modelId="{C24EB044-9575-48B7-90D2-E98B65437C8E}" srcId="{A3CEAE9D-542C-4C94-8AA9-B892616DD6BC}" destId="{B826B796-C433-4132-9651-DB7699D92C29}" srcOrd="0" destOrd="0" parTransId="{DE7BD176-416E-4CE7-919B-3A89E9714C3F}" sibTransId="{2D466DC9-2B80-41A4-8218-4DD2AC9D6C76}"/>
    <dgm:cxn modelId="{0FBA8DA5-0B31-46D1-8132-B8B9ABC00460}" type="presOf" srcId="{B826B796-C433-4132-9651-DB7699D92C29}" destId="{A17F1A33-314E-431F-90FB-6223E1333052}" srcOrd="0" destOrd="0" presId="urn:microsoft.com/office/officeart/2009/3/layout/CircleRelationship"/>
    <dgm:cxn modelId="{8EC4B764-79D2-4FE5-B02C-243F47DDBB01}" type="presParOf" srcId="{46A3EBE1-BF52-4E11-9ED4-1146667261DF}" destId="{A17F1A33-314E-431F-90FB-6223E1333052}" srcOrd="0" destOrd="0" presId="urn:microsoft.com/office/officeart/2009/3/layout/CircleRelationship"/>
    <dgm:cxn modelId="{9B96346E-AC05-48B8-9F9A-6C5BCAC77A48}" type="presParOf" srcId="{46A3EBE1-BF52-4E11-9ED4-1146667261DF}" destId="{D7437E8C-30FB-48C3-BC44-68778773C60A}" srcOrd="1" destOrd="0" presId="urn:microsoft.com/office/officeart/2009/3/layout/CircleRelationship"/>
    <dgm:cxn modelId="{F33C4376-4C8B-45FA-B65E-519592138CC4}" type="presParOf" srcId="{46A3EBE1-BF52-4E11-9ED4-1146667261DF}" destId="{A41D9E61-19F9-4429-9293-50A32DAB9FDA}" srcOrd="2" destOrd="0" presId="urn:microsoft.com/office/officeart/2009/3/layout/CircleRelationship"/>
    <dgm:cxn modelId="{B75198CA-5D14-4FF5-8A93-A8F6C3B1E062}" type="presParOf" srcId="{46A3EBE1-BF52-4E11-9ED4-1146667261DF}" destId="{930D26DB-0656-4FFD-A156-E99D01BECD69}" srcOrd="3" destOrd="0" presId="urn:microsoft.com/office/officeart/2009/3/layout/CircleRelationship"/>
    <dgm:cxn modelId="{02906656-2514-4507-86E9-38D76CB63391}" type="presParOf" srcId="{46A3EBE1-BF52-4E11-9ED4-1146667261DF}" destId="{BDBEE0A9-989A-4D6E-80E4-F8544C970C39}" srcOrd="4" destOrd="0" presId="urn:microsoft.com/office/officeart/2009/3/layout/CircleRelationship"/>
    <dgm:cxn modelId="{8F3C7C77-F462-4462-8F49-D2B86179E556}" type="presParOf" srcId="{46A3EBE1-BF52-4E11-9ED4-1146667261DF}" destId="{59FC1650-57DA-4CF0-BCF3-E5DF0F5CF7F4}" srcOrd="5" destOrd="0" presId="urn:microsoft.com/office/officeart/2009/3/layout/CircleRelationship"/>
    <dgm:cxn modelId="{9A46257D-C80D-4FF3-B65C-A20B21F9AD8E}" type="presParOf" srcId="{46A3EBE1-BF52-4E11-9ED4-1146667261DF}" destId="{F86BAC1C-875A-4B71-BD74-BAD035982779}" srcOrd="6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0D9662-1FCB-4263-B2B6-2D3130ABA2E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8166BD-1CED-4A05-A519-F1807ED66800}">
      <dgm:prSet custT="1"/>
      <dgm:spPr/>
      <dgm:t>
        <a:bodyPr/>
        <a:lstStyle/>
        <a:p>
          <a:r>
            <a:rPr lang="ru-RU" sz="2400" dirty="0"/>
            <a:t>Типовая схема передачи нагрузок</a:t>
          </a:r>
        </a:p>
      </dgm:t>
    </dgm:pt>
    <dgm:pt modelId="{B67E75BC-3B7D-4D7D-B3DA-694910CD6986}" type="parTrans" cxnId="{DE18CF73-184F-4FE0-9892-B708CD2CED16}">
      <dgm:prSet/>
      <dgm:spPr/>
      <dgm:t>
        <a:bodyPr/>
        <a:lstStyle/>
        <a:p>
          <a:endParaRPr lang="ru-RU" sz="2400"/>
        </a:p>
      </dgm:t>
    </dgm:pt>
    <dgm:pt modelId="{B354D617-A280-42BF-A552-C3EB54CAC4E6}" type="sibTrans" cxnId="{DE18CF73-184F-4FE0-9892-B708CD2CED16}">
      <dgm:prSet/>
      <dgm:spPr/>
      <dgm:t>
        <a:bodyPr/>
        <a:lstStyle/>
        <a:p>
          <a:endParaRPr lang="ru-RU" sz="2400"/>
        </a:p>
      </dgm:t>
    </dgm:pt>
    <dgm:pt modelId="{322A90AD-A658-44DD-81E7-F2BB3A19713A}">
      <dgm:prSet custT="1"/>
      <dgm:spPr/>
      <dgm:t>
        <a:bodyPr/>
        <a:lstStyle/>
        <a:p>
          <a:r>
            <a:rPr lang="ru-RU" sz="2400" dirty="0"/>
            <a:t> от кузова на соединительную балку через рессорные балки на пару двухосных тележек.</a:t>
          </a:r>
        </a:p>
      </dgm:t>
    </dgm:pt>
    <dgm:pt modelId="{1C3C5E4E-C0DA-4D92-8393-5D0DE2C0DAF1}" type="parTrans" cxnId="{F688ECC5-8C70-4078-9ABD-C05CD944C9A8}">
      <dgm:prSet/>
      <dgm:spPr/>
      <dgm:t>
        <a:bodyPr/>
        <a:lstStyle/>
        <a:p>
          <a:endParaRPr lang="ru-RU" sz="2400"/>
        </a:p>
      </dgm:t>
    </dgm:pt>
    <dgm:pt modelId="{C1F2272F-3078-4331-94CF-FDECE5EFDD8D}" type="sibTrans" cxnId="{F688ECC5-8C70-4078-9ABD-C05CD944C9A8}">
      <dgm:prSet/>
      <dgm:spPr/>
      <dgm:t>
        <a:bodyPr/>
        <a:lstStyle/>
        <a:p>
          <a:endParaRPr lang="ru-RU" sz="2400"/>
        </a:p>
      </dgm:t>
    </dgm:pt>
    <dgm:pt modelId="{63163018-0357-46E0-93AE-40C348A91482}">
      <dgm:prSet custT="1"/>
      <dgm:spPr/>
      <dgm:t>
        <a:bodyPr/>
        <a:lstStyle/>
        <a:p>
          <a:r>
            <a:rPr lang="ru-RU" sz="2400" dirty="0"/>
            <a:t>Модернизация конструкции балки на менее металлоемкую</a:t>
          </a:r>
        </a:p>
      </dgm:t>
    </dgm:pt>
    <dgm:pt modelId="{E7AE1097-3125-43B9-9F15-756457890035}" type="parTrans" cxnId="{C898BF7B-5839-424D-822A-99DE0E8393EA}">
      <dgm:prSet/>
      <dgm:spPr/>
      <dgm:t>
        <a:bodyPr/>
        <a:lstStyle/>
        <a:p>
          <a:endParaRPr lang="ru-RU" sz="2400"/>
        </a:p>
      </dgm:t>
    </dgm:pt>
    <dgm:pt modelId="{AFDCFB2D-2C0B-4328-8DD7-6E09B8CB3610}" type="sibTrans" cxnId="{C898BF7B-5839-424D-822A-99DE0E8393EA}">
      <dgm:prSet/>
      <dgm:spPr/>
      <dgm:t>
        <a:bodyPr/>
        <a:lstStyle/>
        <a:p>
          <a:endParaRPr lang="ru-RU" sz="2400"/>
        </a:p>
      </dgm:t>
    </dgm:pt>
    <dgm:pt modelId="{B4521A34-F780-4ECD-BF41-5458BF03B4DE}">
      <dgm:prSet custT="1"/>
      <dgm:spPr/>
      <dgm:t>
        <a:bodyPr/>
        <a:lstStyle/>
        <a:p>
          <a:r>
            <a:rPr lang="ru-RU" sz="2400" dirty="0"/>
            <a:t> при этом в качестве опорных систем будут выступать </a:t>
          </a:r>
          <a:r>
            <a:rPr lang="ru-RU" sz="2400" dirty="0" err="1"/>
            <a:t>скользуны</a:t>
          </a:r>
          <a:r>
            <a:rPr lang="ru-RU" sz="2400" dirty="0"/>
            <a:t>, устанавливаемые на двухосных тележках. </a:t>
          </a:r>
        </a:p>
      </dgm:t>
    </dgm:pt>
    <dgm:pt modelId="{B72CDBAA-7903-410C-9B97-5A71705BEBDF}" type="parTrans" cxnId="{6A69C2CB-EC88-4F24-A1ED-C644CD88FDEF}">
      <dgm:prSet/>
      <dgm:spPr/>
      <dgm:t>
        <a:bodyPr/>
        <a:lstStyle/>
        <a:p>
          <a:endParaRPr lang="ru-RU" sz="2400"/>
        </a:p>
      </dgm:t>
    </dgm:pt>
    <dgm:pt modelId="{5E86FA50-A83C-4A3A-97B6-DC1A07F82D1C}" type="sibTrans" cxnId="{6A69C2CB-EC88-4F24-A1ED-C644CD88FDEF}">
      <dgm:prSet/>
      <dgm:spPr/>
      <dgm:t>
        <a:bodyPr/>
        <a:lstStyle/>
        <a:p>
          <a:endParaRPr lang="ru-RU" sz="2400"/>
        </a:p>
      </dgm:t>
    </dgm:pt>
    <dgm:pt modelId="{0D684516-DC66-4503-A1CE-C7A0AF51EA3D}" type="pres">
      <dgm:prSet presAssocID="{A40D9662-1FCB-4263-B2B6-2D3130ABA2E2}" presName="linear" presStyleCnt="0">
        <dgm:presLayoutVars>
          <dgm:dir/>
          <dgm:animLvl val="lvl"/>
          <dgm:resizeHandles val="exact"/>
        </dgm:presLayoutVars>
      </dgm:prSet>
      <dgm:spPr/>
    </dgm:pt>
    <dgm:pt modelId="{E8DBA7A5-E9FA-4AEA-8B60-881F2715E7AE}" type="pres">
      <dgm:prSet presAssocID="{628166BD-1CED-4A05-A519-F1807ED66800}" presName="parentLin" presStyleCnt="0"/>
      <dgm:spPr/>
    </dgm:pt>
    <dgm:pt modelId="{26898D35-2904-4EA4-A9E6-E18BE0201C8D}" type="pres">
      <dgm:prSet presAssocID="{628166BD-1CED-4A05-A519-F1807ED66800}" presName="parentLeftMargin" presStyleLbl="node1" presStyleIdx="0" presStyleCnt="2"/>
      <dgm:spPr/>
    </dgm:pt>
    <dgm:pt modelId="{6F5A6297-888B-4EB4-991B-CBE5B43C4508}" type="pres">
      <dgm:prSet presAssocID="{628166BD-1CED-4A05-A519-F1807ED66800}" presName="parentText" presStyleLbl="node1" presStyleIdx="0" presStyleCnt="2" custScaleY="69712">
        <dgm:presLayoutVars>
          <dgm:chMax val="0"/>
          <dgm:bulletEnabled val="1"/>
        </dgm:presLayoutVars>
      </dgm:prSet>
      <dgm:spPr/>
    </dgm:pt>
    <dgm:pt modelId="{20899A33-A647-42F8-8C24-7BD3DD3D390E}" type="pres">
      <dgm:prSet presAssocID="{628166BD-1CED-4A05-A519-F1807ED66800}" presName="negativeSpace" presStyleCnt="0"/>
      <dgm:spPr/>
    </dgm:pt>
    <dgm:pt modelId="{5B8A5278-B235-4E42-815D-E1897904460F}" type="pres">
      <dgm:prSet presAssocID="{628166BD-1CED-4A05-A519-F1807ED66800}" presName="childText" presStyleLbl="conFgAcc1" presStyleIdx="0" presStyleCnt="2" custScaleY="93299">
        <dgm:presLayoutVars>
          <dgm:bulletEnabled val="1"/>
        </dgm:presLayoutVars>
      </dgm:prSet>
      <dgm:spPr/>
    </dgm:pt>
    <dgm:pt modelId="{7FF941FB-E6FD-47FB-89DC-9217CB57310E}" type="pres">
      <dgm:prSet presAssocID="{B354D617-A280-42BF-A552-C3EB54CAC4E6}" presName="spaceBetweenRectangles" presStyleCnt="0"/>
      <dgm:spPr/>
    </dgm:pt>
    <dgm:pt modelId="{D1CEDDC4-CB7F-4B2B-8385-2DCF257F9637}" type="pres">
      <dgm:prSet presAssocID="{63163018-0357-46E0-93AE-40C348A91482}" presName="parentLin" presStyleCnt="0"/>
      <dgm:spPr/>
    </dgm:pt>
    <dgm:pt modelId="{5ADFB3A3-878C-4FEF-8CA1-D32E5AC5EF0B}" type="pres">
      <dgm:prSet presAssocID="{63163018-0357-46E0-93AE-40C348A91482}" presName="parentLeftMargin" presStyleLbl="node1" presStyleIdx="0" presStyleCnt="2"/>
      <dgm:spPr/>
    </dgm:pt>
    <dgm:pt modelId="{441050B6-70E3-402C-BD64-E6BDAE257F51}" type="pres">
      <dgm:prSet presAssocID="{63163018-0357-46E0-93AE-40C348A91482}" presName="parentText" presStyleLbl="node1" presStyleIdx="1" presStyleCnt="2" custScaleY="68603">
        <dgm:presLayoutVars>
          <dgm:chMax val="0"/>
          <dgm:bulletEnabled val="1"/>
        </dgm:presLayoutVars>
      </dgm:prSet>
      <dgm:spPr/>
    </dgm:pt>
    <dgm:pt modelId="{3E727295-0EDC-45A1-AABC-2DED4E4332E1}" type="pres">
      <dgm:prSet presAssocID="{63163018-0357-46E0-93AE-40C348A91482}" presName="negativeSpace" presStyleCnt="0"/>
      <dgm:spPr/>
    </dgm:pt>
    <dgm:pt modelId="{67BA2A8D-090C-4672-93A3-65EB59385D87}" type="pres">
      <dgm:prSet presAssocID="{63163018-0357-46E0-93AE-40C348A91482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F041611-9B3B-473E-BA42-66FBC22324DC}" type="presOf" srcId="{B4521A34-F780-4ECD-BF41-5458BF03B4DE}" destId="{67BA2A8D-090C-4672-93A3-65EB59385D87}" srcOrd="0" destOrd="0" presId="urn:microsoft.com/office/officeart/2005/8/layout/list1"/>
    <dgm:cxn modelId="{4896331C-524B-47CA-83E2-E3398D89142B}" type="presOf" srcId="{628166BD-1CED-4A05-A519-F1807ED66800}" destId="{26898D35-2904-4EA4-A9E6-E18BE0201C8D}" srcOrd="0" destOrd="0" presId="urn:microsoft.com/office/officeart/2005/8/layout/list1"/>
    <dgm:cxn modelId="{2C082035-8549-4D9B-8D1C-7F86CD62D35E}" type="presOf" srcId="{322A90AD-A658-44DD-81E7-F2BB3A19713A}" destId="{5B8A5278-B235-4E42-815D-E1897904460F}" srcOrd="0" destOrd="0" presId="urn:microsoft.com/office/officeart/2005/8/layout/list1"/>
    <dgm:cxn modelId="{5281BA37-F38F-475C-8AAF-E590BE90222B}" type="presOf" srcId="{A40D9662-1FCB-4263-B2B6-2D3130ABA2E2}" destId="{0D684516-DC66-4503-A1CE-C7A0AF51EA3D}" srcOrd="0" destOrd="0" presId="urn:microsoft.com/office/officeart/2005/8/layout/list1"/>
    <dgm:cxn modelId="{3CB48143-4EE7-48AD-BA66-4DB96E1EECBA}" type="presOf" srcId="{63163018-0357-46E0-93AE-40C348A91482}" destId="{5ADFB3A3-878C-4FEF-8CA1-D32E5AC5EF0B}" srcOrd="0" destOrd="0" presId="urn:microsoft.com/office/officeart/2005/8/layout/list1"/>
    <dgm:cxn modelId="{98D1904D-35CA-4916-A4C8-D93DE3361AD7}" type="presOf" srcId="{628166BD-1CED-4A05-A519-F1807ED66800}" destId="{6F5A6297-888B-4EB4-991B-CBE5B43C4508}" srcOrd="1" destOrd="0" presId="urn:microsoft.com/office/officeart/2005/8/layout/list1"/>
    <dgm:cxn modelId="{B4CE1362-581A-400B-B350-929135F27F2A}" type="presOf" srcId="{63163018-0357-46E0-93AE-40C348A91482}" destId="{441050B6-70E3-402C-BD64-E6BDAE257F51}" srcOrd="1" destOrd="0" presId="urn:microsoft.com/office/officeart/2005/8/layout/list1"/>
    <dgm:cxn modelId="{DE18CF73-184F-4FE0-9892-B708CD2CED16}" srcId="{A40D9662-1FCB-4263-B2B6-2D3130ABA2E2}" destId="{628166BD-1CED-4A05-A519-F1807ED66800}" srcOrd="0" destOrd="0" parTransId="{B67E75BC-3B7D-4D7D-B3DA-694910CD6986}" sibTransId="{B354D617-A280-42BF-A552-C3EB54CAC4E6}"/>
    <dgm:cxn modelId="{C898BF7B-5839-424D-822A-99DE0E8393EA}" srcId="{A40D9662-1FCB-4263-B2B6-2D3130ABA2E2}" destId="{63163018-0357-46E0-93AE-40C348A91482}" srcOrd="1" destOrd="0" parTransId="{E7AE1097-3125-43B9-9F15-756457890035}" sibTransId="{AFDCFB2D-2C0B-4328-8DD7-6E09B8CB3610}"/>
    <dgm:cxn modelId="{F688ECC5-8C70-4078-9ABD-C05CD944C9A8}" srcId="{628166BD-1CED-4A05-A519-F1807ED66800}" destId="{322A90AD-A658-44DD-81E7-F2BB3A19713A}" srcOrd="0" destOrd="0" parTransId="{1C3C5E4E-C0DA-4D92-8393-5D0DE2C0DAF1}" sibTransId="{C1F2272F-3078-4331-94CF-FDECE5EFDD8D}"/>
    <dgm:cxn modelId="{6A69C2CB-EC88-4F24-A1ED-C644CD88FDEF}" srcId="{63163018-0357-46E0-93AE-40C348A91482}" destId="{B4521A34-F780-4ECD-BF41-5458BF03B4DE}" srcOrd="0" destOrd="0" parTransId="{B72CDBAA-7903-410C-9B97-5A71705BEBDF}" sibTransId="{5E86FA50-A83C-4A3A-97B6-DC1A07F82D1C}"/>
    <dgm:cxn modelId="{755BBCAA-3BEE-4944-85EB-1E67E5BCADAA}" type="presParOf" srcId="{0D684516-DC66-4503-A1CE-C7A0AF51EA3D}" destId="{E8DBA7A5-E9FA-4AEA-8B60-881F2715E7AE}" srcOrd="0" destOrd="0" presId="urn:microsoft.com/office/officeart/2005/8/layout/list1"/>
    <dgm:cxn modelId="{EC24D40C-8899-4263-98C1-5501A6939C88}" type="presParOf" srcId="{E8DBA7A5-E9FA-4AEA-8B60-881F2715E7AE}" destId="{26898D35-2904-4EA4-A9E6-E18BE0201C8D}" srcOrd="0" destOrd="0" presId="urn:microsoft.com/office/officeart/2005/8/layout/list1"/>
    <dgm:cxn modelId="{69171998-5FC4-45D3-A576-CD29D0E454A3}" type="presParOf" srcId="{E8DBA7A5-E9FA-4AEA-8B60-881F2715E7AE}" destId="{6F5A6297-888B-4EB4-991B-CBE5B43C4508}" srcOrd="1" destOrd="0" presId="urn:microsoft.com/office/officeart/2005/8/layout/list1"/>
    <dgm:cxn modelId="{E8471BB4-3147-4A2B-A542-A3C1A2A40D8B}" type="presParOf" srcId="{0D684516-DC66-4503-A1CE-C7A0AF51EA3D}" destId="{20899A33-A647-42F8-8C24-7BD3DD3D390E}" srcOrd="1" destOrd="0" presId="urn:microsoft.com/office/officeart/2005/8/layout/list1"/>
    <dgm:cxn modelId="{EC4897C3-5D26-4CAC-81FF-06D86F07027E}" type="presParOf" srcId="{0D684516-DC66-4503-A1CE-C7A0AF51EA3D}" destId="{5B8A5278-B235-4E42-815D-E1897904460F}" srcOrd="2" destOrd="0" presId="urn:microsoft.com/office/officeart/2005/8/layout/list1"/>
    <dgm:cxn modelId="{6A50461D-2FB2-4F35-B288-F00A61D49221}" type="presParOf" srcId="{0D684516-DC66-4503-A1CE-C7A0AF51EA3D}" destId="{7FF941FB-E6FD-47FB-89DC-9217CB57310E}" srcOrd="3" destOrd="0" presId="urn:microsoft.com/office/officeart/2005/8/layout/list1"/>
    <dgm:cxn modelId="{CCD96162-8D99-4840-B5F6-825A15AFBDF5}" type="presParOf" srcId="{0D684516-DC66-4503-A1CE-C7A0AF51EA3D}" destId="{D1CEDDC4-CB7F-4B2B-8385-2DCF257F9637}" srcOrd="4" destOrd="0" presId="urn:microsoft.com/office/officeart/2005/8/layout/list1"/>
    <dgm:cxn modelId="{F30152C6-D0EE-424B-925E-082D1A929AAF}" type="presParOf" srcId="{D1CEDDC4-CB7F-4B2B-8385-2DCF257F9637}" destId="{5ADFB3A3-878C-4FEF-8CA1-D32E5AC5EF0B}" srcOrd="0" destOrd="0" presId="urn:microsoft.com/office/officeart/2005/8/layout/list1"/>
    <dgm:cxn modelId="{37D180D3-99B2-4E5B-BC55-7395779FD341}" type="presParOf" srcId="{D1CEDDC4-CB7F-4B2B-8385-2DCF257F9637}" destId="{441050B6-70E3-402C-BD64-E6BDAE257F51}" srcOrd="1" destOrd="0" presId="urn:microsoft.com/office/officeart/2005/8/layout/list1"/>
    <dgm:cxn modelId="{934EDCC2-F446-4401-9EDD-D288727C1055}" type="presParOf" srcId="{0D684516-DC66-4503-A1CE-C7A0AF51EA3D}" destId="{3E727295-0EDC-45A1-AABC-2DED4E4332E1}" srcOrd="5" destOrd="0" presId="urn:microsoft.com/office/officeart/2005/8/layout/list1"/>
    <dgm:cxn modelId="{A0D703D4-E12E-4497-B666-3C4DD689A8A2}" type="presParOf" srcId="{0D684516-DC66-4503-A1CE-C7A0AF51EA3D}" destId="{67BA2A8D-090C-4672-93A3-65EB59385D8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BCA66A6-5885-4638-8464-1C9A4FCA5B1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7F6F7D-0014-4A0D-853C-25CD4065358D}">
      <dgm:prSet phldrT="[Текст]"/>
      <dgm:spPr/>
      <dgm:t>
        <a:bodyPr/>
        <a:lstStyle/>
        <a:p>
          <a:r>
            <a:rPr lang="ru-RU" dirty="0"/>
            <a:t>Вертикальная нагрузка  </a:t>
          </a:r>
          <a:r>
            <a:rPr lang="ru-RU" dirty="0" err="1"/>
            <a:t>распределяеться</a:t>
          </a:r>
          <a:r>
            <a:rPr lang="ru-RU" dirty="0"/>
            <a:t> на 8 опор, расположенных на </a:t>
          </a:r>
          <a:r>
            <a:rPr lang="ru-RU" dirty="0" err="1"/>
            <a:t>надрессорных</a:t>
          </a:r>
          <a:r>
            <a:rPr lang="ru-RU" dirty="0"/>
            <a:t> балках двухосных тележек. </a:t>
          </a:r>
        </a:p>
      </dgm:t>
    </dgm:pt>
    <dgm:pt modelId="{196AF087-F33B-443F-AF65-E3389BFFF36D}" type="parTrans" cxnId="{9355C5A6-5D55-43BD-8CFA-3DE5A435F069}">
      <dgm:prSet/>
      <dgm:spPr/>
      <dgm:t>
        <a:bodyPr/>
        <a:lstStyle/>
        <a:p>
          <a:endParaRPr lang="ru-RU"/>
        </a:p>
      </dgm:t>
    </dgm:pt>
    <dgm:pt modelId="{1C51D21C-0F96-4079-87AB-2665F7861B7B}" type="sibTrans" cxnId="{9355C5A6-5D55-43BD-8CFA-3DE5A435F069}">
      <dgm:prSet/>
      <dgm:spPr/>
      <dgm:t>
        <a:bodyPr/>
        <a:lstStyle/>
        <a:p>
          <a:endParaRPr lang="ru-RU"/>
        </a:p>
      </dgm:t>
    </dgm:pt>
    <dgm:pt modelId="{8C7B6283-AEF4-4325-8258-572B5C386456}">
      <dgm:prSet phldrT="[Текст]"/>
      <dgm:spPr/>
      <dgm:t>
        <a:bodyPr/>
        <a:lstStyle/>
        <a:p>
          <a:r>
            <a:rPr lang="ru-RU" dirty="0"/>
            <a:t>Горизонтальные нагрузки передаются через </a:t>
          </a:r>
          <a:r>
            <a:rPr lang="ru-RU" dirty="0" err="1"/>
            <a:t>центровик</a:t>
          </a:r>
          <a:r>
            <a:rPr lang="ru-RU" dirty="0"/>
            <a:t> кузова и связывающую балку двухосных тележек. </a:t>
          </a:r>
        </a:p>
      </dgm:t>
    </dgm:pt>
    <dgm:pt modelId="{995FA89C-0735-47BE-B3DF-8E5651C9C88C}" type="parTrans" cxnId="{1F31B4ED-02D1-4255-A10E-656C8F90AC9C}">
      <dgm:prSet/>
      <dgm:spPr/>
      <dgm:t>
        <a:bodyPr/>
        <a:lstStyle/>
        <a:p>
          <a:endParaRPr lang="ru-RU"/>
        </a:p>
      </dgm:t>
    </dgm:pt>
    <dgm:pt modelId="{76C82CE8-3E17-4359-B68E-8FACF3F4BC93}" type="sibTrans" cxnId="{1F31B4ED-02D1-4255-A10E-656C8F90AC9C}">
      <dgm:prSet/>
      <dgm:spPr/>
      <dgm:t>
        <a:bodyPr/>
        <a:lstStyle/>
        <a:p>
          <a:endParaRPr lang="ru-RU"/>
        </a:p>
      </dgm:t>
    </dgm:pt>
    <dgm:pt modelId="{181B2C9D-534B-423B-A1A4-0529EA15B02C}" type="pres">
      <dgm:prSet presAssocID="{9BCA66A6-5885-4638-8464-1C9A4FCA5B1B}" presName="diagram" presStyleCnt="0">
        <dgm:presLayoutVars>
          <dgm:dir/>
          <dgm:resizeHandles val="exact"/>
        </dgm:presLayoutVars>
      </dgm:prSet>
      <dgm:spPr/>
    </dgm:pt>
    <dgm:pt modelId="{2F66738F-9581-46C9-9896-493C2E657355}" type="pres">
      <dgm:prSet presAssocID="{FB7F6F7D-0014-4A0D-853C-25CD4065358D}" presName="node" presStyleLbl="node1" presStyleIdx="0" presStyleCnt="2">
        <dgm:presLayoutVars>
          <dgm:bulletEnabled val="1"/>
        </dgm:presLayoutVars>
      </dgm:prSet>
      <dgm:spPr/>
    </dgm:pt>
    <dgm:pt modelId="{F1CB6EB5-8011-46DB-BA46-452428510939}" type="pres">
      <dgm:prSet presAssocID="{1C51D21C-0F96-4079-87AB-2665F7861B7B}" presName="sibTrans" presStyleCnt="0"/>
      <dgm:spPr/>
    </dgm:pt>
    <dgm:pt modelId="{6068797B-6467-43FB-B087-D0B7FC7FDF18}" type="pres">
      <dgm:prSet presAssocID="{8C7B6283-AEF4-4325-8258-572B5C386456}" presName="node" presStyleLbl="node1" presStyleIdx="1" presStyleCnt="2">
        <dgm:presLayoutVars>
          <dgm:bulletEnabled val="1"/>
        </dgm:presLayoutVars>
      </dgm:prSet>
      <dgm:spPr/>
    </dgm:pt>
  </dgm:ptLst>
  <dgm:cxnLst>
    <dgm:cxn modelId="{01A00179-86A9-4B25-8E6A-3B840F8E3103}" type="presOf" srcId="{9BCA66A6-5885-4638-8464-1C9A4FCA5B1B}" destId="{181B2C9D-534B-423B-A1A4-0529EA15B02C}" srcOrd="0" destOrd="0" presId="urn:microsoft.com/office/officeart/2005/8/layout/default"/>
    <dgm:cxn modelId="{9355C5A6-5D55-43BD-8CFA-3DE5A435F069}" srcId="{9BCA66A6-5885-4638-8464-1C9A4FCA5B1B}" destId="{FB7F6F7D-0014-4A0D-853C-25CD4065358D}" srcOrd="0" destOrd="0" parTransId="{196AF087-F33B-443F-AF65-E3389BFFF36D}" sibTransId="{1C51D21C-0F96-4079-87AB-2665F7861B7B}"/>
    <dgm:cxn modelId="{D0BE50C2-AC5E-428E-9FD8-74C980541543}" type="presOf" srcId="{FB7F6F7D-0014-4A0D-853C-25CD4065358D}" destId="{2F66738F-9581-46C9-9896-493C2E657355}" srcOrd="0" destOrd="0" presId="urn:microsoft.com/office/officeart/2005/8/layout/default"/>
    <dgm:cxn modelId="{A05429D9-78C7-4ADF-B07C-8FBE05F6B089}" type="presOf" srcId="{8C7B6283-AEF4-4325-8258-572B5C386456}" destId="{6068797B-6467-43FB-B087-D0B7FC7FDF18}" srcOrd="0" destOrd="0" presId="urn:microsoft.com/office/officeart/2005/8/layout/default"/>
    <dgm:cxn modelId="{1F31B4ED-02D1-4255-A10E-656C8F90AC9C}" srcId="{9BCA66A6-5885-4638-8464-1C9A4FCA5B1B}" destId="{8C7B6283-AEF4-4325-8258-572B5C386456}" srcOrd="1" destOrd="0" parTransId="{995FA89C-0735-47BE-B3DF-8E5651C9C88C}" sibTransId="{76C82CE8-3E17-4359-B68E-8FACF3F4BC93}"/>
    <dgm:cxn modelId="{DB7428FA-2422-4382-8FA1-94E6FB43F926}" type="presParOf" srcId="{181B2C9D-534B-423B-A1A4-0529EA15B02C}" destId="{2F66738F-9581-46C9-9896-493C2E657355}" srcOrd="0" destOrd="0" presId="urn:microsoft.com/office/officeart/2005/8/layout/default"/>
    <dgm:cxn modelId="{793469A8-C013-49F3-B34E-09DB90085191}" type="presParOf" srcId="{181B2C9D-534B-423B-A1A4-0529EA15B02C}" destId="{F1CB6EB5-8011-46DB-BA46-452428510939}" srcOrd="1" destOrd="0" presId="urn:microsoft.com/office/officeart/2005/8/layout/default"/>
    <dgm:cxn modelId="{7350DC12-3546-4030-BB63-95F8328120BF}" type="presParOf" srcId="{181B2C9D-534B-423B-A1A4-0529EA15B02C}" destId="{6068797B-6467-43FB-B087-D0B7FC7FDF18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C7246C-3821-40F5-8A10-BF73DC633717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24DB36-ACB3-46CB-99C5-1FFAEE9AD78F}">
      <dgm:prSet phldrT="[Текст]" custT="1"/>
      <dgm:spPr/>
      <dgm:t>
        <a:bodyPr/>
        <a:lstStyle/>
        <a:p>
          <a:pPr algn="just"/>
          <a:r>
            <a:rPr lang="ru-RU" sz="2400" dirty="0"/>
            <a:t>Для определения оптимальных параметров срабатывания механизма, необходимо подобрать длины плеч рычага, соответственно и угол срабатывания механизма, а также подобрать физические и геометрические параметры опорного ролика, при этом подобрать необходимую чувствительность балансирующего механизма с учетом сухого трения в шарнирных соединениях рычага.</a:t>
          </a:r>
        </a:p>
      </dgm:t>
    </dgm:pt>
    <dgm:pt modelId="{4F12A6AF-0A12-4CCF-BC16-310BBE959FBF}" type="parTrans" cxnId="{03D67259-C056-461D-9B1A-51DD900D4790}">
      <dgm:prSet/>
      <dgm:spPr/>
      <dgm:t>
        <a:bodyPr/>
        <a:lstStyle/>
        <a:p>
          <a:pPr algn="just"/>
          <a:endParaRPr lang="ru-RU"/>
        </a:p>
      </dgm:t>
    </dgm:pt>
    <dgm:pt modelId="{7107BF5C-1043-498A-B5A3-30299663102E}" type="sibTrans" cxnId="{03D67259-C056-461D-9B1A-51DD900D4790}">
      <dgm:prSet/>
      <dgm:spPr/>
      <dgm:t>
        <a:bodyPr/>
        <a:lstStyle/>
        <a:p>
          <a:pPr algn="just"/>
          <a:endParaRPr lang="ru-RU"/>
        </a:p>
      </dgm:t>
    </dgm:pt>
    <dgm:pt modelId="{C5DCC3EC-7F10-4BCD-9839-EEEEE621A354}" type="pres">
      <dgm:prSet presAssocID="{4AC7246C-3821-40F5-8A10-BF73DC633717}" presName="Name0" presStyleCnt="0">
        <dgm:presLayoutVars>
          <dgm:chMax val="1"/>
          <dgm:chPref val="1"/>
        </dgm:presLayoutVars>
      </dgm:prSet>
      <dgm:spPr/>
    </dgm:pt>
    <dgm:pt modelId="{CAECF50C-2D6E-4D27-A893-B7BEE108AB65}" type="pres">
      <dgm:prSet presAssocID="{B824DB36-ACB3-46CB-99C5-1FFAEE9AD78F}" presName="Parent" presStyleLbl="node0" presStyleIdx="0" presStyleCnt="1" custScaleX="270968">
        <dgm:presLayoutVars>
          <dgm:chMax val="5"/>
          <dgm:chPref val="5"/>
        </dgm:presLayoutVars>
      </dgm:prSet>
      <dgm:spPr/>
    </dgm:pt>
    <dgm:pt modelId="{BBAF31A5-E53E-4165-8B51-913FA56A5361}" type="pres">
      <dgm:prSet presAssocID="{B824DB36-ACB3-46CB-99C5-1FFAEE9AD78F}" presName="Accent1" presStyleLbl="node1" presStyleIdx="0" presStyleCnt="6"/>
      <dgm:spPr/>
    </dgm:pt>
    <dgm:pt modelId="{44DBBDB5-184E-4B9C-81D0-CD011917E150}" type="pres">
      <dgm:prSet presAssocID="{B824DB36-ACB3-46CB-99C5-1FFAEE9AD78F}" presName="Accent2" presStyleLbl="node1" presStyleIdx="1" presStyleCnt="6"/>
      <dgm:spPr/>
    </dgm:pt>
    <dgm:pt modelId="{90B80799-CB71-4C22-91AC-2C9CCA6EB9C4}" type="pres">
      <dgm:prSet presAssocID="{B824DB36-ACB3-46CB-99C5-1FFAEE9AD78F}" presName="Accent3" presStyleLbl="node1" presStyleIdx="2" presStyleCnt="6" custLinFactX="290482" custLinFactY="-190385" custLinFactNeighborX="300000" custLinFactNeighborY="-200000"/>
      <dgm:spPr/>
    </dgm:pt>
    <dgm:pt modelId="{CF033242-30BD-4A3F-B387-C1B5759B9BCC}" type="pres">
      <dgm:prSet presAssocID="{B824DB36-ACB3-46CB-99C5-1FFAEE9AD78F}" presName="Accent4" presStyleLbl="node1" presStyleIdx="3" presStyleCnt="6" custLinFactX="200000" custLinFactNeighborX="212668" custLinFactNeighborY="50000"/>
      <dgm:spPr/>
    </dgm:pt>
    <dgm:pt modelId="{4E30FB99-987F-4A07-8895-A6498D73D67F}" type="pres">
      <dgm:prSet presAssocID="{B824DB36-ACB3-46CB-99C5-1FFAEE9AD78F}" presName="Accent5" presStyleLbl="node1" presStyleIdx="4" presStyleCnt="6" custAng="17359779" custLinFactX="-280124" custLinFactY="-172175" custLinFactNeighborX="-300000" custLinFactNeighborY="-200000"/>
      <dgm:spPr/>
    </dgm:pt>
    <dgm:pt modelId="{7ADE0B9E-5B5A-4A71-9516-3B7193A42DFF}" type="pres">
      <dgm:prSet presAssocID="{B824DB36-ACB3-46CB-99C5-1FFAEE9AD78F}" presName="Accent6" presStyleLbl="node1" presStyleIdx="5" presStyleCnt="6" custLinFactX="-371770" custLinFactY="200000" custLinFactNeighborX="-400000" custLinFactNeighborY="281653"/>
      <dgm:spPr/>
    </dgm:pt>
  </dgm:ptLst>
  <dgm:cxnLst>
    <dgm:cxn modelId="{A5B29605-02DD-4AF9-B1F8-BA57E1B423FA}" type="presOf" srcId="{4AC7246C-3821-40F5-8A10-BF73DC633717}" destId="{C5DCC3EC-7F10-4BCD-9839-EEEEE621A354}" srcOrd="0" destOrd="0" presId="urn:microsoft.com/office/officeart/2009/3/layout/CircleRelationship"/>
    <dgm:cxn modelId="{9649FC28-BC21-4AF2-8834-6E9D7161E721}" type="presOf" srcId="{B824DB36-ACB3-46CB-99C5-1FFAEE9AD78F}" destId="{CAECF50C-2D6E-4D27-A893-B7BEE108AB65}" srcOrd="0" destOrd="0" presId="urn:microsoft.com/office/officeart/2009/3/layout/CircleRelationship"/>
    <dgm:cxn modelId="{03D67259-C056-461D-9B1A-51DD900D4790}" srcId="{4AC7246C-3821-40F5-8A10-BF73DC633717}" destId="{B824DB36-ACB3-46CB-99C5-1FFAEE9AD78F}" srcOrd="0" destOrd="0" parTransId="{4F12A6AF-0A12-4CCF-BC16-310BBE959FBF}" sibTransId="{7107BF5C-1043-498A-B5A3-30299663102E}"/>
    <dgm:cxn modelId="{5EC17232-6AA9-4E8D-B1B6-D3A75F6F1D8B}" type="presParOf" srcId="{C5DCC3EC-7F10-4BCD-9839-EEEEE621A354}" destId="{CAECF50C-2D6E-4D27-A893-B7BEE108AB65}" srcOrd="0" destOrd="0" presId="urn:microsoft.com/office/officeart/2009/3/layout/CircleRelationship"/>
    <dgm:cxn modelId="{8F79EC3F-0436-4169-9061-03AA2093D1EB}" type="presParOf" srcId="{C5DCC3EC-7F10-4BCD-9839-EEEEE621A354}" destId="{BBAF31A5-E53E-4165-8B51-913FA56A5361}" srcOrd="1" destOrd="0" presId="urn:microsoft.com/office/officeart/2009/3/layout/CircleRelationship"/>
    <dgm:cxn modelId="{46449DCC-1F37-4FE9-8967-95443DEFA58C}" type="presParOf" srcId="{C5DCC3EC-7F10-4BCD-9839-EEEEE621A354}" destId="{44DBBDB5-184E-4B9C-81D0-CD011917E150}" srcOrd="2" destOrd="0" presId="urn:microsoft.com/office/officeart/2009/3/layout/CircleRelationship"/>
    <dgm:cxn modelId="{E559CEF6-F5E9-4B7D-A0E7-AE09720ED6F8}" type="presParOf" srcId="{C5DCC3EC-7F10-4BCD-9839-EEEEE621A354}" destId="{90B80799-CB71-4C22-91AC-2C9CCA6EB9C4}" srcOrd="3" destOrd="0" presId="urn:microsoft.com/office/officeart/2009/3/layout/CircleRelationship"/>
    <dgm:cxn modelId="{C9A6CFB4-46E1-4C77-B6A9-6F477B9DBE05}" type="presParOf" srcId="{C5DCC3EC-7F10-4BCD-9839-EEEEE621A354}" destId="{CF033242-30BD-4A3F-B387-C1B5759B9BCC}" srcOrd="4" destOrd="0" presId="urn:microsoft.com/office/officeart/2009/3/layout/CircleRelationship"/>
    <dgm:cxn modelId="{FD86FC7E-4C96-4AE6-99E1-DB84EE50CEB8}" type="presParOf" srcId="{C5DCC3EC-7F10-4BCD-9839-EEEEE621A354}" destId="{4E30FB99-987F-4A07-8895-A6498D73D67F}" srcOrd="5" destOrd="0" presId="urn:microsoft.com/office/officeart/2009/3/layout/CircleRelationship"/>
    <dgm:cxn modelId="{82F7A29B-6BA1-4C10-B243-71CDD9667A07}" type="presParOf" srcId="{C5DCC3EC-7F10-4BCD-9839-EEEEE621A354}" destId="{7ADE0B9E-5B5A-4A71-9516-3B7193A42DFF}" srcOrd="6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82002C-B97C-4A08-A6E9-BC692701706D}">
      <dsp:nvSpPr>
        <dsp:cNvPr id="0" name=""/>
        <dsp:cNvSpPr/>
      </dsp:nvSpPr>
      <dsp:spPr>
        <a:xfrm>
          <a:off x="-6198130" y="-948227"/>
          <a:ext cx="7378008" cy="7378008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7CE8EA-C0E3-4950-8A35-A6C858420C06}">
      <dsp:nvSpPr>
        <dsp:cNvPr id="0" name=""/>
        <dsp:cNvSpPr/>
      </dsp:nvSpPr>
      <dsp:spPr>
        <a:xfrm>
          <a:off x="617485" y="421421"/>
          <a:ext cx="6884832" cy="8432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9355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Масса</a:t>
          </a:r>
        </a:p>
      </dsp:txBody>
      <dsp:txXfrm>
        <a:off x="617485" y="421421"/>
        <a:ext cx="6884832" cy="843282"/>
      </dsp:txXfrm>
    </dsp:sp>
    <dsp:sp modelId="{C23B3F2B-208C-404E-8A96-DC73DC143A7B}">
      <dsp:nvSpPr>
        <dsp:cNvPr id="0" name=""/>
        <dsp:cNvSpPr/>
      </dsp:nvSpPr>
      <dsp:spPr>
        <a:xfrm>
          <a:off x="90434" y="316011"/>
          <a:ext cx="1054102" cy="10541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D98EA2-B878-4F1D-B171-D61D4165C15E}">
      <dsp:nvSpPr>
        <dsp:cNvPr id="0" name=""/>
        <dsp:cNvSpPr/>
      </dsp:nvSpPr>
      <dsp:spPr>
        <a:xfrm>
          <a:off x="1100958" y="1686564"/>
          <a:ext cx="6401359" cy="8432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9355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Габариты</a:t>
          </a:r>
        </a:p>
      </dsp:txBody>
      <dsp:txXfrm>
        <a:off x="1100958" y="1686564"/>
        <a:ext cx="6401359" cy="843282"/>
      </dsp:txXfrm>
    </dsp:sp>
    <dsp:sp modelId="{C6BF5F68-FE39-4C65-8AF4-C6440E26B74E}">
      <dsp:nvSpPr>
        <dsp:cNvPr id="0" name=""/>
        <dsp:cNvSpPr/>
      </dsp:nvSpPr>
      <dsp:spPr>
        <a:xfrm>
          <a:off x="573907" y="1581154"/>
          <a:ext cx="1054102" cy="10541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63AB71-EB58-4C8D-A79A-14550383ACD4}">
      <dsp:nvSpPr>
        <dsp:cNvPr id="0" name=""/>
        <dsp:cNvSpPr/>
      </dsp:nvSpPr>
      <dsp:spPr>
        <a:xfrm>
          <a:off x="1100958" y="2951707"/>
          <a:ext cx="6401359" cy="8432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9355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Распределение нагрузки на ось,</a:t>
          </a:r>
        </a:p>
      </dsp:txBody>
      <dsp:txXfrm>
        <a:off x="1100958" y="2951707"/>
        <a:ext cx="6401359" cy="843282"/>
      </dsp:txXfrm>
    </dsp:sp>
    <dsp:sp modelId="{710A9134-6DC8-4DA9-907C-BD19993906F6}">
      <dsp:nvSpPr>
        <dsp:cNvPr id="0" name=""/>
        <dsp:cNvSpPr/>
      </dsp:nvSpPr>
      <dsp:spPr>
        <a:xfrm>
          <a:off x="573907" y="2846296"/>
          <a:ext cx="1054102" cy="10541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F4E198-A82A-4F8D-AD8E-5C734AC32667}">
      <dsp:nvSpPr>
        <dsp:cNvPr id="0" name=""/>
        <dsp:cNvSpPr/>
      </dsp:nvSpPr>
      <dsp:spPr>
        <a:xfrm>
          <a:off x="617485" y="4216849"/>
          <a:ext cx="6884832" cy="8432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9355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Жесткость рамы и элементов подвески и др.</a:t>
          </a:r>
        </a:p>
      </dsp:txBody>
      <dsp:txXfrm>
        <a:off x="617485" y="4216849"/>
        <a:ext cx="6884832" cy="843282"/>
      </dsp:txXfrm>
    </dsp:sp>
    <dsp:sp modelId="{030C5012-6A54-4722-A963-FEEE22F4D91A}">
      <dsp:nvSpPr>
        <dsp:cNvPr id="0" name=""/>
        <dsp:cNvSpPr/>
      </dsp:nvSpPr>
      <dsp:spPr>
        <a:xfrm>
          <a:off x="90434" y="4111439"/>
          <a:ext cx="1054102" cy="10541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F1A33-314E-431F-90FB-6223E1333052}">
      <dsp:nvSpPr>
        <dsp:cNvPr id="0" name=""/>
        <dsp:cNvSpPr/>
      </dsp:nvSpPr>
      <dsp:spPr>
        <a:xfrm>
          <a:off x="656376" y="780288"/>
          <a:ext cx="4638010" cy="46383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оказывают значительное влияние на долговечность и надежность использования вагонов.</a:t>
          </a:r>
        </a:p>
      </dsp:txBody>
      <dsp:txXfrm>
        <a:off x="1335597" y="1459563"/>
        <a:ext cx="3279568" cy="3279828"/>
      </dsp:txXfrm>
    </dsp:sp>
    <dsp:sp modelId="{D7437E8C-30FB-48C3-BC44-68778773C60A}">
      <dsp:nvSpPr>
        <dsp:cNvPr id="0" name=""/>
        <dsp:cNvSpPr/>
      </dsp:nvSpPr>
      <dsp:spPr>
        <a:xfrm>
          <a:off x="5585188" y="2384472"/>
          <a:ext cx="516160" cy="5158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1D9E61-19F9-4429-9293-50A32DAB9FDA}">
      <dsp:nvSpPr>
        <dsp:cNvPr id="0" name=""/>
        <dsp:cNvSpPr/>
      </dsp:nvSpPr>
      <dsp:spPr>
        <a:xfrm>
          <a:off x="352957" y="5044778"/>
          <a:ext cx="373844" cy="3738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0D26DB-0656-4FFD-A156-E99D01BECD69}">
      <dsp:nvSpPr>
        <dsp:cNvPr id="0" name=""/>
        <dsp:cNvSpPr/>
      </dsp:nvSpPr>
      <dsp:spPr>
        <a:xfrm>
          <a:off x="5254261" y="1207161"/>
          <a:ext cx="373844" cy="3738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BEE0A9-989A-4D6E-80E4-F8544C970C39}">
      <dsp:nvSpPr>
        <dsp:cNvPr id="0" name=""/>
        <dsp:cNvSpPr/>
      </dsp:nvSpPr>
      <dsp:spPr>
        <a:xfrm>
          <a:off x="5606474" y="3635477"/>
          <a:ext cx="516160" cy="5158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C1650-57DA-4CF0-BCF3-E5DF0F5CF7F4}">
      <dsp:nvSpPr>
        <dsp:cNvPr id="0" name=""/>
        <dsp:cNvSpPr/>
      </dsp:nvSpPr>
      <dsp:spPr>
        <a:xfrm>
          <a:off x="614084" y="420672"/>
          <a:ext cx="373844" cy="3738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6BAC1C-875A-4B71-BD74-BAD035982779}">
      <dsp:nvSpPr>
        <dsp:cNvPr id="0" name=""/>
        <dsp:cNvSpPr/>
      </dsp:nvSpPr>
      <dsp:spPr>
        <a:xfrm>
          <a:off x="5152750" y="4973409"/>
          <a:ext cx="373844" cy="3738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8A5278-B235-4E42-815D-E1897904460F}">
      <dsp:nvSpPr>
        <dsp:cNvPr id="0" name=""/>
        <dsp:cNvSpPr/>
      </dsp:nvSpPr>
      <dsp:spPr>
        <a:xfrm>
          <a:off x="0" y="433566"/>
          <a:ext cx="11758863" cy="20689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2618" tIns="1208024" rIns="91261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 от кузова на соединительную балку через рессорные балки на пару двухосных тележек.</a:t>
          </a:r>
        </a:p>
      </dsp:txBody>
      <dsp:txXfrm>
        <a:off x="0" y="433566"/>
        <a:ext cx="11758863" cy="2068998"/>
      </dsp:txXfrm>
    </dsp:sp>
    <dsp:sp modelId="{6F5A6297-888B-4EB4-991B-CBE5B43C4508}">
      <dsp:nvSpPr>
        <dsp:cNvPr id="0" name=""/>
        <dsp:cNvSpPr/>
      </dsp:nvSpPr>
      <dsp:spPr>
        <a:xfrm>
          <a:off x="587943" y="61151"/>
          <a:ext cx="8231204" cy="13170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20" tIns="0" rIns="31112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Типовая схема передачи нагрузок</a:t>
          </a:r>
        </a:p>
      </dsp:txBody>
      <dsp:txXfrm>
        <a:off x="652236" y="125444"/>
        <a:ext cx="8102618" cy="1188468"/>
      </dsp:txXfrm>
    </dsp:sp>
    <dsp:sp modelId="{67BA2A8D-090C-4672-93A3-65EB59385D87}">
      <dsp:nvSpPr>
        <dsp:cNvPr id="0" name=""/>
        <dsp:cNvSpPr/>
      </dsp:nvSpPr>
      <dsp:spPr>
        <a:xfrm>
          <a:off x="0" y="3199627"/>
          <a:ext cx="11758863" cy="221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2618" tIns="1208024" rIns="91261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/>
            <a:t> при этом в качестве опорных систем будут выступать </a:t>
          </a:r>
          <a:r>
            <a:rPr lang="ru-RU" sz="2400" kern="1200" dirty="0" err="1"/>
            <a:t>скользуны</a:t>
          </a:r>
          <a:r>
            <a:rPr lang="ru-RU" sz="2400" kern="1200" dirty="0"/>
            <a:t>, устанавливаемые на двухосных тележках. </a:t>
          </a:r>
        </a:p>
      </dsp:txBody>
      <dsp:txXfrm>
        <a:off x="0" y="3199627"/>
        <a:ext cx="11758863" cy="2217600"/>
      </dsp:txXfrm>
    </dsp:sp>
    <dsp:sp modelId="{441050B6-70E3-402C-BD64-E6BDAE257F51}">
      <dsp:nvSpPr>
        <dsp:cNvPr id="0" name=""/>
        <dsp:cNvSpPr/>
      </dsp:nvSpPr>
      <dsp:spPr>
        <a:xfrm>
          <a:off x="587943" y="2848164"/>
          <a:ext cx="8231204" cy="12961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20" tIns="0" rIns="31112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Модернизация конструкции балки на менее металлоемкую</a:t>
          </a:r>
        </a:p>
      </dsp:txBody>
      <dsp:txXfrm>
        <a:off x="651213" y="2911434"/>
        <a:ext cx="8104664" cy="11695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66738F-9581-46C9-9896-493C2E657355}">
      <dsp:nvSpPr>
        <dsp:cNvPr id="0" name=""/>
        <dsp:cNvSpPr/>
      </dsp:nvSpPr>
      <dsp:spPr>
        <a:xfrm>
          <a:off x="1980406" y="661"/>
          <a:ext cx="4167187" cy="2500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Вертикальная нагрузка  </a:t>
          </a:r>
          <a:r>
            <a:rPr lang="ru-RU" sz="2700" kern="1200" dirty="0" err="1"/>
            <a:t>распределяеться</a:t>
          </a:r>
          <a:r>
            <a:rPr lang="ru-RU" sz="2700" kern="1200" dirty="0"/>
            <a:t> на 8 опор, расположенных на </a:t>
          </a:r>
          <a:r>
            <a:rPr lang="ru-RU" sz="2700" kern="1200" dirty="0" err="1"/>
            <a:t>надрессорных</a:t>
          </a:r>
          <a:r>
            <a:rPr lang="ru-RU" sz="2700" kern="1200" dirty="0"/>
            <a:t> балках двухосных тележек. </a:t>
          </a:r>
        </a:p>
      </dsp:txBody>
      <dsp:txXfrm>
        <a:off x="1980406" y="661"/>
        <a:ext cx="4167187" cy="2500312"/>
      </dsp:txXfrm>
    </dsp:sp>
    <dsp:sp modelId="{6068797B-6467-43FB-B087-D0B7FC7FDF18}">
      <dsp:nvSpPr>
        <dsp:cNvPr id="0" name=""/>
        <dsp:cNvSpPr/>
      </dsp:nvSpPr>
      <dsp:spPr>
        <a:xfrm>
          <a:off x="1980406" y="2917692"/>
          <a:ext cx="4167187" cy="2500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Горизонтальные нагрузки передаются через </a:t>
          </a:r>
          <a:r>
            <a:rPr lang="ru-RU" sz="2700" kern="1200" dirty="0" err="1"/>
            <a:t>центровик</a:t>
          </a:r>
          <a:r>
            <a:rPr lang="ru-RU" sz="2700" kern="1200" dirty="0"/>
            <a:t> кузова и связывающую балку двухосных тележек. </a:t>
          </a:r>
        </a:p>
      </dsp:txBody>
      <dsp:txXfrm>
        <a:off x="1980406" y="2917692"/>
        <a:ext cx="4167187" cy="25003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CF50C-2D6E-4D27-A893-B7BEE108AB65}">
      <dsp:nvSpPr>
        <dsp:cNvPr id="0" name=""/>
        <dsp:cNvSpPr/>
      </dsp:nvSpPr>
      <dsp:spPr>
        <a:xfrm>
          <a:off x="-924096" y="207902"/>
          <a:ext cx="12363792" cy="45631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Для определения оптимальных параметров срабатывания механизма, необходимо подобрать длины плеч рычага, соответственно и угол срабатывания механизма, а также подобрать физические и геометрические параметры опорного ролика, при этом подобрать необходимую чувствительность балансирующего механизма с учетом сухого трения в шарнирных соединениях рычага.</a:t>
          </a:r>
        </a:p>
      </dsp:txBody>
      <dsp:txXfrm>
        <a:off x="886539" y="876165"/>
        <a:ext cx="8742522" cy="3226660"/>
      </dsp:txXfrm>
    </dsp:sp>
    <dsp:sp modelId="{BBAF31A5-E53E-4165-8B51-913FA56A5361}">
      <dsp:nvSpPr>
        <dsp:cNvPr id="0" name=""/>
        <dsp:cNvSpPr/>
      </dsp:nvSpPr>
      <dsp:spPr>
        <a:xfrm>
          <a:off x="5580133" y="0"/>
          <a:ext cx="507793" cy="507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DBBDB5-184E-4B9C-81D0-CD011917E150}">
      <dsp:nvSpPr>
        <dsp:cNvPr id="0" name=""/>
        <dsp:cNvSpPr/>
      </dsp:nvSpPr>
      <dsp:spPr>
        <a:xfrm>
          <a:off x="4378565" y="4432047"/>
          <a:ext cx="367784" cy="3678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80799-CB71-4C22-91AC-2C9CCA6EB9C4}">
      <dsp:nvSpPr>
        <dsp:cNvPr id="0" name=""/>
        <dsp:cNvSpPr/>
      </dsp:nvSpPr>
      <dsp:spPr>
        <a:xfrm>
          <a:off x="10004512" y="623889"/>
          <a:ext cx="367784" cy="3678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033242-30BD-4A3F-B387-C1B5759B9BCC}">
      <dsp:nvSpPr>
        <dsp:cNvPr id="0" name=""/>
        <dsp:cNvSpPr/>
      </dsp:nvSpPr>
      <dsp:spPr>
        <a:xfrm>
          <a:off x="8170365" y="4823330"/>
          <a:ext cx="507793" cy="507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30FB99-987F-4A07-8895-A6498D73D67F}">
      <dsp:nvSpPr>
        <dsp:cNvPr id="0" name=""/>
        <dsp:cNvSpPr/>
      </dsp:nvSpPr>
      <dsp:spPr>
        <a:xfrm rot="17359779">
          <a:off x="2348922" y="-71263"/>
          <a:ext cx="367784" cy="3678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DE0B9E-5B5A-4A71-9516-3B7193A42DFF}">
      <dsp:nvSpPr>
        <dsp:cNvPr id="0" name=""/>
        <dsp:cNvSpPr/>
      </dsp:nvSpPr>
      <dsp:spPr>
        <a:xfrm>
          <a:off x="485871" y="4596986"/>
          <a:ext cx="367784" cy="3678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0A0C9A-505B-15BD-6410-DE2CF96CFA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58D169B-6061-8FCC-BF63-66592D5F1B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0D06A3-A4D2-031A-8DBE-41578E6E0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B6B9-0C22-4BC5-B804-3AB129B7AD7F}" type="datetimeFigureOut">
              <a:rPr lang="ru-RU" smtClean="0"/>
              <a:t>21.09.2024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2AF6F3-A0B9-7615-90C4-8BE5E9EFD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E7D85E-1C09-6226-9EE2-978839128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59BE-0B4E-4BEA-821F-04D2783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57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CED95D-3A03-B93D-3393-8278293C6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48D950-1DEF-AC73-6BC6-637C52510D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13A22D-6BD6-E176-C370-A25F365A7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B6B9-0C22-4BC5-B804-3AB129B7AD7F}" type="datetimeFigureOut">
              <a:rPr lang="ru-RU" smtClean="0"/>
              <a:t>21.09.2024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0C80F6-8053-FCE6-0AC7-C200D80E0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3A2E94-9F35-0316-EAAD-B75C18249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59BE-0B4E-4BEA-821F-04D2783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60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C294025-7FE9-5ABE-282B-C240E11EB2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A1ADF05-8295-71BD-1B63-153F50B2D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EBDA9C-B7C6-EC6A-41C1-9AAC87F74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B6B9-0C22-4BC5-B804-3AB129B7AD7F}" type="datetimeFigureOut">
              <a:rPr lang="ru-RU" smtClean="0"/>
              <a:t>21.09.2024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90861D-AF63-C2FE-F2D2-86DCF5727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38551A-D37B-0ED3-CE52-2C0BEA203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59BE-0B4E-4BEA-821F-04D2783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059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BC4CD2-B6D3-3D44-D6FD-B69D154D2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24F163-0C45-7320-9F6B-21580C512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634D70-A571-8B90-ADA8-FD312D20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B6B9-0C22-4BC5-B804-3AB129B7AD7F}" type="datetimeFigureOut">
              <a:rPr lang="ru-RU" smtClean="0"/>
              <a:t>21.09.2024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84B0FC-5A43-3C17-990D-937ACB5DA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B79D6D-F17B-B099-F563-CC0523E41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59BE-0B4E-4BEA-821F-04D2783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722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324267-E6D7-89AB-1AC5-6402D68C0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B239D6-BA89-BB82-A354-E6CEDD70A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87333B-E8A2-F4AF-F567-A4218D9C2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B6B9-0C22-4BC5-B804-3AB129B7AD7F}" type="datetimeFigureOut">
              <a:rPr lang="ru-RU" smtClean="0"/>
              <a:t>21.09.2024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6BF71D-39E6-DF5D-8CA6-DE76B6A40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14DBEB-2B56-3E1D-3D49-DFA721A13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59BE-0B4E-4BEA-821F-04D2783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340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E456C1-B031-0941-E9D1-0983A17B7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8643ED-0E69-51FE-9524-66ACDC99A4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7119742-9C05-D514-D522-48E3A964C3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424BBC4-8371-8FAD-26EE-531B11863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B6B9-0C22-4BC5-B804-3AB129B7AD7F}" type="datetimeFigureOut">
              <a:rPr lang="ru-RU" smtClean="0"/>
              <a:t>21.09.2024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7757F8-F63A-E624-FD0C-EE1877342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9A366C-90A1-A601-1FF8-D71E7C8FB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59BE-0B4E-4BEA-821F-04D2783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561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895DDF-6C3C-1224-D1D8-F84FD4B30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067C4C-4622-9ECE-F0EF-354855BD8E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28F230E-2E1D-4E28-5D7E-BD56560F97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2B81AC2-976E-D601-BA0C-E6B8C29D73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1DA3E7-A0BA-6F89-268D-8DCBACA73F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F4C83B2-5316-8459-93E5-7EB35F4D7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B6B9-0C22-4BC5-B804-3AB129B7AD7F}" type="datetimeFigureOut">
              <a:rPr lang="ru-RU" smtClean="0"/>
              <a:t>21.09.2024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55705E2-6E2A-E67D-26B5-C0E5D8156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3BC2BEC-8127-95A2-3356-4263F582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59BE-0B4E-4BEA-821F-04D2783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068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93D1D3-1B54-ECD9-8BE7-2257D1C26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A67A86C-6FCB-CCF9-4096-FCB3D7AE1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B6B9-0C22-4BC5-B804-3AB129B7AD7F}" type="datetimeFigureOut">
              <a:rPr lang="ru-RU" smtClean="0"/>
              <a:t>21.09.2024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D6A9783-7FA1-0F39-9B7C-57FBFD20D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081EE52-525B-9681-519F-A928AC71C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59BE-0B4E-4BEA-821F-04D2783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17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D50430C-49D4-E796-F3BA-BDB835E04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B6B9-0C22-4BC5-B804-3AB129B7AD7F}" type="datetimeFigureOut">
              <a:rPr lang="ru-RU" smtClean="0"/>
              <a:t>21.09.2024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B0533AC-DA04-F521-34D1-8D6BE9D0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0E0CB47-7C3E-3974-BE74-E19F29EBF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59BE-0B4E-4BEA-821F-04D2783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659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ECA5BE-9CE6-CA6F-C301-84F731530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53766F-BA82-C5A1-6843-2F690F0F3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64F1E25-10D5-5A24-37FF-F20AC179D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E6C536F-3E2C-6FA3-2F43-269D81BB8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B6B9-0C22-4BC5-B804-3AB129B7AD7F}" type="datetimeFigureOut">
              <a:rPr lang="ru-RU" smtClean="0"/>
              <a:t>21.09.2024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F1866C-9C5C-B8BC-1970-531C14DF8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8CA3A68-E44D-132F-DD7D-06BE591FF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59BE-0B4E-4BEA-821F-04D2783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831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45019A-249E-0042-D78E-09CF86DE8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FB3AABA-59DE-7D80-FB19-4983C8AE04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B6A9E2-6984-276E-B061-C2106C147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D43C90-6FCC-ED56-92FB-86688ADA5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B6B9-0C22-4BC5-B804-3AB129B7AD7F}" type="datetimeFigureOut">
              <a:rPr lang="ru-RU" smtClean="0"/>
              <a:t>21.09.2024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45AC17-CCD4-BA01-170E-CB03E1042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73DA38-1A70-8C27-FED5-C5B9B78B4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159BE-0B4E-4BEA-821F-04D2783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732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F4455F-DEFF-9318-8CC4-DD57A415D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F6A768-1487-56D1-7E87-372A481408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45B11E-9032-BD82-1E95-1D5A9EDE3A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F3B6B9-0C22-4BC5-B804-3AB129B7AD7F}" type="datetimeFigureOut">
              <a:rPr lang="ru-RU" smtClean="0"/>
              <a:t>21.09.2024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82944E-BF09-EB8F-8A28-C530150C9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7DE962-9647-F3DF-B700-84C2E0CD9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0159BE-0B4E-4BEA-821F-04D27832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51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434FCB-CF63-546E-592C-1A0FA61DEF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ВЫБОР РАЦИОНАЛЬНЫХ ПАРАМЕТРОВ 8-ОСНЫХ ГРУЗОВЫХ ВАГОНОВ.</a:t>
            </a:r>
            <a:br>
              <a:rPr lang="ru-RU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C415DB-851D-7835-1AEA-A604EB233D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Татьяна Александровна Попова , Геннадий Иванович Петров </a:t>
            </a:r>
          </a:p>
          <a:p>
            <a:endParaRPr lang="ru-RU" sz="18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ru-RU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Российский Университет Транспорта (МИИТ)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91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0">
            <a:extLst>
              <a:ext uri="{FF2B5EF4-FFF2-40B4-BE49-F238E27FC236}">
                <a16:creationId xmlns:a16="http://schemas.microsoft.com/office/drawing/2014/main" id="{1E020063-2385-44AC-BD67-258E1F0B9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014A0B-5338-4077-AFE9-A90D04D449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316AFA-13AE-533C-0468-ED6882472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668" y="212074"/>
            <a:ext cx="9829800" cy="1325880"/>
          </a:xfrm>
        </p:spPr>
        <p:txBody>
          <a:bodyPr anchor="b">
            <a:normAutofit/>
          </a:bodyPr>
          <a:lstStyle/>
          <a:p>
            <a:pPr algn="ctr"/>
            <a:r>
              <a:rPr lang="ru-RU" sz="3600" dirty="0">
                <a:solidFill>
                  <a:schemeClr val="tx2"/>
                </a:solidFill>
              </a:rPr>
              <a:t>Схематическое представление о передаче статических сил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8127680-150F-4A90-9950-F66392578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1"/>
            <a:ext cx="3362070" cy="2522849"/>
            <a:chOff x="-305" y="-1"/>
            <a:chExt cx="3832880" cy="2876136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088F97A-8362-4967-B664-D748B846EC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0F9DEDE-4318-412A-81C5-C8C90F689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9E97DE9-7844-4707-8928-1CD88ADB72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C58954E-44A5-4A0D-97A9-8A2BB43D6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06A7665-EFC6-930A-0ED1-0E3F5168AC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99" y="1750027"/>
            <a:ext cx="5760869" cy="489299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представленном случае нагруженной является правая сторона. Вертикальная сила Р2 меньше силы Р1, приходящиеся соответственно на левую и правую опоры. От точки шарнира O’ через L-образный рычаг, закрепленный на опорных балках кузова вагона В’ передает крутящий момент на тягу В’В, что приводит к повороту симметричного L-образного рычага, закрепленного в точке А.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66920E5-8640-4C24-A775-864763709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 flipH="1">
            <a:off x="10185732" y="4852038"/>
            <a:ext cx="2151670" cy="1860256"/>
            <a:chOff x="-305" y="-4155"/>
            <a:chExt cx="2514948" cy="2174333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CBA3142-5A82-43CE-87A2-EB14B17A51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EF5A1C7-9938-4A33-A5A4-2B05353B3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62A936D-E9F6-4A68-82C2-1D1CC77722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68A9229-BBBE-4934-9700-BA72A1BB03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CF7EE51-782C-9BB5-F008-46841842A27E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2131793"/>
            <a:ext cx="5925301" cy="35656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92965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93BCE8-CAA5-5C83-FDEB-AB01509E8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0"/>
            <a:ext cx="10515600" cy="1325563"/>
          </a:xfrm>
        </p:spPr>
        <p:txBody>
          <a:bodyPr/>
          <a:lstStyle/>
          <a:p>
            <a:r>
              <a:rPr lang="ru-RU" dirty="0" err="1"/>
              <a:t>Факоры</a:t>
            </a:r>
            <a:r>
              <a:rPr lang="ru-RU" dirty="0"/>
              <a:t>, требующие проработки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8B2A425F-8ED9-AF4A-D020-0294AEA120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1676280"/>
              </p:ext>
            </p:extLst>
          </p:nvPr>
        </p:nvGraphicFramePr>
        <p:xfrm>
          <a:off x="838200" y="1162050"/>
          <a:ext cx="10515600" cy="5330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6652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47D1AB-6C4D-3601-5383-6C21B90D6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9C7E25-F925-3DA4-319C-A214F1E788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8750"/>
            <a:ext cx="10515600" cy="4748213"/>
          </a:xfrm>
        </p:spPr>
        <p:txBody>
          <a:bodyPr>
            <a:normAutofit fontScale="92500" lnSpcReduction="20000"/>
          </a:bodyPr>
          <a:lstStyle/>
          <a:p>
            <a:pPr indent="0" algn="just">
              <a:spcAft>
                <a:spcPts val="600"/>
              </a:spcAft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обеспечения прохождения горбов сортировочных горок и аппарелей паромных переправ необходимо прорабатывать системы перераспределения нагрузок на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обезгруженные</a:t>
            </a: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тележки, что реализуется путем установки балансирных систем. </a:t>
            </a:r>
          </a:p>
          <a:p>
            <a:pPr indent="0" algn="just">
              <a:spcAft>
                <a:spcPts val="600"/>
              </a:spcAft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Однако, для режимов движения по горизонтальным участкам необходимо учитывать инерционность таких механизмов.</a:t>
            </a:r>
          </a:p>
          <a:p>
            <a:pPr indent="0" algn="just">
              <a:spcAft>
                <a:spcPts val="600"/>
              </a:spcAft>
              <a:buNone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исследованиях предполагается применение компьютерного моделирования для выбора конкретных параметров узлов ходовых частей.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31800" algn="just">
              <a:spcAft>
                <a:spcPts val="600"/>
              </a:spcAft>
            </a:pP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55739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железная дорога, на открытом воздухе, небо, железнодорожное полотно&#10;&#10;Автоматически созданное описание">
            <a:extLst>
              <a:ext uri="{FF2B5EF4-FFF2-40B4-BE49-F238E27FC236}">
                <a16:creationId xmlns:a16="http://schemas.microsoft.com/office/drawing/2014/main" id="{AEC93240-4B98-C669-8725-F00BA1E44AD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98"/>
          <a:stretch/>
        </p:blipFill>
        <p:spPr>
          <a:xfrm>
            <a:off x="-1019047" y="10"/>
            <a:ext cx="13208000" cy="742949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CB5E51-9295-9CB5-3284-8EB114AAB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dirty="0" err="1"/>
              <a:t>Спасибо</a:t>
            </a:r>
            <a:r>
              <a:rPr lang="en-US" sz="5200" dirty="0"/>
              <a:t> </a:t>
            </a:r>
            <a:r>
              <a:rPr lang="en-US" sz="5200" dirty="0" err="1"/>
              <a:t>за</a:t>
            </a:r>
            <a:r>
              <a:rPr lang="en-US" sz="5200" dirty="0"/>
              <a:t> </a:t>
            </a:r>
            <a:r>
              <a:rPr lang="en-US" sz="5200" dirty="0" err="1"/>
              <a:t>внимание</a:t>
            </a:r>
            <a:r>
              <a:rPr lang="en-US" sz="52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5910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Объект 4" descr="Изображение выглядит как зарисовка, рисунок, диаграмма, Штрихов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2A6E15AD-8C8B-17C1-9BE8-18D3CA24CE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5"/>
          <a:stretch/>
        </p:blipFill>
        <p:spPr>
          <a:xfrm>
            <a:off x="-1504" y="0"/>
            <a:ext cx="12191980" cy="68567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8F066C-8F50-D077-2830-3F10E4F45803}"/>
              </a:ext>
            </a:extLst>
          </p:cNvPr>
          <p:cNvSpPr txBox="1"/>
          <p:nvPr/>
        </p:nvSpPr>
        <p:spPr>
          <a:xfrm>
            <a:off x="1778619" y="1856743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Одной из особенностей конструкции четырехосной тележки </a:t>
            </a:r>
            <a:r>
              <a:rPr lang="ru-RU" sz="44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восьмиосного</a:t>
            </a:r>
            <a:r>
              <a:rPr lang="ru-RU" sz="44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вагона является ее способность распределять нагрузку равномерно между осями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71963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08131-14D9-99AF-C9D2-D960D12D3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моменты для грузового вагона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825981-D143-5E53-CAC2-0D592D237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оптимального </a:t>
            </a:r>
            <a:r>
              <a:rPr lang="ru-RU" sz="3200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грузоперемещения</a:t>
            </a:r>
            <a:endParaRPr lang="ru-RU" sz="3200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максимальной амортизации и снижения вибраций при движении по неровностям пути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Обеспечение возможности обслуживания и технического обслуживания данных узлов с минимальными затратами времени и ресурсов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86942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25A04-DF92-0743-5911-FEC114BDA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3347"/>
            <a:ext cx="10515600" cy="1325563"/>
          </a:xfrm>
        </p:spPr>
        <p:txBody>
          <a:bodyPr/>
          <a:lstStyle/>
          <a:p>
            <a:r>
              <a:rPr lang="ru-RU" dirty="0"/>
              <a:t>Основные параметры грузовых вагонов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4D0C376-0921-7AF9-B727-82AD28D1FA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516810"/>
              </p:ext>
            </p:extLst>
          </p:nvPr>
        </p:nvGraphicFramePr>
        <p:xfrm>
          <a:off x="4612106" y="1440000"/>
          <a:ext cx="7579894" cy="5481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4F96D2F3-8FA1-FA61-DEB7-8BD0906DC5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5233593"/>
              </p:ext>
            </p:extLst>
          </p:nvPr>
        </p:nvGraphicFramePr>
        <p:xfrm>
          <a:off x="-149727" y="896129"/>
          <a:ext cx="1182837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080007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51B92-E2A5-1AC9-952E-447249D0C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057"/>
            <a:ext cx="10515600" cy="1325563"/>
          </a:xfrm>
        </p:spPr>
        <p:txBody>
          <a:bodyPr/>
          <a:lstStyle/>
          <a:p>
            <a:r>
              <a:rPr lang="ru-RU" dirty="0"/>
              <a:t>Передача нагрузок от кузова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7952B68-34C1-0282-5BC5-2365296859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0978985"/>
              </p:ext>
            </p:extLst>
          </p:nvPr>
        </p:nvGraphicFramePr>
        <p:xfrm>
          <a:off x="433137" y="1379620"/>
          <a:ext cx="11758863" cy="5478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9039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80A38F-6859-FE81-7099-CFF267EDC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Инновационный взгляд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E355C4-C1BF-97EA-0790-76FD67B75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927" y="2277979"/>
            <a:ext cx="5919537" cy="471713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С</a:t>
            </a:r>
            <a:r>
              <a:rPr lang="ru-RU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уществует разработка четырехосной вагонной тележки с раздельной схемой передачи вертикальных и горизонтальных нагрузок от кузова на </a:t>
            </a:r>
            <a:r>
              <a:rPr lang="ru-RU" sz="3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скользуны</a:t>
            </a:r>
            <a:r>
              <a:rPr lang="ru-RU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двухосных тележек без несущей соединительной балки .</a:t>
            </a:r>
            <a:endParaRPr lang="ru-RU" sz="3200" dirty="0"/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B7F44FA9-7BE2-977A-9EC2-E216C9F85B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8778698"/>
              </p:ext>
            </p:extLst>
          </p:nvPr>
        </p:nvGraphicFramePr>
        <p:xfrm>
          <a:off x="5256463" y="102790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5056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56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87E986-664D-EB5A-1DE1-0830678FA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7780" y="199260"/>
            <a:ext cx="10618470" cy="1085093"/>
          </a:xfrm>
        </p:spPr>
        <p:txBody>
          <a:bodyPr anchor="b">
            <a:normAutofit/>
          </a:bodyPr>
          <a:lstStyle/>
          <a:p>
            <a:r>
              <a:rPr lang="ru-RU" sz="3800" dirty="0"/>
              <a:t>Основная проблема имеющихся решений</a:t>
            </a:r>
          </a:p>
        </p:txBody>
      </p:sp>
      <p:sp>
        <p:nvSpPr>
          <p:cNvPr id="59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43747F-83EE-40B6-58F4-FC542CFBB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93" y="2198759"/>
            <a:ext cx="5170170" cy="412469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Если не предусматривать системы </a:t>
            </a:r>
            <a:r>
              <a:rPr lang="ru-RU" sz="3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перераспре</a:t>
            </a:r>
            <a:r>
              <a:rPr lang="ru-RU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-деления нагрузки при проходе кривых как горизонтальных, так и вертикальных, возможно </a:t>
            </a:r>
            <a:r>
              <a:rPr lang="ru-RU" sz="3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обезгруживание</a:t>
            </a:r>
            <a:r>
              <a:rPr lang="ru-RU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некоторых опорных точек, что может привести к </a:t>
            </a:r>
            <a:r>
              <a:rPr lang="ru-RU" sz="3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сходоопасным</a:t>
            </a:r>
            <a:r>
              <a:rPr lang="ru-RU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ситуациям. </a:t>
            </a:r>
            <a:endParaRPr lang="ru-RU" sz="3200" dirty="0"/>
          </a:p>
        </p:txBody>
      </p:sp>
      <p:pic>
        <p:nvPicPr>
          <p:cNvPr id="6" name="Рисунок 5" descr="Изображение выглядит как железная дорога, транспорт, поезд, железнодорожное полотно&#10;&#10;Автоматически созданное описание">
            <a:extLst>
              <a:ext uri="{FF2B5EF4-FFF2-40B4-BE49-F238E27FC236}">
                <a16:creationId xmlns:a16="http://schemas.microsoft.com/office/drawing/2014/main" id="{B2308A71-C408-4E1C-2B1E-862EA3C68D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8" t="20845" r="14124"/>
          <a:stretch/>
        </p:blipFill>
        <p:spPr>
          <a:xfrm>
            <a:off x="5320155" y="1301495"/>
            <a:ext cx="6878775" cy="5428478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83342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2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Arc 14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DB087-09B9-A9E5-2C50-0B4448DCE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713" y="208803"/>
            <a:ext cx="9029700" cy="1325563"/>
          </a:xfrm>
        </p:spPr>
        <p:txBody>
          <a:bodyPr>
            <a:normAutofit/>
          </a:bodyPr>
          <a:lstStyle/>
          <a:p>
            <a:r>
              <a:rPr lang="ru-RU" dirty="0"/>
              <a:t>Рычажная балансирная передача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B53E602-AAC8-7454-20F2-B0DFF88F5D7C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28600" y="1447053"/>
            <a:ext cx="6123562" cy="3554344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</p:spPr>
      </p:pic>
      <p:sp>
        <p:nvSpPr>
          <p:cNvPr id="23" name="Content Placeholder 9">
            <a:extLst>
              <a:ext uri="{FF2B5EF4-FFF2-40B4-BE49-F238E27FC236}">
                <a16:creationId xmlns:a16="http://schemas.microsoft.com/office/drawing/2014/main" id="{DDA7933E-1DE0-65E8-995C-31642DB2F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464" y="2302736"/>
            <a:ext cx="5458838" cy="41925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В качестве балансирного устройства предлагается использовать кронштейны с тягой  которые позволят передавать усилие от перегруженной тележки на </a:t>
            </a:r>
            <a:r>
              <a:rPr lang="ru-RU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обезгруженную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10310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BBDF29-AFF1-D0AF-8CF2-FA0477E9A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ru-RU" sz="4100"/>
              <a:t>Вариант  установки балансирной системы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DAA0F76-A86F-3295-F010-A5156143C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297" y="2389218"/>
            <a:ext cx="4690235" cy="363945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ru-RU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Данная система позволяет </a:t>
            </a:r>
            <a:r>
              <a:rPr lang="ru-RU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перерас-пределять</a:t>
            </a:r>
            <a:r>
              <a:rPr lang="ru-RU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нагрузку при прохождении вертикаль-</a:t>
            </a:r>
            <a:r>
              <a:rPr lang="ru-RU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ных</a:t>
            </a:r>
            <a:r>
              <a:rPr lang="ru-RU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неровностей </a:t>
            </a:r>
            <a:endParaRPr lang="en-US" sz="32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958299F-63D0-6ED4-30BE-20BB0BC18CF6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1532" y="2942583"/>
            <a:ext cx="7524786" cy="3315931"/>
          </a:xfrm>
          <a:prstGeom prst="rect">
            <a:avLst/>
          </a:prstGeom>
          <a:noFill/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4783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438</Words>
  <Application>Microsoft Macintosh PowerPoint</Application>
  <PresentationFormat>Широкоэкранный</PresentationFormat>
  <Paragraphs>39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Times New Roman</vt:lpstr>
      <vt:lpstr>Тема Office</vt:lpstr>
      <vt:lpstr>ВЫБОР РАЦИОНАЛЬНЫХ ПАРАМЕТРОВ 8-ОСНЫХ ГРУЗОВЫХ ВАГОНОВ. </vt:lpstr>
      <vt:lpstr>Презентация PowerPoint</vt:lpstr>
      <vt:lpstr>Основные моменты для грузового вагона</vt:lpstr>
      <vt:lpstr>Основные параметры грузовых вагонов</vt:lpstr>
      <vt:lpstr>Передача нагрузок от кузова</vt:lpstr>
      <vt:lpstr>Инновационный взгляд</vt:lpstr>
      <vt:lpstr>Основная проблема имеющихся решений</vt:lpstr>
      <vt:lpstr>Рычажная балансирная передача</vt:lpstr>
      <vt:lpstr>Вариант  установки балансирной системы</vt:lpstr>
      <vt:lpstr>Схематическое представление о передаче статических сил</vt:lpstr>
      <vt:lpstr>Факоры, требующие проработки</vt:lpstr>
      <vt:lpstr>Итог работы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Татьяна Попова</dc:creator>
  <cp:lastModifiedBy>Татьяна Попова</cp:lastModifiedBy>
  <cp:revision>11</cp:revision>
  <dcterms:created xsi:type="dcterms:W3CDTF">2024-08-24T21:27:44Z</dcterms:created>
  <dcterms:modified xsi:type="dcterms:W3CDTF">2024-09-21T18:14:43Z</dcterms:modified>
</cp:coreProperties>
</file>