
<file path=[Content_Types].xml><?xml version="1.0" encoding="utf-8"?>
<Types xmlns="http://schemas.openxmlformats.org/package/2006/content-types">
  <Default Extension="bin" ContentType="image/unknown"/>
  <Default Extension="emf" ContentType="image/x-emf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embeddings/oleObject1.bin" ContentType="application/vnd.openxmlformats-officedocument.oleObject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427" r:id="rId3"/>
    <p:sldId id="513" r:id="rId4"/>
    <p:sldId id="514" r:id="rId5"/>
    <p:sldId id="512" r:id="rId6"/>
    <p:sldId id="454" r:id="rId7"/>
    <p:sldId id="441" r:id="rId8"/>
    <p:sldId id="393" r:id="rId9"/>
    <p:sldId id="415" r:id="rId10"/>
    <p:sldId id="349" r:id="rId11"/>
    <p:sldId id="511" r:id="rId12"/>
    <p:sldId id="428" r:id="rId13"/>
    <p:sldId id="455" r:id="rId14"/>
    <p:sldId id="419" r:id="rId15"/>
    <p:sldId id="453" r:id="rId16"/>
    <p:sldId id="424" r:id="rId17"/>
    <p:sldId id="421" r:id="rId18"/>
    <p:sldId id="422" r:id="rId19"/>
    <p:sldId id="446" r:id="rId20"/>
    <p:sldId id="414" r:id="rId21"/>
    <p:sldId id="445" r:id="rId22"/>
    <p:sldId id="452" r:id="rId23"/>
    <p:sldId id="456" r:id="rId24"/>
    <p:sldId id="429" r:id="rId25"/>
    <p:sldId id="274" r:id="rId26"/>
  </p:sldIdLst>
  <p:sldSz cx="9144000" cy="6858000" type="screen4x3"/>
  <p:notesSz cx="6858000" cy="9144000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0A56"/>
    <a:srgbClr val="FFD85D"/>
    <a:srgbClr val="EBE03F"/>
    <a:srgbClr val="C4352D"/>
    <a:srgbClr val="7D1C16"/>
    <a:srgbClr val="4C9FD8"/>
    <a:srgbClr val="FF5050"/>
    <a:srgbClr val="FFF4D1"/>
    <a:srgbClr val="FFE9A3"/>
    <a:srgbClr val="F390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300" autoAdjust="0"/>
  </p:normalViewPr>
  <p:slideViewPr>
    <p:cSldViewPr snapToObjects="1">
      <p:cViewPr varScale="1">
        <p:scale>
          <a:sx n="114" d="100"/>
          <a:sy n="114" d="100"/>
        </p:scale>
        <p:origin x="1506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Оборот компании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2</c:v>
                </c:pt>
              </c:strCache>
            </c:strRef>
          </c:tx>
          <c:spPr>
            <a:ln w="44450" cap="rnd">
              <a:solidFill>
                <a:srgbClr val="0C0A5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C0A56"/>
              </a:solidFill>
              <a:ln w="38100">
                <a:solidFill>
                  <a:srgbClr val="0C0A56"/>
                </a:solidFill>
              </a:ln>
              <a:effectLst/>
            </c:spPr>
          </c:marker>
          <c:cat>
            <c:numRef>
              <c:f>Лист1!$A$2:$A$10</c:f>
              <c:numCache>
                <c:formatCode>General</c:formatCode>
                <c:ptCount val="9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</c:numCache>
            </c:num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91.6</c:v>
                </c:pt>
                <c:pt idx="1">
                  <c:v>93.3</c:v>
                </c:pt>
                <c:pt idx="2">
                  <c:v>91.1</c:v>
                </c:pt>
                <c:pt idx="3">
                  <c:v>86.3</c:v>
                </c:pt>
                <c:pt idx="4">
                  <c:v>74.7</c:v>
                </c:pt>
                <c:pt idx="5">
                  <c:v>153.4</c:v>
                </c:pt>
                <c:pt idx="6">
                  <c:v>175</c:v>
                </c:pt>
                <c:pt idx="7">
                  <c:v>182.5</c:v>
                </c:pt>
                <c:pt idx="8">
                  <c:v>300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A2F-4C4A-ACCD-75FABCB30D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12073695"/>
        <c:axId val="1212068287"/>
      </c:lineChart>
      <c:catAx>
        <c:axId val="12120736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C0A5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212068287"/>
        <c:crosses val="autoZero"/>
        <c:auto val="1"/>
        <c:lblAlgn val="ctr"/>
        <c:lblOffset val="100"/>
        <c:noMultiLvlLbl val="0"/>
      </c:catAx>
      <c:valAx>
        <c:axId val="1212068287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1207369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60B638-ABDB-3349-A191-A2A878D706AC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503A87-8C85-5147-AB89-567521C2DE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162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AB5FFF-301B-284B-814A-299AE5D4C19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3093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AB5FFF-301B-284B-814A-299AE5D4C19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8873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AB5FFF-301B-284B-814A-299AE5D4C19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99239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AB5FFF-301B-284B-814A-299AE5D4C19E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18384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AB5FFF-301B-284B-814A-299AE5D4C19E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2572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AB5FFF-301B-284B-814A-299AE5D4C19E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8343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AB5FFF-301B-284B-814A-299AE5D4C19E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9437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AB5FFF-301B-284B-814A-299AE5D4C19E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2751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AB5FFF-301B-284B-814A-299AE5D4C19E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54594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AB5FFF-301B-284B-814A-299AE5D4C19E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0116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AB5FFF-301B-284B-814A-299AE5D4C19E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05061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AB5FFF-301B-284B-814A-299AE5D4C19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7502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AB5FFF-301B-284B-814A-299AE5D4C19E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201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AB5FFF-301B-284B-814A-299AE5D4C19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77694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AB5FFF-301B-284B-814A-299AE5D4C19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0538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AB5FFF-301B-284B-814A-299AE5D4C19E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9895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AB5FFF-301B-284B-814A-299AE5D4C19E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0032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AB5FFF-301B-284B-814A-299AE5D4C19E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9722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AB5FFF-301B-284B-814A-299AE5D4C19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81981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AB5FFF-301B-284B-814A-299AE5D4C19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368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432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796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167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611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398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321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717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644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432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817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008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726C45-3949-1C47-B2E6-3A92718CDA4B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127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simintech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c/simintech" TargetMode="Externa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11" Type="http://schemas.openxmlformats.org/officeDocument/2006/relationships/image" Target="../media/image74.png"/><Relationship Id="rId5" Type="http://schemas.openxmlformats.org/officeDocument/2006/relationships/image" Target="../media/image68.png"/><Relationship Id="rId10" Type="http://schemas.openxmlformats.org/officeDocument/2006/relationships/image" Target="../media/image73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5.png"/><Relationship Id="rId18" Type="http://schemas.openxmlformats.org/officeDocument/2006/relationships/image" Target="../media/image90.png"/><Relationship Id="rId26" Type="http://schemas.openxmlformats.org/officeDocument/2006/relationships/image" Target="../media/image95.png"/><Relationship Id="rId39" Type="http://schemas.openxmlformats.org/officeDocument/2006/relationships/image" Target="../media/image105.png"/><Relationship Id="rId21" Type="http://schemas.openxmlformats.org/officeDocument/2006/relationships/image" Target="../media/image12.png"/><Relationship Id="rId34" Type="http://schemas.openxmlformats.org/officeDocument/2006/relationships/image" Target="../media/image101.png"/><Relationship Id="rId7" Type="http://schemas.openxmlformats.org/officeDocument/2006/relationships/image" Target="../media/image82.png"/><Relationship Id="rId12" Type="http://schemas.openxmlformats.org/officeDocument/2006/relationships/image" Target="../media/image84.png"/><Relationship Id="rId17" Type="http://schemas.openxmlformats.org/officeDocument/2006/relationships/image" Target="../media/image89.png"/><Relationship Id="rId25" Type="http://schemas.openxmlformats.org/officeDocument/2006/relationships/image" Target="../media/image94.png"/><Relationship Id="rId33" Type="http://schemas.openxmlformats.org/officeDocument/2006/relationships/image" Target="../media/image17.png"/><Relationship Id="rId38" Type="http://schemas.openxmlformats.org/officeDocument/2006/relationships/image" Target="../media/image104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88.png"/><Relationship Id="rId20" Type="http://schemas.openxmlformats.org/officeDocument/2006/relationships/image" Target="../media/image11.png"/><Relationship Id="rId29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11" Type="http://schemas.openxmlformats.org/officeDocument/2006/relationships/image" Target="../media/image8.png"/><Relationship Id="rId24" Type="http://schemas.openxmlformats.org/officeDocument/2006/relationships/image" Target="../media/image93.png"/><Relationship Id="rId32" Type="http://schemas.openxmlformats.org/officeDocument/2006/relationships/image" Target="../media/image100.png"/><Relationship Id="rId37" Type="http://schemas.openxmlformats.org/officeDocument/2006/relationships/image" Target="../media/image15.png"/><Relationship Id="rId40" Type="http://schemas.openxmlformats.org/officeDocument/2006/relationships/image" Target="../media/image106.png"/><Relationship Id="rId5" Type="http://schemas.openxmlformats.org/officeDocument/2006/relationships/image" Target="../media/image80.png"/><Relationship Id="rId15" Type="http://schemas.openxmlformats.org/officeDocument/2006/relationships/image" Target="../media/image87.png"/><Relationship Id="rId23" Type="http://schemas.openxmlformats.org/officeDocument/2006/relationships/image" Target="../media/image92.png"/><Relationship Id="rId28" Type="http://schemas.openxmlformats.org/officeDocument/2006/relationships/image" Target="../media/image96.png"/><Relationship Id="rId36" Type="http://schemas.openxmlformats.org/officeDocument/2006/relationships/image" Target="../media/image103.png"/><Relationship Id="rId10" Type="http://schemas.openxmlformats.org/officeDocument/2006/relationships/image" Target="../media/image16.png"/><Relationship Id="rId19" Type="http://schemas.openxmlformats.org/officeDocument/2006/relationships/image" Target="../media/image91.png"/><Relationship Id="rId31" Type="http://schemas.openxmlformats.org/officeDocument/2006/relationships/image" Target="../media/image99.png"/><Relationship Id="rId4" Type="http://schemas.openxmlformats.org/officeDocument/2006/relationships/image" Target="../media/image7.png"/><Relationship Id="rId9" Type="http://schemas.openxmlformats.org/officeDocument/2006/relationships/image" Target="../media/image83.png"/><Relationship Id="rId14" Type="http://schemas.openxmlformats.org/officeDocument/2006/relationships/image" Target="../media/image86.png"/><Relationship Id="rId22" Type="http://schemas.openxmlformats.org/officeDocument/2006/relationships/image" Target="../media/image13.png"/><Relationship Id="rId27" Type="http://schemas.openxmlformats.org/officeDocument/2006/relationships/image" Target="../media/image14.png"/><Relationship Id="rId30" Type="http://schemas.openxmlformats.org/officeDocument/2006/relationships/image" Target="../media/image98.png"/><Relationship Id="rId35" Type="http://schemas.openxmlformats.org/officeDocument/2006/relationships/image" Target="../media/image102.png"/><Relationship Id="rId8" Type="http://schemas.openxmlformats.org/officeDocument/2006/relationships/image" Target="../media/image36.png"/><Relationship Id="rId3" Type="http://schemas.openxmlformats.org/officeDocument/2006/relationships/image" Target="../media/image79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0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1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0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1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8.png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gif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21.png"/><Relationship Id="rId4" Type="http://schemas.openxmlformats.org/officeDocument/2006/relationships/notesSlide" Target="../notesSlides/notesSlide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2.png"/><Relationship Id="rId18" Type="http://schemas.openxmlformats.org/officeDocument/2006/relationships/image" Target="../media/image84.png"/><Relationship Id="rId26" Type="http://schemas.openxmlformats.org/officeDocument/2006/relationships/image" Target="../media/image123.png"/><Relationship Id="rId39" Type="http://schemas.openxmlformats.org/officeDocument/2006/relationships/image" Target="../media/image22.png"/><Relationship Id="rId21" Type="http://schemas.openxmlformats.org/officeDocument/2006/relationships/image" Target="../media/image87.png"/><Relationship Id="rId34" Type="http://schemas.openxmlformats.org/officeDocument/2006/relationships/image" Target="../media/image92.png"/><Relationship Id="rId42" Type="http://schemas.openxmlformats.org/officeDocument/2006/relationships/image" Target="../media/image97.png"/><Relationship Id="rId47" Type="http://schemas.openxmlformats.org/officeDocument/2006/relationships/image" Target="../media/image17.png"/><Relationship Id="rId50" Type="http://schemas.openxmlformats.org/officeDocument/2006/relationships/image" Target="../media/image23.png"/><Relationship Id="rId7" Type="http://schemas.openxmlformats.org/officeDocument/2006/relationships/image" Target="../media/image79.gif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16.png"/><Relationship Id="rId29" Type="http://schemas.openxmlformats.org/officeDocument/2006/relationships/image" Target="../media/image10.png"/><Relationship Id="rId11" Type="http://schemas.openxmlformats.org/officeDocument/2006/relationships/image" Target="../media/image18.png"/><Relationship Id="rId24" Type="http://schemas.openxmlformats.org/officeDocument/2006/relationships/image" Target="../media/image89.png"/><Relationship Id="rId32" Type="http://schemas.openxmlformats.org/officeDocument/2006/relationships/image" Target="../media/image12.png"/><Relationship Id="rId37" Type="http://schemas.openxmlformats.org/officeDocument/2006/relationships/image" Target="../media/image94.png"/><Relationship Id="rId40" Type="http://schemas.openxmlformats.org/officeDocument/2006/relationships/image" Target="../media/image14.png"/><Relationship Id="rId45" Type="http://schemas.openxmlformats.org/officeDocument/2006/relationships/image" Target="../media/image99.png"/><Relationship Id="rId53" Type="http://schemas.openxmlformats.org/officeDocument/2006/relationships/image" Target="../media/image106.png"/><Relationship Id="rId5" Type="http://schemas.openxmlformats.org/officeDocument/2006/relationships/image" Target="../media/image122.gif"/><Relationship Id="rId10" Type="http://schemas.openxmlformats.org/officeDocument/2006/relationships/image" Target="../media/image81.png"/><Relationship Id="rId19" Type="http://schemas.openxmlformats.org/officeDocument/2006/relationships/image" Target="../media/image85.png"/><Relationship Id="rId31" Type="http://schemas.openxmlformats.org/officeDocument/2006/relationships/image" Target="../media/image11.png"/><Relationship Id="rId44" Type="http://schemas.openxmlformats.org/officeDocument/2006/relationships/image" Target="../media/image98.png"/><Relationship Id="rId52" Type="http://schemas.openxmlformats.org/officeDocument/2006/relationships/image" Target="../media/image15.png"/><Relationship Id="rId4" Type="http://schemas.openxmlformats.org/officeDocument/2006/relationships/image" Target="../media/image19.png"/><Relationship Id="rId9" Type="http://schemas.openxmlformats.org/officeDocument/2006/relationships/image" Target="../media/image80.png"/><Relationship Id="rId14" Type="http://schemas.openxmlformats.org/officeDocument/2006/relationships/image" Target="../media/image36.png"/><Relationship Id="rId22" Type="http://schemas.openxmlformats.org/officeDocument/2006/relationships/image" Target="../media/image88.png"/><Relationship Id="rId27" Type="http://schemas.openxmlformats.org/officeDocument/2006/relationships/image" Target="../media/image9.png"/><Relationship Id="rId30" Type="http://schemas.openxmlformats.org/officeDocument/2006/relationships/image" Target="../media/image48.png"/><Relationship Id="rId35" Type="http://schemas.openxmlformats.org/officeDocument/2006/relationships/image" Target="../media/image93.png"/><Relationship Id="rId43" Type="http://schemas.openxmlformats.org/officeDocument/2006/relationships/image" Target="../media/image25.png"/><Relationship Id="rId48" Type="http://schemas.openxmlformats.org/officeDocument/2006/relationships/image" Target="../media/image101.png"/><Relationship Id="rId8" Type="http://schemas.openxmlformats.org/officeDocument/2006/relationships/image" Target="../media/image7.png"/><Relationship Id="rId51" Type="http://schemas.openxmlformats.org/officeDocument/2006/relationships/image" Target="../media/image103.png"/><Relationship Id="rId3" Type="http://schemas.openxmlformats.org/officeDocument/2006/relationships/image" Target="../media/image5.gif"/><Relationship Id="rId12" Type="http://schemas.openxmlformats.org/officeDocument/2006/relationships/image" Target="../media/image104.png"/><Relationship Id="rId17" Type="http://schemas.openxmlformats.org/officeDocument/2006/relationships/image" Target="../media/image8.png"/><Relationship Id="rId25" Type="http://schemas.openxmlformats.org/officeDocument/2006/relationships/image" Target="../media/image90.png"/><Relationship Id="rId33" Type="http://schemas.openxmlformats.org/officeDocument/2006/relationships/image" Target="../media/image13.png"/><Relationship Id="rId38" Type="http://schemas.openxmlformats.org/officeDocument/2006/relationships/image" Target="../media/image95.png"/><Relationship Id="rId46" Type="http://schemas.openxmlformats.org/officeDocument/2006/relationships/image" Target="../media/image100.png"/><Relationship Id="rId20" Type="http://schemas.openxmlformats.org/officeDocument/2006/relationships/image" Target="../media/image86.png"/><Relationship Id="rId41" Type="http://schemas.openxmlformats.org/officeDocument/2006/relationships/image" Target="../media/image96.png"/><Relationship Id="rId54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5" Type="http://schemas.openxmlformats.org/officeDocument/2006/relationships/image" Target="../media/image83.png"/><Relationship Id="rId23" Type="http://schemas.openxmlformats.org/officeDocument/2006/relationships/image" Target="../media/image21.png"/><Relationship Id="rId28" Type="http://schemas.openxmlformats.org/officeDocument/2006/relationships/image" Target="../media/image91.png"/><Relationship Id="rId36" Type="http://schemas.openxmlformats.org/officeDocument/2006/relationships/image" Target="../media/image24.png"/><Relationship Id="rId49" Type="http://schemas.openxmlformats.org/officeDocument/2006/relationships/image" Target="../media/image102.png"/></Relationships>
</file>

<file path=ppt/slides/_rels/slide2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44.png"/><Relationship Id="rId21" Type="http://schemas.openxmlformats.org/officeDocument/2006/relationships/image" Target="../media/image139.png"/><Relationship Id="rId42" Type="http://schemas.openxmlformats.org/officeDocument/2006/relationships/image" Target="../media/image159.png"/><Relationship Id="rId47" Type="http://schemas.openxmlformats.org/officeDocument/2006/relationships/image" Target="../media/image164.png"/><Relationship Id="rId63" Type="http://schemas.openxmlformats.org/officeDocument/2006/relationships/image" Target="../media/image180.png"/><Relationship Id="rId68" Type="http://schemas.openxmlformats.org/officeDocument/2006/relationships/image" Target="../media/image185.png"/><Relationship Id="rId84" Type="http://schemas.openxmlformats.org/officeDocument/2006/relationships/image" Target="../media/image201.png"/><Relationship Id="rId89" Type="http://schemas.openxmlformats.org/officeDocument/2006/relationships/image" Target="../media/image206.png"/><Relationship Id="rId16" Type="http://schemas.openxmlformats.org/officeDocument/2006/relationships/image" Target="../media/image134.png"/><Relationship Id="rId11" Type="http://schemas.openxmlformats.org/officeDocument/2006/relationships/image" Target="../media/image129.png"/><Relationship Id="rId32" Type="http://schemas.openxmlformats.org/officeDocument/2006/relationships/image" Target="../media/image98.png"/><Relationship Id="rId37" Type="http://schemas.openxmlformats.org/officeDocument/2006/relationships/image" Target="../media/image154.png"/><Relationship Id="rId53" Type="http://schemas.openxmlformats.org/officeDocument/2006/relationships/image" Target="../media/image170.png"/><Relationship Id="rId58" Type="http://schemas.openxmlformats.org/officeDocument/2006/relationships/image" Target="../media/image175.png"/><Relationship Id="rId74" Type="http://schemas.openxmlformats.org/officeDocument/2006/relationships/image" Target="../media/image191.png"/><Relationship Id="rId79" Type="http://schemas.openxmlformats.org/officeDocument/2006/relationships/image" Target="../media/image196.png"/><Relationship Id="rId5" Type="http://schemas.openxmlformats.org/officeDocument/2006/relationships/image" Target="../media/image125.png"/><Relationship Id="rId90" Type="http://schemas.openxmlformats.org/officeDocument/2006/relationships/image" Target="../media/image207.png"/><Relationship Id="rId95" Type="http://schemas.openxmlformats.org/officeDocument/2006/relationships/image" Target="../media/image212.png"/><Relationship Id="rId22" Type="http://schemas.openxmlformats.org/officeDocument/2006/relationships/image" Target="../media/image140.png"/><Relationship Id="rId27" Type="http://schemas.openxmlformats.org/officeDocument/2006/relationships/image" Target="../media/image145.png"/><Relationship Id="rId43" Type="http://schemas.openxmlformats.org/officeDocument/2006/relationships/image" Target="../media/image160.png"/><Relationship Id="rId48" Type="http://schemas.openxmlformats.org/officeDocument/2006/relationships/image" Target="../media/image165.png"/><Relationship Id="rId64" Type="http://schemas.openxmlformats.org/officeDocument/2006/relationships/image" Target="../media/image181.png"/><Relationship Id="rId69" Type="http://schemas.openxmlformats.org/officeDocument/2006/relationships/image" Target="../media/image186.png"/><Relationship Id="rId80" Type="http://schemas.openxmlformats.org/officeDocument/2006/relationships/image" Target="../media/image197.png"/><Relationship Id="rId85" Type="http://schemas.openxmlformats.org/officeDocument/2006/relationships/image" Target="../media/image202.png"/><Relationship Id="rId3" Type="http://schemas.openxmlformats.org/officeDocument/2006/relationships/image" Target="../media/image62.png"/><Relationship Id="rId12" Type="http://schemas.openxmlformats.org/officeDocument/2006/relationships/image" Target="../media/image130.png"/><Relationship Id="rId17" Type="http://schemas.openxmlformats.org/officeDocument/2006/relationships/image" Target="../media/image135.png"/><Relationship Id="rId25" Type="http://schemas.openxmlformats.org/officeDocument/2006/relationships/image" Target="../media/image143.png"/><Relationship Id="rId33" Type="http://schemas.openxmlformats.org/officeDocument/2006/relationships/image" Target="../media/image150.png"/><Relationship Id="rId38" Type="http://schemas.openxmlformats.org/officeDocument/2006/relationships/image" Target="../media/image155.png"/><Relationship Id="rId46" Type="http://schemas.openxmlformats.org/officeDocument/2006/relationships/image" Target="../media/image163.png"/><Relationship Id="rId59" Type="http://schemas.openxmlformats.org/officeDocument/2006/relationships/image" Target="../media/image176.png"/><Relationship Id="rId67" Type="http://schemas.openxmlformats.org/officeDocument/2006/relationships/image" Target="../media/image184.png"/><Relationship Id="rId20" Type="http://schemas.openxmlformats.org/officeDocument/2006/relationships/image" Target="../media/image138.png"/><Relationship Id="rId41" Type="http://schemas.openxmlformats.org/officeDocument/2006/relationships/image" Target="../media/image158.png"/><Relationship Id="rId54" Type="http://schemas.openxmlformats.org/officeDocument/2006/relationships/image" Target="../media/image171.png"/><Relationship Id="rId62" Type="http://schemas.openxmlformats.org/officeDocument/2006/relationships/image" Target="../media/image179.png"/><Relationship Id="rId70" Type="http://schemas.openxmlformats.org/officeDocument/2006/relationships/image" Target="../media/image187.png"/><Relationship Id="rId75" Type="http://schemas.openxmlformats.org/officeDocument/2006/relationships/image" Target="../media/image192.png"/><Relationship Id="rId83" Type="http://schemas.openxmlformats.org/officeDocument/2006/relationships/image" Target="../media/image200.png"/><Relationship Id="rId88" Type="http://schemas.openxmlformats.org/officeDocument/2006/relationships/image" Target="../media/image205.png"/><Relationship Id="rId91" Type="http://schemas.openxmlformats.org/officeDocument/2006/relationships/image" Target="../media/image208.png"/><Relationship Id="rId96" Type="http://schemas.openxmlformats.org/officeDocument/2006/relationships/image" Target="../media/image2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6.png"/><Relationship Id="rId15" Type="http://schemas.openxmlformats.org/officeDocument/2006/relationships/image" Target="../media/image133.gif"/><Relationship Id="rId23" Type="http://schemas.openxmlformats.org/officeDocument/2006/relationships/image" Target="../media/image141.png"/><Relationship Id="rId28" Type="http://schemas.openxmlformats.org/officeDocument/2006/relationships/image" Target="../media/image146.png"/><Relationship Id="rId36" Type="http://schemas.openxmlformats.org/officeDocument/2006/relationships/image" Target="../media/image153.png"/><Relationship Id="rId49" Type="http://schemas.openxmlformats.org/officeDocument/2006/relationships/image" Target="../media/image166.png"/><Relationship Id="rId57" Type="http://schemas.openxmlformats.org/officeDocument/2006/relationships/image" Target="../media/image174.png"/><Relationship Id="rId10" Type="http://schemas.openxmlformats.org/officeDocument/2006/relationships/image" Target="../media/image128.png"/><Relationship Id="rId31" Type="http://schemas.openxmlformats.org/officeDocument/2006/relationships/image" Target="../media/image149.png"/><Relationship Id="rId44" Type="http://schemas.openxmlformats.org/officeDocument/2006/relationships/image" Target="../media/image161.png"/><Relationship Id="rId52" Type="http://schemas.openxmlformats.org/officeDocument/2006/relationships/image" Target="../media/image169.png"/><Relationship Id="rId60" Type="http://schemas.openxmlformats.org/officeDocument/2006/relationships/image" Target="../media/image177.png"/><Relationship Id="rId65" Type="http://schemas.openxmlformats.org/officeDocument/2006/relationships/image" Target="../media/image182.png"/><Relationship Id="rId73" Type="http://schemas.openxmlformats.org/officeDocument/2006/relationships/image" Target="../media/image190.png"/><Relationship Id="rId78" Type="http://schemas.openxmlformats.org/officeDocument/2006/relationships/image" Target="../media/image195.png"/><Relationship Id="rId81" Type="http://schemas.openxmlformats.org/officeDocument/2006/relationships/image" Target="../media/image198.png"/><Relationship Id="rId86" Type="http://schemas.openxmlformats.org/officeDocument/2006/relationships/image" Target="../media/image203.png"/><Relationship Id="rId94" Type="http://schemas.openxmlformats.org/officeDocument/2006/relationships/image" Target="../media/image211.png"/><Relationship Id="rId99" Type="http://schemas.openxmlformats.org/officeDocument/2006/relationships/image" Target="../media/image216.png"/><Relationship Id="rId4" Type="http://schemas.openxmlformats.org/officeDocument/2006/relationships/image" Target="../media/image124.png"/><Relationship Id="rId9" Type="http://schemas.openxmlformats.org/officeDocument/2006/relationships/image" Target="../media/image39.png"/><Relationship Id="rId13" Type="http://schemas.openxmlformats.org/officeDocument/2006/relationships/image" Target="../media/image131.png"/><Relationship Id="rId18" Type="http://schemas.openxmlformats.org/officeDocument/2006/relationships/image" Target="../media/image136.png"/><Relationship Id="rId39" Type="http://schemas.openxmlformats.org/officeDocument/2006/relationships/image" Target="../media/image156.png"/><Relationship Id="rId34" Type="http://schemas.openxmlformats.org/officeDocument/2006/relationships/image" Target="../media/image151.png"/><Relationship Id="rId50" Type="http://schemas.openxmlformats.org/officeDocument/2006/relationships/image" Target="../media/image167.png"/><Relationship Id="rId55" Type="http://schemas.openxmlformats.org/officeDocument/2006/relationships/image" Target="../media/image172.png"/><Relationship Id="rId76" Type="http://schemas.openxmlformats.org/officeDocument/2006/relationships/image" Target="../media/image193.png"/><Relationship Id="rId97" Type="http://schemas.openxmlformats.org/officeDocument/2006/relationships/image" Target="../media/image214.png"/><Relationship Id="rId7" Type="http://schemas.openxmlformats.org/officeDocument/2006/relationships/image" Target="../media/image127.png"/><Relationship Id="rId71" Type="http://schemas.openxmlformats.org/officeDocument/2006/relationships/image" Target="../media/image188.png"/><Relationship Id="rId92" Type="http://schemas.openxmlformats.org/officeDocument/2006/relationships/image" Target="../media/image209.png"/><Relationship Id="rId2" Type="http://schemas.openxmlformats.org/officeDocument/2006/relationships/notesSlide" Target="../notesSlides/notesSlide20.xml"/><Relationship Id="rId29" Type="http://schemas.openxmlformats.org/officeDocument/2006/relationships/image" Target="../media/image147.png"/><Relationship Id="rId24" Type="http://schemas.openxmlformats.org/officeDocument/2006/relationships/image" Target="../media/image142.png"/><Relationship Id="rId40" Type="http://schemas.openxmlformats.org/officeDocument/2006/relationships/image" Target="../media/image157.png"/><Relationship Id="rId45" Type="http://schemas.openxmlformats.org/officeDocument/2006/relationships/image" Target="../media/image162.png"/><Relationship Id="rId66" Type="http://schemas.openxmlformats.org/officeDocument/2006/relationships/image" Target="../media/image183.png"/><Relationship Id="rId87" Type="http://schemas.openxmlformats.org/officeDocument/2006/relationships/image" Target="../media/image204.png"/><Relationship Id="rId61" Type="http://schemas.openxmlformats.org/officeDocument/2006/relationships/image" Target="../media/image178.png"/><Relationship Id="rId82" Type="http://schemas.openxmlformats.org/officeDocument/2006/relationships/image" Target="../media/image199.png"/><Relationship Id="rId19" Type="http://schemas.openxmlformats.org/officeDocument/2006/relationships/image" Target="../media/image137.png"/><Relationship Id="rId14" Type="http://schemas.openxmlformats.org/officeDocument/2006/relationships/image" Target="../media/image132.png"/><Relationship Id="rId30" Type="http://schemas.openxmlformats.org/officeDocument/2006/relationships/image" Target="../media/image148.png"/><Relationship Id="rId35" Type="http://schemas.openxmlformats.org/officeDocument/2006/relationships/image" Target="../media/image152.png"/><Relationship Id="rId56" Type="http://schemas.openxmlformats.org/officeDocument/2006/relationships/image" Target="../media/image173.png"/><Relationship Id="rId77" Type="http://schemas.openxmlformats.org/officeDocument/2006/relationships/image" Target="../media/image194.png"/><Relationship Id="rId8" Type="http://schemas.openxmlformats.org/officeDocument/2006/relationships/image" Target="../media/image38.png"/><Relationship Id="rId51" Type="http://schemas.openxmlformats.org/officeDocument/2006/relationships/image" Target="../media/image168.png"/><Relationship Id="rId72" Type="http://schemas.openxmlformats.org/officeDocument/2006/relationships/image" Target="../media/image189.png"/><Relationship Id="rId93" Type="http://schemas.openxmlformats.org/officeDocument/2006/relationships/image" Target="../media/image210.png"/><Relationship Id="rId98" Type="http://schemas.openxmlformats.org/officeDocument/2006/relationships/image" Target="../media/image21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c/simintech" TargetMode="External"/><Relationship Id="rId3" Type="http://schemas.openxmlformats.org/officeDocument/2006/relationships/hyperlink" Target="mailto:i.kolotyrkin@3v-services.com" TargetMode="External"/><Relationship Id="rId7" Type="http://schemas.openxmlformats.org/officeDocument/2006/relationships/image" Target="../media/image4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hyperlink" Target="https://vk.com/simintech" TargetMode="External"/><Relationship Id="rId4" Type="http://schemas.openxmlformats.org/officeDocument/2006/relationships/hyperlink" Target="http://simintech.ru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jpeg"/><Relationship Id="rId10" Type="http://schemas.openxmlformats.org/officeDocument/2006/relationships/image" Target="../media/image38.png"/><Relationship Id="rId4" Type="http://schemas.openxmlformats.org/officeDocument/2006/relationships/image" Target="../media/image32.jpg"/><Relationship Id="rId9" Type="http://schemas.openxmlformats.org/officeDocument/2006/relationships/image" Target="../media/image3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g"/><Relationship Id="rId13" Type="http://schemas.openxmlformats.org/officeDocument/2006/relationships/image" Target="../media/image11.png"/><Relationship Id="rId18" Type="http://schemas.openxmlformats.org/officeDocument/2006/relationships/image" Target="../media/image49.png"/><Relationship Id="rId3" Type="http://schemas.openxmlformats.org/officeDocument/2006/relationships/image" Target="../media/image42.gif"/><Relationship Id="rId21" Type="http://schemas.openxmlformats.org/officeDocument/2006/relationships/image" Target="../media/image52.png"/><Relationship Id="rId7" Type="http://schemas.openxmlformats.org/officeDocument/2006/relationships/image" Target="../media/image45.png"/><Relationship Id="rId12" Type="http://schemas.openxmlformats.org/officeDocument/2006/relationships/image" Target="../media/image13.png"/><Relationship Id="rId17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9.png"/><Relationship Id="rId20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11" Type="http://schemas.openxmlformats.org/officeDocument/2006/relationships/image" Target="../media/image17.png"/><Relationship Id="rId5" Type="http://schemas.openxmlformats.org/officeDocument/2006/relationships/image" Target="../media/image43.png"/><Relationship Id="rId15" Type="http://schemas.openxmlformats.org/officeDocument/2006/relationships/image" Target="../media/image10.png"/><Relationship Id="rId10" Type="http://schemas.openxmlformats.org/officeDocument/2006/relationships/image" Target="../media/image16.png"/><Relationship Id="rId19" Type="http://schemas.openxmlformats.org/officeDocument/2006/relationships/image" Target="../media/image50.png"/><Relationship Id="rId4" Type="http://schemas.openxmlformats.org/officeDocument/2006/relationships/image" Target="../media/image6.png"/><Relationship Id="rId9" Type="http://schemas.openxmlformats.org/officeDocument/2006/relationships/image" Target="../media/image47.png"/><Relationship Id="rId14" Type="http://schemas.openxmlformats.org/officeDocument/2006/relationships/image" Target="../media/image48.png"/><Relationship Id="rId22" Type="http://schemas.openxmlformats.org/officeDocument/2006/relationships/image" Target="../media/image5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13" Type="http://schemas.openxmlformats.org/officeDocument/2006/relationships/image" Target="../media/image35.jpeg"/><Relationship Id="rId18" Type="http://schemas.openxmlformats.org/officeDocument/2006/relationships/image" Target="../media/image63.png"/><Relationship Id="rId3" Type="http://schemas.openxmlformats.org/officeDocument/2006/relationships/image" Target="../media/image1.jpeg"/><Relationship Id="rId21" Type="http://schemas.openxmlformats.org/officeDocument/2006/relationships/image" Target="../media/image64.bin"/><Relationship Id="rId7" Type="http://schemas.openxmlformats.org/officeDocument/2006/relationships/image" Target="../media/image56.PNG"/><Relationship Id="rId12" Type="http://schemas.openxmlformats.org/officeDocument/2006/relationships/image" Target="../media/image61.jpeg"/><Relationship Id="rId17" Type="http://schemas.openxmlformats.org/officeDocument/2006/relationships/image" Target="../media/image38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2.png"/><Relationship Id="rId20" Type="http://schemas.openxmlformats.org/officeDocument/2006/relationships/image" Target="../media/image39.png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7.png"/><Relationship Id="rId11" Type="http://schemas.openxmlformats.org/officeDocument/2006/relationships/image" Target="../media/image60.PNG"/><Relationship Id="rId5" Type="http://schemas.openxmlformats.org/officeDocument/2006/relationships/image" Target="../media/image55.png"/><Relationship Id="rId15" Type="http://schemas.openxmlformats.org/officeDocument/2006/relationships/image" Target="../media/image37.jpeg"/><Relationship Id="rId10" Type="http://schemas.openxmlformats.org/officeDocument/2006/relationships/image" Target="../media/image59.PNG"/><Relationship Id="rId19" Type="http://schemas.openxmlformats.org/officeDocument/2006/relationships/image" Target="../media/image31.png"/><Relationship Id="rId4" Type="http://schemas.openxmlformats.org/officeDocument/2006/relationships/image" Target="../media/image54.PNG"/><Relationship Id="rId9" Type="http://schemas.openxmlformats.org/officeDocument/2006/relationships/image" Target="../media/image58.jpg"/><Relationship Id="rId14" Type="http://schemas.openxmlformats.org/officeDocument/2006/relationships/image" Target="../media/image36.png"/><Relationship Id="rId22" Type="http://schemas.openxmlformats.org/officeDocument/2006/relationships/image" Target="../media/image6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129726-8AB4-4450-AA75-0DAA191F5575}"/>
              </a:ext>
            </a:extLst>
          </p:cNvPr>
          <p:cNvSpPr txBox="1">
            <a:spLocks/>
          </p:cNvSpPr>
          <p:nvPr/>
        </p:nvSpPr>
        <p:spPr>
          <a:xfrm>
            <a:off x="394283" y="2786338"/>
            <a:ext cx="8355434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40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SimInTech</a:t>
            </a:r>
            <a:r>
              <a:rPr lang="ru-RU" sz="40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40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российская</a:t>
            </a:r>
            <a:r>
              <a:rPr lang="en-US" sz="40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платформа математического моделирования</a:t>
            </a:r>
          </a:p>
          <a:p>
            <a:pPr algn="ctr">
              <a:spcBef>
                <a:spcPct val="0"/>
              </a:spcBef>
              <a:defRPr/>
            </a:pPr>
            <a:endParaRPr lang="ru-RU" sz="2400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defRPr/>
            </a:pPr>
            <a:r>
              <a:rPr lang="ru-RU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C628A6D-C8DF-48E9-BA8F-477E6141ACCE}"/>
              </a:ext>
            </a:extLst>
          </p:cNvPr>
          <p:cNvSpPr/>
          <p:nvPr/>
        </p:nvSpPr>
        <p:spPr>
          <a:xfrm>
            <a:off x="-1" y="6199149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ООО «ЗВ Сервис» </a:t>
            </a:r>
          </a:p>
          <a:p>
            <a:pPr algn="ctr"/>
            <a:r>
              <a:rPr lang="ru-RU" sz="16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</a:t>
            </a:r>
            <a:r>
              <a:rPr lang="en-US" sz="16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1600" b="1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0A17AF3-15B7-4439-B93A-A6B8DBDEE537}"/>
              </a:ext>
            </a:extLst>
          </p:cNvPr>
          <p:cNvSpPr txBox="1"/>
          <p:nvPr/>
        </p:nvSpPr>
        <p:spPr>
          <a:xfrm>
            <a:off x="5436464" y="5536241"/>
            <a:ext cx="17588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vk.com/simintech</a:t>
            </a:r>
            <a:endParaRPr lang="ru-RU" sz="1600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4A1823A-221D-4FB9-94C6-3E8DAE711A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6464" y="5525518"/>
            <a:ext cx="360000" cy="360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A1FBD79-7847-4302-B750-40C81083B8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8146" y="5504072"/>
            <a:ext cx="360000" cy="360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99012F1-E40B-40D3-8F50-F3B9A836CE7B}"/>
              </a:ext>
            </a:extLst>
          </p:cNvPr>
          <p:cNvSpPr txBox="1"/>
          <p:nvPr/>
        </p:nvSpPr>
        <p:spPr>
          <a:xfrm>
            <a:off x="2288146" y="5514795"/>
            <a:ext cx="24432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youtube.com/c/simintech</a:t>
            </a:r>
            <a:endParaRPr lang="ru-RU" sz="1600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72578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533400"/>
          </a:xfrm>
        </p:spPr>
        <p:txBody>
          <a:bodyPr anchor="b">
            <a:noAutofit/>
          </a:bodyPr>
          <a:lstStyle/>
          <a:p>
            <a:r>
              <a:rPr lang="ru-RU" sz="32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Наука на службу инженерам!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520" y="772494"/>
            <a:ext cx="8640960" cy="646331"/>
          </a:xfrm>
          <a:prstGeom prst="rect">
            <a:avLst/>
          </a:prstGeom>
          <a:solidFill>
            <a:srgbClr val="0C0A56"/>
          </a:solidFill>
          <a:ln>
            <a:noFill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spcCol="0" rtlCol="0">
            <a:spAutoFit/>
          </a:bodyPr>
          <a:lstStyle/>
          <a:p>
            <a:pPr marL="90000" algn="ctr"/>
            <a:r>
              <a:rPr lang="en-US" dirty="0">
                <a:solidFill>
                  <a:srgbClr val="FFD8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SimInTech</a:t>
            </a:r>
            <a:r>
              <a:rPr lang="ru-RU" dirty="0">
                <a:solidFill>
                  <a:srgbClr val="FFD8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отображает в инженерном инструменте для проектирования научные знания о математическом представлении физических процессов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27567" y="4450256"/>
            <a:ext cx="8448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</a:rPr>
              <a:t>2</a:t>
            </a:r>
            <a:r>
              <a:rPr lang="de-DE" sz="1600" b="1" dirty="0">
                <a:solidFill>
                  <a:schemeClr val="bg1"/>
                </a:solidFill>
              </a:rPr>
              <a:t>0%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3455" y="2985314"/>
            <a:ext cx="2855058" cy="523220"/>
          </a:xfrm>
          <a:prstGeom prst="rect">
            <a:avLst/>
          </a:prstGeom>
          <a:solidFill>
            <a:srgbClr val="FFD85D"/>
          </a:solidFill>
          <a:ln>
            <a:solidFill>
              <a:srgbClr val="0C0A5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Модель системы </a:t>
            </a:r>
          </a:p>
          <a:p>
            <a:pPr algn="ctr"/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(принципиальная схема)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56667" y="1418825"/>
            <a:ext cx="3263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3903C"/>
              </a:buClr>
            </a:pPr>
            <a:r>
              <a:rPr lang="ru-RU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Инженерное применение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164134" y="6156012"/>
            <a:ext cx="2823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3903C"/>
              </a:buClr>
            </a:pPr>
            <a:r>
              <a:rPr lang="ru-RU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Научные знания</a:t>
            </a:r>
          </a:p>
        </p:txBody>
      </p:sp>
      <p:sp>
        <p:nvSpPr>
          <p:cNvPr id="39" name="Нижний колонтитул 38"/>
          <p:cNvSpPr>
            <a:spLocks noGrp="1"/>
          </p:cNvSpPr>
          <p:nvPr>
            <p:ph type="ftr" sz="quarter" idx="11"/>
          </p:nvPr>
        </p:nvSpPr>
        <p:spPr>
          <a:xfrm>
            <a:off x="3124200" y="6212334"/>
            <a:ext cx="2895600" cy="365125"/>
          </a:xfrm>
        </p:spPr>
        <p:txBody>
          <a:bodyPr/>
          <a:lstStyle/>
          <a:p>
            <a:fld id="{6DEA0014-6D33-46D2-8ABF-D2AC7E4E2C40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643455" y="5373216"/>
            <a:ext cx="2855058" cy="523220"/>
          </a:xfrm>
          <a:prstGeom prst="rect">
            <a:avLst/>
          </a:prstGeom>
          <a:solidFill>
            <a:srgbClr val="FFD85D"/>
          </a:solidFill>
          <a:ln>
            <a:solidFill>
              <a:srgbClr val="0C0A5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Модель физических процессов</a:t>
            </a:r>
          </a:p>
          <a:p>
            <a:pPr algn="ctr"/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(математический вид)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643455" y="4200245"/>
            <a:ext cx="2855058" cy="523220"/>
          </a:xfrm>
          <a:prstGeom prst="rect">
            <a:avLst/>
          </a:prstGeom>
          <a:solidFill>
            <a:srgbClr val="FFD85D"/>
          </a:solidFill>
          <a:ln>
            <a:solidFill>
              <a:srgbClr val="0C0A5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Модель элементов</a:t>
            </a:r>
          </a:p>
          <a:p>
            <a:pPr algn="ctr"/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(библиотека объектов) </a:t>
            </a:r>
          </a:p>
        </p:txBody>
      </p:sp>
      <p:cxnSp>
        <p:nvCxnSpPr>
          <p:cNvPr id="100" name="Прямая со стрелкой 99"/>
          <p:cNvCxnSpPr/>
          <p:nvPr/>
        </p:nvCxnSpPr>
        <p:spPr>
          <a:xfrm flipV="1">
            <a:off x="395536" y="1772816"/>
            <a:ext cx="0" cy="4320000"/>
          </a:xfrm>
          <a:prstGeom prst="straightConnector1">
            <a:avLst/>
          </a:prstGeom>
          <a:solidFill>
            <a:srgbClr val="FFD85D"/>
          </a:solidFill>
          <a:ln w="28575">
            <a:solidFill>
              <a:srgbClr val="0C0A56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pic>
        <p:nvPicPr>
          <p:cNvPr id="5" name="Изображение 6" descr="Снимок экрана 2014-11-02 в 19.26.48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7904" y="4290349"/>
            <a:ext cx="2616311" cy="218771"/>
          </a:xfrm>
          <a:prstGeom prst="rect">
            <a:avLst/>
          </a:prstGeom>
          <a:ln>
            <a:noFill/>
          </a:ln>
          <a:effectLst>
            <a:outerShdw blurRad="254000" dist="63500" dir="2700000" algn="tl" rotWithShape="0">
              <a:srgbClr val="333333">
                <a:alpha val="75000"/>
              </a:srgbClr>
            </a:outerShdw>
          </a:effectLst>
        </p:spPr>
      </p:pic>
      <p:pic>
        <p:nvPicPr>
          <p:cNvPr id="32" name="Изображение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281"/>
          <a:stretch/>
        </p:blipFill>
        <p:spPr bwMode="auto">
          <a:xfrm>
            <a:off x="3707904" y="3910424"/>
            <a:ext cx="3085762" cy="230336"/>
          </a:xfrm>
          <a:prstGeom prst="rect">
            <a:avLst/>
          </a:prstGeom>
          <a:ln>
            <a:noFill/>
          </a:ln>
          <a:effectLst>
            <a:outerShdw blurRad="254000" dist="63500" dir="2700000" algn="tl" rotWithShape="0">
              <a:srgbClr val="333333">
                <a:alpha val="75000"/>
              </a:srgbClr>
            </a:outerShdw>
          </a:effectLst>
        </p:spPr>
      </p:pic>
      <p:pic>
        <p:nvPicPr>
          <p:cNvPr id="6" name="Изображение 4" descr="Снимок экрана 2014-11-06 в 3.27.13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8652" y="3760611"/>
            <a:ext cx="901700" cy="909011"/>
          </a:xfrm>
          <a:prstGeom prst="rect">
            <a:avLst/>
          </a:prstGeom>
          <a:ln>
            <a:noFill/>
          </a:ln>
          <a:effectLst>
            <a:outerShdw blurRad="254000" dist="63500" dir="2700000" algn="tl" rotWithShape="0">
              <a:srgbClr val="333333">
                <a:alpha val="75000"/>
              </a:srgbClr>
            </a:outerShdw>
          </a:effectLst>
        </p:spPr>
      </p:pic>
      <p:pic>
        <p:nvPicPr>
          <p:cNvPr id="47" name="Принципиальная с.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14543" y="1916832"/>
            <a:ext cx="1681793" cy="900000"/>
          </a:xfrm>
          <a:prstGeom prst="rect">
            <a:avLst/>
          </a:prstGeom>
          <a:ln>
            <a:noFill/>
          </a:ln>
          <a:effectLst>
            <a:outerShdw blurRad="254000" dist="63500" dir="2700000" algn="tl" rotWithShape="0">
              <a:srgbClr val="333333">
                <a:alpha val="75000"/>
              </a:srgbClr>
            </a:outerShdw>
          </a:effectLst>
        </p:spPr>
      </p:pic>
      <p:pic>
        <p:nvPicPr>
          <p:cNvPr id="31" name="Принципиальная с.3" descr="Снимок экрана 2014-09-28 в 11.08.06.pn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86"/>
          <a:stretch/>
        </p:blipFill>
        <p:spPr>
          <a:xfrm>
            <a:off x="5894186" y="2861225"/>
            <a:ext cx="1702150" cy="684000"/>
          </a:xfrm>
          <a:prstGeom prst="rect">
            <a:avLst/>
          </a:prstGeom>
          <a:ln>
            <a:noFill/>
          </a:ln>
          <a:effectLst>
            <a:outerShdw blurRad="254000" dist="63500" dir="2700000" algn="tl" rotWithShape="0">
              <a:srgbClr val="333333">
                <a:alpha val="75000"/>
              </a:srgbClr>
            </a:outerShdw>
          </a:effectLst>
        </p:spPr>
      </p:pic>
      <p:pic>
        <p:nvPicPr>
          <p:cNvPr id="30" name="Принципиальная с.1" descr="Схема гидравлика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4128" y="1872452"/>
            <a:ext cx="1980000" cy="1686872"/>
          </a:xfrm>
          <a:prstGeom prst="rect">
            <a:avLst/>
          </a:prstGeom>
          <a:ln>
            <a:noFill/>
          </a:ln>
          <a:effectLst>
            <a:outerShdw blurRad="254000" dist="63500" dir="2700000" algn="tl" rotWithShape="0">
              <a:srgbClr val="333333">
                <a:alpha val="75000"/>
              </a:srgbClr>
            </a:outerShdw>
          </a:effectLst>
        </p:spPr>
      </p:pic>
      <p:sp>
        <p:nvSpPr>
          <p:cNvPr id="37" name="Прямоугольник 36"/>
          <p:cNvSpPr/>
          <p:nvPr/>
        </p:nvSpPr>
        <p:spPr>
          <a:xfrm>
            <a:off x="643455" y="1932678"/>
            <a:ext cx="2855058" cy="523220"/>
          </a:xfrm>
          <a:prstGeom prst="rect">
            <a:avLst/>
          </a:prstGeom>
          <a:solidFill>
            <a:srgbClr val="FFD85D"/>
          </a:solidFill>
          <a:ln>
            <a:solidFill>
              <a:srgbClr val="0C0A5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Комплексная модель объекта (принципиальная схема)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740352" y="1418824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3903C"/>
              </a:buClr>
            </a:pPr>
            <a:r>
              <a:rPr lang="ru-RU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Продукт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611560" y="4833304"/>
            <a:ext cx="8280920" cy="1252202"/>
          </a:xfrm>
          <a:prstGeom prst="rect">
            <a:avLst/>
          </a:prstGeom>
          <a:noFill/>
          <a:ln w="25400">
            <a:solidFill>
              <a:srgbClr val="0C0A5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buClr>
                <a:srgbClr val="F3903C"/>
              </a:buClr>
            </a:pPr>
            <a:endParaRPr lang="ru-RU" b="1" dirty="0">
              <a:solidFill>
                <a:srgbClr val="2C3C7D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11562" y="3659379"/>
            <a:ext cx="7436682" cy="1111475"/>
          </a:xfrm>
          <a:prstGeom prst="rect">
            <a:avLst/>
          </a:prstGeom>
          <a:noFill/>
          <a:ln w="25400">
            <a:solidFill>
              <a:srgbClr val="0C0A5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buClr>
                <a:srgbClr val="F3903C"/>
              </a:buClr>
            </a:pPr>
            <a:endParaRPr lang="ru-RU" b="1" dirty="0">
              <a:solidFill>
                <a:srgbClr val="2C3C7D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11561" y="1859751"/>
            <a:ext cx="7436683" cy="1744213"/>
          </a:xfrm>
          <a:prstGeom prst="rect">
            <a:avLst/>
          </a:prstGeom>
          <a:noFill/>
          <a:ln w="25400">
            <a:solidFill>
              <a:srgbClr val="0C0A5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buClr>
                <a:srgbClr val="F3903C"/>
              </a:buClr>
            </a:pPr>
            <a:endParaRPr lang="ru-RU" b="1" dirty="0">
              <a:solidFill>
                <a:srgbClr val="2C3C7D"/>
              </a:solidFill>
            </a:endParaRPr>
          </a:p>
        </p:txBody>
      </p:sp>
      <p:sp>
        <p:nvSpPr>
          <p:cNvPr id="54" name="Right Arrow 12">
            <a:extLst>
              <a:ext uri="{FF2B5EF4-FFF2-40B4-BE49-F238E27FC236}">
                <a16:creationId xmlns:a16="http://schemas.microsoft.com/office/drawing/2014/main" id="{239678CF-50D3-2F1C-63DD-594F3326F759}"/>
              </a:ext>
            </a:extLst>
          </p:cNvPr>
          <p:cNvSpPr/>
          <p:nvPr/>
        </p:nvSpPr>
        <p:spPr>
          <a:xfrm rot="16200000">
            <a:off x="1872000" y="2556000"/>
            <a:ext cx="432000" cy="360000"/>
          </a:xfrm>
          <a:prstGeom prst="rightArrow">
            <a:avLst/>
          </a:prstGeom>
          <a:solidFill>
            <a:srgbClr val="0C0A56"/>
          </a:solidFill>
          <a:ln w="19050">
            <a:solidFill>
              <a:srgbClr val="0C0A5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5" name="Right Arrow 12">
            <a:extLst>
              <a:ext uri="{FF2B5EF4-FFF2-40B4-BE49-F238E27FC236}">
                <a16:creationId xmlns:a16="http://schemas.microsoft.com/office/drawing/2014/main" id="{D771028D-B3B4-AB9F-AEA1-FA4F3F2AEA04}"/>
              </a:ext>
            </a:extLst>
          </p:cNvPr>
          <p:cNvSpPr/>
          <p:nvPr/>
        </p:nvSpPr>
        <p:spPr>
          <a:xfrm rot="16200000">
            <a:off x="1854984" y="3764910"/>
            <a:ext cx="432000" cy="360000"/>
          </a:xfrm>
          <a:prstGeom prst="rightArrow">
            <a:avLst/>
          </a:prstGeom>
          <a:solidFill>
            <a:srgbClr val="0C0A56"/>
          </a:solidFill>
          <a:ln w="19050">
            <a:solidFill>
              <a:srgbClr val="0C0A5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6" name="Right Arrow 12">
            <a:extLst>
              <a:ext uri="{FF2B5EF4-FFF2-40B4-BE49-F238E27FC236}">
                <a16:creationId xmlns:a16="http://schemas.microsoft.com/office/drawing/2014/main" id="{8E4AFA63-E70E-5762-0025-8EA8E58DF961}"/>
              </a:ext>
            </a:extLst>
          </p:cNvPr>
          <p:cNvSpPr/>
          <p:nvPr/>
        </p:nvSpPr>
        <p:spPr>
          <a:xfrm rot="16200000">
            <a:off x="1854984" y="4933640"/>
            <a:ext cx="432000" cy="360000"/>
          </a:xfrm>
          <a:prstGeom prst="rightArrow">
            <a:avLst/>
          </a:prstGeom>
          <a:solidFill>
            <a:srgbClr val="0C0A56"/>
          </a:solidFill>
          <a:ln w="19050">
            <a:solidFill>
              <a:srgbClr val="0C0A5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63" name="Изображение 11" descr="Снимок экрана 2014-11-06 в 3.58.12.png">
            <a:extLst>
              <a:ext uri="{FF2B5EF4-FFF2-40B4-BE49-F238E27FC236}">
                <a16:creationId xmlns:a16="http://schemas.microsoft.com/office/drawing/2014/main" id="{11ADB3F5-FBE5-AFAF-652C-F1B2C4D2D2B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8104" y="4941168"/>
            <a:ext cx="1299288" cy="1036805"/>
          </a:xfrm>
          <a:prstGeom prst="rect">
            <a:avLst/>
          </a:prstGeom>
          <a:ln>
            <a:noFill/>
          </a:ln>
          <a:effectLst>
            <a:outerShdw blurRad="254000" dist="63500" dir="2700000" algn="tl" rotWithShape="0">
              <a:srgbClr val="333333">
                <a:alpha val="75000"/>
              </a:srgbClr>
            </a:outerShdw>
          </a:effectLst>
        </p:spPr>
      </p:pic>
      <p:pic>
        <p:nvPicPr>
          <p:cNvPr id="64" name="Изображение 8" descr="Снимок экрана 2014-11-06 в 3.26.44.png">
            <a:extLst>
              <a:ext uri="{FF2B5EF4-FFF2-40B4-BE49-F238E27FC236}">
                <a16:creationId xmlns:a16="http://schemas.microsoft.com/office/drawing/2014/main" id="{F7DDCDFC-2F7F-2A07-E236-61305E76C08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7904" y="4945745"/>
            <a:ext cx="1714672" cy="1032228"/>
          </a:xfrm>
          <a:prstGeom prst="rect">
            <a:avLst/>
          </a:prstGeom>
          <a:ln>
            <a:noFill/>
          </a:ln>
          <a:effectLst>
            <a:outerShdw blurRad="254000" dist="63500" dir="2700000" algn="tl" rotWithShape="0">
              <a:srgbClr val="333333">
                <a:alpha val="75000"/>
              </a:srgbClr>
            </a:outerShdw>
          </a:effectLst>
        </p:spPr>
      </p:pic>
      <p:pic>
        <p:nvPicPr>
          <p:cNvPr id="65" name="Изображение 7" descr="Снимок экрана 2014-11-06 в 3.26.04.png">
            <a:extLst>
              <a:ext uri="{FF2B5EF4-FFF2-40B4-BE49-F238E27FC236}">
                <a16:creationId xmlns:a16="http://schemas.microsoft.com/office/drawing/2014/main" id="{A7905A7F-7991-8DEC-FD71-3CB70B1E684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3964" y="5611477"/>
            <a:ext cx="2423763" cy="366496"/>
          </a:xfrm>
          <a:prstGeom prst="rect">
            <a:avLst/>
          </a:prstGeom>
          <a:ln>
            <a:noFill/>
          </a:ln>
          <a:effectLst>
            <a:outerShdw blurRad="254000" dist="63500" dir="2700000" algn="tl" rotWithShape="0">
              <a:srgbClr val="333333">
                <a:alpha val="75000"/>
              </a:srgbClr>
            </a:outerShdw>
          </a:effectLst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664FDA64-9BAC-10BB-8FE3-727259B2297F}"/>
              </a:ext>
            </a:extLst>
          </p:cNvPr>
          <p:cNvSpPr txBox="1"/>
          <p:nvPr/>
        </p:nvSpPr>
        <p:spPr>
          <a:xfrm>
            <a:off x="6948264" y="5211942"/>
            <a:ext cx="1932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3903C"/>
              </a:buClr>
            </a:pPr>
            <a:r>
              <a:rPr lang="ru-RU" b="1" spc="-7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Научные знания</a:t>
            </a:r>
          </a:p>
        </p:txBody>
      </p:sp>
      <p:sp>
        <p:nvSpPr>
          <p:cNvPr id="67" name="Right Arrow 12">
            <a:extLst>
              <a:ext uri="{FF2B5EF4-FFF2-40B4-BE49-F238E27FC236}">
                <a16:creationId xmlns:a16="http://schemas.microsoft.com/office/drawing/2014/main" id="{B1B66CA9-D496-E784-B652-F165D92F9957}"/>
              </a:ext>
            </a:extLst>
          </p:cNvPr>
          <p:cNvSpPr/>
          <p:nvPr/>
        </p:nvSpPr>
        <p:spPr>
          <a:xfrm rot="16200000">
            <a:off x="6728351" y="3353142"/>
            <a:ext cx="3392115" cy="360000"/>
          </a:xfrm>
          <a:prstGeom prst="rightArrow">
            <a:avLst/>
          </a:prstGeom>
          <a:solidFill>
            <a:srgbClr val="0C0A56"/>
          </a:solidFill>
          <a:ln w="19050">
            <a:solidFill>
              <a:srgbClr val="0C0A5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710133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533400"/>
          </a:xfrm>
        </p:spPr>
        <p:txBody>
          <a:bodyPr anchor="b">
            <a:noAutofit/>
          </a:bodyPr>
          <a:lstStyle/>
          <a:p>
            <a:r>
              <a:rPr lang="ru-RU" sz="32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Цифровые и реальные испытания</a:t>
            </a:r>
            <a:endParaRPr lang="en-US" sz="1200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>
          <a:xfrm>
            <a:off x="3124200" y="6350843"/>
            <a:ext cx="2895600" cy="365125"/>
          </a:xfrm>
        </p:spPr>
        <p:txBody>
          <a:bodyPr/>
          <a:lstStyle/>
          <a:p>
            <a:fld id="{72A94E18-3AAE-471B-9CD5-34435B569957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51520" y="772494"/>
            <a:ext cx="8640960" cy="646331"/>
          </a:xfrm>
          <a:prstGeom prst="rect">
            <a:avLst/>
          </a:prstGeom>
          <a:solidFill>
            <a:srgbClr val="0C0A56"/>
          </a:solidFill>
          <a:ln>
            <a:noFill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spcCol="0" rtlCol="0">
            <a:spAutoFit/>
          </a:bodyPr>
          <a:lstStyle/>
          <a:p>
            <a:pPr marL="90000" algn="ctr"/>
            <a:r>
              <a:rPr lang="ru-RU" dirty="0">
                <a:solidFill>
                  <a:srgbClr val="FFD8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Одномерная модель в </a:t>
            </a:r>
            <a:r>
              <a:rPr lang="en-US" dirty="0">
                <a:solidFill>
                  <a:srgbClr val="FFD8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SimInTech </a:t>
            </a:r>
            <a:r>
              <a:rPr lang="ru-RU" dirty="0">
                <a:solidFill>
                  <a:srgbClr val="FFD8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используется для получения  дополнительных расчетных точек виртуального эксперимента </a:t>
            </a:r>
          </a:p>
        </p:txBody>
      </p:sp>
      <p:pic>
        <p:nvPicPr>
          <p:cNvPr id="5" name="Изображение 4" descr="Снимок экрана 2018-08-14 в 16.21.5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29" y="2044982"/>
            <a:ext cx="2483383" cy="16764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5B6BA401-AC68-2765-0061-ABB423338E4E}"/>
              </a:ext>
            </a:extLst>
          </p:cNvPr>
          <p:cNvGrpSpPr/>
          <p:nvPr/>
        </p:nvGrpSpPr>
        <p:grpSpPr>
          <a:xfrm>
            <a:off x="6331548" y="2852936"/>
            <a:ext cx="2520000" cy="1766183"/>
            <a:chOff x="6228456" y="3101338"/>
            <a:chExt cx="2520000" cy="1766183"/>
          </a:xfrm>
        </p:grpSpPr>
        <p:pic>
          <p:nvPicPr>
            <p:cNvPr id="51" name="Изображение 33" descr="Снимок экрана 2016-03-18 в 5.58.32.png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72944" y="3208945"/>
              <a:ext cx="2231024" cy="165857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8" name="Прямоугольник 47"/>
            <p:cNvSpPr/>
            <p:nvPr/>
          </p:nvSpPr>
          <p:spPr>
            <a:xfrm>
              <a:off x="6228456" y="3101338"/>
              <a:ext cx="2520000" cy="1658577"/>
            </a:xfrm>
            <a:prstGeom prst="rect">
              <a:avLst/>
            </a:prstGeom>
            <a:solidFill>
              <a:srgbClr val="FFD85D">
                <a:alpha val="25000"/>
              </a:srgbClr>
            </a:solidFill>
            <a:ln>
              <a:solidFill>
                <a:srgbClr val="0C0A56"/>
              </a:solidFill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2" name="Изображение 34" descr="Снимок экрана 2016-03-18 в 6.41.16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16898" y="3318220"/>
              <a:ext cx="1724545" cy="114692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6" name="Изображение 5" descr="Снимок экрана 2018-08-14 в 16.57.59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678" y="2414264"/>
            <a:ext cx="2016598" cy="1670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5" name="TextBox 34"/>
          <p:cNvSpPr txBox="1"/>
          <p:nvPr/>
        </p:nvSpPr>
        <p:spPr>
          <a:xfrm>
            <a:off x="251520" y="1414888"/>
            <a:ext cx="288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Натурные испытания:</a:t>
            </a:r>
          </a:p>
          <a:p>
            <a:pPr marL="285750" indent="-285750">
              <a:buClr>
                <a:srgbClr val="FFD85D"/>
              </a:buClr>
              <a:buFont typeface="Wingdings" charset="2"/>
              <a:buChar char="§"/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высокая достоверность.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92977" y="1414888"/>
            <a:ext cx="2880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4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 </a:t>
            </a:r>
            <a:r>
              <a:rPr lang="ru-RU" sz="14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моделирование:</a:t>
            </a:r>
          </a:p>
          <a:p>
            <a:pPr marL="285750" indent="-285750" algn="just">
              <a:buClr>
                <a:srgbClr val="FFD85D"/>
              </a:buClr>
              <a:buFont typeface="Wingdings" charset="2"/>
              <a:buChar char="§"/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меньшая стоимость;</a:t>
            </a:r>
          </a:p>
          <a:p>
            <a:pPr marL="285750" indent="-285750">
              <a:buClr>
                <a:srgbClr val="FFD85D"/>
              </a:buClr>
              <a:buFont typeface="Wingdings" charset="2"/>
              <a:buChar char="§"/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широкие параметры  эксперимента.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151548" y="1414888"/>
            <a:ext cx="2880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1D </a:t>
            </a:r>
            <a:r>
              <a:rPr lang="ru-RU" sz="14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en-US" sz="14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SimInTech</a:t>
            </a:r>
            <a:r>
              <a:rPr lang="ru-RU" sz="14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85750" indent="-285750">
              <a:buClr>
                <a:srgbClr val="FFD85D"/>
              </a:buClr>
              <a:buFont typeface="Wingdings" charset="2"/>
              <a:buChar char="§"/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низкая стоимость;</a:t>
            </a:r>
          </a:p>
          <a:p>
            <a:pPr marL="285750" indent="-285750">
              <a:buClr>
                <a:srgbClr val="FFD85D"/>
              </a:buClr>
              <a:buFont typeface="Wingdings" charset="2"/>
              <a:buChar char="§"/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широкий диапазон параметров эксперимента;</a:t>
            </a:r>
          </a:p>
          <a:p>
            <a:pPr marL="285750" indent="-285750">
              <a:buClr>
                <a:srgbClr val="FFD85D"/>
              </a:buClr>
              <a:buFont typeface="Wingdings" charset="2"/>
              <a:buChar char="§"/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 элементы системы в одной комплексной модели.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151548" y="4777988"/>
            <a:ext cx="288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Недостатки:</a:t>
            </a:r>
          </a:p>
          <a:p>
            <a:pPr marL="285750" indent="-285750" algn="just">
              <a:buClr>
                <a:srgbClr val="FFD85D"/>
              </a:buClr>
              <a:buFont typeface="Wingdings" charset="2"/>
              <a:buChar char="§"/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меньшая точность расчета.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51520" y="3828350"/>
            <a:ext cx="2880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Недостатки:</a:t>
            </a:r>
          </a:p>
          <a:p>
            <a:pPr marL="285750" indent="-285750" algn="just">
              <a:buClr>
                <a:srgbClr val="FFD85D"/>
              </a:buClr>
              <a:buFont typeface="Wingdings" charset="2"/>
              <a:buChar char="§"/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большая стоимость;</a:t>
            </a:r>
          </a:p>
          <a:p>
            <a:pPr marL="285750" indent="-285750">
              <a:buClr>
                <a:srgbClr val="FFD85D"/>
              </a:buClr>
              <a:buFont typeface="Wingdings" charset="2"/>
              <a:buChar char="§"/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физические ограничения по параметрам эксперимента;</a:t>
            </a:r>
          </a:p>
          <a:p>
            <a:pPr marL="285750" indent="-285750">
              <a:buClr>
                <a:srgbClr val="FFD85D"/>
              </a:buClr>
              <a:buFont typeface="Wingdings" charset="2"/>
              <a:buChar char="§"/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ограниченное количество экспериментальных точек.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292977" y="4209895"/>
            <a:ext cx="2880000" cy="179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ru-RU" sz="14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Недостатки:</a:t>
            </a:r>
          </a:p>
          <a:p>
            <a:pPr marL="285750" indent="-285750">
              <a:lnSpc>
                <a:spcPct val="114000"/>
              </a:lnSpc>
              <a:buClr>
                <a:srgbClr val="FFD85D"/>
              </a:buClr>
              <a:buFont typeface="Wingdings" charset="2"/>
              <a:buChar char="§"/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сложность разработки;</a:t>
            </a:r>
          </a:p>
          <a:p>
            <a:pPr marL="285750" indent="-285750">
              <a:lnSpc>
                <a:spcPct val="114000"/>
              </a:lnSpc>
              <a:buClr>
                <a:srgbClr val="FFD85D"/>
              </a:buClr>
              <a:buFont typeface="Wingdings" charset="2"/>
              <a:buChar char="§"/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длительное время расчета;</a:t>
            </a:r>
          </a:p>
          <a:p>
            <a:pPr marL="285750" indent="-285750">
              <a:lnSpc>
                <a:spcPct val="114000"/>
              </a:lnSpc>
              <a:buClr>
                <a:srgbClr val="FFD85D"/>
              </a:buClr>
              <a:buFont typeface="Wingdings" charset="2"/>
              <a:buChar char="§"/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ограничение по количеству систем;</a:t>
            </a:r>
          </a:p>
          <a:p>
            <a:pPr marL="285750" indent="-285750">
              <a:lnSpc>
                <a:spcPct val="114000"/>
              </a:lnSpc>
              <a:buClr>
                <a:srgbClr val="FFD85D"/>
              </a:buClr>
              <a:buFont typeface="Wingdings" charset="2"/>
              <a:buChar char="§"/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высокие требования к вычислительным ресурсам.</a:t>
            </a:r>
          </a:p>
        </p:txBody>
      </p:sp>
    </p:spTree>
    <p:extLst>
      <p:ext uri="{BB962C8B-B14F-4D97-AF65-F5344CB8AC3E}">
        <p14:creationId xmlns:p14="http://schemas.microsoft.com/office/powerpoint/2010/main" val="175086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8" grpId="0"/>
      <p:bldP spid="39" grpId="0"/>
      <p:bldP spid="40" grpId="0"/>
      <p:bldP spid="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>
            <a:extLst>
              <a:ext uri="{FF2B5EF4-FFF2-40B4-BE49-F238E27FC236}">
                <a16:creationId xmlns:a16="http://schemas.microsoft.com/office/drawing/2014/main" id="{A6D0ACF6-796A-4DE9-96BE-3BF9C228331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0825" y="115888"/>
            <a:ext cx="8640763" cy="533400"/>
          </a:xfrm>
        </p:spPr>
        <p:txBody>
          <a:bodyPr anchor="b">
            <a:noAutofit/>
          </a:bodyPr>
          <a:lstStyle/>
          <a:p>
            <a:r>
              <a:rPr lang="ru-RU" sz="36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Новые заказчики за последние 7 лет</a:t>
            </a:r>
            <a:endParaRPr lang="ru-RU" sz="3600" dirty="0">
              <a:solidFill>
                <a:srgbClr val="0000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AutoShape 7">
            <a:extLst>
              <a:ext uri="{FF2B5EF4-FFF2-40B4-BE49-F238E27FC236}">
                <a16:creationId xmlns:a16="http://schemas.microsoft.com/office/drawing/2014/main" id="{D399E2FF-8D90-4A63-91F8-81E61CBA86BC}"/>
              </a:ext>
            </a:extLst>
          </p:cNvPr>
          <p:cNvSpPr>
            <a:spLocks/>
          </p:cNvSpPr>
          <p:nvPr/>
        </p:nvSpPr>
        <p:spPr bwMode="auto">
          <a:xfrm>
            <a:off x="250824" y="1431924"/>
            <a:ext cx="8641655" cy="47641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50800" tIns="50800" rIns="50800" bIns="50800"/>
          <a:lstStyle/>
          <a:p>
            <a:pPr marL="136525" indent="-136525">
              <a:lnSpc>
                <a:spcPct val="150000"/>
              </a:lnSpc>
              <a:buClr>
                <a:srgbClr val="F3903C"/>
              </a:buClr>
              <a:buSzPct val="100000"/>
              <a:buFont typeface="Wingdings" pitchFamily="2" charset="2"/>
              <a:buChar char="§"/>
            </a:pPr>
            <a:endParaRPr lang="ru-RU" dirty="0">
              <a:latin typeface="BankGothicMediumC"/>
            </a:endParaRPr>
          </a:p>
        </p:txBody>
      </p:sp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092C6AFA-7C96-4F68-960F-3BCE1DC17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1737" y="5955302"/>
            <a:ext cx="2331871" cy="454999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7ED97DD1-5DA0-4D7B-8F97-0400019283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15736" y="2479063"/>
            <a:ext cx="2841525" cy="1421964"/>
          </a:xfrm>
          <a:prstGeom prst="rect">
            <a:avLst/>
          </a:prstGeom>
        </p:spPr>
      </p:pic>
      <p:pic>
        <p:nvPicPr>
          <p:cNvPr id="55" name="Рисунок 54" descr="Изображение выглядит как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1802CAD0-2A73-4F51-B08C-29BB6A3826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78812" y="1512849"/>
            <a:ext cx="1972442" cy="893855"/>
          </a:xfrm>
          <a:prstGeom prst="rect">
            <a:avLst/>
          </a:prstGeom>
        </p:spPr>
      </p:pic>
      <p:pic>
        <p:nvPicPr>
          <p:cNvPr id="56" name="Рисунок 55" descr="Изображение выглядит как знак,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18D08C38-D45E-4F55-AF42-0FE6A151CB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66929" y="1534063"/>
            <a:ext cx="1018261" cy="1756501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4184FD52-A928-4E10-9604-81B8DD23829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67119" y="2493292"/>
            <a:ext cx="1357035" cy="638315"/>
          </a:xfrm>
          <a:prstGeom prst="rect">
            <a:avLst/>
          </a:prstGeom>
        </p:spPr>
      </p:pic>
      <p:grpSp>
        <p:nvGrpSpPr>
          <p:cNvPr id="59" name="Группа 58">
            <a:extLst>
              <a:ext uri="{FF2B5EF4-FFF2-40B4-BE49-F238E27FC236}">
                <a16:creationId xmlns:a16="http://schemas.microsoft.com/office/drawing/2014/main" id="{7627A63D-2BA0-4845-9015-E5B4B47D1304}"/>
              </a:ext>
            </a:extLst>
          </p:cNvPr>
          <p:cNvGrpSpPr>
            <a:grpSpLocks noChangeAspect="1"/>
          </p:cNvGrpSpPr>
          <p:nvPr/>
        </p:nvGrpSpPr>
        <p:grpSpPr>
          <a:xfrm>
            <a:off x="6473208" y="3460780"/>
            <a:ext cx="1534515" cy="847768"/>
            <a:chOff x="6423986" y="4260024"/>
            <a:chExt cx="1848156" cy="1146775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F1940988-C8C0-4CAA-8F68-2E88E2F533EF}"/>
                </a:ext>
              </a:extLst>
            </p:cNvPr>
            <p:cNvSpPr txBox="1"/>
            <p:nvPr/>
          </p:nvSpPr>
          <p:spPr>
            <a:xfrm>
              <a:off x="6423986" y="5020827"/>
              <a:ext cx="1848156" cy="3859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ru-RU" sz="12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КБ «Арматура»</a:t>
              </a:r>
            </a:p>
          </p:txBody>
        </p:sp>
        <p:pic>
          <p:nvPicPr>
            <p:cNvPr id="61" name="Рисунок 60">
              <a:extLst>
                <a:ext uri="{FF2B5EF4-FFF2-40B4-BE49-F238E27FC236}">
                  <a16:creationId xmlns:a16="http://schemas.microsoft.com/office/drawing/2014/main" id="{C0CD8310-2825-427E-AC96-E8A76569B31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972582" y="4260024"/>
              <a:ext cx="750965" cy="747209"/>
            </a:xfrm>
            <a:prstGeom prst="rect">
              <a:avLst/>
            </a:prstGeom>
          </p:spPr>
        </p:pic>
      </p:grpSp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30CD78E7-F539-4D66-9122-FA4DA05D533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68974" y="3614094"/>
            <a:ext cx="905066" cy="827043"/>
          </a:xfrm>
          <a:prstGeom prst="rect">
            <a:avLst/>
          </a:prstGeom>
        </p:spPr>
      </p:pic>
      <p:pic>
        <p:nvPicPr>
          <p:cNvPr id="63" name="Рисунок 62" descr="Изображение выглядит как текст, знак&#10;&#10;Автоматически созданное описание">
            <a:extLst>
              <a:ext uri="{FF2B5EF4-FFF2-40B4-BE49-F238E27FC236}">
                <a16:creationId xmlns:a16="http://schemas.microsoft.com/office/drawing/2014/main" id="{55DF68E5-56CE-4937-84EC-D59BC5156E0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4070" y="5952140"/>
            <a:ext cx="2168377" cy="437845"/>
          </a:xfrm>
          <a:prstGeom prst="rect">
            <a:avLst/>
          </a:prstGeom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8AA2A76C-E349-4226-9820-9883ED5EBBB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701841" y="4308548"/>
            <a:ext cx="1342375" cy="1353279"/>
          </a:xfrm>
          <a:prstGeom prst="rect">
            <a:avLst/>
          </a:prstGeom>
        </p:spPr>
      </p:pic>
      <p:pic>
        <p:nvPicPr>
          <p:cNvPr id="65" name="Рисунок 6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FC329F2F-CAC5-4650-8C43-B51177E01D0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93642" y="2754291"/>
            <a:ext cx="1679813" cy="735431"/>
          </a:xfrm>
          <a:prstGeom prst="rect">
            <a:avLst/>
          </a:prstGeom>
        </p:spPr>
      </p:pic>
      <p:pic>
        <p:nvPicPr>
          <p:cNvPr id="66" name="Рисунок 65">
            <a:extLst>
              <a:ext uri="{FF2B5EF4-FFF2-40B4-BE49-F238E27FC236}">
                <a16:creationId xmlns:a16="http://schemas.microsoft.com/office/drawing/2014/main" id="{3CFECE85-792C-46A4-B9AE-AABA7C55BAC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134081" y="5183074"/>
            <a:ext cx="678653" cy="678653"/>
          </a:xfrm>
          <a:prstGeom prst="rect">
            <a:avLst/>
          </a:prstGeom>
        </p:spPr>
      </p:pic>
      <p:pic>
        <p:nvPicPr>
          <p:cNvPr id="67" name="Рисунок 6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E0FC4B47-FFB7-4DB3-BA87-4701203E4B1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795084" y="2507667"/>
            <a:ext cx="2013071" cy="527499"/>
          </a:xfrm>
          <a:prstGeom prst="rect">
            <a:avLst/>
          </a:prstGeom>
        </p:spPr>
      </p:pic>
      <p:pic>
        <p:nvPicPr>
          <p:cNvPr id="68" name="Рисунок 67">
            <a:extLst>
              <a:ext uri="{FF2B5EF4-FFF2-40B4-BE49-F238E27FC236}">
                <a16:creationId xmlns:a16="http://schemas.microsoft.com/office/drawing/2014/main" id="{E11756D9-43CD-4407-9215-FE59C72C28F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238985" y="3953978"/>
            <a:ext cx="983873" cy="630687"/>
          </a:xfrm>
          <a:prstGeom prst="rect">
            <a:avLst/>
          </a:prstGeom>
        </p:spPr>
      </p:pic>
      <p:pic>
        <p:nvPicPr>
          <p:cNvPr id="69" name="Рисунок 68">
            <a:extLst>
              <a:ext uri="{FF2B5EF4-FFF2-40B4-BE49-F238E27FC236}">
                <a16:creationId xmlns:a16="http://schemas.microsoft.com/office/drawing/2014/main" id="{898E75B6-9CDB-4B3F-9F4F-108B1CE14BB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375031" y="2023629"/>
            <a:ext cx="926721" cy="888741"/>
          </a:xfrm>
          <a:prstGeom prst="rect">
            <a:avLst/>
          </a:prstGeom>
        </p:spPr>
      </p:pic>
      <p:pic>
        <p:nvPicPr>
          <p:cNvPr id="71" name="Рисунок 70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237A7C5A-A610-493B-939B-53F54BD789E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054336" y="4709036"/>
            <a:ext cx="1123372" cy="1173924"/>
          </a:xfrm>
          <a:prstGeom prst="rect">
            <a:avLst/>
          </a:prstGeom>
        </p:spPr>
      </p:pic>
      <p:pic>
        <p:nvPicPr>
          <p:cNvPr id="72" name="Рисунок 71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0D3EB68B-05DF-47F2-BFC9-4C4D75561A6E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460517" y="1852813"/>
            <a:ext cx="2240084" cy="421579"/>
          </a:xfrm>
          <a:prstGeom prst="rect">
            <a:avLst/>
          </a:prstGeom>
        </p:spPr>
      </p:pic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5F6FF7E4-089B-4FFC-944A-4C94AA40D88C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759387" y="321259"/>
            <a:ext cx="2262120" cy="1695266"/>
          </a:xfrm>
          <a:prstGeom prst="rect">
            <a:avLst/>
          </a:prstGeom>
        </p:spPr>
      </p:pic>
      <p:pic>
        <p:nvPicPr>
          <p:cNvPr id="78" name="Рисунок 77">
            <a:extLst>
              <a:ext uri="{FF2B5EF4-FFF2-40B4-BE49-F238E27FC236}">
                <a16:creationId xmlns:a16="http://schemas.microsoft.com/office/drawing/2014/main" id="{FACC2B49-9C78-4FD9-BED0-CABF91F45F5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743718" y="2884315"/>
            <a:ext cx="1081832" cy="1031121"/>
          </a:xfrm>
          <a:prstGeom prst="rect">
            <a:avLst/>
          </a:prstGeom>
        </p:spPr>
      </p:pic>
      <p:pic>
        <p:nvPicPr>
          <p:cNvPr id="79" name="Рисунок 78">
            <a:extLst>
              <a:ext uri="{FF2B5EF4-FFF2-40B4-BE49-F238E27FC236}">
                <a16:creationId xmlns:a16="http://schemas.microsoft.com/office/drawing/2014/main" id="{F701B03B-60E0-4F1B-9B80-8638529B7082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27385" y="3870076"/>
            <a:ext cx="1374399" cy="1129952"/>
          </a:xfrm>
          <a:prstGeom prst="rect">
            <a:avLst/>
          </a:prstGeom>
        </p:spPr>
      </p:pic>
      <p:pic>
        <p:nvPicPr>
          <p:cNvPr id="80" name="Рисунок 79">
            <a:extLst>
              <a:ext uri="{FF2B5EF4-FFF2-40B4-BE49-F238E27FC236}">
                <a16:creationId xmlns:a16="http://schemas.microsoft.com/office/drawing/2014/main" id="{47203B75-3DF0-4845-B6F4-B989DF9B5F3D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944481" y="812929"/>
            <a:ext cx="1611218" cy="1130680"/>
          </a:xfrm>
          <a:prstGeom prst="rect">
            <a:avLst/>
          </a:prstGeom>
        </p:spPr>
      </p:pic>
      <p:pic>
        <p:nvPicPr>
          <p:cNvPr id="81" name="Рисунок 80" descr="Изображение выглядит как текст, внутренний, темный&#10;&#10;Автоматически созданное описание">
            <a:extLst>
              <a:ext uri="{FF2B5EF4-FFF2-40B4-BE49-F238E27FC236}">
                <a16:creationId xmlns:a16="http://schemas.microsoft.com/office/drawing/2014/main" id="{63E69523-9F73-4BF3-B6B7-03F8251A0065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58082" y="5161217"/>
            <a:ext cx="2304365" cy="562985"/>
          </a:xfrm>
          <a:prstGeom prst="rect">
            <a:avLst/>
          </a:prstGeom>
        </p:spPr>
      </p:pic>
      <p:pic>
        <p:nvPicPr>
          <p:cNvPr id="82" name="Рисунок 81">
            <a:extLst>
              <a:ext uri="{FF2B5EF4-FFF2-40B4-BE49-F238E27FC236}">
                <a16:creationId xmlns:a16="http://schemas.microsoft.com/office/drawing/2014/main" id="{0B36C6AA-25F9-4373-9757-1B48F1243A99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866320" y="4924251"/>
            <a:ext cx="986297" cy="597942"/>
          </a:xfrm>
          <a:prstGeom prst="rect">
            <a:avLst/>
          </a:prstGeom>
        </p:spPr>
      </p:pic>
      <p:pic>
        <p:nvPicPr>
          <p:cNvPr id="84" name="Рисунок 83">
            <a:extLst>
              <a:ext uri="{FF2B5EF4-FFF2-40B4-BE49-F238E27FC236}">
                <a16:creationId xmlns:a16="http://schemas.microsoft.com/office/drawing/2014/main" id="{33828731-F4E8-4DEB-9D9A-FD31348CAF4B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96422" y="551574"/>
            <a:ext cx="1490861" cy="1118791"/>
          </a:xfrm>
          <a:prstGeom prst="rect">
            <a:avLst/>
          </a:prstGeom>
        </p:spPr>
      </p:pic>
      <p:pic>
        <p:nvPicPr>
          <p:cNvPr id="85" name="Рисунок 84">
            <a:extLst>
              <a:ext uri="{FF2B5EF4-FFF2-40B4-BE49-F238E27FC236}">
                <a16:creationId xmlns:a16="http://schemas.microsoft.com/office/drawing/2014/main" id="{9849BFB5-FBCC-4349-A8AF-704F9A3FF45C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7874494" y="3313646"/>
            <a:ext cx="970978" cy="659688"/>
          </a:xfrm>
          <a:prstGeom prst="rect">
            <a:avLst/>
          </a:prstGeom>
        </p:spPr>
      </p:pic>
      <p:pic>
        <p:nvPicPr>
          <p:cNvPr id="87" name="Рисунок 86">
            <a:extLst>
              <a:ext uri="{FF2B5EF4-FFF2-40B4-BE49-F238E27FC236}">
                <a16:creationId xmlns:a16="http://schemas.microsoft.com/office/drawing/2014/main" id="{EAE5E5C8-F808-4BB7-A2CD-B2F273044C2D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676972" y="4524970"/>
            <a:ext cx="1749026" cy="655884"/>
          </a:xfrm>
          <a:prstGeom prst="rect">
            <a:avLst/>
          </a:prstGeom>
        </p:spPr>
      </p:pic>
      <p:pic>
        <p:nvPicPr>
          <p:cNvPr id="88" name="Рисунок 87" descr="Изображение выглядит как текст, часы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AFD4F661-70A3-44ED-A1AC-FF1727AF6FEA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7054393" y="5911790"/>
            <a:ext cx="1753762" cy="391890"/>
          </a:xfrm>
          <a:prstGeom prst="rect">
            <a:avLst/>
          </a:prstGeom>
        </p:spPr>
      </p:pic>
      <p:pic>
        <p:nvPicPr>
          <p:cNvPr id="89" name="Рисунок 88">
            <a:extLst>
              <a:ext uri="{FF2B5EF4-FFF2-40B4-BE49-F238E27FC236}">
                <a16:creationId xmlns:a16="http://schemas.microsoft.com/office/drawing/2014/main" id="{109C26D8-8BE6-4B37-B8AC-9DA2223A2F6D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915581" y="931465"/>
            <a:ext cx="726495" cy="726495"/>
          </a:xfrm>
          <a:prstGeom prst="rect">
            <a:avLst/>
          </a:prstGeom>
        </p:spPr>
      </p:pic>
      <p:pic>
        <p:nvPicPr>
          <p:cNvPr id="93" name="Рисунок 92" descr="Изображение выглядит как текст, аксессуар&#10;&#10;Автоматически созданное описание">
            <a:extLst>
              <a:ext uri="{FF2B5EF4-FFF2-40B4-BE49-F238E27FC236}">
                <a16:creationId xmlns:a16="http://schemas.microsoft.com/office/drawing/2014/main" id="{95FAE60A-3EB7-4279-B13D-AAFA9BF5118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1420826" y="3980131"/>
            <a:ext cx="1195604" cy="486463"/>
          </a:xfrm>
          <a:prstGeom prst="rect">
            <a:avLst/>
          </a:prstGeom>
        </p:spPr>
      </p:pic>
      <p:pic>
        <p:nvPicPr>
          <p:cNvPr id="94" name="Рисунок 93" descr="Изображение выглядит как текст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B8A3B00E-A37C-4F30-9102-310C5501E965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2905315" y="5111091"/>
            <a:ext cx="1749025" cy="771869"/>
          </a:xfrm>
          <a:prstGeom prst="rect">
            <a:avLst/>
          </a:prstGeom>
        </p:spPr>
      </p:pic>
      <p:pic>
        <p:nvPicPr>
          <p:cNvPr id="96" name="Рисунок 95" descr="Изображение выглядит как текст, знак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703B0ABF-35D2-4B4D-9002-E8A20969A853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5193642" y="1924276"/>
            <a:ext cx="1202220" cy="568550"/>
          </a:xfrm>
          <a:prstGeom prst="rect">
            <a:avLst/>
          </a:prstGeom>
        </p:spPr>
      </p:pic>
      <p:pic>
        <p:nvPicPr>
          <p:cNvPr id="98" name="Рисунок 97">
            <a:extLst>
              <a:ext uri="{FF2B5EF4-FFF2-40B4-BE49-F238E27FC236}">
                <a16:creationId xmlns:a16="http://schemas.microsoft.com/office/drawing/2014/main" id="{F1B68236-5E1F-4C69-96AA-41124E4A71DA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6296189" y="4115336"/>
            <a:ext cx="2429759" cy="1237378"/>
          </a:xfrm>
          <a:prstGeom prst="rect">
            <a:avLst/>
          </a:prstGeom>
        </p:spPr>
      </p:pic>
      <p:pic>
        <p:nvPicPr>
          <p:cNvPr id="99" name="Рисунок 98">
            <a:extLst>
              <a:ext uri="{FF2B5EF4-FFF2-40B4-BE49-F238E27FC236}">
                <a16:creationId xmlns:a16="http://schemas.microsoft.com/office/drawing/2014/main" id="{8B7E0FC8-FD47-401E-BAF8-74F86C7BF5C7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2389873" y="3194009"/>
            <a:ext cx="1497398" cy="800156"/>
          </a:xfrm>
          <a:prstGeom prst="rect">
            <a:avLst/>
          </a:prstGeom>
        </p:spPr>
      </p:pic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FA93DB2B-F0C4-4D6A-8B79-1F7C3B6948EB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7064148" y="782286"/>
            <a:ext cx="1535631" cy="754539"/>
          </a:xfrm>
          <a:prstGeom prst="rect">
            <a:avLst/>
          </a:prstGeom>
        </p:spPr>
      </p:pic>
      <p:pic>
        <p:nvPicPr>
          <p:cNvPr id="103" name="Рисунок 102">
            <a:extLst>
              <a:ext uri="{FF2B5EF4-FFF2-40B4-BE49-F238E27FC236}">
                <a16:creationId xmlns:a16="http://schemas.microsoft.com/office/drawing/2014/main" id="{8EE2A524-8457-4E9C-A231-80001E67BB03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1288197" y="3119657"/>
            <a:ext cx="813946" cy="710338"/>
          </a:xfrm>
          <a:prstGeom prst="rect">
            <a:avLst/>
          </a:prstGeom>
        </p:spPr>
      </p:pic>
      <p:pic>
        <p:nvPicPr>
          <p:cNvPr id="104" name="Рисунок 103">
            <a:extLst>
              <a:ext uri="{FF2B5EF4-FFF2-40B4-BE49-F238E27FC236}">
                <a16:creationId xmlns:a16="http://schemas.microsoft.com/office/drawing/2014/main" id="{612D8D0E-C1FD-475F-887B-EB39B20D5F4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293" y="1723562"/>
            <a:ext cx="1465445" cy="706238"/>
          </a:xfrm>
          <a:prstGeom prst="rect">
            <a:avLst/>
          </a:prstGeom>
        </p:spPr>
      </p:pic>
      <p:pic>
        <p:nvPicPr>
          <p:cNvPr id="106" name="Рисунок 105">
            <a:extLst>
              <a:ext uri="{FF2B5EF4-FFF2-40B4-BE49-F238E27FC236}">
                <a16:creationId xmlns:a16="http://schemas.microsoft.com/office/drawing/2014/main" id="{929B1107-EFA7-4E4A-A663-A8BD13D3B58F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5245908" y="5607281"/>
            <a:ext cx="1192160" cy="116665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C831242-51AF-42D0-BE8F-ABABD55F7A17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608506" y="4037896"/>
            <a:ext cx="751665" cy="754684"/>
          </a:xfrm>
          <a:prstGeom prst="rect">
            <a:avLst/>
          </a:prstGeom>
        </p:spPr>
      </p:pic>
      <p:pic>
        <p:nvPicPr>
          <p:cNvPr id="44" name="Рисунок 43" descr="Изображение выглядит как текст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id="{703D5DB7-118F-4905-AE10-12453FCCDDB7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199142" y="4115525"/>
            <a:ext cx="1827846" cy="1523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1484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>
            <a:extLst>
              <a:ext uri="{FF2B5EF4-FFF2-40B4-BE49-F238E27FC236}">
                <a16:creationId xmlns:a16="http://schemas.microsoft.com/office/drawing/2014/main" id="{C9EBF443-46AE-4EEB-A79E-105040CBEC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0825" y="115888"/>
            <a:ext cx="8640763" cy="533400"/>
          </a:xfrm>
        </p:spPr>
        <p:txBody>
          <a:bodyPr anchor="b">
            <a:noAutofit/>
          </a:bodyPr>
          <a:lstStyle/>
          <a:p>
            <a:r>
              <a:rPr lang="ru-RU" sz="36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Итоги 6 лет</a:t>
            </a:r>
            <a:endParaRPr lang="ru-RU" sz="3600" dirty="0">
              <a:solidFill>
                <a:srgbClr val="0000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D9106D81-87A4-4DD1-9EDD-1E1572DF87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73703929"/>
              </p:ext>
            </p:extLst>
          </p:nvPr>
        </p:nvGraphicFramePr>
        <p:xfrm>
          <a:off x="426720" y="988229"/>
          <a:ext cx="4423955" cy="3862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CC8B60FC-3923-400E-9C1E-7E0EC67C20CC}"/>
              </a:ext>
            </a:extLst>
          </p:cNvPr>
          <p:cNvSpPr txBox="1"/>
          <p:nvPr/>
        </p:nvSpPr>
        <p:spPr>
          <a:xfrm>
            <a:off x="5868424" y="1618054"/>
            <a:ext cx="2520000" cy="349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16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Оборот вырос в 5 раз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2C369A1-C6AC-4EE1-9FAD-2FB5919808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43019" y="1448204"/>
            <a:ext cx="727575" cy="68928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132078F-3EC4-4156-B731-85F6BAE85E04}"/>
              </a:ext>
            </a:extLst>
          </p:cNvPr>
          <p:cNvSpPr txBox="1"/>
          <p:nvPr/>
        </p:nvSpPr>
        <p:spPr>
          <a:xfrm>
            <a:off x="5868424" y="2782420"/>
            <a:ext cx="25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16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Инженерный состав вырос в 6 раз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DB9A687-568D-4739-91DC-89FAAE6C75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43019" y="2752929"/>
            <a:ext cx="727575" cy="68928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237DA80-D950-4208-8E4F-A9F246E01613}"/>
              </a:ext>
            </a:extLst>
          </p:cNvPr>
          <p:cNvSpPr txBox="1"/>
          <p:nvPr/>
        </p:nvSpPr>
        <p:spPr>
          <a:xfrm>
            <a:off x="5868424" y="4057655"/>
            <a:ext cx="252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16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Функциональные возможности выросли в 4 раза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D2C56D9-B176-4F15-A0C7-BFB123C09E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43019" y="4168523"/>
            <a:ext cx="727575" cy="68928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23370C5-0B7E-4922-AC89-9F389FB22B9E}"/>
              </a:ext>
            </a:extLst>
          </p:cNvPr>
          <p:cNvSpPr txBox="1"/>
          <p:nvPr/>
        </p:nvSpPr>
        <p:spPr>
          <a:xfrm>
            <a:off x="322217" y="5013176"/>
            <a:ext cx="2778033" cy="523220"/>
          </a:xfrm>
          <a:prstGeom prst="rect">
            <a:avLst/>
          </a:prstGeom>
          <a:solidFill>
            <a:srgbClr val="FFD85D"/>
          </a:solidFill>
          <a:ln>
            <a:gradFill flip="none" rotWithShape="1">
              <a:gsLst>
                <a:gs pos="0">
                  <a:srgbClr val="FFD85D"/>
                </a:gs>
                <a:gs pos="69000">
                  <a:srgbClr val="0C0A56"/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140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dirty="0"/>
              <a:t>Начало активной коммерческой деятельности </a:t>
            </a:r>
          </a:p>
        </p:txBody>
      </p:sp>
      <p:sp>
        <p:nvSpPr>
          <p:cNvPr id="17" name="Стрелка: вправо 16">
            <a:extLst>
              <a:ext uri="{FF2B5EF4-FFF2-40B4-BE49-F238E27FC236}">
                <a16:creationId xmlns:a16="http://schemas.microsoft.com/office/drawing/2014/main" id="{B42636E0-14D6-FC2E-D199-4CCB7C50DD6A}"/>
              </a:ext>
            </a:extLst>
          </p:cNvPr>
          <p:cNvSpPr/>
          <p:nvPr/>
        </p:nvSpPr>
        <p:spPr>
          <a:xfrm rot="16200000" flipV="1">
            <a:off x="1136498" y="4375578"/>
            <a:ext cx="1152000" cy="123196"/>
          </a:xfrm>
          <a:prstGeom prst="rightArrow">
            <a:avLst>
              <a:gd name="adj1" fmla="val 40672"/>
              <a:gd name="adj2" fmla="val 95191"/>
            </a:avLst>
          </a:prstGeom>
          <a:solidFill>
            <a:srgbClr val="FFD85D"/>
          </a:solidFill>
          <a:ln>
            <a:gradFill flip="none" rotWithShape="1">
              <a:gsLst>
                <a:gs pos="25000">
                  <a:srgbClr val="0C0A56"/>
                </a:gs>
                <a:gs pos="0">
                  <a:srgbClr val="FFD85D"/>
                </a:gs>
              </a:gsLst>
              <a:lin ang="0" scaled="0"/>
              <a:tileRect/>
            </a:gra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532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1F99A4C-A9FF-42AC-9375-A31A82DBB6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6911" y="0"/>
            <a:ext cx="2751901" cy="75247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AB416BF-CBEE-955A-0F3F-14E6CDC71DD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000"/>
                    </a14:imgEffect>
                    <a14:imgEffect>
                      <a14:colorTemperature colorTemp="5710"/>
                    </a14:imgEffect>
                    <a14:imgEffect>
                      <a14:saturation sat="120000"/>
                    </a14:imgEffect>
                    <a14:imgEffect>
                      <a14:brightnessContrast bright="-5000" contrast="10000"/>
                    </a14:imgEffect>
                  </a14:imgLayer>
                </a14:imgProps>
              </a:ext>
            </a:extLst>
          </a:blip>
          <a:srcRect t="13759" r="26602"/>
          <a:stretch/>
        </p:blipFill>
        <p:spPr>
          <a:xfrm>
            <a:off x="0" y="692696"/>
            <a:ext cx="9144000" cy="5640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292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1F99A4C-A9FF-42AC-9375-A31A82DBB6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6911" y="0"/>
            <a:ext cx="2751901" cy="752473"/>
          </a:xfrm>
          <a:prstGeom prst="rect">
            <a:avLst/>
          </a:prstGeom>
        </p:spPr>
      </p:pic>
      <p:pic>
        <p:nvPicPr>
          <p:cNvPr id="3" name="Рисунок 2" descr="Изображение выглядит как текст, транспорт, воздушное судно, самолет&#10;&#10;Автоматически созданное описание">
            <a:extLst>
              <a:ext uri="{FF2B5EF4-FFF2-40B4-BE49-F238E27FC236}">
                <a16:creationId xmlns:a16="http://schemas.microsoft.com/office/drawing/2014/main" id="{E02EF8F1-4605-4D9A-A69B-3B815ABFB0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751289"/>
            <a:ext cx="9144000" cy="5355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391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9B52C8B-FE28-4393-9EF0-56441231400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0594"/>
          <a:stretch/>
        </p:blipFill>
        <p:spPr>
          <a:xfrm>
            <a:off x="0" y="867374"/>
            <a:ext cx="5519076" cy="5225921"/>
          </a:xfrm>
          <a:prstGeom prst="rect">
            <a:avLst/>
          </a:prstGeom>
        </p:spPr>
      </p:pic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8687E943-9694-4DE6-BF0B-888FD4C4DB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0860470"/>
              </p:ext>
            </p:extLst>
          </p:nvPr>
        </p:nvGraphicFramePr>
        <p:xfrm>
          <a:off x="5410646" y="870290"/>
          <a:ext cx="3733354" cy="52771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Acrobat Document" r:id="rId5" imgW="4533695" imgH="6408288" progId="Acrobat.Document.DC">
                  <p:embed/>
                </p:oleObj>
              </mc:Choice>
              <mc:Fallback>
                <p:oleObj name="Acrobat Document" r:id="rId5" imgW="4533695" imgH="640828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10646" y="870290"/>
                        <a:ext cx="3733354" cy="52771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59D2F28-7B9D-4E8E-9442-19A76A612A6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53823" y="139202"/>
            <a:ext cx="790177" cy="711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940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4">
            <a:extLst>
              <a:ext uri="{FF2B5EF4-FFF2-40B4-BE49-F238E27FC236}">
                <a16:creationId xmlns:a16="http://schemas.microsoft.com/office/drawing/2014/main" id="{EBDA6B8B-CE47-4BFB-84CC-8EE96DC6E9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915369"/>
            <a:ext cx="9144000" cy="5184136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47C10AD-5C99-4F19-AB33-07B21B913F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9538" y="160592"/>
            <a:ext cx="1526539" cy="72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39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A38F408-D61E-4443-81BB-0DCB817041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4" y="730527"/>
            <a:ext cx="9144000" cy="539694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56C7D5C-2A3E-4659-823C-ACC34F3D6B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3221" y="195201"/>
            <a:ext cx="783381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625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плоский, внешний, земля, самолет&#10;&#10;Автоматически созданное описание">
            <a:extLst>
              <a:ext uri="{FF2B5EF4-FFF2-40B4-BE49-F238E27FC236}">
                <a16:creationId xmlns:a16="http://schemas.microsoft.com/office/drawing/2014/main" id="{83E80A31-1B90-4FE2-91B5-8773CB7202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10000"/>
                    </a14:imgEffect>
                  </a14:imgLayer>
                </a14:imgProps>
              </a:ext>
            </a:extLst>
          </a:blip>
          <a:srcRect b="6725"/>
          <a:stretch/>
        </p:blipFill>
        <p:spPr>
          <a:xfrm>
            <a:off x="-18256" y="582093"/>
            <a:ext cx="9162256" cy="569381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F107522-FCF7-4823-B0BB-FF06DE17DF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5125" y="114030"/>
            <a:ext cx="1970413" cy="43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68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>
            <a:extLst>
              <a:ext uri="{FF2B5EF4-FFF2-40B4-BE49-F238E27FC236}">
                <a16:creationId xmlns:a16="http://schemas.microsoft.com/office/drawing/2014/main" id="{2CE7022E-87C8-4ACC-BF3B-EB15B4EF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0825" y="115888"/>
            <a:ext cx="8640763" cy="533400"/>
          </a:xfrm>
        </p:spPr>
        <p:txBody>
          <a:bodyPr anchor="b">
            <a:noAutofit/>
          </a:bodyPr>
          <a:lstStyle/>
          <a:p>
            <a:r>
              <a:rPr lang="en-US" sz="36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SimInTech</a:t>
            </a:r>
            <a:r>
              <a:rPr lang="ru-RU" sz="36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атомной промышленности</a:t>
            </a:r>
            <a:endParaRPr lang="ru-RU" sz="3600" dirty="0">
              <a:solidFill>
                <a:srgbClr val="0000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Рисунок 14" descr="_logo_vniiaes.gif">
            <a:extLst>
              <a:ext uri="{FF2B5EF4-FFF2-40B4-BE49-F238E27FC236}">
                <a16:creationId xmlns:a16="http://schemas.microsoft.com/office/drawing/2014/main" id="{543363FD-0764-4B8B-9E08-A37E7C12D6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189" y="4971158"/>
            <a:ext cx="1779714" cy="1127152"/>
          </a:xfrm>
          <a:prstGeom prst="rect">
            <a:avLst/>
          </a:prstGeom>
        </p:spPr>
      </p:pic>
      <p:pic>
        <p:nvPicPr>
          <p:cNvPr id="16" name="Изображение 9">
            <a:extLst>
              <a:ext uri="{FF2B5EF4-FFF2-40B4-BE49-F238E27FC236}">
                <a16:creationId xmlns:a16="http://schemas.microsoft.com/office/drawing/2014/main" id="{EB0F83AB-B7D7-4A78-8024-9893D5080A6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4090" b="35044"/>
          <a:stretch/>
        </p:blipFill>
        <p:spPr>
          <a:xfrm>
            <a:off x="615512" y="1254040"/>
            <a:ext cx="2658731" cy="820649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487B3E3-617F-41F3-AAA0-A6A76D4B90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7685" y="445955"/>
            <a:ext cx="4552350" cy="227810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A0A95244-6970-48F4-8928-ADD6BD4CBA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50142" y="3167559"/>
            <a:ext cx="1903681" cy="190386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61BF2EB9-1B3B-4C48-A982-BA1DFF69569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3415" y="2867808"/>
            <a:ext cx="1585129" cy="1310835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13CCA52-D038-47D6-A128-C22DD6FC338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70680" y="2594494"/>
            <a:ext cx="2620295" cy="625591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1FC7FC9F-B85F-4E09-B0C1-CFEFCDDCDA4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12524" y="4922220"/>
            <a:ext cx="1582064" cy="150790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BC4B210B-C9F9-4EE7-869F-FF8F1279E4C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81262" y="843549"/>
            <a:ext cx="1801019" cy="1480694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9BD9FA35-5ECC-496D-A03D-267F166D77A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08766" y="4897691"/>
            <a:ext cx="2303758" cy="1616673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DCEA1624-6D0C-45FC-B30C-6C948B05665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421554" y="2421944"/>
            <a:ext cx="2891662" cy="1084372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42BA6084-683E-4A65-8B86-63E4807EB1A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16310" y="997266"/>
            <a:ext cx="2447575" cy="1179554"/>
          </a:xfrm>
          <a:prstGeom prst="rect">
            <a:avLst/>
          </a:prstGeom>
        </p:spPr>
      </p:pic>
      <p:pic>
        <p:nvPicPr>
          <p:cNvPr id="29" name="Рисунок 28" descr="Изображение выглядит как текст, знак&#10;&#10;Автоматически созданное описание">
            <a:extLst>
              <a:ext uri="{FF2B5EF4-FFF2-40B4-BE49-F238E27FC236}">
                <a16:creationId xmlns:a16="http://schemas.microsoft.com/office/drawing/2014/main" id="{EE8C6FD6-805C-48C5-9759-2634887906C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378692" y="3917767"/>
            <a:ext cx="3075237" cy="620961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134A87A3-4220-4837-841C-3A278904899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279068" y="4856292"/>
            <a:ext cx="3738488" cy="1903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5634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Изображение 2" descr="logo.png">
            <a:extLst>
              <a:ext uri="{FF2B5EF4-FFF2-40B4-BE49-F238E27FC236}">
                <a16:creationId xmlns:a16="http://schemas.microsoft.com/office/drawing/2014/main" id="{E8E7E661-883E-4ABA-90C6-0789CB06B8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2" t="24625" r="73515" b="5714"/>
          <a:stretch/>
        </p:blipFill>
        <p:spPr>
          <a:xfrm>
            <a:off x="7545015" y="86110"/>
            <a:ext cx="1598985" cy="606586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215056E4-F584-5F39-EB9C-58AC976D95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" r="15563" b="2307"/>
          <a:stretch/>
        </p:blipFill>
        <p:spPr bwMode="auto">
          <a:xfrm>
            <a:off x="0" y="700273"/>
            <a:ext cx="9144000" cy="54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val="88179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КМБ в Кремле">
            <a:hlinkClick r:id="" action="ppaction://media"/>
            <a:extLst>
              <a:ext uri="{FF2B5EF4-FFF2-40B4-BE49-F238E27FC236}">
                <a16:creationId xmlns:a16="http://schemas.microsoft.com/office/drawing/2014/main" id="{F6E47EF8-B494-4AF0-9630-104CC06DA5D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649098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18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9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7ACEF92E-42D2-4BC6-AE3A-49AF70443D54}"/>
              </a:ext>
            </a:extLst>
          </p:cNvPr>
          <p:cNvSpPr txBox="1">
            <a:spLocks/>
          </p:cNvSpPr>
          <p:nvPr/>
        </p:nvSpPr>
        <p:spPr>
          <a:xfrm>
            <a:off x="394283" y="1829992"/>
            <a:ext cx="8355434" cy="13074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48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продаем не ПО.</a:t>
            </a:r>
            <a:endParaRPr lang="ru-RU" sz="3200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35F2C0-AC6E-43CD-87E8-E706A01FA825}"/>
              </a:ext>
            </a:extLst>
          </p:cNvPr>
          <p:cNvSpPr txBox="1">
            <a:spLocks/>
          </p:cNvSpPr>
          <p:nvPr/>
        </p:nvSpPr>
        <p:spPr>
          <a:xfrm>
            <a:off x="394283" y="3217776"/>
            <a:ext cx="8355434" cy="13074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66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продаем нашу ЛЮБОВЬ!</a:t>
            </a:r>
            <a:endParaRPr lang="ru-RU" sz="4400" b="1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564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533400"/>
          </a:xfrm>
        </p:spPr>
        <p:txBody>
          <a:bodyPr anchor="b">
            <a:noAutofit/>
          </a:bodyPr>
          <a:lstStyle/>
          <a:p>
            <a:r>
              <a:rPr lang="ru-RU" sz="32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Заказчики </a:t>
            </a:r>
            <a:r>
              <a:rPr lang="en-US" sz="32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SimInTech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520" y="772494"/>
            <a:ext cx="8640960" cy="646331"/>
          </a:xfrm>
          <a:prstGeom prst="rect">
            <a:avLst/>
          </a:prstGeom>
          <a:solidFill>
            <a:srgbClr val="0C0A56"/>
          </a:solidFill>
          <a:ln>
            <a:noFill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spcCol="0" rtlCol="0">
            <a:spAutoFit/>
          </a:bodyPr>
          <a:lstStyle/>
          <a:p>
            <a:pPr marL="90000" algn="ctr"/>
            <a:r>
              <a:rPr lang="ru-RU" dirty="0">
                <a:solidFill>
                  <a:srgbClr val="FFD8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Компания «ЗВ Сервис» выполнила ряд значимых проектов по автоматизации процессов проектирования и созданию систем управления в разных отраслях</a:t>
            </a:r>
          </a:p>
        </p:txBody>
      </p:sp>
      <p:sp>
        <p:nvSpPr>
          <p:cNvPr id="7" name="AutoShape 7"/>
          <p:cNvSpPr>
            <a:spLocks/>
          </p:cNvSpPr>
          <p:nvPr/>
        </p:nvSpPr>
        <p:spPr bwMode="auto">
          <a:xfrm>
            <a:off x="250824" y="1431924"/>
            <a:ext cx="8641655" cy="47641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50800" tIns="50800" rIns="50800" bIns="50800"/>
          <a:lstStyle/>
          <a:p>
            <a:pPr marL="136525" indent="-136525">
              <a:lnSpc>
                <a:spcPct val="150000"/>
              </a:lnSpc>
              <a:buClr>
                <a:srgbClr val="F3903C"/>
              </a:buClr>
              <a:buSzPct val="100000"/>
              <a:buFont typeface="Wingdings" pitchFamily="2" charset="2"/>
              <a:buChar char="§"/>
            </a:pPr>
            <a:endParaRPr lang="ru-RU" dirty="0">
              <a:latin typeface="BankGothicMediumC"/>
            </a:endParaRPr>
          </a:p>
        </p:txBody>
      </p:sp>
      <p:pic>
        <p:nvPicPr>
          <p:cNvPr id="22" name="Рисунок 21" descr="_logo_vniiaes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6431" y="5688489"/>
            <a:ext cx="1002016" cy="6346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470" y="1588482"/>
            <a:ext cx="1617547" cy="427460"/>
          </a:xfrm>
          <a:prstGeom prst="rect">
            <a:avLst/>
          </a:prstGeom>
        </p:spPr>
      </p:pic>
      <p:pic>
        <p:nvPicPr>
          <p:cNvPr id="32" name="Изображение 3" descr="fizpribor-logo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072" y="1588482"/>
            <a:ext cx="1693828" cy="486525"/>
          </a:xfrm>
          <a:prstGeom prst="rect">
            <a:avLst/>
          </a:prstGeom>
        </p:spPr>
      </p:pic>
      <p:pic>
        <p:nvPicPr>
          <p:cNvPr id="26" name="Изображение 9"/>
          <p:cNvPicPr>
            <a:picLocks noChangeAspect="1"/>
          </p:cNvPicPr>
          <p:nvPr/>
        </p:nvPicPr>
        <p:blipFill rotWithShape="1">
          <a:blip r:embed="rId6"/>
          <a:srcRect t="34090" b="35044"/>
          <a:stretch/>
        </p:blipFill>
        <p:spPr>
          <a:xfrm>
            <a:off x="7175806" y="2631806"/>
            <a:ext cx="1618755" cy="499648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0905F832-5A9F-46B8-A64B-C9D455B633D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60236" y="5164683"/>
            <a:ext cx="1861970" cy="36331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A129953-21C2-4B25-B330-EFCCBB5BB66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709044" y="4892244"/>
            <a:ext cx="2619457" cy="1310836"/>
          </a:xfrm>
          <a:prstGeom prst="rect">
            <a:avLst/>
          </a:prstGeom>
        </p:spPr>
      </p:pic>
      <p:pic>
        <p:nvPicPr>
          <p:cNvPr id="17" name="Рисунок 16" descr="Изображение выглядит как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F38BF215-BC1F-4EB7-BDC6-AFEF83CB0FE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77290" y="2661885"/>
            <a:ext cx="1646978" cy="746364"/>
          </a:xfrm>
          <a:prstGeom prst="rect">
            <a:avLst/>
          </a:prstGeom>
        </p:spPr>
      </p:pic>
      <p:pic>
        <p:nvPicPr>
          <p:cNvPr id="21" name="Рисунок 20" descr="Изображение выглядит как знак,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4458CF89-0C58-446B-A2BB-BA6193C6155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97174" y="2781659"/>
            <a:ext cx="846756" cy="1460655"/>
          </a:xfrm>
          <a:prstGeom prst="rect">
            <a:avLst/>
          </a:prstGeom>
        </p:spPr>
      </p:pic>
      <p:pic>
        <p:nvPicPr>
          <p:cNvPr id="29" name="Picture 10" descr="asset.pn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19835" y="2854354"/>
            <a:ext cx="1112672" cy="517875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 type="none" w="med" len="med"/>
            <a:tailEnd type="none" w="med" len="med"/>
          </a:ln>
          <a:effectLst/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043A66CA-04A7-408D-A83F-4B24B19E0D1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370858" y="5727226"/>
            <a:ext cx="1192160" cy="1166659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129E209D-50AC-48D9-805F-8623BFAA29F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43945" y="3452233"/>
            <a:ext cx="1024972" cy="482121"/>
          </a:xfrm>
          <a:prstGeom prst="rect">
            <a:avLst/>
          </a:prstGeom>
        </p:spPr>
      </p:pic>
      <p:grpSp>
        <p:nvGrpSpPr>
          <p:cNvPr id="48" name="Группа 47">
            <a:extLst>
              <a:ext uri="{FF2B5EF4-FFF2-40B4-BE49-F238E27FC236}">
                <a16:creationId xmlns:a16="http://schemas.microsoft.com/office/drawing/2014/main" id="{AA1CF7EA-8CFE-4D94-8425-DDD2BF3CBEB0}"/>
              </a:ext>
            </a:extLst>
          </p:cNvPr>
          <p:cNvGrpSpPr>
            <a:grpSpLocks noChangeAspect="1"/>
          </p:cNvGrpSpPr>
          <p:nvPr/>
        </p:nvGrpSpPr>
        <p:grpSpPr>
          <a:xfrm>
            <a:off x="6558984" y="4377220"/>
            <a:ext cx="1534515" cy="847768"/>
            <a:chOff x="6423986" y="4260024"/>
            <a:chExt cx="1848156" cy="1146775"/>
          </a:xfrm>
        </p:grpSpPr>
        <p:sp>
          <p:nvSpPr>
            <p:cNvPr id="37" name="TextBox 36"/>
            <p:cNvSpPr txBox="1"/>
            <p:nvPr/>
          </p:nvSpPr>
          <p:spPr>
            <a:xfrm>
              <a:off x="6423986" y="5020827"/>
              <a:ext cx="1848156" cy="3859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ru-RU" sz="12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КБ «Арматура»</a:t>
              </a:r>
            </a:p>
          </p:txBody>
        </p:sp>
        <p:pic>
          <p:nvPicPr>
            <p:cNvPr id="36" name="Рисунок 35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6972582" y="4260024"/>
              <a:ext cx="750965" cy="747209"/>
            </a:xfrm>
            <a:prstGeom prst="rect">
              <a:avLst/>
            </a:prstGeom>
          </p:spPr>
        </p:pic>
      </p:grp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33E080B5-1386-42E4-BE42-CA25B52472C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146413" y="4832926"/>
            <a:ext cx="731162" cy="668131"/>
          </a:xfrm>
          <a:prstGeom prst="rect">
            <a:avLst/>
          </a:prstGeom>
        </p:spPr>
      </p:pic>
      <p:pic>
        <p:nvPicPr>
          <p:cNvPr id="43" name="Рисунок 42" descr="Изображение выглядит как текст, знак&#10;&#10;Автоматически созданное описание">
            <a:extLst>
              <a:ext uri="{FF2B5EF4-FFF2-40B4-BE49-F238E27FC236}">
                <a16:creationId xmlns:a16="http://schemas.microsoft.com/office/drawing/2014/main" id="{54623D0D-7732-4A0E-A64A-14D2A64733B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182909" y="6218326"/>
            <a:ext cx="1858788" cy="375332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B379FBC-6C59-4A78-BB16-60649A86ADD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020456" y="5403736"/>
            <a:ext cx="1342375" cy="1342502"/>
          </a:xfrm>
          <a:prstGeom prst="rect">
            <a:avLst/>
          </a:prstGeom>
        </p:spPr>
      </p:pic>
      <p:pic>
        <p:nvPicPr>
          <p:cNvPr id="55" name="Рисунок 5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DD0F3176-22A6-4E58-BA1D-7F6E55A21652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646099" y="3686905"/>
            <a:ext cx="1360427" cy="595602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1D9978B4-46C0-48DC-8F58-E6854183F53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122967" y="5290424"/>
            <a:ext cx="678653" cy="678653"/>
          </a:xfrm>
          <a:prstGeom prst="rect">
            <a:avLst/>
          </a:prstGeom>
        </p:spPr>
      </p:pic>
      <p:pic>
        <p:nvPicPr>
          <p:cNvPr id="59" name="Рисунок 58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CC8B2CD1-41DF-4DE5-BB82-36CA8363545B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759675" y="3063567"/>
            <a:ext cx="2013071" cy="527499"/>
          </a:xfrm>
          <a:prstGeom prst="rect">
            <a:avLst/>
          </a:prstGeom>
        </p:spPr>
      </p:pic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217E19D0-2631-460D-987F-EC9B6C383246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549982" y="3339790"/>
            <a:ext cx="794715" cy="50943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BC2FB3F-FBB3-40A9-AECD-C4D40336E51F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662406" y="3564116"/>
            <a:ext cx="795275" cy="762682"/>
          </a:xfrm>
          <a:prstGeom prst="rect">
            <a:avLst/>
          </a:prstGeom>
        </p:spPr>
      </p:pic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43752805-5A97-4B32-8CE5-B349D7CFDCE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832611" y="2103143"/>
            <a:ext cx="2261383" cy="618347"/>
          </a:xfrm>
          <a:prstGeom prst="rect">
            <a:avLst/>
          </a:prstGeom>
        </p:spPr>
      </p:pic>
      <p:pic>
        <p:nvPicPr>
          <p:cNvPr id="6" name="Рисунок 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ADE29062-8768-4C96-A63D-58E7F69720FF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6000752" y="3917916"/>
            <a:ext cx="970978" cy="1014672"/>
          </a:xfrm>
          <a:prstGeom prst="rect">
            <a:avLst/>
          </a:prstGeom>
        </p:spPr>
      </p:pic>
      <p:pic>
        <p:nvPicPr>
          <p:cNvPr id="11" name="Рисунок 10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050BDAE9-F5DA-435B-BBEB-0BA0793D78C5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514737" y="2139018"/>
            <a:ext cx="2240084" cy="421579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115CA7A8-211C-4316-BAEB-E83660C704A6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036925" y="5154376"/>
            <a:ext cx="2033517" cy="454999"/>
          </a:xfrm>
          <a:prstGeom prst="rect">
            <a:avLst/>
          </a:prstGeom>
        </p:spPr>
      </p:pic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BDFC0BF9-1403-4F89-A958-4075015E6188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236769" y="4237332"/>
            <a:ext cx="771101" cy="637668"/>
          </a:xfrm>
          <a:prstGeom prst="rect">
            <a:avLst/>
          </a:prstGeom>
        </p:spPr>
      </p:pic>
      <p:pic>
        <p:nvPicPr>
          <p:cNvPr id="65" name="Рисунок 64">
            <a:extLst>
              <a:ext uri="{FF2B5EF4-FFF2-40B4-BE49-F238E27FC236}">
                <a16:creationId xmlns:a16="http://schemas.microsoft.com/office/drawing/2014/main" id="{2F97BC7C-7A6A-4D2B-ADA1-DF73C18665EF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274198" y="1028798"/>
            <a:ext cx="2009770" cy="1506151"/>
          </a:xfrm>
          <a:prstGeom prst="rect">
            <a:avLst/>
          </a:prstGeom>
        </p:spPr>
      </p:pic>
      <p:pic>
        <p:nvPicPr>
          <p:cNvPr id="68" name="Рисунок 67">
            <a:extLst>
              <a:ext uri="{FF2B5EF4-FFF2-40B4-BE49-F238E27FC236}">
                <a16:creationId xmlns:a16="http://schemas.microsoft.com/office/drawing/2014/main" id="{BE5DE994-56EB-4BB3-976A-DD4A8516E999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50825" y="3697723"/>
            <a:ext cx="1418628" cy="338695"/>
          </a:xfrm>
          <a:prstGeom prst="rect">
            <a:avLst/>
          </a:prstGeom>
        </p:spPr>
      </p:pic>
      <p:pic>
        <p:nvPicPr>
          <p:cNvPr id="70" name="Рисунок 69">
            <a:extLst>
              <a:ext uri="{FF2B5EF4-FFF2-40B4-BE49-F238E27FC236}">
                <a16:creationId xmlns:a16="http://schemas.microsoft.com/office/drawing/2014/main" id="{1D6F388C-A1F1-4D02-9DE8-DA6AA7CC90B8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5166545" y="6014319"/>
            <a:ext cx="1198126" cy="642983"/>
          </a:xfrm>
          <a:prstGeom prst="rect">
            <a:avLst/>
          </a:prstGeom>
        </p:spPr>
      </p:pic>
      <p:pic>
        <p:nvPicPr>
          <p:cNvPr id="72" name="Рисунок 71">
            <a:extLst>
              <a:ext uri="{FF2B5EF4-FFF2-40B4-BE49-F238E27FC236}">
                <a16:creationId xmlns:a16="http://schemas.microsoft.com/office/drawing/2014/main" id="{959C01EB-34B7-48F2-B6B6-6B5FCFE66D0F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6141998" y="1493417"/>
            <a:ext cx="861010" cy="820650"/>
          </a:xfrm>
          <a:prstGeom prst="rect">
            <a:avLst/>
          </a:prstGeom>
        </p:spPr>
      </p:pic>
      <p:pic>
        <p:nvPicPr>
          <p:cNvPr id="74" name="Рисунок 73">
            <a:extLst>
              <a:ext uri="{FF2B5EF4-FFF2-40B4-BE49-F238E27FC236}">
                <a16:creationId xmlns:a16="http://schemas.microsoft.com/office/drawing/2014/main" id="{5436B3B4-2C7F-40F7-BA7B-23739422034D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974566" y="4205407"/>
            <a:ext cx="1213173" cy="997401"/>
          </a:xfrm>
          <a:prstGeom prst="rect">
            <a:avLst/>
          </a:prstGeom>
        </p:spPr>
      </p:pic>
      <p:pic>
        <p:nvPicPr>
          <p:cNvPr id="76" name="Рисунок 75">
            <a:extLst>
              <a:ext uri="{FF2B5EF4-FFF2-40B4-BE49-F238E27FC236}">
                <a16:creationId xmlns:a16="http://schemas.microsoft.com/office/drawing/2014/main" id="{0D1F2706-2A37-4FCF-B7F1-B1A04BF0EF56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1413699" y="2792590"/>
            <a:ext cx="1213173" cy="851350"/>
          </a:xfrm>
          <a:prstGeom prst="rect">
            <a:avLst/>
          </a:prstGeom>
        </p:spPr>
      </p:pic>
      <p:pic>
        <p:nvPicPr>
          <p:cNvPr id="78" name="Рисунок 77" descr="Изображение выглядит как текст, внутренний, темный&#10;&#10;Автоматически созданное описание">
            <a:extLst>
              <a:ext uri="{FF2B5EF4-FFF2-40B4-BE49-F238E27FC236}">
                <a16:creationId xmlns:a16="http://schemas.microsoft.com/office/drawing/2014/main" id="{71DBB4C1-E181-4AB7-92DD-30A788202B9A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22840" y="6151350"/>
            <a:ext cx="1938821" cy="473678"/>
          </a:xfrm>
          <a:prstGeom prst="rect">
            <a:avLst/>
          </a:prstGeom>
        </p:spPr>
      </p:pic>
      <p:pic>
        <p:nvPicPr>
          <p:cNvPr id="80" name="Рисунок 79">
            <a:extLst>
              <a:ext uri="{FF2B5EF4-FFF2-40B4-BE49-F238E27FC236}">
                <a16:creationId xmlns:a16="http://schemas.microsoft.com/office/drawing/2014/main" id="{0CDEC956-DB3B-4CF2-A173-51BBFC5570FC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5229204" y="1616054"/>
            <a:ext cx="797051" cy="483212"/>
          </a:xfrm>
          <a:prstGeom prst="rect">
            <a:avLst/>
          </a:prstGeom>
        </p:spPr>
      </p:pic>
      <p:pic>
        <p:nvPicPr>
          <p:cNvPr id="82" name="Рисунок 81">
            <a:extLst>
              <a:ext uri="{FF2B5EF4-FFF2-40B4-BE49-F238E27FC236}">
                <a16:creationId xmlns:a16="http://schemas.microsoft.com/office/drawing/2014/main" id="{4D5FD7F4-03A7-402C-B937-7B9FC2B844C7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1008469" y="5201665"/>
            <a:ext cx="1310835" cy="1310835"/>
          </a:xfrm>
          <a:prstGeom prst="rect">
            <a:avLst/>
          </a:prstGeom>
        </p:spPr>
      </p:pic>
      <p:pic>
        <p:nvPicPr>
          <p:cNvPr id="84" name="Рисунок 83">
            <a:extLst>
              <a:ext uri="{FF2B5EF4-FFF2-40B4-BE49-F238E27FC236}">
                <a16:creationId xmlns:a16="http://schemas.microsoft.com/office/drawing/2014/main" id="{544DA23B-37D7-49FF-8849-220153E14882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225716" y="1973315"/>
            <a:ext cx="1284128" cy="963652"/>
          </a:xfrm>
          <a:prstGeom prst="rect">
            <a:avLst/>
          </a:prstGeom>
        </p:spPr>
      </p:pic>
      <p:pic>
        <p:nvPicPr>
          <p:cNvPr id="86" name="Рисунок 85">
            <a:extLst>
              <a:ext uri="{FF2B5EF4-FFF2-40B4-BE49-F238E27FC236}">
                <a16:creationId xmlns:a16="http://schemas.microsoft.com/office/drawing/2014/main" id="{97FF3ECF-23F5-4FC0-A918-F20377279022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8092029" y="3710145"/>
            <a:ext cx="708195" cy="481152"/>
          </a:xfrm>
          <a:prstGeom prst="rect">
            <a:avLst/>
          </a:prstGeom>
        </p:spPr>
      </p:pic>
      <p:pic>
        <p:nvPicPr>
          <p:cNvPr id="88" name="Рисунок 87">
            <a:extLst>
              <a:ext uri="{FF2B5EF4-FFF2-40B4-BE49-F238E27FC236}">
                <a16:creationId xmlns:a16="http://schemas.microsoft.com/office/drawing/2014/main" id="{E4AEE9E8-4D07-41EB-8FB7-3CEDDAE4FDDE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863775" y="1111357"/>
            <a:ext cx="1496611" cy="1501303"/>
          </a:xfrm>
          <a:prstGeom prst="rect">
            <a:avLst/>
          </a:prstGeom>
        </p:spPr>
      </p:pic>
      <p:pic>
        <p:nvPicPr>
          <p:cNvPr id="90" name="Рисунок 89">
            <a:extLst>
              <a:ext uri="{FF2B5EF4-FFF2-40B4-BE49-F238E27FC236}">
                <a16:creationId xmlns:a16="http://schemas.microsoft.com/office/drawing/2014/main" id="{BA1F2398-CA98-429D-A82F-D682618CA300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2865167" y="4529499"/>
            <a:ext cx="1267556" cy="475333"/>
          </a:xfrm>
          <a:prstGeom prst="rect">
            <a:avLst/>
          </a:prstGeom>
        </p:spPr>
      </p:pic>
      <p:pic>
        <p:nvPicPr>
          <p:cNvPr id="92" name="Рисунок 91" descr="Изображение выглядит как текст, часы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852B67EC-4C9C-44D7-B542-0EC0F6E433F7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5003395" y="5662893"/>
            <a:ext cx="1443241" cy="322502"/>
          </a:xfrm>
          <a:prstGeom prst="rect">
            <a:avLst/>
          </a:prstGeom>
        </p:spPr>
      </p:pic>
      <p:pic>
        <p:nvPicPr>
          <p:cNvPr id="94" name="Рисунок 93">
            <a:extLst>
              <a:ext uri="{FF2B5EF4-FFF2-40B4-BE49-F238E27FC236}">
                <a16:creationId xmlns:a16="http://schemas.microsoft.com/office/drawing/2014/main" id="{8BB6949E-C2C2-48EA-B331-68498FFD4CDA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1474359" y="2133650"/>
            <a:ext cx="681945" cy="681945"/>
          </a:xfrm>
          <a:prstGeom prst="rect">
            <a:avLst/>
          </a:prstGeom>
        </p:spPr>
      </p:pic>
      <p:grpSp>
        <p:nvGrpSpPr>
          <p:cNvPr id="97" name="Группа 96">
            <a:extLst>
              <a:ext uri="{FF2B5EF4-FFF2-40B4-BE49-F238E27FC236}">
                <a16:creationId xmlns:a16="http://schemas.microsoft.com/office/drawing/2014/main" id="{09C033B7-D04F-48D9-B055-8D24BD8B9621}"/>
              </a:ext>
            </a:extLst>
          </p:cNvPr>
          <p:cNvGrpSpPr/>
          <p:nvPr/>
        </p:nvGrpSpPr>
        <p:grpSpPr>
          <a:xfrm>
            <a:off x="7809489" y="4256733"/>
            <a:ext cx="1115023" cy="723693"/>
            <a:chOff x="-1577293" y="3001959"/>
            <a:chExt cx="988982" cy="590087"/>
          </a:xfrm>
        </p:grpSpPr>
        <p:sp>
          <p:nvSpPr>
            <p:cNvPr id="27" name="TextBox 26"/>
            <p:cNvSpPr txBox="1"/>
            <p:nvPr/>
          </p:nvSpPr>
          <p:spPr>
            <a:xfrm>
              <a:off x="-1577293" y="3328625"/>
              <a:ext cx="988982" cy="263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ru-RU" sz="12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Германия</a:t>
              </a:r>
            </a:p>
          </p:txBody>
        </p:sp>
        <p:pic>
          <p:nvPicPr>
            <p:cNvPr id="96" name="Рисунок 95">
              <a:extLst>
                <a:ext uri="{FF2B5EF4-FFF2-40B4-BE49-F238E27FC236}">
                  <a16:creationId xmlns:a16="http://schemas.microsoft.com/office/drawing/2014/main" id="{4EB94FA7-265A-4622-9974-AF8F34D103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/>
            <a:stretch>
              <a:fillRect/>
            </a:stretch>
          </p:blipFill>
          <p:spPr>
            <a:xfrm>
              <a:off x="-1471199" y="3001959"/>
              <a:ext cx="777730" cy="432612"/>
            </a:xfrm>
            <a:prstGeom prst="rect">
              <a:avLst/>
            </a:prstGeom>
          </p:spPr>
        </p:pic>
      </p:grpSp>
      <p:pic>
        <p:nvPicPr>
          <p:cNvPr id="99" name="Рисунок 98" descr="Изображение выглядит как текст, аксессуар&#10;&#10;Автоматически созданное описание">
            <a:extLst>
              <a:ext uri="{FF2B5EF4-FFF2-40B4-BE49-F238E27FC236}">
                <a16:creationId xmlns:a16="http://schemas.microsoft.com/office/drawing/2014/main" id="{911AEF09-2FE8-4839-B269-98F6268CCBC0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5466733" y="2278961"/>
            <a:ext cx="808636" cy="329015"/>
          </a:xfrm>
          <a:prstGeom prst="rect">
            <a:avLst/>
          </a:prstGeom>
        </p:spPr>
      </p:pic>
      <p:pic>
        <p:nvPicPr>
          <p:cNvPr id="8" name="Рисунок 7" descr="Изображение выглядит как текст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9EB3E909-64BD-46C1-98CF-74C95255C4E1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3249767" y="5564829"/>
            <a:ext cx="1455596" cy="642375"/>
          </a:xfrm>
          <a:prstGeom prst="rect">
            <a:avLst/>
          </a:prstGeom>
        </p:spPr>
      </p:pic>
      <p:pic>
        <p:nvPicPr>
          <p:cNvPr id="12" name="Рисунок 11" descr="Изображение выглядит как текст, знак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FF624477-DFA8-4FB9-A8CF-60F8CB3DF249}"/>
              </a:ext>
            </a:extLst>
      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5699273" y="3353429"/>
            <a:ext cx="949548" cy="449057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94CA84B8-8F4D-416E-9A25-22B6FA4E09E4}"/>
              </a:ext>
            </a:extLst>
          </p:cNvPr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7307101" y="4772430"/>
            <a:ext cx="2429759" cy="1237378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9B3830F1-8826-4D1B-BCC0-68B67930B97F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3068729" y="3892640"/>
            <a:ext cx="1235399" cy="660153"/>
          </a:xfrm>
          <a:prstGeom prst="rect">
            <a:avLst/>
          </a:prstGeom>
        </p:spPr>
      </p:pic>
      <p:pic>
        <p:nvPicPr>
          <p:cNvPr id="83" name="Рисунок 82">
            <a:extLst>
              <a:ext uri="{FF2B5EF4-FFF2-40B4-BE49-F238E27FC236}">
                <a16:creationId xmlns:a16="http://schemas.microsoft.com/office/drawing/2014/main" id="{29906C1D-3B32-4555-ADB8-CD8A19F4500C}"/>
              </a:ext>
            </a:extLst>
          </p:cNvPr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5869422" y="4951442"/>
            <a:ext cx="1198914" cy="589092"/>
          </a:xfrm>
          <a:prstGeom prst="rect">
            <a:avLst/>
          </a:prstGeom>
        </p:spPr>
      </p:pic>
      <p:pic>
        <p:nvPicPr>
          <p:cNvPr id="85" name="Рисунок 8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B507FC96-1051-41A9-A3C1-07BE753D21FB}"/>
              </a:ext>
            </a:extLst>
          </p:cNvPr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5007870" y="2689999"/>
            <a:ext cx="1599297" cy="533099"/>
          </a:xfrm>
          <a:prstGeom prst="rect">
            <a:avLst/>
          </a:prstGeom>
        </p:spPr>
      </p:pic>
      <p:pic>
        <p:nvPicPr>
          <p:cNvPr id="91" name="Рисунок 90">
            <a:extLst>
              <a:ext uri="{FF2B5EF4-FFF2-40B4-BE49-F238E27FC236}">
                <a16:creationId xmlns:a16="http://schemas.microsoft.com/office/drawing/2014/main" id="{57EE5DEB-F3E4-4CA7-B55D-95864B764EB6}"/>
              </a:ext>
            </a:extLst>
          </p:cNvPr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2104173" y="4508361"/>
            <a:ext cx="676013" cy="589963"/>
          </a:xfrm>
          <a:prstGeom prst="rect">
            <a:avLst/>
          </a:prstGeom>
        </p:spPr>
      </p:pic>
      <p:pic>
        <p:nvPicPr>
          <p:cNvPr id="93" name="Рисунок 92">
            <a:extLst>
              <a:ext uri="{FF2B5EF4-FFF2-40B4-BE49-F238E27FC236}">
                <a16:creationId xmlns:a16="http://schemas.microsoft.com/office/drawing/2014/main" id="{065CE8CD-ED4E-4F82-9B5D-C8C347721ED6}"/>
              </a:ext>
            </a:extLst>
          </p:cNvPr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34582" y="4404504"/>
            <a:ext cx="1245679" cy="600327"/>
          </a:xfrm>
          <a:prstGeom prst="rect">
            <a:avLst/>
          </a:prstGeom>
        </p:spPr>
      </p:pic>
      <p:pic>
        <p:nvPicPr>
          <p:cNvPr id="4" name="Рисунок 3" descr="Изображение выглядит как текст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id="{35FE7FCA-8DDF-4C52-B61E-72532CBCEB0D}"/>
              </a:ext>
            </a:extLst>
          </p:cNvPr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4830306" y="3677778"/>
            <a:ext cx="1493804" cy="124483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2A4FAF1-9543-4150-9E07-CED58AD77895}"/>
              </a:ext>
            </a:extLst>
          </p:cNvPr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2230636" y="2133650"/>
            <a:ext cx="614571" cy="617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1237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 txBox="1">
            <a:spLocks/>
          </p:cNvSpPr>
          <p:nvPr/>
        </p:nvSpPr>
        <p:spPr>
          <a:xfrm>
            <a:off x="124911" y="146144"/>
            <a:ext cx="8640960" cy="533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ВУЗы, использующие</a:t>
            </a:r>
            <a:r>
              <a:rPr lang="en-US" sz="32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	    		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208" y="818852"/>
            <a:ext cx="667014" cy="667014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6973" y="5595325"/>
            <a:ext cx="570369" cy="57036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0567" y="1542098"/>
            <a:ext cx="575651" cy="575651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B1AC32C4-EA7B-4235-A3AC-E7D8D6F60C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4377" y="2966684"/>
            <a:ext cx="547073" cy="6017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24935" y="917430"/>
            <a:ext cx="595993" cy="553038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36B2CEB3-4100-4B11-8D42-B750062DA6A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22016" y="1453058"/>
            <a:ext cx="816045" cy="526349"/>
          </a:xfrm>
          <a:prstGeom prst="rect">
            <a:avLst/>
          </a:prstGeom>
        </p:spPr>
      </p:pic>
      <p:pic>
        <p:nvPicPr>
          <p:cNvPr id="15" name="Рисунок 14" descr="Изображение выглядит как знак,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963E7730-D730-4C07-8C9C-158431AC70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59126" y="4876320"/>
            <a:ext cx="606419" cy="606419"/>
          </a:xfrm>
          <a:prstGeom prst="rect">
            <a:avLst/>
          </a:prstGeom>
        </p:spPr>
      </p:pic>
      <p:pic>
        <p:nvPicPr>
          <p:cNvPr id="10" name="Рисунок 9" descr="Изображение выглядит как знак&#10;&#10;Автоматически созданное описание">
            <a:extLst>
              <a:ext uri="{FF2B5EF4-FFF2-40B4-BE49-F238E27FC236}">
                <a16:creationId xmlns:a16="http://schemas.microsoft.com/office/drawing/2014/main" id="{C8D01453-9209-472E-B711-3BDEED610DB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35853" y="874863"/>
            <a:ext cx="580381" cy="580381"/>
          </a:xfrm>
          <a:prstGeom prst="rect">
            <a:avLst/>
          </a:prstGeom>
        </p:spPr>
      </p:pic>
      <p:pic>
        <p:nvPicPr>
          <p:cNvPr id="50" name="Рисунок 49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8793378F-0FB5-4038-8899-80385C9FD81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70443" y="5638345"/>
            <a:ext cx="557840" cy="524713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CD5BE495-7ED4-4496-87EB-8C568228C15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92882" y="4857261"/>
            <a:ext cx="667720" cy="667720"/>
          </a:xfrm>
          <a:prstGeom prst="rect">
            <a:avLst/>
          </a:prstGeom>
        </p:spPr>
      </p:pic>
      <p:pic>
        <p:nvPicPr>
          <p:cNvPr id="57" name="Рисунок 56" descr="Изображение выглядит как рисунок, знак&#10;&#10;Автоматически созданное описание">
            <a:extLst>
              <a:ext uri="{FF2B5EF4-FFF2-40B4-BE49-F238E27FC236}">
                <a16:creationId xmlns:a16="http://schemas.microsoft.com/office/drawing/2014/main" id="{E540B611-41C1-4E9B-B3F7-5C43FA9AAF0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276243" y="1304336"/>
            <a:ext cx="710024" cy="922940"/>
          </a:xfrm>
          <a:prstGeom prst="rect">
            <a:avLst/>
          </a:prstGeom>
        </p:spPr>
      </p:pic>
      <p:pic>
        <p:nvPicPr>
          <p:cNvPr id="60" name="Рисунок 59" descr="Изображение выглядит как объект&#10;&#10;Автоматически созданное описание">
            <a:extLst>
              <a:ext uri="{FF2B5EF4-FFF2-40B4-BE49-F238E27FC236}">
                <a16:creationId xmlns:a16="http://schemas.microsoft.com/office/drawing/2014/main" id="{FE65E2CF-8A61-4EFE-99C6-7A8E20D2D73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67613" y="2329753"/>
            <a:ext cx="715337" cy="483949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14999" y="2956378"/>
            <a:ext cx="734318" cy="556475"/>
          </a:xfrm>
          <a:prstGeom prst="rect">
            <a:avLst/>
          </a:prstGeom>
        </p:spPr>
      </p:pic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1CFC72ED-38D7-400A-9F32-129C85365CC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205472" y="1855566"/>
            <a:ext cx="513577" cy="827607"/>
          </a:xfrm>
          <a:prstGeom prst="rect">
            <a:avLst/>
          </a:prstGeom>
        </p:spPr>
      </p:pic>
      <p:pic>
        <p:nvPicPr>
          <p:cNvPr id="74" name="Рисунок 73" descr="Изображение выглядит как рисунок, проигрыватель, знак, еда&#10;&#10;Автоматически созданное описание">
            <a:extLst>
              <a:ext uri="{FF2B5EF4-FFF2-40B4-BE49-F238E27FC236}">
                <a16:creationId xmlns:a16="http://schemas.microsoft.com/office/drawing/2014/main" id="{0C6E4DE8-FF4A-482D-8886-57E1BF8B25C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116234" y="730590"/>
            <a:ext cx="1264137" cy="543029"/>
          </a:xfrm>
          <a:prstGeom prst="rect">
            <a:avLst/>
          </a:prstGeom>
        </p:spPr>
      </p:pic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15ED3D6C-2C3A-4343-827A-C32039DC855D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335031" y="4927535"/>
            <a:ext cx="517262" cy="574251"/>
          </a:xfrm>
          <a:prstGeom prst="rect">
            <a:avLst/>
          </a:prstGeom>
        </p:spPr>
      </p:pic>
      <p:pic>
        <p:nvPicPr>
          <p:cNvPr id="35" name="Рисунок 34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92538F08-F7A1-461D-B705-F13D37BCF5D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405880" y="2833232"/>
            <a:ext cx="779136" cy="614786"/>
          </a:xfrm>
          <a:prstGeom prst="rect">
            <a:avLst/>
          </a:prstGeom>
        </p:spPr>
      </p:pic>
      <p:pic>
        <p:nvPicPr>
          <p:cNvPr id="58" name="Рисунок 57" descr="Изображение выглядит как еда, знак, комната&#10;&#10;Автоматически созданное описание">
            <a:extLst>
              <a:ext uri="{FF2B5EF4-FFF2-40B4-BE49-F238E27FC236}">
                <a16:creationId xmlns:a16="http://schemas.microsoft.com/office/drawing/2014/main" id="{19C5FA31-6D98-4934-A156-572ECE05649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641794" y="3549096"/>
            <a:ext cx="567829" cy="567829"/>
          </a:xfrm>
          <a:prstGeom prst="rect">
            <a:avLst/>
          </a:prstGeom>
        </p:spPr>
      </p:pic>
      <p:pic>
        <p:nvPicPr>
          <p:cNvPr id="80" name="Рисунок 79">
            <a:extLst>
              <a:ext uri="{FF2B5EF4-FFF2-40B4-BE49-F238E27FC236}">
                <a16:creationId xmlns:a16="http://schemas.microsoft.com/office/drawing/2014/main" id="{A214E7B6-7506-49D5-8AD9-424BD5C79499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068768" y="4252845"/>
            <a:ext cx="625766" cy="597607"/>
          </a:xfrm>
          <a:prstGeom prst="rect">
            <a:avLst/>
          </a:prstGeom>
        </p:spPr>
      </p:pic>
      <p:pic>
        <p:nvPicPr>
          <p:cNvPr id="82" name="Рисунок 81">
            <a:extLst>
              <a:ext uri="{FF2B5EF4-FFF2-40B4-BE49-F238E27FC236}">
                <a16:creationId xmlns:a16="http://schemas.microsoft.com/office/drawing/2014/main" id="{789B3DD5-4FB8-46A7-9885-B0687BBC5172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559309" y="3858986"/>
            <a:ext cx="1543391" cy="1157893"/>
          </a:xfrm>
          <a:prstGeom prst="rect">
            <a:avLst/>
          </a:prstGeom>
        </p:spPr>
      </p:pic>
      <p:pic>
        <p:nvPicPr>
          <p:cNvPr id="90" name="Рисунок 89">
            <a:extLst>
              <a:ext uri="{FF2B5EF4-FFF2-40B4-BE49-F238E27FC236}">
                <a16:creationId xmlns:a16="http://schemas.microsoft.com/office/drawing/2014/main" id="{81A7DC0E-CAB7-4DAB-B43A-E8A7195204A4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839479" y="886588"/>
            <a:ext cx="671177" cy="825547"/>
          </a:xfrm>
          <a:prstGeom prst="rect">
            <a:avLst/>
          </a:prstGeom>
        </p:spPr>
      </p:pic>
      <p:pic>
        <p:nvPicPr>
          <p:cNvPr id="92" name="Рисунок 91" descr="Изображение выглядит как часы&#10;&#10;Автоматически созданное описание">
            <a:extLst>
              <a:ext uri="{FF2B5EF4-FFF2-40B4-BE49-F238E27FC236}">
                <a16:creationId xmlns:a16="http://schemas.microsoft.com/office/drawing/2014/main" id="{5602DFA0-1201-48CE-B957-0D578D9C2CFF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524187" y="1080524"/>
            <a:ext cx="803055" cy="1441491"/>
          </a:xfrm>
          <a:prstGeom prst="rect">
            <a:avLst/>
          </a:prstGeom>
        </p:spPr>
      </p:pic>
      <p:pic>
        <p:nvPicPr>
          <p:cNvPr id="94" name="Рисунок 93">
            <a:extLst>
              <a:ext uri="{FF2B5EF4-FFF2-40B4-BE49-F238E27FC236}">
                <a16:creationId xmlns:a16="http://schemas.microsoft.com/office/drawing/2014/main" id="{01E93890-F893-4049-9D19-E54B9CB41366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5475521" y="1643368"/>
            <a:ext cx="816906" cy="588691"/>
          </a:xfrm>
          <a:prstGeom prst="rect">
            <a:avLst/>
          </a:prstGeom>
        </p:spPr>
      </p:pic>
      <p:pic>
        <p:nvPicPr>
          <p:cNvPr id="96" name="Рисунок 9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3C0E6AE2-67D6-4BC1-B1C1-4AD395691282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531353" y="2063482"/>
            <a:ext cx="656674" cy="833459"/>
          </a:xfrm>
          <a:prstGeom prst="rect">
            <a:avLst/>
          </a:prstGeom>
        </p:spPr>
      </p:pic>
      <p:pic>
        <p:nvPicPr>
          <p:cNvPr id="98" name="Рисунок 97">
            <a:extLst>
              <a:ext uri="{FF2B5EF4-FFF2-40B4-BE49-F238E27FC236}">
                <a16:creationId xmlns:a16="http://schemas.microsoft.com/office/drawing/2014/main" id="{146092A7-171E-4C55-9BF1-C5F655A7F05F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921069" y="5194810"/>
            <a:ext cx="1128990" cy="524426"/>
          </a:xfrm>
          <a:prstGeom prst="rect">
            <a:avLst/>
          </a:prstGeom>
        </p:spPr>
      </p:pic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C0FFF9C0-9287-4919-8334-F7C42A2F7105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679895" y="5623896"/>
            <a:ext cx="500043" cy="500043"/>
          </a:xfrm>
          <a:prstGeom prst="rect">
            <a:avLst/>
          </a:prstGeom>
        </p:spPr>
      </p:pic>
      <p:pic>
        <p:nvPicPr>
          <p:cNvPr id="112" name="Рисунок 111">
            <a:extLst>
              <a:ext uri="{FF2B5EF4-FFF2-40B4-BE49-F238E27FC236}">
                <a16:creationId xmlns:a16="http://schemas.microsoft.com/office/drawing/2014/main" id="{C56DBD67-3F0E-45E0-AE11-0CD78EA13DE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7032854" y="4887536"/>
            <a:ext cx="692127" cy="637092"/>
          </a:xfrm>
          <a:prstGeom prst="rect">
            <a:avLst/>
          </a:prstGeom>
        </p:spPr>
      </p:pic>
      <p:pic>
        <p:nvPicPr>
          <p:cNvPr id="114" name="Рисунок 113">
            <a:extLst>
              <a:ext uri="{FF2B5EF4-FFF2-40B4-BE49-F238E27FC236}">
                <a16:creationId xmlns:a16="http://schemas.microsoft.com/office/drawing/2014/main" id="{A3BF861F-C72E-4662-90B3-FF6BC9ADA6F9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116234" y="1321575"/>
            <a:ext cx="407953" cy="720641"/>
          </a:xfrm>
          <a:prstGeom prst="rect">
            <a:avLst/>
          </a:prstGeom>
        </p:spPr>
      </p:pic>
      <p:pic>
        <p:nvPicPr>
          <p:cNvPr id="120" name="Рисунок 119">
            <a:extLst>
              <a:ext uri="{FF2B5EF4-FFF2-40B4-BE49-F238E27FC236}">
                <a16:creationId xmlns:a16="http://schemas.microsoft.com/office/drawing/2014/main" id="{6FC840CF-E130-43D4-8810-7BD6652B7502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935779" y="883184"/>
            <a:ext cx="597458" cy="575651"/>
          </a:xfrm>
          <a:prstGeom prst="rect">
            <a:avLst/>
          </a:prstGeom>
        </p:spPr>
      </p:pic>
      <p:pic>
        <p:nvPicPr>
          <p:cNvPr id="122" name="Рисунок 121" descr="Изображение выглядит как зонт, сидит, открыть, окно&#10;&#10;Автоматически созданное описание">
            <a:extLst>
              <a:ext uri="{FF2B5EF4-FFF2-40B4-BE49-F238E27FC236}">
                <a16:creationId xmlns:a16="http://schemas.microsoft.com/office/drawing/2014/main" id="{1D7CE113-1040-4C38-9CB2-AC5787747F26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1633423" y="908468"/>
            <a:ext cx="766533" cy="311884"/>
          </a:xfrm>
          <a:prstGeom prst="rect">
            <a:avLst/>
          </a:prstGeom>
        </p:spPr>
      </p:pic>
      <p:pic>
        <p:nvPicPr>
          <p:cNvPr id="136" name="Рисунок 135">
            <a:extLst>
              <a:ext uri="{FF2B5EF4-FFF2-40B4-BE49-F238E27FC236}">
                <a16:creationId xmlns:a16="http://schemas.microsoft.com/office/drawing/2014/main" id="{1078886F-A6D9-4AEB-BF2C-974E36959C41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1745373" y="3625956"/>
            <a:ext cx="693431" cy="597015"/>
          </a:xfrm>
          <a:prstGeom prst="rect">
            <a:avLst/>
          </a:prstGeom>
        </p:spPr>
      </p:pic>
      <p:pic>
        <p:nvPicPr>
          <p:cNvPr id="138" name="Рисунок 137">
            <a:extLst>
              <a:ext uri="{FF2B5EF4-FFF2-40B4-BE49-F238E27FC236}">
                <a16:creationId xmlns:a16="http://schemas.microsoft.com/office/drawing/2014/main" id="{3381E0E3-7F9B-4C04-BB14-838C45AD3DDC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268296" y="4251608"/>
            <a:ext cx="581138" cy="581138"/>
          </a:xfrm>
          <a:prstGeom prst="rect">
            <a:avLst/>
          </a:prstGeom>
        </p:spPr>
      </p:pic>
      <p:pic>
        <p:nvPicPr>
          <p:cNvPr id="144" name="Рисунок 143">
            <a:extLst>
              <a:ext uri="{FF2B5EF4-FFF2-40B4-BE49-F238E27FC236}">
                <a16:creationId xmlns:a16="http://schemas.microsoft.com/office/drawing/2014/main" id="{21B1F32C-AC49-4190-BBB2-FD8809505407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3035111" y="5562888"/>
            <a:ext cx="600018" cy="598493"/>
          </a:xfrm>
          <a:prstGeom prst="rect">
            <a:avLst/>
          </a:prstGeom>
        </p:spPr>
      </p:pic>
      <p:pic>
        <p:nvPicPr>
          <p:cNvPr id="148" name="Рисунок 147">
            <a:extLst>
              <a:ext uri="{FF2B5EF4-FFF2-40B4-BE49-F238E27FC236}">
                <a16:creationId xmlns:a16="http://schemas.microsoft.com/office/drawing/2014/main" id="{31B9F393-2602-4A54-9BC7-01E7BA68067F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1762" y="2065178"/>
            <a:ext cx="1035374" cy="103537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AA25755-B856-4969-8881-84B5DCAA1B87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6459616" y="1617450"/>
            <a:ext cx="579231" cy="579231"/>
          </a:xfrm>
          <a:prstGeom prst="rect">
            <a:avLst/>
          </a:prstGeom>
        </p:spPr>
      </p:pic>
      <p:pic>
        <p:nvPicPr>
          <p:cNvPr id="86" name="Рисунок 8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552231DE-FABA-4566-AFCE-65B480B58B2C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72954" y="2977723"/>
            <a:ext cx="549733" cy="54927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78BD000-2B10-4586-B8AE-BE248D1CBE8A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6409881" y="4894735"/>
            <a:ext cx="515362" cy="600147"/>
          </a:xfrm>
          <a:prstGeom prst="rect">
            <a:avLst/>
          </a:prstGeom>
        </p:spPr>
      </p:pic>
      <p:pic>
        <p:nvPicPr>
          <p:cNvPr id="95" name="Рисунок 94">
            <a:extLst>
              <a:ext uri="{FF2B5EF4-FFF2-40B4-BE49-F238E27FC236}">
                <a16:creationId xmlns:a16="http://schemas.microsoft.com/office/drawing/2014/main" id="{C28FF6FF-E725-4019-B659-4E6DE2D277CA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884338" y="5798441"/>
            <a:ext cx="1405406" cy="32580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D65A90C-2BD7-4902-BE68-2800120666BD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3668304" y="3962665"/>
            <a:ext cx="465711" cy="83097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51D578D-9995-4F57-9E48-C9DEB72567FC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4897552" y="1957553"/>
            <a:ext cx="522021" cy="69198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939B4F4-5976-4E68-A0E4-25BA88DC79AE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5685564" y="4221582"/>
            <a:ext cx="570369" cy="570369"/>
          </a:xfrm>
          <a:prstGeom prst="rect">
            <a:avLst/>
          </a:prstGeom>
        </p:spPr>
      </p:pic>
      <p:pic>
        <p:nvPicPr>
          <p:cNvPr id="93" name="Рисунок 92">
            <a:extLst>
              <a:ext uri="{FF2B5EF4-FFF2-40B4-BE49-F238E27FC236}">
                <a16:creationId xmlns:a16="http://schemas.microsoft.com/office/drawing/2014/main" id="{A0B7302E-7104-487C-9B4B-F25CF88A4ADA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1034550" y="4732623"/>
            <a:ext cx="1340697" cy="462186"/>
          </a:xfrm>
          <a:prstGeom prst="rect">
            <a:avLst/>
          </a:prstGeom>
        </p:spPr>
      </p:pic>
      <p:pic>
        <p:nvPicPr>
          <p:cNvPr id="53" name="Рисунок 5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6779C34A-EC81-4175-B7C6-F39020C82663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5066601" y="2652082"/>
            <a:ext cx="887761" cy="887761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4324F718-5D8E-4188-8F27-AAFEBA5F33E3}"/>
              </a:ext>
            </a:extLst>
      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3661365" y="4765634"/>
            <a:ext cx="571435" cy="740991"/>
          </a:xfrm>
          <a:prstGeom prst="rect">
            <a:avLst/>
          </a:prstGeom>
        </p:spPr>
      </p:pic>
      <p:pic>
        <p:nvPicPr>
          <p:cNvPr id="30" name="Рисунок 29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59024906-7FC0-4373-A5EC-C60E5CA515B0}"/>
              </a:ext>
            </a:extLst>
          </p:cNvPr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1915085" y="1866740"/>
            <a:ext cx="1523133" cy="680333"/>
          </a:xfrm>
          <a:prstGeom prst="rect">
            <a:avLst/>
          </a:prstGeom>
        </p:spPr>
      </p:pic>
      <p:pic>
        <p:nvPicPr>
          <p:cNvPr id="27" name="Рисунок 26" descr="Изображение выглядит как текст, знак,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4CC925BF-2229-48CA-83DC-0C3EBF8BD78E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2500484" y="3291997"/>
            <a:ext cx="418039" cy="734505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DCDC31A7-00B8-477F-ADB3-4C4456027758}"/>
              </a:ext>
            </a:extLst>
          </p:cNvPr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6948583" y="3514864"/>
            <a:ext cx="627765" cy="601916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3FE0643-A982-4F73-8816-61C85B63B3E3}"/>
              </a:ext>
            </a:extLst>
          </p:cNvPr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7640145" y="4225685"/>
            <a:ext cx="624767" cy="624767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66C0E555-B4CF-4CC1-84A2-68AF2432D40C}"/>
              </a:ext>
            </a:extLst>
          </p:cNvPr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4127398" y="1408288"/>
            <a:ext cx="1470678" cy="588271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F19D4FBB-8A82-48C2-9D7D-70DBC48B8CDC}"/>
              </a:ext>
            </a:extLst>
          </p:cNvPr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2844920" y="1886007"/>
            <a:ext cx="1337161" cy="1337161"/>
          </a:xfrm>
          <a:prstGeom prst="rect">
            <a:avLst/>
          </a:prstGeom>
        </p:spPr>
      </p:pic>
      <p:pic>
        <p:nvPicPr>
          <p:cNvPr id="124" name="Рисунок 123">
            <a:extLst>
              <a:ext uri="{FF2B5EF4-FFF2-40B4-BE49-F238E27FC236}">
                <a16:creationId xmlns:a16="http://schemas.microsoft.com/office/drawing/2014/main" id="{4C977B07-197E-42FC-A759-F742178B1DA5}"/>
              </a:ext>
            </a:extLst>
          </p:cNvPr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7080470" y="794734"/>
            <a:ext cx="832054" cy="832054"/>
          </a:xfrm>
          <a:prstGeom prst="rect">
            <a:avLst/>
          </a:prstGeom>
        </p:spPr>
      </p:pic>
      <p:pic>
        <p:nvPicPr>
          <p:cNvPr id="134" name="Рисунок 133">
            <a:extLst>
              <a:ext uri="{FF2B5EF4-FFF2-40B4-BE49-F238E27FC236}">
                <a16:creationId xmlns:a16="http://schemas.microsoft.com/office/drawing/2014/main" id="{E692973B-E7ED-4BD7-B3E5-66407E4F527E}"/>
              </a:ext>
            </a:extLst>
          </p:cNvPr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7616448" y="2239135"/>
            <a:ext cx="1222576" cy="322760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0B1941DA-7495-4737-8F67-71D3EF46A939}"/>
              </a:ext>
            </a:extLst>
          </p:cNvPr>
          <p:cNvPicPr>
            <a:picLocks noChangeAspect="1"/>
          </p:cNvPicPr>
          <p:nvPr/>
        </p:nvPicPr>
        <p:blipFill>
          <a:blip r:embed="rId55"/>
          <a:stretch>
            <a:fillRect/>
          </a:stretch>
        </p:blipFill>
        <p:spPr>
          <a:xfrm>
            <a:off x="2994983" y="3558894"/>
            <a:ext cx="506984" cy="730146"/>
          </a:xfrm>
          <a:prstGeom prst="rect">
            <a:avLst/>
          </a:prstGeom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22E2F86D-9BE5-4E90-A393-F99E931ACCDB}"/>
              </a:ext>
            </a:extLst>
          </p:cNvPr>
          <p:cNvPicPr>
            <a:picLocks noChangeAspect="1"/>
          </p:cNvPicPr>
          <p:nvPr/>
        </p:nvPicPr>
        <p:blipFill>
          <a:blip r:embed="rId56"/>
          <a:stretch>
            <a:fillRect/>
          </a:stretch>
        </p:blipFill>
        <p:spPr>
          <a:xfrm>
            <a:off x="7416735" y="4563611"/>
            <a:ext cx="1063436" cy="1179090"/>
          </a:xfrm>
          <a:prstGeom prst="rect">
            <a:avLst/>
          </a:prstGeom>
        </p:spPr>
      </p:pic>
      <p:pic>
        <p:nvPicPr>
          <p:cNvPr id="66" name="Рисунок 65" descr="Изображение выглядит как текст, тарелка, посуда, обеденный сервиз&#10;&#10;Автоматически созданное описание">
            <a:extLst>
              <a:ext uri="{FF2B5EF4-FFF2-40B4-BE49-F238E27FC236}">
                <a16:creationId xmlns:a16="http://schemas.microsoft.com/office/drawing/2014/main" id="{846E3890-83EC-43FB-AEDE-162502F39BD8}"/>
              </a:ext>
            </a:extLst>
          </p:cNvPr>
          <p:cNvPicPr>
            <a:picLocks noChangeAspect="1"/>
          </p:cNvPicPr>
          <p:nvPr/>
        </p:nvPicPr>
        <p:blipFill>
          <a:blip r:embed="rId57"/>
          <a:stretch>
            <a:fillRect/>
          </a:stretch>
        </p:blipFill>
        <p:spPr>
          <a:xfrm>
            <a:off x="7212257" y="1610909"/>
            <a:ext cx="479252" cy="624053"/>
          </a:xfrm>
          <a:prstGeom prst="rect">
            <a:avLst/>
          </a:prstGeom>
        </p:spPr>
      </p:pic>
      <p:pic>
        <p:nvPicPr>
          <p:cNvPr id="81" name="Рисунок 80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0020BB65-E9F6-4458-BE5B-1B88F378CC4A}"/>
              </a:ext>
            </a:extLst>
          </p:cNvPr>
          <p:cNvPicPr>
            <a:picLocks noChangeAspect="1"/>
          </p:cNvPicPr>
          <p:nvPr/>
        </p:nvPicPr>
        <p:blipFill>
          <a:blip r:embed="rId58"/>
          <a:stretch>
            <a:fillRect/>
          </a:stretch>
        </p:blipFill>
        <p:spPr>
          <a:xfrm>
            <a:off x="5960896" y="2950971"/>
            <a:ext cx="1289288" cy="327285"/>
          </a:xfrm>
          <a:prstGeom prst="rect">
            <a:avLst/>
          </a:prstGeom>
        </p:spPr>
      </p:pic>
      <p:pic>
        <p:nvPicPr>
          <p:cNvPr id="78" name="Рисунок 77" descr="Изображение выглядит как знак, остановка&#10;&#10;Автоматически созданное описание">
            <a:extLst>
              <a:ext uri="{FF2B5EF4-FFF2-40B4-BE49-F238E27FC236}">
                <a16:creationId xmlns:a16="http://schemas.microsoft.com/office/drawing/2014/main" id="{B00A944C-AC81-4C82-BFE1-3B128897CA57}"/>
              </a:ext>
            </a:extLst>
          </p:cNvPr>
          <p:cNvPicPr>
            <a:picLocks noChangeAspect="1"/>
          </p:cNvPicPr>
          <p:nvPr/>
        </p:nvPicPr>
        <p:blipFill>
          <a:blip r:embed="rId59"/>
          <a:stretch>
            <a:fillRect/>
          </a:stretch>
        </p:blipFill>
        <p:spPr>
          <a:xfrm>
            <a:off x="7722694" y="892259"/>
            <a:ext cx="1201472" cy="406899"/>
          </a:xfrm>
          <a:prstGeom prst="rect">
            <a:avLst/>
          </a:prstGeom>
        </p:spPr>
      </p:pic>
      <p:pic>
        <p:nvPicPr>
          <p:cNvPr id="87" name="Рисунок 86" descr="Изображение выглядит как текст, лампа&#10;&#10;Автоматически созданное описание">
            <a:extLst>
              <a:ext uri="{FF2B5EF4-FFF2-40B4-BE49-F238E27FC236}">
                <a16:creationId xmlns:a16="http://schemas.microsoft.com/office/drawing/2014/main" id="{A5289EF3-736C-4D56-BD05-38602C6DEBA3}"/>
              </a:ext>
            </a:extLst>
          </p:cNvPr>
          <p:cNvPicPr>
            <a:picLocks noChangeAspect="1"/>
          </p:cNvPicPr>
          <p:nvPr/>
        </p:nvPicPr>
        <p:blipFill>
          <a:blip r:embed="rId60"/>
          <a:stretch>
            <a:fillRect/>
          </a:stretch>
        </p:blipFill>
        <p:spPr>
          <a:xfrm>
            <a:off x="875321" y="2177454"/>
            <a:ext cx="673185" cy="67318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DF9EC70-20BD-448E-A055-A4646913788A}"/>
              </a:ext>
            </a:extLst>
          </p:cNvPr>
          <p:cNvPicPr>
            <a:picLocks noChangeAspect="1"/>
          </p:cNvPicPr>
          <p:nvPr/>
        </p:nvPicPr>
        <p:blipFill>
          <a:blip r:embed="rId61"/>
          <a:stretch>
            <a:fillRect/>
          </a:stretch>
        </p:blipFill>
        <p:spPr>
          <a:xfrm>
            <a:off x="2024787" y="5179530"/>
            <a:ext cx="1242185" cy="1210271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3099F3F5-C879-49AC-BB63-0B26A9DF8F89}"/>
              </a:ext>
            </a:extLst>
          </p:cNvPr>
          <p:cNvPicPr>
            <a:picLocks noChangeAspect="1"/>
          </p:cNvPicPr>
          <p:nvPr/>
        </p:nvPicPr>
        <p:blipFill>
          <a:blip r:embed="rId62"/>
          <a:stretch>
            <a:fillRect/>
          </a:stretch>
        </p:blipFill>
        <p:spPr>
          <a:xfrm>
            <a:off x="231865" y="5549495"/>
            <a:ext cx="607446" cy="611105"/>
          </a:xfrm>
          <a:prstGeom prst="rect">
            <a:avLst/>
          </a:prstGeom>
        </p:spPr>
      </p:pic>
      <p:pic>
        <p:nvPicPr>
          <p:cNvPr id="37" name="Рисунок 36" descr="Изображение выглядит как текст, знак&#10;&#10;Автоматически созданное описание">
            <a:extLst>
              <a:ext uri="{FF2B5EF4-FFF2-40B4-BE49-F238E27FC236}">
                <a16:creationId xmlns:a16="http://schemas.microsoft.com/office/drawing/2014/main" id="{540C540B-7C4B-4B31-B1F1-32231609876D}"/>
              </a:ext>
            </a:extLst>
          </p:cNvPr>
          <p:cNvPicPr>
            <a:picLocks noChangeAspect="1"/>
          </p:cNvPicPr>
          <p:nvPr/>
        </p:nvPicPr>
        <p:blipFill>
          <a:blip r:embed="rId63"/>
          <a:stretch>
            <a:fillRect/>
          </a:stretch>
        </p:blipFill>
        <p:spPr>
          <a:xfrm>
            <a:off x="3074445" y="3040627"/>
            <a:ext cx="622024" cy="444303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20E1E71F-2F13-4A9D-AF71-E72FB08388D6}"/>
              </a:ext>
            </a:extLst>
          </p:cNvPr>
          <p:cNvPicPr>
            <a:picLocks noChangeAspect="1"/>
          </p:cNvPicPr>
          <p:nvPr/>
        </p:nvPicPr>
        <p:blipFill>
          <a:blip r:embed="rId64"/>
          <a:stretch>
            <a:fillRect/>
          </a:stretch>
        </p:blipFill>
        <p:spPr>
          <a:xfrm>
            <a:off x="5501994" y="4897123"/>
            <a:ext cx="1006693" cy="587238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89089C45-008F-4839-AE8A-E3344EAFA860}"/>
              </a:ext>
            </a:extLst>
          </p:cNvPr>
          <p:cNvPicPr>
            <a:picLocks noChangeAspect="1"/>
          </p:cNvPicPr>
          <p:nvPr/>
        </p:nvPicPr>
        <p:blipFill>
          <a:blip r:embed="rId65"/>
          <a:stretch>
            <a:fillRect/>
          </a:stretch>
        </p:blipFill>
        <p:spPr>
          <a:xfrm>
            <a:off x="6216721" y="3871095"/>
            <a:ext cx="911732" cy="1285542"/>
          </a:xfrm>
          <a:prstGeom prst="rect">
            <a:avLst/>
          </a:prstGeom>
        </p:spPr>
      </p:pic>
      <p:pic>
        <p:nvPicPr>
          <p:cNvPr id="63" name="Рисунок 62">
            <a:extLst>
              <a:ext uri="{FF2B5EF4-FFF2-40B4-BE49-F238E27FC236}">
                <a16:creationId xmlns:a16="http://schemas.microsoft.com/office/drawing/2014/main" id="{899D0A93-043B-4869-9772-E33AEDF21A1A}"/>
              </a:ext>
            </a:extLst>
          </p:cNvPr>
          <p:cNvPicPr>
            <a:picLocks noChangeAspect="1"/>
          </p:cNvPicPr>
          <p:nvPr/>
        </p:nvPicPr>
        <p:blipFill>
          <a:blip r:embed="rId66"/>
          <a:stretch>
            <a:fillRect/>
          </a:stretch>
        </p:blipFill>
        <p:spPr>
          <a:xfrm>
            <a:off x="4049703" y="781961"/>
            <a:ext cx="1265537" cy="843691"/>
          </a:xfrm>
          <a:prstGeom prst="rect">
            <a:avLst/>
          </a:prstGeom>
        </p:spPr>
      </p:pic>
      <p:pic>
        <p:nvPicPr>
          <p:cNvPr id="68" name="Рисунок 67">
            <a:extLst>
              <a:ext uri="{FF2B5EF4-FFF2-40B4-BE49-F238E27FC236}">
                <a16:creationId xmlns:a16="http://schemas.microsoft.com/office/drawing/2014/main" id="{0C2B4A3A-55BE-4539-B3C2-DAD58B519C3C}"/>
              </a:ext>
            </a:extLst>
          </p:cNvPr>
          <p:cNvPicPr>
            <a:picLocks noChangeAspect="1"/>
          </p:cNvPicPr>
          <p:nvPr/>
        </p:nvPicPr>
        <p:blipFill>
          <a:blip r:embed="rId67"/>
          <a:stretch>
            <a:fillRect/>
          </a:stretch>
        </p:blipFill>
        <p:spPr>
          <a:xfrm>
            <a:off x="5125189" y="892277"/>
            <a:ext cx="634256" cy="547016"/>
          </a:xfrm>
          <a:prstGeom prst="rect">
            <a:avLst/>
          </a:prstGeom>
        </p:spPr>
      </p:pic>
      <p:pic>
        <p:nvPicPr>
          <p:cNvPr id="76" name="Рисунок 75">
            <a:extLst>
              <a:ext uri="{FF2B5EF4-FFF2-40B4-BE49-F238E27FC236}">
                <a16:creationId xmlns:a16="http://schemas.microsoft.com/office/drawing/2014/main" id="{99441D36-3DD3-4BC3-B59C-BCB428E70E0E}"/>
              </a:ext>
            </a:extLst>
          </p:cNvPr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5751743" y="5612296"/>
            <a:ext cx="570369" cy="570369"/>
          </a:xfrm>
          <a:prstGeom prst="rect">
            <a:avLst/>
          </a:prstGeom>
        </p:spPr>
      </p:pic>
      <p:pic>
        <p:nvPicPr>
          <p:cNvPr id="83" name="Рисунок 82">
            <a:extLst>
              <a:ext uri="{FF2B5EF4-FFF2-40B4-BE49-F238E27FC236}">
                <a16:creationId xmlns:a16="http://schemas.microsoft.com/office/drawing/2014/main" id="{3768FA4E-835D-4CC8-A959-8888B948FC0A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880588" y="3599512"/>
            <a:ext cx="752835" cy="471268"/>
          </a:xfrm>
          <a:prstGeom prst="rect">
            <a:avLst/>
          </a:prstGeom>
        </p:spPr>
      </p:pic>
      <p:pic>
        <p:nvPicPr>
          <p:cNvPr id="101" name="Рисунок 100">
            <a:extLst>
              <a:ext uri="{FF2B5EF4-FFF2-40B4-BE49-F238E27FC236}">
                <a16:creationId xmlns:a16="http://schemas.microsoft.com/office/drawing/2014/main" id="{30DEFCC9-58BD-4E80-8D37-42B5C62FE80B}"/>
              </a:ext>
            </a:extLst>
          </p:cNvPr>
          <p:cNvPicPr>
            <a:picLocks noChangeAspect="1"/>
          </p:cNvPicPr>
          <p:nvPr/>
        </p:nvPicPr>
        <p:blipFill>
          <a:blip r:embed="rId70"/>
          <a:stretch>
            <a:fillRect/>
          </a:stretch>
        </p:blipFill>
        <p:spPr>
          <a:xfrm>
            <a:off x="1499385" y="1328867"/>
            <a:ext cx="661987" cy="661987"/>
          </a:xfrm>
          <a:prstGeom prst="rect">
            <a:avLst/>
          </a:prstGeom>
        </p:spPr>
      </p:pic>
      <p:pic>
        <p:nvPicPr>
          <p:cNvPr id="103" name="Рисунок 102">
            <a:extLst>
              <a:ext uri="{FF2B5EF4-FFF2-40B4-BE49-F238E27FC236}">
                <a16:creationId xmlns:a16="http://schemas.microsoft.com/office/drawing/2014/main" id="{1EC4DEAB-418E-441B-A829-B445A086DF9C}"/>
              </a:ext>
            </a:extLst>
          </p:cNvPr>
          <p:cNvPicPr>
            <a:picLocks noChangeAspect="1"/>
          </p:cNvPicPr>
          <p:nvPr/>
        </p:nvPicPr>
        <p:blipFill>
          <a:blip r:embed="rId71"/>
          <a:stretch>
            <a:fillRect/>
          </a:stretch>
        </p:blipFill>
        <p:spPr>
          <a:xfrm>
            <a:off x="5488719" y="3480141"/>
            <a:ext cx="641555" cy="641555"/>
          </a:xfrm>
          <a:prstGeom prst="rect">
            <a:avLst/>
          </a:prstGeom>
        </p:spPr>
      </p:pic>
      <p:pic>
        <p:nvPicPr>
          <p:cNvPr id="106" name="Рисунок 105">
            <a:extLst>
              <a:ext uri="{FF2B5EF4-FFF2-40B4-BE49-F238E27FC236}">
                <a16:creationId xmlns:a16="http://schemas.microsoft.com/office/drawing/2014/main" id="{E25078B1-A8E2-4D51-A02C-9A9DB87AFD0A}"/>
              </a:ext>
            </a:extLst>
          </p:cNvPr>
          <p:cNvPicPr>
            <a:picLocks noChangeAspect="1"/>
          </p:cNvPicPr>
          <p:nvPr/>
        </p:nvPicPr>
        <p:blipFill>
          <a:blip r:embed="rId72"/>
          <a:stretch>
            <a:fillRect/>
          </a:stretch>
        </p:blipFill>
        <p:spPr>
          <a:xfrm>
            <a:off x="5042551" y="4108751"/>
            <a:ext cx="615812" cy="688464"/>
          </a:xfrm>
          <a:prstGeom prst="rect">
            <a:avLst/>
          </a:prstGeom>
        </p:spPr>
      </p:pic>
      <p:pic>
        <p:nvPicPr>
          <p:cNvPr id="109" name="Рисунок 108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A2563696-AED7-450D-8CB0-15FDCAC72BCB}"/>
              </a:ext>
            </a:extLst>
          </p:cNvPr>
          <p:cNvPicPr>
            <a:picLocks noChangeAspect="1"/>
          </p:cNvPicPr>
          <p:nvPr/>
        </p:nvPicPr>
        <p:blipFill>
          <a:blip r:embed="rId73"/>
          <a:stretch>
            <a:fillRect/>
          </a:stretch>
        </p:blipFill>
        <p:spPr>
          <a:xfrm>
            <a:off x="4660768" y="3523188"/>
            <a:ext cx="776109" cy="494770"/>
          </a:xfrm>
          <a:prstGeom prst="rect">
            <a:avLst/>
          </a:prstGeom>
        </p:spPr>
      </p:pic>
      <p:pic>
        <p:nvPicPr>
          <p:cNvPr id="113" name="Рисунок 11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BA646C8D-F012-4356-A886-0E01FC83DEE6}"/>
              </a:ext>
            </a:extLst>
          </p:cNvPr>
          <p:cNvPicPr>
            <a:picLocks noChangeAspect="1"/>
          </p:cNvPicPr>
          <p:nvPr/>
        </p:nvPicPr>
        <p:blipFill>
          <a:blip r:embed="rId74"/>
          <a:stretch>
            <a:fillRect/>
          </a:stretch>
        </p:blipFill>
        <p:spPr>
          <a:xfrm>
            <a:off x="7676279" y="1240050"/>
            <a:ext cx="771182" cy="1031812"/>
          </a:xfrm>
          <a:prstGeom prst="rect">
            <a:avLst/>
          </a:prstGeom>
        </p:spPr>
      </p:pic>
      <p:pic>
        <p:nvPicPr>
          <p:cNvPr id="116" name="Рисунок 115">
            <a:extLst>
              <a:ext uri="{FF2B5EF4-FFF2-40B4-BE49-F238E27FC236}">
                <a16:creationId xmlns:a16="http://schemas.microsoft.com/office/drawing/2014/main" id="{AA581EE6-DD81-4CED-9304-CA7EB4260956}"/>
              </a:ext>
            </a:extLst>
          </p:cNvPr>
          <p:cNvPicPr>
            <a:picLocks noChangeAspect="1"/>
          </p:cNvPicPr>
          <p:nvPr/>
        </p:nvPicPr>
        <p:blipFill>
          <a:blip r:embed="rId75"/>
          <a:stretch>
            <a:fillRect/>
          </a:stretch>
        </p:blipFill>
        <p:spPr>
          <a:xfrm>
            <a:off x="4152944" y="4773715"/>
            <a:ext cx="824883" cy="824883"/>
          </a:xfrm>
          <a:prstGeom prst="rect">
            <a:avLst/>
          </a:prstGeom>
        </p:spPr>
      </p:pic>
      <p:pic>
        <p:nvPicPr>
          <p:cNvPr id="118" name="Рисунок 117">
            <a:extLst>
              <a:ext uri="{FF2B5EF4-FFF2-40B4-BE49-F238E27FC236}">
                <a16:creationId xmlns:a16="http://schemas.microsoft.com/office/drawing/2014/main" id="{28DB0AED-1760-47CF-9C07-82F1C300394A}"/>
              </a:ext>
            </a:extLst>
          </p:cNvPr>
          <p:cNvPicPr>
            <a:picLocks noChangeAspect="1"/>
          </p:cNvPicPr>
          <p:nvPr/>
        </p:nvPicPr>
        <p:blipFill>
          <a:blip r:embed="rId76"/>
          <a:stretch>
            <a:fillRect/>
          </a:stretch>
        </p:blipFill>
        <p:spPr>
          <a:xfrm>
            <a:off x="7028442" y="5606557"/>
            <a:ext cx="547906" cy="547906"/>
          </a:xfrm>
          <a:prstGeom prst="rect">
            <a:avLst/>
          </a:prstGeom>
        </p:spPr>
      </p:pic>
      <p:pic>
        <p:nvPicPr>
          <p:cNvPr id="121" name="Рисунок 120">
            <a:extLst>
              <a:ext uri="{FF2B5EF4-FFF2-40B4-BE49-F238E27FC236}">
                <a16:creationId xmlns:a16="http://schemas.microsoft.com/office/drawing/2014/main" id="{8128CB4B-0E8C-44A7-B9AF-704371F7A2B1}"/>
              </a:ext>
            </a:extLst>
          </p:cNvPr>
          <p:cNvPicPr>
            <a:picLocks noChangeAspect="1"/>
          </p:cNvPicPr>
          <p:nvPr/>
        </p:nvPicPr>
        <p:blipFill>
          <a:blip r:embed="rId77"/>
          <a:stretch>
            <a:fillRect/>
          </a:stretch>
        </p:blipFill>
        <p:spPr>
          <a:xfrm>
            <a:off x="6366878" y="5598598"/>
            <a:ext cx="558365" cy="563982"/>
          </a:xfrm>
          <a:prstGeom prst="rect">
            <a:avLst/>
          </a:prstGeom>
        </p:spPr>
      </p:pic>
      <p:pic>
        <p:nvPicPr>
          <p:cNvPr id="125" name="Рисунок 124">
            <a:extLst>
              <a:ext uri="{FF2B5EF4-FFF2-40B4-BE49-F238E27FC236}">
                <a16:creationId xmlns:a16="http://schemas.microsoft.com/office/drawing/2014/main" id="{F6A1C0B6-BF7B-4244-96F1-827B6D9C775B}"/>
              </a:ext>
            </a:extLst>
          </p:cNvPr>
          <p:cNvPicPr>
            <a:picLocks noChangeAspect="1"/>
          </p:cNvPicPr>
          <p:nvPr/>
        </p:nvPicPr>
        <p:blipFill>
          <a:blip r:embed="rId78"/>
          <a:stretch>
            <a:fillRect/>
          </a:stretch>
        </p:blipFill>
        <p:spPr>
          <a:xfrm>
            <a:off x="2265845" y="2467581"/>
            <a:ext cx="782545" cy="586908"/>
          </a:xfrm>
          <a:prstGeom prst="rect">
            <a:avLst/>
          </a:prstGeom>
        </p:spPr>
      </p:pic>
      <p:pic>
        <p:nvPicPr>
          <p:cNvPr id="128" name="Рисунок 127">
            <a:extLst>
              <a:ext uri="{FF2B5EF4-FFF2-40B4-BE49-F238E27FC236}">
                <a16:creationId xmlns:a16="http://schemas.microsoft.com/office/drawing/2014/main" id="{234D72DF-E0CD-4FFA-AC31-761C49E08BAB}"/>
              </a:ext>
            </a:extLst>
          </p:cNvPr>
          <p:cNvPicPr>
            <a:picLocks noChangeAspect="1"/>
          </p:cNvPicPr>
          <p:nvPr/>
        </p:nvPicPr>
        <p:blipFill>
          <a:blip r:embed="rId79"/>
          <a:stretch>
            <a:fillRect/>
          </a:stretch>
        </p:blipFill>
        <p:spPr>
          <a:xfrm>
            <a:off x="6278471" y="3493098"/>
            <a:ext cx="618848" cy="583932"/>
          </a:xfrm>
          <a:prstGeom prst="rect">
            <a:avLst/>
          </a:prstGeom>
        </p:spPr>
      </p:pic>
      <p:pic>
        <p:nvPicPr>
          <p:cNvPr id="133" name="Рисунок 132" descr="Изображение выглядит как текст, знак&#10;&#10;Автоматически созданное описание">
            <a:extLst>
              <a:ext uri="{FF2B5EF4-FFF2-40B4-BE49-F238E27FC236}">
                <a16:creationId xmlns:a16="http://schemas.microsoft.com/office/drawing/2014/main" id="{2623B836-DE92-4A20-AFC0-71DF6E8434F5}"/>
              </a:ext>
            </a:extLst>
          </p:cNvPr>
          <p:cNvPicPr>
            <a:picLocks noChangeAspect="1"/>
          </p:cNvPicPr>
          <p:nvPr/>
        </p:nvPicPr>
        <p:blipFill>
          <a:blip r:embed="rId80"/>
          <a:stretch>
            <a:fillRect/>
          </a:stretch>
        </p:blipFill>
        <p:spPr>
          <a:xfrm>
            <a:off x="4503440" y="4097063"/>
            <a:ext cx="651354" cy="651354"/>
          </a:xfrm>
          <a:prstGeom prst="rect">
            <a:avLst/>
          </a:prstGeom>
        </p:spPr>
      </p:pic>
      <p:pic>
        <p:nvPicPr>
          <p:cNvPr id="137" name="Рисунок 136">
            <a:extLst>
              <a:ext uri="{FF2B5EF4-FFF2-40B4-BE49-F238E27FC236}">
                <a16:creationId xmlns:a16="http://schemas.microsoft.com/office/drawing/2014/main" id="{27F396FB-E2B5-44A5-B5BD-CECDF39F3656}"/>
              </a:ext>
            </a:extLst>
          </p:cNvPr>
          <p:cNvPicPr>
            <a:picLocks noChangeAspect="1"/>
          </p:cNvPicPr>
          <p:nvPr/>
        </p:nvPicPr>
        <p:blipFill>
          <a:blip r:embed="rId81"/>
          <a:stretch>
            <a:fillRect/>
          </a:stretch>
        </p:blipFill>
        <p:spPr>
          <a:xfrm>
            <a:off x="8228550" y="4162254"/>
            <a:ext cx="691168" cy="720850"/>
          </a:xfrm>
          <a:prstGeom prst="rect">
            <a:avLst/>
          </a:prstGeom>
        </p:spPr>
      </p:pic>
      <p:pic>
        <p:nvPicPr>
          <p:cNvPr id="141" name="Рисунок 140">
            <a:extLst>
              <a:ext uri="{FF2B5EF4-FFF2-40B4-BE49-F238E27FC236}">
                <a16:creationId xmlns:a16="http://schemas.microsoft.com/office/drawing/2014/main" id="{CAD1EEA0-D23F-43FA-AFE6-AD31C02F89AF}"/>
              </a:ext>
            </a:extLst>
          </p:cNvPr>
          <p:cNvPicPr>
            <a:picLocks noChangeAspect="1"/>
          </p:cNvPicPr>
          <p:nvPr/>
        </p:nvPicPr>
        <p:blipFill>
          <a:blip r:embed="rId82"/>
          <a:stretch>
            <a:fillRect/>
          </a:stretch>
        </p:blipFill>
        <p:spPr>
          <a:xfrm>
            <a:off x="257054" y="3617566"/>
            <a:ext cx="553140" cy="553140"/>
          </a:xfrm>
          <a:prstGeom prst="rect">
            <a:avLst/>
          </a:prstGeom>
        </p:spPr>
      </p:pic>
      <p:pic>
        <p:nvPicPr>
          <p:cNvPr id="145" name="Рисунок 144" descr="Изображение выглядит как текст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08C917CC-128D-4E71-8580-01D6A6D72900}"/>
              </a:ext>
            </a:extLst>
          </p:cNvPr>
          <p:cNvPicPr>
            <a:picLocks noChangeAspect="1"/>
          </p:cNvPicPr>
          <p:nvPr/>
        </p:nvPicPr>
        <p:blipFill>
          <a:blip r:embed="rId83"/>
          <a:stretch>
            <a:fillRect/>
          </a:stretch>
        </p:blipFill>
        <p:spPr>
          <a:xfrm>
            <a:off x="4526108" y="2782471"/>
            <a:ext cx="544036" cy="544036"/>
          </a:xfrm>
          <a:prstGeom prst="rect">
            <a:avLst/>
          </a:prstGeom>
        </p:spPr>
      </p:pic>
      <p:pic>
        <p:nvPicPr>
          <p:cNvPr id="149" name="Рисунок 148" descr="Изображение выглядит как текст, суп&#10;&#10;Автоматически созданное описание">
            <a:extLst>
              <a:ext uri="{FF2B5EF4-FFF2-40B4-BE49-F238E27FC236}">
                <a16:creationId xmlns:a16="http://schemas.microsoft.com/office/drawing/2014/main" id="{4C6B7004-CD6E-4E5E-AACF-63D8B137225C}"/>
              </a:ext>
            </a:extLst>
          </p:cNvPr>
          <p:cNvPicPr>
            <a:picLocks noChangeAspect="1"/>
          </p:cNvPicPr>
          <p:nvPr/>
        </p:nvPicPr>
        <p:blipFill>
          <a:blip r:embed="rId84"/>
          <a:stretch>
            <a:fillRect/>
          </a:stretch>
        </p:blipFill>
        <p:spPr>
          <a:xfrm>
            <a:off x="239540" y="4879570"/>
            <a:ext cx="623101" cy="623101"/>
          </a:xfrm>
          <a:prstGeom prst="rect">
            <a:avLst/>
          </a:prstGeom>
        </p:spPr>
      </p:pic>
      <p:pic>
        <p:nvPicPr>
          <p:cNvPr id="151" name="Рисунок 150">
            <a:extLst>
              <a:ext uri="{FF2B5EF4-FFF2-40B4-BE49-F238E27FC236}">
                <a16:creationId xmlns:a16="http://schemas.microsoft.com/office/drawing/2014/main" id="{AAE32924-1FF6-4440-9429-5A2CA6F8B398}"/>
              </a:ext>
            </a:extLst>
          </p:cNvPr>
          <p:cNvPicPr>
            <a:picLocks noChangeAspect="1"/>
          </p:cNvPicPr>
          <p:nvPr/>
        </p:nvPicPr>
        <p:blipFill>
          <a:blip r:embed="rId85"/>
          <a:stretch>
            <a:fillRect/>
          </a:stretch>
        </p:blipFill>
        <p:spPr>
          <a:xfrm>
            <a:off x="5018589" y="5637530"/>
            <a:ext cx="570369" cy="570369"/>
          </a:xfrm>
          <a:prstGeom prst="rect">
            <a:avLst/>
          </a:prstGeom>
        </p:spPr>
      </p:pic>
      <p:pic>
        <p:nvPicPr>
          <p:cNvPr id="153" name="Рисунок 152" descr="Изображение выглядит как текст, внешний, знак&#10;&#10;Автоматически созданное описание">
            <a:extLst>
              <a:ext uri="{FF2B5EF4-FFF2-40B4-BE49-F238E27FC236}">
                <a16:creationId xmlns:a16="http://schemas.microsoft.com/office/drawing/2014/main" id="{63192305-F8C6-4B4E-82A6-7E759EA4B113}"/>
              </a:ext>
            </a:extLst>
          </p:cNvPr>
          <p:cNvPicPr>
            <a:picLocks noChangeAspect="1"/>
          </p:cNvPicPr>
          <p:nvPr/>
        </p:nvPicPr>
        <p:blipFill>
          <a:blip r:embed="rId86"/>
          <a:stretch>
            <a:fillRect/>
          </a:stretch>
        </p:blipFill>
        <p:spPr>
          <a:xfrm>
            <a:off x="1506235" y="3109275"/>
            <a:ext cx="930861" cy="388427"/>
          </a:xfrm>
          <a:prstGeom prst="rect">
            <a:avLst/>
          </a:prstGeom>
        </p:spPr>
      </p:pic>
      <p:pic>
        <p:nvPicPr>
          <p:cNvPr id="156" name="Рисунок 155">
            <a:extLst>
              <a:ext uri="{FF2B5EF4-FFF2-40B4-BE49-F238E27FC236}">
                <a16:creationId xmlns:a16="http://schemas.microsoft.com/office/drawing/2014/main" id="{0187E920-9E30-4BFD-94F3-9C3D2656222E}"/>
              </a:ext>
            </a:extLst>
          </p:cNvPr>
          <p:cNvPicPr>
            <a:picLocks noChangeAspect="1"/>
          </p:cNvPicPr>
          <p:nvPr/>
        </p:nvPicPr>
        <p:blipFill>
          <a:blip r:embed="rId87"/>
          <a:stretch>
            <a:fillRect/>
          </a:stretch>
        </p:blipFill>
        <p:spPr>
          <a:xfrm>
            <a:off x="5598076" y="2347802"/>
            <a:ext cx="767442" cy="479651"/>
          </a:xfrm>
          <a:prstGeom prst="rect">
            <a:avLst/>
          </a:prstGeom>
        </p:spPr>
      </p:pic>
      <p:pic>
        <p:nvPicPr>
          <p:cNvPr id="158" name="Рисунок 157">
            <a:extLst>
              <a:ext uri="{FF2B5EF4-FFF2-40B4-BE49-F238E27FC236}">
                <a16:creationId xmlns:a16="http://schemas.microsoft.com/office/drawing/2014/main" id="{E6C51C6A-4BFB-4705-A2F8-38520184300E}"/>
              </a:ext>
            </a:extLst>
          </p:cNvPr>
          <p:cNvPicPr>
            <a:picLocks noChangeAspect="1"/>
          </p:cNvPicPr>
          <p:nvPr/>
        </p:nvPicPr>
        <p:blipFill>
          <a:blip r:embed="rId88"/>
          <a:stretch>
            <a:fillRect/>
          </a:stretch>
        </p:blipFill>
        <p:spPr>
          <a:xfrm>
            <a:off x="3858338" y="2848157"/>
            <a:ext cx="570369" cy="570369"/>
          </a:xfrm>
          <a:prstGeom prst="rect">
            <a:avLst/>
          </a:prstGeom>
        </p:spPr>
      </p:pic>
      <p:pic>
        <p:nvPicPr>
          <p:cNvPr id="160" name="Рисунок 159" descr="Изображение выглядит как стрела&#10;&#10;Автоматически созданное описание">
            <a:extLst>
              <a:ext uri="{FF2B5EF4-FFF2-40B4-BE49-F238E27FC236}">
                <a16:creationId xmlns:a16="http://schemas.microsoft.com/office/drawing/2014/main" id="{607CE5F3-C025-4383-A171-8EA6C56A172E}"/>
              </a:ext>
            </a:extLst>
          </p:cNvPr>
          <p:cNvPicPr>
            <a:picLocks noChangeAspect="1"/>
          </p:cNvPicPr>
          <p:nvPr/>
        </p:nvPicPr>
        <p:blipFill>
          <a:blip r:embed="rId89"/>
          <a:stretch>
            <a:fillRect/>
          </a:stretch>
        </p:blipFill>
        <p:spPr>
          <a:xfrm>
            <a:off x="7461519" y="5528982"/>
            <a:ext cx="1048585" cy="754039"/>
          </a:xfrm>
          <a:prstGeom prst="rect">
            <a:avLst/>
          </a:prstGeom>
        </p:spPr>
      </p:pic>
      <p:pic>
        <p:nvPicPr>
          <p:cNvPr id="162" name="Рисунок 161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764C91DD-4BE6-48E0-A518-415DEDEE698B}"/>
              </a:ext>
            </a:extLst>
          </p:cNvPr>
          <p:cNvPicPr>
            <a:picLocks noChangeAspect="1"/>
          </p:cNvPicPr>
          <p:nvPr/>
        </p:nvPicPr>
        <p:blipFill>
          <a:blip r:embed="rId90"/>
          <a:stretch>
            <a:fillRect/>
          </a:stretch>
        </p:blipFill>
        <p:spPr>
          <a:xfrm>
            <a:off x="7398095" y="2558396"/>
            <a:ext cx="1462667" cy="397982"/>
          </a:xfrm>
          <a:prstGeom prst="rect">
            <a:avLst/>
          </a:prstGeom>
        </p:spPr>
      </p:pic>
      <p:pic>
        <p:nvPicPr>
          <p:cNvPr id="167" name="Рисунок 166">
            <a:extLst>
              <a:ext uri="{FF2B5EF4-FFF2-40B4-BE49-F238E27FC236}">
                <a16:creationId xmlns:a16="http://schemas.microsoft.com/office/drawing/2014/main" id="{08F88920-F8D9-4BA8-A5E3-8BD7E528B880}"/>
              </a:ext>
            </a:extLst>
          </p:cNvPr>
          <p:cNvPicPr>
            <a:picLocks noChangeAspect="1"/>
          </p:cNvPicPr>
          <p:nvPr/>
        </p:nvPicPr>
        <p:blipFill>
          <a:blip r:embed="rId91"/>
          <a:stretch>
            <a:fillRect/>
          </a:stretch>
        </p:blipFill>
        <p:spPr>
          <a:xfrm>
            <a:off x="8312152" y="3581904"/>
            <a:ext cx="484495" cy="580350"/>
          </a:xfrm>
          <a:prstGeom prst="rect">
            <a:avLst/>
          </a:prstGeom>
        </p:spPr>
      </p:pic>
      <p:pic>
        <p:nvPicPr>
          <p:cNvPr id="169" name="Рисунок 168" descr="Изображение выглядит как текст, внешний, знак&#10;&#10;Автоматически созданное описание">
            <a:extLst>
              <a:ext uri="{FF2B5EF4-FFF2-40B4-BE49-F238E27FC236}">
                <a16:creationId xmlns:a16="http://schemas.microsoft.com/office/drawing/2014/main" id="{89804061-4A9D-4BC8-88BB-DF16E0D23EC8}"/>
              </a:ext>
            </a:extLst>
          </p:cNvPr>
          <p:cNvPicPr>
            <a:picLocks noChangeAspect="1"/>
          </p:cNvPicPr>
          <p:nvPr/>
        </p:nvPicPr>
        <p:blipFill>
          <a:blip r:embed="rId92"/>
          <a:stretch>
            <a:fillRect/>
          </a:stretch>
        </p:blipFill>
        <p:spPr>
          <a:xfrm>
            <a:off x="2402175" y="4683019"/>
            <a:ext cx="498746" cy="66772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0A80C6E-C9D5-4F8A-96F1-72B84D486980}"/>
              </a:ext>
            </a:extLst>
          </p:cNvPr>
          <p:cNvPicPr>
            <a:picLocks noChangeAspect="1"/>
          </p:cNvPicPr>
          <p:nvPr/>
        </p:nvPicPr>
        <p:blipFill>
          <a:blip r:embed="rId93"/>
          <a:stretch>
            <a:fillRect/>
          </a:stretch>
        </p:blipFill>
        <p:spPr>
          <a:xfrm>
            <a:off x="249875" y="1544862"/>
            <a:ext cx="553140" cy="587355"/>
          </a:xfrm>
          <a:prstGeom prst="rect">
            <a:avLst/>
          </a:prstGeom>
        </p:spPr>
      </p:pic>
      <p:pic>
        <p:nvPicPr>
          <p:cNvPr id="9" name="Рисунок 8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434F3CE1-EEB2-48AB-8E3E-E0E027474910}"/>
              </a:ext>
            </a:extLst>
          </p:cNvPr>
          <p:cNvPicPr>
            <a:picLocks noChangeAspect="1"/>
          </p:cNvPicPr>
          <p:nvPr/>
        </p:nvPicPr>
        <p:blipFill>
          <a:blip r:embed="rId94"/>
          <a:stretch>
            <a:fillRect/>
          </a:stretch>
        </p:blipFill>
        <p:spPr>
          <a:xfrm>
            <a:off x="4173715" y="4080416"/>
            <a:ext cx="396925" cy="685218"/>
          </a:xfrm>
          <a:prstGeom prst="rect">
            <a:avLst/>
          </a:prstGeom>
        </p:spPr>
      </p:pic>
      <p:pic>
        <p:nvPicPr>
          <p:cNvPr id="14" name="Рисунок 13" descr="Изображение выглядит как текст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C1F4F6E3-54FB-406B-BD94-2A0290AD7CCE}"/>
              </a:ext>
            </a:extLst>
          </p:cNvPr>
          <p:cNvPicPr>
            <a:picLocks noChangeAspect="1"/>
          </p:cNvPicPr>
          <p:nvPr/>
        </p:nvPicPr>
        <p:blipFill>
          <a:blip r:embed="rId95"/>
          <a:stretch>
            <a:fillRect/>
          </a:stretch>
        </p:blipFill>
        <p:spPr>
          <a:xfrm>
            <a:off x="3560910" y="3447737"/>
            <a:ext cx="1081019" cy="432956"/>
          </a:xfrm>
          <a:prstGeom prst="rect">
            <a:avLst/>
          </a:prstGeom>
        </p:spPr>
      </p:pic>
      <p:pic>
        <p:nvPicPr>
          <p:cNvPr id="22" name="Рисунок 21" descr="Изображение выглядит как текст, знак, черный, алкоголь&#10;&#10;Автоматически созданное описание">
            <a:extLst>
              <a:ext uri="{FF2B5EF4-FFF2-40B4-BE49-F238E27FC236}">
                <a16:creationId xmlns:a16="http://schemas.microsoft.com/office/drawing/2014/main" id="{606AF6CD-7A8D-42B3-BEAC-930D55BB3439}"/>
              </a:ext>
            </a:extLst>
          </p:cNvPr>
          <p:cNvPicPr>
            <a:picLocks noChangeAspect="1"/>
          </p:cNvPicPr>
          <p:nvPr/>
        </p:nvPicPr>
        <p:blipFill>
          <a:blip r:embed="rId96"/>
          <a:stretch>
            <a:fillRect/>
          </a:stretch>
        </p:blipFill>
        <p:spPr>
          <a:xfrm>
            <a:off x="927148" y="4233399"/>
            <a:ext cx="599347" cy="599347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604E98B5-0C45-4C86-9B5A-44317FED26DE}"/>
              </a:ext>
            </a:extLst>
          </p:cNvPr>
          <p:cNvPicPr>
            <a:picLocks noChangeAspect="1"/>
          </p:cNvPicPr>
          <p:nvPr/>
        </p:nvPicPr>
        <p:blipFill>
          <a:blip r:embed="rId97"/>
          <a:stretch>
            <a:fillRect/>
          </a:stretch>
        </p:blipFill>
        <p:spPr>
          <a:xfrm>
            <a:off x="6803121" y="4157744"/>
            <a:ext cx="1025636" cy="63589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47BBA5E-2553-4C4E-BB23-AD17247BF05B}"/>
              </a:ext>
            </a:extLst>
          </p:cNvPr>
          <p:cNvPicPr>
            <a:picLocks noChangeAspect="1"/>
          </p:cNvPicPr>
          <p:nvPr/>
        </p:nvPicPr>
        <p:blipFill>
          <a:blip r:embed="rId98"/>
          <a:stretch>
            <a:fillRect/>
          </a:stretch>
        </p:blipFill>
        <p:spPr>
          <a:xfrm>
            <a:off x="239540" y="6245795"/>
            <a:ext cx="970041" cy="384102"/>
          </a:xfrm>
          <a:prstGeom prst="rect">
            <a:avLst/>
          </a:prstGeom>
        </p:spPr>
      </p:pic>
      <p:pic>
        <p:nvPicPr>
          <p:cNvPr id="102" name="Рисунок 101">
            <a:extLst>
              <a:ext uri="{FF2B5EF4-FFF2-40B4-BE49-F238E27FC236}">
                <a16:creationId xmlns:a16="http://schemas.microsoft.com/office/drawing/2014/main" id="{2C1BCFDA-A780-47D4-ACF0-FE167C1E7439}"/>
              </a:ext>
            </a:extLst>
          </p:cNvPr>
          <p:cNvPicPr>
            <a:picLocks noChangeAspect="1"/>
          </p:cNvPicPr>
          <p:nvPr/>
        </p:nvPicPr>
        <p:blipFill>
          <a:blip r:embed="rId99"/>
          <a:stretch>
            <a:fillRect/>
          </a:stretch>
        </p:blipFill>
        <p:spPr>
          <a:xfrm>
            <a:off x="5364489" y="130306"/>
            <a:ext cx="2645367" cy="55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3268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E1303EE-0A8F-4749-8259-2D020646918D}"/>
              </a:ext>
            </a:extLst>
          </p:cNvPr>
          <p:cNvSpPr>
            <a:spLocks noGrp="1"/>
          </p:cNvSpPr>
          <p:nvPr/>
        </p:nvSpPr>
        <p:spPr>
          <a:xfrm>
            <a:off x="1948722" y="2115209"/>
            <a:ext cx="5246557" cy="29139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" lvl="1" algn="ctr">
              <a:spcBef>
                <a:spcPts val="600"/>
              </a:spcBef>
              <a:buClr>
                <a:srgbClr val="FF6600"/>
              </a:buClr>
            </a:pPr>
            <a:r>
              <a:rPr lang="ru-RU" sz="2400" noProof="1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Илья Колотыркин</a:t>
            </a:r>
            <a:endParaRPr lang="en-US" sz="2400" noProof="1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00" lvl="1" algn="ctr">
              <a:spcBef>
                <a:spcPts val="600"/>
              </a:spcBef>
              <a:buClr>
                <a:srgbClr val="FF6600"/>
              </a:buClr>
            </a:pPr>
            <a:r>
              <a:rPr lang="ru-RU" sz="2400" noProof="1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Коммерческий директор</a:t>
            </a:r>
            <a:endParaRPr lang="en-US" sz="2400" noProof="1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00" lvl="1" algn="ctr">
              <a:spcBef>
                <a:spcPts val="600"/>
              </a:spcBef>
              <a:buClr>
                <a:srgbClr val="FF6600"/>
              </a:buClr>
            </a:pPr>
            <a:r>
              <a:rPr lang="ru-RU" sz="2400" noProof="1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+7 (916) 58 22 666</a:t>
            </a:r>
            <a:endParaRPr lang="en-US" sz="2400" noProof="1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00" lvl="1" algn="ctr">
              <a:spcBef>
                <a:spcPts val="600"/>
              </a:spcBef>
              <a:buClr>
                <a:srgbClr val="FF6600"/>
              </a:buClr>
            </a:pPr>
            <a:r>
              <a:rPr lang="ru-RU" sz="2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i.kolotyrkin@3v-services.com</a:t>
            </a:r>
            <a:endParaRPr lang="ru-RU" sz="2400" noProof="1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algn="ctr">
              <a:spcBef>
                <a:spcPts val="1800"/>
              </a:spcBef>
            </a:pPr>
            <a:r>
              <a:rPr lang="ru-RU" sz="2400" noProof="1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Тестовая версия </a:t>
            </a:r>
            <a:r>
              <a:rPr lang="en-US" sz="2400" noProof="1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SimInTech</a:t>
            </a:r>
            <a:r>
              <a:rPr lang="ru-RU" sz="2400" noProof="1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0" lvl="1" algn="ctr">
              <a:spcBef>
                <a:spcPts val="600"/>
              </a:spcBef>
            </a:pPr>
            <a:r>
              <a:rPr lang="en-US" sz="2400" noProof="1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http://simintech.ru/</a:t>
            </a:r>
            <a:endParaRPr lang="ru-RU" sz="2400" noProof="1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AFA972-2BF9-4F47-B19F-DDD246A775D1}"/>
              </a:ext>
            </a:extLst>
          </p:cNvPr>
          <p:cNvSpPr txBox="1"/>
          <p:nvPr/>
        </p:nvSpPr>
        <p:spPr>
          <a:xfrm>
            <a:off x="5436464" y="5754355"/>
            <a:ext cx="17588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vk.com/simintech</a:t>
            </a:r>
            <a:endParaRPr lang="ru-RU" sz="1600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7C84D69-B3A6-4455-A596-40F75374BE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6464" y="5743632"/>
            <a:ext cx="360000" cy="360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F0CC68C-18A7-45E8-BB87-6DC6B73FD7F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28146" y="5722186"/>
            <a:ext cx="360000" cy="360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5048097-5726-48EE-A7E4-A613BB1E846D}"/>
              </a:ext>
            </a:extLst>
          </p:cNvPr>
          <p:cNvSpPr txBox="1"/>
          <p:nvPr/>
        </p:nvSpPr>
        <p:spPr>
          <a:xfrm>
            <a:off x="2288146" y="5732909"/>
            <a:ext cx="24432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youtube.com/c/simintech</a:t>
            </a:r>
            <a:endParaRPr lang="ru-RU" sz="1600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5327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AutoShape 7">
            <a:extLst>
              <a:ext uri="{FF2B5EF4-FFF2-40B4-BE49-F238E27FC236}">
                <a16:creationId xmlns:a16="http://schemas.microsoft.com/office/drawing/2014/main" id="{57D5BBD7-6CBA-4145-9A46-66900F1DEA9E}"/>
              </a:ext>
            </a:extLst>
          </p:cNvPr>
          <p:cNvSpPr>
            <a:spLocks/>
          </p:cNvSpPr>
          <p:nvPr/>
        </p:nvSpPr>
        <p:spPr bwMode="auto">
          <a:xfrm>
            <a:off x="250824" y="913177"/>
            <a:ext cx="8641655" cy="47641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50800" tIns="50800" rIns="50800" bIns="50800"/>
          <a:lstStyle/>
          <a:p>
            <a:pPr marL="136525" indent="-136525">
              <a:lnSpc>
                <a:spcPct val="150000"/>
              </a:lnSpc>
              <a:buClr>
                <a:srgbClr val="F3903C"/>
              </a:buClr>
              <a:buSzPct val="100000"/>
              <a:buFont typeface="Wingdings" pitchFamily="2" charset="2"/>
              <a:buChar char="§"/>
            </a:pPr>
            <a:endParaRPr lang="ru-RU" dirty="0">
              <a:latin typeface="BankGothicMediumC"/>
            </a:endParaRPr>
          </a:p>
        </p:txBody>
      </p:sp>
      <p:pic>
        <p:nvPicPr>
          <p:cNvPr id="100" name="Picture 10" descr="asset.png">
            <a:extLst>
              <a:ext uri="{FF2B5EF4-FFF2-40B4-BE49-F238E27FC236}">
                <a16:creationId xmlns:a16="http://schemas.microsoft.com/office/drawing/2014/main" id="{6F378366-FA5E-4605-9AAF-93D2BA8061F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90456" y="3511840"/>
            <a:ext cx="2156559" cy="1003734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 type="none" w="med" len="med"/>
            <a:tailEnd type="none" w="med" len="med"/>
          </a:ln>
          <a:effectLst/>
        </p:spPr>
      </p:pic>
      <p:pic>
        <p:nvPicPr>
          <p:cNvPr id="107" name="Рисунок 106">
            <a:extLst>
              <a:ext uri="{FF2B5EF4-FFF2-40B4-BE49-F238E27FC236}">
                <a16:creationId xmlns:a16="http://schemas.microsoft.com/office/drawing/2014/main" id="{4244D6C1-B055-4FE6-89C5-FF5229CEF8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953" y="2401241"/>
            <a:ext cx="3438106" cy="908569"/>
          </a:xfrm>
          <a:prstGeom prst="rect">
            <a:avLst/>
          </a:prstGeom>
        </p:spPr>
      </p:pic>
      <p:pic>
        <p:nvPicPr>
          <p:cNvPr id="118" name="Изображение 3">
            <a:extLst>
              <a:ext uri="{FF2B5EF4-FFF2-40B4-BE49-F238E27FC236}">
                <a16:creationId xmlns:a16="http://schemas.microsoft.com/office/drawing/2014/main" id="{03BB54D2-327E-4AE2-95AB-E531E758BA4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768736" y="885578"/>
            <a:ext cx="3163170" cy="845034"/>
          </a:xfrm>
          <a:prstGeom prst="rect">
            <a:avLst/>
          </a:prstGeom>
        </p:spPr>
      </p:pic>
      <p:sp>
        <p:nvSpPr>
          <p:cNvPr id="14" name="Rectangle 2">
            <a:extLst>
              <a:ext uri="{FF2B5EF4-FFF2-40B4-BE49-F238E27FC236}">
                <a16:creationId xmlns:a16="http://schemas.microsoft.com/office/drawing/2014/main" id="{2CE7022E-87C8-4ACC-BF3B-EB15B4EF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0825" y="115888"/>
            <a:ext cx="8640763" cy="533400"/>
          </a:xfrm>
        </p:spPr>
        <p:txBody>
          <a:bodyPr anchor="b">
            <a:noAutofit/>
          </a:bodyPr>
          <a:lstStyle/>
          <a:p>
            <a:r>
              <a:rPr lang="ru-RU" sz="36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Нашли нас сами</a:t>
            </a:r>
            <a:endParaRPr lang="ru-RU" sz="3600" dirty="0">
              <a:solidFill>
                <a:srgbClr val="0000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67AE55C-DB7D-4A2E-B5B8-62691A9421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2319" y="2239547"/>
            <a:ext cx="4196187" cy="114739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D4E2258-33F8-40CB-8F2B-4622F3A8732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5129" t="28177" r="27018" b="28824"/>
          <a:stretch/>
        </p:blipFill>
        <p:spPr>
          <a:xfrm>
            <a:off x="1786855" y="836712"/>
            <a:ext cx="1291906" cy="1164486"/>
          </a:xfrm>
          <a:prstGeom prst="rect">
            <a:avLst/>
          </a:prstGeom>
        </p:spPr>
      </p:pic>
      <p:pic>
        <p:nvPicPr>
          <p:cNvPr id="6" name="Рисунок 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3DBA2888-AA6C-477A-9A5F-7CD27B4CD7B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0405" y="4141380"/>
            <a:ext cx="2748066" cy="91602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EF31A82-9865-41AC-B1BC-6CCF2A50CC55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26866" b="32400"/>
          <a:stretch/>
        </p:blipFill>
        <p:spPr>
          <a:xfrm>
            <a:off x="3302702" y="4811218"/>
            <a:ext cx="3047619" cy="1241407"/>
          </a:xfrm>
          <a:prstGeom prst="rect">
            <a:avLst/>
          </a:prstGeom>
        </p:spPr>
      </p:pic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07592B37-9CBA-4459-960D-2F81E22D0731}"/>
              </a:ext>
            </a:extLst>
          </p:cNvPr>
          <p:cNvGrpSpPr/>
          <p:nvPr/>
        </p:nvGrpSpPr>
        <p:grpSpPr>
          <a:xfrm>
            <a:off x="6350320" y="3783868"/>
            <a:ext cx="2541267" cy="1463412"/>
            <a:chOff x="6483803" y="4664503"/>
            <a:chExt cx="2275194" cy="109268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44A8A3D-0180-4AB5-B605-6ED0F44C76D6}"/>
                </a:ext>
              </a:extLst>
            </p:cNvPr>
            <p:cNvSpPr txBox="1"/>
            <p:nvPr/>
          </p:nvSpPr>
          <p:spPr>
            <a:xfrm>
              <a:off x="6483803" y="5407607"/>
              <a:ext cx="2275194" cy="3495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ru-RU" sz="16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Германия</a:t>
              </a:r>
            </a:p>
          </p:txBody>
        </p:sp>
        <p:pic>
          <p:nvPicPr>
            <p:cNvPr id="21" name="Рисунок 20">
              <a:extLst>
                <a:ext uri="{FF2B5EF4-FFF2-40B4-BE49-F238E27FC236}">
                  <a16:creationId xmlns:a16="http://schemas.microsoft.com/office/drawing/2014/main" id="{7230B95F-CAA9-4E66-B7C1-23CE630072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726800" y="4664503"/>
              <a:ext cx="1789200" cy="8748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48133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34"/>
          <p:cNvSpPr/>
          <p:nvPr/>
        </p:nvSpPr>
        <p:spPr>
          <a:xfrm>
            <a:off x="68538" y="2987273"/>
            <a:ext cx="8985086" cy="3375427"/>
          </a:xfrm>
          <a:prstGeom prst="rect">
            <a:avLst/>
          </a:prstGeom>
          <a:solidFill>
            <a:schemeClr val="tx2">
              <a:lumMod val="60000"/>
              <a:lumOff val="40000"/>
              <a:alpha val="2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" name="Изображение 4" descr="Снимок экрана 2019-07-08 в 19.46.28.png">
            <a:extLst>
              <a:ext uri="{FF2B5EF4-FFF2-40B4-BE49-F238E27FC236}">
                <a16:creationId xmlns:a16="http://schemas.microsoft.com/office/drawing/2014/main" id="{2ED11554-476B-9ED7-33D2-773776B687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76" y="3232898"/>
            <a:ext cx="2104723" cy="14975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533400"/>
          </a:xfrm>
        </p:spPr>
        <p:txBody>
          <a:bodyPr anchor="b">
            <a:noAutofit/>
          </a:bodyPr>
          <a:lstStyle/>
          <a:p>
            <a:r>
              <a:rPr lang="ru-RU" sz="32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Технология разработки в </a:t>
            </a:r>
            <a:r>
              <a:rPr lang="en-US" sz="32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SimInTech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Нижний колонтитул 38"/>
          <p:cNvSpPr>
            <a:spLocks noGrp="1"/>
          </p:cNvSpPr>
          <p:nvPr>
            <p:ph type="ftr" sz="quarter" idx="11"/>
          </p:nvPr>
        </p:nvSpPr>
        <p:spPr>
          <a:xfrm>
            <a:off x="3124200" y="6212514"/>
            <a:ext cx="2895600" cy="365125"/>
          </a:xfrm>
        </p:spPr>
        <p:txBody>
          <a:bodyPr/>
          <a:lstStyle/>
          <a:p>
            <a:fld id="{6DEA0014-6D33-46D2-8ABF-D2AC7E4E2C40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8" name="AutoShape 3"/>
          <p:cNvSpPr>
            <a:spLocks/>
          </p:cNvSpPr>
          <p:nvPr/>
        </p:nvSpPr>
        <p:spPr bwMode="auto">
          <a:xfrm>
            <a:off x="250825" y="771525"/>
            <a:ext cx="8640763" cy="660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0C0A56"/>
          </a:solidFill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50800" tIns="50800" rIns="50800" bIns="50800" anchor="ctr"/>
          <a:lstStyle/>
          <a:p>
            <a:pPr marL="90000" algn="ctr"/>
            <a:r>
              <a:rPr lang="en-US" dirty="0">
                <a:solidFill>
                  <a:srgbClr val="FFD8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SimInTech </a:t>
            </a:r>
            <a:r>
              <a:rPr lang="ru-RU" dirty="0">
                <a:solidFill>
                  <a:srgbClr val="FFD8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позволяет реализовать технологию сквозного проектирования </a:t>
            </a:r>
          </a:p>
          <a:p>
            <a:pPr marL="90000" algn="ctr"/>
            <a:r>
              <a:rPr lang="ru-RU" dirty="0">
                <a:solidFill>
                  <a:srgbClr val="FFD8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всех этапах жизненного цикла АСУТП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44702" y="1974422"/>
            <a:ext cx="1512000" cy="900000"/>
          </a:xfrm>
          <a:prstGeom prst="rect">
            <a:avLst/>
          </a:prstGeom>
          <a:solidFill>
            <a:srgbClr val="FFD85D"/>
          </a:solidFill>
          <a:ln>
            <a:solidFill>
              <a:srgbClr val="0C0A5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Разработка цифрового двойника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1789667" y="1974422"/>
            <a:ext cx="1512000" cy="900000"/>
          </a:xfrm>
          <a:prstGeom prst="rect">
            <a:avLst/>
          </a:prstGeom>
          <a:solidFill>
            <a:srgbClr val="FFD85D"/>
          </a:solidFill>
          <a:ln>
            <a:solidFill>
              <a:srgbClr val="0C0A5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Разработка алгоритмов управления 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596259" y="1989692"/>
            <a:ext cx="2013107" cy="900000"/>
          </a:xfrm>
          <a:prstGeom prst="rect">
            <a:avLst/>
          </a:prstGeom>
          <a:solidFill>
            <a:srgbClr val="FFD85D"/>
          </a:solidFill>
          <a:ln>
            <a:solidFill>
              <a:srgbClr val="0C0A5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Автоматическое программирование аппаратуры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842333" y="1979418"/>
            <a:ext cx="1512000" cy="900000"/>
          </a:xfrm>
          <a:prstGeom prst="rect">
            <a:avLst/>
          </a:prstGeom>
          <a:solidFill>
            <a:srgbClr val="FFD85D"/>
          </a:solidFill>
          <a:ln>
            <a:solidFill>
              <a:srgbClr val="0C0A5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Испытания на виртуальном полигоне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7587298" y="1974422"/>
            <a:ext cx="1512000" cy="900000"/>
          </a:xfrm>
          <a:prstGeom prst="rect">
            <a:avLst/>
          </a:prstGeom>
          <a:solidFill>
            <a:srgbClr val="FFD85D"/>
          </a:solidFill>
          <a:ln>
            <a:solidFill>
              <a:srgbClr val="0C0A5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Испытания на реальном объекте</a:t>
            </a:r>
          </a:p>
        </p:txBody>
      </p:sp>
      <p:sp>
        <p:nvSpPr>
          <p:cNvPr id="86" name="Стрелка вправо 85"/>
          <p:cNvSpPr/>
          <p:nvPr/>
        </p:nvSpPr>
        <p:spPr>
          <a:xfrm>
            <a:off x="1493108" y="2099035"/>
            <a:ext cx="407108" cy="683131"/>
          </a:xfrm>
          <a:prstGeom prst="rightArrow">
            <a:avLst/>
          </a:prstGeom>
          <a:solidFill>
            <a:srgbClr val="0C0A5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Стрелка вправо 86"/>
          <p:cNvSpPr/>
          <p:nvPr/>
        </p:nvSpPr>
        <p:spPr>
          <a:xfrm>
            <a:off x="3259641" y="2106067"/>
            <a:ext cx="407108" cy="683131"/>
          </a:xfrm>
          <a:prstGeom prst="rightArrow">
            <a:avLst/>
          </a:prstGeom>
          <a:solidFill>
            <a:srgbClr val="0C0A5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Стрелка вправо 87"/>
          <p:cNvSpPr/>
          <p:nvPr/>
        </p:nvSpPr>
        <p:spPr>
          <a:xfrm>
            <a:off x="5509049" y="2086909"/>
            <a:ext cx="407108" cy="683131"/>
          </a:xfrm>
          <a:prstGeom prst="rightArrow">
            <a:avLst/>
          </a:prstGeom>
          <a:solidFill>
            <a:srgbClr val="0C0A5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Стрелка вправо 88"/>
          <p:cNvSpPr/>
          <p:nvPr/>
        </p:nvSpPr>
        <p:spPr>
          <a:xfrm>
            <a:off x="7282933" y="2081996"/>
            <a:ext cx="407108" cy="683131"/>
          </a:xfrm>
          <a:prstGeom prst="rightArrow">
            <a:avLst/>
          </a:prstGeom>
          <a:solidFill>
            <a:srgbClr val="0C0A5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6" name="Скругленная соединительная линия 36">
            <a:extLst>
              <a:ext uri="{FF2B5EF4-FFF2-40B4-BE49-F238E27FC236}">
                <a16:creationId xmlns:a16="http://schemas.microsoft.com/office/drawing/2014/main" id="{0DFD52CB-3772-884A-41D7-88E15D089A88}"/>
              </a:ext>
            </a:extLst>
          </p:cNvPr>
          <p:cNvCxnSpPr>
            <a:cxnSpLocks/>
          </p:cNvCxnSpPr>
          <p:nvPr/>
        </p:nvCxnSpPr>
        <p:spPr>
          <a:xfrm flipH="1">
            <a:off x="2529702" y="2869424"/>
            <a:ext cx="15965" cy="107603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8" name="Скругленная соединительная линия 36">
            <a:extLst>
              <a:ext uri="{FF2B5EF4-FFF2-40B4-BE49-F238E27FC236}">
                <a16:creationId xmlns:a16="http://schemas.microsoft.com/office/drawing/2014/main" id="{7AA66F4B-85DC-85CE-2C3B-382A7363CC58}"/>
              </a:ext>
            </a:extLst>
          </p:cNvPr>
          <p:cNvCxnSpPr>
            <a:cxnSpLocks/>
            <a:stCxn id="46" idx="2"/>
          </p:cNvCxnSpPr>
          <p:nvPr/>
        </p:nvCxnSpPr>
        <p:spPr>
          <a:xfrm>
            <a:off x="4602813" y="2889692"/>
            <a:ext cx="0" cy="210775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9" name="Скругленная соединительная линия 36">
            <a:extLst>
              <a:ext uri="{FF2B5EF4-FFF2-40B4-BE49-F238E27FC236}">
                <a16:creationId xmlns:a16="http://schemas.microsoft.com/office/drawing/2014/main" id="{649237F1-4EC1-8639-2D55-669638E9B258}"/>
              </a:ext>
            </a:extLst>
          </p:cNvPr>
          <p:cNvCxnSpPr>
            <a:cxnSpLocks/>
            <a:stCxn id="47" idx="2"/>
          </p:cNvCxnSpPr>
          <p:nvPr/>
        </p:nvCxnSpPr>
        <p:spPr>
          <a:xfrm>
            <a:off x="6598333" y="2879418"/>
            <a:ext cx="0" cy="111255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0" name="Скругленная соединительная линия 36">
            <a:extLst>
              <a:ext uri="{FF2B5EF4-FFF2-40B4-BE49-F238E27FC236}">
                <a16:creationId xmlns:a16="http://schemas.microsoft.com/office/drawing/2014/main" id="{00508A6D-130D-447C-8685-F72C8618D128}"/>
              </a:ext>
            </a:extLst>
          </p:cNvPr>
          <p:cNvCxnSpPr>
            <a:cxnSpLocks/>
            <a:stCxn id="67" idx="2"/>
          </p:cNvCxnSpPr>
          <p:nvPr/>
        </p:nvCxnSpPr>
        <p:spPr>
          <a:xfrm>
            <a:off x="8343298" y="2874422"/>
            <a:ext cx="1848" cy="29100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1" name="Скругленная соединительная линия 36">
            <a:extLst>
              <a:ext uri="{FF2B5EF4-FFF2-40B4-BE49-F238E27FC236}">
                <a16:creationId xmlns:a16="http://schemas.microsoft.com/office/drawing/2014/main" id="{C87E0005-29D4-F076-2AB5-E7D03D0DFF73}"/>
              </a:ext>
            </a:extLst>
          </p:cNvPr>
          <p:cNvCxnSpPr>
            <a:cxnSpLocks/>
          </p:cNvCxnSpPr>
          <p:nvPr/>
        </p:nvCxnSpPr>
        <p:spPr>
          <a:xfrm>
            <a:off x="800702" y="2869424"/>
            <a:ext cx="0" cy="35110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2652813" y="1468741"/>
            <a:ext cx="38384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algn="ctr">
              <a:buClr>
                <a:srgbClr val="F3903C"/>
              </a:buClr>
            </a:pPr>
            <a:r>
              <a:rPr lang="ru-RU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Технология </a:t>
            </a:r>
            <a:r>
              <a: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SimInTech</a:t>
            </a:r>
            <a:endParaRPr lang="ru-RU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0EBD8B62-8673-4E45-A6F0-B0BE8B63D5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5175" y="3968483"/>
            <a:ext cx="2390331" cy="1920161"/>
          </a:xfrm>
          <a:prstGeom prst="rect">
            <a:avLst/>
          </a:prstGeom>
          <a:effectLst>
            <a:outerShdw blurRad="292100" dist="139700" dir="2700000" algn="ctr" rotWithShape="0">
              <a:schemeClr val="tx1">
                <a:lumMod val="65000"/>
                <a:lumOff val="35000"/>
                <a:alpha val="65000"/>
              </a:schemeClr>
            </a:outerShdw>
          </a:effectLst>
        </p:spPr>
      </p:pic>
      <p:pic>
        <p:nvPicPr>
          <p:cNvPr id="65" name="Изображение 21" descr="Шкаф.png">
            <a:extLst>
              <a:ext uri="{FF2B5EF4-FFF2-40B4-BE49-F238E27FC236}">
                <a16:creationId xmlns:a16="http://schemas.microsoft.com/office/drawing/2014/main" id="{D13D84DC-FC2C-5EB2-46E8-45F8FEDA848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3495943" y="4894528"/>
            <a:ext cx="2454693" cy="1899443"/>
          </a:xfrm>
          <a:prstGeom prst="rect">
            <a:avLst/>
          </a:prstGeom>
        </p:spPr>
      </p:pic>
      <p:pic>
        <p:nvPicPr>
          <p:cNvPr id="50" name="Изображение 11" descr="Снимок экрана 2019-07-08 в 20.03.45.png">
            <a:extLst>
              <a:ext uri="{FF2B5EF4-FFF2-40B4-BE49-F238E27FC236}">
                <a16:creationId xmlns:a16="http://schemas.microsoft.com/office/drawing/2014/main" id="{EA76C773-8395-07C5-72B2-B088BF783D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155" y="3991976"/>
            <a:ext cx="2248590" cy="1598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" name="Изображение 2" descr="Снимок экрана 2018-08-05 в 19.12.55.png">
            <a:extLst>
              <a:ext uri="{FF2B5EF4-FFF2-40B4-BE49-F238E27FC236}">
                <a16:creationId xmlns:a16="http://schemas.microsoft.com/office/drawing/2014/main" id="{6C9B43E1-14C8-4D16-B175-ADD617D8D04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93" t="13240" b="6605"/>
          <a:stretch/>
        </p:blipFill>
        <p:spPr>
          <a:xfrm>
            <a:off x="7225256" y="3160429"/>
            <a:ext cx="1624318" cy="15700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18499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Рисунок 84">
            <a:extLst>
              <a:ext uri="{FF2B5EF4-FFF2-40B4-BE49-F238E27FC236}">
                <a16:creationId xmlns:a16="http://schemas.microsoft.com/office/drawing/2014/main" id="{457AAAE2-5E49-47D9-816B-51225839F4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574" y="4878936"/>
            <a:ext cx="241532" cy="268368"/>
          </a:xfrm>
          <a:prstGeom prst="rect">
            <a:avLst/>
          </a:prstGeom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771437DE-6050-4734-861E-76C41F3A904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2551" b="25218"/>
          <a:stretch/>
        </p:blipFill>
        <p:spPr>
          <a:xfrm>
            <a:off x="5158998" y="4869160"/>
            <a:ext cx="1092285" cy="273120"/>
          </a:xfrm>
          <a:prstGeom prst="rect">
            <a:avLst/>
          </a:prstGeom>
        </p:spPr>
      </p:pic>
      <p:pic>
        <p:nvPicPr>
          <p:cNvPr id="60" name="Рисунок 59">
            <a:extLst>
              <a:ext uri="{FF2B5EF4-FFF2-40B4-BE49-F238E27FC236}">
                <a16:creationId xmlns:a16="http://schemas.microsoft.com/office/drawing/2014/main" id="{B1635468-7A03-4A84-B2AD-5A9615A2F2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3579" y="2071409"/>
            <a:ext cx="228602" cy="246834"/>
          </a:xfrm>
          <a:prstGeom prst="rect">
            <a:avLst/>
          </a:prstGeom>
        </p:spPr>
      </p:pic>
      <p:pic>
        <p:nvPicPr>
          <p:cNvPr id="143" name="Рисунок 142">
            <a:extLst>
              <a:ext uri="{FF2B5EF4-FFF2-40B4-BE49-F238E27FC236}">
                <a16:creationId xmlns:a16="http://schemas.microsoft.com/office/drawing/2014/main" id="{30B950E1-5D23-42A8-BDE1-1E5C51AAB61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17" b="8032"/>
          <a:stretch/>
        </p:blipFill>
        <p:spPr>
          <a:xfrm>
            <a:off x="2795529" y="5503567"/>
            <a:ext cx="1266182" cy="299466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533400"/>
          </a:xfrm>
        </p:spPr>
        <p:txBody>
          <a:bodyPr anchor="b">
            <a:noAutofit/>
          </a:bodyPr>
          <a:lstStyle/>
          <a:p>
            <a:r>
              <a:rPr lang="ru-RU" sz="32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инструментов </a:t>
            </a:r>
            <a:r>
              <a:rPr lang="en-US" sz="32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SimInTech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fld id="{7FE066A8-5AD0-4166-B985-FDDBEB2E1DB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51520" y="772494"/>
            <a:ext cx="8640960" cy="646331"/>
          </a:xfrm>
          <a:prstGeom prst="rect">
            <a:avLst/>
          </a:prstGeom>
          <a:solidFill>
            <a:srgbClr val="0C0A56"/>
          </a:solidFill>
          <a:ln>
            <a:noFill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spcCol="0" rtlCol="0">
            <a:spAutoFit/>
          </a:bodyPr>
          <a:lstStyle/>
          <a:p>
            <a:pPr marL="90000" algn="ctr"/>
            <a:r>
              <a:rPr lang="en-US" dirty="0">
                <a:solidFill>
                  <a:srgbClr val="FFD8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SimInTech</a:t>
            </a:r>
            <a:r>
              <a:rPr lang="ru-RU" dirty="0">
                <a:solidFill>
                  <a:srgbClr val="FFD8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содержит большой набор</a:t>
            </a:r>
            <a:r>
              <a:rPr lang="en-US" dirty="0">
                <a:solidFill>
                  <a:srgbClr val="FFD8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rgbClr val="FFD8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библиотек блоков, который увеличивается в количестве и в объеме с каждым годом</a:t>
            </a:r>
            <a:endParaRPr lang="en-US" dirty="0">
              <a:solidFill>
                <a:srgbClr val="FFD85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3AFC5512-B3F3-413D-AD56-2DCB33DAC6E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1039" y="2708229"/>
            <a:ext cx="464602" cy="209260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CE78757D-8E23-44C3-AD18-A26EC17C5BE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31640" y="2075192"/>
            <a:ext cx="240471" cy="239269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4A7A0DC2-7388-46A9-89F2-A1E87BEACEAA}"/>
              </a:ext>
            </a:extLst>
          </p:cNvPr>
          <p:cNvSpPr txBox="1"/>
          <p:nvPr/>
        </p:nvSpPr>
        <p:spPr>
          <a:xfrm>
            <a:off x="3035777" y="2078480"/>
            <a:ext cx="1059095" cy="232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КБ «Арматура»</a:t>
            </a:r>
          </a:p>
        </p:txBody>
      </p:sp>
      <p:pic>
        <p:nvPicPr>
          <p:cNvPr id="69" name="Рисунок 68">
            <a:extLst>
              <a:ext uri="{FF2B5EF4-FFF2-40B4-BE49-F238E27FC236}">
                <a16:creationId xmlns:a16="http://schemas.microsoft.com/office/drawing/2014/main" id="{F3327452-0D7A-4AE5-BBCD-17CABE098F3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19303" y="2947803"/>
            <a:ext cx="771674" cy="220248"/>
          </a:xfrm>
          <a:prstGeom prst="rect">
            <a:avLst/>
          </a:prstGeom>
        </p:spPr>
      </p:pic>
      <p:sp>
        <p:nvSpPr>
          <p:cNvPr id="63" name="Прямоугольник 62"/>
          <p:cNvSpPr/>
          <p:nvPr/>
        </p:nvSpPr>
        <p:spPr>
          <a:xfrm>
            <a:off x="7170473" y="5517232"/>
            <a:ext cx="1549506" cy="326829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теплогидравлика </a:t>
            </a:r>
          </a:p>
        </p:txBody>
      </p:sp>
      <p:sp>
        <p:nvSpPr>
          <p:cNvPr id="108" name="Прямоугольник 107">
            <a:extLst>
              <a:ext uri="{FF2B5EF4-FFF2-40B4-BE49-F238E27FC236}">
                <a16:creationId xmlns:a16="http://schemas.microsoft.com/office/drawing/2014/main" id="{DB0147A8-3566-487A-BB6C-BBD1A9FF6AB7}"/>
              </a:ext>
            </a:extLst>
          </p:cNvPr>
          <p:cNvSpPr/>
          <p:nvPr/>
        </p:nvSpPr>
        <p:spPr>
          <a:xfrm>
            <a:off x="418587" y="2344558"/>
            <a:ext cx="1549506" cy="326829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электротехника </a:t>
            </a:r>
          </a:p>
        </p:txBody>
      </p:sp>
      <p:sp>
        <p:nvSpPr>
          <p:cNvPr id="110" name="Прямоугольник 109">
            <a:extLst>
              <a:ext uri="{FF2B5EF4-FFF2-40B4-BE49-F238E27FC236}">
                <a16:creationId xmlns:a16="http://schemas.microsoft.com/office/drawing/2014/main" id="{0666A6B8-C55F-4AB2-9E4B-2CA00CDE3DB8}"/>
              </a:ext>
            </a:extLst>
          </p:cNvPr>
          <p:cNvSpPr/>
          <p:nvPr/>
        </p:nvSpPr>
        <p:spPr>
          <a:xfrm>
            <a:off x="418587" y="2947803"/>
            <a:ext cx="1549506" cy="326829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механика </a:t>
            </a:r>
          </a:p>
        </p:txBody>
      </p:sp>
      <p:sp>
        <p:nvSpPr>
          <p:cNvPr id="113" name="Прямоугольник 112">
            <a:extLst>
              <a:ext uri="{FF2B5EF4-FFF2-40B4-BE49-F238E27FC236}">
                <a16:creationId xmlns:a16="http://schemas.microsoft.com/office/drawing/2014/main" id="{5B3CB1F5-5C6F-4831-9380-42D0D6ED371E}"/>
              </a:ext>
            </a:extLst>
          </p:cNvPr>
          <p:cNvSpPr/>
          <p:nvPr/>
        </p:nvSpPr>
        <p:spPr>
          <a:xfrm>
            <a:off x="2647594" y="1718264"/>
            <a:ext cx="1549506" cy="326829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err="1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пневмо</a:t>
            </a:r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и </a:t>
            </a:r>
            <a:r>
              <a:rPr lang="ru-RU" sz="1200" b="1" dirty="0" err="1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гидро</a:t>
            </a:r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системы</a:t>
            </a:r>
          </a:p>
        </p:txBody>
      </p:sp>
      <p:sp>
        <p:nvSpPr>
          <p:cNvPr id="114" name="Прямоугольник 113">
            <a:extLst>
              <a:ext uri="{FF2B5EF4-FFF2-40B4-BE49-F238E27FC236}">
                <a16:creationId xmlns:a16="http://schemas.microsoft.com/office/drawing/2014/main" id="{97A338D8-978E-443A-8C31-594C5A5CE492}"/>
              </a:ext>
            </a:extLst>
          </p:cNvPr>
          <p:cNvSpPr/>
          <p:nvPr/>
        </p:nvSpPr>
        <p:spPr>
          <a:xfrm>
            <a:off x="4930387" y="1718264"/>
            <a:ext cx="1549506" cy="326829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динамика полета ЛА</a:t>
            </a:r>
          </a:p>
        </p:txBody>
      </p:sp>
      <p:sp>
        <p:nvSpPr>
          <p:cNvPr id="116" name="Прямоугольник 115">
            <a:extLst>
              <a:ext uri="{FF2B5EF4-FFF2-40B4-BE49-F238E27FC236}">
                <a16:creationId xmlns:a16="http://schemas.microsoft.com/office/drawing/2014/main" id="{89AF9BE7-B962-4535-B8A2-F6E3393E0975}"/>
              </a:ext>
            </a:extLst>
          </p:cNvPr>
          <p:cNvSpPr/>
          <p:nvPr/>
        </p:nvSpPr>
        <p:spPr>
          <a:xfrm>
            <a:off x="2647594" y="2344558"/>
            <a:ext cx="1549506" cy="326829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баллистика КА</a:t>
            </a:r>
          </a:p>
        </p:txBody>
      </p:sp>
      <p:sp>
        <p:nvSpPr>
          <p:cNvPr id="124" name="Прямоугольник 123">
            <a:extLst>
              <a:ext uri="{FF2B5EF4-FFF2-40B4-BE49-F238E27FC236}">
                <a16:creationId xmlns:a16="http://schemas.microsoft.com/office/drawing/2014/main" id="{FE46405C-D422-4BA5-A24D-08E3DC86D6FE}"/>
              </a:ext>
            </a:extLst>
          </p:cNvPr>
          <p:cNvSpPr/>
          <p:nvPr/>
        </p:nvSpPr>
        <p:spPr>
          <a:xfrm>
            <a:off x="419587" y="3928329"/>
            <a:ext cx="1549506" cy="326829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Механика 3</a:t>
            </a:r>
            <a:r>
              <a:rPr lang="en-US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ru-RU" sz="1200" b="1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8" name="Прямоугольник 127">
            <a:extLst>
              <a:ext uri="{FF2B5EF4-FFF2-40B4-BE49-F238E27FC236}">
                <a16:creationId xmlns:a16="http://schemas.microsoft.com/office/drawing/2014/main" id="{A9038DB2-280B-4E52-88F7-D260B124D2D9}"/>
              </a:ext>
            </a:extLst>
          </p:cNvPr>
          <p:cNvSpPr/>
          <p:nvPr/>
        </p:nvSpPr>
        <p:spPr>
          <a:xfrm>
            <a:off x="2653867" y="3926098"/>
            <a:ext cx="1549506" cy="326829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верификация кода для ПЛИС</a:t>
            </a:r>
          </a:p>
        </p:txBody>
      </p:sp>
      <p:sp>
        <p:nvSpPr>
          <p:cNvPr id="132" name="Прямоугольник 131">
            <a:extLst>
              <a:ext uri="{FF2B5EF4-FFF2-40B4-BE49-F238E27FC236}">
                <a16:creationId xmlns:a16="http://schemas.microsoft.com/office/drawing/2014/main" id="{E3393DD5-5CD2-4347-93B4-8FAEFB73D854}"/>
              </a:ext>
            </a:extLst>
          </p:cNvPr>
          <p:cNvSpPr/>
          <p:nvPr/>
        </p:nvSpPr>
        <p:spPr>
          <a:xfrm>
            <a:off x="7170473" y="1718264"/>
            <a:ext cx="1549506" cy="326829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общетехническая автоматика</a:t>
            </a:r>
          </a:p>
        </p:txBody>
      </p:sp>
      <p:sp>
        <p:nvSpPr>
          <p:cNvPr id="133" name="Прямоугольник 132">
            <a:extLst>
              <a:ext uri="{FF2B5EF4-FFF2-40B4-BE49-F238E27FC236}">
                <a16:creationId xmlns:a16="http://schemas.microsoft.com/office/drawing/2014/main" id="{F6C1203C-71BD-4ED4-AB1B-15307CAD26DF}"/>
              </a:ext>
            </a:extLst>
          </p:cNvPr>
          <p:cNvSpPr/>
          <p:nvPr/>
        </p:nvSpPr>
        <p:spPr>
          <a:xfrm>
            <a:off x="7170473" y="2344558"/>
            <a:ext cx="1549506" cy="326829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нечеткая логика </a:t>
            </a:r>
          </a:p>
        </p:txBody>
      </p:sp>
      <p:sp>
        <p:nvSpPr>
          <p:cNvPr id="139" name="Прямоугольник 138">
            <a:extLst>
              <a:ext uri="{FF2B5EF4-FFF2-40B4-BE49-F238E27FC236}">
                <a16:creationId xmlns:a16="http://schemas.microsoft.com/office/drawing/2014/main" id="{A39BF696-78BA-4091-A945-7F5A52D9F230}"/>
              </a:ext>
            </a:extLst>
          </p:cNvPr>
          <p:cNvSpPr/>
          <p:nvPr/>
        </p:nvSpPr>
        <p:spPr>
          <a:xfrm>
            <a:off x="7170473" y="4869160"/>
            <a:ext cx="1549506" cy="326829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кинетика нейтронов</a:t>
            </a:r>
          </a:p>
        </p:txBody>
      </p:sp>
      <p:sp>
        <p:nvSpPr>
          <p:cNvPr id="130" name="Прямоугольник 129">
            <a:extLst>
              <a:ext uri="{FF2B5EF4-FFF2-40B4-BE49-F238E27FC236}">
                <a16:creationId xmlns:a16="http://schemas.microsoft.com/office/drawing/2014/main" id="{E5EFED6A-6732-4ECF-AD95-4C3DF797E04E}"/>
              </a:ext>
            </a:extLst>
          </p:cNvPr>
          <p:cNvSpPr/>
          <p:nvPr/>
        </p:nvSpPr>
        <p:spPr>
          <a:xfrm>
            <a:off x="2647594" y="2947803"/>
            <a:ext cx="1549506" cy="326829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электроприводы</a:t>
            </a:r>
          </a:p>
        </p:txBody>
      </p:sp>
      <p:sp>
        <p:nvSpPr>
          <p:cNvPr id="154" name="Прямоугольник 153">
            <a:extLst>
              <a:ext uri="{FF2B5EF4-FFF2-40B4-BE49-F238E27FC236}">
                <a16:creationId xmlns:a16="http://schemas.microsoft.com/office/drawing/2014/main" id="{3C0D165E-DAD7-44F7-8966-0119B981566B}"/>
              </a:ext>
            </a:extLst>
          </p:cNvPr>
          <p:cNvSpPr/>
          <p:nvPr/>
        </p:nvSpPr>
        <p:spPr>
          <a:xfrm>
            <a:off x="7016426" y="1479392"/>
            <a:ext cx="1857600" cy="4680000"/>
          </a:xfrm>
          <a:prstGeom prst="rect">
            <a:avLst/>
          </a:prstGeom>
          <a:noFill/>
          <a:ln w="25400">
            <a:solidFill>
              <a:srgbClr val="FFD85D"/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 anchorCtr="0"/>
          <a:lstStyle/>
          <a:p>
            <a:endParaRPr lang="ru-RU" sz="1400" b="1" dirty="0">
              <a:ln>
                <a:solidFill>
                  <a:schemeClr val="tx1"/>
                </a:solidFill>
              </a:ln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2" name="Прямоугольник 161">
            <a:extLst>
              <a:ext uri="{FF2B5EF4-FFF2-40B4-BE49-F238E27FC236}">
                <a16:creationId xmlns:a16="http://schemas.microsoft.com/office/drawing/2014/main" id="{E23982F3-2344-4BE0-9A0D-35AAB6D12D9C}"/>
              </a:ext>
            </a:extLst>
          </p:cNvPr>
          <p:cNvSpPr/>
          <p:nvPr/>
        </p:nvSpPr>
        <p:spPr>
          <a:xfrm>
            <a:off x="4776340" y="1479393"/>
            <a:ext cx="1857600" cy="1728000"/>
          </a:xfrm>
          <a:prstGeom prst="rect">
            <a:avLst/>
          </a:prstGeom>
          <a:noFill/>
          <a:ln w="25400">
            <a:solidFill>
              <a:srgbClr val="FFD85D"/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 anchorCtr="0"/>
          <a:lstStyle/>
          <a:p>
            <a:endParaRPr lang="ru-RU" sz="1400" b="1" dirty="0">
              <a:ln>
                <a:solidFill>
                  <a:schemeClr val="tx1"/>
                </a:solidFill>
              </a:ln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5" name="Прямоугольник 164">
            <a:extLst>
              <a:ext uri="{FF2B5EF4-FFF2-40B4-BE49-F238E27FC236}">
                <a16:creationId xmlns:a16="http://schemas.microsoft.com/office/drawing/2014/main" id="{27C04EF6-8624-4CF5-9D0D-FA8111BE3DBD}"/>
              </a:ext>
            </a:extLst>
          </p:cNvPr>
          <p:cNvSpPr/>
          <p:nvPr/>
        </p:nvSpPr>
        <p:spPr>
          <a:xfrm>
            <a:off x="2499820" y="3729305"/>
            <a:ext cx="1857600" cy="2700000"/>
          </a:xfrm>
          <a:prstGeom prst="rect">
            <a:avLst/>
          </a:prstGeom>
          <a:noFill/>
          <a:ln w="25400">
            <a:solidFill>
              <a:srgbClr val="FFD85D"/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 anchorCtr="0"/>
          <a:lstStyle/>
          <a:p>
            <a:endParaRPr lang="ru-RU" sz="1400" b="1" dirty="0">
              <a:ln>
                <a:solidFill>
                  <a:schemeClr val="tx1"/>
                </a:solidFill>
              </a:ln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9" name="Рисунок 58">
            <a:extLst>
              <a:ext uri="{FF2B5EF4-FFF2-40B4-BE49-F238E27FC236}">
                <a16:creationId xmlns:a16="http://schemas.microsoft.com/office/drawing/2014/main" id="{E60DD123-071E-4688-A0DA-1C835B8D927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64962" y="4274667"/>
            <a:ext cx="336672" cy="217153"/>
          </a:xfrm>
          <a:prstGeom prst="rect">
            <a:avLst/>
          </a:prstGeom>
        </p:spPr>
      </p:pic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id="{73C2B297-B1EB-4F27-8678-909DD53CEF80}"/>
              </a:ext>
            </a:extLst>
          </p:cNvPr>
          <p:cNvSpPr/>
          <p:nvPr/>
        </p:nvSpPr>
        <p:spPr>
          <a:xfrm>
            <a:off x="4930387" y="4509120"/>
            <a:ext cx="1549506" cy="326829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видеообработка</a:t>
            </a:r>
          </a:p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изображения</a:t>
            </a:r>
          </a:p>
        </p:txBody>
      </p:sp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id="{53CDF69B-4699-4004-B35C-BA246ADE1419}"/>
              </a:ext>
            </a:extLst>
          </p:cNvPr>
          <p:cNvSpPr/>
          <p:nvPr/>
        </p:nvSpPr>
        <p:spPr>
          <a:xfrm>
            <a:off x="2653867" y="4514289"/>
            <a:ext cx="1549506" cy="326829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err="1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пьезоприводы</a:t>
            </a:r>
            <a:endParaRPr lang="ru-RU" sz="1200" b="1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id="{8B30B5D6-7BC5-4814-840B-98722DC7BB96}"/>
              </a:ext>
            </a:extLst>
          </p:cNvPr>
          <p:cNvSpPr/>
          <p:nvPr/>
        </p:nvSpPr>
        <p:spPr>
          <a:xfrm>
            <a:off x="4930387" y="3546188"/>
            <a:ext cx="1549506" cy="326829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 </a:t>
            </a:r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визуализация</a:t>
            </a:r>
          </a:p>
        </p:txBody>
      </p:sp>
      <p:pic>
        <p:nvPicPr>
          <p:cNvPr id="66" name="Рисунок 65">
            <a:extLst>
              <a:ext uri="{FF2B5EF4-FFF2-40B4-BE49-F238E27FC236}">
                <a16:creationId xmlns:a16="http://schemas.microsoft.com/office/drawing/2014/main" id="{B1276097-1380-458A-A7E7-15451F27CA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4374" y="5517232"/>
            <a:ext cx="241532" cy="268368"/>
          </a:xfrm>
          <a:prstGeom prst="rect">
            <a:avLst/>
          </a:prstGeom>
        </p:spPr>
      </p:pic>
      <p:sp>
        <p:nvSpPr>
          <p:cNvPr id="121" name="Прямоугольник 120">
            <a:extLst>
              <a:ext uri="{FF2B5EF4-FFF2-40B4-BE49-F238E27FC236}">
                <a16:creationId xmlns:a16="http://schemas.microsoft.com/office/drawing/2014/main" id="{40530C4C-DFD9-401C-A553-FE688679F790}"/>
              </a:ext>
            </a:extLst>
          </p:cNvPr>
          <p:cNvSpPr/>
          <p:nvPr/>
        </p:nvSpPr>
        <p:spPr>
          <a:xfrm>
            <a:off x="4930387" y="5157192"/>
            <a:ext cx="1549506" cy="326829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радиосвязь </a:t>
            </a:r>
          </a:p>
        </p:txBody>
      </p:sp>
      <p:sp>
        <p:nvSpPr>
          <p:cNvPr id="75" name="Прямоугольник 74">
            <a:extLst>
              <a:ext uri="{FF2B5EF4-FFF2-40B4-BE49-F238E27FC236}">
                <a16:creationId xmlns:a16="http://schemas.microsoft.com/office/drawing/2014/main" id="{CE5ADF50-EE44-404C-95EE-647671ED6EF7}"/>
              </a:ext>
            </a:extLst>
          </p:cNvPr>
          <p:cNvSpPr/>
          <p:nvPr/>
        </p:nvSpPr>
        <p:spPr>
          <a:xfrm>
            <a:off x="4930387" y="2344558"/>
            <a:ext cx="1549506" cy="548049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надежность, безопасность и живучесть</a:t>
            </a:r>
          </a:p>
        </p:txBody>
      </p:sp>
      <p:sp>
        <p:nvSpPr>
          <p:cNvPr id="76" name="Прямоугольник 75">
            <a:extLst>
              <a:ext uri="{FF2B5EF4-FFF2-40B4-BE49-F238E27FC236}">
                <a16:creationId xmlns:a16="http://schemas.microsoft.com/office/drawing/2014/main" id="{4B2BD747-ADDF-4BEC-B6A2-C2DB9EE1BF2C}"/>
              </a:ext>
            </a:extLst>
          </p:cNvPr>
          <p:cNvSpPr/>
          <p:nvPr/>
        </p:nvSpPr>
        <p:spPr>
          <a:xfrm>
            <a:off x="4930387" y="5796361"/>
            <a:ext cx="1549506" cy="326829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нейронные сети</a:t>
            </a:r>
          </a:p>
        </p:txBody>
      </p:sp>
      <p:pic>
        <p:nvPicPr>
          <p:cNvPr id="77" name="Рисунок 76" descr="Изображение выглядит как знак,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E5C7B602-E08A-4F4F-A644-50B3F0E58DA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93956" y="4876225"/>
            <a:ext cx="269328" cy="269328"/>
          </a:xfrm>
          <a:prstGeom prst="rect">
            <a:avLst/>
          </a:prstGeom>
        </p:spPr>
      </p:pic>
      <p:sp>
        <p:nvSpPr>
          <p:cNvPr id="74" name="Прямоугольник 73">
            <a:extLst>
              <a:ext uri="{FF2B5EF4-FFF2-40B4-BE49-F238E27FC236}">
                <a16:creationId xmlns:a16="http://schemas.microsoft.com/office/drawing/2014/main" id="{820D25E0-8272-498A-958B-5BED1904FCE4}"/>
              </a:ext>
            </a:extLst>
          </p:cNvPr>
          <p:cNvSpPr/>
          <p:nvPr/>
        </p:nvSpPr>
        <p:spPr>
          <a:xfrm>
            <a:off x="2653867" y="5162361"/>
            <a:ext cx="1549506" cy="326829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преобразователи</a:t>
            </a:r>
          </a:p>
        </p:txBody>
      </p:sp>
      <p:sp>
        <p:nvSpPr>
          <p:cNvPr id="81" name="Прямоугольник 80">
            <a:extLst>
              <a:ext uri="{FF2B5EF4-FFF2-40B4-BE49-F238E27FC236}">
                <a16:creationId xmlns:a16="http://schemas.microsoft.com/office/drawing/2014/main" id="{8810E414-2069-4645-8FB8-E4758B3250B5}"/>
              </a:ext>
            </a:extLst>
          </p:cNvPr>
          <p:cNvSpPr/>
          <p:nvPr/>
        </p:nvSpPr>
        <p:spPr>
          <a:xfrm>
            <a:off x="419587" y="4516520"/>
            <a:ext cx="1549506" cy="326829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антенны</a:t>
            </a:r>
          </a:p>
        </p:txBody>
      </p:sp>
      <p:sp>
        <p:nvSpPr>
          <p:cNvPr id="84" name="Прямоугольник 83">
            <a:extLst>
              <a:ext uri="{FF2B5EF4-FFF2-40B4-BE49-F238E27FC236}">
                <a16:creationId xmlns:a16="http://schemas.microsoft.com/office/drawing/2014/main" id="{FC28A217-6059-41BA-B2C1-EE7F9AAA9686}"/>
              </a:ext>
            </a:extLst>
          </p:cNvPr>
          <p:cNvSpPr/>
          <p:nvPr/>
        </p:nvSpPr>
        <p:spPr>
          <a:xfrm>
            <a:off x="419587" y="5803761"/>
            <a:ext cx="1549506" cy="326829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контроль требований</a:t>
            </a:r>
          </a:p>
        </p:txBody>
      </p:sp>
      <p:sp>
        <p:nvSpPr>
          <p:cNvPr id="90" name="Прямоугольник 89">
            <a:extLst>
              <a:ext uri="{FF2B5EF4-FFF2-40B4-BE49-F238E27FC236}">
                <a16:creationId xmlns:a16="http://schemas.microsoft.com/office/drawing/2014/main" id="{42B91A8E-C103-41F2-A857-928F95F3EC4B}"/>
              </a:ext>
            </a:extLst>
          </p:cNvPr>
          <p:cNvSpPr/>
          <p:nvPr/>
        </p:nvSpPr>
        <p:spPr>
          <a:xfrm>
            <a:off x="418587" y="1718264"/>
            <a:ext cx="1549506" cy="326829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конечные автоматы</a:t>
            </a:r>
          </a:p>
        </p:txBody>
      </p:sp>
      <p:sp>
        <p:nvSpPr>
          <p:cNvPr id="91" name="Прямоугольник 90">
            <a:extLst>
              <a:ext uri="{FF2B5EF4-FFF2-40B4-BE49-F238E27FC236}">
                <a16:creationId xmlns:a16="http://schemas.microsoft.com/office/drawing/2014/main" id="{4AD66373-DF10-482E-A8F8-D2BD648F6DAF}"/>
              </a:ext>
            </a:extLst>
          </p:cNvPr>
          <p:cNvSpPr/>
          <p:nvPr/>
        </p:nvSpPr>
        <p:spPr>
          <a:xfrm>
            <a:off x="7170473" y="2947803"/>
            <a:ext cx="1549506" cy="326829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оптимизация</a:t>
            </a:r>
          </a:p>
        </p:txBody>
      </p:sp>
      <p:sp>
        <p:nvSpPr>
          <p:cNvPr id="93" name="Прямоугольник 92">
            <a:extLst>
              <a:ext uri="{FF2B5EF4-FFF2-40B4-BE49-F238E27FC236}">
                <a16:creationId xmlns:a16="http://schemas.microsoft.com/office/drawing/2014/main" id="{50AC9529-6157-479C-B231-9EDD6A13D1E1}"/>
              </a:ext>
            </a:extLst>
          </p:cNvPr>
          <p:cNvSpPr/>
          <p:nvPr/>
        </p:nvSpPr>
        <p:spPr>
          <a:xfrm>
            <a:off x="7170473" y="3581560"/>
            <a:ext cx="1549506" cy="326829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обмен данными</a:t>
            </a:r>
          </a:p>
        </p:txBody>
      </p:sp>
      <p:sp>
        <p:nvSpPr>
          <p:cNvPr id="95" name="Прямоугольник 94">
            <a:extLst>
              <a:ext uri="{FF2B5EF4-FFF2-40B4-BE49-F238E27FC236}">
                <a16:creationId xmlns:a16="http://schemas.microsoft.com/office/drawing/2014/main" id="{1ADF4193-D7BA-4BA5-9B4A-D7F035E336B2}"/>
              </a:ext>
            </a:extLst>
          </p:cNvPr>
          <p:cNvSpPr/>
          <p:nvPr/>
        </p:nvSpPr>
        <p:spPr>
          <a:xfrm>
            <a:off x="7170473" y="4208812"/>
            <a:ext cx="1549506" cy="326829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err="1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распараллели-вание</a:t>
            </a:r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расчетов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ED3B9E7-1D44-4A67-80E4-6275B7451634}"/>
              </a:ext>
            </a:extLst>
          </p:cNvPr>
          <p:cNvSpPr txBox="1"/>
          <p:nvPr/>
        </p:nvSpPr>
        <p:spPr>
          <a:xfrm>
            <a:off x="7016426" y="1488796"/>
            <a:ext cx="18576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3903C"/>
              </a:buClr>
            </a:pPr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2016 г.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2A4CF078-D2BF-43B0-98DA-F13A512BFCC0}"/>
              </a:ext>
            </a:extLst>
          </p:cNvPr>
          <p:cNvSpPr txBox="1"/>
          <p:nvPr/>
        </p:nvSpPr>
        <p:spPr>
          <a:xfrm>
            <a:off x="264540" y="1488796"/>
            <a:ext cx="18576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3903C"/>
              </a:buClr>
            </a:pPr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2016 г.</a:t>
            </a:r>
          </a:p>
        </p:txBody>
      </p:sp>
      <p:sp>
        <p:nvSpPr>
          <p:cNvPr id="148" name="Прямоугольник 147">
            <a:extLst>
              <a:ext uri="{FF2B5EF4-FFF2-40B4-BE49-F238E27FC236}">
                <a16:creationId xmlns:a16="http://schemas.microsoft.com/office/drawing/2014/main" id="{EB9598A4-491B-486C-A285-22FA478178F4}"/>
              </a:ext>
            </a:extLst>
          </p:cNvPr>
          <p:cNvSpPr/>
          <p:nvPr/>
        </p:nvSpPr>
        <p:spPr>
          <a:xfrm>
            <a:off x="264540" y="1479393"/>
            <a:ext cx="1857600" cy="2124000"/>
          </a:xfrm>
          <a:prstGeom prst="rect">
            <a:avLst/>
          </a:prstGeom>
          <a:noFill/>
          <a:ln w="25400">
            <a:solidFill>
              <a:srgbClr val="FFD85D"/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 anchorCtr="0"/>
          <a:lstStyle/>
          <a:p>
            <a:endParaRPr lang="ru-RU" sz="1400" b="1" dirty="0">
              <a:ln>
                <a:solidFill>
                  <a:schemeClr val="tx1"/>
                </a:solidFill>
              </a:ln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AB7516C-4C6E-4E08-BCB8-F2AA3DB902A8}"/>
              </a:ext>
            </a:extLst>
          </p:cNvPr>
          <p:cNvSpPr txBox="1"/>
          <p:nvPr/>
        </p:nvSpPr>
        <p:spPr>
          <a:xfrm>
            <a:off x="2493547" y="1488796"/>
            <a:ext cx="18576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3903C"/>
              </a:buClr>
            </a:pPr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 г.</a:t>
            </a:r>
          </a:p>
        </p:txBody>
      </p:sp>
      <p:sp>
        <p:nvSpPr>
          <p:cNvPr id="82" name="Прямоугольник 81">
            <a:extLst>
              <a:ext uri="{FF2B5EF4-FFF2-40B4-BE49-F238E27FC236}">
                <a16:creationId xmlns:a16="http://schemas.microsoft.com/office/drawing/2014/main" id="{8B57E77F-165F-4B12-81A5-849BBAFD9842}"/>
              </a:ext>
            </a:extLst>
          </p:cNvPr>
          <p:cNvSpPr/>
          <p:nvPr/>
        </p:nvSpPr>
        <p:spPr>
          <a:xfrm>
            <a:off x="2493547" y="1479393"/>
            <a:ext cx="1857600" cy="2124000"/>
          </a:xfrm>
          <a:prstGeom prst="rect">
            <a:avLst/>
          </a:prstGeom>
          <a:noFill/>
          <a:ln w="25400">
            <a:solidFill>
              <a:srgbClr val="FFD85D"/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 anchorCtr="0"/>
          <a:lstStyle/>
          <a:p>
            <a:endParaRPr lang="ru-RU" sz="1400" b="1" dirty="0">
              <a:ln>
                <a:solidFill>
                  <a:schemeClr val="tx1"/>
                </a:solidFill>
              </a:ln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AF94E301-C39C-47BD-B706-5DFCC35E8F4C}"/>
              </a:ext>
            </a:extLst>
          </p:cNvPr>
          <p:cNvSpPr txBox="1"/>
          <p:nvPr/>
        </p:nvSpPr>
        <p:spPr>
          <a:xfrm>
            <a:off x="4776340" y="1488796"/>
            <a:ext cx="18576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3903C"/>
              </a:buClr>
            </a:pPr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 г.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F8B2A812-28CD-454C-ADA7-DC63651E584A}"/>
              </a:ext>
            </a:extLst>
          </p:cNvPr>
          <p:cNvSpPr txBox="1"/>
          <p:nvPr/>
        </p:nvSpPr>
        <p:spPr>
          <a:xfrm>
            <a:off x="4777078" y="3302305"/>
            <a:ext cx="1856125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3903C"/>
              </a:buClr>
            </a:pPr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 г.</a:t>
            </a:r>
          </a:p>
        </p:txBody>
      </p:sp>
      <p:sp>
        <p:nvSpPr>
          <p:cNvPr id="96" name="Прямоугольник 95">
            <a:extLst>
              <a:ext uri="{FF2B5EF4-FFF2-40B4-BE49-F238E27FC236}">
                <a16:creationId xmlns:a16="http://schemas.microsoft.com/office/drawing/2014/main" id="{A9D0A11F-5421-41D0-8863-C7F0DF1E61A6}"/>
              </a:ext>
            </a:extLst>
          </p:cNvPr>
          <p:cNvSpPr/>
          <p:nvPr/>
        </p:nvSpPr>
        <p:spPr>
          <a:xfrm>
            <a:off x="4776340" y="3302460"/>
            <a:ext cx="1857600" cy="900000"/>
          </a:xfrm>
          <a:prstGeom prst="rect">
            <a:avLst/>
          </a:prstGeom>
          <a:noFill/>
          <a:ln w="25400">
            <a:solidFill>
              <a:srgbClr val="FFD85D"/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 anchorCtr="0"/>
          <a:lstStyle/>
          <a:p>
            <a:endParaRPr lang="ru-RU" sz="1400" b="1" dirty="0">
              <a:ln>
                <a:solidFill>
                  <a:schemeClr val="tx1"/>
                </a:solidFill>
              </a:ln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747E06C4-91D6-4BF3-BFB7-80CEF3F5E751}"/>
              </a:ext>
            </a:extLst>
          </p:cNvPr>
          <p:cNvSpPr txBox="1"/>
          <p:nvPr/>
        </p:nvSpPr>
        <p:spPr>
          <a:xfrm>
            <a:off x="2500558" y="3705552"/>
            <a:ext cx="1856125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3903C"/>
              </a:buClr>
            </a:pPr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 г.</a:t>
            </a:r>
          </a:p>
        </p:txBody>
      </p:sp>
      <p:sp>
        <p:nvSpPr>
          <p:cNvPr id="100" name="Прямоугольник 99">
            <a:extLst>
              <a:ext uri="{FF2B5EF4-FFF2-40B4-BE49-F238E27FC236}">
                <a16:creationId xmlns:a16="http://schemas.microsoft.com/office/drawing/2014/main" id="{228D7A81-D99E-447E-A360-0CEEDDFB3E60}"/>
              </a:ext>
            </a:extLst>
          </p:cNvPr>
          <p:cNvSpPr/>
          <p:nvPr/>
        </p:nvSpPr>
        <p:spPr>
          <a:xfrm>
            <a:off x="4776340" y="4297683"/>
            <a:ext cx="1857600" cy="2131622"/>
          </a:xfrm>
          <a:prstGeom prst="rect">
            <a:avLst/>
          </a:prstGeom>
          <a:noFill/>
          <a:ln w="25400">
            <a:solidFill>
              <a:srgbClr val="FFD85D"/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 anchorCtr="0"/>
          <a:lstStyle/>
          <a:p>
            <a:endParaRPr lang="ru-RU" sz="1400" b="1" dirty="0">
              <a:ln>
                <a:solidFill>
                  <a:schemeClr val="tx1"/>
                </a:solidFill>
              </a:ln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3F3998FC-28C6-45FB-854D-D79125B1408F}"/>
              </a:ext>
            </a:extLst>
          </p:cNvPr>
          <p:cNvSpPr txBox="1"/>
          <p:nvPr/>
        </p:nvSpPr>
        <p:spPr>
          <a:xfrm>
            <a:off x="4777078" y="4289336"/>
            <a:ext cx="1856125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3903C"/>
              </a:buClr>
            </a:pPr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г.</a:t>
            </a:r>
          </a:p>
        </p:txBody>
      </p:sp>
      <p:sp>
        <p:nvSpPr>
          <p:cNvPr id="102" name="Прямоугольник 101">
            <a:extLst>
              <a:ext uri="{FF2B5EF4-FFF2-40B4-BE49-F238E27FC236}">
                <a16:creationId xmlns:a16="http://schemas.microsoft.com/office/drawing/2014/main" id="{5C14659D-9B72-4B9F-9FD1-E5E388823DC2}"/>
              </a:ext>
            </a:extLst>
          </p:cNvPr>
          <p:cNvSpPr/>
          <p:nvPr/>
        </p:nvSpPr>
        <p:spPr>
          <a:xfrm>
            <a:off x="265540" y="3729305"/>
            <a:ext cx="1857600" cy="2700000"/>
          </a:xfrm>
          <a:prstGeom prst="rect">
            <a:avLst/>
          </a:prstGeom>
          <a:noFill/>
          <a:ln w="25400">
            <a:solidFill>
              <a:srgbClr val="FFD85D"/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 anchorCtr="0"/>
          <a:lstStyle/>
          <a:p>
            <a:endParaRPr lang="ru-RU" sz="1400" b="1" dirty="0">
              <a:ln>
                <a:solidFill>
                  <a:schemeClr val="tx1"/>
                </a:solidFill>
              </a:ln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303F9F2D-1723-4A04-9293-7DAB1E47D3EC}"/>
              </a:ext>
            </a:extLst>
          </p:cNvPr>
          <p:cNvSpPr txBox="1"/>
          <p:nvPr/>
        </p:nvSpPr>
        <p:spPr>
          <a:xfrm>
            <a:off x="266278" y="3705552"/>
            <a:ext cx="1856125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3903C"/>
              </a:buClr>
            </a:pPr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планируется в 2022 г.</a:t>
            </a:r>
          </a:p>
        </p:txBody>
      </p:sp>
      <p:pic>
        <p:nvPicPr>
          <p:cNvPr id="83" name="Рисунок 82">
            <a:extLst>
              <a:ext uri="{FF2B5EF4-FFF2-40B4-BE49-F238E27FC236}">
                <a16:creationId xmlns:a16="http://schemas.microsoft.com/office/drawing/2014/main" id="{E4958FB5-8EFA-4C89-8D1A-2F98390FB39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07854" y="6143252"/>
            <a:ext cx="241532" cy="268368"/>
          </a:xfrm>
          <a:prstGeom prst="rect">
            <a:avLst/>
          </a:prstGeom>
        </p:spPr>
      </p:pic>
      <p:sp>
        <p:nvSpPr>
          <p:cNvPr id="92" name="Прямоугольник 91">
            <a:extLst>
              <a:ext uri="{FF2B5EF4-FFF2-40B4-BE49-F238E27FC236}">
                <a16:creationId xmlns:a16="http://schemas.microsoft.com/office/drawing/2014/main" id="{8D82D8AD-E6E2-4116-BD0D-C2E249AC29D3}"/>
              </a:ext>
            </a:extLst>
          </p:cNvPr>
          <p:cNvSpPr/>
          <p:nvPr/>
        </p:nvSpPr>
        <p:spPr>
          <a:xfrm>
            <a:off x="2653867" y="5801530"/>
            <a:ext cx="1549506" cy="326829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цифровая обработка</a:t>
            </a:r>
          </a:p>
        </p:txBody>
      </p:sp>
      <p:sp>
        <p:nvSpPr>
          <p:cNvPr id="105" name="Прямоугольник 104">
            <a:extLst>
              <a:ext uri="{FF2B5EF4-FFF2-40B4-BE49-F238E27FC236}">
                <a16:creationId xmlns:a16="http://schemas.microsoft.com/office/drawing/2014/main" id="{02572AD1-B5E4-4742-8C0E-19D4A52D1992}"/>
              </a:ext>
            </a:extLst>
          </p:cNvPr>
          <p:cNvSpPr/>
          <p:nvPr/>
        </p:nvSpPr>
        <p:spPr>
          <a:xfrm>
            <a:off x="419587" y="5164592"/>
            <a:ext cx="1549506" cy="326829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конвертор из </a:t>
            </a:r>
          </a:p>
          <a:p>
            <a:pPr algn="ctr"/>
            <a:r>
              <a:rPr lang="en-US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Matlab Simulink</a:t>
            </a:r>
            <a:endParaRPr lang="ru-RU" sz="1200" b="1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7" name="Рисунок 96">
            <a:extLst>
              <a:ext uri="{FF2B5EF4-FFF2-40B4-BE49-F238E27FC236}">
                <a16:creationId xmlns:a16="http://schemas.microsoft.com/office/drawing/2014/main" id="{A1362ACC-6D6C-2A91-1373-1C6C266B70B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17" b="8032"/>
          <a:stretch/>
        </p:blipFill>
        <p:spPr>
          <a:xfrm>
            <a:off x="560249" y="3282848"/>
            <a:ext cx="1266182" cy="299466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  <p:pic>
        <p:nvPicPr>
          <p:cNvPr id="106" name="Рисунок 105">
            <a:extLst>
              <a:ext uri="{FF2B5EF4-FFF2-40B4-BE49-F238E27FC236}">
                <a16:creationId xmlns:a16="http://schemas.microsoft.com/office/drawing/2014/main" id="{F3CFC834-A98D-78B8-DDB7-052964DB9B2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17" b="8032"/>
          <a:stretch/>
        </p:blipFill>
        <p:spPr>
          <a:xfrm>
            <a:off x="561249" y="5505798"/>
            <a:ext cx="1266182" cy="299466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  <p:pic>
        <p:nvPicPr>
          <p:cNvPr id="107" name="Рисунок 106">
            <a:extLst>
              <a:ext uri="{FF2B5EF4-FFF2-40B4-BE49-F238E27FC236}">
                <a16:creationId xmlns:a16="http://schemas.microsoft.com/office/drawing/2014/main" id="{B79D6950-8186-4A5B-4ED6-ABA5BE1AE4D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17" b="8032"/>
          <a:stretch/>
        </p:blipFill>
        <p:spPr>
          <a:xfrm>
            <a:off x="561249" y="6153870"/>
            <a:ext cx="1266182" cy="299466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  <p:pic>
        <p:nvPicPr>
          <p:cNvPr id="109" name="Рисунок 108">
            <a:extLst>
              <a:ext uri="{FF2B5EF4-FFF2-40B4-BE49-F238E27FC236}">
                <a16:creationId xmlns:a16="http://schemas.microsoft.com/office/drawing/2014/main" id="{9A7BD408-5C84-946F-200F-27667D9DD5A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17" b="8032"/>
          <a:stretch/>
        </p:blipFill>
        <p:spPr>
          <a:xfrm>
            <a:off x="2789256" y="2673258"/>
            <a:ext cx="1266182" cy="299466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  <p:pic>
        <p:nvPicPr>
          <p:cNvPr id="112" name="Рисунок 111">
            <a:extLst>
              <a:ext uri="{FF2B5EF4-FFF2-40B4-BE49-F238E27FC236}">
                <a16:creationId xmlns:a16="http://schemas.microsoft.com/office/drawing/2014/main" id="{19AD35C4-140A-B56B-86E1-B879328B42D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17" b="8032"/>
          <a:stretch/>
        </p:blipFill>
        <p:spPr>
          <a:xfrm>
            <a:off x="2789256" y="3282848"/>
            <a:ext cx="1266182" cy="299466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  <p:pic>
        <p:nvPicPr>
          <p:cNvPr id="115" name="Рисунок 114">
            <a:extLst>
              <a:ext uri="{FF2B5EF4-FFF2-40B4-BE49-F238E27FC236}">
                <a16:creationId xmlns:a16="http://schemas.microsoft.com/office/drawing/2014/main" id="{DF79EFDF-2B8E-C4A6-6938-0F0C1287A77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17" b="8032"/>
          <a:stretch/>
        </p:blipFill>
        <p:spPr>
          <a:xfrm>
            <a:off x="4944004" y="2060848"/>
            <a:ext cx="1266182" cy="299466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  <p:pic>
        <p:nvPicPr>
          <p:cNvPr id="117" name="Рисунок 116">
            <a:extLst>
              <a:ext uri="{FF2B5EF4-FFF2-40B4-BE49-F238E27FC236}">
                <a16:creationId xmlns:a16="http://schemas.microsoft.com/office/drawing/2014/main" id="{204DDA1F-B6AC-6BC3-ED3F-F81E3A3A9AA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17" b="8032"/>
          <a:stretch/>
        </p:blipFill>
        <p:spPr>
          <a:xfrm>
            <a:off x="560249" y="2049414"/>
            <a:ext cx="1266182" cy="299466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  <p:pic>
        <p:nvPicPr>
          <p:cNvPr id="118" name="Рисунок 117">
            <a:extLst>
              <a:ext uri="{FF2B5EF4-FFF2-40B4-BE49-F238E27FC236}">
                <a16:creationId xmlns:a16="http://schemas.microsoft.com/office/drawing/2014/main" id="{1FF17381-C20F-98F4-A26C-07357BF754D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17" b="8032"/>
          <a:stretch/>
        </p:blipFill>
        <p:spPr>
          <a:xfrm>
            <a:off x="7312135" y="2045093"/>
            <a:ext cx="1266182" cy="299466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  <p:pic>
        <p:nvPicPr>
          <p:cNvPr id="120" name="Рисунок 119">
            <a:extLst>
              <a:ext uri="{FF2B5EF4-FFF2-40B4-BE49-F238E27FC236}">
                <a16:creationId xmlns:a16="http://schemas.microsoft.com/office/drawing/2014/main" id="{8879EDE4-AEFC-5741-FEBA-7FDAA39A660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17" b="8032"/>
          <a:stretch/>
        </p:blipFill>
        <p:spPr>
          <a:xfrm>
            <a:off x="5072049" y="6146470"/>
            <a:ext cx="1266182" cy="299466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  <p:pic>
        <p:nvPicPr>
          <p:cNvPr id="122" name="Рисунок 121">
            <a:extLst>
              <a:ext uri="{FF2B5EF4-FFF2-40B4-BE49-F238E27FC236}">
                <a16:creationId xmlns:a16="http://schemas.microsoft.com/office/drawing/2014/main" id="{E3007320-855D-21DC-5E43-6EC5D0B722B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17" b="8032"/>
          <a:stretch/>
        </p:blipFill>
        <p:spPr>
          <a:xfrm>
            <a:off x="7312135" y="2663126"/>
            <a:ext cx="1266182" cy="299466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  <p:pic>
        <p:nvPicPr>
          <p:cNvPr id="123" name="Рисунок 122">
            <a:extLst>
              <a:ext uri="{FF2B5EF4-FFF2-40B4-BE49-F238E27FC236}">
                <a16:creationId xmlns:a16="http://schemas.microsoft.com/office/drawing/2014/main" id="{413D1305-A20F-DF11-940C-02123917362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17" b="8032"/>
          <a:stretch/>
        </p:blipFill>
        <p:spPr>
          <a:xfrm>
            <a:off x="7312135" y="3282848"/>
            <a:ext cx="1266182" cy="299466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  <p:pic>
        <p:nvPicPr>
          <p:cNvPr id="125" name="Рисунок 124">
            <a:extLst>
              <a:ext uri="{FF2B5EF4-FFF2-40B4-BE49-F238E27FC236}">
                <a16:creationId xmlns:a16="http://schemas.microsoft.com/office/drawing/2014/main" id="{8CC46276-6E67-FDD6-AC3C-1F77D144700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17" b="8032"/>
          <a:stretch/>
        </p:blipFill>
        <p:spPr>
          <a:xfrm>
            <a:off x="7312135" y="3920929"/>
            <a:ext cx="1266182" cy="299466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  <p:pic>
        <p:nvPicPr>
          <p:cNvPr id="126" name="Рисунок 125">
            <a:extLst>
              <a:ext uri="{FF2B5EF4-FFF2-40B4-BE49-F238E27FC236}">
                <a16:creationId xmlns:a16="http://schemas.microsoft.com/office/drawing/2014/main" id="{991A5AA2-5DCA-1415-1D3F-9CD7B25B28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17" b="8032"/>
          <a:stretch/>
        </p:blipFill>
        <p:spPr>
          <a:xfrm>
            <a:off x="7312135" y="4581128"/>
            <a:ext cx="1266182" cy="299466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  <p:pic>
        <p:nvPicPr>
          <p:cNvPr id="127" name="Рисунок 126">
            <a:extLst>
              <a:ext uri="{FF2B5EF4-FFF2-40B4-BE49-F238E27FC236}">
                <a16:creationId xmlns:a16="http://schemas.microsoft.com/office/drawing/2014/main" id="{6D60333C-EFA1-FF7A-3B6E-E84E6880CD8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17" b="8032"/>
          <a:stretch/>
        </p:blipFill>
        <p:spPr>
          <a:xfrm>
            <a:off x="7312135" y="5217766"/>
            <a:ext cx="1266182" cy="299466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  <p:pic>
        <p:nvPicPr>
          <p:cNvPr id="131" name="Рисунок 130">
            <a:extLst>
              <a:ext uri="{FF2B5EF4-FFF2-40B4-BE49-F238E27FC236}">
                <a16:creationId xmlns:a16="http://schemas.microsoft.com/office/drawing/2014/main" id="{3C03E765-9610-2CA6-5F67-D09F6A71666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17" b="8032"/>
          <a:stretch/>
        </p:blipFill>
        <p:spPr>
          <a:xfrm>
            <a:off x="7312135" y="5865838"/>
            <a:ext cx="1266182" cy="299466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  <p:pic>
        <p:nvPicPr>
          <p:cNvPr id="134" name="Рисунок 133">
            <a:extLst>
              <a:ext uri="{FF2B5EF4-FFF2-40B4-BE49-F238E27FC236}">
                <a16:creationId xmlns:a16="http://schemas.microsoft.com/office/drawing/2014/main" id="{9D59C71D-3B0E-B30F-5501-2583249CF61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17" b="8032"/>
          <a:stretch/>
        </p:blipFill>
        <p:spPr>
          <a:xfrm>
            <a:off x="5072049" y="3878369"/>
            <a:ext cx="1266182" cy="299466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  <p:pic>
        <p:nvPicPr>
          <p:cNvPr id="87" name="Рисунок 86">
            <a:extLst>
              <a:ext uri="{FF2B5EF4-FFF2-40B4-BE49-F238E27FC236}">
                <a16:creationId xmlns:a16="http://schemas.microsoft.com/office/drawing/2014/main" id="{3E5BC335-B499-4A21-8DA5-2FC456C62FE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17" b="8032"/>
          <a:stretch/>
        </p:blipFill>
        <p:spPr>
          <a:xfrm>
            <a:off x="562965" y="4248795"/>
            <a:ext cx="1266182" cy="299466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</p:spTree>
    <p:extLst>
      <p:ext uri="{BB962C8B-B14F-4D97-AF65-F5344CB8AC3E}">
        <p14:creationId xmlns:p14="http://schemas.microsoft.com/office/powerpoint/2010/main" val="3487399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63" grpId="0" animBg="1"/>
      <p:bldP spid="108" grpId="0" animBg="1"/>
      <p:bldP spid="110" grpId="0" animBg="1"/>
      <p:bldP spid="113" grpId="0" animBg="1"/>
      <p:bldP spid="114" grpId="0" animBg="1"/>
      <p:bldP spid="116" grpId="0" animBg="1"/>
      <p:bldP spid="124" grpId="0" animBg="1"/>
      <p:bldP spid="128" grpId="0" animBg="1"/>
      <p:bldP spid="132" grpId="0" animBg="1"/>
      <p:bldP spid="133" grpId="0" animBg="1"/>
      <p:bldP spid="139" grpId="0" animBg="1"/>
      <p:bldP spid="130" grpId="0" animBg="1"/>
      <p:bldP spid="154" grpId="0" animBg="1"/>
      <p:bldP spid="162" grpId="0" animBg="1"/>
      <p:bldP spid="165" grpId="0" animBg="1"/>
      <p:bldP spid="61" grpId="0" animBg="1"/>
      <p:bldP spid="65" grpId="0" animBg="1"/>
      <p:bldP spid="67" grpId="0" animBg="1"/>
      <p:bldP spid="121" grpId="0" animBg="1"/>
      <p:bldP spid="75" grpId="0" animBg="1"/>
      <p:bldP spid="76" grpId="0" animBg="1"/>
      <p:bldP spid="74" grpId="0" animBg="1"/>
      <p:bldP spid="81" grpId="0" animBg="1"/>
      <p:bldP spid="84" grpId="0" animBg="1"/>
      <p:bldP spid="90" grpId="0" animBg="1"/>
      <p:bldP spid="91" grpId="0" animBg="1"/>
      <p:bldP spid="93" grpId="0" animBg="1"/>
      <p:bldP spid="95" grpId="0" animBg="1"/>
      <p:bldP spid="78" grpId="0"/>
      <p:bldP spid="79" grpId="0"/>
      <p:bldP spid="148" grpId="0" animBg="1"/>
      <p:bldP spid="80" grpId="0"/>
      <p:bldP spid="82" grpId="0" animBg="1"/>
      <p:bldP spid="86" grpId="0"/>
      <p:bldP spid="88" grpId="0"/>
      <p:bldP spid="96" grpId="0" animBg="1"/>
      <p:bldP spid="98" grpId="0"/>
      <p:bldP spid="100" grpId="0" animBg="1"/>
      <p:bldP spid="101" grpId="0"/>
      <p:bldP spid="102" grpId="0" animBg="1"/>
      <p:bldP spid="103" grpId="0"/>
      <p:bldP spid="92" grpId="0" animBg="1"/>
      <p:bldP spid="10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24394113-3495-4D66-8AF1-9340351DBA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202" y="785906"/>
            <a:ext cx="5285214" cy="2983420"/>
          </a:xfrm>
          <a:prstGeom prst="rect">
            <a:avLst/>
          </a:prstGeom>
          <a:effectLst>
            <a:outerShdw blurRad="292100" dist="139700" dir="2700000" algn="ctr" rotWithShape="0">
              <a:schemeClr val="tx1">
                <a:lumMod val="65000"/>
                <a:lumOff val="35000"/>
                <a:alpha val="65000"/>
              </a:schemeClr>
            </a:outerShdw>
          </a:effectLst>
        </p:spPr>
      </p:pic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9BD34F41-91CE-407A-A48E-3CFEC5F0FD8D}"/>
              </a:ext>
            </a:extLst>
          </p:cNvPr>
          <p:cNvSpPr/>
          <p:nvPr/>
        </p:nvSpPr>
        <p:spPr>
          <a:xfrm>
            <a:off x="5765874" y="1177201"/>
            <a:ext cx="308465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Конвертирование функционально-блочных схем из формата </a:t>
            </a:r>
            <a:r>
              <a:rPr lang="en-US" sz="16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Simulink </a:t>
            </a:r>
            <a:r>
              <a:rPr lang="ru-RU" sz="16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формат </a:t>
            </a:r>
            <a:r>
              <a:rPr lang="en-US" sz="16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SimInTech</a:t>
            </a:r>
            <a:endParaRPr lang="ru-RU" sz="1600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tangle 2">
            <a:extLst>
              <a:ext uri="{FF2B5EF4-FFF2-40B4-BE49-F238E27FC236}">
                <a16:creationId xmlns:a16="http://schemas.microsoft.com/office/drawing/2014/main" id="{FC7F86FB-D5CF-4E4D-9F98-9897EE16E20F}"/>
              </a:ext>
            </a:extLst>
          </p:cNvPr>
          <p:cNvSpPr txBox="1">
            <a:spLocks noChangeArrowheads="1"/>
          </p:cNvSpPr>
          <p:nvPr/>
        </p:nvSpPr>
        <p:spPr>
          <a:xfrm>
            <a:off x="250825" y="115888"/>
            <a:ext cx="8640763" cy="533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Преобразование схемы из </a:t>
            </a:r>
            <a:r>
              <a:rPr lang="en-US" sz="36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Simulink</a:t>
            </a:r>
            <a:endParaRPr lang="ru-RU" sz="3600" dirty="0">
              <a:solidFill>
                <a:srgbClr val="0000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95D147B-573F-4AC8-9051-5B2721AC9F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967" y="2985800"/>
            <a:ext cx="4895548" cy="3235563"/>
          </a:xfrm>
          <a:prstGeom prst="rect">
            <a:avLst/>
          </a:prstGeom>
          <a:effectLst>
            <a:outerShdw blurRad="292100" dist="139700" dir="2700000" algn="ctr" rotWithShape="0">
              <a:schemeClr val="tx1">
                <a:lumMod val="65000"/>
                <a:lumOff val="35000"/>
                <a:alpha val="65000"/>
              </a:schemeClr>
            </a:outerShdw>
          </a:effectLst>
        </p:spPr>
      </p:pic>
      <p:sp>
        <p:nvSpPr>
          <p:cNvPr id="44" name="Стрелка: вправо 43">
            <a:extLst>
              <a:ext uri="{FF2B5EF4-FFF2-40B4-BE49-F238E27FC236}">
                <a16:creationId xmlns:a16="http://schemas.microsoft.com/office/drawing/2014/main" id="{E1D78F5A-0014-447E-9BE0-4B1137F8EC85}"/>
              </a:ext>
            </a:extLst>
          </p:cNvPr>
          <p:cNvSpPr/>
          <p:nvPr/>
        </p:nvSpPr>
        <p:spPr>
          <a:xfrm rot="2361226">
            <a:off x="3385214" y="2688118"/>
            <a:ext cx="1677798" cy="1010144"/>
          </a:xfrm>
          <a:prstGeom prst="rightArrow">
            <a:avLst/>
          </a:prstGeom>
          <a:solidFill>
            <a:srgbClr val="FFD85D"/>
          </a:solidFill>
          <a:ln>
            <a:solidFill>
              <a:srgbClr val="0C0A5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556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533400"/>
          </a:xfrm>
        </p:spPr>
        <p:txBody>
          <a:bodyPr anchor="b">
            <a:noAutofit/>
          </a:bodyPr>
          <a:lstStyle/>
          <a:p>
            <a:r>
              <a:rPr lang="ru-RU" sz="32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Планы развития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3139778" y="6277852"/>
            <a:ext cx="2895600" cy="365125"/>
          </a:xfrm>
        </p:spPr>
        <p:txBody>
          <a:bodyPr/>
          <a:lstStyle/>
          <a:p>
            <a:fld id="{7FE066A8-5AD0-4166-B985-FDDBEB2E1DB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97" name="AutoShape 3">
            <a:extLst>
              <a:ext uri="{FF2B5EF4-FFF2-40B4-BE49-F238E27FC236}">
                <a16:creationId xmlns:a16="http://schemas.microsoft.com/office/drawing/2014/main" id="{E6238561-B405-40FD-A9FD-45F73BD49CA6}"/>
              </a:ext>
            </a:extLst>
          </p:cNvPr>
          <p:cNvSpPr>
            <a:spLocks/>
          </p:cNvSpPr>
          <p:nvPr/>
        </p:nvSpPr>
        <p:spPr bwMode="auto">
          <a:xfrm>
            <a:off x="250825" y="771525"/>
            <a:ext cx="8640763" cy="660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0C0A56"/>
          </a:solidFill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50800" tIns="50800" rIns="50800" bIns="50800" anchor="ctr"/>
          <a:lstStyle/>
          <a:p>
            <a:pPr marL="90000" algn="ctr"/>
            <a:r>
              <a:rPr lang="ru-RU" dirty="0">
                <a:solidFill>
                  <a:srgbClr val="FFD8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Планы по развитию инструментов и библиотек в </a:t>
            </a:r>
            <a:r>
              <a:rPr lang="en-US" dirty="0">
                <a:solidFill>
                  <a:srgbClr val="FFD8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SimInTech</a:t>
            </a:r>
            <a:endParaRPr lang="ru-RU" dirty="0">
              <a:solidFill>
                <a:srgbClr val="FFD85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Прямоугольник 103">
            <a:extLst>
              <a:ext uri="{FF2B5EF4-FFF2-40B4-BE49-F238E27FC236}">
                <a16:creationId xmlns:a16="http://schemas.microsoft.com/office/drawing/2014/main" id="{96B4AE14-9E12-46F5-B2F0-8B44586E7EE1}"/>
              </a:ext>
            </a:extLst>
          </p:cNvPr>
          <p:cNvSpPr/>
          <p:nvPr/>
        </p:nvSpPr>
        <p:spPr>
          <a:xfrm>
            <a:off x="433193" y="3466844"/>
            <a:ext cx="1549506" cy="360000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генератор кода для ПЛИС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862746D5-DCD5-401F-A6AA-D759E3989AD0}"/>
              </a:ext>
            </a:extLst>
          </p:cNvPr>
          <p:cNvSpPr txBox="1"/>
          <p:nvPr/>
        </p:nvSpPr>
        <p:spPr>
          <a:xfrm>
            <a:off x="256782" y="1471908"/>
            <a:ext cx="5957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3903C"/>
              </a:buClr>
            </a:pPr>
            <a:r>
              <a:rPr lang="ru-RU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Расширение функционала библиотек</a:t>
            </a:r>
          </a:p>
        </p:txBody>
      </p:sp>
      <p:sp>
        <p:nvSpPr>
          <p:cNvPr id="107" name="Прямоугольник 106">
            <a:extLst>
              <a:ext uri="{FF2B5EF4-FFF2-40B4-BE49-F238E27FC236}">
                <a16:creationId xmlns:a16="http://schemas.microsoft.com/office/drawing/2014/main" id="{0F2B5E32-2EAC-440F-B5F0-D44F32DB20EE}"/>
              </a:ext>
            </a:extLst>
          </p:cNvPr>
          <p:cNvSpPr/>
          <p:nvPr/>
        </p:nvSpPr>
        <p:spPr>
          <a:xfrm>
            <a:off x="417615" y="1943539"/>
            <a:ext cx="1549506" cy="360000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err="1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пневмо</a:t>
            </a:r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и </a:t>
            </a:r>
            <a:r>
              <a:rPr lang="ru-RU" sz="1200" b="1" dirty="0" err="1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гидро</a:t>
            </a:r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системы</a:t>
            </a:r>
          </a:p>
        </p:txBody>
      </p:sp>
      <p:sp>
        <p:nvSpPr>
          <p:cNvPr id="109" name="Прямоугольник 108">
            <a:extLst>
              <a:ext uri="{FF2B5EF4-FFF2-40B4-BE49-F238E27FC236}">
                <a16:creationId xmlns:a16="http://schemas.microsoft.com/office/drawing/2014/main" id="{A185F360-7D4C-46B0-9064-613C1A7BF409}"/>
              </a:ext>
            </a:extLst>
          </p:cNvPr>
          <p:cNvSpPr/>
          <p:nvPr/>
        </p:nvSpPr>
        <p:spPr>
          <a:xfrm>
            <a:off x="417615" y="2560978"/>
            <a:ext cx="1549506" cy="360000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видеообработка</a:t>
            </a:r>
          </a:p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изображения</a:t>
            </a:r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76739FAA-4C17-4D67-85F7-98842B5A66E6}"/>
              </a:ext>
            </a:extLst>
          </p:cNvPr>
          <p:cNvSpPr/>
          <p:nvPr/>
        </p:nvSpPr>
        <p:spPr>
          <a:xfrm>
            <a:off x="2637236" y="1943539"/>
            <a:ext cx="1549506" cy="360000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радиосвязь </a:t>
            </a: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CC67013D-2FD0-47A9-AF30-033DDA92839F}"/>
              </a:ext>
            </a:extLst>
          </p:cNvPr>
          <p:cNvSpPr/>
          <p:nvPr/>
        </p:nvSpPr>
        <p:spPr>
          <a:xfrm>
            <a:off x="7076477" y="1943539"/>
            <a:ext cx="1549506" cy="360000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антенны</a:t>
            </a:r>
          </a:p>
        </p:txBody>
      </p:sp>
      <p:sp>
        <p:nvSpPr>
          <p:cNvPr id="117" name="Прямоугольник 116">
            <a:extLst>
              <a:ext uri="{FF2B5EF4-FFF2-40B4-BE49-F238E27FC236}">
                <a16:creationId xmlns:a16="http://schemas.microsoft.com/office/drawing/2014/main" id="{EAEF74E6-6B06-4D10-A70A-39209429D079}"/>
              </a:ext>
            </a:extLst>
          </p:cNvPr>
          <p:cNvSpPr/>
          <p:nvPr/>
        </p:nvSpPr>
        <p:spPr>
          <a:xfrm>
            <a:off x="4856857" y="1943539"/>
            <a:ext cx="1549506" cy="360000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цифровая обработка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0DD7E2CF-9B07-487B-9B35-6915F52B4870}"/>
              </a:ext>
            </a:extLst>
          </p:cNvPr>
          <p:cNvSpPr txBox="1"/>
          <p:nvPr/>
        </p:nvSpPr>
        <p:spPr>
          <a:xfrm>
            <a:off x="273120" y="2979617"/>
            <a:ext cx="5957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3903C"/>
              </a:buClr>
            </a:pPr>
            <a:r>
              <a:rPr lang="ru-RU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Разработка новых библиотек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CCA0170D-4891-4438-A722-97F42794AB7C}"/>
              </a:ext>
            </a:extLst>
          </p:cNvPr>
          <p:cNvSpPr txBox="1"/>
          <p:nvPr/>
        </p:nvSpPr>
        <p:spPr>
          <a:xfrm>
            <a:off x="352641" y="4828078"/>
            <a:ext cx="4097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rgbClr val="F3903C"/>
              </a:buCl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Поддержка большего числа контроллеров. 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EFBE25E9-410A-4FA9-A5C1-3D80ADA4316B}"/>
              </a:ext>
            </a:extLst>
          </p:cNvPr>
          <p:cNvSpPr txBox="1"/>
          <p:nvPr/>
        </p:nvSpPr>
        <p:spPr>
          <a:xfrm>
            <a:off x="352641" y="5078944"/>
            <a:ext cx="4097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rgbClr val="F3903C"/>
              </a:buCl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Англоязычная справочная система. </a:t>
            </a:r>
          </a:p>
        </p:txBody>
      </p:sp>
      <p:sp>
        <p:nvSpPr>
          <p:cNvPr id="126" name="Прямоугольник 125">
            <a:extLst>
              <a:ext uri="{FF2B5EF4-FFF2-40B4-BE49-F238E27FC236}">
                <a16:creationId xmlns:a16="http://schemas.microsoft.com/office/drawing/2014/main" id="{92EAE80E-D11F-4C18-83D1-3C3D5272603D}"/>
              </a:ext>
            </a:extLst>
          </p:cNvPr>
          <p:cNvSpPr/>
          <p:nvPr/>
        </p:nvSpPr>
        <p:spPr>
          <a:xfrm>
            <a:off x="2637236" y="3466844"/>
            <a:ext cx="1549506" cy="360000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газотурбинные двигатели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E00E5B88-F854-43D7-8FC7-226CF75513C2}"/>
              </a:ext>
            </a:extLst>
          </p:cNvPr>
          <p:cNvSpPr txBox="1"/>
          <p:nvPr/>
        </p:nvSpPr>
        <p:spPr>
          <a:xfrm>
            <a:off x="352641" y="5580676"/>
            <a:ext cx="4097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rgbClr val="F3903C"/>
              </a:buCl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 надежности – аттестация в Ростехнадзоре.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E2E17789-ECFA-4E67-AF51-CB57471A9F38}"/>
              </a:ext>
            </a:extLst>
          </p:cNvPr>
          <p:cNvSpPr txBox="1"/>
          <p:nvPr/>
        </p:nvSpPr>
        <p:spPr>
          <a:xfrm>
            <a:off x="352641" y="5831542"/>
            <a:ext cx="69409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rgbClr val="F3903C"/>
              </a:buCl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совместного ПТК с «Аэрокосмические системы» – аналог </a:t>
            </a:r>
            <a:r>
              <a:rPr lang="en-US" sz="12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National Instruments</a:t>
            </a:r>
            <a:r>
              <a:rPr lang="ru-RU" sz="12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E222C98F-2F2C-4D33-8F8C-889E66DA4168}"/>
              </a:ext>
            </a:extLst>
          </p:cNvPr>
          <p:cNvSpPr txBox="1"/>
          <p:nvPr/>
        </p:nvSpPr>
        <p:spPr>
          <a:xfrm>
            <a:off x="352641" y="6082406"/>
            <a:ext cx="73185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rgbClr val="F3903C"/>
              </a:buCl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единой интеграционной платформы со всеми российскими</a:t>
            </a:r>
            <a:r>
              <a:rPr lang="en-US" sz="12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инженерными софтами.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B86BBA8-33B8-4FBA-9073-4A8DE70AA3EC}"/>
              </a:ext>
            </a:extLst>
          </p:cNvPr>
          <p:cNvSpPr/>
          <p:nvPr/>
        </p:nvSpPr>
        <p:spPr>
          <a:xfrm>
            <a:off x="4872435" y="3466844"/>
            <a:ext cx="1549506" cy="360000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ДВС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AE324E0-5FC1-4ECE-8840-4B0BD495525D}"/>
              </a:ext>
            </a:extLst>
          </p:cNvPr>
          <p:cNvSpPr txBox="1"/>
          <p:nvPr/>
        </p:nvSpPr>
        <p:spPr>
          <a:xfrm>
            <a:off x="273120" y="4512254"/>
            <a:ext cx="5957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3903C"/>
              </a:buClr>
            </a:pPr>
            <a:r>
              <a:rPr lang="ru-RU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Прочее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4B5BA8C9-30A2-4616-8B19-0332EB306405}"/>
              </a:ext>
            </a:extLst>
          </p:cNvPr>
          <p:cNvSpPr/>
          <p:nvPr/>
        </p:nvSpPr>
        <p:spPr>
          <a:xfrm>
            <a:off x="7092055" y="3466844"/>
            <a:ext cx="1549506" cy="360000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ветрогенераторы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A24E169F-C11A-4556-850E-56E4666C6461}"/>
              </a:ext>
            </a:extLst>
          </p:cNvPr>
          <p:cNvSpPr/>
          <p:nvPr/>
        </p:nvSpPr>
        <p:spPr>
          <a:xfrm>
            <a:off x="433193" y="4074768"/>
            <a:ext cx="1549506" cy="360000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динамика судов и подлодок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7927BC6A-E9DC-4BFD-BE38-3EE0EA32F290}"/>
              </a:ext>
            </a:extLst>
          </p:cNvPr>
          <p:cNvSpPr/>
          <p:nvPr/>
        </p:nvSpPr>
        <p:spPr>
          <a:xfrm>
            <a:off x="2637236" y="4075700"/>
            <a:ext cx="1549506" cy="360000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гидротурбины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F6B2ADA2-45D8-40D4-A777-0ED30FA259F7}"/>
              </a:ext>
            </a:extLst>
          </p:cNvPr>
          <p:cNvSpPr/>
          <p:nvPr/>
        </p:nvSpPr>
        <p:spPr>
          <a:xfrm>
            <a:off x="4872435" y="4060819"/>
            <a:ext cx="1549506" cy="360000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символьный калькулятор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44836F7-FAAA-4DA4-8C70-F6E3B9107602}"/>
              </a:ext>
            </a:extLst>
          </p:cNvPr>
          <p:cNvSpPr txBox="1"/>
          <p:nvPr/>
        </p:nvSpPr>
        <p:spPr>
          <a:xfrm>
            <a:off x="352641" y="5329810"/>
            <a:ext cx="73185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rgbClr val="F3903C"/>
              </a:buCl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Квалификация генератора кода по КТ-178, Р-330.</a:t>
            </a:r>
          </a:p>
        </p:txBody>
      </p:sp>
    </p:spTree>
    <p:extLst>
      <p:ext uri="{BB962C8B-B14F-4D97-AF65-F5344CB8AC3E}">
        <p14:creationId xmlns:p14="http://schemas.microsoft.com/office/powerpoint/2010/main" val="3127855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106" grpId="0"/>
      <p:bldP spid="107" grpId="0" animBg="1"/>
      <p:bldP spid="109" grpId="0" animBg="1"/>
      <p:bldP spid="112" grpId="0" animBg="1"/>
      <p:bldP spid="115" grpId="0" animBg="1"/>
      <p:bldP spid="117" grpId="0" animBg="1"/>
      <p:bldP spid="118" grpId="0"/>
      <p:bldP spid="123" grpId="0"/>
      <p:bldP spid="125" grpId="0"/>
      <p:bldP spid="126" grpId="0" animBg="1"/>
      <p:bldP spid="127" grpId="0"/>
      <p:bldP spid="131" grpId="0"/>
      <p:bldP spid="134" grpId="0"/>
      <p:bldP spid="19" grpId="0" animBg="1"/>
      <p:bldP spid="20" grpId="0"/>
      <p:bldP spid="21" grpId="0" animBg="1"/>
      <p:bldP spid="22" grpId="0" animBg="1"/>
      <p:bldP spid="23" grpId="0" animBg="1"/>
      <p:bldP spid="24" grpId="0" animBg="1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Изображение 2" descr="logotypeПриоритет.gif">
            <a:extLst>
              <a:ext uri="{FF2B5EF4-FFF2-40B4-BE49-F238E27FC236}">
                <a16:creationId xmlns:a16="http://schemas.microsoft.com/office/drawing/2014/main" id="{F2236E4B-C132-4DD4-A4A6-1CECFAE1A2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106" y="4931187"/>
            <a:ext cx="524273" cy="217987"/>
          </a:xfrm>
          <a:prstGeom prst="rect">
            <a:avLst/>
          </a:prstGeom>
        </p:spPr>
      </p:pic>
      <p:pic>
        <p:nvPicPr>
          <p:cNvPr id="185" name="Изображение 9">
            <a:extLst>
              <a:ext uri="{FF2B5EF4-FFF2-40B4-BE49-F238E27FC236}">
                <a16:creationId xmlns:a16="http://schemas.microsoft.com/office/drawing/2014/main" id="{08A02F16-8472-4CDF-A06F-CFB8AC422DF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4090" b="35044"/>
          <a:stretch/>
        </p:blipFill>
        <p:spPr>
          <a:xfrm>
            <a:off x="1465761" y="4098781"/>
            <a:ext cx="583790" cy="1801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533400"/>
          </a:xfrm>
        </p:spPr>
        <p:txBody>
          <a:bodyPr anchor="b">
            <a:noAutofit/>
          </a:bodyPr>
          <a:lstStyle/>
          <a:p>
            <a:r>
              <a:rPr lang="ru-RU" sz="32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Интеграция со сторонним ПО 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3265834" y="1538117"/>
            <a:ext cx="2238217" cy="787877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SimInTech</a:t>
            </a:r>
          </a:p>
          <a:p>
            <a:pPr algn="ctr"/>
            <a:r>
              <a:rPr lang="ru-RU" sz="14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создания комплексной модели</a:t>
            </a:r>
          </a:p>
        </p:txBody>
      </p:sp>
      <p:cxnSp>
        <p:nvCxnSpPr>
          <p:cNvPr id="80" name="Соединительная линия уступом 79"/>
          <p:cNvCxnSpPr>
            <a:cxnSpLocks/>
            <a:stCxn id="73" idx="3"/>
            <a:endCxn id="51" idx="1"/>
          </p:cNvCxnSpPr>
          <p:nvPr/>
        </p:nvCxnSpPr>
        <p:spPr>
          <a:xfrm>
            <a:off x="5504051" y="1932056"/>
            <a:ext cx="1009872" cy="260816"/>
          </a:xfrm>
          <a:prstGeom prst="bentConnector3">
            <a:avLst>
              <a:gd name="adj1" fmla="val 50000"/>
            </a:avLst>
          </a:prstGeom>
          <a:ln>
            <a:solidFill>
              <a:srgbClr val="FFD85D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59" name="TextBox 158">
            <a:extLst>
              <a:ext uri="{FF2B5EF4-FFF2-40B4-BE49-F238E27FC236}">
                <a16:creationId xmlns:a16="http://schemas.microsoft.com/office/drawing/2014/main" id="{4D1C751A-4E92-4978-9DEF-97B0A56A725B}"/>
              </a:ext>
            </a:extLst>
          </p:cNvPr>
          <p:cNvSpPr txBox="1"/>
          <p:nvPr/>
        </p:nvSpPr>
        <p:spPr>
          <a:xfrm>
            <a:off x="587082" y="1475087"/>
            <a:ext cx="14284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3903C"/>
              </a:buClr>
            </a:pPr>
            <a:r>
              <a:rPr lang="ru-RU" sz="1400" b="1" dirty="0" err="1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Специализи</a:t>
            </a:r>
            <a:r>
              <a:rPr lang="ru-RU" sz="14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  <a:p>
            <a:pPr algn="ctr">
              <a:buClr>
                <a:srgbClr val="F3903C"/>
              </a:buClr>
            </a:pPr>
            <a:r>
              <a:rPr lang="ru-RU" sz="1400" b="1" dirty="0" err="1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рованное</a:t>
            </a:r>
            <a:r>
              <a:rPr lang="ru-RU" sz="14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buClr>
                <a:srgbClr val="F3903C"/>
              </a:buClr>
            </a:pPr>
            <a:r>
              <a:rPr lang="ru-RU" sz="14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атомное ПО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3B70F4F-E526-4D46-9004-866166DE1250}"/>
              </a:ext>
            </a:extLst>
          </p:cNvPr>
          <p:cNvSpPr/>
          <p:nvPr/>
        </p:nvSpPr>
        <p:spPr>
          <a:xfrm>
            <a:off x="352081" y="2864009"/>
            <a:ext cx="125799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СОКРАТ</a:t>
            </a:r>
          </a:p>
          <a:p>
            <a:pPr algn="ctr">
              <a:spcBef>
                <a:spcPts val="600"/>
              </a:spcBef>
            </a:pPr>
            <a:r>
              <a:rPr lang="en-US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RATEG</a:t>
            </a:r>
            <a:endParaRPr lang="ru-RU" sz="1400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КОРСАР</a:t>
            </a:r>
          </a:p>
          <a:p>
            <a:pPr algn="ctr">
              <a:spcBef>
                <a:spcPts val="600"/>
              </a:spcBef>
            </a:pPr>
            <a:r>
              <a:rPr lang="en-US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TRIANA</a:t>
            </a:r>
            <a:endParaRPr lang="ru-RU" sz="1400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</a:pPr>
            <a:r>
              <a:rPr lang="en-US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PRISET</a:t>
            </a:r>
            <a:endParaRPr lang="ru-RU" sz="1400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РАСНАР</a:t>
            </a:r>
          </a:p>
          <a:p>
            <a:pPr algn="ctr">
              <a:spcBef>
                <a:spcPts val="600"/>
              </a:spcBef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en-US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endParaRPr lang="ru-RU" sz="1400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</a:pPr>
            <a:r>
              <a:rPr lang="en-US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TPP</a:t>
            </a:r>
            <a:endParaRPr lang="ru-RU" sz="1400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КОРТЕС</a:t>
            </a:r>
          </a:p>
          <a:p>
            <a:pPr algn="ctr">
              <a:spcBef>
                <a:spcPts val="600"/>
              </a:spcBef>
            </a:pPr>
            <a:r>
              <a:rPr lang="en-US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ATHLET</a:t>
            </a:r>
            <a:endParaRPr lang="ru-RU" sz="1400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ТИГР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F32FF61-D40C-467E-8937-026B378A3A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5218" y="2655888"/>
            <a:ext cx="763904" cy="19352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573F8B8-65D0-4653-B3A2-A2ED8CA11F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35696" y="3525842"/>
            <a:ext cx="963794" cy="246552"/>
          </a:xfrm>
          <a:prstGeom prst="rect">
            <a:avLst/>
          </a:prstGeom>
        </p:spPr>
      </p:pic>
      <p:pic>
        <p:nvPicPr>
          <p:cNvPr id="19" name="Рисунок 18" descr="Изображение выглядит как объект, часы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B01BADF2-6A69-441C-A38A-7C715DFD7F2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03966" y="5114985"/>
            <a:ext cx="777356" cy="240194"/>
          </a:xfrm>
          <a:prstGeom prst="rect">
            <a:avLst/>
          </a:prstGeom>
        </p:spPr>
      </p:pic>
      <p:pic>
        <p:nvPicPr>
          <p:cNvPr id="23" name="Рисунок 22" descr="Изображение выглядит как коллекция картинок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A7BB26C0-3D36-40DD-821B-7271109CC90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32523" y="4548233"/>
            <a:ext cx="720243" cy="205824"/>
          </a:xfrm>
          <a:prstGeom prst="rect">
            <a:avLst/>
          </a:prstGeom>
        </p:spPr>
      </p:pic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9AE64505-D69D-4599-8604-1DDDDC692F0B}"/>
              </a:ext>
            </a:extLst>
          </p:cNvPr>
          <p:cNvSpPr/>
          <p:nvPr/>
        </p:nvSpPr>
        <p:spPr>
          <a:xfrm>
            <a:off x="2283466" y="3880104"/>
            <a:ext cx="184992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Подключение собственных процедур и функций в формате </a:t>
            </a:r>
            <a:r>
              <a:rPr lang="en-US" sz="1400" dirty="0" err="1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dll</a:t>
            </a:r>
            <a:r>
              <a:rPr lang="en-US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любом языке программирования (Си, Паскаль, Фортран)</a:t>
            </a: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46D1EA50-1224-49DD-9A36-D3A14A3AADDF}"/>
              </a:ext>
            </a:extLst>
          </p:cNvPr>
          <p:cNvSpPr/>
          <p:nvPr/>
        </p:nvSpPr>
        <p:spPr>
          <a:xfrm>
            <a:off x="4301445" y="3411508"/>
            <a:ext cx="1703467" cy="445340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через</a:t>
            </a:r>
          </a:p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протоколы</a:t>
            </a: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687B5414-6018-4AC7-A8F3-4A72E42E6155}"/>
              </a:ext>
            </a:extLst>
          </p:cNvPr>
          <p:cNvSpPr/>
          <p:nvPr/>
        </p:nvSpPr>
        <p:spPr>
          <a:xfrm>
            <a:off x="4493326" y="3880104"/>
            <a:ext cx="129429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TCP</a:t>
            </a: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</a:t>
            </a:r>
          </a:p>
          <a:p>
            <a:pPr algn="ctr"/>
            <a:r>
              <a:rPr lang="en-US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UDP</a:t>
            </a:r>
          </a:p>
          <a:p>
            <a:pPr algn="ctr"/>
            <a:r>
              <a:rPr lang="en-US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FMI</a:t>
            </a:r>
            <a:endParaRPr lang="ru-RU" sz="1400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OPC</a:t>
            </a:r>
          </a:p>
          <a:p>
            <a:pPr algn="ctr"/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другие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0D4F244-29E3-4B33-8C19-3037A7E83E79}"/>
              </a:ext>
            </a:extLst>
          </p:cNvPr>
          <p:cNvSpPr txBox="1"/>
          <p:nvPr/>
        </p:nvSpPr>
        <p:spPr>
          <a:xfrm>
            <a:off x="6576290" y="1559524"/>
            <a:ext cx="20021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3903C"/>
              </a:buClr>
            </a:pPr>
            <a:r>
              <a:rPr lang="ru-RU" sz="14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Общеизвестное ПО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2CC320C-6DF3-437F-9A0E-D8837B5F4498}"/>
              </a:ext>
            </a:extLst>
          </p:cNvPr>
          <p:cNvSpPr txBox="1"/>
          <p:nvPr/>
        </p:nvSpPr>
        <p:spPr>
          <a:xfrm>
            <a:off x="3321357" y="2850640"/>
            <a:ext cx="16809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3903C"/>
              </a:buClr>
            </a:pPr>
            <a:r>
              <a:rPr lang="ru-RU" sz="14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Возможности</a:t>
            </a:r>
          </a:p>
          <a:p>
            <a:pPr algn="ctr">
              <a:buClr>
                <a:srgbClr val="F3903C"/>
              </a:buClr>
            </a:pPr>
            <a:r>
              <a:rPr lang="ru-RU" sz="14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интеграции </a:t>
            </a: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A82C5CEC-2418-479B-A25A-336B63773556}"/>
              </a:ext>
            </a:extLst>
          </p:cNvPr>
          <p:cNvSpPr/>
          <p:nvPr/>
        </p:nvSpPr>
        <p:spPr>
          <a:xfrm>
            <a:off x="2393479" y="3411508"/>
            <a:ext cx="1703467" cy="445340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через </a:t>
            </a:r>
            <a:r>
              <a:rPr lang="en-US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DLL</a:t>
            </a:r>
            <a:endParaRPr lang="ru-RU" sz="1200" b="1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789A6578-2256-4F2F-A6C2-CE26C6A3506A}"/>
              </a:ext>
            </a:extLst>
          </p:cNvPr>
          <p:cNvSpPr/>
          <p:nvPr/>
        </p:nvSpPr>
        <p:spPr>
          <a:xfrm>
            <a:off x="447644" y="2204594"/>
            <a:ext cx="1703467" cy="570325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расчетные тепло-гидравлические коды </a:t>
            </a:r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ADB19B5E-DA12-4705-A176-7C9485FB72FD}"/>
              </a:ext>
            </a:extLst>
          </p:cNvPr>
          <p:cNvSpPr/>
          <p:nvPr/>
        </p:nvSpPr>
        <p:spPr>
          <a:xfrm>
            <a:off x="6513923" y="1970202"/>
            <a:ext cx="2126860" cy="445340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Российское ПО </a:t>
            </a:r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id="{F4183C89-7832-4E95-8C49-0FF6BA3C5C3B}"/>
              </a:ext>
            </a:extLst>
          </p:cNvPr>
          <p:cNvSpPr/>
          <p:nvPr/>
        </p:nvSpPr>
        <p:spPr>
          <a:xfrm>
            <a:off x="6471118" y="3897091"/>
            <a:ext cx="2133399" cy="445340"/>
          </a:xfrm>
          <a:prstGeom prst="rect">
            <a:avLst/>
          </a:prstGeom>
          <a:solidFill>
            <a:srgbClr val="FFD8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Зарубежное ПО </a:t>
            </a: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EB425034-4CFE-45A7-85CC-29EC6840EA0B}"/>
              </a:ext>
            </a:extLst>
          </p:cNvPr>
          <p:cNvSpPr/>
          <p:nvPr/>
        </p:nvSpPr>
        <p:spPr>
          <a:xfrm>
            <a:off x="6367843" y="4715518"/>
            <a:ext cx="143612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через стандартные протоколы</a:t>
            </a:r>
          </a:p>
        </p:txBody>
      </p:sp>
      <p:cxnSp>
        <p:nvCxnSpPr>
          <p:cNvPr id="38" name="Соединительная линия уступом 79">
            <a:extLst>
              <a:ext uri="{FF2B5EF4-FFF2-40B4-BE49-F238E27FC236}">
                <a16:creationId xmlns:a16="http://schemas.microsoft.com/office/drawing/2014/main" id="{5B322FCC-E9A3-4E94-830B-3FA5008F32C4}"/>
              </a:ext>
            </a:extLst>
          </p:cNvPr>
          <p:cNvCxnSpPr>
            <a:cxnSpLocks/>
            <a:stCxn id="50" idx="3"/>
            <a:endCxn id="73" idx="1"/>
          </p:cNvCxnSpPr>
          <p:nvPr/>
        </p:nvCxnSpPr>
        <p:spPr>
          <a:xfrm flipV="1">
            <a:off x="2151111" y="1932056"/>
            <a:ext cx="1114723" cy="557701"/>
          </a:xfrm>
          <a:prstGeom prst="bentConnector3">
            <a:avLst>
              <a:gd name="adj1" fmla="val 50000"/>
            </a:avLst>
          </a:prstGeom>
          <a:ln>
            <a:solidFill>
              <a:srgbClr val="FFD85D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7" name="Соединительная линия уступом 79">
            <a:extLst>
              <a:ext uri="{FF2B5EF4-FFF2-40B4-BE49-F238E27FC236}">
                <a16:creationId xmlns:a16="http://schemas.microsoft.com/office/drawing/2014/main" id="{809B5C30-4662-4C8E-B0EF-D1B63376EC85}"/>
              </a:ext>
            </a:extLst>
          </p:cNvPr>
          <p:cNvCxnSpPr>
            <a:cxnSpLocks/>
            <a:endCxn id="52" idx="1"/>
          </p:cNvCxnSpPr>
          <p:nvPr/>
        </p:nvCxnSpPr>
        <p:spPr>
          <a:xfrm rot="16200000" flipH="1">
            <a:off x="5439307" y="3087950"/>
            <a:ext cx="1906010" cy="157611"/>
          </a:xfrm>
          <a:prstGeom prst="bentConnector2">
            <a:avLst/>
          </a:prstGeom>
          <a:ln>
            <a:solidFill>
              <a:srgbClr val="FFD85D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8" name="Соединительная линия уступом 79">
            <a:extLst>
              <a:ext uri="{FF2B5EF4-FFF2-40B4-BE49-F238E27FC236}">
                <a16:creationId xmlns:a16="http://schemas.microsoft.com/office/drawing/2014/main" id="{78A748C5-3C8E-42C3-B796-A8A5B92F0828}"/>
              </a:ext>
            </a:extLst>
          </p:cNvPr>
          <p:cNvCxnSpPr>
            <a:cxnSpLocks/>
            <a:stCxn id="49" idx="0"/>
          </p:cNvCxnSpPr>
          <p:nvPr/>
        </p:nvCxnSpPr>
        <p:spPr>
          <a:xfrm rot="5400000" flipH="1" flipV="1">
            <a:off x="3117494" y="2453713"/>
            <a:ext cx="1085514" cy="830076"/>
          </a:xfrm>
          <a:prstGeom prst="bentConnector3">
            <a:avLst>
              <a:gd name="adj1" fmla="val 69129"/>
            </a:avLst>
          </a:prstGeom>
          <a:ln>
            <a:solidFill>
              <a:srgbClr val="FFD85D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53" name="Соединительная линия уступом 79">
            <a:extLst>
              <a:ext uri="{FF2B5EF4-FFF2-40B4-BE49-F238E27FC236}">
                <a16:creationId xmlns:a16="http://schemas.microsoft.com/office/drawing/2014/main" id="{0EF6384C-69DE-48D4-A414-D993BB181BA7}"/>
              </a:ext>
            </a:extLst>
          </p:cNvPr>
          <p:cNvCxnSpPr>
            <a:cxnSpLocks/>
            <a:stCxn id="43" idx="0"/>
            <a:endCxn id="73" idx="2"/>
          </p:cNvCxnSpPr>
          <p:nvPr/>
        </p:nvCxnSpPr>
        <p:spPr>
          <a:xfrm rot="16200000" flipV="1">
            <a:off x="4226304" y="2484633"/>
            <a:ext cx="1085514" cy="768236"/>
          </a:xfrm>
          <a:prstGeom prst="bentConnector3">
            <a:avLst>
              <a:gd name="adj1" fmla="val 69105"/>
            </a:avLst>
          </a:prstGeom>
          <a:ln>
            <a:solidFill>
              <a:srgbClr val="FFD85D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54" name="AutoShape 3">
            <a:extLst>
              <a:ext uri="{FF2B5EF4-FFF2-40B4-BE49-F238E27FC236}">
                <a16:creationId xmlns:a16="http://schemas.microsoft.com/office/drawing/2014/main" id="{04F13D03-F911-43E0-8122-B9FCD2E1B7F8}"/>
              </a:ext>
            </a:extLst>
          </p:cNvPr>
          <p:cNvSpPr>
            <a:spLocks/>
          </p:cNvSpPr>
          <p:nvPr/>
        </p:nvSpPr>
        <p:spPr bwMode="auto">
          <a:xfrm>
            <a:off x="250825" y="771525"/>
            <a:ext cx="8640763" cy="660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0C0A56"/>
          </a:solidFill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50800" tIns="50800" rIns="50800" bIns="50800" anchor="ctr"/>
          <a:lstStyle/>
          <a:p>
            <a:pPr marL="90000" algn="ctr"/>
            <a:r>
              <a:rPr lang="en-US" dirty="0">
                <a:solidFill>
                  <a:srgbClr val="FFD8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SimInTech</a:t>
            </a:r>
            <a:r>
              <a:rPr lang="ru-RU" dirty="0">
                <a:solidFill>
                  <a:srgbClr val="FFD8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обладает открытым интерфейсом для интеграции с другим ПО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DAB55FF-2088-49D0-BC03-174CA2EA4F5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19349" y="2419381"/>
            <a:ext cx="714190" cy="715389"/>
          </a:xfrm>
          <a:prstGeom prst="rect">
            <a:avLst/>
          </a:prstGeom>
        </p:spPr>
      </p:pic>
      <p:pic>
        <p:nvPicPr>
          <p:cNvPr id="41" name="Рисунок 40" descr="Изображение выглядит как текст, знак&#10;&#10;Автоматически созданное описание">
            <a:extLst>
              <a:ext uri="{FF2B5EF4-FFF2-40B4-BE49-F238E27FC236}">
                <a16:creationId xmlns:a16="http://schemas.microsoft.com/office/drawing/2014/main" id="{4F1E9776-829B-4461-A3EE-076CA1CC8FC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77938" y="5820987"/>
            <a:ext cx="959435" cy="19373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46852CF-F055-4E49-93D6-0D238CEA820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59380" y="2756664"/>
            <a:ext cx="1062116" cy="54089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0191FF7-6966-4B4B-9613-6987B957BC4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29272" y="3142410"/>
            <a:ext cx="482662" cy="33871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E867A78-6C63-4B4B-ABF7-1CD7DCA6775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554446" y="3414385"/>
            <a:ext cx="432314" cy="41204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CF7B827-7738-4CDE-88A7-E0317F7004E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553656" y="3778557"/>
            <a:ext cx="457157" cy="245336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0BCF6E08-0212-4F96-9625-7F47CEF9837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95713" y="4342431"/>
            <a:ext cx="824542" cy="19685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7AE8608-D210-4752-9E7A-A7238E6DE75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608813" y="5193719"/>
            <a:ext cx="314718" cy="260258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6831D4CA-C5BA-48C2-8105-5AAFD21ADE23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563137" y="5518442"/>
            <a:ext cx="397373" cy="221039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257EFBB9-2210-4083-8F05-3AAA8ADED55B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571977" y="4583864"/>
            <a:ext cx="408313" cy="34038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6401529-8DBA-47C9-B0AD-5B75F8BCBB6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687925" y="4870875"/>
            <a:ext cx="1009437" cy="14510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DC8F3B2-3BD0-45A0-93CE-6F6A7C5DF97C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858901" y="5434395"/>
            <a:ext cx="664935" cy="16809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697E6A8-1CAF-4114-8760-9D37EBCF9D4A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703647" y="3131261"/>
            <a:ext cx="834170" cy="238546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2AFDB704-00AD-4008-9E9A-B70EE46D8162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964482" y="3105365"/>
            <a:ext cx="345822" cy="297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733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" grpId="0"/>
      <p:bldP spid="5" grpId="0"/>
      <p:bldP spid="42" grpId="0"/>
      <p:bldP spid="43" grpId="0" animBg="1"/>
      <p:bldP spid="44" grpId="0"/>
      <p:bldP spid="45" grpId="0"/>
      <p:bldP spid="46" grpId="0"/>
      <p:bldP spid="49" grpId="0" animBg="1"/>
      <p:bldP spid="50" grpId="0" animBg="1"/>
      <p:bldP spid="51" grpId="0" animBg="1"/>
      <p:bldP spid="52" grpId="0" animBg="1"/>
      <p:bldP spid="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D75AEFF-99E3-4CAB-8322-D093E32C47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019" y="1137959"/>
            <a:ext cx="2653935" cy="1624280"/>
          </a:xfrm>
          <a:prstGeom prst="rect">
            <a:avLst/>
          </a:prstGeom>
          <a:effectLst>
            <a:outerShdw blurRad="292100" dist="139700" dir="2700000" algn="ctr" rotWithShape="0">
              <a:schemeClr val="tx1">
                <a:lumMod val="65000"/>
                <a:lumOff val="35000"/>
                <a:alpha val="65000"/>
              </a:scheme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DC76436-792E-41D5-9466-64F0AB13E259}"/>
              </a:ext>
            </a:extLst>
          </p:cNvPr>
          <p:cNvSpPr txBox="1"/>
          <p:nvPr/>
        </p:nvSpPr>
        <p:spPr>
          <a:xfrm>
            <a:off x="493636" y="662671"/>
            <a:ext cx="2478237" cy="349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Bef>
                <a:spcPts val="600"/>
              </a:spcBef>
            </a:pPr>
            <a:r>
              <a:rPr lang="ru-RU" sz="16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Комплексность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0452AF-BC36-4E19-909D-447C72B11231}"/>
              </a:ext>
            </a:extLst>
          </p:cNvPr>
          <p:cNvSpPr txBox="1"/>
          <p:nvPr/>
        </p:nvSpPr>
        <p:spPr>
          <a:xfrm>
            <a:off x="3467790" y="662671"/>
            <a:ext cx="2453982" cy="349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Bef>
                <a:spcPts val="600"/>
              </a:spcBef>
            </a:pPr>
            <a:r>
              <a:rPr lang="ru-RU" sz="16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Скорость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D6A15C6-88EE-4FED-A460-796227F19903}"/>
              </a:ext>
            </a:extLst>
          </p:cNvPr>
          <p:cNvSpPr txBox="1"/>
          <p:nvPr/>
        </p:nvSpPr>
        <p:spPr>
          <a:xfrm>
            <a:off x="6417689" y="662671"/>
            <a:ext cx="2453982" cy="349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Bef>
                <a:spcPts val="600"/>
              </a:spcBef>
            </a:pPr>
            <a:r>
              <a:rPr lang="ru-RU" sz="16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Документация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959CA4F-0F5A-44DD-86D9-19382980E114}"/>
              </a:ext>
            </a:extLst>
          </p:cNvPr>
          <p:cNvSpPr txBox="1"/>
          <p:nvPr/>
        </p:nvSpPr>
        <p:spPr>
          <a:xfrm>
            <a:off x="528995" y="3429000"/>
            <a:ext cx="2453982" cy="349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Bef>
                <a:spcPts val="600"/>
              </a:spcBef>
            </a:pPr>
            <a:r>
              <a:rPr lang="ru-RU" sz="16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Встраиваемое ПО</a:t>
            </a: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C9EBF443-46AE-4EEB-A79E-105040CBEC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0825" y="115888"/>
            <a:ext cx="8640763" cy="533400"/>
          </a:xfrm>
        </p:spPr>
        <p:txBody>
          <a:bodyPr anchor="b">
            <a:noAutofit/>
          </a:bodyPr>
          <a:lstStyle/>
          <a:p>
            <a:r>
              <a:rPr lang="ru-RU" sz="36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Отличия</a:t>
            </a:r>
            <a:endParaRPr lang="ru-RU" sz="3600" dirty="0">
              <a:solidFill>
                <a:srgbClr val="0000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E297FD82-905A-4A9C-A9DD-034249C4B8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01467" y="1166143"/>
            <a:ext cx="1899684" cy="13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ctr" rotWithShape="0">
              <a:schemeClr val="tx1">
                <a:lumMod val="65000"/>
                <a:lumOff val="35000"/>
                <a:alpha val="65000"/>
              </a:schemeClr>
            </a:outerShdw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98A424D-BEA2-4BEB-85A8-DE14207F30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66302" y="1503017"/>
            <a:ext cx="1899683" cy="1526022"/>
          </a:xfrm>
          <a:prstGeom prst="rect">
            <a:avLst/>
          </a:prstGeom>
          <a:effectLst>
            <a:outerShdw blurRad="292100" dist="139700" dir="2700000" algn="ctr" rotWithShape="0">
              <a:schemeClr val="tx1">
                <a:lumMod val="65000"/>
                <a:lumOff val="35000"/>
                <a:alpha val="65000"/>
              </a:schemeClr>
            </a:outerShdw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3D149A9F-EB1B-45F8-9E82-16A4B6D7D7E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252" y="3989547"/>
            <a:ext cx="2579468" cy="1626299"/>
          </a:xfrm>
          <a:prstGeom prst="rect">
            <a:avLst/>
          </a:prstGeom>
          <a:effectLst>
            <a:outerShdw blurRad="292100" dist="139700" dir="2700000" algn="ctr" rotWithShape="0">
              <a:schemeClr val="tx1">
                <a:lumMod val="65000"/>
                <a:lumOff val="35000"/>
                <a:alpha val="65000"/>
              </a:schemeClr>
            </a:outerShdw>
          </a:effectLst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B6958B88-566C-43FD-A0B3-B9AA0E66A02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67790" y="1223898"/>
            <a:ext cx="1563588" cy="1563588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BE04B9BD-FC87-4547-ABF0-3CC942DAB57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55329" y="1262259"/>
            <a:ext cx="1116020" cy="1525227"/>
          </a:xfrm>
          <a:prstGeom prst="rect">
            <a:avLst/>
          </a:prstGeom>
          <a:effectLst>
            <a:outerShdw blurRad="292100" dist="139700" dir="2700000" algn="ctr" rotWithShape="0">
              <a:schemeClr val="tx1">
                <a:lumMod val="65000"/>
                <a:lumOff val="35000"/>
                <a:alpha val="65000"/>
              </a:schemeClr>
            </a:outerShdw>
          </a:effec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6DDF650-1EF1-4DEC-8F6B-3CC3C4C13F28}"/>
              </a:ext>
            </a:extLst>
          </p:cNvPr>
          <p:cNvSpPr txBox="1"/>
          <p:nvPr/>
        </p:nvSpPr>
        <p:spPr>
          <a:xfrm>
            <a:off x="3548838" y="3429000"/>
            <a:ext cx="2453982" cy="349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Bef>
                <a:spcPts val="600"/>
              </a:spcBef>
            </a:pPr>
            <a:r>
              <a:rPr lang="ru-RU" sz="16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Открытость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8F0F92D-7F78-4ED7-94CC-B52E2828930F}"/>
              </a:ext>
            </a:extLst>
          </p:cNvPr>
          <p:cNvSpPr txBox="1"/>
          <p:nvPr/>
        </p:nvSpPr>
        <p:spPr>
          <a:xfrm>
            <a:off x="6308632" y="3429000"/>
            <a:ext cx="2672096" cy="349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Bef>
                <a:spcPts val="600"/>
              </a:spcBef>
            </a:pPr>
            <a:r>
              <a:rPr lang="en-US" sz="16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SimInTech </a:t>
            </a:r>
            <a:r>
              <a:rPr lang="ru-RU" sz="16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платформа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DCE4B31-2245-4E80-9120-4EE4FAA0A4D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49744" y="5158764"/>
            <a:ext cx="2148304" cy="1286834"/>
          </a:xfrm>
          <a:prstGeom prst="rect">
            <a:avLst/>
          </a:prstGeom>
          <a:effectLst>
            <a:outerShdw blurRad="292100" dist="139700" dir="2700000" algn="ctr" rotWithShape="0">
              <a:schemeClr val="tx1">
                <a:lumMod val="65000"/>
                <a:lumOff val="35000"/>
                <a:alpha val="65000"/>
              </a:schemeClr>
            </a:outerShdw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FCC3CEA-F551-4067-BB07-08ED276E4FF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52957" y="3923994"/>
            <a:ext cx="1285483" cy="995286"/>
          </a:xfrm>
          <a:prstGeom prst="rect">
            <a:avLst/>
          </a:prstGeom>
          <a:effectLst>
            <a:outerShdw blurRad="292100" dist="139700" dir="2700000" algn="ctr" rotWithShape="0">
              <a:schemeClr val="tx1">
                <a:lumMod val="65000"/>
                <a:lumOff val="35000"/>
                <a:alpha val="65000"/>
              </a:schemeClr>
            </a:outerShdw>
          </a:effec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D029A9DB-1C26-4295-9429-BA4CAF6E41B7}"/>
              </a:ext>
            </a:extLst>
          </p:cNvPr>
          <p:cNvSpPr txBox="1"/>
          <p:nvPr/>
        </p:nvSpPr>
        <p:spPr>
          <a:xfrm>
            <a:off x="6798722" y="3752853"/>
            <a:ext cx="1837102" cy="285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Bef>
                <a:spcPts val="600"/>
              </a:spcBef>
            </a:pPr>
            <a:r>
              <a:rPr lang="ru-RU" sz="12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нами работают:</a:t>
            </a:r>
          </a:p>
        </p:txBody>
      </p:sp>
      <p:pic>
        <p:nvPicPr>
          <p:cNvPr id="27" name="Рисунок 26" descr="Изображение выглядит как коллекция картинок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E7271A4B-2581-4B14-B384-19384DF9672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44680" y="4083506"/>
            <a:ext cx="1095027" cy="283896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EFBB18E9-424A-498D-9FA3-456AC1510E4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725527" y="4090664"/>
            <a:ext cx="552019" cy="248633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D1F1439C-3D6B-49C8-9FA6-3831B67C5CA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736058" y="4852989"/>
            <a:ext cx="371658" cy="369801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CEA61506-A637-4B5C-9A8E-361BD5D16EBC}"/>
              </a:ext>
            </a:extLst>
          </p:cNvPr>
          <p:cNvSpPr txBox="1"/>
          <p:nvPr/>
        </p:nvSpPr>
        <p:spPr>
          <a:xfrm>
            <a:off x="6932842" y="4903367"/>
            <a:ext cx="1343568" cy="253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КБ «Арматура»</a:t>
            </a: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07DFB27E-ED12-4961-8E98-78FD90C5BD9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715230" y="4455532"/>
            <a:ext cx="994675" cy="283896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25A487CA-A64D-4BE7-967D-36EFCFE5E2F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237847" y="5245070"/>
            <a:ext cx="463249" cy="463249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7612E764-C467-42C3-A223-BBD234890A2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736058" y="5286230"/>
            <a:ext cx="541488" cy="349259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13C7E646-B151-4451-BD65-1A820635EDD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869035" y="5729351"/>
            <a:ext cx="1652761" cy="260828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EF9F3D0E-6CE1-44C4-B0CE-6F9FBD32FD56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554609" y="5229155"/>
            <a:ext cx="400394" cy="444881"/>
          </a:xfrm>
          <a:prstGeom prst="rect">
            <a:avLst/>
          </a:prstGeom>
        </p:spPr>
      </p:pic>
      <p:pic>
        <p:nvPicPr>
          <p:cNvPr id="36" name="Рисунок 35" descr="Изображение выглядит как знак,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57E7EA00-302A-40B9-A201-4AF09EE1BDE9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266403" y="4802645"/>
            <a:ext cx="406138" cy="406138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DD56F710-396F-49AB-9DFE-9264A3991E7F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730381" y="4421267"/>
            <a:ext cx="398499" cy="360225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3C513AB4-AA31-4A22-A62C-F4C9A98B7059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927052" y="3951202"/>
            <a:ext cx="1458018" cy="1874939"/>
          </a:xfrm>
          <a:prstGeom prst="rect">
            <a:avLst/>
          </a:prstGeom>
          <a:effectLst>
            <a:outerShdw blurRad="292100" dist="139700" dir="2700000" algn="ctr" rotWithShape="0">
              <a:schemeClr val="tx1">
                <a:lumMod val="65000"/>
                <a:lumOff val="35000"/>
                <a:alpha val="65000"/>
              </a:schemeClr>
            </a:outerShdw>
          </a:effec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1F33293D-7797-4BDD-ABBB-2AE4FE72A3D8}"/>
              </a:ext>
            </a:extLst>
          </p:cNvPr>
          <p:cNvSpPr txBox="1"/>
          <p:nvPr/>
        </p:nvSpPr>
        <p:spPr>
          <a:xfrm>
            <a:off x="3452956" y="4929406"/>
            <a:ext cx="1474095" cy="22077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b="1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100" b="0" dirty="0"/>
              <a:t>Структура модели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B1876C7-2BE5-4E34-A118-DF8FF534FEAE}"/>
              </a:ext>
            </a:extLst>
          </p:cNvPr>
          <p:cNvSpPr txBox="1"/>
          <p:nvPr/>
        </p:nvSpPr>
        <p:spPr>
          <a:xfrm>
            <a:off x="4932040" y="3692323"/>
            <a:ext cx="1453030" cy="26161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1100" b="1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b="0" dirty="0"/>
              <a:t>Форма ЭДС</a:t>
            </a:r>
          </a:p>
        </p:txBody>
      </p:sp>
      <p:sp>
        <p:nvSpPr>
          <p:cNvPr id="38" name="Стрелка: вправо 37">
            <a:extLst>
              <a:ext uri="{FF2B5EF4-FFF2-40B4-BE49-F238E27FC236}">
                <a16:creationId xmlns:a16="http://schemas.microsoft.com/office/drawing/2014/main" id="{34FF14A6-C3D9-6A36-CE10-45183593CF10}"/>
              </a:ext>
            </a:extLst>
          </p:cNvPr>
          <p:cNvSpPr/>
          <p:nvPr/>
        </p:nvSpPr>
        <p:spPr>
          <a:xfrm rot="20584108" flipV="1">
            <a:off x="3901811" y="5387852"/>
            <a:ext cx="1218651" cy="123196"/>
          </a:xfrm>
          <a:prstGeom prst="rightArrow">
            <a:avLst>
              <a:gd name="adj1" fmla="val 40672"/>
              <a:gd name="adj2" fmla="val 95191"/>
            </a:avLst>
          </a:prstGeom>
          <a:solidFill>
            <a:srgbClr val="FFD85D"/>
          </a:solidFill>
          <a:ln>
            <a:solidFill>
              <a:srgbClr val="0C0A5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5037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7" grpId="0"/>
      <p:bldP spid="20" grpId="0"/>
      <p:bldP spid="25" grpId="0"/>
      <p:bldP spid="30" grpId="0"/>
      <p:bldP spid="46" grpId="0"/>
      <p:bldP spid="47" grpId="0"/>
      <p:bldP spid="3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12126</TotalTime>
  <Words>679</Words>
  <Application>Microsoft Office PowerPoint</Application>
  <PresentationFormat>Экран (4:3)</PresentationFormat>
  <Paragraphs>214</Paragraphs>
  <Slides>25</Slides>
  <Notes>20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BankGothicMediumC</vt:lpstr>
      <vt:lpstr>Calibri</vt:lpstr>
      <vt:lpstr>Wingdings</vt:lpstr>
      <vt:lpstr>Тема Office</vt:lpstr>
      <vt:lpstr>Acrobat Document</vt:lpstr>
      <vt:lpstr>Презентация PowerPoint</vt:lpstr>
      <vt:lpstr>SimInTech в атомной промышленности</vt:lpstr>
      <vt:lpstr>Нашли нас сами</vt:lpstr>
      <vt:lpstr>Технология разработки в SimInTech</vt:lpstr>
      <vt:lpstr>Развитие инструментов SimInTech</vt:lpstr>
      <vt:lpstr>Презентация PowerPoint</vt:lpstr>
      <vt:lpstr>Планы развития</vt:lpstr>
      <vt:lpstr>Интеграция со сторонним ПО </vt:lpstr>
      <vt:lpstr>Отличия</vt:lpstr>
      <vt:lpstr>Наука на службу инженерам!</vt:lpstr>
      <vt:lpstr>Цифровые и реальные испытания</vt:lpstr>
      <vt:lpstr>Новые заказчики за последние 7 лет</vt:lpstr>
      <vt:lpstr>Итоги 6 лет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Заказчики SimInTech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Илья Колотыркин</dc:creator>
  <cp:lastModifiedBy>Илья Колотыркин</cp:lastModifiedBy>
  <cp:revision>625</cp:revision>
  <dcterms:created xsi:type="dcterms:W3CDTF">2014-02-24T18:44:56Z</dcterms:created>
  <dcterms:modified xsi:type="dcterms:W3CDTF">2022-10-06T05:40:54Z</dcterms:modified>
</cp:coreProperties>
</file>