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34" r:id="rId3"/>
    <p:sldId id="349" r:id="rId4"/>
    <p:sldId id="348" r:id="rId5"/>
    <p:sldId id="362" r:id="rId6"/>
    <p:sldId id="364" r:id="rId7"/>
    <p:sldId id="361" r:id="rId8"/>
    <p:sldId id="354" r:id="rId9"/>
    <p:sldId id="359" r:id="rId10"/>
    <p:sldId id="366" r:id="rId11"/>
    <p:sldId id="371" r:id="rId12"/>
    <p:sldId id="353" r:id="rId13"/>
    <p:sldId id="370" r:id="rId14"/>
    <p:sldId id="373" r:id="rId15"/>
    <p:sldId id="368" r:id="rId16"/>
    <p:sldId id="372" r:id="rId17"/>
    <p:sldId id="358" r:id="rId18"/>
    <p:sldId id="369" r:id="rId19"/>
    <p:sldId id="356" r:id="rId20"/>
    <p:sldId id="375" r:id="rId21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усев Артем Владимирович" initials="ГАВ" lastIdx="1" clrIdx="0">
    <p:extLst>
      <p:ext uri="{19B8F6BF-5375-455C-9EA6-DF929625EA0E}">
        <p15:presenceInfo xmlns:p15="http://schemas.microsoft.com/office/powerpoint/2012/main" userId="S-1-5-21-3125011692-928134232-609162207-21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F00"/>
    <a:srgbClr val="FFFF00"/>
    <a:srgbClr val="ECF1F8"/>
    <a:srgbClr val="DBE5F1"/>
    <a:srgbClr val="FFD347"/>
    <a:srgbClr val="FFFF99"/>
    <a:srgbClr val="FFFFCC"/>
    <a:srgbClr val="CCCC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3" autoAdjust="0"/>
    <p:restoredTop sz="84838" autoAdjust="0"/>
  </p:normalViewPr>
  <p:slideViewPr>
    <p:cSldViewPr>
      <p:cViewPr varScale="1">
        <p:scale>
          <a:sx n="77" d="100"/>
          <a:sy n="77" d="100"/>
        </p:scale>
        <p:origin x="15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lina\&#1055;&#1091;&#1073;&#1083;&#1080;&#1082;&#1072;&#1094;&#1080;&#1080;%20&#1080;%20&#1082;&#1086;&#1085;&#1092;&#1077;&#1088;&#1077;&#1085;&#1094;&#1080;&#1080;\&#1053;&#1072;%20&#1082;&#1086;&#1085;&#1092;&#1077;&#1088;&#1077;&#1085;&#1094;&#1080;&#1102;%20&#1041;&#1088;&#1103;&#1085;&#1089;&#1082;%202020\&#1052;&#1086;&#1076;&#1077;&#1083;&#1080;&#1088;&#1086;&#1074;&#1072;&#1085;&#1080;&#1077;\AAR_nerovnost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lina\&#1055;&#1091;&#1073;&#1083;&#1080;&#1082;&#1072;&#1094;&#1080;&#1080;%20&#1080;%20&#1082;&#1086;&#1085;&#1092;&#1077;&#1088;&#1077;&#1085;&#1094;&#1080;&#1080;\&#1053;&#1072;%20&#1082;&#1086;&#1085;&#1092;&#1077;&#1088;&#1077;&#1085;&#1094;&#1080;&#1102;%20&#1041;&#1088;&#1103;&#1085;&#1089;&#1082;%202020\&#1052;&#1086;&#1076;&#1077;&#1083;&#1080;&#1088;&#1086;&#1074;&#1072;&#1085;&#1080;&#1077;\AAR_nerovnost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lina\&#1055;&#1091;&#1073;&#1083;&#1080;&#1082;&#1072;&#1094;&#1080;&#1080;%20&#1080;%20&#1082;&#1086;&#1085;&#1092;&#1077;&#1088;&#1077;&#1085;&#1094;&#1080;&#1080;\&#1053;&#1072;%20&#1082;&#1086;&#1085;&#1092;&#1077;&#1088;&#1077;&#1085;&#1094;&#1080;&#1102;%20&#1041;&#1088;&#1103;&#1085;&#1089;&#1082;%202020\&#1052;&#1086;&#1076;&#1077;&#1083;&#1080;&#1088;&#1086;&#1074;&#1072;&#1085;&#1080;&#1077;\AAR_nerovnost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'TR and PB'!$A$1:$A$1501</c:f>
              <c:numCache>
                <c:formatCode>General</c:formatCode>
                <c:ptCount val="150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  <c:pt idx="16">
                  <c:v>1.6000000000000003</c:v>
                </c:pt>
                <c:pt idx="17">
                  <c:v>1.7000000000000004</c:v>
                </c:pt>
                <c:pt idx="18">
                  <c:v>1.8000000000000005</c:v>
                </c:pt>
                <c:pt idx="19">
                  <c:v>1.9000000000000006</c:v>
                </c:pt>
                <c:pt idx="20">
                  <c:v>2.0000000000000004</c:v>
                </c:pt>
                <c:pt idx="21">
                  <c:v>2.1000000000000005</c:v>
                </c:pt>
                <c:pt idx="22">
                  <c:v>2.2000000000000006</c:v>
                </c:pt>
                <c:pt idx="23">
                  <c:v>2.3000000000000007</c:v>
                </c:pt>
                <c:pt idx="24">
                  <c:v>2.4000000000000008</c:v>
                </c:pt>
                <c:pt idx="25">
                  <c:v>2.5000000000000009</c:v>
                </c:pt>
                <c:pt idx="26">
                  <c:v>2.600000000000001</c:v>
                </c:pt>
                <c:pt idx="27">
                  <c:v>2.7000000000000011</c:v>
                </c:pt>
                <c:pt idx="28">
                  <c:v>2.8000000000000012</c:v>
                </c:pt>
                <c:pt idx="29">
                  <c:v>2.9000000000000012</c:v>
                </c:pt>
                <c:pt idx="30">
                  <c:v>3.0000000000000013</c:v>
                </c:pt>
                <c:pt idx="31">
                  <c:v>3.1000000000000014</c:v>
                </c:pt>
                <c:pt idx="32">
                  <c:v>3.2000000000000015</c:v>
                </c:pt>
                <c:pt idx="33">
                  <c:v>3.3000000000000016</c:v>
                </c:pt>
                <c:pt idx="34">
                  <c:v>3.4000000000000017</c:v>
                </c:pt>
                <c:pt idx="35">
                  <c:v>3.5000000000000018</c:v>
                </c:pt>
                <c:pt idx="36">
                  <c:v>3.6000000000000019</c:v>
                </c:pt>
                <c:pt idx="37">
                  <c:v>3.700000000000002</c:v>
                </c:pt>
                <c:pt idx="38">
                  <c:v>3.800000000000002</c:v>
                </c:pt>
                <c:pt idx="39">
                  <c:v>3.9000000000000021</c:v>
                </c:pt>
                <c:pt idx="40">
                  <c:v>4.0000000000000018</c:v>
                </c:pt>
                <c:pt idx="41">
                  <c:v>4.1000000000000014</c:v>
                </c:pt>
                <c:pt idx="42">
                  <c:v>4.2000000000000011</c:v>
                </c:pt>
                <c:pt idx="43">
                  <c:v>4.3000000000000007</c:v>
                </c:pt>
                <c:pt idx="44">
                  <c:v>4.4000000000000004</c:v>
                </c:pt>
                <c:pt idx="45">
                  <c:v>4.5</c:v>
                </c:pt>
                <c:pt idx="46">
                  <c:v>4.5999999999999996</c:v>
                </c:pt>
                <c:pt idx="47">
                  <c:v>4.6999999999999993</c:v>
                </c:pt>
                <c:pt idx="48">
                  <c:v>4.7999999999999989</c:v>
                </c:pt>
                <c:pt idx="49">
                  <c:v>4.8999999999999986</c:v>
                </c:pt>
                <c:pt idx="50">
                  <c:v>4.9999999999999982</c:v>
                </c:pt>
                <c:pt idx="51">
                  <c:v>5.0999999999999979</c:v>
                </c:pt>
                <c:pt idx="52">
                  <c:v>5.1999999999999975</c:v>
                </c:pt>
                <c:pt idx="53">
                  <c:v>5.2999999999999972</c:v>
                </c:pt>
                <c:pt idx="54">
                  <c:v>5.3999999999999968</c:v>
                </c:pt>
                <c:pt idx="55">
                  <c:v>5.4999999999999964</c:v>
                </c:pt>
                <c:pt idx="56">
                  <c:v>5.5999999999999961</c:v>
                </c:pt>
                <c:pt idx="57">
                  <c:v>5.6999999999999957</c:v>
                </c:pt>
                <c:pt idx="58">
                  <c:v>5.7999999999999954</c:v>
                </c:pt>
                <c:pt idx="59">
                  <c:v>5.899999999999995</c:v>
                </c:pt>
                <c:pt idx="60">
                  <c:v>5.9999999999999947</c:v>
                </c:pt>
                <c:pt idx="61">
                  <c:v>6.0999999999999943</c:v>
                </c:pt>
                <c:pt idx="62">
                  <c:v>6.199999999999994</c:v>
                </c:pt>
                <c:pt idx="63">
                  <c:v>6.2999999999999936</c:v>
                </c:pt>
                <c:pt idx="64">
                  <c:v>6.3999999999999932</c:v>
                </c:pt>
                <c:pt idx="65">
                  <c:v>6.4999999999999929</c:v>
                </c:pt>
                <c:pt idx="66">
                  <c:v>6.5999999999999925</c:v>
                </c:pt>
                <c:pt idx="67">
                  <c:v>6.6999999999999922</c:v>
                </c:pt>
                <c:pt idx="68">
                  <c:v>6.7999999999999918</c:v>
                </c:pt>
                <c:pt idx="69">
                  <c:v>6.8999999999999915</c:v>
                </c:pt>
                <c:pt idx="70">
                  <c:v>6.9999999999999911</c:v>
                </c:pt>
                <c:pt idx="71">
                  <c:v>7.0999999999999908</c:v>
                </c:pt>
                <c:pt idx="72">
                  <c:v>7.1999999999999904</c:v>
                </c:pt>
                <c:pt idx="73">
                  <c:v>7.2999999999999901</c:v>
                </c:pt>
                <c:pt idx="74">
                  <c:v>7.3999999999999897</c:v>
                </c:pt>
                <c:pt idx="75">
                  <c:v>7.4999999999999893</c:v>
                </c:pt>
                <c:pt idx="76">
                  <c:v>7.599999999999989</c:v>
                </c:pt>
                <c:pt idx="77">
                  <c:v>7.6999999999999886</c:v>
                </c:pt>
                <c:pt idx="78">
                  <c:v>7.7999999999999883</c:v>
                </c:pt>
                <c:pt idx="79">
                  <c:v>7.8999999999999879</c:v>
                </c:pt>
                <c:pt idx="80">
                  <c:v>7.9999999999999876</c:v>
                </c:pt>
                <c:pt idx="81">
                  <c:v>8.0999999999999872</c:v>
                </c:pt>
                <c:pt idx="82">
                  <c:v>8.1999999999999869</c:v>
                </c:pt>
                <c:pt idx="83">
                  <c:v>8.2999999999999865</c:v>
                </c:pt>
                <c:pt idx="84">
                  <c:v>8.3999999999999861</c:v>
                </c:pt>
                <c:pt idx="85">
                  <c:v>8.4999999999999858</c:v>
                </c:pt>
                <c:pt idx="86">
                  <c:v>8.5999999999999854</c:v>
                </c:pt>
                <c:pt idx="87">
                  <c:v>8.6999999999999851</c:v>
                </c:pt>
                <c:pt idx="88">
                  <c:v>8.7999999999999847</c:v>
                </c:pt>
                <c:pt idx="89">
                  <c:v>8.8999999999999844</c:v>
                </c:pt>
                <c:pt idx="90">
                  <c:v>8.999999999999984</c:v>
                </c:pt>
                <c:pt idx="91">
                  <c:v>9.0999999999999837</c:v>
                </c:pt>
                <c:pt idx="92">
                  <c:v>9.1999999999999833</c:v>
                </c:pt>
                <c:pt idx="93">
                  <c:v>9.2999999999999829</c:v>
                </c:pt>
                <c:pt idx="94">
                  <c:v>9.3999999999999826</c:v>
                </c:pt>
                <c:pt idx="95">
                  <c:v>9.4999999999999822</c:v>
                </c:pt>
                <c:pt idx="96">
                  <c:v>9.5999999999999819</c:v>
                </c:pt>
                <c:pt idx="97">
                  <c:v>9.6999999999999815</c:v>
                </c:pt>
                <c:pt idx="98">
                  <c:v>9.7999999999999812</c:v>
                </c:pt>
                <c:pt idx="99">
                  <c:v>9.8999999999999808</c:v>
                </c:pt>
                <c:pt idx="100">
                  <c:v>9.9999999999999805</c:v>
                </c:pt>
                <c:pt idx="101">
                  <c:v>10.09999999999998</c:v>
                </c:pt>
                <c:pt idx="102">
                  <c:v>10.19999999999998</c:v>
                </c:pt>
                <c:pt idx="103">
                  <c:v>10.299999999999979</c:v>
                </c:pt>
                <c:pt idx="104">
                  <c:v>10.399999999999979</c:v>
                </c:pt>
                <c:pt idx="105">
                  <c:v>10.499999999999979</c:v>
                </c:pt>
                <c:pt idx="106">
                  <c:v>10.599999999999978</c:v>
                </c:pt>
                <c:pt idx="107">
                  <c:v>10.699999999999978</c:v>
                </c:pt>
                <c:pt idx="108">
                  <c:v>10.799999999999978</c:v>
                </c:pt>
                <c:pt idx="109">
                  <c:v>10.899999999999977</c:v>
                </c:pt>
                <c:pt idx="110">
                  <c:v>10.999999999999977</c:v>
                </c:pt>
                <c:pt idx="111">
                  <c:v>11.099999999999977</c:v>
                </c:pt>
                <c:pt idx="112">
                  <c:v>11.199999999999976</c:v>
                </c:pt>
                <c:pt idx="113">
                  <c:v>11.299999999999976</c:v>
                </c:pt>
                <c:pt idx="114">
                  <c:v>11.399999999999975</c:v>
                </c:pt>
                <c:pt idx="115">
                  <c:v>11.499999999999975</c:v>
                </c:pt>
                <c:pt idx="116">
                  <c:v>11.599999999999975</c:v>
                </c:pt>
                <c:pt idx="117">
                  <c:v>11.699999999999974</c:v>
                </c:pt>
                <c:pt idx="118">
                  <c:v>11.799999999999974</c:v>
                </c:pt>
                <c:pt idx="119">
                  <c:v>11.899999999999974</c:v>
                </c:pt>
                <c:pt idx="120">
                  <c:v>11.999999999999973</c:v>
                </c:pt>
                <c:pt idx="121">
                  <c:v>12.099999999999973</c:v>
                </c:pt>
                <c:pt idx="122">
                  <c:v>12.199999999999973</c:v>
                </c:pt>
                <c:pt idx="123">
                  <c:v>12.299999999999972</c:v>
                </c:pt>
                <c:pt idx="124">
                  <c:v>12.399999999999972</c:v>
                </c:pt>
                <c:pt idx="125">
                  <c:v>12.499999999999972</c:v>
                </c:pt>
                <c:pt idx="126">
                  <c:v>12.599999999999971</c:v>
                </c:pt>
                <c:pt idx="127">
                  <c:v>12.699999999999971</c:v>
                </c:pt>
                <c:pt idx="128">
                  <c:v>12.799999999999971</c:v>
                </c:pt>
                <c:pt idx="129">
                  <c:v>12.89999999999997</c:v>
                </c:pt>
                <c:pt idx="130">
                  <c:v>12.99999999999997</c:v>
                </c:pt>
                <c:pt idx="131">
                  <c:v>13.099999999999969</c:v>
                </c:pt>
                <c:pt idx="132">
                  <c:v>13.199999999999969</c:v>
                </c:pt>
                <c:pt idx="133">
                  <c:v>13.299999999999969</c:v>
                </c:pt>
                <c:pt idx="134">
                  <c:v>13.399999999999968</c:v>
                </c:pt>
                <c:pt idx="135">
                  <c:v>13.499999999999968</c:v>
                </c:pt>
                <c:pt idx="136">
                  <c:v>13.599999999999968</c:v>
                </c:pt>
                <c:pt idx="137">
                  <c:v>13.699999999999967</c:v>
                </c:pt>
                <c:pt idx="138">
                  <c:v>13.799999999999967</c:v>
                </c:pt>
                <c:pt idx="139">
                  <c:v>13.899999999999967</c:v>
                </c:pt>
                <c:pt idx="140">
                  <c:v>13.999999999999966</c:v>
                </c:pt>
                <c:pt idx="141">
                  <c:v>14.099999999999966</c:v>
                </c:pt>
                <c:pt idx="142">
                  <c:v>14.199999999999966</c:v>
                </c:pt>
                <c:pt idx="143">
                  <c:v>14.299999999999965</c:v>
                </c:pt>
                <c:pt idx="144">
                  <c:v>14.399999999999965</c:v>
                </c:pt>
                <c:pt idx="145">
                  <c:v>14.499999999999964</c:v>
                </c:pt>
                <c:pt idx="146">
                  <c:v>14.599999999999964</c:v>
                </c:pt>
                <c:pt idx="147">
                  <c:v>14.699999999999964</c:v>
                </c:pt>
                <c:pt idx="148">
                  <c:v>14.799999999999963</c:v>
                </c:pt>
                <c:pt idx="149">
                  <c:v>14.899999999999963</c:v>
                </c:pt>
                <c:pt idx="150">
                  <c:v>14.999999999999963</c:v>
                </c:pt>
                <c:pt idx="151">
                  <c:v>15.099999999999962</c:v>
                </c:pt>
                <c:pt idx="152">
                  <c:v>15.199999999999962</c:v>
                </c:pt>
                <c:pt idx="153">
                  <c:v>15.299999999999962</c:v>
                </c:pt>
                <c:pt idx="154">
                  <c:v>15.399999999999961</c:v>
                </c:pt>
                <c:pt idx="155">
                  <c:v>15.499999999999961</c:v>
                </c:pt>
                <c:pt idx="156">
                  <c:v>15.599999999999961</c:v>
                </c:pt>
                <c:pt idx="157">
                  <c:v>15.69999999999996</c:v>
                </c:pt>
                <c:pt idx="158">
                  <c:v>15.79999999999996</c:v>
                </c:pt>
                <c:pt idx="159">
                  <c:v>15.899999999999959</c:v>
                </c:pt>
                <c:pt idx="160">
                  <c:v>15.999999999999959</c:v>
                </c:pt>
                <c:pt idx="161">
                  <c:v>16.099999999999959</c:v>
                </c:pt>
                <c:pt idx="162">
                  <c:v>16.19999999999996</c:v>
                </c:pt>
                <c:pt idx="163">
                  <c:v>16.299999999999962</c:v>
                </c:pt>
                <c:pt idx="164">
                  <c:v>16.399999999999963</c:v>
                </c:pt>
                <c:pt idx="165">
                  <c:v>16.499999999999964</c:v>
                </c:pt>
                <c:pt idx="166">
                  <c:v>16.599999999999966</c:v>
                </c:pt>
                <c:pt idx="167">
                  <c:v>16.699999999999967</c:v>
                </c:pt>
                <c:pt idx="168">
                  <c:v>16.799999999999969</c:v>
                </c:pt>
                <c:pt idx="169">
                  <c:v>16.89999999999997</c:v>
                </c:pt>
                <c:pt idx="170">
                  <c:v>16.999999999999972</c:v>
                </c:pt>
                <c:pt idx="171">
                  <c:v>17.099999999999973</c:v>
                </c:pt>
                <c:pt idx="172">
                  <c:v>17.199999999999974</c:v>
                </c:pt>
                <c:pt idx="173">
                  <c:v>17.299999999999976</c:v>
                </c:pt>
                <c:pt idx="174">
                  <c:v>17.399999999999977</c:v>
                </c:pt>
                <c:pt idx="175">
                  <c:v>17.499999999999979</c:v>
                </c:pt>
                <c:pt idx="176">
                  <c:v>17.59999999999998</c:v>
                </c:pt>
                <c:pt idx="177">
                  <c:v>17.699999999999982</c:v>
                </c:pt>
                <c:pt idx="178">
                  <c:v>17.799999999999983</c:v>
                </c:pt>
                <c:pt idx="179">
                  <c:v>17.899999999999984</c:v>
                </c:pt>
                <c:pt idx="180">
                  <c:v>17.999999999999986</c:v>
                </c:pt>
                <c:pt idx="181">
                  <c:v>18.099999999999987</c:v>
                </c:pt>
                <c:pt idx="182">
                  <c:v>18.199999999999989</c:v>
                </c:pt>
                <c:pt idx="183">
                  <c:v>18.29999999999999</c:v>
                </c:pt>
                <c:pt idx="184">
                  <c:v>18.399999999999991</c:v>
                </c:pt>
                <c:pt idx="185">
                  <c:v>18.499999999999993</c:v>
                </c:pt>
                <c:pt idx="186">
                  <c:v>18.599999999999994</c:v>
                </c:pt>
                <c:pt idx="187">
                  <c:v>18.699999999999996</c:v>
                </c:pt>
                <c:pt idx="188">
                  <c:v>18.799999999999997</c:v>
                </c:pt>
                <c:pt idx="189">
                  <c:v>18.899999999999999</c:v>
                </c:pt>
                <c:pt idx="190">
                  <c:v>19</c:v>
                </c:pt>
                <c:pt idx="191">
                  <c:v>19.100000000000001</c:v>
                </c:pt>
                <c:pt idx="192">
                  <c:v>19.200000000000003</c:v>
                </c:pt>
                <c:pt idx="193">
                  <c:v>19.300000000000004</c:v>
                </c:pt>
                <c:pt idx="194">
                  <c:v>19.400000000000006</c:v>
                </c:pt>
                <c:pt idx="195">
                  <c:v>19.500000000000007</c:v>
                </c:pt>
                <c:pt idx="196">
                  <c:v>19.600000000000009</c:v>
                </c:pt>
                <c:pt idx="197">
                  <c:v>19.70000000000001</c:v>
                </c:pt>
                <c:pt idx="198">
                  <c:v>19.800000000000011</c:v>
                </c:pt>
                <c:pt idx="199">
                  <c:v>19.900000000000013</c:v>
                </c:pt>
                <c:pt idx="200">
                  <c:v>20.000000000000014</c:v>
                </c:pt>
                <c:pt idx="201">
                  <c:v>20.100000000000016</c:v>
                </c:pt>
                <c:pt idx="202">
                  <c:v>20.200000000000017</c:v>
                </c:pt>
                <c:pt idx="203">
                  <c:v>20.300000000000018</c:v>
                </c:pt>
                <c:pt idx="204">
                  <c:v>20.40000000000002</c:v>
                </c:pt>
                <c:pt idx="205">
                  <c:v>20.500000000000021</c:v>
                </c:pt>
                <c:pt idx="206">
                  <c:v>20.600000000000023</c:v>
                </c:pt>
                <c:pt idx="207">
                  <c:v>20.700000000000024</c:v>
                </c:pt>
                <c:pt idx="208">
                  <c:v>20.800000000000026</c:v>
                </c:pt>
                <c:pt idx="209">
                  <c:v>20.900000000000027</c:v>
                </c:pt>
                <c:pt idx="210">
                  <c:v>21.000000000000028</c:v>
                </c:pt>
                <c:pt idx="211">
                  <c:v>21.10000000000003</c:v>
                </c:pt>
                <c:pt idx="212">
                  <c:v>21.200000000000031</c:v>
                </c:pt>
                <c:pt idx="213">
                  <c:v>21.300000000000033</c:v>
                </c:pt>
                <c:pt idx="214">
                  <c:v>21.400000000000034</c:v>
                </c:pt>
                <c:pt idx="215">
                  <c:v>21.500000000000036</c:v>
                </c:pt>
                <c:pt idx="216">
                  <c:v>21.600000000000037</c:v>
                </c:pt>
                <c:pt idx="217">
                  <c:v>21.700000000000038</c:v>
                </c:pt>
                <c:pt idx="218">
                  <c:v>21.80000000000004</c:v>
                </c:pt>
                <c:pt idx="219">
                  <c:v>21.900000000000041</c:v>
                </c:pt>
                <c:pt idx="220">
                  <c:v>22.000000000000043</c:v>
                </c:pt>
                <c:pt idx="221">
                  <c:v>22.100000000000044</c:v>
                </c:pt>
                <c:pt idx="222">
                  <c:v>22.200000000000045</c:v>
                </c:pt>
                <c:pt idx="223">
                  <c:v>22.300000000000047</c:v>
                </c:pt>
                <c:pt idx="224">
                  <c:v>22.400000000000048</c:v>
                </c:pt>
                <c:pt idx="225">
                  <c:v>22.50000000000005</c:v>
                </c:pt>
                <c:pt idx="226">
                  <c:v>22.600000000000051</c:v>
                </c:pt>
                <c:pt idx="227">
                  <c:v>22.700000000000053</c:v>
                </c:pt>
                <c:pt idx="228">
                  <c:v>22.800000000000054</c:v>
                </c:pt>
                <c:pt idx="229">
                  <c:v>22.900000000000055</c:v>
                </c:pt>
                <c:pt idx="230">
                  <c:v>23.000000000000057</c:v>
                </c:pt>
                <c:pt idx="231">
                  <c:v>23.100000000000058</c:v>
                </c:pt>
                <c:pt idx="232">
                  <c:v>23.20000000000006</c:v>
                </c:pt>
                <c:pt idx="233">
                  <c:v>23.300000000000061</c:v>
                </c:pt>
                <c:pt idx="234">
                  <c:v>23.400000000000063</c:v>
                </c:pt>
                <c:pt idx="235">
                  <c:v>23.500000000000064</c:v>
                </c:pt>
                <c:pt idx="236">
                  <c:v>23.600000000000065</c:v>
                </c:pt>
                <c:pt idx="237">
                  <c:v>23.700000000000067</c:v>
                </c:pt>
                <c:pt idx="238">
                  <c:v>23.800000000000068</c:v>
                </c:pt>
                <c:pt idx="239">
                  <c:v>23.90000000000007</c:v>
                </c:pt>
                <c:pt idx="240">
                  <c:v>24.000000000000071</c:v>
                </c:pt>
                <c:pt idx="241">
                  <c:v>24.100000000000072</c:v>
                </c:pt>
                <c:pt idx="242">
                  <c:v>24.200000000000074</c:v>
                </c:pt>
                <c:pt idx="243">
                  <c:v>24.300000000000075</c:v>
                </c:pt>
                <c:pt idx="244">
                  <c:v>24.400000000000077</c:v>
                </c:pt>
                <c:pt idx="245">
                  <c:v>24.500000000000078</c:v>
                </c:pt>
                <c:pt idx="246">
                  <c:v>24.60000000000008</c:v>
                </c:pt>
                <c:pt idx="247">
                  <c:v>24.700000000000081</c:v>
                </c:pt>
                <c:pt idx="248">
                  <c:v>24.800000000000082</c:v>
                </c:pt>
                <c:pt idx="249">
                  <c:v>24.900000000000084</c:v>
                </c:pt>
                <c:pt idx="250">
                  <c:v>25.000000000000085</c:v>
                </c:pt>
                <c:pt idx="251">
                  <c:v>25.100000000000087</c:v>
                </c:pt>
                <c:pt idx="252">
                  <c:v>25.200000000000088</c:v>
                </c:pt>
                <c:pt idx="253">
                  <c:v>25.30000000000009</c:v>
                </c:pt>
                <c:pt idx="254">
                  <c:v>25.400000000000091</c:v>
                </c:pt>
                <c:pt idx="255">
                  <c:v>25.500000000000092</c:v>
                </c:pt>
                <c:pt idx="256">
                  <c:v>25.600000000000094</c:v>
                </c:pt>
                <c:pt idx="257">
                  <c:v>25.700000000000095</c:v>
                </c:pt>
                <c:pt idx="258">
                  <c:v>25.800000000000097</c:v>
                </c:pt>
                <c:pt idx="259">
                  <c:v>25.900000000000098</c:v>
                </c:pt>
                <c:pt idx="260">
                  <c:v>26.000000000000099</c:v>
                </c:pt>
                <c:pt idx="261">
                  <c:v>26.100000000000101</c:v>
                </c:pt>
                <c:pt idx="262">
                  <c:v>26.200000000000102</c:v>
                </c:pt>
                <c:pt idx="263">
                  <c:v>26.300000000000104</c:v>
                </c:pt>
                <c:pt idx="264">
                  <c:v>26.400000000000105</c:v>
                </c:pt>
                <c:pt idx="265">
                  <c:v>26.500000000000107</c:v>
                </c:pt>
                <c:pt idx="266">
                  <c:v>26.600000000000108</c:v>
                </c:pt>
                <c:pt idx="267">
                  <c:v>26.700000000000109</c:v>
                </c:pt>
                <c:pt idx="268">
                  <c:v>26.800000000000111</c:v>
                </c:pt>
                <c:pt idx="269">
                  <c:v>26.900000000000112</c:v>
                </c:pt>
                <c:pt idx="270">
                  <c:v>27.000000000000114</c:v>
                </c:pt>
                <c:pt idx="271">
                  <c:v>27.100000000000115</c:v>
                </c:pt>
                <c:pt idx="272">
                  <c:v>27.200000000000117</c:v>
                </c:pt>
                <c:pt idx="273">
                  <c:v>27.300000000000118</c:v>
                </c:pt>
                <c:pt idx="274">
                  <c:v>27.400000000000119</c:v>
                </c:pt>
                <c:pt idx="275">
                  <c:v>27.500000000000121</c:v>
                </c:pt>
                <c:pt idx="276">
                  <c:v>27.600000000000122</c:v>
                </c:pt>
                <c:pt idx="277">
                  <c:v>27.700000000000124</c:v>
                </c:pt>
                <c:pt idx="278">
                  <c:v>27.800000000000125</c:v>
                </c:pt>
                <c:pt idx="279">
                  <c:v>27.900000000000126</c:v>
                </c:pt>
                <c:pt idx="280">
                  <c:v>28.000000000000128</c:v>
                </c:pt>
                <c:pt idx="281">
                  <c:v>28.100000000000129</c:v>
                </c:pt>
                <c:pt idx="282">
                  <c:v>28.200000000000131</c:v>
                </c:pt>
                <c:pt idx="283">
                  <c:v>28.300000000000132</c:v>
                </c:pt>
                <c:pt idx="284">
                  <c:v>28.400000000000134</c:v>
                </c:pt>
                <c:pt idx="285">
                  <c:v>28.500000000000135</c:v>
                </c:pt>
                <c:pt idx="286">
                  <c:v>28.600000000000136</c:v>
                </c:pt>
                <c:pt idx="287">
                  <c:v>28.700000000000138</c:v>
                </c:pt>
                <c:pt idx="288">
                  <c:v>28.800000000000139</c:v>
                </c:pt>
                <c:pt idx="289">
                  <c:v>28.900000000000141</c:v>
                </c:pt>
                <c:pt idx="290">
                  <c:v>29.000000000000142</c:v>
                </c:pt>
                <c:pt idx="291">
                  <c:v>29.100000000000144</c:v>
                </c:pt>
                <c:pt idx="292">
                  <c:v>29.200000000000145</c:v>
                </c:pt>
                <c:pt idx="293">
                  <c:v>29.300000000000146</c:v>
                </c:pt>
                <c:pt idx="294">
                  <c:v>29.400000000000148</c:v>
                </c:pt>
                <c:pt idx="295">
                  <c:v>29.500000000000149</c:v>
                </c:pt>
                <c:pt idx="296">
                  <c:v>29.600000000000151</c:v>
                </c:pt>
                <c:pt idx="297">
                  <c:v>29.700000000000152</c:v>
                </c:pt>
                <c:pt idx="298">
                  <c:v>29.800000000000153</c:v>
                </c:pt>
                <c:pt idx="299">
                  <c:v>29.900000000000155</c:v>
                </c:pt>
                <c:pt idx="300">
                  <c:v>30.000000000000156</c:v>
                </c:pt>
                <c:pt idx="301">
                  <c:v>30.100000000000158</c:v>
                </c:pt>
                <c:pt idx="302">
                  <c:v>30.200000000000159</c:v>
                </c:pt>
                <c:pt idx="303">
                  <c:v>30.300000000000161</c:v>
                </c:pt>
                <c:pt idx="304">
                  <c:v>30.400000000000162</c:v>
                </c:pt>
                <c:pt idx="305">
                  <c:v>30.500000000000163</c:v>
                </c:pt>
                <c:pt idx="306">
                  <c:v>30.600000000000165</c:v>
                </c:pt>
                <c:pt idx="307">
                  <c:v>30.700000000000166</c:v>
                </c:pt>
                <c:pt idx="308">
                  <c:v>30.800000000000168</c:v>
                </c:pt>
                <c:pt idx="309">
                  <c:v>30.900000000000169</c:v>
                </c:pt>
                <c:pt idx="310">
                  <c:v>31.000000000000171</c:v>
                </c:pt>
                <c:pt idx="311">
                  <c:v>31.100000000000172</c:v>
                </c:pt>
                <c:pt idx="312">
                  <c:v>31.200000000000173</c:v>
                </c:pt>
                <c:pt idx="313">
                  <c:v>31.300000000000175</c:v>
                </c:pt>
                <c:pt idx="314">
                  <c:v>31.400000000000176</c:v>
                </c:pt>
                <c:pt idx="315">
                  <c:v>31.500000000000178</c:v>
                </c:pt>
                <c:pt idx="316">
                  <c:v>31.600000000000179</c:v>
                </c:pt>
                <c:pt idx="317">
                  <c:v>31.70000000000018</c:v>
                </c:pt>
                <c:pt idx="318">
                  <c:v>31.800000000000182</c:v>
                </c:pt>
                <c:pt idx="319">
                  <c:v>31.900000000000183</c:v>
                </c:pt>
                <c:pt idx="320">
                  <c:v>32.000000000000185</c:v>
                </c:pt>
                <c:pt idx="321">
                  <c:v>32.100000000000186</c:v>
                </c:pt>
                <c:pt idx="322">
                  <c:v>32.200000000000188</c:v>
                </c:pt>
                <c:pt idx="323">
                  <c:v>32.300000000000189</c:v>
                </c:pt>
                <c:pt idx="324">
                  <c:v>32.40000000000019</c:v>
                </c:pt>
                <c:pt idx="325">
                  <c:v>32.500000000000192</c:v>
                </c:pt>
                <c:pt idx="326">
                  <c:v>32.600000000000193</c:v>
                </c:pt>
                <c:pt idx="327">
                  <c:v>32.700000000000195</c:v>
                </c:pt>
                <c:pt idx="328">
                  <c:v>32.800000000000196</c:v>
                </c:pt>
                <c:pt idx="329">
                  <c:v>32.900000000000198</c:v>
                </c:pt>
                <c:pt idx="330">
                  <c:v>33.000000000000199</c:v>
                </c:pt>
                <c:pt idx="331">
                  <c:v>33.1000000000002</c:v>
                </c:pt>
                <c:pt idx="332">
                  <c:v>33.200000000000202</c:v>
                </c:pt>
                <c:pt idx="333">
                  <c:v>33.300000000000203</c:v>
                </c:pt>
                <c:pt idx="334">
                  <c:v>33.400000000000205</c:v>
                </c:pt>
                <c:pt idx="335">
                  <c:v>33.500000000000206</c:v>
                </c:pt>
                <c:pt idx="336">
                  <c:v>33.600000000000207</c:v>
                </c:pt>
                <c:pt idx="337">
                  <c:v>33.700000000000209</c:v>
                </c:pt>
                <c:pt idx="338">
                  <c:v>33.80000000000021</c:v>
                </c:pt>
                <c:pt idx="339">
                  <c:v>33.900000000000212</c:v>
                </c:pt>
                <c:pt idx="340">
                  <c:v>34.000000000000213</c:v>
                </c:pt>
                <c:pt idx="341">
                  <c:v>34.100000000000215</c:v>
                </c:pt>
                <c:pt idx="342">
                  <c:v>34.200000000000216</c:v>
                </c:pt>
                <c:pt idx="343">
                  <c:v>34.300000000000217</c:v>
                </c:pt>
                <c:pt idx="344">
                  <c:v>34.400000000000219</c:v>
                </c:pt>
                <c:pt idx="345">
                  <c:v>34.50000000000022</c:v>
                </c:pt>
                <c:pt idx="346">
                  <c:v>34.600000000000222</c:v>
                </c:pt>
                <c:pt idx="347">
                  <c:v>34.700000000000223</c:v>
                </c:pt>
                <c:pt idx="348">
                  <c:v>34.800000000000225</c:v>
                </c:pt>
                <c:pt idx="349">
                  <c:v>34.900000000000226</c:v>
                </c:pt>
                <c:pt idx="350">
                  <c:v>35.000000000000227</c:v>
                </c:pt>
                <c:pt idx="351">
                  <c:v>35.100000000000229</c:v>
                </c:pt>
                <c:pt idx="352">
                  <c:v>35.20000000000023</c:v>
                </c:pt>
                <c:pt idx="353">
                  <c:v>35.300000000000232</c:v>
                </c:pt>
                <c:pt idx="354">
                  <c:v>35.400000000000233</c:v>
                </c:pt>
                <c:pt idx="355">
                  <c:v>35.500000000000234</c:v>
                </c:pt>
                <c:pt idx="356">
                  <c:v>35.600000000000236</c:v>
                </c:pt>
                <c:pt idx="357">
                  <c:v>35.700000000000237</c:v>
                </c:pt>
                <c:pt idx="358">
                  <c:v>35.800000000000239</c:v>
                </c:pt>
                <c:pt idx="359">
                  <c:v>35.90000000000024</c:v>
                </c:pt>
                <c:pt idx="360">
                  <c:v>36.000000000000242</c:v>
                </c:pt>
                <c:pt idx="361">
                  <c:v>36.100000000000243</c:v>
                </c:pt>
                <c:pt idx="362">
                  <c:v>36.200000000000244</c:v>
                </c:pt>
                <c:pt idx="363">
                  <c:v>36.300000000000246</c:v>
                </c:pt>
                <c:pt idx="364">
                  <c:v>36.400000000000247</c:v>
                </c:pt>
                <c:pt idx="365">
                  <c:v>36.500000000000249</c:v>
                </c:pt>
                <c:pt idx="366">
                  <c:v>36.60000000000025</c:v>
                </c:pt>
                <c:pt idx="367">
                  <c:v>36.700000000000252</c:v>
                </c:pt>
                <c:pt idx="368">
                  <c:v>36.800000000000253</c:v>
                </c:pt>
                <c:pt idx="369">
                  <c:v>36.900000000000254</c:v>
                </c:pt>
                <c:pt idx="370">
                  <c:v>37.000000000000256</c:v>
                </c:pt>
                <c:pt idx="371">
                  <c:v>37.100000000000257</c:v>
                </c:pt>
                <c:pt idx="372">
                  <c:v>37.200000000000259</c:v>
                </c:pt>
                <c:pt idx="373">
                  <c:v>37.30000000000026</c:v>
                </c:pt>
                <c:pt idx="374">
                  <c:v>37.400000000000261</c:v>
                </c:pt>
                <c:pt idx="375">
                  <c:v>37.500000000000263</c:v>
                </c:pt>
                <c:pt idx="376">
                  <c:v>37.600000000000264</c:v>
                </c:pt>
                <c:pt idx="377">
                  <c:v>37.700000000000266</c:v>
                </c:pt>
                <c:pt idx="378">
                  <c:v>37.800000000000267</c:v>
                </c:pt>
                <c:pt idx="379">
                  <c:v>37.900000000000269</c:v>
                </c:pt>
                <c:pt idx="380">
                  <c:v>38.00000000000027</c:v>
                </c:pt>
                <c:pt idx="381">
                  <c:v>38.100000000000271</c:v>
                </c:pt>
                <c:pt idx="382">
                  <c:v>38.200000000000273</c:v>
                </c:pt>
                <c:pt idx="383">
                  <c:v>38.300000000000274</c:v>
                </c:pt>
                <c:pt idx="384">
                  <c:v>38.400000000000276</c:v>
                </c:pt>
                <c:pt idx="385">
                  <c:v>38.500000000000277</c:v>
                </c:pt>
                <c:pt idx="386">
                  <c:v>38.600000000000279</c:v>
                </c:pt>
                <c:pt idx="387">
                  <c:v>38.70000000000028</c:v>
                </c:pt>
                <c:pt idx="388">
                  <c:v>38.800000000000281</c:v>
                </c:pt>
                <c:pt idx="389">
                  <c:v>38.900000000000283</c:v>
                </c:pt>
                <c:pt idx="390">
                  <c:v>39.000000000000284</c:v>
                </c:pt>
                <c:pt idx="391">
                  <c:v>39.100000000000286</c:v>
                </c:pt>
                <c:pt idx="392">
                  <c:v>39.200000000000287</c:v>
                </c:pt>
                <c:pt idx="393">
                  <c:v>39.300000000000288</c:v>
                </c:pt>
                <c:pt idx="394">
                  <c:v>39.40000000000029</c:v>
                </c:pt>
                <c:pt idx="395">
                  <c:v>39.500000000000291</c:v>
                </c:pt>
                <c:pt idx="396">
                  <c:v>39.600000000000293</c:v>
                </c:pt>
                <c:pt idx="397">
                  <c:v>39.700000000000294</c:v>
                </c:pt>
                <c:pt idx="398">
                  <c:v>39.800000000000296</c:v>
                </c:pt>
                <c:pt idx="399">
                  <c:v>39.900000000000297</c:v>
                </c:pt>
                <c:pt idx="400">
                  <c:v>40.000000000000298</c:v>
                </c:pt>
                <c:pt idx="401">
                  <c:v>40.1000000000003</c:v>
                </c:pt>
                <c:pt idx="402">
                  <c:v>40.200000000000301</c:v>
                </c:pt>
                <c:pt idx="403">
                  <c:v>40.300000000000303</c:v>
                </c:pt>
                <c:pt idx="404">
                  <c:v>40.400000000000304</c:v>
                </c:pt>
                <c:pt idx="405">
                  <c:v>40.500000000000306</c:v>
                </c:pt>
                <c:pt idx="406">
                  <c:v>40.600000000000307</c:v>
                </c:pt>
                <c:pt idx="407">
                  <c:v>40.700000000000308</c:v>
                </c:pt>
                <c:pt idx="408">
                  <c:v>40.80000000000031</c:v>
                </c:pt>
                <c:pt idx="409">
                  <c:v>40.900000000000311</c:v>
                </c:pt>
                <c:pt idx="410">
                  <c:v>41.000000000000313</c:v>
                </c:pt>
                <c:pt idx="411">
                  <c:v>41.100000000000314</c:v>
                </c:pt>
                <c:pt idx="412">
                  <c:v>41.200000000000315</c:v>
                </c:pt>
                <c:pt idx="413">
                  <c:v>41.300000000000317</c:v>
                </c:pt>
                <c:pt idx="414">
                  <c:v>41.400000000000318</c:v>
                </c:pt>
                <c:pt idx="415">
                  <c:v>41.50000000000032</c:v>
                </c:pt>
                <c:pt idx="416">
                  <c:v>41.600000000000321</c:v>
                </c:pt>
                <c:pt idx="417">
                  <c:v>41.700000000000323</c:v>
                </c:pt>
                <c:pt idx="418">
                  <c:v>41.800000000000324</c:v>
                </c:pt>
                <c:pt idx="419">
                  <c:v>41.900000000000325</c:v>
                </c:pt>
                <c:pt idx="420">
                  <c:v>42.000000000000327</c:v>
                </c:pt>
                <c:pt idx="421">
                  <c:v>42.100000000000328</c:v>
                </c:pt>
                <c:pt idx="422">
                  <c:v>42.20000000000033</c:v>
                </c:pt>
                <c:pt idx="423">
                  <c:v>42.300000000000331</c:v>
                </c:pt>
                <c:pt idx="424">
                  <c:v>42.400000000000333</c:v>
                </c:pt>
                <c:pt idx="425">
                  <c:v>42.500000000000334</c:v>
                </c:pt>
                <c:pt idx="426">
                  <c:v>42.600000000000335</c:v>
                </c:pt>
                <c:pt idx="427">
                  <c:v>42.700000000000337</c:v>
                </c:pt>
                <c:pt idx="428">
                  <c:v>42.800000000000338</c:v>
                </c:pt>
                <c:pt idx="429">
                  <c:v>42.90000000000034</c:v>
                </c:pt>
                <c:pt idx="430">
                  <c:v>43.000000000000341</c:v>
                </c:pt>
                <c:pt idx="431">
                  <c:v>43.100000000000342</c:v>
                </c:pt>
                <c:pt idx="432">
                  <c:v>43.200000000000344</c:v>
                </c:pt>
                <c:pt idx="433">
                  <c:v>43.300000000000345</c:v>
                </c:pt>
                <c:pt idx="434">
                  <c:v>43.400000000000347</c:v>
                </c:pt>
                <c:pt idx="435">
                  <c:v>43.500000000000348</c:v>
                </c:pt>
                <c:pt idx="436">
                  <c:v>43.60000000000035</c:v>
                </c:pt>
                <c:pt idx="437">
                  <c:v>43.700000000000351</c:v>
                </c:pt>
                <c:pt idx="438">
                  <c:v>43.800000000000352</c:v>
                </c:pt>
                <c:pt idx="439">
                  <c:v>43.900000000000354</c:v>
                </c:pt>
                <c:pt idx="440">
                  <c:v>44.000000000000355</c:v>
                </c:pt>
                <c:pt idx="441">
                  <c:v>44.100000000000357</c:v>
                </c:pt>
                <c:pt idx="442">
                  <c:v>44.200000000000358</c:v>
                </c:pt>
                <c:pt idx="443">
                  <c:v>44.30000000000036</c:v>
                </c:pt>
                <c:pt idx="444">
                  <c:v>44.400000000000361</c:v>
                </c:pt>
                <c:pt idx="445">
                  <c:v>44.500000000000362</c:v>
                </c:pt>
                <c:pt idx="446">
                  <c:v>44.600000000000364</c:v>
                </c:pt>
                <c:pt idx="447">
                  <c:v>44.700000000000365</c:v>
                </c:pt>
                <c:pt idx="448">
                  <c:v>44.800000000000367</c:v>
                </c:pt>
                <c:pt idx="449">
                  <c:v>44.900000000000368</c:v>
                </c:pt>
                <c:pt idx="450">
                  <c:v>45.000000000000369</c:v>
                </c:pt>
                <c:pt idx="451">
                  <c:v>45.100000000000371</c:v>
                </c:pt>
                <c:pt idx="452">
                  <c:v>45.200000000000372</c:v>
                </c:pt>
                <c:pt idx="453">
                  <c:v>45.300000000000374</c:v>
                </c:pt>
                <c:pt idx="454">
                  <c:v>45.400000000000375</c:v>
                </c:pt>
                <c:pt idx="455">
                  <c:v>45.500000000000377</c:v>
                </c:pt>
                <c:pt idx="456">
                  <c:v>45.600000000000378</c:v>
                </c:pt>
                <c:pt idx="457">
                  <c:v>45.700000000000379</c:v>
                </c:pt>
                <c:pt idx="458">
                  <c:v>45.800000000000381</c:v>
                </c:pt>
                <c:pt idx="459">
                  <c:v>45.900000000000382</c:v>
                </c:pt>
                <c:pt idx="460">
                  <c:v>46.000000000000384</c:v>
                </c:pt>
                <c:pt idx="461">
                  <c:v>46.100000000000385</c:v>
                </c:pt>
                <c:pt idx="462">
                  <c:v>46.200000000000387</c:v>
                </c:pt>
                <c:pt idx="463">
                  <c:v>46.300000000000388</c:v>
                </c:pt>
                <c:pt idx="464">
                  <c:v>46.400000000000389</c:v>
                </c:pt>
                <c:pt idx="465">
                  <c:v>46.500000000000391</c:v>
                </c:pt>
                <c:pt idx="466">
                  <c:v>46.600000000000392</c:v>
                </c:pt>
                <c:pt idx="467">
                  <c:v>46.700000000000394</c:v>
                </c:pt>
                <c:pt idx="468">
                  <c:v>46.800000000000395</c:v>
                </c:pt>
                <c:pt idx="469">
                  <c:v>46.900000000000396</c:v>
                </c:pt>
                <c:pt idx="470">
                  <c:v>47.000000000000398</c:v>
                </c:pt>
                <c:pt idx="471">
                  <c:v>47.100000000000399</c:v>
                </c:pt>
                <c:pt idx="472">
                  <c:v>47.200000000000401</c:v>
                </c:pt>
                <c:pt idx="473">
                  <c:v>47.300000000000402</c:v>
                </c:pt>
                <c:pt idx="474">
                  <c:v>47.400000000000404</c:v>
                </c:pt>
                <c:pt idx="475">
                  <c:v>47.500000000000405</c:v>
                </c:pt>
                <c:pt idx="476">
                  <c:v>47.600000000000406</c:v>
                </c:pt>
                <c:pt idx="477">
                  <c:v>47.700000000000408</c:v>
                </c:pt>
                <c:pt idx="478">
                  <c:v>47.800000000000409</c:v>
                </c:pt>
                <c:pt idx="479">
                  <c:v>47.900000000000411</c:v>
                </c:pt>
                <c:pt idx="480">
                  <c:v>48.000000000000412</c:v>
                </c:pt>
                <c:pt idx="481">
                  <c:v>48.100000000000414</c:v>
                </c:pt>
                <c:pt idx="482">
                  <c:v>48.200000000000415</c:v>
                </c:pt>
                <c:pt idx="483">
                  <c:v>48.300000000000416</c:v>
                </c:pt>
                <c:pt idx="484">
                  <c:v>48.400000000000418</c:v>
                </c:pt>
                <c:pt idx="485">
                  <c:v>48.500000000000419</c:v>
                </c:pt>
                <c:pt idx="486">
                  <c:v>48.600000000000421</c:v>
                </c:pt>
                <c:pt idx="487">
                  <c:v>48.700000000000422</c:v>
                </c:pt>
                <c:pt idx="488">
                  <c:v>48.800000000000423</c:v>
                </c:pt>
                <c:pt idx="489">
                  <c:v>48.900000000000425</c:v>
                </c:pt>
                <c:pt idx="490">
                  <c:v>49.000000000000426</c:v>
                </c:pt>
                <c:pt idx="491">
                  <c:v>49.100000000000428</c:v>
                </c:pt>
                <c:pt idx="492">
                  <c:v>49.200000000000429</c:v>
                </c:pt>
                <c:pt idx="493">
                  <c:v>49.300000000000431</c:v>
                </c:pt>
                <c:pt idx="494">
                  <c:v>49.400000000000432</c:v>
                </c:pt>
                <c:pt idx="495">
                  <c:v>49.500000000000433</c:v>
                </c:pt>
                <c:pt idx="496">
                  <c:v>49.600000000000435</c:v>
                </c:pt>
                <c:pt idx="497">
                  <c:v>49.700000000000436</c:v>
                </c:pt>
                <c:pt idx="498">
                  <c:v>49.800000000000438</c:v>
                </c:pt>
                <c:pt idx="499">
                  <c:v>49.900000000000439</c:v>
                </c:pt>
                <c:pt idx="500">
                  <c:v>50.000000000000441</c:v>
                </c:pt>
                <c:pt idx="501">
                  <c:v>50.100000000000442</c:v>
                </c:pt>
                <c:pt idx="502">
                  <c:v>50.200000000000443</c:v>
                </c:pt>
                <c:pt idx="503">
                  <c:v>50.300000000000445</c:v>
                </c:pt>
                <c:pt idx="504">
                  <c:v>50.400000000000446</c:v>
                </c:pt>
                <c:pt idx="505">
                  <c:v>50.500000000000448</c:v>
                </c:pt>
                <c:pt idx="506">
                  <c:v>50.600000000000449</c:v>
                </c:pt>
                <c:pt idx="507">
                  <c:v>50.70000000000045</c:v>
                </c:pt>
                <c:pt idx="508">
                  <c:v>50.800000000000452</c:v>
                </c:pt>
                <c:pt idx="509">
                  <c:v>50.900000000000453</c:v>
                </c:pt>
                <c:pt idx="510">
                  <c:v>51.000000000000455</c:v>
                </c:pt>
                <c:pt idx="511">
                  <c:v>51.100000000000456</c:v>
                </c:pt>
                <c:pt idx="512">
                  <c:v>51.200000000000458</c:v>
                </c:pt>
                <c:pt idx="513">
                  <c:v>51.300000000000459</c:v>
                </c:pt>
                <c:pt idx="514">
                  <c:v>51.40000000000046</c:v>
                </c:pt>
                <c:pt idx="515">
                  <c:v>51.500000000000462</c:v>
                </c:pt>
                <c:pt idx="516">
                  <c:v>51.600000000000463</c:v>
                </c:pt>
                <c:pt idx="517">
                  <c:v>51.700000000000465</c:v>
                </c:pt>
                <c:pt idx="518">
                  <c:v>51.800000000000466</c:v>
                </c:pt>
                <c:pt idx="519">
                  <c:v>51.900000000000468</c:v>
                </c:pt>
                <c:pt idx="520">
                  <c:v>52.000000000000469</c:v>
                </c:pt>
                <c:pt idx="521">
                  <c:v>52.10000000000047</c:v>
                </c:pt>
                <c:pt idx="522">
                  <c:v>52.200000000000472</c:v>
                </c:pt>
                <c:pt idx="523">
                  <c:v>52.300000000000473</c:v>
                </c:pt>
                <c:pt idx="524">
                  <c:v>52.400000000000475</c:v>
                </c:pt>
                <c:pt idx="525">
                  <c:v>52.500000000000476</c:v>
                </c:pt>
                <c:pt idx="526">
                  <c:v>52.600000000000477</c:v>
                </c:pt>
                <c:pt idx="527">
                  <c:v>52.700000000000479</c:v>
                </c:pt>
                <c:pt idx="528">
                  <c:v>52.80000000000048</c:v>
                </c:pt>
                <c:pt idx="529">
                  <c:v>52.900000000000482</c:v>
                </c:pt>
                <c:pt idx="530">
                  <c:v>53.000000000000483</c:v>
                </c:pt>
                <c:pt idx="531">
                  <c:v>53.100000000000485</c:v>
                </c:pt>
                <c:pt idx="532">
                  <c:v>53.200000000000486</c:v>
                </c:pt>
                <c:pt idx="533">
                  <c:v>53.300000000000487</c:v>
                </c:pt>
                <c:pt idx="534">
                  <c:v>53.400000000000489</c:v>
                </c:pt>
                <c:pt idx="535">
                  <c:v>53.50000000000049</c:v>
                </c:pt>
                <c:pt idx="536">
                  <c:v>53.600000000000492</c:v>
                </c:pt>
                <c:pt idx="537">
                  <c:v>53.700000000000493</c:v>
                </c:pt>
                <c:pt idx="538">
                  <c:v>53.800000000000495</c:v>
                </c:pt>
                <c:pt idx="539">
                  <c:v>53.900000000000496</c:v>
                </c:pt>
                <c:pt idx="540">
                  <c:v>54.000000000000497</c:v>
                </c:pt>
                <c:pt idx="541">
                  <c:v>54.100000000000499</c:v>
                </c:pt>
                <c:pt idx="542">
                  <c:v>54.2000000000005</c:v>
                </c:pt>
                <c:pt idx="543">
                  <c:v>54.300000000000502</c:v>
                </c:pt>
                <c:pt idx="544">
                  <c:v>54.400000000000503</c:v>
                </c:pt>
                <c:pt idx="545">
                  <c:v>54.500000000000504</c:v>
                </c:pt>
                <c:pt idx="546">
                  <c:v>54.600000000000506</c:v>
                </c:pt>
                <c:pt idx="547">
                  <c:v>54.700000000000507</c:v>
                </c:pt>
                <c:pt idx="548">
                  <c:v>54.800000000000509</c:v>
                </c:pt>
                <c:pt idx="549">
                  <c:v>54.90000000000051</c:v>
                </c:pt>
                <c:pt idx="550">
                  <c:v>55.000000000000512</c:v>
                </c:pt>
                <c:pt idx="551">
                  <c:v>55.100000000000513</c:v>
                </c:pt>
                <c:pt idx="552">
                  <c:v>55.200000000000514</c:v>
                </c:pt>
                <c:pt idx="553">
                  <c:v>55.300000000000516</c:v>
                </c:pt>
                <c:pt idx="554">
                  <c:v>55.400000000000517</c:v>
                </c:pt>
                <c:pt idx="555">
                  <c:v>55.500000000000519</c:v>
                </c:pt>
                <c:pt idx="556">
                  <c:v>55.60000000000052</c:v>
                </c:pt>
                <c:pt idx="557">
                  <c:v>55.700000000000522</c:v>
                </c:pt>
                <c:pt idx="558">
                  <c:v>55.800000000000523</c:v>
                </c:pt>
                <c:pt idx="559">
                  <c:v>55.900000000000524</c:v>
                </c:pt>
                <c:pt idx="560">
                  <c:v>56.000000000000526</c:v>
                </c:pt>
                <c:pt idx="561">
                  <c:v>56.100000000000527</c:v>
                </c:pt>
                <c:pt idx="562">
                  <c:v>56.200000000000529</c:v>
                </c:pt>
                <c:pt idx="563">
                  <c:v>56.30000000000053</c:v>
                </c:pt>
                <c:pt idx="564">
                  <c:v>56.400000000000531</c:v>
                </c:pt>
                <c:pt idx="565">
                  <c:v>56.500000000000533</c:v>
                </c:pt>
                <c:pt idx="566">
                  <c:v>56.600000000000534</c:v>
                </c:pt>
                <c:pt idx="567">
                  <c:v>56.700000000000536</c:v>
                </c:pt>
                <c:pt idx="568">
                  <c:v>56.800000000000537</c:v>
                </c:pt>
                <c:pt idx="569">
                  <c:v>56.900000000000539</c:v>
                </c:pt>
                <c:pt idx="570">
                  <c:v>57.00000000000054</c:v>
                </c:pt>
                <c:pt idx="571">
                  <c:v>57.100000000000541</c:v>
                </c:pt>
                <c:pt idx="572">
                  <c:v>57.200000000000543</c:v>
                </c:pt>
                <c:pt idx="573">
                  <c:v>57.300000000000544</c:v>
                </c:pt>
                <c:pt idx="574">
                  <c:v>57.400000000000546</c:v>
                </c:pt>
                <c:pt idx="575">
                  <c:v>57.500000000000547</c:v>
                </c:pt>
                <c:pt idx="576">
                  <c:v>57.600000000000549</c:v>
                </c:pt>
                <c:pt idx="577">
                  <c:v>57.70000000000055</c:v>
                </c:pt>
                <c:pt idx="578">
                  <c:v>57.800000000000551</c:v>
                </c:pt>
                <c:pt idx="579">
                  <c:v>57.900000000000553</c:v>
                </c:pt>
                <c:pt idx="580">
                  <c:v>58.000000000000554</c:v>
                </c:pt>
                <c:pt idx="581">
                  <c:v>58.100000000000556</c:v>
                </c:pt>
                <c:pt idx="582">
                  <c:v>58.200000000000557</c:v>
                </c:pt>
                <c:pt idx="583">
                  <c:v>58.300000000000558</c:v>
                </c:pt>
                <c:pt idx="584">
                  <c:v>58.40000000000056</c:v>
                </c:pt>
                <c:pt idx="585">
                  <c:v>58.500000000000561</c:v>
                </c:pt>
                <c:pt idx="586">
                  <c:v>58.600000000000563</c:v>
                </c:pt>
                <c:pt idx="587">
                  <c:v>58.700000000000564</c:v>
                </c:pt>
                <c:pt idx="588">
                  <c:v>58.800000000000566</c:v>
                </c:pt>
                <c:pt idx="589">
                  <c:v>58.900000000000567</c:v>
                </c:pt>
                <c:pt idx="590">
                  <c:v>59.000000000000568</c:v>
                </c:pt>
                <c:pt idx="591">
                  <c:v>59.10000000000057</c:v>
                </c:pt>
                <c:pt idx="592">
                  <c:v>59.200000000000571</c:v>
                </c:pt>
                <c:pt idx="593">
                  <c:v>59.300000000000573</c:v>
                </c:pt>
                <c:pt idx="594">
                  <c:v>59.400000000000574</c:v>
                </c:pt>
                <c:pt idx="595">
                  <c:v>59.500000000000576</c:v>
                </c:pt>
                <c:pt idx="596">
                  <c:v>59.600000000000577</c:v>
                </c:pt>
                <c:pt idx="597">
                  <c:v>59.700000000000578</c:v>
                </c:pt>
                <c:pt idx="598">
                  <c:v>59.80000000000058</c:v>
                </c:pt>
                <c:pt idx="599">
                  <c:v>59.900000000000581</c:v>
                </c:pt>
                <c:pt idx="600">
                  <c:v>60.000000000000583</c:v>
                </c:pt>
                <c:pt idx="601">
                  <c:v>60.100000000000584</c:v>
                </c:pt>
                <c:pt idx="602">
                  <c:v>60.200000000000585</c:v>
                </c:pt>
                <c:pt idx="603">
                  <c:v>60.300000000000587</c:v>
                </c:pt>
                <c:pt idx="604">
                  <c:v>60.400000000000588</c:v>
                </c:pt>
                <c:pt idx="605">
                  <c:v>60.50000000000059</c:v>
                </c:pt>
                <c:pt idx="606">
                  <c:v>60.600000000000591</c:v>
                </c:pt>
                <c:pt idx="607">
                  <c:v>60.700000000000593</c:v>
                </c:pt>
                <c:pt idx="608">
                  <c:v>60.800000000000594</c:v>
                </c:pt>
                <c:pt idx="609">
                  <c:v>60.900000000000595</c:v>
                </c:pt>
                <c:pt idx="610">
                  <c:v>61.000000000000597</c:v>
                </c:pt>
                <c:pt idx="611">
                  <c:v>61.100000000000598</c:v>
                </c:pt>
                <c:pt idx="612">
                  <c:v>61.2000000000006</c:v>
                </c:pt>
                <c:pt idx="613">
                  <c:v>61.300000000000601</c:v>
                </c:pt>
                <c:pt idx="614">
                  <c:v>61.400000000000603</c:v>
                </c:pt>
                <c:pt idx="615">
                  <c:v>61.500000000000604</c:v>
                </c:pt>
                <c:pt idx="616">
                  <c:v>61.600000000000605</c:v>
                </c:pt>
                <c:pt idx="617">
                  <c:v>61.700000000000607</c:v>
                </c:pt>
                <c:pt idx="618">
                  <c:v>61.800000000000608</c:v>
                </c:pt>
                <c:pt idx="619">
                  <c:v>61.90000000000061</c:v>
                </c:pt>
                <c:pt idx="620">
                  <c:v>62.000000000000611</c:v>
                </c:pt>
                <c:pt idx="621">
                  <c:v>62.100000000000612</c:v>
                </c:pt>
                <c:pt idx="622">
                  <c:v>62.200000000000614</c:v>
                </c:pt>
                <c:pt idx="623">
                  <c:v>62.300000000000615</c:v>
                </c:pt>
                <c:pt idx="624">
                  <c:v>62.400000000000617</c:v>
                </c:pt>
                <c:pt idx="625">
                  <c:v>62.500000000000618</c:v>
                </c:pt>
                <c:pt idx="626">
                  <c:v>62.60000000000062</c:v>
                </c:pt>
                <c:pt idx="627">
                  <c:v>62.700000000000621</c:v>
                </c:pt>
                <c:pt idx="628">
                  <c:v>62.800000000000622</c:v>
                </c:pt>
                <c:pt idx="629">
                  <c:v>62.900000000000624</c:v>
                </c:pt>
                <c:pt idx="630">
                  <c:v>63.000000000000625</c:v>
                </c:pt>
                <c:pt idx="631">
                  <c:v>63.100000000000627</c:v>
                </c:pt>
                <c:pt idx="632">
                  <c:v>63.200000000000628</c:v>
                </c:pt>
                <c:pt idx="633">
                  <c:v>63.30000000000063</c:v>
                </c:pt>
                <c:pt idx="634">
                  <c:v>63.400000000000631</c:v>
                </c:pt>
                <c:pt idx="635">
                  <c:v>63.500000000000632</c:v>
                </c:pt>
                <c:pt idx="636">
                  <c:v>63.600000000000634</c:v>
                </c:pt>
                <c:pt idx="637">
                  <c:v>63.700000000000635</c:v>
                </c:pt>
                <c:pt idx="638">
                  <c:v>63.800000000000637</c:v>
                </c:pt>
                <c:pt idx="639">
                  <c:v>63.900000000000638</c:v>
                </c:pt>
                <c:pt idx="640">
                  <c:v>64.000000000000639</c:v>
                </c:pt>
                <c:pt idx="641">
                  <c:v>64.100000000000634</c:v>
                </c:pt>
                <c:pt idx="642">
                  <c:v>64.200000000000628</c:v>
                </c:pt>
                <c:pt idx="643">
                  <c:v>64.300000000000622</c:v>
                </c:pt>
                <c:pt idx="644">
                  <c:v>64.400000000000617</c:v>
                </c:pt>
                <c:pt idx="645">
                  <c:v>64.500000000000611</c:v>
                </c:pt>
                <c:pt idx="646">
                  <c:v>64.600000000000605</c:v>
                </c:pt>
                <c:pt idx="647">
                  <c:v>64.7000000000006</c:v>
                </c:pt>
                <c:pt idx="648">
                  <c:v>64.800000000000594</c:v>
                </c:pt>
                <c:pt idx="649">
                  <c:v>64.900000000000588</c:v>
                </c:pt>
                <c:pt idx="650">
                  <c:v>65.000000000000583</c:v>
                </c:pt>
                <c:pt idx="651">
                  <c:v>65.100000000000577</c:v>
                </c:pt>
                <c:pt idx="652">
                  <c:v>65.200000000000571</c:v>
                </c:pt>
                <c:pt idx="653">
                  <c:v>65.300000000000566</c:v>
                </c:pt>
                <c:pt idx="654">
                  <c:v>65.40000000000056</c:v>
                </c:pt>
                <c:pt idx="655">
                  <c:v>65.500000000000554</c:v>
                </c:pt>
                <c:pt idx="656">
                  <c:v>65.600000000000549</c:v>
                </c:pt>
                <c:pt idx="657">
                  <c:v>65.700000000000543</c:v>
                </c:pt>
                <c:pt idx="658">
                  <c:v>65.800000000000537</c:v>
                </c:pt>
                <c:pt idx="659">
                  <c:v>65.900000000000531</c:v>
                </c:pt>
                <c:pt idx="660">
                  <c:v>66.000000000000526</c:v>
                </c:pt>
                <c:pt idx="661">
                  <c:v>66.10000000000052</c:v>
                </c:pt>
                <c:pt idx="662">
                  <c:v>66.200000000000514</c:v>
                </c:pt>
                <c:pt idx="663">
                  <c:v>66.300000000000509</c:v>
                </c:pt>
                <c:pt idx="664">
                  <c:v>66.400000000000503</c:v>
                </c:pt>
                <c:pt idx="665">
                  <c:v>66.500000000000497</c:v>
                </c:pt>
                <c:pt idx="666">
                  <c:v>66.600000000000492</c:v>
                </c:pt>
                <c:pt idx="667">
                  <c:v>66.700000000000486</c:v>
                </c:pt>
                <c:pt idx="668">
                  <c:v>66.80000000000048</c:v>
                </c:pt>
                <c:pt idx="669">
                  <c:v>66.900000000000475</c:v>
                </c:pt>
                <c:pt idx="670">
                  <c:v>67.000000000000469</c:v>
                </c:pt>
                <c:pt idx="671">
                  <c:v>67.100000000000463</c:v>
                </c:pt>
                <c:pt idx="672">
                  <c:v>67.200000000000458</c:v>
                </c:pt>
                <c:pt idx="673">
                  <c:v>67.300000000000452</c:v>
                </c:pt>
                <c:pt idx="674">
                  <c:v>67.400000000000446</c:v>
                </c:pt>
                <c:pt idx="675">
                  <c:v>67.500000000000441</c:v>
                </c:pt>
                <c:pt idx="676">
                  <c:v>67.600000000000435</c:v>
                </c:pt>
                <c:pt idx="677">
                  <c:v>67.700000000000429</c:v>
                </c:pt>
                <c:pt idx="678">
                  <c:v>67.800000000000423</c:v>
                </c:pt>
                <c:pt idx="679">
                  <c:v>67.900000000000418</c:v>
                </c:pt>
                <c:pt idx="680">
                  <c:v>68.000000000000412</c:v>
                </c:pt>
                <c:pt idx="681">
                  <c:v>68.100000000000406</c:v>
                </c:pt>
                <c:pt idx="682">
                  <c:v>68.200000000000401</c:v>
                </c:pt>
                <c:pt idx="683">
                  <c:v>68.300000000000395</c:v>
                </c:pt>
                <c:pt idx="684">
                  <c:v>68.400000000000389</c:v>
                </c:pt>
                <c:pt idx="685">
                  <c:v>68.500000000000384</c:v>
                </c:pt>
                <c:pt idx="686">
                  <c:v>68.600000000000378</c:v>
                </c:pt>
                <c:pt idx="687">
                  <c:v>68.700000000000372</c:v>
                </c:pt>
                <c:pt idx="688">
                  <c:v>68.800000000000367</c:v>
                </c:pt>
                <c:pt idx="689">
                  <c:v>68.900000000000361</c:v>
                </c:pt>
                <c:pt idx="690">
                  <c:v>69.000000000000355</c:v>
                </c:pt>
                <c:pt idx="691">
                  <c:v>69.10000000000035</c:v>
                </c:pt>
                <c:pt idx="692">
                  <c:v>69.200000000000344</c:v>
                </c:pt>
                <c:pt idx="693">
                  <c:v>69.300000000000338</c:v>
                </c:pt>
                <c:pt idx="694">
                  <c:v>69.400000000000333</c:v>
                </c:pt>
                <c:pt idx="695">
                  <c:v>69.500000000000327</c:v>
                </c:pt>
                <c:pt idx="696">
                  <c:v>69.600000000000321</c:v>
                </c:pt>
                <c:pt idx="697">
                  <c:v>69.700000000000315</c:v>
                </c:pt>
                <c:pt idx="698">
                  <c:v>69.80000000000031</c:v>
                </c:pt>
                <c:pt idx="699">
                  <c:v>69.900000000000304</c:v>
                </c:pt>
                <c:pt idx="700">
                  <c:v>70.000000000000298</c:v>
                </c:pt>
                <c:pt idx="701">
                  <c:v>70.100000000000293</c:v>
                </c:pt>
                <c:pt idx="702">
                  <c:v>70.200000000000287</c:v>
                </c:pt>
                <c:pt idx="703">
                  <c:v>70.300000000000281</c:v>
                </c:pt>
                <c:pt idx="704">
                  <c:v>70.400000000000276</c:v>
                </c:pt>
                <c:pt idx="705">
                  <c:v>70.50000000000027</c:v>
                </c:pt>
                <c:pt idx="706">
                  <c:v>70.600000000000264</c:v>
                </c:pt>
                <c:pt idx="707">
                  <c:v>70.700000000000259</c:v>
                </c:pt>
                <c:pt idx="708">
                  <c:v>70.800000000000253</c:v>
                </c:pt>
                <c:pt idx="709">
                  <c:v>70.900000000000247</c:v>
                </c:pt>
                <c:pt idx="710">
                  <c:v>71.000000000000242</c:v>
                </c:pt>
                <c:pt idx="711">
                  <c:v>71.100000000000236</c:v>
                </c:pt>
                <c:pt idx="712">
                  <c:v>71.20000000000023</c:v>
                </c:pt>
                <c:pt idx="713">
                  <c:v>71.300000000000225</c:v>
                </c:pt>
                <c:pt idx="714">
                  <c:v>71.400000000000219</c:v>
                </c:pt>
                <c:pt idx="715">
                  <c:v>71.500000000000213</c:v>
                </c:pt>
                <c:pt idx="716">
                  <c:v>71.600000000000207</c:v>
                </c:pt>
                <c:pt idx="717">
                  <c:v>71.700000000000202</c:v>
                </c:pt>
                <c:pt idx="718">
                  <c:v>71.800000000000196</c:v>
                </c:pt>
                <c:pt idx="719">
                  <c:v>71.90000000000019</c:v>
                </c:pt>
                <c:pt idx="720">
                  <c:v>72.000000000000185</c:v>
                </c:pt>
                <c:pt idx="721">
                  <c:v>72.100000000000179</c:v>
                </c:pt>
                <c:pt idx="722">
                  <c:v>72.200000000000173</c:v>
                </c:pt>
                <c:pt idx="723">
                  <c:v>72.300000000000168</c:v>
                </c:pt>
                <c:pt idx="724">
                  <c:v>72.400000000000162</c:v>
                </c:pt>
                <c:pt idx="725">
                  <c:v>72.500000000000156</c:v>
                </c:pt>
                <c:pt idx="726">
                  <c:v>72.600000000000151</c:v>
                </c:pt>
                <c:pt idx="727">
                  <c:v>72.700000000000145</c:v>
                </c:pt>
                <c:pt idx="728">
                  <c:v>72.800000000000139</c:v>
                </c:pt>
                <c:pt idx="729">
                  <c:v>72.900000000000134</c:v>
                </c:pt>
                <c:pt idx="730">
                  <c:v>73.000000000000128</c:v>
                </c:pt>
                <c:pt idx="731">
                  <c:v>73.100000000000122</c:v>
                </c:pt>
                <c:pt idx="732">
                  <c:v>73.200000000000117</c:v>
                </c:pt>
                <c:pt idx="733">
                  <c:v>73.300000000000111</c:v>
                </c:pt>
                <c:pt idx="734">
                  <c:v>73.400000000000105</c:v>
                </c:pt>
                <c:pt idx="735">
                  <c:v>73.500000000000099</c:v>
                </c:pt>
                <c:pt idx="736">
                  <c:v>73.600000000000094</c:v>
                </c:pt>
                <c:pt idx="737">
                  <c:v>73.700000000000088</c:v>
                </c:pt>
                <c:pt idx="738">
                  <c:v>73.800000000000082</c:v>
                </c:pt>
                <c:pt idx="739">
                  <c:v>73.900000000000077</c:v>
                </c:pt>
                <c:pt idx="740">
                  <c:v>74.000000000000071</c:v>
                </c:pt>
                <c:pt idx="741">
                  <c:v>74.100000000000065</c:v>
                </c:pt>
                <c:pt idx="742">
                  <c:v>74.20000000000006</c:v>
                </c:pt>
                <c:pt idx="743">
                  <c:v>74.300000000000054</c:v>
                </c:pt>
                <c:pt idx="744">
                  <c:v>74.400000000000048</c:v>
                </c:pt>
                <c:pt idx="745">
                  <c:v>74.500000000000043</c:v>
                </c:pt>
                <c:pt idx="746">
                  <c:v>74.600000000000037</c:v>
                </c:pt>
                <c:pt idx="747">
                  <c:v>74.700000000000031</c:v>
                </c:pt>
                <c:pt idx="748">
                  <c:v>74.800000000000026</c:v>
                </c:pt>
                <c:pt idx="749">
                  <c:v>74.90000000000002</c:v>
                </c:pt>
                <c:pt idx="750">
                  <c:v>75.000000000000014</c:v>
                </c:pt>
                <c:pt idx="751">
                  <c:v>75.100000000000009</c:v>
                </c:pt>
                <c:pt idx="752">
                  <c:v>75.2</c:v>
                </c:pt>
                <c:pt idx="753">
                  <c:v>75.3</c:v>
                </c:pt>
                <c:pt idx="754">
                  <c:v>75.399999999999991</c:v>
                </c:pt>
                <c:pt idx="755">
                  <c:v>75.499999999999986</c:v>
                </c:pt>
                <c:pt idx="756">
                  <c:v>75.59999999999998</c:v>
                </c:pt>
                <c:pt idx="757">
                  <c:v>75.699999999999974</c:v>
                </c:pt>
                <c:pt idx="758">
                  <c:v>75.799999999999969</c:v>
                </c:pt>
                <c:pt idx="759">
                  <c:v>75.899999999999963</c:v>
                </c:pt>
                <c:pt idx="760">
                  <c:v>75.999999999999957</c:v>
                </c:pt>
                <c:pt idx="761">
                  <c:v>76.099999999999952</c:v>
                </c:pt>
                <c:pt idx="762">
                  <c:v>76.199999999999946</c:v>
                </c:pt>
                <c:pt idx="763">
                  <c:v>76.29999999999994</c:v>
                </c:pt>
                <c:pt idx="764">
                  <c:v>76.399999999999935</c:v>
                </c:pt>
                <c:pt idx="765">
                  <c:v>76.499999999999929</c:v>
                </c:pt>
                <c:pt idx="766">
                  <c:v>76.599999999999923</c:v>
                </c:pt>
                <c:pt idx="767">
                  <c:v>76.699999999999918</c:v>
                </c:pt>
                <c:pt idx="768">
                  <c:v>76.799999999999912</c:v>
                </c:pt>
                <c:pt idx="769">
                  <c:v>76.899999999999906</c:v>
                </c:pt>
                <c:pt idx="770">
                  <c:v>76.999999999999901</c:v>
                </c:pt>
                <c:pt idx="771">
                  <c:v>77.099999999999895</c:v>
                </c:pt>
                <c:pt idx="772">
                  <c:v>77.199999999999889</c:v>
                </c:pt>
                <c:pt idx="773">
                  <c:v>77.299999999999883</c:v>
                </c:pt>
                <c:pt idx="774">
                  <c:v>77.399999999999878</c:v>
                </c:pt>
                <c:pt idx="775">
                  <c:v>77.499999999999872</c:v>
                </c:pt>
                <c:pt idx="776">
                  <c:v>77.599999999999866</c:v>
                </c:pt>
                <c:pt idx="777">
                  <c:v>77.699999999999861</c:v>
                </c:pt>
                <c:pt idx="778">
                  <c:v>77.799999999999855</c:v>
                </c:pt>
                <c:pt idx="779">
                  <c:v>77.899999999999849</c:v>
                </c:pt>
                <c:pt idx="780">
                  <c:v>77.999999999999844</c:v>
                </c:pt>
                <c:pt idx="781">
                  <c:v>78.099999999999838</c:v>
                </c:pt>
                <c:pt idx="782">
                  <c:v>78.199999999999832</c:v>
                </c:pt>
                <c:pt idx="783">
                  <c:v>78.299999999999827</c:v>
                </c:pt>
                <c:pt idx="784">
                  <c:v>78.399999999999821</c:v>
                </c:pt>
                <c:pt idx="785">
                  <c:v>78.499999999999815</c:v>
                </c:pt>
                <c:pt idx="786">
                  <c:v>78.59999999999981</c:v>
                </c:pt>
                <c:pt idx="787">
                  <c:v>78.699999999999804</c:v>
                </c:pt>
                <c:pt idx="788">
                  <c:v>78.799999999999798</c:v>
                </c:pt>
                <c:pt idx="789">
                  <c:v>78.899999999999793</c:v>
                </c:pt>
                <c:pt idx="790">
                  <c:v>78.999999999999787</c:v>
                </c:pt>
                <c:pt idx="791">
                  <c:v>79.099999999999781</c:v>
                </c:pt>
                <c:pt idx="792">
                  <c:v>79.199999999999775</c:v>
                </c:pt>
                <c:pt idx="793">
                  <c:v>79.29999999999977</c:v>
                </c:pt>
                <c:pt idx="794">
                  <c:v>79.399999999999764</c:v>
                </c:pt>
                <c:pt idx="795">
                  <c:v>79.499999999999758</c:v>
                </c:pt>
                <c:pt idx="796">
                  <c:v>79.599999999999753</c:v>
                </c:pt>
                <c:pt idx="797">
                  <c:v>79.699999999999747</c:v>
                </c:pt>
                <c:pt idx="798">
                  <c:v>79.799999999999741</c:v>
                </c:pt>
                <c:pt idx="799">
                  <c:v>79.899999999999736</c:v>
                </c:pt>
                <c:pt idx="800">
                  <c:v>79.99999999999973</c:v>
                </c:pt>
                <c:pt idx="801">
                  <c:v>80.099999999999724</c:v>
                </c:pt>
                <c:pt idx="802">
                  <c:v>80.199999999999719</c:v>
                </c:pt>
                <c:pt idx="803">
                  <c:v>80.299999999999713</c:v>
                </c:pt>
                <c:pt idx="804">
                  <c:v>80.399999999999707</c:v>
                </c:pt>
                <c:pt idx="805">
                  <c:v>80.499999999999702</c:v>
                </c:pt>
                <c:pt idx="806">
                  <c:v>80.599999999999696</c:v>
                </c:pt>
                <c:pt idx="807">
                  <c:v>80.69999999999969</c:v>
                </c:pt>
                <c:pt idx="808">
                  <c:v>80.799999999999685</c:v>
                </c:pt>
                <c:pt idx="809">
                  <c:v>80.899999999999679</c:v>
                </c:pt>
                <c:pt idx="810">
                  <c:v>80.999999999999673</c:v>
                </c:pt>
                <c:pt idx="811">
                  <c:v>81.099999999999667</c:v>
                </c:pt>
                <c:pt idx="812">
                  <c:v>81.199999999999662</c:v>
                </c:pt>
                <c:pt idx="813">
                  <c:v>81.299999999999656</c:v>
                </c:pt>
                <c:pt idx="814">
                  <c:v>81.39999999999965</c:v>
                </c:pt>
                <c:pt idx="815">
                  <c:v>81.499999999999645</c:v>
                </c:pt>
                <c:pt idx="816">
                  <c:v>81.599999999999639</c:v>
                </c:pt>
                <c:pt idx="817">
                  <c:v>81.699999999999633</c:v>
                </c:pt>
                <c:pt idx="818">
                  <c:v>81.799999999999628</c:v>
                </c:pt>
                <c:pt idx="819">
                  <c:v>81.899999999999622</c:v>
                </c:pt>
                <c:pt idx="820">
                  <c:v>81.999999999999616</c:v>
                </c:pt>
                <c:pt idx="821">
                  <c:v>82.099999999999611</c:v>
                </c:pt>
                <c:pt idx="822">
                  <c:v>82.199999999999605</c:v>
                </c:pt>
                <c:pt idx="823">
                  <c:v>82.299999999999599</c:v>
                </c:pt>
                <c:pt idx="824">
                  <c:v>82.399999999999594</c:v>
                </c:pt>
                <c:pt idx="825">
                  <c:v>82.499999999999588</c:v>
                </c:pt>
                <c:pt idx="826">
                  <c:v>82.599999999999582</c:v>
                </c:pt>
                <c:pt idx="827">
                  <c:v>82.699999999999577</c:v>
                </c:pt>
                <c:pt idx="828">
                  <c:v>82.799999999999571</c:v>
                </c:pt>
                <c:pt idx="829">
                  <c:v>82.899999999999565</c:v>
                </c:pt>
                <c:pt idx="830">
                  <c:v>82.999999999999559</c:v>
                </c:pt>
                <c:pt idx="831">
                  <c:v>83.099999999999554</c:v>
                </c:pt>
                <c:pt idx="832">
                  <c:v>83.199999999999548</c:v>
                </c:pt>
                <c:pt idx="833">
                  <c:v>83.299999999999542</c:v>
                </c:pt>
                <c:pt idx="834">
                  <c:v>83.399999999999537</c:v>
                </c:pt>
                <c:pt idx="835">
                  <c:v>83.499999999999531</c:v>
                </c:pt>
                <c:pt idx="836">
                  <c:v>83.599999999999525</c:v>
                </c:pt>
                <c:pt idx="837">
                  <c:v>83.69999999999952</c:v>
                </c:pt>
                <c:pt idx="838">
                  <c:v>83.799999999999514</c:v>
                </c:pt>
                <c:pt idx="839">
                  <c:v>83.899999999999508</c:v>
                </c:pt>
                <c:pt idx="840">
                  <c:v>83.999999999999503</c:v>
                </c:pt>
                <c:pt idx="841">
                  <c:v>84.099999999999497</c:v>
                </c:pt>
                <c:pt idx="842">
                  <c:v>84.199999999999491</c:v>
                </c:pt>
                <c:pt idx="843">
                  <c:v>84.299999999999486</c:v>
                </c:pt>
                <c:pt idx="844">
                  <c:v>84.39999999999948</c:v>
                </c:pt>
                <c:pt idx="845">
                  <c:v>84.499999999999474</c:v>
                </c:pt>
                <c:pt idx="846">
                  <c:v>84.599999999999469</c:v>
                </c:pt>
                <c:pt idx="847">
                  <c:v>84.699999999999463</c:v>
                </c:pt>
                <c:pt idx="848">
                  <c:v>84.799999999999457</c:v>
                </c:pt>
                <c:pt idx="849">
                  <c:v>84.899999999999451</c:v>
                </c:pt>
                <c:pt idx="850">
                  <c:v>84.999999999999446</c:v>
                </c:pt>
                <c:pt idx="851">
                  <c:v>85.09999999999944</c:v>
                </c:pt>
                <c:pt idx="852">
                  <c:v>85.199999999999434</c:v>
                </c:pt>
                <c:pt idx="853">
                  <c:v>85.299999999999429</c:v>
                </c:pt>
                <c:pt idx="854">
                  <c:v>85.399999999999423</c:v>
                </c:pt>
                <c:pt idx="855">
                  <c:v>85.499999999999417</c:v>
                </c:pt>
                <c:pt idx="856">
                  <c:v>85.599999999999412</c:v>
                </c:pt>
                <c:pt idx="857">
                  <c:v>85.699999999999406</c:v>
                </c:pt>
                <c:pt idx="858">
                  <c:v>85.7999999999994</c:v>
                </c:pt>
                <c:pt idx="859">
                  <c:v>85.899999999999395</c:v>
                </c:pt>
                <c:pt idx="860">
                  <c:v>85.999999999999389</c:v>
                </c:pt>
                <c:pt idx="861">
                  <c:v>86.099999999999383</c:v>
                </c:pt>
                <c:pt idx="862">
                  <c:v>86.199999999999378</c:v>
                </c:pt>
                <c:pt idx="863">
                  <c:v>86.299999999999372</c:v>
                </c:pt>
                <c:pt idx="864">
                  <c:v>86.399999999999366</c:v>
                </c:pt>
                <c:pt idx="865">
                  <c:v>86.499999999999361</c:v>
                </c:pt>
                <c:pt idx="866">
                  <c:v>86.599999999999355</c:v>
                </c:pt>
                <c:pt idx="867">
                  <c:v>86.699999999999349</c:v>
                </c:pt>
                <c:pt idx="868">
                  <c:v>86.799999999999343</c:v>
                </c:pt>
                <c:pt idx="869">
                  <c:v>86.899999999999338</c:v>
                </c:pt>
                <c:pt idx="870">
                  <c:v>86.999999999999332</c:v>
                </c:pt>
                <c:pt idx="871">
                  <c:v>87.099999999999326</c:v>
                </c:pt>
                <c:pt idx="872">
                  <c:v>87.199999999999321</c:v>
                </c:pt>
                <c:pt idx="873">
                  <c:v>87.299999999999315</c:v>
                </c:pt>
                <c:pt idx="874">
                  <c:v>87.399999999999309</c:v>
                </c:pt>
                <c:pt idx="875">
                  <c:v>87.499999999999304</c:v>
                </c:pt>
                <c:pt idx="876">
                  <c:v>87.599999999999298</c:v>
                </c:pt>
                <c:pt idx="877">
                  <c:v>87.699999999999292</c:v>
                </c:pt>
                <c:pt idx="878">
                  <c:v>87.799999999999287</c:v>
                </c:pt>
                <c:pt idx="879">
                  <c:v>87.899999999999281</c:v>
                </c:pt>
                <c:pt idx="880">
                  <c:v>87.999999999999275</c:v>
                </c:pt>
                <c:pt idx="881">
                  <c:v>88.09999999999927</c:v>
                </c:pt>
                <c:pt idx="882">
                  <c:v>88.199999999999264</c:v>
                </c:pt>
                <c:pt idx="883">
                  <c:v>88.299999999999258</c:v>
                </c:pt>
                <c:pt idx="884">
                  <c:v>88.399999999999253</c:v>
                </c:pt>
                <c:pt idx="885">
                  <c:v>88.499999999999247</c:v>
                </c:pt>
                <c:pt idx="886">
                  <c:v>88.599999999999241</c:v>
                </c:pt>
                <c:pt idx="887">
                  <c:v>88.699999999999235</c:v>
                </c:pt>
                <c:pt idx="888">
                  <c:v>88.79999999999923</c:v>
                </c:pt>
                <c:pt idx="889">
                  <c:v>88.899999999999224</c:v>
                </c:pt>
                <c:pt idx="890">
                  <c:v>88.999999999999218</c:v>
                </c:pt>
                <c:pt idx="891">
                  <c:v>89.099999999999213</c:v>
                </c:pt>
                <c:pt idx="892">
                  <c:v>89.199999999999207</c:v>
                </c:pt>
                <c:pt idx="893">
                  <c:v>89.299999999999201</c:v>
                </c:pt>
                <c:pt idx="894">
                  <c:v>89.399999999999196</c:v>
                </c:pt>
                <c:pt idx="895">
                  <c:v>89.49999999999919</c:v>
                </c:pt>
                <c:pt idx="896">
                  <c:v>89.599999999999184</c:v>
                </c:pt>
                <c:pt idx="897">
                  <c:v>89.699999999999179</c:v>
                </c:pt>
                <c:pt idx="898">
                  <c:v>89.799999999999173</c:v>
                </c:pt>
                <c:pt idx="899">
                  <c:v>89.899999999999167</c:v>
                </c:pt>
                <c:pt idx="900">
                  <c:v>89.999999999999162</c:v>
                </c:pt>
                <c:pt idx="901">
                  <c:v>90.099999999999156</c:v>
                </c:pt>
                <c:pt idx="902">
                  <c:v>90.19999999999915</c:v>
                </c:pt>
                <c:pt idx="903">
                  <c:v>90.299999999999145</c:v>
                </c:pt>
                <c:pt idx="904">
                  <c:v>90.399999999999139</c:v>
                </c:pt>
                <c:pt idx="905">
                  <c:v>90.499999999999133</c:v>
                </c:pt>
                <c:pt idx="906">
                  <c:v>90.599999999999127</c:v>
                </c:pt>
                <c:pt idx="907">
                  <c:v>90.699999999999122</c:v>
                </c:pt>
                <c:pt idx="908">
                  <c:v>90.799999999999116</c:v>
                </c:pt>
                <c:pt idx="909">
                  <c:v>90.89999999999911</c:v>
                </c:pt>
                <c:pt idx="910">
                  <c:v>90.999999999999105</c:v>
                </c:pt>
                <c:pt idx="911">
                  <c:v>91.099999999999099</c:v>
                </c:pt>
                <c:pt idx="912">
                  <c:v>91.199999999999093</c:v>
                </c:pt>
                <c:pt idx="913">
                  <c:v>91.299999999999088</c:v>
                </c:pt>
                <c:pt idx="914">
                  <c:v>91.399999999999082</c:v>
                </c:pt>
                <c:pt idx="915">
                  <c:v>91.499999999999076</c:v>
                </c:pt>
                <c:pt idx="916">
                  <c:v>91.599999999999071</c:v>
                </c:pt>
                <c:pt idx="917">
                  <c:v>91.699999999999065</c:v>
                </c:pt>
                <c:pt idx="918">
                  <c:v>91.799999999999059</c:v>
                </c:pt>
                <c:pt idx="919">
                  <c:v>91.899999999999054</c:v>
                </c:pt>
                <c:pt idx="920">
                  <c:v>91.999999999999048</c:v>
                </c:pt>
                <c:pt idx="921">
                  <c:v>92.099999999999042</c:v>
                </c:pt>
                <c:pt idx="922">
                  <c:v>92.199999999999037</c:v>
                </c:pt>
                <c:pt idx="923">
                  <c:v>92.299999999999031</c:v>
                </c:pt>
                <c:pt idx="924">
                  <c:v>92.399999999999025</c:v>
                </c:pt>
                <c:pt idx="925">
                  <c:v>92.499999999999019</c:v>
                </c:pt>
                <c:pt idx="926">
                  <c:v>92.599999999999014</c:v>
                </c:pt>
                <c:pt idx="927">
                  <c:v>92.699999999999008</c:v>
                </c:pt>
                <c:pt idx="928">
                  <c:v>92.799999999999002</c:v>
                </c:pt>
                <c:pt idx="929">
                  <c:v>92.899999999998997</c:v>
                </c:pt>
                <c:pt idx="930">
                  <c:v>92.999999999998991</c:v>
                </c:pt>
                <c:pt idx="931">
                  <c:v>93.099999999998985</c:v>
                </c:pt>
                <c:pt idx="932">
                  <c:v>93.19999999999898</c:v>
                </c:pt>
                <c:pt idx="933">
                  <c:v>93.299999999998974</c:v>
                </c:pt>
                <c:pt idx="934">
                  <c:v>93.399999999998968</c:v>
                </c:pt>
                <c:pt idx="935">
                  <c:v>93.499999999998963</c:v>
                </c:pt>
                <c:pt idx="936">
                  <c:v>93.599999999998957</c:v>
                </c:pt>
                <c:pt idx="937">
                  <c:v>93.699999999998951</c:v>
                </c:pt>
                <c:pt idx="938">
                  <c:v>93.799999999998946</c:v>
                </c:pt>
                <c:pt idx="939">
                  <c:v>93.89999999999894</c:v>
                </c:pt>
                <c:pt idx="940">
                  <c:v>93.999999999998934</c:v>
                </c:pt>
                <c:pt idx="941">
                  <c:v>94.099999999998929</c:v>
                </c:pt>
                <c:pt idx="942">
                  <c:v>94.199999999998923</c:v>
                </c:pt>
                <c:pt idx="943">
                  <c:v>94.299999999998917</c:v>
                </c:pt>
                <c:pt idx="944">
                  <c:v>94.399999999998911</c:v>
                </c:pt>
                <c:pt idx="945">
                  <c:v>94.499999999998906</c:v>
                </c:pt>
                <c:pt idx="946">
                  <c:v>94.5999999999989</c:v>
                </c:pt>
                <c:pt idx="947">
                  <c:v>94.699999999998894</c:v>
                </c:pt>
                <c:pt idx="948">
                  <c:v>94.799999999998889</c:v>
                </c:pt>
                <c:pt idx="949">
                  <c:v>94.899999999998883</c:v>
                </c:pt>
                <c:pt idx="950">
                  <c:v>94.999999999998877</c:v>
                </c:pt>
                <c:pt idx="951">
                  <c:v>95.099999999998872</c:v>
                </c:pt>
                <c:pt idx="952">
                  <c:v>95.199999999998866</c:v>
                </c:pt>
                <c:pt idx="953">
                  <c:v>95.29999999999886</c:v>
                </c:pt>
                <c:pt idx="954">
                  <c:v>95.399999999998855</c:v>
                </c:pt>
                <c:pt idx="955">
                  <c:v>95.499999999998849</c:v>
                </c:pt>
                <c:pt idx="956">
                  <c:v>95.599999999998843</c:v>
                </c:pt>
                <c:pt idx="957">
                  <c:v>95.699999999998838</c:v>
                </c:pt>
                <c:pt idx="958">
                  <c:v>95.799999999998832</c:v>
                </c:pt>
                <c:pt idx="959">
                  <c:v>95.899999999998826</c:v>
                </c:pt>
                <c:pt idx="960">
                  <c:v>95.99999999999882</c:v>
                </c:pt>
                <c:pt idx="961">
                  <c:v>96.099999999998815</c:v>
                </c:pt>
                <c:pt idx="962">
                  <c:v>96.199999999998809</c:v>
                </c:pt>
                <c:pt idx="963">
                  <c:v>96.299999999998803</c:v>
                </c:pt>
                <c:pt idx="964">
                  <c:v>96.399999999998798</c:v>
                </c:pt>
                <c:pt idx="965">
                  <c:v>96.499999999998792</c:v>
                </c:pt>
                <c:pt idx="966">
                  <c:v>96.599999999998786</c:v>
                </c:pt>
                <c:pt idx="967">
                  <c:v>96.699999999998781</c:v>
                </c:pt>
                <c:pt idx="968">
                  <c:v>96.799999999998775</c:v>
                </c:pt>
                <c:pt idx="969">
                  <c:v>96.899999999998769</c:v>
                </c:pt>
                <c:pt idx="970">
                  <c:v>96.999999999998764</c:v>
                </c:pt>
                <c:pt idx="971">
                  <c:v>97.099999999998758</c:v>
                </c:pt>
                <c:pt idx="972">
                  <c:v>97.199999999998752</c:v>
                </c:pt>
                <c:pt idx="973">
                  <c:v>97.299999999998747</c:v>
                </c:pt>
                <c:pt idx="974">
                  <c:v>97.399999999998741</c:v>
                </c:pt>
                <c:pt idx="975">
                  <c:v>97.499999999998735</c:v>
                </c:pt>
                <c:pt idx="976">
                  <c:v>97.59999999999873</c:v>
                </c:pt>
                <c:pt idx="977">
                  <c:v>97.699999999998724</c:v>
                </c:pt>
                <c:pt idx="978">
                  <c:v>97.799999999998718</c:v>
                </c:pt>
                <c:pt idx="979">
                  <c:v>97.899999999998712</c:v>
                </c:pt>
                <c:pt idx="980">
                  <c:v>97.999999999998707</c:v>
                </c:pt>
                <c:pt idx="981">
                  <c:v>98.099999999998701</c:v>
                </c:pt>
                <c:pt idx="982">
                  <c:v>98.199999999998695</c:v>
                </c:pt>
                <c:pt idx="983">
                  <c:v>98.29999999999869</c:v>
                </c:pt>
                <c:pt idx="984">
                  <c:v>98.399999999998684</c:v>
                </c:pt>
                <c:pt idx="985">
                  <c:v>98.499999999998678</c:v>
                </c:pt>
                <c:pt idx="986">
                  <c:v>98.599999999998673</c:v>
                </c:pt>
                <c:pt idx="987">
                  <c:v>98.699999999998667</c:v>
                </c:pt>
                <c:pt idx="988">
                  <c:v>98.799999999998661</c:v>
                </c:pt>
                <c:pt idx="989">
                  <c:v>98.899999999998656</c:v>
                </c:pt>
                <c:pt idx="990">
                  <c:v>98.99999999999865</c:v>
                </c:pt>
                <c:pt idx="991">
                  <c:v>99.099999999998644</c:v>
                </c:pt>
                <c:pt idx="992">
                  <c:v>99.199999999998639</c:v>
                </c:pt>
                <c:pt idx="993">
                  <c:v>99.299999999998633</c:v>
                </c:pt>
                <c:pt idx="994">
                  <c:v>99.399999999998627</c:v>
                </c:pt>
                <c:pt idx="995">
                  <c:v>99.499999999998622</c:v>
                </c:pt>
                <c:pt idx="996">
                  <c:v>99.599999999998616</c:v>
                </c:pt>
                <c:pt idx="997">
                  <c:v>99.69999999999861</c:v>
                </c:pt>
                <c:pt idx="998">
                  <c:v>99.799999999998604</c:v>
                </c:pt>
                <c:pt idx="999">
                  <c:v>99.899999999998599</c:v>
                </c:pt>
                <c:pt idx="1000">
                  <c:v>99.999999999998593</c:v>
                </c:pt>
                <c:pt idx="1001">
                  <c:v>100.09999999999859</c:v>
                </c:pt>
                <c:pt idx="1002">
                  <c:v>100.19999999999858</c:v>
                </c:pt>
                <c:pt idx="1003">
                  <c:v>100.29999999999858</c:v>
                </c:pt>
                <c:pt idx="1004">
                  <c:v>100.39999999999857</c:v>
                </c:pt>
                <c:pt idx="1005">
                  <c:v>100.49999999999856</c:v>
                </c:pt>
                <c:pt idx="1006">
                  <c:v>100.59999999999856</c:v>
                </c:pt>
                <c:pt idx="1007">
                  <c:v>100.69999999999855</c:v>
                </c:pt>
                <c:pt idx="1008">
                  <c:v>100.79999999999855</c:v>
                </c:pt>
                <c:pt idx="1009">
                  <c:v>100.89999999999854</c:v>
                </c:pt>
                <c:pt idx="1010">
                  <c:v>100.99999999999854</c:v>
                </c:pt>
                <c:pt idx="1011">
                  <c:v>101.09999999999853</c:v>
                </c:pt>
                <c:pt idx="1012">
                  <c:v>101.19999999999852</c:v>
                </c:pt>
                <c:pt idx="1013">
                  <c:v>101.29999999999852</c:v>
                </c:pt>
                <c:pt idx="1014">
                  <c:v>101.39999999999851</c:v>
                </c:pt>
                <c:pt idx="1015">
                  <c:v>101.49999999999851</c:v>
                </c:pt>
                <c:pt idx="1016">
                  <c:v>101.5999999999985</c:v>
                </c:pt>
                <c:pt idx="1017">
                  <c:v>101.6999999999985</c:v>
                </c:pt>
                <c:pt idx="1018">
                  <c:v>101.79999999999849</c:v>
                </c:pt>
                <c:pt idx="1019">
                  <c:v>101.89999999999849</c:v>
                </c:pt>
                <c:pt idx="1020">
                  <c:v>101.99999999999848</c:v>
                </c:pt>
                <c:pt idx="1021">
                  <c:v>102.09999999999847</c:v>
                </c:pt>
                <c:pt idx="1022">
                  <c:v>102.19999999999847</c:v>
                </c:pt>
                <c:pt idx="1023">
                  <c:v>102.29999999999846</c:v>
                </c:pt>
                <c:pt idx="1024">
                  <c:v>102.39999999999846</c:v>
                </c:pt>
                <c:pt idx="1025">
                  <c:v>102.49999999999845</c:v>
                </c:pt>
                <c:pt idx="1026">
                  <c:v>102.59999999999845</c:v>
                </c:pt>
                <c:pt idx="1027">
                  <c:v>102.69999999999844</c:v>
                </c:pt>
                <c:pt idx="1028">
                  <c:v>102.79999999999843</c:v>
                </c:pt>
                <c:pt idx="1029">
                  <c:v>102.89999999999843</c:v>
                </c:pt>
                <c:pt idx="1030">
                  <c:v>102.99999999999842</c:v>
                </c:pt>
                <c:pt idx="1031">
                  <c:v>103.09999999999842</c:v>
                </c:pt>
                <c:pt idx="1032">
                  <c:v>103.19999999999841</c:v>
                </c:pt>
                <c:pt idx="1033">
                  <c:v>103.29999999999841</c:v>
                </c:pt>
                <c:pt idx="1034">
                  <c:v>103.3999999999984</c:v>
                </c:pt>
                <c:pt idx="1035">
                  <c:v>103.49999999999839</c:v>
                </c:pt>
                <c:pt idx="1036">
                  <c:v>103.59999999999839</c:v>
                </c:pt>
                <c:pt idx="1037">
                  <c:v>103.69999999999838</c:v>
                </c:pt>
                <c:pt idx="1038">
                  <c:v>103.79999999999838</c:v>
                </c:pt>
                <c:pt idx="1039">
                  <c:v>103.89999999999837</c:v>
                </c:pt>
                <c:pt idx="1040">
                  <c:v>103.99999999999837</c:v>
                </c:pt>
                <c:pt idx="1041">
                  <c:v>104.09999999999836</c:v>
                </c:pt>
                <c:pt idx="1042">
                  <c:v>104.19999999999835</c:v>
                </c:pt>
                <c:pt idx="1043">
                  <c:v>104.29999999999835</c:v>
                </c:pt>
                <c:pt idx="1044">
                  <c:v>104.39999999999834</c:v>
                </c:pt>
                <c:pt idx="1045">
                  <c:v>104.49999999999834</c:v>
                </c:pt>
                <c:pt idx="1046">
                  <c:v>104.59999999999833</c:v>
                </c:pt>
                <c:pt idx="1047">
                  <c:v>104.69999999999833</c:v>
                </c:pt>
                <c:pt idx="1048">
                  <c:v>104.79999999999832</c:v>
                </c:pt>
                <c:pt idx="1049">
                  <c:v>104.89999999999831</c:v>
                </c:pt>
                <c:pt idx="1050">
                  <c:v>104.99999999999831</c:v>
                </c:pt>
                <c:pt idx="1051">
                  <c:v>105.0999999999983</c:v>
                </c:pt>
                <c:pt idx="1052">
                  <c:v>105.1999999999983</c:v>
                </c:pt>
                <c:pt idx="1053">
                  <c:v>105.29999999999829</c:v>
                </c:pt>
                <c:pt idx="1054">
                  <c:v>105.39999999999829</c:v>
                </c:pt>
                <c:pt idx="1055">
                  <c:v>105.49999999999828</c:v>
                </c:pt>
                <c:pt idx="1056">
                  <c:v>105.59999999999827</c:v>
                </c:pt>
                <c:pt idx="1057">
                  <c:v>105.69999999999827</c:v>
                </c:pt>
                <c:pt idx="1058">
                  <c:v>105.79999999999826</c:v>
                </c:pt>
                <c:pt idx="1059">
                  <c:v>105.89999999999826</c:v>
                </c:pt>
                <c:pt idx="1060">
                  <c:v>105.99999999999825</c:v>
                </c:pt>
                <c:pt idx="1061">
                  <c:v>106.09999999999825</c:v>
                </c:pt>
                <c:pt idx="1062">
                  <c:v>106.19999999999824</c:v>
                </c:pt>
                <c:pt idx="1063">
                  <c:v>106.29999999999824</c:v>
                </c:pt>
                <c:pt idx="1064">
                  <c:v>106.39999999999823</c:v>
                </c:pt>
                <c:pt idx="1065">
                  <c:v>106.49999999999822</c:v>
                </c:pt>
                <c:pt idx="1066">
                  <c:v>106.59999999999822</c:v>
                </c:pt>
                <c:pt idx="1067">
                  <c:v>106.69999999999821</c:v>
                </c:pt>
                <c:pt idx="1068">
                  <c:v>106.79999999999821</c:v>
                </c:pt>
                <c:pt idx="1069">
                  <c:v>106.8999999999982</c:v>
                </c:pt>
                <c:pt idx="1070">
                  <c:v>106.9999999999982</c:v>
                </c:pt>
                <c:pt idx="1071">
                  <c:v>107.09999999999819</c:v>
                </c:pt>
                <c:pt idx="1072">
                  <c:v>107.19999999999818</c:v>
                </c:pt>
                <c:pt idx="1073">
                  <c:v>107.29999999999818</c:v>
                </c:pt>
                <c:pt idx="1074">
                  <c:v>107.39999999999817</c:v>
                </c:pt>
                <c:pt idx="1075">
                  <c:v>107.49999999999817</c:v>
                </c:pt>
                <c:pt idx="1076">
                  <c:v>107.59999999999816</c:v>
                </c:pt>
                <c:pt idx="1077">
                  <c:v>107.69999999999816</c:v>
                </c:pt>
                <c:pt idx="1078">
                  <c:v>107.79999999999815</c:v>
                </c:pt>
                <c:pt idx="1079">
                  <c:v>107.89999999999814</c:v>
                </c:pt>
                <c:pt idx="1080">
                  <c:v>107.99999999999814</c:v>
                </c:pt>
                <c:pt idx="1081">
                  <c:v>108.09999999999813</c:v>
                </c:pt>
                <c:pt idx="1082">
                  <c:v>108.19999999999813</c:v>
                </c:pt>
                <c:pt idx="1083">
                  <c:v>108.29999999999812</c:v>
                </c:pt>
                <c:pt idx="1084">
                  <c:v>108.39999999999812</c:v>
                </c:pt>
                <c:pt idx="1085">
                  <c:v>108.49999999999811</c:v>
                </c:pt>
                <c:pt idx="1086">
                  <c:v>108.5999999999981</c:v>
                </c:pt>
                <c:pt idx="1087">
                  <c:v>108.6999999999981</c:v>
                </c:pt>
                <c:pt idx="1088">
                  <c:v>108.79999999999809</c:v>
                </c:pt>
                <c:pt idx="1089">
                  <c:v>108.89999999999809</c:v>
                </c:pt>
                <c:pt idx="1090">
                  <c:v>108.99999999999808</c:v>
                </c:pt>
                <c:pt idx="1091">
                  <c:v>109.09999999999808</c:v>
                </c:pt>
                <c:pt idx="1092">
                  <c:v>109.19999999999807</c:v>
                </c:pt>
                <c:pt idx="1093">
                  <c:v>109.29999999999806</c:v>
                </c:pt>
                <c:pt idx="1094">
                  <c:v>109.39999999999806</c:v>
                </c:pt>
                <c:pt idx="1095">
                  <c:v>109.49999999999805</c:v>
                </c:pt>
                <c:pt idx="1096">
                  <c:v>109.59999999999805</c:v>
                </c:pt>
                <c:pt idx="1097">
                  <c:v>109.69999999999804</c:v>
                </c:pt>
                <c:pt idx="1098">
                  <c:v>109.79999999999804</c:v>
                </c:pt>
                <c:pt idx="1099">
                  <c:v>109.89999999999803</c:v>
                </c:pt>
                <c:pt idx="1100">
                  <c:v>109.99999999999802</c:v>
                </c:pt>
                <c:pt idx="1101">
                  <c:v>110.09999999999802</c:v>
                </c:pt>
                <c:pt idx="1102">
                  <c:v>110.19999999999801</c:v>
                </c:pt>
                <c:pt idx="1103">
                  <c:v>110.29999999999801</c:v>
                </c:pt>
                <c:pt idx="1104">
                  <c:v>110.399999999998</c:v>
                </c:pt>
                <c:pt idx="1105">
                  <c:v>110.499999999998</c:v>
                </c:pt>
                <c:pt idx="1106">
                  <c:v>110.59999999999799</c:v>
                </c:pt>
                <c:pt idx="1107">
                  <c:v>110.69999999999798</c:v>
                </c:pt>
                <c:pt idx="1108">
                  <c:v>110.79999999999798</c:v>
                </c:pt>
                <c:pt idx="1109">
                  <c:v>110.89999999999797</c:v>
                </c:pt>
                <c:pt idx="1110">
                  <c:v>110.99999999999797</c:v>
                </c:pt>
                <c:pt idx="1111">
                  <c:v>111.09999999999796</c:v>
                </c:pt>
                <c:pt idx="1112">
                  <c:v>111.19999999999796</c:v>
                </c:pt>
                <c:pt idx="1113">
                  <c:v>111.29999999999795</c:v>
                </c:pt>
                <c:pt idx="1114">
                  <c:v>111.39999999999795</c:v>
                </c:pt>
                <c:pt idx="1115">
                  <c:v>111.49999999999794</c:v>
                </c:pt>
                <c:pt idx="1116">
                  <c:v>111.59999999999793</c:v>
                </c:pt>
                <c:pt idx="1117">
                  <c:v>111.69999999999793</c:v>
                </c:pt>
                <c:pt idx="1118">
                  <c:v>111.79999999999792</c:v>
                </c:pt>
                <c:pt idx="1119">
                  <c:v>111.89999999999792</c:v>
                </c:pt>
                <c:pt idx="1120">
                  <c:v>111.99999999999791</c:v>
                </c:pt>
                <c:pt idx="1121">
                  <c:v>112.09999999999791</c:v>
                </c:pt>
                <c:pt idx="1122">
                  <c:v>112.1999999999979</c:v>
                </c:pt>
                <c:pt idx="1123">
                  <c:v>112.29999999999789</c:v>
                </c:pt>
                <c:pt idx="1124">
                  <c:v>112.39999999999789</c:v>
                </c:pt>
                <c:pt idx="1125">
                  <c:v>112.49999999999788</c:v>
                </c:pt>
                <c:pt idx="1126">
                  <c:v>112.59999999999788</c:v>
                </c:pt>
                <c:pt idx="1127">
                  <c:v>112.69999999999787</c:v>
                </c:pt>
                <c:pt idx="1128">
                  <c:v>112.79999999999787</c:v>
                </c:pt>
                <c:pt idx="1129">
                  <c:v>112.89999999999786</c:v>
                </c:pt>
                <c:pt idx="1130">
                  <c:v>112.99999999999785</c:v>
                </c:pt>
                <c:pt idx="1131">
                  <c:v>113.09999999999785</c:v>
                </c:pt>
                <c:pt idx="1132">
                  <c:v>113.19999999999784</c:v>
                </c:pt>
                <c:pt idx="1133">
                  <c:v>113.29999999999784</c:v>
                </c:pt>
                <c:pt idx="1134">
                  <c:v>113.39999999999783</c:v>
                </c:pt>
                <c:pt idx="1135">
                  <c:v>113.49999999999783</c:v>
                </c:pt>
                <c:pt idx="1136">
                  <c:v>113.59999999999782</c:v>
                </c:pt>
                <c:pt idx="1137">
                  <c:v>113.69999999999781</c:v>
                </c:pt>
                <c:pt idx="1138">
                  <c:v>113.79999999999781</c:v>
                </c:pt>
                <c:pt idx="1139">
                  <c:v>113.8999999999978</c:v>
                </c:pt>
                <c:pt idx="1140">
                  <c:v>113.9999999999978</c:v>
                </c:pt>
                <c:pt idx="1141">
                  <c:v>114.09999999999779</c:v>
                </c:pt>
                <c:pt idx="1142">
                  <c:v>114.19999999999779</c:v>
                </c:pt>
                <c:pt idx="1143">
                  <c:v>114.29999999999778</c:v>
                </c:pt>
                <c:pt idx="1144">
                  <c:v>114.39999999999777</c:v>
                </c:pt>
                <c:pt idx="1145">
                  <c:v>114.49999999999777</c:v>
                </c:pt>
                <c:pt idx="1146">
                  <c:v>114.59999999999776</c:v>
                </c:pt>
                <c:pt idx="1147">
                  <c:v>114.69999999999776</c:v>
                </c:pt>
                <c:pt idx="1148">
                  <c:v>114.79999999999775</c:v>
                </c:pt>
                <c:pt idx="1149">
                  <c:v>114.89999999999775</c:v>
                </c:pt>
                <c:pt idx="1150">
                  <c:v>114.99999999999774</c:v>
                </c:pt>
                <c:pt idx="1151">
                  <c:v>115.09999999999773</c:v>
                </c:pt>
                <c:pt idx="1152">
                  <c:v>115.19999999999773</c:v>
                </c:pt>
                <c:pt idx="1153">
                  <c:v>115.29999999999772</c:v>
                </c:pt>
                <c:pt idx="1154">
                  <c:v>115.39999999999772</c:v>
                </c:pt>
                <c:pt idx="1155">
                  <c:v>115.49999999999771</c:v>
                </c:pt>
                <c:pt idx="1156">
                  <c:v>115.59999999999771</c:v>
                </c:pt>
                <c:pt idx="1157">
                  <c:v>115.6999999999977</c:v>
                </c:pt>
                <c:pt idx="1158">
                  <c:v>115.79999999999769</c:v>
                </c:pt>
                <c:pt idx="1159">
                  <c:v>115.89999999999769</c:v>
                </c:pt>
                <c:pt idx="1160">
                  <c:v>115.99999999999768</c:v>
                </c:pt>
                <c:pt idx="1161">
                  <c:v>116.09999999999768</c:v>
                </c:pt>
                <c:pt idx="1162">
                  <c:v>116.19999999999767</c:v>
                </c:pt>
                <c:pt idx="1163">
                  <c:v>116.29999999999767</c:v>
                </c:pt>
                <c:pt idx="1164">
                  <c:v>116.39999999999766</c:v>
                </c:pt>
                <c:pt idx="1165">
                  <c:v>116.49999999999766</c:v>
                </c:pt>
                <c:pt idx="1166">
                  <c:v>116.59999999999765</c:v>
                </c:pt>
                <c:pt idx="1167">
                  <c:v>116.69999999999764</c:v>
                </c:pt>
                <c:pt idx="1168">
                  <c:v>116.79999999999764</c:v>
                </c:pt>
                <c:pt idx="1169">
                  <c:v>116.89999999999763</c:v>
                </c:pt>
                <c:pt idx="1170">
                  <c:v>116.99999999999763</c:v>
                </c:pt>
                <c:pt idx="1171">
                  <c:v>117.09999999999762</c:v>
                </c:pt>
                <c:pt idx="1172">
                  <c:v>117.19999999999762</c:v>
                </c:pt>
                <c:pt idx="1173">
                  <c:v>117.29999999999761</c:v>
                </c:pt>
                <c:pt idx="1174">
                  <c:v>117.3999999999976</c:v>
                </c:pt>
                <c:pt idx="1175">
                  <c:v>117.4999999999976</c:v>
                </c:pt>
                <c:pt idx="1176">
                  <c:v>117.59999999999759</c:v>
                </c:pt>
                <c:pt idx="1177">
                  <c:v>117.69999999999759</c:v>
                </c:pt>
                <c:pt idx="1178">
                  <c:v>117.79999999999758</c:v>
                </c:pt>
                <c:pt idx="1179">
                  <c:v>117.89999999999758</c:v>
                </c:pt>
                <c:pt idx="1180">
                  <c:v>117.99999999999757</c:v>
                </c:pt>
                <c:pt idx="1181">
                  <c:v>118.09999999999756</c:v>
                </c:pt>
                <c:pt idx="1182">
                  <c:v>118.19999999999756</c:v>
                </c:pt>
                <c:pt idx="1183">
                  <c:v>118.29999999999755</c:v>
                </c:pt>
                <c:pt idx="1184">
                  <c:v>118.39999999999755</c:v>
                </c:pt>
                <c:pt idx="1185">
                  <c:v>118.49999999999754</c:v>
                </c:pt>
                <c:pt idx="1186">
                  <c:v>118.59999999999754</c:v>
                </c:pt>
                <c:pt idx="1187">
                  <c:v>118.69999999999753</c:v>
                </c:pt>
                <c:pt idx="1188">
                  <c:v>118.79999999999752</c:v>
                </c:pt>
                <c:pt idx="1189">
                  <c:v>118.89999999999752</c:v>
                </c:pt>
                <c:pt idx="1190">
                  <c:v>118.99999999999751</c:v>
                </c:pt>
                <c:pt idx="1191">
                  <c:v>119.09999999999751</c:v>
                </c:pt>
                <c:pt idx="1192">
                  <c:v>119.1999999999975</c:v>
                </c:pt>
                <c:pt idx="1193">
                  <c:v>119.2999999999975</c:v>
                </c:pt>
                <c:pt idx="1194">
                  <c:v>119.39999999999749</c:v>
                </c:pt>
                <c:pt idx="1195">
                  <c:v>119.49999999999748</c:v>
                </c:pt>
                <c:pt idx="1196">
                  <c:v>119.59999999999748</c:v>
                </c:pt>
                <c:pt idx="1197">
                  <c:v>119.69999999999747</c:v>
                </c:pt>
                <c:pt idx="1198">
                  <c:v>119.79999999999747</c:v>
                </c:pt>
                <c:pt idx="1199">
                  <c:v>119.89999999999746</c:v>
                </c:pt>
                <c:pt idx="1200">
                  <c:v>119.99999999999746</c:v>
                </c:pt>
                <c:pt idx="1201">
                  <c:v>120.09999999999745</c:v>
                </c:pt>
                <c:pt idx="1202">
                  <c:v>120.19999999999744</c:v>
                </c:pt>
                <c:pt idx="1203">
                  <c:v>120.29999999999744</c:v>
                </c:pt>
                <c:pt idx="1204">
                  <c:v>120.39999999999743</c:v>
                </c:pt>
                <c:pt idx="1205">
                  <c:v>120.49999999999743</c:v>
                </c:pt>
                <c:pt idx="1206">
                  <c:v>120.59999999999742</c:v>
                </c:pt>
                <c:pt idx="1207">
                  <c:v>120.69999999999742</c:v>
                </c:pt>
                <c:pt idx="1208">
                  <c:v>120.79999999999741</c:v>
                </c:pt>
                <c:pt idx="1209">
                  <c:v>120.89999999999741</c:v>
                </c:pt>
                <c:pt idx="1210">
                  <c:v>120.9999999999974</c:v>
                </c:pt>
                <c:pt idx="1211">
                  <c:v>121.09999999999739</c:v>
                </c:pt>
                <c:pt idx="1212">
                  <c:v>121.19999999999739</c:v>
                </c:pt>
                <c:pt idx="1213">
                  <c:v>121.29999999999738</c:v>
                </c:pt>
                <c:pt idx="1214">
                  <c:v>121.39999999999738</c:v>
                </c:pt>
                <c:pt idx="1215">
                  <c:v>121.49999999999737</c:v>
                </c:pt>
                <c:pt idx="1216">
                  <c:v>121.59999999999737</c:v>
                </c:pt>
                <c:pt idx="1217">
                  <c:v>121.69999999999736</c:v>
                </c:pt>
                <c:pt idx="1218">
                  <c:v>121.79999999999735</c:v>
                </c:pt>
                <c:pt idx="1219">
                  <c:v>121.89999999999735</c:v>
                </c:pt>
                <c:pt idx="1220">
                  <c:v>121.99999999999734</c:v>
                </c:pt>
                <c:pt idx="1221">
                  <c:v>122.09999999999734</c:v>
                </c:pt>
                <c:pt idx="1222">
                  <c:v>122.19999999999733</c:v>
                </c:pt>
                <c:pt idx="1223">
                  <c:v>122.29999999999733</c:v>
                </c:pt>
                <c:pt idx="1224">
                  <c:v>122.39999999999732</c:v>
                </c:pt>
                <c:pt idx="1225">
                  <c:v>122.49999999999731</c:v>
                </c:pt>
                <c:pt idx="1226">
                  <c:v>122.59999999999731</c:v>
                </c:pt>
                <c:pt idx="1227">
                  <c:v>122.6999999999973</c:v>
                </c:pt>
                <c:pt idx="1228">
                  <c:v>122.7999999999973</c:v>
                </c:pt>
                <c:pt idx="1229">
                  <c:v>122.89999999999729</c:v>
                </c:pt>
                <c:pt idx="1230">
                  <c:v>122.99999999999729</c:v>
                </c:pt>
                <c:pt idx="1231">
                  <c:v>123.09999999999728</c:v>
                </c:pt>
                <c:pt idx="1232">
                  <c:v>123.19999999999727</c:v>
                </c:pt>
                <c:pt idx="1233">
                  <c:v>123.29999999999727</c:v>
                </c:pt>
                <c:pt idx="1234">
                  <c:v>123.39999999999726</c:v>
                </c:pt>
                <c:pt idx="1235">
                  <c:v>123.49999999999726</c:v>
                </c:pt>
                <c:pt idx="1236">
                  <c:v>123.59999999999725</c:v>
                </c:pt>
                <c:pt idx="1237">
                  <c:v>123.69999999999725</c:v>
                </c:pt>
                <c:pt idx="1238">
                  <c:v>123.79999999999724</c:v>
                </c:pt>
                <c:pt idx="1239">
                  <c:v>123.89999999999723</c:v>
                </c:pt>
                <c:pt idx="1240">
                  <c:v>123.99999999999723</c:v>
                </c:pt>
                <c:pt idx="1241">
                  <c:v>124.09999999999722</c:v>
                </c:pt>
                <c:pt idx="1242">
                  <c:v>124.19999999999722</c:v>
                </c:pt>
                <c:pt idx="1243">
                  <c:v>124.29999999999721</c:v>
                </c:pt>
                <c:pt idx="1244">
                  <c:v>124.39999999999721</c:v>
                </c:pt>
                <c:pt idx="1245">
                  <c:v>124.4999999999972</c:v>
                </c:pt>
                <c:pt idx="1246">
                  <c:v>124.59999999999719</c:v>
                </c:pt>
                <c:pt idx="1247">
                  <c:v>124.69999999999719</c:v>
                </c:pt>
                <c:pt idx="1248">
                  <c:v>124.79999999999718</c:v>
                </c:pt>
                <c:pt idx="1249">
                  <c:v>124.89999999999718</c:v>
                </c:pt>
                <c:pt idx="1250">
                  <c:v>124.99999999999717</c:v>
                </c:pt>
                <c:pt idx="1251">
                  <c:v>125.09999999999717</c:v>
                </c:pt>
                <c:pt idx="1252">
                  <c:v>125.19999999999716</c:v>
                </c:pt>
                <c:pt idx="1253">
                  <c:v>125.29999999999715</c:v>
                </c:pt>
                <c:pt idx="1254">
                  <c:v>125.39999999999715</c:v>
                </c:pt>
                <c:pt idx="1255">
                  <c:v>125.49999999999714</c:v>
                </c:pt>
                <c:pt idx="1256">
                  <c:v>125.59999999999714</c:v>
                </c:pt>
                <c:pt idx="1257">
                  <c:v>125.69999999999713</c:v>
                </c:pt>
                <c:pt idx="1258">
                  <c:v>125.79999999999713</c:v>
                </c:pt>
                <c:pt idx="1259">
                  <c:v>125.89999999999712</c:v>
                </c:pt>
                <c:pt idx="1260">
                  <c:v>125.99999999999712</c:v>
                </c:pt>
                <c:pt idx="1261">
                  <c:v>126.09999999999711</c:v>
                </c:pt>
                <c:pt idx="1262">
                  <c:v>126.1999999999971</c:v>
                </c:pt>
                <c:pt idx="1263">
                  <c:v>126.2999999999971</c:v>
                </c:pt>
                <c:pt idx="1264">
                  <c:v>126.39999999999709</c:v>
                </c:pt>
                <c:pt idx="1265">
                  <c:v>126.49999999999709</c:v>
                </c:pt>
                <c:pt idx="1266">
                  <c:v>126.59999999999708</c:v>
                </c:pt>
                <c:pt idx="1267">
                  <c:v>126.69999999999708</c:v>
                </c:pt>
                <c:pt idx="1268">
                  <c:v>126.79999999999707</c:v>
                </c:pt>
                <c:pt idx="1269">
                  <c:v>126.89999999999706</c:v>
                </c:pt>
                <c:pt idx="1270">
                  <c:v>126.99999999999706</c:v>
                </c:pt>
                <c:pt idx="1271">
                  <c:v>127.09999999999705</c:v>
                </c:pt>
                <c:pt idx="1272">
                  <c:v>127.19999999999705</c:v>
                </c:pt>
                <c:pt idx="1273">
                  <c:v>127.29999999999704</c:v>
                </c:pt>
                <c:pt idx="1274">
                  <c:v>127.39999999999704</c:v>
                </c:pt>
                <c:pt idx="1275">
                  <c:v>127.49999999999703</c:v>
                </c:pt>
                <c:pt idx="1276">
                  <c:v>127.59999999999702</c:v>
                </c:pt>
                <c:pt idx="1277">
                  <c:v>127.69999999999702</c:v>
                </c:pt>
                <c:pt idx="1278">
                  <c:v>127.79999999999701</c:v>
                </c:pt>
                <c:pt idx="1279">
                  <c:v>127.89999999999701</c:v>
                </c:pt>
                <c:pt idx="1280">
                  <c:v>127.999999999997</c:v>
                </c:pt>
                <c:pt idx="1281">
                  <c:v>128.09999999999701</c:v>
                </c:pt>
                <c:pt idx="1282">
                  <c:v>128.199999999997</c:v>
                </c:pt>
                <c:pt idx="1283">
                  <c:v>128.299999999997</c:v>
                </c:pt>
                <c:pt idx="1284">
                  <c:v>128.39999999999699</c:v>
                </c:pt>
                <c:pt idx="1285">
                  <c:v>128.49999999999699</c:v>
                </c:pt>
                <c:pt idx="1286">
                  <c:v>128.59999999999698</c:v>
                </c:pt>
                <c:pt idx="1287">
                  <c:v>128.69999999999698</c:v>
                </c:pt>
                <c:pt idx="1288">
                  <c:v>128.79999999999697</c:v>
                </c:pt>
                <c:pt idx="1289">
                  <c:v>128.89999999999696</c:v>
                </c:pt>
                <c:pt idx="1290">
                  <c:v>128.99999999999696</c:v>
                </c:pt>
                <c:pt idx="1291">
                  <c:v>129.09999999999695</c:v>
                </c:pt>
                <c:pt idx="1292">
                  <c:v>129.19999999999695</c:v>
                </c:pt>
                <c:pt idx="1293">
                  <c:v>129.29999999999694</c:v>
                </c:pt>
                <c:pt idx="1294">
                  <c:v>129.39999999999694</c:v>
                </c:pt>
                <c:pt idx="1295">
                  <c:v>129.49999999999693</c:v>
                </c:pt>
                <c:pt idx="1296">
                  <c:v>129.59999999999692</c:v>
                </c:pt>
                <c:pt idx="1297">
                  <c:v>129.69999999999692</c:v>
                </c:pt>
                <c:pt idx="1298">
                  <c:v>129.79999999999691</c:v>
                </c:pt>
                <c:pt idx="1299">
                  <c:v>129.89999999999691</c:v>
                </c:pt>
                <c:pt idx="1300">
                  <c:v>129.9999999999969</c:v>
                </c:pt>
                <c:pt idx="1301">
                  <c:v>130.0999999999969</c:v>
                </c:pt>
                <c:pt idx="1302">
                  <c:v>130.19999999999689</c:v>
                </c:pt>
                <c:pt idx="1303">
                  <c:v>130.29999999999688</c:v>
                </c:pt>
                <c:pt idx="1304">
                  <c:v>130.39999999999688</c:v>
                </c:pt>
                <c:pt idx="1305">
                  <c:v>130.49999999999687</c:v>
                </c:pt>
                <c:pt idx="1306">
                  <c:v>130.59999999999687</c:v>
                </c:pt>
                <c:pt idx="1307">
                  <c:v>130.69999999999686</c:v>
                </c:pt>
                <c:pt idx="1308">
                  <c:v>130.79999999999686</c:v>
                </c:pt>
                <c:pt idx="1309">
                  <c:v>130.89999999999685</c:v>
                </c:pt>
                <c:pt idx="1310">
                  <c:v>130.99999999999685</c:v>
                </c:pt>
                <c:pt idx="1311">
                  <c:v>131.09999999999684</c:v>
                </c:pt>
                <c:pt idx="1312">
                  <c:v>131.19999999999683</c:v>
                </c:pt>
                <c:pt idx="1313">
                  <c:v>131.29999999999683</c:v>
                </c:pt>
                <c:pt idx="1314">
                  <c:v>131.39999999999682</c:v>
                </c:pt>
                <c:pt idx="1315">
                  <c:v>131.49999999999682</c:v>
                </c:pt>
                <c:pt idx="1316">
                  <c:v>131.59999999999681</c:v>
                </c:pt>
                <c:pt idx="1317">
                  <c:v>131.69999999999681</c:v>
                </c:pt>
                <c:pt idx="1318">
                  <c:v>131.7999999999968</c:v>
                </c:pt>
                <c:pt idx="1319">
                  <c:v>131.89999999999679</c:v>
                </c:pt>
                <c:pt idx="1320">
                  <c:v>131.99999999999679</c:v>
                </c:pt>
                <c:pt idx="1321">
                  <c:v>132.09999999999678</c:v>
                </c:pt>
                <c:pt idx="1322">
                  <c:v>132.19999999999678</c:v>
                </c:pt>
                <c:pt idx="1323">
                  <c:v>132.29999999999677</c:v>
                </c:pt>
                <c:pt idx="1324">
                  <c:v>132.39999999999677</c:v>
                </c:pt>
                <c:pt idx="1325">
                  <c:v>132.49999999999676</c:v>
                </c:pt>
                <c:pt idx="1326">
                  <c:v>132.59999999999675</c:v>
                </c:pt>
                <c:pt idx="1327">
                  <c:v>132.69999999999675</c:v>
                </c:pt>
                <c:pt idx="1328">
                  <c:v>132.79999999999674</c:v>
                </c:pt>
                <c:pt idx="1329">
                  <c:v>132.89999999999674</c:v>
                </c:pt>
                <c:pt idx="1330">
                  <c:v>132.99999999999673</c:v>
                </c:pt>
                <c:pt idx="1331">
                  <c:v>133.09999999999673</c:v>
                </c:pt>
                <c:pt idx="1332">
                  <c:v>133.19999999999672</c:v>
                </c:pt>
                <c:pt idx="1333">
                  <c:v>133.29999999999671</c:v>
                </c:pt>
                <c:pt idx="1334">
                  <c:v>133.39999999999671</c:v>
                </c:pt>
                <c:pt idx="1335">
                  <c:v>133.4999999999967</c:v>
                </c:pt>
                <c:pt idx="1336">
                  <c:v>133.5999999999967</c:v>
                </c:pt>
                <c:pt idx="1337">
                  <c:v>133.69999999999669</c:v>
                </c:pt>
                <c:pt idx="1338">
                  <c:v>133.79999999999669</c:v>
                </c:pt>
                <c:pt idx="1339">
                  <c:v>133.89999999999668</c:v>
                </c:pt>
                <c:pt idx="1340">
                  <c:v>133.99999999999667</c:v>
                </c:pt>
                <c:pt idx="1341">
                  <c:v>134.09999999999667</c:v>
                </c:pt>
                <c:pt idx="1342">
                  <c:v>134.19999999999666</c:v>
                </c:pt>
                <c:pt idx="1343">
                  <c:v>134.29999999999666</c:v>
                </c:pt>
                <c:pt idx="1344">
                  <c:v>134.39999999999665</c:v>
                </c:pt>
                <c:pt idx="1345">
                  <c:v>134.49999999999665</c:v>
                </c:pt>
                <c:pt idx="1346">
                  <c:v>134.59999999999664</c:v>
                </c:pt>
                <c:pt idx="1347">
                  <c:v>134.69999999999663</c:v>
                </c:pt>
                <c:pt idx="1348">
                  <c:v>134.79999999999663</c:v>
                </c:pt>
                <c:pt idx="1349">
                  <c:v>134.89999999999662</c:v>
                </c:pt>
                <c:pt idx="1350">
                  <c:v>134.99999999999662</c:v>
                </c:pt>
                <c:pt idx="1351">
                  <c:v>135.09999999999661</c:v>
                </c:pt>
                <c:pt idx="1352">
                  <c:v>135.19999999999661</c:v>
                </c:pt>
                <c:pt idx="1353">
                  <c:v>135.2999999999966</c:v>
                </c:pt>
                <c:pt idx="1354">
                  <c:v>135.3999999999966</c:v>
                </c:pt>
                <c:pt idx="1355">
                  <c:v>135.49999999999659</c:v>
                </c:pt>
                <c:pt idx="1356">
                  <c:v>135.59999999999658</c:v>
                </c:pt>
                <c:pt idx="1357">
                  <c:v>135.69999999999658</c:v>
                </c:pt>
                <c:pt idx="1358">
                  <c:v>135.79999999999657</c:v>
                </c:pt>
                <c:pt idx="1359">
                  <c:v>135.89999999999657</c:v>
                </c:pt>
                <c:pt idx="1360">
                  <c:v>135.99999999999656</c:v>
                </c:pt>
                <c:pt idx="1361">
                  <c:v>136.09999999999656</c:v>
                </c:pt>
                <c:pt idx="1362">
                  <c:v>136.19999999999655</c:v>
                </c:pt>
                <c:pt idx="1363">
                  <c:v>136.29999999999654</c:v>
                </c:pt>
                <c:pt idx="1364">
                  <c:v>136.39999999999654</c:v>
                </c:pt>
                <c:pt idx="1365">
                  <c:v>136.49999999999653</c:v>
                </c:pt>
                <c:pt idx="1366">
                  <c:v>136.59999999999653</c:v>
                </c:pt>
                <c:pt idx="1367">
                  <c:v>136.69999999999652</c:v>
                </c:pt>
                <c:pt idx="1368">
                  <c:v>136.79999999999652</c:v>
                </c:pt>
                <c:pt idx="1369">
                  <c:v>136.89999999999651</c:v>
                </c:pt>
                <c:pt idx="1370">
                  <c:v>136.9999999999965</c:v>
                </c:pt>
                <c:pt idx="1371">
                  <c:v>137.0999999999965</c:v>
                </c:pt>
                <c:pt idx="1372">
                  <c:v>137.19999999999649</c:v>
                </c:pt>
                <c:pt idx="1373">
                  <c:v>137.29999999999649</c:v>
                </c:pt>
                <c:pt idx="1374">
                  <c:v>137.39999999999648</c:v>
                </c:pt>
                <c:pt idx="1375">
                  <c:v>137.49999999999648</c:v>
                </c:pt>
                <c:pt idx="1376">
                  <c:v>137.59999999999647</c:v>
                </c:pt>
                <c:pt idx="1377">
                  <c:v>137.69999999999646</c:v>
                </c:pt>
                <c:pt idx="1378">
                  <c:v>137.79999999999646</c:v>
                </c:pt>
                <c:pt idx="1379">
                  <c:v>137.89999999999645</c:v>
                </c:pt>
                <c:pt idx="1380">
                  <c:v>137.99999999999645</c:v>
                </c:pt>
                <c:pt idx="1381">
                  <c:v>138.09999999999644</c:v>
                </c:pt>
                <c:pt idx="1382">
                  <c:v>138.19999999999644</c:v>
                </c:pt>
                <c:pt idx="1383">
                  <c:v>138.29999999999643</c:v>
                </c:pt>
                <c:pt idx="1384">
                  <c:v>138.39999999999642</c:v>
                </c:pt>
                <c:pt idx="1385">
                  <c:v>138.49999999999642</c:v>
                </c:pt>
                <c:pt idx="1386">
                  <c:v>138.59999999999641</c:v>
                </c:pt>
                <c:pt idx="1387">
                  <c:v>138.69999999999641</c:v>
                </c:pt>
                <c:pt idx="1388">
                  <c:v>138.7999999999964</c:v>
                </c:pt>
                <c:pt idx="1389">
                  <c:v>138.8999999999964</c:v>
                </c:pt>
                <c:pt idx="1390">
                  <c:v>138.99999999999639</c:v>
                </c:pt>
                <c:pt idx="1391">
                  <c:v>139.09999999999638</c:v>
                </c:pt>
                <c:pt idx="1392">
                  <c:v>139.19999999999638</c:v>
                </c:pt>
                <c:pt idx="1393">
                  <c:v>139.29999999999637</c:v>
                </c:pt>
                <c:pt idx="1394">
                  <c:v>139.39999999999637</c:v>
                </c:pt>
                <c:pt idx="1395">
                  <c:v>139.49999999999636</c:v>
                </c:pt>
                <c:pt idx="1396">
                  <c:v>139.59999999999636</c:v>
                </c:pt>
                <c:pt idx="1397">
                  <c:v>139.69999999999635</c:v>
                </c:pt>
                <c:pt idx="1398">
                  <c:v>139.79999999999634</c:v>
                </c:pt>
                <c:pt idx="1399">
                  <c:v>139.89999999999634</c:v>
                </c:pt>
                <c:pt idx="1400">
                  <c:v>139.99999999999633</c:v>
                </c:pt>
                <c:pt idx="1401">
                  <c:v>140.09999999999633</c:v>
                </c:pt>
                <c:pt idx="1402">
                  <c:v>140.19999999999632</c:v>
                </c:pt>
                <c:pt idx="1403">
                  <c:v>140.29999999999632</c:v>
                </c:pt>
                <c:pt idx="1404">
                  <c:v>140.39999999999631</c:v>
                </c:pt>
                <c:pt idx="1405">
                  <c:v>140.49999999999631</c:v>
                </c:pt>
                <c:pt idx="1406">
                  <c:v>140.5999999999963</c:v>
                </c:pt>
                <c:pt idx="1407">
                  <c:v>140.69999999999629</c:v>
                </c:pt>
                <c:pt idx="1408">
                  <c:v>140.79999999999629</c:v>
                </c:pt>
                <c:pt idx="1409">
                  <c:v>140.89999999999628</c:v>
                </c:pt>
                <c:pt idx="1410">
                  <c:v>140.99999999999628</c:v>
                </c:pt>
                <c:pt idx="1411">
                  <c:v>141.09999999999627</c:v>
                </c:pt>
                <c:pt idx="1412">
                  <c:v>141.19999999999627</c:v>
                </c:pt>
                <c:pt idx="1413">
                  <c:v>141.29999999999626</c:v>
                </c:pt>
                <c:pt idx="1414">
                  <c:v>141.39999999999625</c:v>
                </c:pt>
                <c:pt idx="1415">
                  <c:v>141.49999999999625</c:v>
                </c:pt>
                <c:pt idx="1416">
                  <c:v>141.59999999999624</c:v>
                </c:pt>
                <c:pt idx="1417">
                  <c:v>141.69999999999624</c:v>
                </c:pt>
                <c:pt idx="1418">
                  <c:v>141.79999999999623</c:v>
                </c:pt>
                <c:pt idx="1419">
                  <c:v>141.89999999999623</c:v>
                </c:pt>
                <c:pt idx="1420">
                  <c:v>141.99999999999622</c:v>
                </c:pt>
                <c:pt idx="1421">
                  <c:v>142.09999999999621</c:v>
                </c:pt>
                <c:pt idx="1422">
                  <c:v>142.19999999999621</c:v>
                </c:pt>
                <c:pt idx="1423">
                  <c:v>142.2999999999962</c:v>
                </c:pt>
                <c:pt idx="1424">
                  <c:v>142.3999999999962</c:v>
                </c:pt>
                <c:pt idx="1425">
                  <c:v>142.49999999999619</c:v>
                </c:pt>
                <c:pt idx="1426">
                  <c:v>142.59999999999619</c:v>
                </c:pt>
                <c:pt idx="1427">
                  <c:v>142.69999999999618</c:v>
                </c:pt>
                <c:pt idx="1428">
                  <c:v>142.79999999999617</c:v>
                </c:pt>
                <c:pt idx="1429">
                  <c:v>142.89999999999617</c:v>
                </c:pt>
                <c:pt idx="1430">
                  <c:v>142.99999999999616</c:v>
                </c:pt>
                <c:pt idx="1431">
                  <c:v>143.09999999999616</c:v>
                </c:pt>
                <c:pt idx="1432">
                  <c:v>143.19999999999615</c:v>
                </c:pt>
                <c:pt idx="1433">
                  <c:v>143.29999999999615</c:v>
                </c:pt>
                <c:pt idx="1434">
                  <c:v>143.39999999999614</c:v>
                </c:pt>
                <c:pt idx="1435">
                  <c:v>143.49999999999613</c:v>
                </c:pt>
                <c:pt idx="1436">
                  <c:v>143.59999999999613</c:v>
                </c:pt>
                <c:pt idx="1437">
                  <c:v>143.69999999999612</c:v>
                </c:pt>
                <c:pt idx="1438">
                  <c:v>143.79999999999612</c:v>
                </c:pt>
                <c:pt idx="1439">
                  <c:v>143.89999999999611</c:v>
                </c:pt>
                <c:pt idx="1440">
                  <c:v>143.99999999999611</c:v>
                </c:pt>
                <c:pt idx="1441">
                  <c:v>144.0999999999961</c:v>
                </c:pt>
                <c:pt idx="1442">
                  <c:v>144.19999999999609</c:v>
                </c:pt>
                <c:pt idx="1443">
                  <c:v>144.29999999999609</c:v>
                </c:pt>
                <c:pt idx="1444">
                  <c:v>144.39999999999608</c:v>
                </c:pt>
                <c:pt idx="1445">
                  <c:v>144.49999999999608</c:v>
                </c:pt>
                <c:pt idx="1446">
                  <c:v>144.59999999999607</c:v>
                </c:pt>
                <c:pt idx="1447">
                  <c:v>144.69999999999607</c:v>
                </c:pt>
                <c:pt idx="1448">
                  <c:v>144.79999999999606</c:v>
                </c:pt>
                <c:pt idx="1449">
                  <c:v>144.89999999999606</c:v>
                </c:pt>
                <c:pt idx="1450">
                  <c:v>144.99999999999605</c:v>
                </c:pt>
                <c:pt idx="1451">
                  <c:v>145.09999999999604</c:v>
                </c:pt>
                <c:pt idx="1452">
                  <c:v>145.19999999999604</c:v>
                </c:pt>
                <c:pt idx="1453">
                  <c:v>145.29999999999603</c:v>
                </c:pt>
                <c:pt idx="1454">
                  <c:v>145.39999999999603</c:v>
                </c:pt>
                <c:pt idx="1455">
                  <c:v>145.49999999999602</c:v>
                </c:pt>
                <c:pt idx="1456">
                  <c:v>145.59999999999602</c:v>
                </c:pt>
                <c:pt idx="1457">
                  <c:v>145.69999999999601</c:v>
                </c:pt>
                <c:pt idx="1458">
                  <c:v>145.799999999996</c:v>
                </c:pt>
                <c:pt idx="1459">
                  <c:v>145.899999999996</c:v>
                </c:pt>
                <c:pt idx="1460">
                  <c:v>145.99999999999599</c:v>
                </c:pt>
                <c:pt idx="1461">
                  <c:v>146.09999999999599</c:v>
                </c:pt>
                <c:pt idx="1462">
                  <c:v>146.19999999999598</c:v>
                </c:pt>
                <c:pt idx="1463">
                  <c:v>146.29999999999598</c:v>
                </c:pt>
                <c:pt idx="1464">
                  <c:v>146.39999999999597</c:v>
                </c:pt>
                <c:pt idx="1465">
                  <c:v>146.49999999999596</c:v>
                </c:pt>
                <c:pt idx="1466">
                  <c:v>146.59999999999596</c:v>
                </c:pt>
                <c:pt idx="1467">
                  <c:v>146.69999999999595</c:v>
                </c:pt>
                <c:pt idx="1468">
                  <c:v>146.79999999999595</c:v>
                </c:pt>
                <c:pt idx="1469">
                  <c:v>146.89999999999594</c:v>
                </c:pt>
                <c:pt idx="1470">
                  <c:v>146.99999999999594</c:v>
                </c:pt>
                <c:pt idx="1471">
                  <c:v>147.09999999999593</c:v>
                </c:pt>
                <c:pt idx="1472">
                  <c:v>147.19999999999592</c:v>
                </c:pt>
                <c:pt idx="1473">
                  <c:v>147.29999999999592</c:v>
                </c:pt>
                <c:pt idx="1474">
                  <c:v>147.39999999999591</c:v>
                </c:pt>
                <c:pt idx="1475">
                  <c:v>147.49999999999591</c:v>
                </c:pt>
                <c:pt idx="1476">
                  <c:v>147.5999999999959</c:v>
                </c:pt>
                <c:pt idx="1477">
                  <c:v>147.6999999999959</c:v>
                </c:pt>
                <c:pt idx="1478">
                  <c:v>147.79999999999589</c:v>
                </c:pt>
                <c:pt idx="1479">
                  <c:v>147.89999999999588</c:v>
                </c:pt>
                <c:pt idx="1480">
                  <c:v>147.99999999999588</c:v>
                </c:pt>
                <c:pt idx="1481">
                  <c:v>148.09999999999587</c:v>
                </c:pt>
                <c:pt idx="1482">
                  <c:v>148.19999999999587</c:v>
                </c:pt>
                <c:pt idx="1483">
                  <c:v>148.29999999999586</c:v>
                </c:pt>
                <c:pt idx="1484">
                  <c:v>148.39999999999586</c:v>
                </c:pt>
                <c:pt idx="1485">
                  <c:v>148.49999999999585</c:v>
                </c:pt>
                <c:pt idx="1486">
                  <c:v>148.59999999999584</c:v>
                </c:pt>
                <c:pt idx="1487">
                  <c:v>148.69999999999584</c:v>
                </c:pt>
                <c:pt idx="1488">
                  <c:v>148.79999999999583</c:v>
                </c:pt>
                <c:pt idx="1489">
                  <c:v>148.89999999999583</c:v>
                </c:pt>
                <c:pt idx="1490">
                  <c:v>148.99999999999582</c:v>
                </c:pt>
                <c:pt idx="1491">
                  <c:v>149.09999999999582</c:v>
                </c:pt>
                <c:pt idx="1492">
                  <c:v>149.19999999999581</c:v>
                </c:pt>
                <c:pt idx="1493">
                  <c:v>149.2999999999958</c:v>
                </c:pt>
                <c:pt idx="1494">
                  <c:v>149.3999999999958</c:v>
                </c:pt>
                <c:pt idx="1495">
                  <c:v>149.49999999999579</c:v>
                </c:pt>
                <c:pt idx="1496">
                  <c:v>149.59999999999579</c:v>
                </c:pt>
                <c:pt idx="1497">
                  <c:v>149.69999999999578</c:v>
                </c:pt>
                <c:pt idx="1498">
                  <c:v>149.79999999999578</c:v>
                </c:pt>
                <c:pt idx="1499">
                  <c:v>149.89999999999577</c:v>
                </c:pt>
                <c:pt idx="1500">
                  <c:v>149.99999999999577</c:v>
                </c:pt>
              </c:numCache>
            </c:numRef>
          </c:xVal>
          <c:yVal>
            <c:numRef>
              <c:f>'TR and PB'!$E$1:$E$1501</c:f>
              <c:numCache>
                <c:formatCode>General</c:formatCode>
                <c:ptCount val="1501"/>
                <c:pt idx="0">
                  <c:v>0</c:v>
                </c:pt>
                <c:pt idx="1">
                  <c:v>0.50234716472792518</c:v>
                </c:pt>
                <c:pt idx="2">
                  <c:v>1.0043773578294386</c:v>
                </c:pt>
                <c:pt idx="3">
                  <c:v>1.505773807681273</c:v>
                </c:pt>
                <c:pt idx="4">
                  <c:v>2.0062201425402466</c:v>
                </c:pt>
                <c:pt idx="5">
                  <c:v>2.5054005901678971</c:v>
                </c:pt>
                <c:pt idx="6">
                  <c:v>3.0030001770768293</c:v>
                </c:pt>
                <c:pt idx="7">
                  <c:v>3.4987049272730713</c:v>
                </c:pt>
                <c:pt idx="8">
                  <c:v>3.9922020603690305</c:v>
                </c:pt>
                <c:pt idx="9">
                  <c:v>4.4831801889420442</c:v>
                </c:pt>
                <c:pt idx="10">
                  <c:v>4.9713295150139931</c:v>
                </c:pt>
                <c:pt idx="11">
                  <c:v>5.4563420255280102</c:v>
                </c:pt>
                <c:pt idx="12">
                  <c:v>5.937911686698933</c:v>
                </c:pt>
                <c:pt idx="13">
                  <c:v>6.4157346371148734</c:v>
                </c:pt>
                <c:pt idx="14">
                  <c:v>6.8895093794680635</c:v>
                </c:pt>
                <c:pt idx="15">
                  <c:v>7.3589369707939936</c:v>
                </c:pt>
                <c:pt idx="16">
                  <c:v>7.8237212110988104</c:v>
                </c:pt>
                <c:pt idx="17">
                  <c:v>8.2835688302559483</c:v>
                </c:pt>
                <c:pt idx="18">
                  <c:v>8.7381896730540731</c:v>
                </c:pt>
                <c:pt idx="19">
                  <c:v>9.1872968822795649</c:v>
                </c:pt>
                <c:pt idx="20">
                  <c:v>9.6306070797180414</c:v>
                </c:pt>
                <c:pt idx="21">
                  <c:v>10.067840544960681</c:v>
                </c:pt>
                <c:pt idx="22">
                  <c:v>10.498721391902555</c:v>
                </c:pt>
                <c:pt idx="23">
                  <c:v>10.922977742821574</c:v>
                </c:pt>
                <c:pt idx="24">
                  <c:v>11.340341899928225</c:v>
                </c:pt>
                <c:pt idx="25">
                  <c:v>11.750550514277842</c:v>
                </c:pt>
                <c:pt idx="26">
                  <c:v>12.153344751938867</c:v>
                </c:pt>
                <c:pt idx="27">
                  <c:v>12.548470457312165</c:v>
                </c:pt>
                <c:pt idx="28">
                  <c:v>12.935678313498467</c:v>
                </c:pt>
                <c:pt idx="29">
                  <c:v>13.31472399961263</c:v>
                </c:pt>
                <c:pt idx="30">
                  <c:v>13.685368344945534</c:v>
                </c:pt>
                <c:pt idx="31">
                  <c:v>14.04737747987631</c:v>
                </c:pt>
                <c:pt idx="32">
                  <c:v>14.400522983439673</c:v>
                </c:pt>
                <c:pt idx="33">
                  <c:v>14.744582027455266</c:v>
                </c:pt>
                <c:pt idx="34">
                  <c:v>15.079337517128053</c:v>
                </c:pt>
                <c:pt idx="35">
                  <c:v>15.404578228031058</c:v>
                </c:pt>
                <c:pt idx="36">
                  <c:v>15.720098939384016</c:v>
                </c:pt>
                <c:pt idx="37">
                  <c:v>16.025700563543825</c:v>
                </c:pt>
                <c:pt idx="38">
                  <c:v>16.321190271625117</c:v>
                </c:pt>
                <c:pt idx="39">
                  <c:v>16.606381615171657</c:v>
                </c:pt>
                <c:pt idx="40">
                  <c:v>16.881094643801802</c:v>
                </c:pt>
                <c:pt idx="41">
                  <c:v>17.145156018753863</c:v>
                </c:pt>
                <c:pt idx="42">
                  <c:v>17.398399122259548</c:v>
                </c:pt>
                <c:pt idx="43">
                  <c:v>17.640664162676675</c:v>
                </c:pt>
                <c:pt idx="44">
                  <c:v>17.871798275314703</c:v>
                </c:pt>
                <c:pt idx="45">
                  <c:v>18.091655618889455</c:v>
                </c:pt>
                <c:pt idx="46">
                  <c:v>18.300097467546266</c:v>
                </c:pt>
                <c:pt idx="47">
                  <c:v>18.496992298393348</c:v>
                </c:pt>
                <c:pt idx="48">
                  <c:v>18.682215874490304</c:v>
                </c:pt>
                <c:pt idx="49">
                  <c:v>18.855651323239282</c:v>
                </c:pt>
                <c:pt idx="50">
                  <c:v>19.017189210129398</c:v>
                </c:pt>
                <c:pt idx="51">
                  <c:v>19.166727607787841</c:v>
                </c:pt>
                <c:pt idx="52">
                  <c:v>19.304172160294168</c:v>
                </c:pt>
                <c:pt idx="53">
                  <c:v>19.429436142717069</c:v>
                </c:pt>
                <c:pt idx="54">
                  <c:v>19.542440515836212</c:v>
                </c:pt>
                <c:pt idx="55">
                  <c:v>19.64311397601448</c:v>
                </c:pt>
                <c:pt idx="56">
                  <c:v>19.731393000189236</c:v>
                </c:pt>
                <c:pt idx="57">
                  <c:v>19.807221885954188</c:v>
                </c:pt>
                <c:pt idx="58">
                  <c:v>19.870552786706554</c:v>
                </c:pt>
                <c:pt idx="59">
                  <c:v>19.921345741837374</c:v>
                </c:pt>
                <c:pt idx="60">
                  <c:v>19.959568701945887</c:v>
                </c:pt>
                <c:pt idx="61">
                  <c:v>19.985197549062136</c:v>
                </c:pt>
                <c:pt idx="62">
                  <c:v>19.998216111864917</c:v>
                </c:pt>
                <c:pt idx="63">
                  <c:v>19.998616175885605</c:v>
                </c:pt>
                <c:pt idx="64">
                  <c:v>19.98639748869132</c:v>
                </c:pt>
                <c:pt idx="65">
                  <c:v>19.961567760044197</c:v>
                </c:pt>
                <c:pt idx="66">
                  <c:v>19.92414265703669</c:v>
                </c:pt>
                <c:pt idx="67">
                  <c:v>19.874145794205926</c:v>
                </c:pt>
                <c:pt idx="68">
                  <c:v>19.811608718633352</c:v>
                </c:pt>
                <c:pt idx="69">
                  <c:v>19.736570890039161</c:v>
                </c:pt>
                <c:pt idx="70">
                  <c:v>19.64907965588392</c:v>
                </c:pt>
                <c:pt idx="71">
                  <c:v>19.549190221493209</c:v>
                </c:pt>
                <c:pt idx="72">
                  <c:v>19.436965615224118</c:v>
                </c:pt>
                <c:pt idx="73">
                  <c:v>19.312476648695529</c:v>
                </c:pt>
                <c:pt idx="74">
                  <c:v>19.175801872107304</c:v>
                </c:pt>
                <c:pt idx="75">
                  <c:v>19.027027524676587</c:v>
                </c:pt>
                <c:pt idx="76">
                  <c:v>18.866247480222501</c:v>
                </c:pt>
                <c:pt idx="77">
                  <c:v>18.693563187933496</c:v>
                </c:pt>
                <c:pt idx="78">
                  <c:v>18.509083608354846</c:v>
                </c:pt>
                <c:pt idx="79">
                  <c:v>18.312925144636562</c:v>
                </c:pt>
                <c:pt idx="80">
                  <c:v>18.105211569085235</c:v>
                </c:pt>
                <c:pt idx="81">
                  <c:v>17.886073945065977</c:v>
                </c:pt>
                <c:pt idx="82">
                  <c:v>17.655650544303946</c:v>
                </c:pt>
                <c:pt idx="83">
                  <c:v>17.414086759637456</c:v>
                </c:pt>
                <c:pt idx="84">
                  <c:v>17.161535013277856</c:v>
                </c:pt>
                <c:pt idx="85">
                  <c:v>16.898154660633956</c:v>
                </c:pt>
                <c:pt idx="86">
                  <c:v>16.624111889761739</c:v>
                </c:pt>
                <c:pt idx="87">
                  <c:v>16.339579616502864</c:v>
                </c:pt>
                <c:pt idx="88">
                  <c:v>16.044737375377981</c:v>
                </c:pt>
                <c:pt idx="89">
                  <c:v>15.739771206303844</c:v>
                </c:pt>
                <c:pt idx="90">
                  <c:v>15.424873537205597</c:v>
                </c:pt>
                <c:pt idx="91">
                  <c:v>15.100243062598372</c:v>
                </c:pt>
                <c:pt idx="92">
                  <c:v>14.766084618214803</c:v>
                </c:pt>
                <c:pt idx="93">
                  <c:v>14.422609051757499</c:v>
                </c:pt>
                <c:pt idx="94">
                  <c:v>14.070033089858109</c:v>
                </c:pt>
                <c:pt idx="95">
                  <c:v>13.708579201326899</c:v>
                </c:pt>
                <c:pt idx="96">
                  <c:v>13.338475456779106</c:v>
                </c:pt>
                <c:pt idx="97">
                  <c:v>12.959955384726658</c:v>
                </c:pt>
                <c:pt idx="98">
                  <c:v>12.573257824226074</c:v>
                </c:pt>
                <c:pt idx="99">
                  <c:v>12.178626774175497</c:v>
                </c:pt>
                <c:pt idx="100">
                  <c:v>11.776311239355977</c:v>
                </c:pt>
                <c:pt idx="101">
                  <c:v>11.366565073314154</c:v>
                </c:pt>
                <c:pt idx="102">
                  <c:v>10.949646818185387</c:v>
                </c:pt>
                <c:pt idx="103">
                  <c:v>10.525819541558567</c:v>
                </c:pt>
                <c:pt idx="104">
                  <c:v>10.095350670485379</c:v>
                </c:pt>
                <c:pt idx="105">
                  <c:v>9.6585118227388929</c:v>
                </c:pt>
                <c:pt idx="106">
                  <c:v>9.2155786354278018</c:v>
                </c:pt>
                <c:pt idx="107">
                  <c:v>8.7668305910746103</c:v>
                </c:pt>
                <c:pt idx="108">
                  <c:v>8.3125508412674147</c:v>
                </c:pt>
                <c:pt idx="109">
                  <c:v>7.8530260279965693</c:v>
                </c:pt>
                <c:pt idx="110">
                  <c:v>7.388546102788955</c:v>
                </c:pt>
                <c:pt idx="111">
                  <c:v>6.9194041437540248</c:v>
                </c:pt>
                <c:pt idx="112">
                  <c:v>6.4458961706570133</c:v>
                </c:pt>
                <c:pt idx="113">
                  <c:v>5.9683209581360561</c:v>
                </c:pt>
                <c:pt idx="114">
                  <c:v>5.4869798471809519</c:v>
                </c:pt>
                <c:pt idx="115">
                  <c:v>5.0021765549926958</c:v>
                </c:pt>
                <c:pt idx="116">
                  <c:v>4.5142169833436165</c:v>
                </c:pt>
                <c:pt idx="117">
                  <c:v>4.0234090255590953</c:v>
                </c:pt>
                <c:pt idx="118">
                  <c:v>3.5300623722426976</c:v>
                </c:pt>
                <c:pt idx="119">
                  <c:v>3.0344883158671618</c:v>
                </c:pt>
                <c:pt idx="120">
                  <c:v>2.5369995543547361</c:v>
                </c:pt>
                <c:pt idx="121">
                  <c:v>2.0379099937706369</c:v>
                </c:pt>
                <c:pt idx="122">
                  <c:v>1.5375345502542617</c:v>
                </c:pt>
                <c:pt idx="123">
                  <c:v>1.0361889513129581</c:v>
                </c:pt>
                <c:pt idx="124">
                  <c:v>0.53418953660393687</c:v>
                </c:pt>
                <c:pt idx="125">
                  <c:v>3.1853058329869795E-2</c:v>
                </c:pt>
                <c:pt idx="126">
                  <c:v>0.47050351862576545</c:v>
                </c:pt>
                <c:pt idx="127">
                  <c:v>0.97256321669762724</c:v>
                </c:pt>
                <c:pt idx="128">
                  <c:v>1.4740092456453653</c:v>
                </c:pt>
                <c:pt idx="129">
                  <c:v>1.9745252024423299</c:v>
                </c:pt>
                <c:pt idx="130">
                  <c:v>2.4737952709199047</c:v>
                </c:pt>
                <c:pt idx="131">
                  <c:v>2.9715044210416299</c:v>
                </c:pt>
                <c:pt idx="132">
                  <c:v>3.4673386076812047</c:v>
                </c:pt>
                <c:pt idx="133">
                  <c:v>3.9609849687790804</c:v>
                </c:pt>
                <c:pt idx="134">
                  <c:v>4.4521320227525099</c:v>
                </c:pt>
                <c:pt idx="135">
                  <c:v>4.9404698650346281</c:v>
                </c:pt>
                <c:pt idx="136">
                  <c:v>5.4256903636183793</c:v>
                </c:pt>
                <c:pt idx="137">
                  <c:v>5.9074873534820336</c:v>
                </c:pt>
                <c:pt idx="138">
                  <c:v>6.385556829773579</c:v>
                </c:pt>
                <c:pt idx="139">
                  <c:v>6.8595971396320312</c:v>
                </c:pt>
                <c:pt idx="140">
                  <c:v>7.3293091725247814</c:v>
                </c:pt>
                <c:pt idx="141">
                  <c:v>7.794396548980691</c:v>
                </c:pt>
                <c:pt idx="142">
                  <c:v>8.2545658075999828</c:v>
                </c:pt>
                <c:pt idx="143">
                  <c:v>8.7095265902228451</c:v>
                </c:pt>
                <c:pt idx="144">
                  <c:v>9.1589918251400224</c:v>
                </c:pt>
                <c:pt idx="145">
                  <c:v>9.6026779082296425</c:v>
                </c:pt>
                <c:pt idx="146">
                  <c:v>10.040304881906112</c:v>
                </c:pt>
                <c:pt idx="147">
                  <c:v>10.471596611768051</c:v>
                </c:pt>
                <c:pt idx="148">
                  <c:v>10.896280960833971</c:v>
                </c:pt>
                <c:pt idx="149">
                  <c:v>11.314089961255565</c:v>
                </c:pt>
                <c:pt idx="150">
                  <c:v>11.724759983400405</c:v>
                </c:pt>
                <c:pt idx="151">
                  <c:v>12.128031902197254</c:v>
                </c:pt>
                <c:pt idx="152">
                  <c:v>12.52365126063917</c:v>
                </c:pt>
                <c:pt idx="153">
                  <c:v>12.91136843034106</c:v>
                </c:pt>
                <c:pt idx="154">
                  <c:v>13.290938769050527</c:v>
                </c:pt>
                <c:pt idx="155">
                  <c:v>13.662122775012515</c:v>
                </c:pt>
                <c:pt idx="156">
                  <c:v>14.024686238090426</c:v>
                </c:pt>
                <c:pt idx="157">
                  <c:v>14.378400387548327</c:v>
                </c:pt>
                <c:pt idx="158">
                  <c:v>14.723042036400981</c:v>
                </c:pt>
                <c:pt idx="159">
                  <c:v>15.058393722240652</c:v>
                </c:pt>
                <c:pt idx="160">
                  <c:v>15.384243844451763</c:v>
                </c:pt>
                <c:pt idx="161">
                  <c:v>15.700386797726978</c:v>
                </c:pt>
                <c:pt idx="162">
                  <c:v>16.006623101800219</c:v>
                </c:pt>
                <c:pt idx="163">
                  <c:v>16.302759527315004</c:v>
                </c:pt>
                <c:pt idx="164">
                  <c:v>16.588609217748552</c:v>
                </c:pt>
                <c:pt idx="165">
                  <c:v>16.863991807314719</c:v>
                </c:pt>
                <c:pt idx="166">
                  <c:v>17.128733534771396</c:v>
                </c:pt>
                <c:pt idx="167">
                  <c:v>17.382667353060661</c:v>
                </c:pt>
                <c:pt idx="168">
                  <c:v>17.62563303471228</c:v>
                </c:pt>
                <c:pt idx="169">
                  <c:v>17.857477272944244</c:v>
                </c:pt>
                <c:pt idx="170">
                  <c:v>18.078053778396473</c:v>
                </c:pt>
                <c:pt idx="171">
                  <c:v>18.287223371436649</c:v>
                </c:pt>
                <c:pt idx="172">
                  <c:v>18.484854069979956</c:v>
                </c:pt>
                <c:pt idx="173">
                  <c:v>18.670821172767312</c:v>
                </c:pt>
                <c:pt idx="174">
                  <c:v>18.845007338049459</c:v>
                </c:pt>
                <c:pt idx="175">
                  <c:v>19.007302657627498</c:v>
                </c:pt>
                <c:pt idx="176">
                  <c:v>19.15760472620282</c:v>
                </c:pt>
                <c:pt idx="177">
                  <c:v>19.295818705992957</c:v>
                </c:pt>
                <c:pt idx="178">
                  <c:v>19.421857386572455</c:v>
                </c:pt>
                <c:pt idx="179">
                  <c:v>19.535641239900979</c:v>
                </c:pt>
                <c:pt idx="180">
                  <c:v>19.63709847050405</c:v>
                </c:pt>
                <c:pt idx="181">
                  <c:v>19.726165060774612</c:v>
                </c:pt>
                <c:pt idx="182">
                  <c:v>19.802784811366958</c:v>
                </c:pt>
                <c:pt idx="183">
                  <c:v>19.866909376657443</c:v>
                </c:pt>
                <c:pt idx="184">
                  <c:v>19.918498295249695</c:v>
                </c:pt>
                <c:pt idx="185">
                  <c:v>19.957519015504964</c:v>
                </c:pt>
                <c:pt idx="186">
                  <c:v>19.983946916081617</c:v>
                </c:pt>
                <c:pt idx="187">
                  <c:v>19.997765321470723</c:v>
                </c:pt>
                <c:pt idx="188">
                  <c:v>19.998965512518012</c:v>
                </c:pt>
                <c:pt idx="189">
                  <c:v>19.987546731925466</c:v>
                </c:pt>
                <c:pt idx="190">
                  <c:v>19.963516184729187</c:v>
                </c:pt>
                <c:pt idx="191">
                  <c:v>19.926889033753142</c:v>
                </c:pt>
                <c:pt idx="192">
                  <c:v>19.877688390041705</c:v>
                </c:pt>
                <c:pt idx="193">
                  <c:v>19.815945298277029</c:v>
                </c:pt>
                <c:pt idx="194">
                  <c:v>19.74169871719042</c:v>
                </c:pt>
                <c:pt idx="195">
                  <c:v>19.654995494980131</c:v>
                </c:pt>
                <c:pt idx="196">
                  <c:v>19.555890339751013</c:v>
                </c:pt>
                <c:pt idx="197">
                  <c:v>19.444445784994723</c:v>
                </c:pt>
                <c:pt idx="198">
                  <c:v>19.32073215013229</c:v>
                </c:pt>
                <c:pt idx="199">
                  <c:v>19.184827496143861</c:v>
                </c:pt>
                <c:pt idx="200">
                  <c:v>19.036817576313688</c:v>
                </c:pt>
                <c:pt idx="201">
                  <c:v>18.876795782121427</c:v>
                </c:pt>
                <c:pt idx="202">
                  <c:v>18.704863084313853</c:v>
                </c:pt>
                <c:pt idx="203">
                  <c:v>18.521127969194243</c:v>
                </c:pt>
                <c:pt idx="204">
                  <c:v>18.325706370169513</c:v>
                </c:pt>
                <c:pt idx="205">
                  <c:v>18.118721594598465</c:v>
                </c:pt>
                <c:pt idx="206">
                  <c:v>17.900304245987122</c:v>
                </c:pt>
                <c:pt idx="207">
                  <c:v>17.670592141580372</c:v>
                </c:pt>
                <c:pt idx="208">
                  <c:v>17.429730225401915</c:v>
                </c:pt>
                <c:pt idx="209">
                  <c:v>17.177870476797242</c:v>
                </c:pt>
                <c:pt idx="210">
                  <c:v>16.91517181453758</c:v>
                </c:pt>
                <c:pt idx="211">
                  <c:v>16.641799996545085</c:v>
                </c:pt>
                <c:pt idx="212">
                  <c:v>16.357927515302752</c:v>
                </c:pt>
                <c:pt idx="213">
                  <c:v>16.063733489014865</c:v>
                </c:pt>
                <c:pt idx="214">
                  <c:v>15.759403548586771</c:v>
                </c:pt>
                <c:pt idx="215">
                  <c:v>15.44512972049529</c:v>
                </c:pt>
                <c:pt idx="216">
                  <c:v>15.121110305623622</c:v>
                </c:pt>
                <c:pt idx="217">
                  <c:v>14.787549754137162</c:v>
                </c:pt>
                <c:pt idx="218">
                  <c:v>14.444658536479334</c:v>
                </c:pt>
                <c:pt idx="219">
                  <c:v>14.09265301056867</c:v>
                </c:pt>
                <c:pt idx="220">
                  <c:v>13.731755285281041</c:v>
                </c:pt>
                <c:pt idx="221">
                  <c:v>13.362193080303122</c:v>
                </c:pt>
                <c:pt idx="222">
                  <c:v>12.984199582445539</c:v>
                </c:pt>
                <c:pt idx="223">
                  <c:v>12.598013298506372</c:v>
                </c:pt>
                <c:pt idx="224">
                  <c:v>12.203877904777887</c:v>
                </c:pt>
                <c:pt idx="225">
                  <c:v>11.802042093291297</c:v>
                </c:pt>
                <c:pt idx="226">
                  <c:v>11.392759414896807</c:v>
                </c:pt>
                <c:pt idx="227">
                  <c:v>10.976288119277791</c:v>
                </c:pt>
                <c:pt idx="228">
                  <c:v>10.55289099200008</c:v>
                </c:pt>
                <c:pt idx="229">
                  <c:v>10.122835188699202</c:v>
                </c:pt>
                <c:pt idx="230">
                  <c:v>9.6863920665102103</c:v>
                </c:pt>
                <c:pt idx="231">
                  <c:v>9.2438370128463934</c:v>
                </c:pt>
                <c:pt idx="232">
                  <c:v>8.7954492716350643</c:v>
                </c:pt>
                <c:pt idx="233">
                  <c:v>8.3415117671197816</c:v>
                </c:pt>
                <c:pt idx="234">
                  <c:v>7.8823109253405477</c:v>
                </c:pt>
                <c:pt idx="235">
                  <c:v>7.4181364934043126</c:v>
                </c:pt>
                <c:pt idx="236">
                  <c:v>6.9492813566600171</c:v>
                </c:pt>
                <c:pt idx="237">
                  <c:v>6.4760413538934287</c:v>
                </c:pt>
                <c:pt idx="238">
                  <c:v>5.9987150906584157</c:v>
                </c:pt>
                <c:pt idx="239">
                  <c:v>5.5176037508624649</c:v>
                </c:pt>
                <c:pt idx="240">
                  <c:v>5.0330109067252655</c:v>
                </c:pt>
                <c:pt idx="241">
                  <c:v>4.5452423272304125</c:v>
                </c:pt>
                <c:pt idx="242">
                  <c:v>4.0546057851908186</c:v>
                </c:pt>
                <c:pt idx="243">
                  <c:v>3.5614108630499142</c:v>
                </c:pt>
                <c:pt idx="244">
                  <c:v>3.0659687575409262</c:v>
                </c:pt>
                <c:pt idx="245">
                  <c:v>2.5685920833275815</c:v>
                </c:pt>
                <c:pt idx="246">
                  <c:v>2.0695946757501282</c:v>
                </c:pt>
                <c:pt idx="247">
                  <c:v>1.5692913928011265</c:v>
                </c:pt>
                <c:pt idx="248">
                  <c:v>1.0679979164559539</c:v>
                </c:pt>
                <c:pt idx="249">
                  <c:v>0.56603055348347731</c:v>
                </c:pt>
                <c:pt idx="250">
                  <c:v>6.3706035862315727E-2</c:v>
                </c:pt>
                <c:pt idx="251">
                  <c:v>0.43865867907101835</c:v>
                </c:pt>
                <c:pt idx="252">
                  <c:v>0.94074660861626314</c:v>
                </c:pt>
                <c:pt idx="253">
                  <c:v>1.4422409447195392</c:v>
                </c:pt>
                <c:pt idx="254">
                  <c:v>1.9428252538732795</c:v>
                </c:pt>
                <c:pt idx="255">
                  <c:v>2.4421836767798322</c:v>
                </c:pt>
                <c:pt idx="256">
                  <c:v>2.9400011276527622</c:v>
                </c:pt>
                <c:pt idx="257">
                  <c:v>3.4359634930299916</c:v>
                </c:pt>
                <c:pt idx="258">
                  <c:v>3.9297578299736053</c:v>
                </c:pt>
                <c:pt idx="259">
                  <c:v>4.4210725635308936</c:v>
                </c:pt>
                <c:pt idx="260">
                  <c:v>4.9095976833323149</c:v>
                </c:pt>
                <c:pt idx="261">
                  <c:v>5.3950249392022149</c:v>
                </c:pt>
                <c:pt idx="262">
                  <c:v>5.8770480356589028</c:v>
                </c:pt>
                <c:pt idx="263">
                  <c:v>6.3553628251813388</c:v>
                </c:pt>
                <c:pt idx="264">
                  <c:v>6.8296675001205189</c:v>
                </c:pt>
                <c:pt idx="265">
                  <c:v>7.2996627831344396</c:v>
                </c:pt>
                <c:pt idx="266">
                  <c:v>7.7650521160264221</c:v>
                </c:pt>
                <c:pt idx="267">
                  <c:v>8.2255418468678574</c:v>
                </c:pt>
                <c:pt idx="268">
                  <c:v>8.680841415286995</c:v>
                </c:pt>
                <c:pt idx="269">
                  <c:v>9.130663535807102</c:v>
                </c:pt>
                <c:pt idx="270">
                  <c:v>9.5747243791181891</c:v>
                </c:pt>
                <c:pt idx="271">
                  <c:v>10.012743751167994</c:v>
                </c:pt>
                <c:pt idx="272">
                  <c:v>10.444445269959148</c:v>
                </c:pt>
                <c:pt idx="273">
                  <c:v>10.869556539941055</c:v>
                </c:pt>
                <c:pt idx="274">
                  <c:v>11.287809323886293</c:v>
                </c:pt>
                <c:pt idx="275">
                  <c:v>11.698939712143378</c:v>
                </c:pt>
                <c:pt idx="276">
                  <c:v>12.102688289158712</c:v>
                </c:pt>
                <c:pt idx="277">
                  <c:v>12.498800297162967</c:v>
                </c:pt>
                <c:pt idx="278">
                  <c:v>12.887025796918424</c:v>
                </c:pt>
                <c:pt idx="279">
                  <c:v>13.267119825425969</c:v>
                </c:pt>
                <c:pt idx="280">
                  <c:v>13.638842550492118</c:v>
                </c:pt>
                <c:pt idx="281">
                  <c:v>14.001959422058652</c:v>
                </c:pt>
                <c:pt idx="282">
                  <c:v>14.356241320199253</c:v>
                </c:pt>
                <c:pt idx="283">
                  <c:v>14.701464699689938</c:v>
                </c:pt>
                <c:pt idx="284">
                  <c:v>15.037411731061853</c:v>
                </c:pt>
                <c:pt idx="285">
                  <c:v>15.363870438047593</c:v>
                </c:pt>
                <c:pt idx="286">
                  <c:v>15.680634831334237</c:v>
                </c:pt>
                <c:pt idx="287">
                  <c:v>15.987505038538737</c:v>
                </c:pt>
                <c:pt idx="288">
                  <c:v>16.284287430323655</c:v>
                </c:pt>
                <c:pt idx="289">
                  <c:v>16.570794742573614</c:v>
                </c:pt>
                <c:pt idx="290">
                  <c:v>16.84684619455544</c:v>
                </c:pt>
                <c:pt idx="291">
                  <c:v>17.112267602987423</c:v>
                </c:pt>
                <c:pt idx="292">
                  <c:v>17.366891491945712</c:v>
                </c:pt>
                <c:pt idx="293">
                  <c:v>17.61055719853843</c:v>
                </c:pt>
                <c:pt idx="294">
                  <c:v>17.843110974280982</c:v>
                </c:pt>
                <c:pt idx="295">
                  <c:v>18.064406082108444</c:v>
                </c:pt>
                <c:pt idx="296">
                  <c:v>18.274302888963891</c:v>
                </c:pt>
                <c:pt idx="297">
                  <c:v>18.472668953904254</c:v>
                </c:pt>
                <c:pt idx="298">
                  <c:v>18.659379111668059</c:v>
                </c:pt>
                <c:pt idx="299">
                  <c:v>18.83431555165232</c:v>
                </c:pt>
                <c:pt idx="300">
                  <c:v>18.997367892248889</c:v>
                </c:pt>
                <c:pt idx="301">
                  <c:v>19.148433250493106</c:v>
                </c:pt>
                <c:pt idx="302">
                  <c:v>19.287416306981072</c:v>
                </c:pt>
                <c:pt idx="303">
                  <c:v>19.414229366014361</c:v>
                </c:pt>
                <c:pt idx="304">
                  <c:v>19.528792410934393</c:v>
                </c:pt>
                <c:pt idx="305">
                  <c:v>19.631033154611419</c:v>
                </c:pt>
                <c:pt idx="306">
                  <c:v>19.720887085056358</c:v>
                </c:pt>
                <c:pt idx="307">
                  <c:v>19.798297506126623</c:v>
                </c:pt>
                <c:pt idx="308">
                  <c:v>19.863215573300369</c:v>
                </c:pt>
                <c:pt idx="309">
                  <c:v>19.91560032449642</c:v>
                </c:pt>
                <c:pt idx="310">
                  <c:v>19.955418705920611</c:v>
                </c:pt>
                <c:pt idx="311">
                  <c:v>19.982645592922083</c:v>
                </c:pt>
                <c:pt idx="312">
                  <c:v>19.997263805846487</c:v>
                </c:pt>
                <c:pt idx="313">
                  <c:v>19.99926412087601</c:v>
                </c:pt>
                <c:pt idx="314">
                  <c:v>19.988645275849436</c:v>
                </c:pt>
                <c:pt idx="315">
                  <c:v>19.965413971058545</c:v>
                </c:pt>
                <c:pt idx="316">
                  <c:v>19.929584865020352</c:v>
                </c:pt>
                <c:pt idx="317">
                  <c:v>19.881180565227872</c:v>
                </c:pt>
                <c:pt idx="318">
                  <c:v>19.820231613885195</c:v>
                </c:pt>
                <c:pt idx="319">
                  <c:v>19.746776468635932</c:v>
                </c:pt>
                <c:pt idx="320">
                  <c:v>19.660861478297203</c:v>
                </c:pt>
                <c:pt idx="321">
                  <c:v>19.56254085361433</c:v>
                </c:pt>
                <c:pt idx="322">
                  <c:v>19.451876633054948</c:v>
                </c:pt>
                <c:pt idx="323">
                  <c:v>19.328938643663847</c:v>
                </c:pt>
                <c:pt idx="324">
                  <c:v>19.19380445700347</c:v>
                </c:pt>
                <c:pt idx="325">
                  <c:v>19.046559340207626</c:v>
                </c:pt>
                <c:pt idx="326">
                  <c:v>18.887296202179645</c:v>
                </c:pt>
                <c:pt idx="327">
                  <c:v>18.716115534968498</c:v>
                </c:pt>
                <c:pt idx="328">
                  <c:v>18.533125350360272</c:v>
                </c:pt>
                <c:pt idx="329">
                  <c:v>18.338441111724759</c:v>
                </c:pt>
                <c:pt idx="330">
                  <c:v>18.132185661160154</c:v>
                </c:pt>
                <c:pt idx="331">
                  <c:v>17.914489141982134</c:v>
                </c:pt>
                <c:pt idx="332">
                  <c:v>17.685488916605731</c:v>
                </c:pt>
                <c:pt idx="333">
                  <c:v>17.445329479872367</c:v>
                </c:pt>
                <c:pt idx="334">
                  <c:v>17.194162367876167</c:v>
                </c:pt>
                <c:pt idx="335">
                  <c:v>16.93214606234768</c:v>
                </c:pt>
                <c:pt idx="336">
                  <c:v>16.659445890654808</c:v>
                </c:pt>
                <c:pt idx="337">
                  <c:v>16.376233921484296</c:v>
                </c:pt>
                <c:pt idx="338">
                  <c:v>16.082688856269758</c:v>
                </c:pt>
                <c:pt idx="339">
                  <c:v>15.778995916434258</c:v>
                </c:pt>
                <c:pt idx="340">
                  <c:v>15.465346726519256</c:v>
                </c:pt>
                <c:pt idx="341">
                  <c:v>15.141939193272922</c:v>
                </c:pt>
                <c:pt idx="342">
                  <c:v>14.808977380774902</c:v>
                </c:pt>
                <c:pt idx="343">
                  <c:v>14.466671381675507</c:v>
                </c:pt>
                <c:pt idx="344">
                  <c:v>14.115237184631381</c:v>
                </c:pt>
                <c:pt idx="345">
                  <c:v>13.754896538020631</c:v>
                </c:pt>
                <c:pt idx="346">
                  <c:v>13.385876810023701</c:v>
                </c:pt>
                <c:pt idx="347">
                  <c:v>13.008410845158481</c:v>
                </c:pt>
                <c:pt idx="348">
                  <c:v>12.6227368173596</c:v>
                </c:pt>
                <c:pt idx="349">
                  <c:v>12.229098079695351</c:v>
                </c:pt>
                <c:pt idx="350">
                  <c:v>11.827743010816251</c:v>
                </c:pt>
                <c:pt idx="351">
                  <c:v>11.418924858233007</c:v>
                </c:pt>
                <c:pt idx="352">
                  <c:v>11.002901578521877</c:v>
                </c:pt>
                <c:pt idx="353">
                  <c:v>10.57993567455909</c:v>
                </c:pt>
                <c:pt idx="354">
                  <c:v>10.150294029886398</c:v>
                </c:pt>
                <c:pt idx="355">
                  <c:v>9.714247740312473</c:v>
                </c:pt>
                <c:pt idx="356">
                  <c:v>9.2720719428567548</c:v>
                </c:pt>
                <c:pt idx="357">
                  <c:v>8.8240456421429165</c:v>
                </c:pt>
                <c:pt idx="358">
                  <c:v>8.3704515343524371</c:v>
                </c:pt>
                <c:pt idx="359">
                  <c:v>7.9115758288483571</c:v>
                </c:pt>
                <c:pt idx="360">
                  <c:v>7.4477080675827887</c:v>
                </c:pt>
                <c:pt idx="361">
                  <c:v>6.9791409424012674</c:v>
                </c:pt>
                <c:pt idx="362">
                  <c:v>6.5061701103596041</c:v>
                </c:pt>
                <c:pt idx="363">
                  <c:v>6.029094007170066</c:v>
                </c:pt>
                <c:pt idx="364">
                  <c:v>5.5482136588937809</c:v>
                </c:pt>
                <c:pt idx="365">
                  <c:v>5.0638324919992126</c:v>
                </c:pt>
                <c:pt idx="366">
                  <c:v>4.576256141905489</c:v>
                </c:pt>
                <c:pt idx="367">
                  <c:v>4.0857922601324663</c:v>
                </c:pt>
                <c:pt idx="368">
                  <c:v>3.5927503201781197</c:v>
                </c:pt>
                <c:pt idx="369">
                  <c:v>3.0974414222468245</c:v>
                </c:pt>
                <c:pt idx="370">
                  <c:v>2.6001780969508639</c:v>
                </c:pt>
                <c:pt idx="371">
                  <c:v>2.1012741081093762</c:v>
                </c:pt>
                <c:pt idx="372">
                  <c:v>1.6010442547695254</c:v>
                </c:pt>
                <c:pt idx="373">
                  <c:v>1.0998041725739314</c:v>
                </c:pt>
                <c:pt idx="374">
                  <c:v>0.59787013460079053</c:v>
                </c:pt>
                <c:pt idx="375">
                  <c:v>9.5558851801220215E-2</c:v>
                </c:pt>
                <c:pt idx="376">
                  <c:v>0.40681272683915543</c:v>
                </c:pt>
                <c:pt idx="377">
                  <c:v>0.90892761428916902</c:v>
                </c:pt>
                <c:pt idx="378">
                  <c:v>1.4104689854850803</c:v>
                </c:pt>
                <c:pt idx="379">
                  <c:v>1.9111203772409915</c:v>
                </c:pt>
                <c:pt idx="380">
                  <c:v>2.4105658879314595</c:v>
                </c:pt>
                <c:pt idx="381">
                  <c:v>2.9084903768192039</c:v>
                </c:pt>
                <c:pt idx="382">
                  <c:v>3.4045796629032772</c:v>
                </c:pt>
                <c:pt idx="383">
                  <c:v>3.8985207231610928</c:v>
                </c:pt>
                <c:pt idx="384">
                  <c:v>4.390001890060355</c:v>
                </c:pt>
                <c:pt idx="385">
                  <c:v>4.8787130482151753</c:v>
                </c:pt>
                <c:pt idx="386">
                  <c:v>5.3643458300631588</c:v>
                </c:pt>
                <c:pt idx="387">
                  <c:v>5.8465938104396473</c:v>
                </c:pt>
                <c:pt idx="388">
                  <c:v>6.325152699926007</c:v>
                </c:pt>
                <c:pt idx="389">
                  <c:v>6.7997205368508071</c:v>
                </c:pt>
                <c:pt idx="390">
                  <c:v>7.2699978778216918</c:v>
                </c:pt>
                <c:pt idx="391">
                  <c:v>7.735687986668804</c:v>
                </c:pt>
                <c:pt idx="392">
                  <c:v>8.1964970216794768</c:v>
                </c:pt>
                <c:pt idx="393">
                  <c:v>8.652134221007092</c:v>
                </c:pt>
                <c:pt idx="394">
                  <c:v>9.1023120861361164</c:v>
                </c:pt>
                <c:pt idx="395">
                  <c:v>9.5467465632883695</c:v>
                </c:pt>
                <c:pt idx="396">
                  <c:v>9.9851572226557117</c:v>
                </c:pt>
                <c:pt idx="397">
                  <c:v>10.41726743534576</c:v>
                </c:pt>
                <c:pt idx="398">
                  <c:v>10.842804547929795</c:v>
                </c:pt>
                <c:pt idx="399">
                  <c:v>11.261500054481681</c:v>
                </c:pt>
                <c:pt idx="400">
                  <c:v>11.673089766000325</c:v>
                </c:pt>
                <c:pt idx="401">
                  <c:v>12.077313977107748</c:v>
                </c:pt>
                <c:pt idx="402">
                  <c:v>12.473917629918414</c:v>
                </c:pt>
                <c:pt idx="403">
                  <c:v>12.862650474976025</c:v>
                </c:pt>
                <c:pt idx="404">
                  <c:v>13.243267229156052</c:v>
                </c:pt>
                <c:pt idx="405">
                  <c:v>13.615527730434978</c:v>
                </c:pt>
                <c:pt idx="406">
                  <c:v>13.979197089427837</c:v>
                </c:pt>
                <c:pt idx="407">
                  <c:v>14.334045837599195</c:v>
                </c:pt>
                <c:pt idx="408">
                  <c:v>14.679850072053279</c:v>
                </c:pt>
                <c:pt idx="409">
                  <c:v>15.016391596812717</c:v>
                </c:pt>
                <c:pt idx="410">
                  <c:v>15.343458060495911</c:v>
                </c:pt>
                <c:pt idx="411">
                  <c:v>15.660843090306861</c:v>
                </c:pt>
                <c:pt idx="412">
                  <c:v>15.968346422252568</c:v>
                </c:pt>
                <c:pt idx="413">
                  <c:v>16.265774027505731</c:v>
                </c:pt>
                <c:pt idx="414">
                  <c:v>16.55293823483343</c:v>
                </c:pt>
                <c:pt idx="415">
                  <c:v>16.829657849014001</c:v>
                </c:pt>
                <c:pt idx="416">
                  <c:v>17.095758265167987</c:v>
                </c:pt>
                <c:pt idx="417">
                  <c:v>17.351071578930355</c:v>
                </c:pt>
                <c:pt idx="418">
                  <c:v>17.595436692395172</c:v>
                </c:pt>
                <c:pt idx="419">
                  <c:v>17.828699415765218</c:v>
                </c:pt>
                <c:pt idx="420">
                  <c:v>18.050712564642918</c:v>
                </c:pt>
                <c:pt idx="421">
                  <c:v>18.261336052900973</c:v>
                </c:pt>
                <c:pt idx="422">
                  <c:v>18.460436981073947</c:v>
                </c:pt>
                <c:pt idx="423">
                  <c:v>18.647889720215499</c:v>
                </c:pt>
                <c:pt idx="424">
                  <c:v>18.823575991167733</c:v>
                </c:pt>
                <c:pt idx="425">
                  <c:v>18.987384939193245</c:v>
                </c:pt>
                <c:pt idx="426">
                  <c:v>19.139213203922299</c:v>
                </c:pt>
                <c:pt idx="427">
                  <c:v>19.278964984571314</c:v>
                </c:pt>
                <c:pt idx="428">
                  <c:v>19.40655210039138</c:v>
                </c:pt>
                <c:pt idx="429">
                  <c:v>19.521894046308603</c:v>
                </c:pt>
                <c:pt idx="430">
                  <c:v>19.624918043721355</c:v>
                </c:pt>
                <c:pt idx="431">
                  <c:v>19.715559086422125</c:v>
                </c:pt>
                <c:pt idx="432">
                  <c:v>19.79375998161531</c:v>
                </c:pt>
                <c:pt idx="433">
                  <c:v>19.859471386004714</c:v>
                </c:pt>
                <c:pt idx="434">
                  <c:v>19.912651836928298</c:v>
                </c:pt>
                <c:pt idx="435">
                  <c:v>19.953267778520296</c:v>
                </c:pt>
                <c:pt idx="436">
                  <c:v>19.981293582884369</c:v>
                </c:pt>
                <c:pt idx="437">
                  <c:v>19.996711566264317</c:v>
                </c:pt>
                <c:pt idx="438">
                  <c:v>19.999512000202188</c:v>
                </c:pt>
                <c:pt idx="439">
                  <c:v>19.989693117676762</c:v>
                </c:pt>
                <c:pt idx="440">
                  <c:v>19.967261114218505</c:v>
                </c:pt>
                <c:pt idx="441">
                  <c:v>19.932230144000304</c:v>
                </c:pt>
                <c:pt idx="442">
                  <c:v>19.884622310906462</c:v>
                </c:pt>
                <c:pt idx="443">
                  <c:v>19.824467654585533</c:v>
                </c:pt>
                <c:pt idx="444">
                  <c:v>19.751804131495899</c:v>
                </c:pt>
                <c:pt idx="445">
                  <c:v>19.666677590955953</c:v>
                </c:pt>
                <c:pt idx="446">
                  <c:v>19.569141746214008</c:v>
                </c:pt>
                <c:pt idx="447">
                  <c:v>19.459258140556297</c:v>
                </c:pt>
                <c:pt idx="448">
                  <c:v>19.33709610847427</c:v>
                </c:pt>
                <c:pt idx="449">
                  <c:v>19.202732731915866</c:v>
                </c:pt>
                <c:pt idx="450">
                  <c:v>19.056252791648213</c:v>
                </c:pt>
                <c:pt idx="451">
                  <c:v>18.897748713762599</c:v>
                </c:pt>
                <c:pt idx="452">
                  <c:v>18.727320511355344</c:v>
                </c:pt>
                <c:pt idx="453">
                  <c:v>18.545075721421341</c:v>
                </c:pt>
                <c:pt idx="454">
                  <c:v>18.351129337000341</c:v>
                </c:pt>
                <c:pt idx="455">
                  <c:v>18.145603734618405</c:v>
                </c:pt>
                <c:pt idx="456">
                  <c:v>17.928628597070702</c:v>
                </c:pt>
                <c:pt idx="457">
                  <c:v>17.700340831594012</c:v>
                </c:pt>
                <c:pt idx="458">
                  <c:v>17.460884483480925</c:v>
                </c:pt>
                <c:pt idx="459">
                  <c:v>17.210410645189874</c:v>
                </c:pt>
                <c:pt idx="460">
                  <c:v>16.949077361008698</c:v>
                </c:pt>
                <c:pt idx="461">
                  <c:v>16.677049527331672</c:v>
                </c:pt>
                <c:pt idx="462">
                  <c:v>16.394498788612875</c:v>
                </c:pt>
                <c:pt idx="463">
                  <c:v>16.101603429061925</c:v>
                </c:pt>
                <c:pt idx="464">
                  <c:v>15.798548260149815</c:v>
                </c:pt>
                <c:pt idx="465">
                  <c:v>15.485524503996524</c:v>
                </c:pt>
                <c:pt idx="466">
                  <c:v>15.162729672713274</c:v>
                </c:pt>
                <c:pt idx="467">
                  <c:v>14.830367443776272</c:v>
                </c:pt>
                <c:pt idx="468">
                  <c:v>14.488647531509866</c:v>
                </c:pt>
                <c:pt idx="469">
                  <c:v>14.137785554760915</c:v>
                </c:pt>
                <c:pt idx="470">
                  <c:v>13.778002900847271</c:v>
                </c:pt>
                <c:pt idx="471">
                  <c:v>13.409526585866457</c:v>
                </c:pt>
                <c:pt idx="472">
                  <c:v>13.032589111452966</c:v>
                </c:pt>
                <c:pt idx="473">
                  <c:v>12.647428318073867</c:v>
                </c:pt>
                <c:pt idx="474">
                  <c:v>12.254287234956179</c:v>
                </c:pt>
                <c:pt idx="475">
                  <c:v>11.853413926739744</c:v>
                </c:pt>
                <c:pt idx="476">
                  <c:v>11.445061336953318</c:v>
                </c:pt>
                <c:pt idx="477">
                  <c:v>11.02948712841185</c:v>
                </c:pt>
                <c:pt idx="478">
                  <c:v>10.606953520636017</c:v>
                </c:pt>
                <c:pt idx="479">
                  <c:v>10.177727124396828</c:v>
                </c:pt>
                <c:pt idx="480">
                  <c:v>9.742078773488986</c:v>
                </c:pt>
                <c:pt idx="481">
                  <c:v>9.3002833538401077</c:v>
                </c:pt>
                <c:pt idx="482">
                  <c:v>8.8526196300626161</c:v>
                </c:pt>
                <c:pt idx="483">
                  <c:v>8.3993700695587492</c:v>
                </c:pt>
                <c:pt idx="484">
                  <c:v>7.940820664288684</c:v>
                </c:pt>
                <c:pt idx="485">
                  <c:v>7.4772607503152111</c:v>
                </c:pt>
                <c:pt idx="486">
                  <c:v>7.0089828252380064</c:v>
                </c:pt>
                <c:pt idx="487">
                  <c:v>6.5362823636330489</c:v>
                </c:pt>
                <c:pt idx="488">
                  <c:v>6.0594576306139363</c:v>
                </c:pt>
                <c:pt idx="489">
                  <c:v>5.5788094936319386</c:v>
                </c:pt>
                <c:pt idx="490">
                  <c:v>5.0946412326345563</c:v>
                </c:pt>
                <c:pt idx="491">
                  <c:v>4.6072583487012935</c:v>
                </c:pt>
                <c:pt idx="492">
                  <c:v>4.1169683712784559</c:v>
                </c:pt>
                <c:pt idx="493">
                  <c:v>3.6240806641337491</c:v>
                </c:pt>
                <c:pt idx="494">
                  <c:v>3.1289062301534338</c:v>
                </c:pt>
                <c:pt idx="495">
                  <c:v>2.6317575151056012</c:v>
                </c:pt>
                <c:pt idx="496">
                  <c:v>2.1329482104924762</c:v>
                </c:pt>
                <c:pt idx="497">
                  <c:v>1.6327930556172519</c:v>
                </c:pt>
                <c:pt idx="498">
                  <c:v>1.1316076389892209</c:v>
                </c:pt>
                <c:pt idx="499">
                  <c:v>0.62970819919363286</c:v>
                </c:pt>
                <c:pt idx="500">
                  <c:v>0.12741142535080455</c:v>
                </c:pt>
                <c:pt idx="501">
                  <c:v>0.37496574270851879</c:v>
                </c:pt>
                <c:pt idx="502">
                  <c:v>0.87710631442635156</c:v>
                </c:pt>
                <c:pt idx="503">
                  <c:v>1.3786934485326627</c:v>
                </c:pt>
                <c:pt idx="504">
                  <c:v>1.8794106529660175</c:v>
                </c:pt>
                <c:pt idx="505">
                  <c:v>2.3789419845744098</c:v>
                </c:pt>
                <c:pt idx="506">
                  <c:v>2.8769722484691713</c:v>
                </c:pt>
                <c:pt idx="507">
                  <c:v>3.3731871969073115</c:v>
                </c:pt>
                <c:pt idx="508">
                  <c:v>3.8672737275756588</c:v>
                </c:pt>
                <c:pt idx="509">
                  <c:v>4.3589200811528208</c:v>
                </c:pt>
                <c:pt idx="510">
                  <c:v>4.8478160380232174</c:v>
                </c:pt>
                <c:pt idx="511">
                  <c:v>5.333653114019933</c:v>
                </c:pt>
                <c:pt idx="512">
                  <c:v>5.8161247550725417</c:v>
                </c:pt>
                <c:pt idx="513">
                  <c:v>6.2949265306367224</c:v>
                </c:pt>
                <c:pt idx="514">
                  <c:v>6.7697563257844893</c:v>
                </c:pt>
                <c:pt idx="515">
                  <c:v>7.2403145318327669</c:v>
                </c:pt>
                <c:pt idx="516">
                  <c:v>7.706304235391114</c:v>
                </c:pt>
                <c:pt idx="517">
                  <c:v>8.1674314057082569</c:v>
                </c:pt>
                <c:pt idx="518">
                  <c:v>8.6234050802000759</c:v>
                </c:pt>
                <c:pt idx="519">
                  <c:v>9.0739375480416289</c:v>
                </c:pt>
                <c:pt idx="520">
                  <c:v>9.5187445317070463</c:v>
                </c:pt>
                <c:pt idx="521">
                  <c:v>9.9575453663435756</c:v>
                </c:pt>
                <c:pt idx="522">
                  <c:v>10.390063176865572</c:v>
                </c:pt>
                <c:pt idx="523">
                  <c:v>10.816025052657734</c:v>
                </c:pt>
                <c:pt idx="524">
                  <c:v>11.235162219776321</c:v>
                </c:pt>
                <c:pt idx="525">
                  <c:v>11.647210210540715</c:v>
                </c:pt>
                <c:pt idx="526">
                  <c:v>12.051909030407344</c:v>
                </c:pt>
                <c:pt idx="527">
                  <c:v>12.449003322021454</c:v>
                </c:pt>
                <c:pt idx="528">
                  <c:v>12.838242526342881</c:v>
                </c:pt>
                <c:pt idx="529">
                  <c:v>13.219381040743906</c:v>
                </c:pt>
                <c:pt idx="530">
                  <c:v>13.592178373980119</c:v>
                </c:pt>
                <c:pt idx="531">
                  <c:v>13.956399297935665</c:v>
                </c:pt>
                <c:pt idx="532">
                  <c:v>14.311813996047974</c:v>
                </c:pt>
                <c:pt idx="533">
                  <c:v>14.658198208317497</c:v>
                </c:pt>
                <c:pt idx="534">
                  <c:v>14.99533337281175</c:v>
                </c:pt>
                <c:pt idx="535">
                  <c:v>15.323006763573611</c:v>
                </c:pt>
                <c:pt idx="536">
                  <c:v>15.641011624847486</c:v>
                </c:pt>
                <c:pt idx="537">
                  <c:v>15.949147301538382</c:v>
                </c:pt>
                <c:pt idx="538">
                  <c:v>16.247219365821319</c:v>
                </c:pt>
                <c:pt idx="539">
                  <c:v>16.53503973982184</c:v>
                </c:pt>
                <c:pt idx="540">
                  <c:v>16.812426814289445</c:v>
                </c:pt>
                <c:pt idx="541">
                  <c:v>17.079205563189753</c:v>
                </c:pt>
                <c:pt idx="542">
                  <c:v>17.335207654142536</c:v>
                </c:pt>
                <c:pt idx="543">
                  <c:v>17.580271554636337</c:v>
                </c:pt>
                <c:pt idx="544">
                  <c:v>17.814242633952496</c:v>
                </c:pt>
                <c:pt idx="545">
                  <c:v>18.036973260734122</c:v>
                </c:pt>
                <c:pt idx="546">
                  <c:v>18.248322896138827</c:v>
                </c:pt>
                <c:pt idx="547">
                  <c:v>18.448158182515982</c:v>
                </c:pt>
                <c:pt idx="548">
                  <c:v>18.636353027552985</c:v>
                </c:pt>
                <c:pt idx="549">
                  <c:v>18.812788683837073</c:v>
                </c:pt>
                <c:pt idx="550">
                  <c:v>18.977353823782774</c:v>
                </c:pt>
                <c:pt idx="551">
                  <c:v>19.129944609877448</c:v>
                </c:pt>
                <c:pt idx="552">
                  <c:v>19.270464760200849</c:v>
                </c:pt>
                <c:pt idx="553">
                  <c:v>19.398825609177241</c:v>
                </c:pt>
                <c:pt idx="554">
                  <c:v>19.514946163521632</c:v>
                </c:pt>
                <c:pt idx="555">
                  <c:v>19.6187531533451</c:v>
                </c:pt>
                <c:pt idx="556">
                  <c:v>19.710181078386636</c:v>
                </c:pt>
                <c:pt idx="557">
                  <c:v>19.789172249342656</c:v>
                </c:pt>
                <c:pt idx="558">
                  <c:v>19.855676824267793</c:v>
                </c:pt>
                <c:pt idx="559">
                  <c:v>19.9096528400243</c:v>
                </c:pt>
                <c:pt idx="560">
                  <c:v>19.951066238759946</c:v>
                </c:pt>
                <c:pt idx="561">
                  <c:v>19.979890889397907</c:v>
                </c:pt>
                <c:pt idx="562">
                  <c:v>19.996108604124988</c:v>
                </c:pt>
                <c:pt idx="563">
                  <c:v>19.99970914986778</c:v>
                </c:pt>
                <c:pt idx="564">
                  <c:v>19.990690254749534</c:v>
                </c:pt>
                <c:pt idx="565">
                  <c:v>19.969057609523702</c:v>
                </c:pt>
                <c:pt idx="566">
                  <c:v>19.93482486398312</c:v>
                </c:pt>
                <c:pt idx="567">
                  <c:v>19.888013618347319</c:v>
                </c:pt>
                <c:pt idx="568">
                  <c:v>19.82865340963313</c:v>
                </c:pt>
                <c:pt idx="569">
                  <c:v>19.756781693017416</c:v>
                </c:pt>
                <c:pt idx="570">
                  <c:v>19.672443818203547</c:v>
                </c:pt>
                <c:pt idx="571">
                  <c:v>19.575693000806584</c:v>
                </c:pt>
                <c:pt idx="572">
                  <c:v>19.466590288775251</c:v>
                </c:pt>
                <c:pt idx="573">
                  <c:v>19.345204523871772</c:v>
                </c:pt>
                <c:pt idx="574">
                  <c:v>19.211612298234087</c:v>
                </c:pt>
                <c:pt idx="575">
                  <c:v>19.065897906047567</c:v>
                </c:pt>
                <c:pt idx="576">
                  <c:v>18.908153290357056</c:v>
                </c:pt>
                <c:pt idx="577">
                  <c:v>18.738477985052469</c:v>
                </c:pt>
                <c:pt idx="578">
                  <c:v>18.556979052064779</c:v>
                </c:pt>
                <c:pt idx="579">
                  <c:v>18.36377101381202</c:v>
                </c:pt>
                <c:pt idx="580">
                  <c:v>18.158975780937666</c:v>
                </c:pt>
                <c:pt idx="581">
                  <c:v>17.942722575387467</c:v>
                </c:pt>
                <c:pt idx="582">
                  <c:v>17.715147848872654</c:v>
                </c:pt>
                <c:pt idx="583">
                  <c:v>17.476395196771637</c:v>
                </c:pt>
                <c:pt idx="584">
                  <c:v>17.226615267523869</c:v>
                </c:pt>
                <c:pt idx="585">
                  <c:v>16.965965667573627</c:v>
                </c:pt>
                <c:pt idx="586">
                  <c:v>16.694610861923262</c:v>
                </c:pt>
                <c:pt idx="587">
                  <c:v>16.412722070358825</c:v>
                </c:pt>
                <c:pt idx="588">
                  <c:v>16.120477159413696</c:v>
                </c:pt>
                <c:pt idx="589">
                  <c:v>15.818060530138021</c:v>
                </c:pt>
                <c:pt idx="590">
                  <c:v>15.505663001745265</c:v>
                </c:pt>
                <c:pt idx="591">
                  <c:v>15.183481691208687</c:v>
                </c:pt>
                <c:pt idx="592">
                  <c:v>14.851719888884404</c:v>
                </c:pt>
                <c:pt idx="593">
                  <c:v>14.510586930238919</c:v>
                </c:pt>
                <c:pt idx="594">
                  <c:v>14.160298063762314</c:v>
                </c:pt>
                <c:pt idx="595">
                  <c:v>13.801074315150634</c:v>
                </c:pt>
                <c:pt idx="596">
                  <c:v>13.433142347842667</c:v>
                </c:pt>
                <c:pt idx="597">
                  <c:v>13.056734319999736</c:v>
                </c:pt>
                <c:pt idx="598">
                  <c:v>12.672087738018075</c:v>
                </c:pt>
                <c:pt idx="599">
                  <c:v>12.279445306666963</c:v>
                </c:pt>
                <c:pt idx="600">
                  <c:v>11.879054775946349</c:v>
                </c:pt>
                <c:pt idx="601">
                  <c:v>11.471168784761453</c:v>
                </c:pt>
                <c:pt idx="602">
                  <c:v>11.056044701512269</c:v>
                </c:pt>
                <c:pt idx="603">
                  <c:v>10.633944461698869</c:v>
                </c:pt>
                <c:pt idx="604">
                  <c:v>10.205134402645216</c:v>
                </c:pt>
                <c:pt idx="605">
                  <c:v>9.7698850954450673</c:v>
                </c:pt>
                <c:pt idx="606">
                  <c:v>9.3284711742369577</c:v>
                </c:pt>
                <c:pt idx="607">
                  <c:v>8.8811711629149563</c:v>
                </c:pt>
                <c:pt idx="608">
                  <c:v>8.4282672993855403</c:v>
                </c:pt>
                <c:pt idx="609">
                  <c:v>7.9700453574806875</c:v>
                </c:pt>
                <c:pt idx="610">
                  <c:v>7.5067944666398558</c:v>
                </c:pt>
                <c:pt idx="611">
                  <c:v>7.038806929474962</c:v>
                </c:pt>
                <c:pt idx="612">
                  <c:v>6.5663780373326643</c:v>
                </c:pt>
                <c:pt idx="613">
                  <c:v>6.0898058839713309</c:v>
                </c:pt>
                <c:pt idx="614">
                  <c:v>5.6093911774692122</c:v>
                </c:pt>
                <c:pt idx="615">
                  <c:v>5.1254370504835576</c:v>
                </c:pt>
                <c:pt idx="616">
                  <c:v>4.6382488689793337</c:v>
                </c:pt>
                <c:pt idx="617">
                  <c:v>4.1481340395492703</c:v>
                </c:pt>
                <c:pt idx="618">
                  <c:v>3.6554018154459769</c:v>
                </c:pt>
                <c:pt idx="619">
                  <c:v>3.1603631014488371</c:v>
                </c:pt>
                <c:pt idx="620">
                  <c:v>2.6633302576891804</c:v>
                </c:pt>
                <c:pt idx="621">
                  <c:v>2.164616902556626</c:v>
                </c:pt>
                <c:pt idx="622">
                  <c:v>1.6645377148120466</c:v>
                </c:pt>
                <c:pt idx="623">
                  <c:v>1.1634082350309016</c:v>
                </c:pt>
                <c:pt idx="624">
                  <c:v>0.66154466650334076</c:v>
                </c:pt>
                <c:pt idx="625">
                  <c:v>0.15926367571558506</c:v>
                </c:pt>
                <c:pt idx="626">
                  <c:v>0.34311780746043208</c:v>
                </c:pt>
                <c:pt idx="627">
                  <c:v>0.84528278974396731</c:v>
                </c:pt>
                <c:pt idx="628">
                  <c:v>1.346914414462381</c:v>
                </c:pt>
                <c:pt idx="629">
                  <c:v>1.847696161481498</c:v>
                </c:pt>
                <c:pt idx="630">
                  <c:v>2.3473120469241522</c:v>
                </c:pt>
                <c:pt idx="631">
                  <c:v>2.845446822549794</c:v>
                </c:pt>
                <c:pt idx="632">
                  <c:v>3.341786174670494</c:v>
                </c:pt>
                <c:pt idx="633">
                  <c:v>3.8360169224767287</c:v>
                </c:pt>
                <c:pt idx="634">
                  <c:v>4.3278272156486945</c:v>
                </c:pt>
                <c:pt idx="635">
                  <c:v>4.8169067311281104</c:v>
                </c:pt>
                <c:pt idx="636">
                  <c:v>5.302946868925992</c:v>
                </c:pt>
                <c:pt idx="637">
                  <c:v>5.7856409468437304</c:v>
                </c:pt>
                <c:pt idx="638">
                  <c:v>6.2646843939835515</c:v>
                </c:pt>
                <c:pt idx="639">
                  <c:v>6.7397749429271139</c:v>
                </c:pt>
                <c:pt idx="640">
                  <c:v>7.2106128204607938</c:v>
                </c:pt>
                <c:pt idx="641">
                  <c:v>7.6769009367264927</c:v>
                </c:pt>
                <c:pt idx="642">
                  <c:v>8.1383450726802913</c:v>
                </c:pt>
                <c:pt idx="643">
                  <c:v>8.5946540657386077</c:v>
                </c:pt>
                <c:pt idx="644">
                  <c:v>9.0455399934967815</c:v>
                </c:pt>
                <c:pt idx="645">
                  <c:v>9.4907183554025014</c:v>
                </c:pt>
                <c:pt idx="646">
                  <c:v>9.9299082522701312</c:v>
                </c:pt>
                <c:pt idx="647">
                  <c:v>10.362832563523192</c:v>
                </c:pt>
                <c:pt idx="648">
                  <c:v>10.789218122051992</c:v>
                </c:pt>
                <c:pt idx="649">
                  <c:v>11.208795886577061</c:v>
                </c:pt>
                <c:pt idx="650">
                  <c:v>11.621301111408915</c:v>
                </c:pt>
                <c:pt idx="651">
                  <c:v>12.026473513497963</c:v>
                </c:pt>
                <c:pt idx="652">
                  <c:v>12.424057436668045</c:v>
                </c:pt>
                <c:pt idx="653">
                  <c:v>12.813802012930513</c:v>
                </c:pt>
                <c:pt idx="654">
                  <c:v>13.195461320777556</c:v>
                </c:pt>
                <c:pt idx="655">
                  <c:v>13.568794540353826</c:v>
                </c:pt>
                <c:pt idx="656">
                  <c:v>13.933566105409357</c:v>
                </c:pt>
                <c:pt idx="657">
                  <c:v>14.289545851937232</c:v>
                </c:pt>
                <c:pt idx="658">
                  <c:v>14.636509163403066</c:v>
                </c:pt>
                <c:pt idx="659">
                  <c:v>14.974237112473608</c:v>
                </c:pt>
                <c:pt idx="660">
                  <c:v>15.30251659915587</c:v>
                </c:pt>
                <c:pt idx="661">
                  <c:v>15.621140485259055</c:v>
                </c:pt>
                <c:pt idx="662">
                  <c:v>15.92990772509512</c:v>
                </c:pt>
                <c:pt idx="663">
                  <c:v>16.228623492334687</c:v>
                </c:pt>
                <c:pt idx="664">
                  <c:v>16.517099302938707</c:v>
                </c:pt>
                <c:pt idx="665">
                  <c:v>16.795153134088562</c:v>
                </c:pt>
                <c:pt idx="666">
                  <c:v>17.062609539038899</c:v>
                </c:pt>
                <c:pt idx="667">
                  <c:v>17.319299757821295</c:v>
                </c:pt>
                <c:pt idx="668">
                  <c:v>17.565061823728509</c:v>
                </c:pt>
                <c:pt idx="669">
                  <c:v>17.799740665512619</c:v>
                </c:pt>
                <c:pt idx="670">
                  <c:v>18.023188205231968</c:v>
                </c:pt>
                <c:pt idx="671">
                  <c:v>18.23526345168548</c:v>
                </c:pt>
                <c:pt idx="672">
                  <c:v>18.435832589375636</c:v>
                </c:pt>
                <c:pt idx="673">
                  <c:v>18.624769062943418</c:v>
                </c:pt>
                <c:pt idx="674">
                  <c:v>18.801953657022437</c:v>
                </c:pt>
                <c:pt idx="675">
                  <c:v>18.967274571461456</c:v>
                </c:pt>
                <c:pt idx="676">
                  <c:v>19.120627491868373</c:v>
                </c:pt>
                <c:pt idx="677">
                  <c:v>19.26191565543051</c:v>
                </c:pt>
                <c:pt idx="678">
                  <c:v>19.391049911970196</c:v>
                </c:pt>
                <c:pt idx="679">
                  <c:v>19.507948780196784</c:v>
                </c:pt>
                <c:pt idx="680">
                  <c:v>19.612538499119896</c:v>
                </c:pt>
                <c:pt idx="681">
                  <c:v>19.704753074591203</c:v>
                </c:pt>
                <c:pt idx="682">
                  <c:v>19.784534320945426</c:v>
                </c:pt>
                <c:pt idx="683">
                  <c:v>19.851831897714487</c:v>
                </c:pt>
                <c:pt idx="684">
                  <c:v>19.90660334139136</c:v>
                </c:pt>
                <c:pt idx="685">
                  <c:v>19.948814092223749</c:v>
                </c:pt>
                <c:pt idx="686">
                  <c:v>19.978437516020616</c:v>
                </c:pt>
                <c:pt idx="687">
                  <c:v>19.995454920957915</c:v>
                </c:pt>
                <c:pt idx="688">
                  <c:v>19.99985556937272</c:v>
                </c:pt>
                <c:pt idx="689">
                  <c:v>19.991636684538541</c:v>
                </c:pt>
                <c:pt idx="690">
                  <c:v>19.970803452417343</c:v>
                </c:pt>
                <c:pt idx="691">
                  <c:v>19.937369018387333</c:v>
                </c:pt>
                <c:pt idx="692">
                  <c:v>19.891354478948443</c:v>
                </c:pt>
                <c:pt idx="693">
                  <c:v>19.832788868410887</c:v>
                </c:pt>
                <c:pt idx="694">
                  <c:v>19.761709140574983</c:v>
                </c:pt>
                <c:pt idx="695">
                  <c:v>19.678160145414054</c:v>
                </c:pt>
                <c:pt idx="696">
                  <c:v>19.582194600774919</c:v>
                </c:pt>
                <c:pt idx="697">
                  <c:v>19.473873059113942</c:v>
                </c:pt>
                <c:pt idx="698">
                  <c:v>19.353263869289524</c:v>
                </c:pt>
                <c:pt idx="699">
                  <c:v>19.220443133435282</c:v>
                </c:pt>
                <c:pt idx="700">
                  <c:v>19.075494658941075</c:v>
                </c:pt>
                <c:pt idx="701">
                  <c:v>18.91850990557203</c:v>
                </c:pt>
                <c:pt idx="702">
                  <c:v>18.749587927759219</c:v>
                </c:pt>
                <c:pt idx="703">
                  <c:v>18.568835312098091</c:v>
                </c:pt>
                <c:pt idx="704">
                  <c:v>18.376366110094498</c:v>
                </c:pt>
                <c:pt idx="705">
                  <c:v>18.172301766200128</c:v>
                </c:pt>
                <c:pt idx="706">
                  <c:v>17.956771041183433</c:v>
                </c:pt>
                <c:pt idx="707">
                  <c:v>17.729909930884105</c:v>
                </c:pt>
                <c:pt idx="708">
                  <c:v>17.491861580402055</c:v>
                </c:pt>
                <c:pt idx="709">
                  <c:v>17.242776193775669</c:v>
                </c:pt>
                <c:pt idx="710">
                  <c:v>16.982810939205827</c:v>
                </c:pt>
                <c:pt idx="711">
                  <c:v>16.712129849885859</c:v>
                </c:pt>
                <c:pt idx="712">
                  <c:v>16.430903720499444</c:v>
                </c:pt>
                <c:pt idx="713">
                  <c:v>16.139309999452561</c:v>
                </c:pt>
                <c:pt idx="714">
                  <c:v>15.837532676906743</c:v>
                </c:pt>
                <c:pt idx="715">
                  <c:v>15.525762168684954</c:v>
                </c:pt>
                <c:pt idx="716">
                  <c:v>15.204195196122514</c:v>
                </c:pt>
                <c:pt idx="717">
                  <c:v>14.873034661939741</c:v>
                </c:pt>
                <c:pt idx="718">
                  <c:v>14.532489522214306</c:v>
                </c:pt>
                <c:pt idx="719">
                  <c:v>14.182774654533585</c:v>
                </c:pt>
                <c:pt idx="720">
                  <c:v>13.824110722411122</c:v>
                </c:pt>
                <c:pt idx="721">
                  <c:v>13.456724036052009</c:v>
                </c:pt>
                <c:pt idx="722">
                  <c:v>13.080846409555583</c:v>
                </c:pt>
                <c:pt idx="723">
                  <c:v>12.6967150146448</c:v>
                </c:pt>
                <c:pt idx="724">
                  <c:v>12.304572231015451</c:v>
                </c:pt>
                <c:pt idx="725">
                  <c:v>11.904665493399326</c:v>
                </c:pt>
                <c:pt idx="726">
                  <c:v>11.497247135437199</c:v>
                </c:pt>
                <c:pt idx="727">
                  <c:v>11.082574230461258</c:v>
                </c:pt>
                <c:pt idx="728">
                  <c:v>10.660908429286556</c:v>
                </c:pt>
                <c:pt idx="729">
                  <c:v>10.232515795114486</c:v>
                </c:pt>
                <c:pt idx="730">
                  <c:v>9.797666635651554</c:v>
                </c:pt>
                <c:pt idx="731">
                  <c:v>9.3566353325505229</c:v>
                </c:pt>
                <c:pt idx="732">
                  <c:v>8.9097001682806187</c:v>
                </c:pt>
                <c:pt idx="733">
                  <c:v>8.4571431505367833</c:v>
                </c:pt>
                <c:pt idx="734">
                  <c:v>7.9992498342977161</c:v>
                </c:pt>
                <c:pt idx="735">
                  <c:v>7.5363091416462513</c:v>
                </c:pt>
                <c:pt idx="736">
                  <c:v>7.0686131794651432</c:v>
                </c:pt>
                <c:pt idx="737">
                  <c:v>6.5964570551227073</c:v>
                </c:pt>
                <c:pt idx="738">
                  <c:v>6.1201386902658905</c:v>
                </c:pt>
                <c:pt idx="739">
                  <c:v>5.6399586328371596</c:v>
                </c:pt>
                <c:pt idx="740">
                  <c:v>5.1562198674346753</c:v>
                </c:pt>
                <c:pt idx="741">
                  <c:v>4.6692276241342885</c:v>
                </c:pt>
                <c:pt idx="742">
                  <c:v>4.1792891858952999</c:v>
                </c:pt>
                <c:pt idx="743">
                  <c:v>3.6867136946708938</c:v>
                </c:pt>
                <c:pt idx="744">
                  <c:v>3.1918119563449499</c:v>
                </c:pt>
                <c:pt idx="745">
                  <c:v>2.6948962446196543</c:v>
                </c:pt>
                <c:pt idx="746">
                  <c:v>2.1962801039765094</c:v>
                </c:pt>
                <c:pt idx="747">
                  <c:v>1.6962781518359429</c:v>
                </c:pt>
                <c:pt idx="748">
                  <c:v>1.1952058800391983</c:v>
                </c:pt>
                <c:pt idx="749">
                  <c:v>0.69337945577919069</c:v>
                </c:pt>
                <c:pt idx="750">
                  <c:v>0.19111552210480567</c:v>
                </c:pt>
                <c:pt idx="751">
                  <c:v>0.31126900187463502</c:v>
                </c:pt>
                <c:pt idx="752">
                  <c:v>0.81345712095980471</c:v>
                </c:pt>
                <c:pt idx="753">
                  <c:v>1.3151319638791767</c:v>
                </c:pt>
                <c:pt idx="754">
                  <c:v>1.8159769832286314</c:v>
                </c:pt>
                <c:pt idx="755">
                  <c:v>2.3156761552073508</c:v>
                </c:pt>
                <c:pt idx="756">
                  <c:v>2.8139141790226168</c:v>
                </c:pt>
                <c:pt idx="757">
                  <c:v>3.3103766758388304</c:v>
                </c:pt>
                <c:pt idx="758">
                  <c:v>3.804750387144372</c:v>
                </c:pt>
                <c:pt idx="759">
                  <c:v>4.2967233724122629</c:v>
                </c:pt>
                <c:pt idx="760">
                  <c:v>4.7859852059285615</c:v>
                </c:pt>
                <c:pt idx="761">
                  <c:v>5.2722271726649597</c:v>
                </c:pt>
                <c:pt idx="762">
                  <c:v>5.7551424630725752</c:v>
                </c:pt>
                <c:pt idx="763">
                  <c:v>6.23442636667275</c:v>
                </c:pt>
                <c:pt idx="764">
                  <c:v>6.709776464323757</c:v>
                </c:pt>
                <c:pt idx="765">
                  <c:v>7.1808928190413486</c:v>
                </c:pt>
                <c:pt idx="766">
                  <c:v>7.6474781652537551</c:v>
                </c:pt>
                <c:pt idx="767">
                  <c:v>8.109238096370408</c:v>
                </c:pt>
                <c:pt idx="768">
                  <c:v>8.5658812505471058</c:v>
                </c:pt>
                <c:pt idx="769">
                  <c:v>9.0171194945296023</c:v>
                </c:pt>
                <c:pt idx="770">
                  <c:v>9.4626681054606685</c:v>
                </c:pt>
                <c:pt idx="771">
                  <c:v>9.9022459505346738</c:v>
                </c:pt>
                <c:pt idx="772">
                  <c:v>10.335575664386919</c:v>
                </c:pt>
                <c:pt idx="773">
                  <c:v>10.762383824106349</c:v>
                </c:pt>
                <c:pt idx="774">
                  <c:v>11.182401121760023</c:v>
                </c:pt>
                <c:pt idx="775">
                  <c:v>11.595362534321481</c:v>
                </c:pt>
                <c:pt idx="776">
                  <c:v>12.001007490895066</c:v>
                </c:pt>
                <c:pt idx="777">
                  <c:v>12.399080037131615</c:v>
                </c:pt>
                <c:pt idx="778">
                  <c:v>12.789328996730672</c:v>
                </c:pt>
                <c:pt idx="779">
                  <c:v>13.171508129927844</c:v>
                </c:pt>
                <c:pt idx="780">
                  <c:v>13.545376288867809</c:v>
                </c:pt>
                <c:pt idx="781">
                  <c:v>13.910697569763856</c:v>
                </c:pt>
                <c:pt idx="782">
                  <c:v>14.267241461748847</c:v>
                </c:pt>
                <c:pt idx="783">
                  <c:v>14.614782992323063</c:v>
                </c:pt>
                <c:pt idx="784">
                  <c:v>14.953102869307898</c:v>
                </c:pt>
                <c:pt idx="785">
                  <c:v>15.281987619214926</c:v>
                </c:pt>
                <c:pt idx="786">
                  <c:v>15.601229721943758</c:v>
                </c:pt>
                <c:pt idx="787">
                  <c:v>15.910627741723131</c:v>
                </c:pt>
                <c:pt idx="788">
                  <c:v>16.209986454213382</c:v>
                </c:pt>
                <c:pt idx="789">
                  <c:v>16.499116969689201</c:v>
                </c:pt>
                <c:pt idx="790">
                  <c:v>16.777836852225366</c:v>
                </c:pt>
                <c:pt idx="791">
                  <c:v>17.045970234810653</c:v>
                </c:pt>
                <c:pt idx="792">
                  <c:v>17.303347930316438</c:v>
                </c:pt>
                <c:pt idx="793">
                  <c:v>17.549807538250676</c:v>
                </c:pt>
                <c:pt idx="794">
                  <c:v>17.785193547229415</c:v>
                </c:pt>
                <c:pt idx="795">
                  <c:v>18.009357433101798</c:v>
                </c:pt>
                <c:pt idx="796">
                  <c:v>18.222157752665861</c:v>
                </c:pt>
                <c:pt idx="797">
                  <c:v>18.423460232916483</c:v>
                </c:pt>
                <c:pt idx="798">
                  <c:v>18.613137855769299</c:v>
                </c:pt>
                <c:pt idx="799">
                  <c:v>18.791070938206602</c:v>
                </c:pt>
                <c:pt idx="800">
                  <c:v>18.957147207795146</c:v>
                </c:pt>
                <c:pt idx="801">
                  <c:v>19.111261873527827</c:v>
                </c:pt>
                <c:pt idx="802">
                  <c:v>19.253317691945011</c:v>
                </c:pt>
                <c:pt idx="803">
                  <c:v>19.383225028493211</c:v>
                </c:pt>
                <c:pt idx="804">
                  <c:v>19.50090191408286</c:v>
                </c:pt>
                <c:pt idx="805">
                  <c:v>19.606274096809187</c:v>
                </c:pt>
                <c:pt idx="806">
                  <c:v>19.699275088803905</c:v>
                </c:pt>
                <c:pt idx="807">
                  <c:v>19.77984620818771</c:v>
                </c:pt>
                <c:pt idx="808">
                  <c:v>19.847936616097449</c:v>
                </c:pt>
                <c:pt idx="809">
                  <c:v>19.903503348764541</c:v>
                </c:pt>
                <c:pt idx="810">
                  <c:v>19.94651134462427</c:v>
                </c:pt>
                <c:pt idx="811">
                  <c:v>19.976933466438975</c:v>
                </c:pt>
                <c:pt idx="812">
                  <c:v>19.994750518421149</c:v>
                </c:pt>
                <c:pt idx="813">
                  <c:v>19.9999512583456</c:v>
                </c:pt>
                <c:pt idx="814">
                  <c:v>19.992532404643118</c:v>
                </c:pt>
                <c:pt idx="815">
                  <c:v>19.972498638471055</c:v>
                </c:pt>
                <c:pt idx="816">
                  <c:v>19.939862600759618</c:v>
                </c:pt>
                <c:pt idx="817">
                  <c:v>19.894644884235671</c:v>
                </c:pt>
                <c:pt idx="818">
                  <c:v>19.836874020429089</c:v>
                </c:pt>
                <c:pt idx="819">
                  <c:v>19.766586461669974</c:v>
                </c:pt>
                <c:pt idx="820">
                  <c:v>19.683826558087823</c:v>
                </c:pt>
                <c:pt idx="821">
                  <c:v>19.588646529627503</c:v>
                </c:pt>
                <c:pt idx="822">
                  <c:v>19.481106433099377</c:v>
                </c:pt>
                <c:pt idx="823">
                  <c:v>19.361274124284694</c:v>
                </c:pt>
                <c:pt idx="824">
                  <c:v>19.229225215119737</c:v>
                </c:pt>
                <c:pt idx="825">
                  <c:v>19.085043025986174</c:v>
                </c:pt>
                <c:pt idx="826">
                  <c:v>18.928818533137516</c:v>
                </c:pt>
                <c:pt idx="827">
                  <c:v>18.760650311294697</c:v>
                </c:pt>
                <c:pt idx="828">
                  <c:v>18.580644471447346</c:v>
                </c:pt>
                <c:pt idx="829">
                  <c:v>18.38891459389971</c:v>
                </c:pt>
                <c:pt idx="830">
                  <c:v>18.185581656603713</c:v>
                </c:pt>
                <c:pt idx="831">
                  <c:v>17.970773958823983</c:v>
                </c:pt>
                <c:pt idx="832">
                  <c:v>17.74462704018352</c:v>
                </c:pt>
                <c:pt idx="833">
                  <c:v>17.507283595140791</c:v>
                </c:pt>
                <c:pt idx="834">
                  <c:v>17.258893382952074</c:v>
                </c:pt>
                <c:pt idx="835">
                  <c:v>16.999613133176258</c:v>
                </c:pt>
                <c:pt idx="836">
                  <c:v>16.729606446781407</c:v>
                </c:pt>
                <c:pt idx="837">
                  <c:v>16.44904369291574</c:v>
                </c:pt>
                <c:pt idx="838">
                  <c:v>16.158101901407687</c:v>
                </c:pt>
                <c:pt idx="839">
                  <c:v>15.856964651063533</c:v>
                </c:pt>
                <c:pt idx="840">
                  <c:v>15.545821953832588</c:v>
                </c:pt>
                <c:pt idx="841">
                  <c:v>15.224870134913342</c:v>
                </c:pt>
                <c:pt idx="842">
                  <c:v>14.89431170887573</c:v>
                </c:pt>
                <c:pt idx="843">
                  <c:v>14.554355251878345</c:v>
                </c:pt>
                <c:pt idx="844">
                  <c:v>14.205215270060959</c:v>
                </c:pt>
                <c:pt idx="845">
                  <c:v>13.847112064194896</c:v>
                </c:pt>
                <c:pt idx="846">
                  <c:v>13.48027159067755</c:v>
                </c:pt>
                <c:pt idx="847">
                  <c:v>13.104925318958065</c:v>
                </c:pt>
                <c:pt idx="848">
                  <c:v>12.72131008548466</c:v>
                </c:pt>
                <c:pt idx="849">
                  <c:v>12.329667944264969</c:v>
                </c:pt>
                <c:pt idx="850">
                  <c:v>11.930246014134649</c:v>
                </c:pt>
                <c:pt idx="851">
                  <c:v>11.523296322830221</c:v>
                </c:pt>
                <c:pt idx="852">
                  <c:v>11.109075647963966</c:v>
                </c:pt>
                <c:pt idx="853">
                  <c:v>10.687845355002279</c:v>
                </c:pt>
                <c:pt idx="854">
                  <c:v>10.25987123234888</c:v>
                </c:pt>
                <c:pt idx="855">
                  <c:v>9.8254233236375459</c:v>
                </c:pt>
                <c:pt idx="856">
                  <c:v>9.3847757573392876</c:v>
                </c:pt>
                <c:pt idx="857">
                  <c:v>8.9382065737926819</c:v>
                </c:pt>
                <c:pt idx="858">
                  <c:v>8.4859975497655142</c:v>
                </c:pt>
                <c:pt idx="859">
                  <c:v>8.0284340206591782</c:v>
                </c:pt>
                <c:pt idx="860">
                  <c:v>7.5658047004670221</c:v>
                </c:pt>
                <c:pt idx="861">
                  <c:v>7.098401499601426</c:v>
                </c:pt>
                <c:pt idx="862">
                  <c:v>6.6265193407040144</c:v>
                </c:pt>
                <c:pt idx="863">
                  <c:v>6.1504559725546155</c:v>
                </c:pt>
                <c:pt idx="864">
                  <c:v>5.670511782197635</c:v>
                </c:pt>
                <c:pt idx="865">
                  <c:v>5.1869896054033324</c:v>
                </c:pt>
                <c:pt idx="866">
                  <c:v>4.700194535584421</c:v>
                </c:pt>
                <c:pt idx="867">
                  <c:v>4.2104337312874387</c:v>
                </c:pt>
                <c:pt idx="868">
                  <c:v>3.7180162223816788</c:v>
                </c:pt>
                <c:pt idx="869">
                  <c:v>3.2232527150673569</c:v>
                </c:pt>
                <c:pt idx="870">
                  <c:v>2.7264553958254143</c:v>
                </c:pt>
                <c:pt idx="871">
                  <c:v>2.2279377344339912</c:v>
                </c:pt>
                <c:pt idx="872">
                  <c:v>1.7280142861747454</c:v>
                </c:pt>
                <c:pt idx="873">
                  <c:v>1.2270004933546572</c:v>
                </c:pt>
                <c:pt idx="874">
                  <c:v>0.72521248626743617</c:v>
                </c:pt>
                <c:pt idx="875">
                  <c:v>0.22296688372152321</c:v>
                </c:pt>
                <c:pt idx="876">
                  <c:v>0.27941940674057031</c:v>
                </c:pt>
                <c:pt idx="877">
                  <c:v>0.78162938880468724</c:v>
                </c:pt>
                <c:pt idx="878">
                  <c:v>1.2833461774041719</c:v>
                </c:pt>
                <c:pt idx="879">
                  <c:v>1.7842531986681816</c:v>
                </c:pt>
                <c:pt idx="880">
                  <c:v>2.2840343896736415</c:v>
                </c:pt>
                <c:pt idx="881">
                  <c:v>2.7823743978754387</c:v>
                </c:pt>
                <c:pt idx="882">
                  <c:v>3.2789587800876712</c:v>
                </c:pt>
                <c:pt idx="883">
                  <c:v>3.7734742008915352</c:v>
                </c:pt>
                <c:pt idx="884">
                  <c:v>4.2656086303438085</c:v>
                </c:pt>
                <c:pt idx="885">
                  <c:v>4.7550515408623024</c:v>
                </c:pt>
                <c:pt idx="886">
                  <c:v>5.2414941031627293</c:v>
                </c:pt>
                <c:pt idx="887">
                  <c:v>5.7246293811239664</c:v>
                </c:pt>
                <c:pt idx="888">
                  <c:v>6.2041525254594081</c:v>
                </c:pt>
                <c:pt idx="889">
                  <c:v>6.6797609660708517</c:v>
                </c:pt>
                <c:pt idx="890">
                  <c:v>7.1511546029646915</c:v>
                </c:pt>
                <c:pt idx="891">
                  <c:v>7.618035995609115</c:v>
                </c:pt>
                <c:pt idx="892">
                  <c:v>8.0801105506138811</c:v>
                </c:pt>
                <c:pt idx="893">
                  <c:v>8.5370867076129571</c:v>
                </c:pt>
                <c:pt idx="894">
                  <c:v>8.9886761232337626</c:v>
                </c:pt>
                <c:pt idx="895">
                  <c:v>9.4345938530361728</c:v>
                </c:pt>
                <c:pt idx="896">
                  <c:v>9.8745585313074766</c:v>
                </c:pt>
                <c:pt idx="897">
                  <c:v>10.308292548598686</c:v>
                </c:pt>
                <c:pt idx="898">
                  <c:v>10.735522226890676</c:v>
                </c:pt>
                <c:pt idx="899">
                  <c:v>11.155977992280267</c:v>
                </c:pt>
                <c:pt idx="900">
                  <c:v>11.569394545076037</c:v>
                </c:pt>
                <c:pt idx="901">
                  <c:v>11.975511027197562</c:v>
                </c:pt>
                <c:pt idx="902">
                  <c:v>12.374071186771742</c:v>
                </c:pt>
                <c:pt idx="903">
                  <c:v>12.764823539823261</c:v>
                </c:pt>
                <c:pt idx="904">
                  <c:v>13.147521528956078</c:v>
                </c:pt>
                <c:pt idx="905">
                  <c:v>13.521923678926358</c:v>
                </c:pt>
                <c:pt idx="906">
                  <c:v>13.887793749009131</c:v>
                </c:pt>
                <c:pt idx="907">
                  <c:v>14.244900882061541</c:v>
                </c:pt>
                <c:pt idx="908">
                  <c:v>14.59301975018948</c:v>
                </c:pt>
                <c:pt idx="909">
                  <c:v>14.931930696925042</c:v>
                </c:pt>
                <c:pt idx="910">
                  <c:v>15.261419875825942</c:v>
                </c:pt>
                <c:pt idx="911">
                  <c:v>15.581279385408394</c:v>
                </c:pt>
                <c:pt idx="912">
                  <c:v>15.891307400329145</c:v>
                </c:pt>
                <c:pt idx="913">
                  <c:v>16.191308298733297</c:v>
                </c:pt>
                <c:pt idx="914">
                  <c:v>16.481092785688293</c:v>
                </c:pt>
                <c:pt idx="915">
                  <c:v>16.76047801262531</c:v>
                </c:pt>
                <c:pt idx="916">
                  <c:v>17.029287692713186</c:v>
                </c:pt>
                <c:pt idx="917">
                  <c:v>17.287352212092301</c:v>
                </c:pt>
                <c:pt idx="918">
                  <c:v>17.534508736897624</c:v>
                </c:pt>
                <c:pt idx="919">
                  <c:v>17.770601316003848</c:v>
                </c:pt>
                <c:pt idx="920">
                  <c:v>17.995480979427526</c:v>
                </c:pt>
                <c:pt idx="921">
                  <c:v>18.209005832324511</c:v>
                </c:pt>
                <c:pt idx="922">
                  <c:v>18.411041144522844</c:v>
                </c:pt>
                <c:pt idx="923">
                  <c:v>18.601459435534878</c:v>
                </c:pt>
                <c:pt idx="924">
                  <c:v>18.780140554995235</c:v>
                </c:pt>
                <c:pt idx="925">
                  <c:v>18.946971758473332</c:v>
                </c:pt>
                <c:pt idx="926">
                  <c:v>19.101847778613038</c:v>
                </c:pt>
                <c:pt idx="927">
                  <c:v>19.2446708915543</c:v>
                </c:pt>
                <c:pt idx="928">
                  <c:v>19.375350978595236</c:v>
                </c:pt>
                <c:pt idx="929">
                  <c:v>19.493805583055206</c:v>
                </c:pt>
                <c:pt idx="930">
                  <c:v>19.59995996230349</c:v>
                </c:pt>
                <c:pt idx="931">
                  <c:v>19.693747134920432</c:v>
                </c:pt>
                <c:pt idx="932">
                  <c:v>19.775107922961542</c:v>
                </c:pt>
                <c:pt idx="933">
                  <c:v>19.843990989297588</c:v>
                </c:pt>
                <c:pt idx="934">
                  <c:v>19.900352870007389</c:v>
                </c:pt>
                <c:pt idx="935">
                  <c:v>19.944158001802748</c:v>
                </c:pt>
                <c:pt idx="936">
                  <c:v>19.975378744468209</c:v>
                </c:pt>
                <c:pt idx="937">
                  <c:v>19.9939953983015</c:v>
                </c:pt>
                <c:pt idx="938">
                  <c:v>19.999996216543686</c:v>
                </c:pt>
                <c:pt idx="939">
                  <c:v>19.993377412791162</c:v>
                </c:pt>
                <c:pt idx="940">
                  <c:v>19.974143163384781</c:v>
                </c:pt>
                <c:pt idx="941">
                  <c:v>19.942305604774692</c:v>
                </c:pt>
                <c:pt idx="942">
                  <c:v>19.897884825862437</c:v>
                </c:pt>
                <c:pt idx="943">
                  <c:v>19.84090885532525</c:v>
                </c:pt>
                <c:pt idx="944">
                  <c:v>19.771413643930458</c:v>
                </c:pt>
                <c:pt idx="945">
                  <c:v>19.689443041851302</c:v>
                </c:pt>
                <c:pt idx="946">
                  <c:v>19.595048770998201</c:v>
                </c:pt>
                <c:pt idx="947">
                  <c:v>19.488290392383242</c:v>
                </c:pt>
                <c:pt idx="948">
                  <c:v>19.369235268538308</c:v>
                </c:pt>
                <c:pt idx="949">
                  <c:v>19.237958521010611</c:v>
                </c:pt>
                <c:pt idx="950">
                  <c:v>19.094542982962331</c:v>
                </c:pt>
                <c:pt idx="951">
                  <c:v>18.939079146904483</c:v>
                </c:pt>
                <c:pt idx="952">
                  <c:v>18.771665107597904</c:v>
                </c:pt>
                <c:pt idx="953">
                  <c:v>18.592406500157196</c:v>
                </c:pt>
                <c:pt idx="954">
                  <c:v>18.401416433397017</c:v>
                </c:pt>
                <c:pt idx="955">
                  <c:v>18.198815418462498</c:v>
                </c:pt>
                <c:pt idx="956">
                  <c:v>17.984731292789085</c:v>
                </c:pt>
                <c:pt idx="957">
                  <c:v>17.759299139439364</c:v>
                </c:pt>
                <c:pt idx="958">
                  <c:v>17.522661201868239</c:v>
                </c:pt>
                <c:pt idx="959">
                  <c:v>17.274966794170119</c:v>
                </c:pt>
                <c:pt idx="960">
                  <c:v>17.016372206864293</c:v>
                </c:pt>
                <c:pt idx="961">
                  <c:v>16.747040608278727</c:v>
                </c:pt>
                <c:pt idx="962">
                  <c:v>16.467141941593788</c:v>
                </c:pt>
                <c:pt idx="963">
                  <c:v>16.176852817611486</c:v>
                </c:pt>
                <c:pt idx="964">
                  <c:v>15.87635640331713</c:v>
                </c:pt>
                <c:pt idx="965">
                  <c:v>15.565842306304539</c:v>
                </c:pt>
                <c:pt idx="966">
                  <c:v>15.245506455137148</c:v>
                </c:pt>
                <c:pt idx="967">
                  <c:v>14.915550975720945</c:v>
                </c:pt>
                <c:pt idx="968">
                  <c:v>14.576184063766531</c:v>
                </c:pt>
                <c:pt idx="969">
                  <c:v>14.227619853421684</c:v>
                </c:pt>
                <c:pt idx="970">
                  <c:v>13.870078282156886</c:v>
                </c:pt>
                <c:pt idx="971">
                  <c:v>13.503784951988596</c:v>
                </c:pt>
                <c:pt idx="972">
                  <c:v>13.128970987128834</c:v>
                </c:pt>
                <c:pt idx="973">
                  <c:v>12.74587288815003</c:v>
                </c:pt>
                <c:pt idx="974">
                  <c:v>12.354732382757822</c:v>
                </c:pt>
                <c:pt idx="975">
                  <c:v>11.955796273265086</c:v>
                </c:pt>
                <c:pt idx="976">
                  <c:v>11.549316280864476</c:v>
                </c:pt>
                <c:pt idx="977">
                  <c:v>11.135548886797251</c:v>
                </c:pt>
                <c:pt idx="978">
                  <c:v>10.714755170518085</c:v>
                </c:pt>
                <c:pt idx="979">
                  <c:v>10.287200644959066</c:v>
                </c:pt>
                <c:pt idx="980">
                  <c:v>9.853155088995905</c:v>
                </c:pt>
                <c:pt idx="981">
                  <c:v>9.4128923772227679</c:v>
                </c:pt>
                <c:pt idx="982">
                  <c:v>8.9666903071421906</c:v>
                </c:pt>
                <c:pt idx="983">
                  <c:v>8.5148304238803227</c:v>
                </c:pt>
                <c:pt idx="984">
                  <c:v>8.0575978425370973</c:v>
                </c:pt>
                <c:pt idx="985">
                  <c:v>7.595281068284236</c:v>
                </c:pt>
                <c:pt idx="986">
                  <c:v>7.1281718143235002</c:v>
                </c:pt>
                <c:pt idx="987">
                  <c:v>6.6565648178213417</c:v>
                </c:pt>
                <c:pt idx="988">
                  <c:v>6.1807576539354807</c:v>
                </c:pt>
                <c:pt idx="989">
                  <c:v>5.7010505480501781</c:v>
                </c:pt>
                <c:pt idx="990">
                  <c:v>5.217746186339915</c:v>
                </c:pt>
                <c:pt idx="991">
                  <c:v>4.7311495247799726</c:v>
                </c:pt>
                <c:pt idx="992">
                  <c:v>4.2415675967252087</c:v>
                </c:pt>
                <c:pt idx="993">
                  <c:v>3.7493093191773674</c:v>
                </c:pt>
                <c:pt idx="994">
                  <c:v>3.2546852978644583</c:v>
                </c:pt>
                <c:pt idx="995">
                  <c:v>2.7580076312545851</c:v>
                </c:pt>
                <c:pt idx="996">
                  <c:v>2.259589713627256</c:v>
                </c:pt>
                <c:pt idx="997">
                  <c:v>1.7597460373277565</c:v>
                </c:pt>
                <c:pt idx="998">
                  <c:v>1.2587919943282464</c:v>
                </c:pt>
                <c:pt idx="999">
                  <c:v>0.75704367722163235</c:v>
                </c:pt>
                <c:pt idx="1000">
                  <c:v>0.25481767977265313</c:v>
                </c:pt>
                <c:pt idx="1001">
                  <c:v>0.24756910284655734</c:v>
                </c:pt>
                <c:pt idx="1002">
                  <c:v>0.74979967401151315</c:v>
                </c:pt>
                <c:pt idx="1003">
                  <c:v>1.2515571356640092</c:v>
                </c:pt>
                <c:pt idx="1004">
                  <c:v>1.752524888269271</c:v>
                </c:pt>
                <c:pt idx="1005">
                  <c:v>2.2523868305840997</c:v>
                </c:pt>
                <c:pt idx="1006">
                  <c:v>2.7508275591106108</c:v>
                </c:pt>
                <c:pt idx="1007">
                  <c:v>3.2475325671103406</c:v>
                </c:pt>
                <c:pt idx="1008">
                  <c:v>3.7421884430518073</c:v>
                </c:pt>
                <c:pt idx="1009">
                  <c:v>4.234483068367445</c:v>
                </c:pt>
                <c:pt idx="1010">
                  <c:v>4.7241058143942762</c:v>
                </c:pt>
                <c:pt idx="1011">
                  <c:v>5.2107477383751819</c:v>
                </c:pt>
                <c:pt idx="1012">
                  <c:v>5.6941017783957752</c:v>
                </c:pt>
                <c:pt idx="1013">
                  <c:v>6.1738629471344852</c:v>
                </c:pt>
                <c:pt idx="1014">
                  <c:v>6.6497285243042565</c:v>
                </c:pt>
                <c:pt idx="1015">
                  <c:v>7.1213982476630786</c:v>
                </c:pt>
                <c:pt idx="1016">
                  <c:v>7.5885745024739597</c:v>
                </c:pt>
                <c:pt idx="1017">
                  <c:v>8.0509625092939725</c:v>
                </c:pt>
                <c:pt idx="1018">
                  <c:v>8.5082705099749365</c:v>
                </c:pt>
                <c:pt idx="1019">
                  <c:v>8.9602099517570881</c:v>
                </c:pt>
                <c:pt idx="1020">
                  <c:v>9.4064956693405506</c:v>
                </c:pt>
                <c:pt idx="1021">
                  <c:v>9.846846064819049</c:v>
                </c:pt>
                <c:pt idx="1022">
                  <c:v>10.280983285363277</c:v>
                </c:pt>
                <c:pt idx="1023">
                  <c:v>10.70863339854062</c:v>
                </c:pt>
                <c:pt idx="1024">
                  <c:v>11.129526565161193</c:v>
                </c:pt>
                <c:pt idx="1025">
                  <c:v>11.543397209541673</c:v>
                </c:pt>
                <c:pt idx="1026">
                  <c:v>11.949984187078323</c:v>
                </c:pt>
                <c:pt idx="1027">
                  <c:v>12.349030949024442</c:v>
                </c:pt>
                <c:pt idx="1028">
                  <c:v>12.740285704367583</c:v>
                </c:pt>
                <c:pt idx="1029">
                  <c:v>13.123501578705296</c:v>
                </c:pt>
                <c:pt idx="1030">
                  <c:v>13.498436770018072</c:v>
                </c:pt>
                <c:pt idx="1031">
                  <c:v>13.864854701241699</c:v>
                </c:pt>
                <c:pt idx="1032">
                  <c:v>14.222524169543297</c:v>
                </c:pt>
                <c:pt idx="1033">
                  <c:v>14.571219492205714</c:v>
                </c:pt>
                <c:pt idx="1034">
                  <c:v>14.910720649029209</c:v>
                </c:pt>
                <c:pt idx="1035">
                  <c:v>15.240813421159872</c:v>
                </c:pt>
                <c:pt idx="1036">
                  <c:v>15.561289526257978</c:v>
                </c:pt>
                <c:pt idx="1037">
                  <c:v>15.871946749920037</c:v>
                </c:pt>
                <c:pt idx="1038">
                  <c:v>16.17258907327238</c:v>
                </c:pt>
                <c:pt idx="1039">
                  <c:v>16.463026796655221</c:v>
                </c:pt>
                <c:pt idx="1040">
                  <c:v>16.743076659319833</c:v>
                </c:pt>
                <c:pt idx="1041">
                  <c:v>17.012561955062498</c:v>
                </c:pt>
                <c:pt idx="1042">
                  <c:v>17.271312643722705</c:v>
                </c:pt>
                <c:pt idx="1043">
                  <c:v>17.519165458475516</c:v>
                </c:pt>
                <c:pt idx="1044">
                  <c:v>17.755964008849727</c:v>
                </c:pt>
                <c:pt idx="1045">
                  <c:v>17.981558879407363</c:v>
                </c:pt>
                <c:pt idx="1046">
                  <c:v>18.195807724021922</c:v>
                </c:pt>
                <c:pt idx="1047">
                  <c:v>18.398575355696263</c:v>
                </c:pt>
                <c:pt idx="1048">
                  <c:v>18.589733831862993</c:v>
                </c:pt>
                <c:pt idx="1049">
                  <c:v>18.769162535113715</c:v>
                </c:pt>
                <c:pt idx="1050">
                  <c:v>18.93674824930655</c:v>
                </c:pt>
                <c:pt idx="1051">
                  <c:v>19.092385231003249</c:v>
                </c:pt>
                <c:pt idx="1052">
                  <c:v>19.235975276191375</c:v>
                </c:pt>
                <c:pt idx="1053">
                  <c:v>19.367427782249134</c:v>
                </c:pt>
                <c:pt idx="1054">
                  <c:v>19.486659805114012</c:v>
                </c:pt>
                <c:pt idx="1055">
                  <c:v>19.593596111618876</c:v>
                </c:pt>
                <c:pt idx="1056">
                  <c:v>19.688169226962685</c:v>
                </c:pt>
                <c:pt idx="1057">
                  <c:v>19.770319477285806</c:v>
                </c:pt>
                <c:pt idx="1058">
                  <c:v>19.839995027323148</c:v>
                </c:pt>
                <c:pt idx="1059">
                  <c:v>19.897151913111223</c:v>
                </c:pt>
                <c:pt idx="1060">
                  <c:v>19.941754069728532</c:v>
                </c:pt>
                <c:pt idx="1061">
                  <c:v>19.973773354051929</c:v>
                </c:pt>
                <c:pt idx="1062">
                  <c:v>19.99318956251436</c:v>
                </c:pt>
                <c:pt idx="1063">
                  <c:v>19.999990443852941</c:v>
                </c:pt>
                <c:pt idx="1064">
                  <c:v>19.994171706839261</c:v>
                </c:pt>
                <c:pt idx="1065">
                  <c:v>19.975737022987108</c:v>
                </c:pt>
                <c:pt idx="1066">
                  <c:v>19.944698024235759</c:v>
                </c:pt>
                <c:pt idx="1067">
                  <c:v>19.901074295610503</c:v>
                </c:pt>
                <c:pt idx="1068">
                  <c:v>19.844893362864802</c:v>
                </c:pt>
                <c:pt idx="1069">
                  <c:v>19.77619067511209</c:v>
                </c:pt>
                <c:pt idx="1070">
                  <c:v>19.695009582458027</c:v>
                </c:pt>
                <c:pt idx="1071">
                  <c:v>19.60140130864745</c:v>
                </c:pt>
                <c:pt idx="1072">
                  <c:v>19.495424918743069</c:v>
                </c:pt>
                <c:pt idx="1073">
                  <c:v>19.377147281856587</c:v>
                </c:pt>
                <c:pt idx="1074">
                  <c:v>19.2466430289555</c:v>
                </c:pt>
                <c:pt idx="1075">
                  <c:v>19.103994505772437</c:v>
                </c:pt>
                <c:pt idx="1076">
                  <c:v>18.949291720846443</c:v>
                </c:pt>
                <c:pt idx="1077">
                  <c:v>18.782632288729314</c:v>
                </c:pt>
                <c:pt idx="1078">
                  <c:v>18.604121368392764</c:v>
                </c:pt>
                <c:pt idx="1079">
                  <c:v>18.413871596874902</c:v>
                </c:pt>
                <c:pt idx="1080">
                  <c:v>18.212003018208488</c:v>
                </c:pt>
                <c:pt idx="1081">
                  <c:v>17.998643007675359</c:v>
                </c:pt>
                <c:pt idx="1082">
                  <c:v>17.773926191435134</c:v>
                </c:pt>
                <c:pt idx="1083">
                  <c:v>17.537994361578438</c:v>
                </c:pt>
                <c:pt idx="1084">
                  <c:v>17.290996386658872</c:v>
                </c:pt>
                <c:pt idx="1085">
                  <c:v>17.033088117759828</c:v>
                </c:pt>
                <c:pt idx="1086">
                  <c:v>16.764432290155202</c:v>
                </c:pt>
                <c:pt idx="1087">
                  <c:v>16.485198420626617</c:v>
                </c:pt>
                <c:pt idx="1088">
                  <c:v>16.19556270050143</c:v>
                </c:pt>
                <c:pt idx="1089">
                  <c:v>15.895707884479515</c:v>
                </c:pt>
                <c:pt idx="1090">
                  <c:v>15.585823175318193</c:v>
                </c:pt>
                <c:pt idx="1091">
                  <c:v>15.266104104449028</c:v>
                </c:pt>
                <c:pt idx="1092">
                  <c:v>14.93675240860108</c:v>
                </c:pt>
                <c:pt idx="1093">
                  <c:v>14.59797590250901</c:v>
                </c:pt>
                <c:pt idx="1094">
                  <c:v>14.249988347785578</c:v>
                </c:pt>
                <c:pt idx="1095">
                  <c:v>13.893009318042246</c:v>
                </c:pt>
                <c:pt idx="1096">
                  <c:v>13.5272640603425</c:v>
                </c:pt>
                <c:pt idx="1097">
                  <c:v>13.15298335307487</c:v>
                </c:pt>
                <c:pt idx="1098">
                  <c:v>12.770403360336314</c:v>
                </c:pt>
                <c:pt idx="1099">
                  <c:v>12.379765482916996</c:v>
                </c:pt>
                <c:pt idx="1100">
                  <c:v>11.98131620598115</c:v>
                </c:pt>
                <c:pt idx="1101">
                  <c:v>11.57530694353923</c:v>
                </c:pt>
                <c:pt idx="1102">
                  <c:v>11.161993879810561</c:v>
                </c:pt>
                <c:pt idx="1103">
                  <c:v>10.74163780757608</c:v>
                </c:pt>
                <c:pt idx="1104">
                  <c:v>10.314503963622641</c:v>
                </c:pt>
                <c:pt idx="1105">
                  <c:v>9.8808618613838242</c:v>
                </c:pt>
                <c:pt idx="1106">
                  <c:v>9.4409851208818907</c:v>
                </c:pt>
                <c:pt idx="1107">
                  <c:v>8.995151296078939</c:v>
                </c:pt>
                <c:pt idx="1108">
                  <c:v>8.543641699745196</c:v>
                </c:pt>
                <c:pt idx="1109">
                  <c:v>8.0867412259561959</c:v>
                </c:pt>
                <c:pt idx="1110">
                  <c:v>7.6247381703298283</c:v>
                </c:pt>
                <c:pt idx="1111">
                  <c:v>7.1579240481174926</c:v>
                </c:pt>
                <c:pt idx="1112">
                  <c:v>6.6865934102630513</c:v>
                </c:pt>
                <c:pt idx="1113">
                  <c:v>6.2110436575469059</c:v>
                </c:pt>
                <c:pt idx="1114">
                  <c:v>5.7315748529319075</c:v>
                </c:pt>
                <c:pt idx="1115">
                  <c:v>5.2484895322288398</c:v>
                </c:pt>
                <c:pt idx="1116">
                  <c:v>4.7620925132022949</c:v>
                </c:pt>
                <c:pt idx="1117">
                  <c:v>4.2726907032362336</c:v>
                </c:pt>
                <c:pt idx="1118">
                  <c:v>3.7805929056814733</c:v>
                </c:pt>
                <c:pt idx="1119">
                  <c:v>3.286109625006167</c:v>
                </c:pt>
                <c:pt idx="1120">
                  <c:v>2.7895528708735067</c:v>
                </c:pt>
                <c:pt idx="1121">
                  <c:v>2.2912359612697086</c:v>
                </c:pt>
                <c:pt idx="1122">
                  <c:v>1.791473324805823</c:v>
                </c:pt>
                <c:pt idx="1123">
                  <c:v>1.2905803023194657</c:v>
                </c:pt>
                <c:pt idx="1124">
                  <c:v>0.78887294790053397</c:v>
                </c:pt>
                <c:pt idx="1125">
                  <c:v>0.28666782946729158</c:v>
                </c:pt>
                <c:pt idx="1126">
                  <c:v>0.21571817098246493</c:v>
                </c:pt>
                <c:pt idx="1127">
                  <c:v>0.71796805731771285</c:v>
                </c:pt>
                <c:pt idx="1128">
                  <c:v>1.2197649192929505</c:v>
                </c:pt>
                <c:pt idx="1129">
                  <c:v>1.7207921325123261</c:v>
                </c:pt>
                <c:pt idx="1130">
                  <c:v>2.2207335582141114</c:v>
                </c:pt>
                <c:pt idx="1131">
                  <c:v>2.7192737427481086</c:v>
                </c:pt>
                <c:pt idx="1132">
                  <c:v>3.2160981166207692</c:v>
                </c:pt>
                <c:pt idx="1133">
                  <c:v>3.7108931929830589</c:v>
                </c:pt>
                <c:pt idx="1134">
                  <c:v>4.2033467654344907</c:v>
                </c:pt>
                <c:pt idx="1135">
                  <c:v>4.6931481050196373</c:v>
                </c:pt>
                <c:pt idx="1136">
                  <c:v>5.1799881562919916</c:v>
                </c:pt>
                <c:pt idx="1137">
                  <c:v>5.6635597323225646</c:v>
                </c:pt>
                <c:pt idx="1138">
                  <c:v>6.14355770852886</c:v>
                </c:pt>
                <c:pt idx="1139">
                  <c:v>6.619679215202547</c:v>
                </c:pt>
                <c:pt idx="1140">
                  <c:v>7.0916238286149733</c:v>
                </c:pt>
                <c:pt idx="1141">
                  <c:v>7.559093760578623</c:v>
                </c:pt>
                <c:pt idx="1142">
                  <c:v>8.0217940463459954</c:v>
                </c:pt>
                <c:pt idx="1143">
                  <c:v>8.4794327307265682</c:v>
                </c:pt>
                <c:pt idx="1144">
                  <c:v>8.9317210523054307</c:v>
                </c:pt>
                <c:pt idx="1145">
                  <c:v>9.3783736256460486</c:v>
                </c:pt>
                <c:pt idx="1146">
                  <c:v>9.8191086213632417</c:v>
                </c:pt>
                <c:pt idx="1147">
                  <c:v>10.253647943951989</c:v>
                </c:pt>
                <c:pt idx="1148">
                  <c:v>10.681717407260837</c:v>
                </c:pt>
                <c:pt idx="1149">
                  <c:v>11.103046907498031</c:v>
                </c:pt>
                <c:pt idx="1150">
                  <c:v>11.517370593661743</c:v>
                </c:pt>
                <c:pt idx="1151">
                  <c:v>11.924427035287444</c:v>
                </c:pt>
                <c:pt idx="1152">
                  <c:v>12.323959387405347</c:v>
                </c:pt>
                <c:pt idx="1153">
                  <c:v>12.7157155526049</c:v>
                </c:pt>
                <c:pt idx="1154">
                  <c:v>13.099448340103285</c:v>
                </c:pt>
                <c:pt idx="1155">
                  <c:v>13.474915621718495</c:v>
                </c:pt>
                <c:pt idx="1156">
                  <c:v>13.841880484647493</c:v>
                </c:pt>
                <c:pt idx="1157">
                  <c:v>14.200111380953599</c:v>
                </c:pt>
                <c:pt idx="1158">
                  <c:v>14.549382273669192</c:v>
                </c:pt>
                <c:pt idx="1159">
                  <c:v>14.889472779420595</c:v>
                </c:pt>
                <c:pt idx="1160">
                  <c:v>15.220168307485926</c:v>
                </c:pt>
                <c:pt idx="1161">
                  <c:v>15.541260195197646</c:v>
                </c:pt>
                <c:pt idx="1162">
                  <c:v>15.852545839605048</c:v>
                </c:pt>
                <c:pt idx="1163">
                  <c:v>16.153828825312736</c:v>
                </c:pt>
                <c:pt idx="1164">
                  <c:v>16.444919048415134</c:v>
                </c:pt>
                <c:pt idx="1165">
                  <c:v>16.725632836448323</c:v>
                </c:pt>
                <c:pt idx="1166">
                  <c:v>16.99579306428415</c:v>
                </c:pt>
                <c:pt idx="1167">
                  <c:v>17.255229265892734</c:v>
                </c:pt>
                <c:pt idx="1168">
                  <c:v>17.503777741903239</c:v>
                </c:pt>
                <c:pt idx="1169">
                  <c:v>17.741281662895304</c:v>
                </c:pt>
                <c:pt idx="1170">
                  <c:v>17.967591168355312</c:v>
                </c:pt>
                <c:pt idx="1171">
                  <c:v>18.182563461235656</c:v>
                </c:pt>
                <c:pt idx="1172">
                  <c:v>18.386062898056828</c:v>
                </c:pt>
                <c:pt idx="1173">
                  <c:v>18.577961074496137</c:v>
                </c:pt>
                <c:pt idx="1174">
                  <c:v>18.758136906408289</c:v>
                </c:pt>
                <c:pt idx="1175">
                  <c:v>18.926476706227167</c:v>
                </c:pt>
                <c:pt idx="1176">
                  <c:v>19.08287425470068</c:v>
                </c:pt>
                <c:pt idx="1177">
                  <c:v>19.227230867913033</c:v>
                </c:pt>
                <c:pt idx="1178">
                  <c:v>19.359455459552446</c:v>
                </c:pt>
                <c:pt idx="1179">
                  <c:v>19.479464598384855</c:v>
                </c:pt>
                <c:pt idx="1180">
                  <c:v>19.587182560897563</c:v>
                </c:pt>
                <c:pt idx="1181">
                  <c:v>19.682541379079257</c:v>
                </c:pt>
                <c:pt idx="1182">
                  <c:v>19.765480883306608</c:v>
                </c:pt>
                <c:pt idx="1183">
                  <c:v>19.835948740310094</c:v>
                </c:pt>
                <c:pt idx="1184">
                  <c:v>19.893900486195413</c:v>
                </c:pt>
                <c:pt idx="1185">
                  <c:v>19.939299554499303</c:v>
                </c:pt>
                <c:pt idx="1186">
                  <c:v>19.97211729926229</c:v>
                </c:pt>
                <c:pt idx="1187">
                  <c:v>19.992333013103774</c:v>
                </c:pt>
                <c:pt idx="1188">
                  <c:v>19.999933940288003</c:v>
                </c:pt>
                <c:pt idx="1189">
                  <c:v>19.994915284772663</c:v>
                </c:pt>
                <c:pt idx="1190">
                  <c:v>19.977280213235129</c:v>
                </c:pt>
                <c:pt idx="1191">
                  <c:v>19.947039853074351</c:v>
                </c:pt>
                <c:pt idx="1192">
                  <c:v>19.904213285389634</c:v>
                </c:pt>
                <c:pt idx="1193">
                  <c:v>19.848827532940881</c:v>
                </c:pt>
                <c:pt idx="1194">
                  <c:v>19.780917543097683</c:v>
                </c:pt>
                <c:pt idx="1195">
                  <c:v>19.700526165788226</c:v>
                </c:pt>
                <c:pt idx="1196">
                  <c:v>19.607704126461755</c:v>
                </c:pt>
                <c:pt idx="1197">
                  <c:v>19.502509994081827</c:v>
                </c:pt>
                <c:pt idx="1198">
                  <c:v>19.38501014417032</c:v>
                </c:pt>
                <c:pt idx="1199">
                  <c:v>19.255278716925776</c:v>
                </c:pt>
                <c:pt idx="1200">
                  <c:v>19.113397570442299</c:v>
                </c:pt>
                <c:pt idx="1201">
                  <c:v>18.959456229058695</c:v>
                </c:pt>
                <c:pt idx="1202">
                  <c:v>18.79355182687021</c:v>
                </c:pt>
                <c:pt idx="1203">
                  <c:v>18.615789046438756</c:v>
                </c:pt>
                <c:pt idx="1204">
                  <c:v>18.426280052740299</c:v>
                </c:pt>
                <c:pt idx="1205">
                  <c:v>18.225144422390681</c:v>
                </c:pt>
                <c:pt idx="1206">
                  <c:v>18.012509068195151</c:v>
                </c:pt>
                <c:pt idx="1207">
                  <c:v>17.788508159068687</c:v>
                </c:pt>
                <c:pt idx="1208">
                  <c:v>17.553283035378076</c:v>
                </c:pt>
                <c:pt idx="1209">
                  <c:v>17.306982119758587</c:v>
                </c:pt>
                <c:pt idx="1210">
                  <c:v>17.049760823462197</c:v>
                </c:pt>
                <c:pt idx="1211">
                  <c:v>16.781781448296091</c:v>
                </c:pt>
                <c:pt idx="1212">
                  <c:v>16.503213084213066</c:v>
                </c:pt>
                <c:pt idx="1213">
                  <c:v>16.2142315026191</c:v>
                </c:pt>
                <c:pt idx="1214">
                  <c:v>15.915019045464794</c:v>
                </c:pt>
                <c:pt idx="1215">
                  <c:v>15.605764510191221</c:v>
                </c:pt>
                <c:pt idx="1216">
                  <c:v>15.286663030602023</c:v>
                </c:pt>
                <c:pt idx="1217">
                  <c:v>14.957915953737801</c:v>
                </c:pt>
                <c:pt idx="1218">
                  <c:v>14.619730712829849</c:v>
                </c:pt>
                <c:pt idx="1219">
                  <c:v>14.272320696413844</c:v>
                </c:pt>
                <c:pt idx="1220">
                  <c:v>13.915905113685429</c:v>
                </c:pt>
                <c:pt idx="1221">
                  <c:v>13.550708856183451</c:v>
                </c:pt>
                <c:pt idx="1222">
                  <c:v>13.176962355887776</c:v>
                </c:pt>
                <c:pt idx="1223">
                  <c:v>12.79490143982075</c:v>
                </c:pt>
                <c:pt idx="1224">
                  <c:v>12.40476718124496</c:v>
                </c:pt>
                <c:pt idx="1225">
                  <c:v>12.006805747550438</c:v>
                </c:pt>
                <c:pt idx="1226">
                  <c:v>11.601268244927885</c:v>
                </c:pt>
                <c:pt idx="1227">
                  <c:v>11.188410559925041</c:v>
                </c:pt>
                <c:pt idx="1228">
                  <c:v>10.768493197987244</c:v>
                </c:pt>
                <c:pt idx="1229">
                  <c:v>10.341781119083569</c:v>
                </c:pt>
                <c:pt idx="1230">
                  <c:v>9.908543570521708</c:v>
                </c:pt>
                <c:pt idx="1231">
                  <c:v>9.4690539170582131</c:v>
                </c:pt>
                <c:pt idx="1232">
                  <c:v>9.0235894684103464</c:v>
                </c:pt>
                <c:pt idx="1233">
                  <c:v>8.5724313042791067</c:v>
                </c:pt>
                <c:pt idx="1234">
                  <c:v>8.1158640969928406</c:v>
                </c:pt>
                <c:pt idx="1235">
                  <c:v>7.6541759318846045</c:v>
                </c:pt>
                <c:pt idx="1236">
                  <c:v>7.1876581255155942</c:v>
                </c:pt>
                <c:pt idx="1237">
                  <c:v>6.7166050418601362</c:v>
                </c:pt>
                <c:pt idx="1238">
                  <c:v>6.2413139065671528</c:v>
                </c:pt>
                <c:pt idx="1239">
                  <c:v>5.7620846194165498</c:v>
                </c:pt>
                <c:pt idx="1240">
                  <c:v>5.2792195650882983</c:v>
                </c:pt>
                <c:pt idx="1241">
                  <c:v>4.7930234223629684</c:v>
                </c:pt>
                <c:pt idx="1242">
                  <c:v>4.303802971875422</c:v>
                </c:pt>
                <c:pt idx="1243">
                  <c:v>3.8118669025418441</c:v>
                </c:pt>
                <c:pt idx="1244">
                  <c:v>3.317525616783124</c:v>
                </c:pt>
                <c:pt idx="1245">
                  <c:v>2.8210910346663307</c:v>
                </c:pt>
                <c:pt idx="1246">
                  <c:v>2.3228763970892197</c:v>
                </c:pt>
                <c:pt idx="1247">
                  <c:v>1.8231960681313253</c:v>
                </c:pt>
                <c:pt idx="1248">
                  <c:v>1.3223653366957031</c:v>
                </c:pt>
                <c:pt idx="1249">
                  <c:v>0.82070021756783684</c:v>
                </c:pt>
                <c:pt idx="1250">
                  <c:v>0.31851725201610298</c:v>
                </c:pt>
                <c:pt idx="1251">
                  <c:v>0.18386669193954142</c:v>
                </c:pt>
                <c:pt idx="1252">
                  <c:v>0.68613461946575394</c:v>
                </c:pt>
                <c:pt idx="1253">
                  <c:v>1.1879696089333092</c:v>
                </c:pt>
                <c:pt idx="1254">
                  <c:v>1.6890550118888368</c:v>
                </c:pt>
                <c:pt idx="1255">
                  <c:v>2.1890746528537646</c:v>
                </c:pt>
                <c:pt idx="1256">
                  <c:v>2.6877130288255335</c:v>
                </c:pt>
                <c:pt idx="1257">
                  <c:v>3.1846555083538535</c:v>
                </c:pt>
                <c:pt idx="1258">
                  <c:v>3.6795885300670288</c:v>
                </c:pt>
                <c:pt idx="1259">
                  <c:v>4.1721998005237149</c:v>
                </c:pt>
                <c:pt idx="1260">
                  <c:v>4.6621784912639379</c:v>
                </c:pt>
                <c:pt idx="1261">
                  <c:v>5.1492154349361501</c:v>
                </c:pt>
                <c:pt idx="1262">
                  <c:v>5.6330033203757468</c:v>
                </c:pt>
                <c:pt idx="1263">
                  <c:v>6.1132368865130591</c:v>
                </c:pt>
                <c:pt idx="1264">
                  <c:v>6.5896131149871398</c:v>
                </c:pt>
                <c:pt idx="1265">
                  <c:v>7.0618314213444604</c:v>
                </c:pt>
                <c:pt idx="1266">
                  <c:v>7.529593844702462</c:v>
                </c:pt>
                <c:pt idx="1267">
                  <c:v>7.9926052357570043</c:v>
                </c:pt>
                <c:pt idx="1268">
                  <c:v>8.4505734430161663</c:v>
                </c:pt>
                <c:pt idx="1269">
                  <c:v>8.9032094971420968</c:v>
                </c:pt>
                <c:pt idx="1270">
                  <c:v>9.350227793285617</c:v>
                </c:pt>
                <c:pt idx="1271">
                  <c:v>9.7913462712972645</c:v>
                </c:pt>
                <c:pt idx="1272">
                  <c:v>10.226286593702081</c:v>
                </c:pt>
                <c:pt idx="1273">
                  <c:v>10.654774321325077</c:v>
                </c:pt>
                <c:pt idx="1274">
                  <c:v>11.076539086457561</c:v>
                </c:pt>
                <c:pt idx="1275">
                  <c:v>11.491314763453925</c:v>
                </c:pt>
                <c:pt idx="1276">
                  <c:v>11.898839636651667</c:v>
                </c:pt>
                <c:pt idx="1277">
                  <c:v>12.298856565509711</c:v>
                </c:pt>
                <c:pt idx="1278">
                  <c:v>12.691113146858511</c:v>
                </c:pt>
                <c:pt idx="1279">
                  <c:v>13.075361874162059</c:v>
                </c:pt>
                <c:pt idx="1280">
                  <c:v>13.451360293690183</c:v>
                </c:pt>
                <c:pt idx="1281">
                  <c:v>13.818871157501635</c:v>
                </c:pt>
                <c:pt idx="1282">
                  <c:v>14.177662573143541</c:v>
                </c:pt>
                <c:pt idx="1283">
                  <c:v>14.527508149970954</c:v>
                </c:pt>
                <c:pt idx="1284">
                  <c:v>14.868187141995511</c:v>
                </c:pt>
                <c:pt idx="1285">
                  <c:v>15.199484587171399</c:v>
                </c:pt>
                <c:pt idx="1286">
                  <c:v>15.52119144303269</c:v>
                </c:pt>
                <c:pt idx="1287">
                  <c:v>15.833104718595461</c:v>
                </c:pt>
                <c:pt idx="1288">
                  <c:v>16.135027602440751</c:v>
                </c:pt>
                <c:pt idx="1289">
                  <c:v>16.426769586899152</c:v>
                </c:pt>
                <c:pt idx="1290">
                  <c:v>16.708146588257822</c:v>
                </c:pt>
                <c:pt idx="1291">
                  <c:v>16.978981062913324</c:v>
                </c:pt>
                <c:pt idx="1292">
                  <c:v>17.239102119398602</c:v>
                </c:pt>
                <c:pt idx="1293">
                  <c:v>17.48834562621246</c:v>
                </c:pt>
                <c:pt idx="1294">
                  <c:v>17.726554315382977</c:v>
                </c:pt>
                <c:pt idx="1295">
                  <c:v>17.953577881701197</c:v>
                </c:pt>
                <c:pt idx="1296">
                  <c:v>18.169273077560412</c:v>
                </c:pt>
                <c:pt idx="1297">
                  <c:v>18.373503803342928</c:v>
                </c:pt>
                <c:pt idx="1298">
                  <c:v>18.566141193296524</c:v>
                </c:pt>
                <c:pt idx="1299">
                  <c:v>18.747063696845984</c:v>
                </c:pt>
                <c:pt idx="1300">
                  <c:v>18.916157155289415</c:v>
                </c:pt>
                <c:pt idx="1301">
                  <c:v>19.073314873830363</c:v>
                </c:pt>
                <c:pt idx="1302">
                  <c:v>19.21843768889994</c:v>
                </c:pt>
                <c:pt idx="1303">
                  <c:v>19.351434030727329</c:v>
                </c:pt>
                <c:pt idx="1304">
                  <c:v>19.472219981118716</c:v>
                </c:pt>
                <c:pt idx="1305">
                  <c:v>19.580719326407799</c:v>
                </c:pt>
                <c:pt idx="1306">
                  <c:v>19.676863605545478</c:v>
                </c:pt>
                <c:pt idx="1307">
                  <c:v>19.76059215329726</c:v>
                </c:pt>
                <c:pt idx="1308">
                  <c:v>19.831852138521995</c:v>
                </c:pt>
                <c:pt idx="1309">
                  <c:v>19.890598597507374</c:v>
                </c:pt>
                <c:pt idx="1310">
                  <c:v>19.936794462341062</c:v>
                </c:pt>
                <c:pt idx="1311">
                  <c:v>19.970410584299941</c:v>
                </c:pt>
                <c:pt idx="1312">
                  <c:v>19.991425752242421</c:v>
                </c:pt>
                <c:pt idx="1313">
                  <c:v>19.999826705992202</c:v>
                </c:pt>
                <c:pt idx="1314">
                  <c:v>19.995608144705241</c:v>
                </c:pt>
                <c:pt idx="1315">
                  <c:v>19.97877273021448</c:v>
                </c:pt>
                <c:pt idx="1316">
                  <c:v>19.949331085350302</c:v>
                </c:pt>
                <c:pt idx="1317">
                  <c:v>19.907301787237639</c:v>
                </c:pt>
                <c:pt idx="1318">
                  <c:v>19.852711355574275</c:v>
                </c:pt>
                <c:pt idx="1319">
                  <c:v>19.785594235897342</c:v>
                </c:pt>
                <c:pt idx="1320">
                  <c:v>19.70599277784881</c:v>
                </c:pt>
                <c:pt idx="1321">
                  <c:v>19.613957208453723</c:v>
                </c:pt>
                <c:pt idx="1322">
                  <c:v>19.509545600427902</c:v>
                </c:pt>
                <c:pt idx="1323">
                  <c:v>19.392823835534998</c:v>
                </c:pt>
                <c:pt idx="1324">
                  <c:v>19.263865563016555</c:v>
                </c:pt>
                <c:pt idx="1325">
                  <c:v>19.122752153120619</c:v>
                </c:pt>
                <c:pt idx="1326">
                  <c:v>18.969572645758522</c:v>
                </c:pt>
                <c:pt idx="1327">
                  <c:v>18.804423694322587</c:v>
                </c:pt>
                <c:pt idx="1328">
                  <c:v>18.627409504699585</c:v>
                </c:pt>
                <c:pt idx="1329">
                  <c:v>18.438641769518579</c:v>
                </c:pt>
                <c:pt idx="1330">
                  <c:v>18.238239597675346</c:v>
                </c:pt>
                <c:pt idx="1331">
                  <c:v>18.026329439176479</c:v>
                </c:pt>
                <c:pt idx="1332">
                  <c:v>17.803045005352178</c:v>
                </c:pt>
                <c:pt idx="1333">
                  <c:v>17.568527184486769</c:v>
                </c:pt>
                <c:pt idx="1334">
                  <c:v>17.322923952920632</c:v>
                </c:pt>
                <c:pt idx="1335">
                  <c:v>17.066390281680302</c:v>
                </c:pt>
                <c:pt idx="1336">
                  <c:v>16.799088038694475</c:v>
                </c:pt>
                <c:pt idx="1337">
                  <c:v>16.521185886658145</c:v>
                </c:pt>
                <c:pt idx="1338">
                  <c:v>16.23285917661007</c:v>
                </c:pt>
                <c:pt idx="1339">
                  <c:v>15.934289837289336</c:v>
                </c:pt>
                <c:pt idx="1340">
                  <c:v>15.625666260341498</c:v>
                </c:pt>
                <c:pt idx="1341">
                  <c:v>15.307183181447543</c:v>
                </c:pt>
                <c:pt idx="1342">
                  <c:v>14.979041557448681</c:v>
                </c:pt>
                <c:pt idx="1343">
                  <c:v>14.641448439546945</c:v>
                </c:pt>
                <c:pt idx="1344">
                  <c:v>14.294616842659533</c:v>
                </c:pt>
                <c:pt idx="1345">
                  <c:v>13.938765611010068</c:v>
                </c:pt>
                <c:pt idx="1346">
                  <c:v>13.574119280042618</c:v>
                </c:pt>
                <c:pt idx="1347">
                  <c:v>13.200907934743741</c:v>
                </c:pt>
                <c:pt idx="1348">
                  <c:v>12.819367064462863</c:v>
                </c:pt>
                <c:pt idx="1349">
                  <c:v>12.429737414323561</c:v>
                </c:pt>
                <c:pt idx="1350">
                  <c:v>12.032264833317582</c:v>
                </c:pt>
                <c:pt idx="1351">
                  <c:v>11.627200119178431</c:v>
                </c:pt>
                <c:pt idx="1352">
                  <c:v>11.214798860133476</c:v>
                </c:pt>
                <c:pt idx="1353">
                  <c:v>10.795321273631675</c:v>
                </c:pt>
                <c:pt idx="1354">
                  <c:v>10.36903204215206</c:v>
                </c:pt>
                <c:pt idx="1355">
                  <c:v>9.9362001461937197</c:v>
                </c:pt>
                <c:pt idx="1356">
                  <c:v>9.4970986945537881</c:v>
                </c:pt>
                <c:pt idx="1357">
                  <c:v>9.052004752001654</c:v>
                </c:pt>
                <c:pt idx="1358">
                  <c:v>8.6011991644559274</c:v>
                </c:pt>
                <c:pt idx="1359">
                  <c:v>8.1449663817755624</c:v>
                </c:pt>
                <c:pt idx="1360">
                  <c:v>7.6835942782780942</c:v>
                </c:pt>
                <c:pt idx="1361">
                  <c:v>7.217373971095979</c:v>
                </c:pt>
                <c:pt idx="1362">
                  <c:v>6.7465996364867475</c:v>
                </c:pt>
                <c:pt idx="1363">
                  <c:v>6.2715683242141047</c:v>
                </c:pt>
                <c:pt idx="1364">
                  <c:v>5.792579770114715</c:v>
                </c:pt>
                <c:pt idx="1365">
                  <c:v>5.3099362069701082</c:v>
                </c:pt>
                <c:pt idx="1366">
                  <c:v>4.8239421738044213</c:v>
                </c:pt>
                <c:pt idx="1367">
                  <c:v>4.334904323724901</c:v>
                </c:pt>
                <c:pt idx="1368">
                  <c:v>3.8431312304305134</c:v>
                </c:pt>
                <c:pt idx="1369">
                  <c:v>3.3489331935073272</c:v>
                </c:pt>
                <c:pt idx="1370">
                  <c:v>2.8526220426348763</c:v>
                </c:pt>
                <c:pt idx="1371">
                  <c:v>2.354510940828332</c:v>
                </c:pt>
                <c:pt idx="1372">
                  <c:v>1.8549141868381003</c:v>
                </c:pt>
                <c:pt idx="1373">
                  <c:v>1.35414701683279</c:v>
                </c:pt>
                <c:pt idx="1374">
                  <c:v>0.85252540549195777</c:v>
                </c:pt>
                <c:pt idx="1375">
                  <c:v>0.35036586663159641</c:v>
                </c:pt>
                <c:pt idx="1376">
                  <c:v>0.15201474651056535</c:v>
                </c:pt>
                <c:pt idx="1377">
                  <c:v>0.65429944120251049</c:v>
                </c:pt>
                <c:pt idx="1378">
                  <c:v>1.1561712852355313</c:v>
                </c:pt>
                <c:pt idx="1379">
                  <c:v>1.6573136069015055</c:v>
                </c:pt>
                <c:pt idx="1380">
                  <c:v>2.1574101948072242</c:v>
                </c:pt>
                <c:pt idx="1381">
                  <c:v>2.6561454973982657</c:v>
                </c:pt>
                <c:pt idx="1382">
                  <c:v>3.1532048220652515</c:v>
                </c:pt>
                <c:pt idx="1383">
                  <c:v>3.6482745337093982</c:v>
                </c:pt>
                <c:pt idx="1384">
                  <c:v>4.1410422526407933</c:v>
                </c:pt>
                <c:pt idx="1385">
                  <c:v>4.6311970516832703</c:v>
                </c:pt>
                <c:pt idx="1386">
                  <c:v>5.1184296523640462</c:v>
                </c:pt>
                <c:pt idx="1387">
                  <c:v>5.6024326200630323</c:v>
                </c:pt>
                <c:pt idx="1388">
                  <c:v>6.0829005579973492</c:v>
                </c:pt>
                <c:pt idx="1389">
                  <c:v>6.5595302999220513</c:v>
                </c:pt>
                <c:pt idx="1390">
                  <c:v>7.0320211014213854</c:v>
                </c:pt>
                <c:pt idx="1391">
                  <c:v>7.5000748296732729</c:v>
                </c:pt>
                <c:pt idx="1392">
                  <c:v>7.9633961515659237</c:v>
                </c:pt>
                <c:pt idx="1393">
                  <c:v>8.421692720046682</c:v>
                </c:pt>
                <c:pt idx="1394">
                  <c:v>8.874675358587929</c:v>
                </c:pt>
                <c:pt idx="1395">
                  <c:v>9.3220582436524246</c:v>
                </c:pt>
                <c:pt idx="1396">
                  <c:v>9.7635590850418179</c:v>
                </c:pt>
                <c:pt idx="1397">
                  <c:v>10.19889930401685</c:v>
                </c:pt>
                <c:pt idx="1398">
                  <c:v>10.627804209075679</c:v>
                </c:pt>
                <c:pt idx="1399">
                  <c:v>11.050003169278304</c:v>
                </c:pt>
                <c:pt idx="1400">
                  <c:v>11.465229785010004</c:v>
                </c:pt>
                <c:pt idx="1401">
                  <c:v>11.873222056074811</c:v>
                </c:pt>
                <c:pt idx="1402">
                  <c:v>12.273722547011914</c:v>
                </c:pt>
                <c:pt idx="1403">
                  <c:v>12.666478549533522</c:v>
                </c:pt>
                <c:pt idx="1404">
                  <c:v>13.051242241978235</c:v>
                </c:pt>
                <c:pt idx="1405">
                  <c:v>13.427770845682232</c:v>
                </c:pt>
                <c:pt idx="1406">
                  <c:v>13.795826778168326</c:v>
                </c:pt>
                <c:pt idx="1407">
                  <c:v>14.155177803055436</c:v>
                </c:pt>
                <c:pt idx="1408">
                  <c:v>14.505597176595696</c:v>
                </c:pt>
                <c:pt idx="1409">
                  <c:v>14.846863790745791</c:v>
                </c:pt>
                <c:pt idx="1410">
                  <c:v>15.178762312681386</c:v>
                </c:pt>
                <c:pt idx="1411">
                  <c:v>15.501083320668405</c:v>
                </c:pt>
                <c:pt idx="1412">
                  <c:v>15.813623436204464</c:v>
                </c:pt>
                <c:pt idx="1413">
                  <c:v>16.116185452346272</c:v>
                </c:pt>
                <c:pt idx="1414">
                  <c:v>16.408578458144198</c:v>
                </c:pt>
                <c:pt idx="1415">
                  <c:v>16.690617959102905</c:v>
                </c:pt>
                <c:pt idx="1416">
                  <c:v>16.962125993594167</c:v>
                </c:pt>
                <c:pt idx="1417">
                  <c:v>17.222931245147535</c:v>
                </c:pt>
                <c:pt idx="1418">
                  <c:v>17.472869150547357</c:v>
                </c:pt>
                <c:pt idx="1419">
                  <c:v>17.711782003669327</c:v>
                </c:pt>
                <c:pt idx="1420">
                  <c:v>17.939519054990253</c:v>
                </c:pt>
                <c:pt idx="1421">
                  <c:v>18.15593660670779</c:v>
                </c:pt>
                <c:pt idx="1422">
                  <c:v>18.360898103411259</c:v>
                </c:pt>
                <c:pt idx="1423">
                  <c:v>18.554274218245723</c:v>
                </c:pt>
                <c:pt idx="1424">
                  <c:v>18.735942934514391</c:v>
                </c:pt>
                <c:pt idx="1425">
                  <c:v>18.9057896226693</c:v>
                </c:pt>
                <c:pt idx="1426">
                  <c:v>19.063707112640042</c:v>
                </c:pt>
                <c:pt idx="1427">
                  <c:v>19.209595761456242</c:v>
                </c:pt>
                <c:pt idx="1428">
                  <c:v>19.343363516120501</c:v>
                </c:pt>
                <c:pt idx="1429">
                  <c:v>19.464925971691855</c:v>
                </c:pt>
                <c:pt idx="1430">
                  <c:v>19.57420642454387</c:v>
                </c:pt>
                <c:pt idx="1431">
                  <c:v>19.671135920763234</c:v>
                </c:pt>
                <c:pt idx="1432">
                  <c:v>19.755653299658235</c:v>
                </c:pt>
                <c:pt idx="1433">
                  <c:v>19.827705232350073</c:v>
                </c:pt>
                <c:pt idx="1434">
                  <c:v>19.887246255422465</c:v>
                </c:pt>
                <c:pt idx="1435">
                  <c:v>19.934238799608067</c:v>
                </c:pt>
                <c:pt idx="1436">
                  <c:v>19.968653213494047</c:v>
                </c:pt>
                <c:pt idx="1437">
                  <c:v>19.990467782231597</c:v>
                </c:pt>
                <c:pt idx="1438">
                  <c:v>19.999668741237535</c:v>
                </c:pt>
                <c:pt idx="1439">
                  <c:v>19.996250284879526</c:v>
                </c:pt>
                <c:pt idx="1440">
                  <c:v>19.980214570139331</c:v>
                </c:pt>
                <c:pt idx="1441">
                  <c:v>19.951571715251795</c:v>
                </c:pt>
                <c:pt idx="1442">
                  <c:v>19.910339793320396</c:v>
                </c:pt>
                <c:pt idx="1443">
                  <c:v>19.856544820913509</c:v>
                </c:pt>
                <c:pt idx="1444">
                  <c:v>19.790220741648426</c:v>
                </c:pt>
                <c:pt idx="1445">
                  <c:v>19.711409404773494</c:v>
                </c:pt>
                <c:pt idx="1446">
                  <c:v>19.620160538762157</c:v>
                </c:pt>
                <c:pt idx="1447">
                  <c:v>19.516531719935159</c:v>
                </c:pt>
                <c:pt idx="1448">
                  <c:v>19.400588336130884</c:v>
                </c:pt>
                <c:pt idx="1449">
                  <c:v>19.272403545447048</c:v>
                </c:pt>
                <c:pt idx="1450">
                  <c:v>19.132058230079085</c:v>
                </c:pt>
                <c:pt idx="1451">
                  <c:v>18.979640945285208</c:v>
                </c:pt>
                <c:pt idx="1452">
                  <c:v>18.815247863509637</c:v>
                </c:pt>
                <c:pt idx="1453">
                  <c:v>18.638982713699431</c:v>
                </c:pt>
                <c:pt idx="1454">
                  <c:v>18.450956715853749</c:v>
                </c:pt>
                <c:pt idx="1455">
                  <c:v>18.251288510845988</c:v>
                </c:pt>
                <c:pt idx="1456">
                  <c:v>18.040104085563446</c:v>
                </c:pt>
                <c:pt idx="1457">
                  <c:v>17.817536693412304</c:v>
                </c:pt>
                <c:pt idx="1458">
                  <c:v>17.583726770237057</c:v>
                </c:pt>
                <c:pt idx="1459">
                  <c:v>17.338821845707933</c:v>
                </c:pt>
                <c:pt idx="1460">
                  <c:v>17.08297645023292</c:v>
                </c:pt>
                <c:pt idx="1461">
                  <c:v>16.816352017451404</c:v>
                </c:pt>
                <c:pt idx="1462">
                  <c:v>16.539116782373103</c:v>
                </c:pt>
                <c:pt idx="1463">
                  <c:v>16.251445675224694</c:v>
                </c:pt>
                <c:pt idx="1464">
                  <c:v>15.953520211071918</c:v>
                </c:pt>
                <c:pt idx="1465">
                  <c:v>15.645528375287418</c:v>
                </c:pt>
                <c:pt idx="1466">
                  <c:v>15.327664504935301</c:v>
                </c:pt>
                <c:pt idx="1467">
                  <c:v>15.000129166147813</c:v>
                </c:pt>
                <c:pt idx="1468">
                  <c:v>14.663129027572408</c:v>
                </c:pt>
                <c:pt idx="1469">
                  <c:v>14.316876729967461</c:v>
                </c:pt>
                <c:pt idx="1470">
                  <c:v>13.961590752029634</c:v>
                </c:pt>
                <c:pt idx="1471">
                  <c:v>13.597495272538513</c:v>
                </c:pt>
                <c:pt idx="1472">
                  <c:v>13.224820028903723</c:v>
                </c:pt>
                <c:pt idx="1473">
                  <c:v>12.84380017220461</c:v>
                </c:pt>
                <c:pt idx="1474">
                  <c:v>12.454676118815069</c:v>
                </c:pt>
                <c:pt idx="1475">
                  <c:v>12.057693398704473</c:v>
                </c:pt>
                <c:pt idx="1476">
                  <c:v>11.653102500513624</c:v>
                </c:pt>
                <c:pt idx="1477">
                  <c:v>11.241158713500818</c:v>
                </c:pt>
                <c:pt idx="1478">
                  <c:v>10.822121966458756</c:v>
                </c:pt>
                <c:pt idx="1479">
                  <c:v>10.396256663705044</c:v>
                </c:pt>
                <c:pt idx="1480">
                  <c:v>9.9638315182477104</c:v>
                </c:pt>
                <c:pt idx="1481">
                  <c:v>9.5251193822319635</c:v>
                </c:pt>
                <c:pt idx="1482">
                  <c:v>9.0803970747763394</c:v>
                </c:pt>
                <c:pt idx="1483">
                  <c:v>8.6299452073046883</c:v>
                </c:pt>
                <c:pt idx="1484">
                  <c:v>8.1740480064852381</c:v>
                </c:pt>
                <c:pt idx="1485">
                  <c:v>7.7129931348898015</c:v>
                </c:pt>
                <c:pt idx="1486">
                  <c:v>7.2470715094830709</c:v>
                </c:pt>
                <c:pt idx="1487">
                  <c:v>6.7765771180603798</c:v>
                </c:pt>
                <c:pt idx="1488">
                  <c:v>6.3018068337465438</c:v>
                </c:pt>
                <c:pt idx="1489">
                  <c:v>5.8230602276740813</c:v>
                </c:pt>
                <c:pt idx="1490">
                  <c:v>5.3406393799602689</c:v>
                </c:pt>
                <c:pt idx="1491">
                  <c:v>4.8548486890998515</c:v>
                </c:pt>
                <c:pt idx="1492">
                  <c:v>4.3659946798949019</c:v>
                </c:pt>
                <c:pt idx="1493">
                  <c:v>3.8743858100442461</c:v>
                </c:pt>
                <c:pt idx="1494">
                  <c:v>3.3803322755120448</c:v>
                </c:pt>
                <c:pt idx="1495">
                  <c:v>2.8841458147995378</c:v>
                </c:pt>
                <c:pt idx="1496">
                  <c:v>2.3861395122448861</c:v>
                </c:pt>
                <c:pt idx="1497">
                  <c:v>1.8866276004717148</c:v>
                </c:pt>
                <c:pt idx="1498">
                  <c:v>1.3859252621152096</c:v>
                </c:pt>
                <c:pt idx="1499">
                  <c:v>0.88434843094737503</c:v>
                </c:pt>
                <c:pt idx="1500">
                  <c:v>0.38221359252833015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7F5-40BD-B092-A2E258809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5967792"/>
        <c:axId val="535968184"/>
      </c:scatterChart>
      <c:valAx>
        <c:axId val="535967792"/>
        <c:scaling>
          <c:orientation val="minMax"/>
          <c:max val="62"/>
          <c:min val="0"/>
        </c:scaling>
        <c:delete val="0"/>
        <c:axPos val="b"/>
        <c:numFmt formatCode="General" sourceLinked="1"/>
        <c:majorTickMark val="out"/>
        <c:minorTickMark val="in"/>
        <c:tickLblPos val="nextTo"/>
        <c:crossAx val="535968184"/>
        <c:crosses val="autoZero"/>
        <c:crossBetween val="midCat"/>
        <c:majorUnit val="10"/>
        <c:minorUnit val="1"/>
      </c:valAx>
      <c:valAx>
        <c:axId val="535968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596779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837995415121519E-2"/>
          <c:y val="0.15423869430114337"/>
          <c:w val="0.90143731245233327"/>
          <c:h val="0.60580293842580013"/>
        </c:manualLayout>
      </c:layout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'TR and PB'!$A$1:$A$1501</c:f>
              <c:numCache>
                <c:formatCode>General</c:formatCode>
                <c:ptCount val="150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  <c:pt idx="16">
                  <c:v>1.6000000000000003</c:v>
                </c:pt>
                <c:pt idx="17">
                  <c:v>1.7000000000000004</c:v>
                </c:pt>
                <c:pt idx="18">
                  <c:v>1.8000000000000005</c:v>
                </c:pt>
                <c:pt idx="19">
                  <c:v>1.9000000000000006</c:v>
                </c:pt>
                <c:pt idx="20">
                  <c:v>2.0000000000000004</c:v>
                </c:pt>
                <c:pt idx="21">
                  <c:v>2.1000000000000005</c:v>
                </c:pt>
                <c:pt idx="22">
                  <c:v>2.2000000000000006</c:v>
                </c:pt>
                <c:pt idx="23">
                  <c:v>2.3000000000000007</c:v>
                </c:pt>
                <c:pt idx="24">
                  <c:v>2.4000000000000008</c:v>
                </c:pt>
                <c:pt idx="25">
                  <c:v>2.5000000000000009</c:v>
                </c:pt>
                <c:pt idx="26">
                  <c:v>2.600000000000001</c:v>
                </c:pt>
                <c:pt idx="27">
                  <c:v>2.7000000000000011</c:v>
                </c:pt>
                <c:pt idx="28">
                  <c:v>2.8000000000000012</c:v>
                </c:pt>
                <c:pt idx="29">
                  <c:v>2.9000000000000012</c:v>
                </c:pt>
                <c:pt idx="30">
                  <c:v>3.0000000000000013</c:v>
                </c:pt>
                <c:pt idx="31">
                  <c:v>3.1000000000000014</c:v>
                </c:pt>
                <c:pt idx="32">
                  <c:v>3.2000000000000015</c:v>
                </c:pt>
                <c:pt idx="33">
                  <c:v>3.3000000000000016</c:v>
                </c:pt>
                <c:pt idx="34">
                  <c:v>3.4000000000000017</c:v>
                </c:pt>
                <c:pt idx="35">
                  <c:v>3.5000000000000018</c:v>
                </c:pt>
                <c:pt idx="36">
                  <c:v>3.6000000000000019</c:v>
                </c:pt>
                <c:pt idx="37">
                  <c:v>3.700000000000002</c:v>
                </c:pt>
                <c:pt idx="38">
                  <c:v>3.800000000000002</c:v>
                </c:pt>
                <c:pt idx="39">
                  <c:v>3.9000000000000021</c:v>
                </c:pt>
                <c:pt idx="40">
                  <c:v>4.0000000000000018</c:v>
                </c:pt>
                <c:pt idx="41">
                  <c:v>4.1000000000000014</c:v>
                </c:pt>
                <c:pt idx="42">
                  <c:v>4.2000000000000011</c:v>
                </c:pt>
                <c:pt idx="43">
                  <c:v>4.3000000000000007</c:v>
                </c:pt>
                <c:pt idx="44">
                  <c:v>4.4000000000000004</c:v>
                </c:pt>
                <c:pt idx="45">
                  <c:v>4.5</c:v>
                </c:pt>
                <c:pt idx="46">
                  <c:v>4.5999999999999996</c:v>
                </c:pt>
                <c:pt idx="47">
                  <c:v>4.6999999999999993</c:v>
                </c:pt>
                <c:pt idx="48">
                  <c:v>4.7999999999999989</c:v>
                </c:pt>
                <c:pt idx="49">
                  <c:v>4.8999999999999986</c:v>
                </c:pt>
                <c:pt idx="50">
                  <c:v>4.9999999999999982</c:v>
                </c:pt>
                <c:pt idx="51">
                  <c:v>5.0999999999999979</c:v>
                </c:pt>
                <c:pt idx="52">
                  <c:v>5.1999999999999975</c:v>
                </c:pt>
                <c:pt idx="53">
                  <c:v>5.2999999999999972</c:v>
                </c:pt>
                <c:pt idx="54">
                  <c:v>5.3999999999999968</c:v>
                </c:pt>
                <c:pt idx="55">
                  <c:v>5.4999999999999964</c:v>
                </c:pt>
                <c:pt idx="56">
                  <c:v>5.5999999999999961</c:v>
                </c:pt>
                <c:pt idx="57">
                  <c:v>5.6999999999999957</c:v>
                </c:pt>
                <c:pt idx="58">
                  <c:v>5.7999999999999954</c:v>
                </c:pt>
                <c:pt idx="59">
                  <c:v>5.899999999999995</c:v>
                </c:pt>
                <c:pt idx="60">
                  <c:v>5.9999999999999947</c:v>
                </c:pt>
                <c:pt idx="61">
                  <c:v>6.0999999999999943</c:v>
                </c:pt>
                <c:pt idx="62">
                  <c:v>6.199999999999994</c:v>
                </c:pt>
                <c:pt idx="63">
                  <c:v>6.2999999999999936</c:v>
                </c:pt>
                <c:pt idx="64">
                  <c:v>6.3999999999999932</c:v>
                </c:pt>
                <c:pt idx="65">
                  <c:v>6.4999999999999929</c:v>
                </c:pt>
                <c:pt idx="66">
                  <c:v>6.5999999999999925</c:v>
                </c:pt>
                <c:pt idx="67">
                  <c:v>6.6999999999999922</c:v>
                </c:pt>
                <c:pt idx="68">
                  <c:v>6.7999999999999918</c:v>
                </c:pt>
                <c:pt idx="69">
                  <c:v>6.8999999999999915</c:v>
                </c:pt>
                <c:pt idx="70">
                  <c:v>6.9999999999999911</c:v>
                </c:pt>
                <c:pt idx="71">
                  <c:v>7.0999999999999908</c:v>
                </c:pt>
                <c:pt idx="72">
                  <c:v>7.1999999999999904</c:v>
                </c:pt>
                <c:pt idx="73">
                  <c:v>7.2999999999999901</c:v>
                </c:pt>
                <c:pt idx="74">
                  <c:v>7.3999999999999897</c:v>
                </c:pt>
                <c:pt idx="75">
                  <c:v>7.4999999999999893</c:v>
                </c:pt>
                <c:pt idx="76">
                  <c:v>7.599999999999989</c:v>
                </c:pt>
                <c:pt idx="77">
                  <c:v>7.6999999999999886</c:v>
                </c:pt>
                <c:pt idx="78">
                  <c:v>7.7999999999999883</c:v>
                </c:pt>
                <c:pt idx="79">
                  <c:v>7.8999999999999879</c:v>
                </c:pt>
                <c:pt idx="80">
                  <c:v>7.9999999999999876</c:v>
                </c:pt>
                <c:pt idx="81">
                  <c:v>8.0999999999999872</c:v>
                </c:pt>
                <c:pt idx="82">
                  <c:v>8.1999999999999869</c:v>
                </c:pt>
                <c:pt idx="83">
                  <c:v>8.2999999999999865</c:v>
                </c:pt>
                <c:pt idx="84">
                  <c:v>8.3999999999999861</c:v>
                </c:pt>
                <c:pt idx="85">
                  <c:v>8.4999999999999858</c:v>
                </c:pt>
                <c:pt idx="86">
                  <c:v>8.5999999999999854</c:v>
                </c:pt>
                <c:pt idx="87">
                  <c:v>8.6999999999999851</c:v>
                </c:pt>
                <c:pt idx="88">
                  <c:v>8.7999999999999847</c:v>
                </c:pt>
                <c:pt idx="89">
                  <c:v>8.8999999999999844</c:v>
                </c:pt>
                <c:pt idx="90">
                  <c:v>8.999999999999984</c:v>
                </c:pt>
                <c:pt idx="91">
                  <c:v>9.0999999999999837</c:v>
                </c:pt>
                <c:pt idx="92">
                  <c:v>9.1999999999999833</c:v>
                </c:pt>
                <c:pt idx="93">
                  <c:v>9.2999999999999829</c:v>
                </c:pt>
                <c:pt idx="94">
                  <c:v>9.3999999999999826</c:v>
                </c:pt>
                <c:pt idx="95">
                  <c:v>9.4999999999999822</c:v>
                </c:pt>
                <c:pt idx="96">
                  <c:v>9.5999999999999819</c:v>
                </c:pt>
                <c:pt idx="97">
                  <c:v>9.6999999999999815</c:v>
                </c:pt>
                <c:pt idx="98">
                  <c:v>9.7999999999999812</c:v>
                </c:pt>
                <c:pt idx="99">
                  <c:v>9.8999999999999808</c:v>
                </c:pt>
                <c:pt idx="100">
                  <c:v>9.9999999999999805</c:v>
                </c:pt>
                <c:pt idx="101">
                  <c:v>10.09999999999998</c:v>
                </c:pt>
                <c:pt idx="102">
                  <c:v>10.19999999999998</c:v>
                </c:pt>
                <c:pt idx="103">
                  <c:v>10.299999999999979</c:v>
                </c:pt>
                <c:pt idx="104">
                  <c:v>10.399999999999979</c:v>
                </c:pt>
                <c:pt idx="105">
                  <c:v>10.499999999999979</c:v>
                </c:pt>
                <c:pt idx="106">
                  <c:v>10.599999999999978</c:v>
                </c:pt>
                <c:pt idx="107">
                  <c:v>10.699999999999978</c:v>
                </c:pt>
                <c:pt idx="108">
                  <c:v>10.799999999999978</c:v>
                </c:pt>
                <c:pt idx="109">
                  <c:v>10.899999999999977</c:v>
                </c:pt>
                <c:pt idx="110">
                  <c:v>10.999999999999977</c:v>
                </c:pt>
                <c:pt idx="111">
                  <c:v>11.099999999999977</c:v>
                </c:pt>
                <c:pt idx="112">
                  <c:v>11.199999999999976</c:v>
                </c:pt>
                <c:pt idx="113">
                  <c:v>11.299999999999976</c:v>
                </c:pt>
                <c:pt idx="114">
                  <c:v>11.399999999999975</c:v>
                </c:pt>
                <c:pt idx="115">
                  <c:v>11.499999999999975</c:v>
                </c:pt>
                <c:pt idx="116">
                  <c:v>11.599999999999975</c:v>
                </c:pt>
                <c:pt idx="117">
                  <c:v>11.699999999999974</c:v>
                </c:pt>
                <c:pt idx="118">
                  <c:v>11.799999999999974</c:v>
                </c:pt>
                <c:pt idx="119">
                  <c:v>11.899999999999974</c:v>
                </c:pt>
                <c:pt idx="120">
                  <c:v>11.999999999999973</c:v>
                </c:pt>
                <c:pt idx="121">
                  <c:v>12.099999999999973</c:v>
                </c:pt>
                <c:pt idx="122">
                  <c:v>12.199999999999973</c:v>
                </c:pt>
                <c:pt idx="123">
                  <c:v>12.299999999999972</c:v>
                </c:pt>
                <c:pt idx="124">
                  <c:v>12.399999999999972</c:v>
                </c:pt>
                <c:pt idx="125">
                  <c:v>12.499999999999972</c:v>
                </c:pt>
                <c:pt idx="126">
                  <c:v>12.599999999999971</c:v>
                </c:pt>
                <c:pt idx="127">
                  <c:v>12.699999999999971</c:v>
                </c:pt>
                <c:pt idx="128">
                  <c:v>12.799999999999971</c:v>
                </c:pt>
                <c:pt idx="129">
                  <c:v>12.89999999999997</c:v>
                </c:pt>
                <c:pt idx="130">
                  <c:v>12.99999999999997</c:v>
                </c:pt>
                <c:pt idx="131">
                  <c:v>13.099999999999969</c:v>
                </c:pt>
                <c:pt idx="132">
                  <c:v>13.199999999999969</c:v>
                </c:pt>
                <c:pt idx="133">
                  <c:v>13.299999999999969</c:v>
                </c:pt>
                <c:pt idx="134">
                  <c:v>13.399999999999968</c:v>
                </c:pt>
                <c:pt idx="135">
                  <c:v>13.499999999999968</c:v>
                </c:pt>
                <c:pt idx="136">
                  <c:v>13.599999999999968</c:v>
                </c:pt>
                <c:pt idx="137">
                  <c:v>13.699999999999967</c:v>
                </c:pt>
                <c:pt idx="138">
                  <c:v>13.799999999999967</c:v>
                </c:pt>
                <c:pt idx="139">
                  <c:v>13.899999999999967</c:v>
                </c:pt>
                <c:pt idx="140">
                  <c:v>13.999999999999966</c:v>
                </c:pt>
                <c:pt idx="141">
                  <c:v>14.099999999999966</c:v>
                </c:pt>
                <c:pt idx="142">
                  <c:v>14.199999999999966</c:v>
                </c:pt>
                <c:pt idx="143">
                  <c:v>14.299999999999965</c:v>
                </c:pt>
                <c:pt idx="144">
                  <c:v>14.399999999999965</c:v>
                </c:pt>
                <c:pt idx="145">
                  <c:v>14.499999999999964</c:v>
                </c:pt>
                <c:pt idx="146">
                  <c:v>14.599999999999964</c:v>
                </c:pt>
                <c:pt idx="147">
                  <c:v>14.699999999999964</c:v>
                </c:pt>
                <c:pt idx="148">
                  <c:v>14.799999999999963</c:v>
                </c:pt>
                <c:pt idx="149">
                  <c:v>14.899999999999963</c:v>
                </c:pt>
                <c:pt idx="150">
                  <c:v>14.999999999999963</c:v>
                </c:pt>
                <c:pt idx="151">
                  <c:v>15.099999999999962</c:v>
                </c:pt>
                <c:pt idx="152">
                  <c:v>15.199999999999962</c:v>
                </c:pt>
                <c:pt idx="153">
                  <c:v>15.299999999999962</c:v>
                </c:pt>
                <c:pt idx="154">
                  <c:v>15.399999999999961</c:v>
                </c:pt>
                <c:pt idx="155">
                  <c:v>15.499999999999961</c:v>
                </c:pt>
                <c:pt idx="156">
                  <c:v>15.599999999999961</c:v>
                </c:pt>
                <c:pt idx="157">
                  <c:v>15.69999999999996</c:v>
                </c:pt>
                <c:pt idx="158">
                  <c:v>15.79999999999996</c:v>
                </c:pt>
                <c:pt idx="159">
                  <c:v>15.899999999999959</c:v>
                </c:pt>
                <c:pt idx="160">
                  <c:v>15.999999999999959</c:v>
                </c:pt>
                <c:pt idx="161">
                  <c:v>16.099999999999959</c:v>
                </c:pt>
                <c:pt idx="162">
                  <c:v>16.19999999999996</c:v>
                </c:pt>
                <c:pt idx="163">
                  <c:v>16.299999999999962</c:v>
                </c:pt>
                <c:pt idx="164">
                  <c:v>16.399999999999963</c:v>
                </c:pt>
                <c:pt idx="165">
                  <c:v>16.499999999999964</c:v>
                </c:pt>
                <c:pt idx="166">
                  <c:v>16.599999999999966</c:v>
                </c:pt>
                <c:pt idx="167">
                  <c:v>16.699999999999967</c:v>
                </c:pt>
                <c:pt idx="168">
                  <c:v>16.799999999999969</c:v>
                </c:pt>
                <c:pt idx="169">
                  <c:v>16.89999999999997</c:v>
                </c:pt>
                <c:pt idx="170">
                  <c:v>16.999999999999972</c:v>
                </c:pt>
                <c:pt idx="171">
                  <c:v>17.099999999999973</c:v>
                </c:pt>
                <c:pt idx="172">
                  <c:v>17.199999999999974</c:v>
                </c:pt>
                <c:pt idx="173">
                  <c:v>17.299999999999976</c:v>
                </c:pt>
                <c:pt idx="174">
                  <c:v>17.399999999999977</c:v>
                </c:pt>
                <c:pt idx="175">
                  <c:v>17.499999999999979</c:v>
                </c:pt>
                <c:pt idx="176">
                  <c:v>17.59999999999998</c:v>
                </c:pt>
                <c:pt idx="177">
                  <c:v>17.699999999999982</c:v>
                </c:pt>
                <c:pt idx="178">
                  <c:v>17.799999999999983</c:v>
                </c:pt>
                <c:pt idx="179">
                  <c:v>17.899999999999984</c:v>
                </c:pt>
                <c:pt idx="180">
                  <c:v>17.999999999999986</c:v>
                </c:pt>
                <c:pt idx="181">
                  <c:v>18.099999999999987</c:v>
                </c:pt>
                <c:pt idx="182">
                  <c:v>18.199999999999989</c:v>
                </c:pt>
                <c:pt idx="183">
                  <c:v>18.29999999999999</c:v>
                </c:pt>
                <c:pt idx="184">
                  <c:v>18.399999999999991</c:v>
                </c:pt>
                <c:pt idx="185">
                  <c:v>18.499999999999993</c:v>
                </c:pt>
                <c:pt idx="186">
                  <c:v>18.599999999999994</c:v>
                </c:pt>
                <c:pt idx="187">
                  <c:v>18.699999999999996</c:v>
                </c:pt>
                <c:pt idx="188">
                  <c:v>18.799999999999997</c:v>
                </c:pt>
                <c:pt idx="189">
                  <c:v>18.899999999999999</c:v>
                </c:pt>
                <c:pt idx="190">
                  <c:v>19</c:v>
                </c:pt>
                <c:pt idx="191">
                  <c:v>19.100000000000001</c:v>
                </c:pt>
                <c:pt idx="192">
                  <c:v>19.200000000000003</c:v>
                </c:pt>
                <c:pt idx="193">
                  <c:v>19.300000000000004</c:v>
                </c:pt>
                <c:pt idx="194">
                  <c:v>19.400000000000006</c:v>
                </c:pt>
                <c:pt idx="195">
                  <c:v>19.500000000000007</c:v>
                </c:pt>
                <c:pt idx="196">
                  <c:v>19.600000000000009</c:v>
                </c:pt>
                <c:pt idx="197">
                  <c:v>19.70000000000001</c:v>
                </c:pt>
                <c:pt idx="198">
                  <c:v>19.800000000000011</c:v>
                </c:pt>
                <c:pt idx="199">
                  <c:v>19.900000000000013</c:v>
                </c:pt>
                <c:pt idx="200">
                  <c:v>20.000000000000014</c:v>
                </c:pt>
                <c:pt idx="201">
                  <c:v>20.100000000000016</c:v>
                </c:pt>
                <c:pt idx="202">
                  <c:v>20.200000000000017</c:v>
                </c:pt>
                <c:pt idx="203">
                  <c:v>20.300000000000018</c:v>
                </c:pt>
                <c:pt idx="204">
                  <c:v>20.40000000000002</c:v>
                </c:pt>
                <c:pt idx="205">
                  <c:v>20.500000000000021</c:v>
                </c:pt>
                <c:pt idx="206">
                  <c:v>20.600000000000023</c:v>
                </c:pt>
                <c:pt idx="207">
                  <c:v>20.700000000000024</c:v>
                </c:pt>
                <c:pt idx="208">
                  <c:v>20.800000000000026</c:v>
                </c:pt>
                <c:pt idx="209">
                  <c:v>20.900000000000027</c:v>
                </c:pt>
                <c:pt idx="210">
                  <c:v>21.000000000000028</c:v>
                </c:pt>
                <c:pt idx="211">
                  <c:v>21.10000000000003</c:v>
                </c:pt>
                <c:pt idx="212">
                  <c:v>21.200000000000031</c:v>
                </c:pt>
                <c:pt idx="213">
                  <c:v>21.300000000000033</c:v>
                </c:pt>
                <c:pt idx="214">
                  <c:v>21.400000000000034</c:v>
                </c:pt>
                <c:pt idx="215">
                  <c:v>21.500000000000036</c:v>
                </c:pt>
                <c:pt idx="216">
                  <c:v>21.600000000000037</c:v>
                </c:pt>
                <c:pt idx="217">
                  <c:v>21.700000000000038</c:v>
                </c:pt>
                <c:pt idx="218">
                  <c:v>21.80000000000004</c:v>
                </c:pt>
                <c:pt idx="219">
                  <c:v>21.900000000000041</c:v>
                </c:pt>
                <c:pt idx="220">
                  <c:v>22.000000000000043</c:v>
                </c:pt>
                <c:pt idx="221">
                  <c:v>22.100000000000044</c:v>
                </c:pt>
                <c:pt idx="222">
                  <c:v>22.200000000000045</c:v>
                </c:pt>
                <c:pt idx="223">
                  <c:v>22.300000000000047</c:v>
                </c:pt>
                <c:pt idx="224">
                  <c:v>22.400000000000048</c:v>
                </c:pt>
                <c:pt idx="225">
                  <c:v>22.50000000000005</c:v>
                </c:pt>
                <c:pt idx="226">
                  <c:v>22.600000000000051</c:v>
                </c:pt>
                <c:pt idx="227">
                  <c:v>22.700000000000053</c:v>
                </c:pt>
                <c:pt idx="228">
                  <c:v>22.800000000000054</c:v>
                </c:pt>
                <c:pt idx="229">
                  <c:v>22.900000000000055</c:v>
                </c:pt>
                <c:pt idx="230">
                  <c:v>23.000000000000057</c:v>
                </c:pt>
                <c:pt idx="231">
                  <c:v>23.100000000000058</c:v>
                </c:pt>
                <c:pt idx="232">
                  <c:v>23.20000000000006</c:v>
                </c:pt>
                <c:pt idx="233">
                  <c:v>23.300000000000061</c:v>
                </c:pt>
                <c:pt idx="234">
                  <c:v>23.400000000000063</c:v>
                </c:pt>
                <c:pt idx="235">
                  <c:v>23.500000000000064</c:v>
                </c:pt>
                <c:pt idx="236">
                  <c:v>23.600000000000065</c:v>
                </c:pt>
                <c:pt idx="237">
                  <c:v>23.700000000000067</c:v>
                </c:pt>
                <c:pt idx="238">
                  <c:v>23.800000000000068</c:v>
                </c:pt>
                <c:pt idx="239">
                  <c:v>23.90000000000007</c:v>
                </c:pt>
                <c:pt idx="240">
                  <c:v>24.000000000000071</c:v>
                </c:pt>
                <c:pt idx="241">
                  <c:v>24.100000000000072</c:v>
                </c:pt>
                <c:pt idx="242">
                  <c:v>24.200000000000074</c:v>
                </c:pt>
                <c:pt idx="243">
                  <c:v>24.300000000000075</c:v>
                </c:pt>
                <c:pt idx="244">
                  <c:v>24.400000000000077</c:v>
                </c:pt>
                <c:pt idx="245">
                  <c:v>24.500000000000078</c:v>
                </c:pt>
                <c:pt idx="246">
                  <c:v>24.60000000000008</c:v>
                </c:pt>
                <c:pt idx="247">
                  <c:v>24.700000000000081</c:v>
                </c:pt>
                <c:pt idx="248">
                  <c:v>24.800000000000082</c:v>
                </c:pt>
                <c:pt idx="249">
                  <c:v>24.900000000000084</c:v>
                </c:pt>
                <c:pt idx="250">
                  <c:v>25.000000000000085</c:v>
                </c:pt>
                <c:pt idx="251">
                  <c:v>25.100000000000087</c:v>
                </c:pt>
                <c:pt idx="252">
                  <c:v>25.200000000000088</c:v>
                </c:pt>
                <c:pt idx="253">
                  <c:v>25.30000000000009</c:v>
                </c:pt>
                <c:pt idx="254">
                  <c:v>25.400000000000091</c:v>
                </c:pt>
                <c:pt idx="255">
                  <c:v>25.500000000000092</c:v>
                </c:pt>
                <c:pt idx="256">
                  <c:v>25.600000000000094</c:v>
                </c:pt>
                <c:pt idx="257">
                  <c:v>25.700000000000095</c:v>
                </c:pt>
                <c:pt idx="258">
                  <c:v>25.800000000000097</c:v>
                </c:pt>
                <c:pt idx="259">
                  <c:v>25.900000000000098</c:v>
                </c:pt>
                <c:pt idx="260">
                  <c:v>26.000000000000099</c:v>
                </c:pt>
                <c:pt idx="261">
                  <c:v>26.100000000000101</c:v>
                </c:pt>
                <c:pt idx="262">
                  <c:v>26.200000000000102</c:v>
                </c:pt>
                <c:pt idx="263">
                  <c:v>26.300000000000104</c:v>
                </c:pt>
                <c:pt idx="264">
                  <c:v>26.400000000000105</c:v>
                </c:pt>
                <c:pt idx="265">
                  <c:v>26.500000000000107</c:v>
                </c:pt>
                <c:pt idx="266">
                  <c:v>26.600000000000108</c:v>
                </c:pt>
                <c:pt idx="267">
                  <c:v>26.700000000000109</c:v>
                </c:pt>
                <c:pt idx="268">
                  <c:v>26.800000000000111</c:v>
                </c:pt>
                <c:pt idx="269">
                  <c:v>26.900000000000112</c:v>
                </c:pt>
                <c:pt idx="270">
                  <c:v>27.000000000000114</c:v>
                </c:pt>
                <c:pt idx="271">
                  <c:v>27.100000000000115</c:v>
                </c:pt>
                <c:pt idx="272">
                  <c:v>27.200000000000117</c:v>
                </c:pt>
                <c:pt idx="273">
                  <c:v>27.300000000000118</c:v>
                </c:pt>
                <c:pt idx="274">
                  <c:v>27.400000000000119</c:v>
                </c:pt>
                <c:pt idx="275">
                  <c:v>27.500000000000121</c:v>
                </c:pt>
                <c:pt idx="276">
                  <c:v>27.600000000000122</c:v>
                </c:pt>
                <c:pt idx="277">
                  <c:v>27.700000000000124</c:v>
                </c:pt>
                <c:pt idx="278">
                  <c:v>27.800000000000125</c:v>
                </c:pt>
                <c:pt idx="279">
                  <c:v>27.900000000000126</c:v>
                </c:pt>
                <c:pt idx="280">
                  <c:v>28.000000000000128</c:v>
                </c:pt>
                <c:pt idx="281">
                  <c:v>28.100000000000129</c:v>
                </c:pt>
                <c:pt idx="282">
                  <c:v>28.200000000000131</c:v>
                </c:pt>
                <c:pt idx="283">
                  <c:v>28.300000000000132</c:v>
                </c:pt>
                <c:pt idx="284">
                  <c:v>28.400000000000134</c:v>
                </c:pt>
                <c:pt idx="285">
                  <c:v>28.500000000000135</c:v>
                </c:pt>
                <c:pt idx="286">
                  <c:v>28.600000000000136</c:v>
                </c:pt>
                <c:pt idx="287">
                  <c:v>28.700000000000138</c:v>
                </c:pt>
                <c:pt idx="288">
                  <c:v>28.800000000000139</c:v>
                </c:pt>
                <c:pt idx="289">
                  <c:v>28.900000000000141</c:v>
                </c:pt>
                <c:pt idx="290">
                  <c:v>29.000000000000142</c:v>
                </c:pt>
                <c:pt idx="291">
                  <c:v>29.100000000000144</c:v>
                </c:pt>
                <c:pt idx="292">
                  <c:v>29.200000000000145</c:v>
                </c:pt>
                <c:pt idx="293">
                  <c:v>29.300000000000146</c:v>
                </c:pt>
                <c:pt idx="294">
                  <c:v>29.400000000000148</c:v>
                </c:pt>
                <c:pt idx="295">
                  <c:v>29.500000000000149</c:v>
                </c:pt>
                <c:pt idx="296">
                  <c:v>29.600000000000151</c:v>
                </c:pt>
                <c:pt idx="297">
                  <c:v>29.700000000000152</c:v>
                </c:pt>
                <c:pt idx="298">
                  <c:v>29.800000000000153</c:v>
                </c:pt>
                <c:pt idx="299">
                  <c:v>29.900000000000155</c:v>
                </c:pt>
                <c:pt idx="300">
                  <c:v>30.000000000000156</c:v>
                </c:pt>
                <c:pt idx="301">
                  <c:v>30.100000000000158</c:v>
                </c:pt>
                <c:pt idx="302">
                  <c:v>30.200000000000159</c:v>
                </c:pt>
                <c:pt idx="303">
                  <c:v>30.300000000000161</c:v>
                </c:pt>
                <c:pt idx="304">
                  <c:v>30.400000000000162</c:v>
                </c:pt>
                <c:pt idx="305">
                  <c:v>30.500000000000163</c:v>
                </c:pt>
                <c:pt idx="306">
                  <c:v>30.600000000000165</c:v>
                </c:pt>
                <c:pt idx="307">
                  <c:v>30.700000000000166</c:v>
                </c:pt>
                <c:pt idx="308">
                  <c:v>30.800000000000168</c:v>
                </c:pt>
                <c:pt idx="309">
                  <c:v>30.900000000000169</c:v>
                </c:pt>
                <c:pt idx="310">
                  <c:v>31.000000000000171</c:v>
                </c:pt>
                <c:pt idx="311">
                  <c:v>31.100000000000172</c:v>
                </c:pt>
                <c:pt idx="312">
                  <c:v>31.200000000000173</c:v>
                </c:pt>
                <c:pt idx="313">
                  <c:v>31.300000000000175</c:v>
                </c:pt>
                <c:pt idx="314">
                  <c:v>31.400000000000176</c:v>
                </c:pt>
                <c:pt idx="315">
                  <c:v>31.500000000000178</c:v>
                </c:pt>
                <c:pt idx="316">
                  <c:v>31.600000000000179</c:v>
                </c:pt>
                <c:pt idx="317">
                  <c:v>31.70000000000018</c:v>
                </c:pt>
                <c:pt idx="318">
                  <c:v>31.800000000000182</c:v>
                </c:pt>
                <c:pt idx="319">
                  <c:v>31.900000000000183</c:v>
                </c:pt>
                <c:pt idx="320">
                  <c:v>32.000000000000185</c:v>
                </c:pt>
                <c:pt idx="321">
                  <c:v>32.100000000000186</c:v>
                </c:pt>
                <c:pt idx="322">
                  <c:v>32.200000000000188</c:v>
                </c:pt>
                <c:pt idx="323">
                  <c:v>32.300000000000189</c:v>
                </c:pt>
                <c:pt idx="324">
                  <c:v>32.40000000000019</c:v>
                </c:pt>
                <c:pt idx="325">
                  <c:v>32.500000000000192</c:v>
                </c:pt>
                <c:pt idx="326">
                  <c:v>32.600000000000193</c:v>
                </c:pt>
                <c:pt idx="327">
                  <c:v>32.700000000000195</c:v>
                </c:pt>
                <c:pt idx="328">
                  <c:v>32.800000000000196</c:v>
                </c:pt>
                <c:pt idx="329">
                  <c:v>32.900000000000198</c:v>
                </c:pt>
                <c:pt idx="330">
                  <c:v>33.000000000000199</c:v>
                </c:pt>
                <c:pt idx="331">
                  <c:v>33.1000000000002</c:v>
                </c:pt>
                <c:pt idx="332">
                  <c:v>33.200000000000202</c:v>
                </c:pt>
                <c:pt idx="333">
                  <c:v>33.300000000000203</c:v>
                </c:pt>
                <c:pt idx="334">
                  <c:v>33.400000000000205</c:v>
                </c:pt>
                <c:pt idx="335">
                  <c:v>33.500000000000206</c:v>
                </c:pt>
                <c:pt idx="336">
                  <c:v>33.600000000000207</c:v>
                </c:pt>
                <c:pt idx="337">
                  <c:v>33.700000000000209</c:v>
                </c:pt>
                <c:pt idx="338">
                  <c:v>33.80000000000021</c:v>
                </c:pt>
                <c:pt idx="339">
                  <c:v>33.900000000000212</c:v>
                </c:pt>
                <c:pt idx="340">
                  <c:v>34.000000000000213</c:v>
                </c:pt>
                <c:pt idx="341">
                  <c:v>34.100000000000215</c:v>
                </c:pt>
                <c:pt idx="342">
                  <c:v>34.200000000000216</c:v>
                </c:pt>
                <c:pt idx="343">
                  <c:v>34.300000000000217</c:v>
                </c:pt>
                <c:pt idx="344">
                  <c:v>34.400000000000219</c:v>
                </c:pt>
                <c:pt idx="345">
                  <c:v>34.50000000000022</c:v>
                </c:pt>
                <c:pt idx="346">
                  <c:v>34.600000000000222</c:v>
                </c:pt>
                <c:pt idx="347">
                  <c:v>34.700000000000223</c:v>
                </c:pt>
                <c:pt idx="348">
                  <c:v>34.800000000000225</c:v>
                </c:pt>
                <c:pt idx="349">
                  <c:v>34.900000000000226</c:v>
                </c:pt>
                <c:pt idx="350">
                  <c:v>35.000000000000227</c:v>
                </c:pt>
                <c:pt idx="351">
                  <c:v>35.100000000000229</c:v>
                </c:pt>
                <c:pt idx="352">
                  <c:v>35.20000000000023</c:v>
                </c:pt>
                <c:pt idx="353">
                  <c:v>35.300000000000232</c:v>
                </c:pt>
                <c:pt idx="354">
                  <c:v>35.400000000000233</c:v>
                </c:pt>
                <c:pt idx="355">
                  <c:v>35.500000000000234</c:v>
                </c:pt>
                <c:pt idx="356">
                  <c:v>35.600000000000236</c:v>
                </c:pt>
                <c:pt idx="357">
                  <c:v>35.700000000000237</c:v>
                </c:pt>
                <c:pt idx="358">
                  <c:v>35.800000000000239</c:v>
                </c:pt>
                <c:pt idx="359">
                  <c:v>35.90000000000024</c:v>
                </c:pt>
                <c:pt idx="360">
                  <c:v>36.000000000000242</c:v>
                </c:pt>
                <c:pt idx="361">
                  <c:v>36.100000000000243</c:v>
                </c:pt>
                <c:pt idx="362">
                  <c:v>36.200000000000244</c:v>
                </c:pt>
                <c:pt idx="363">
                  <c:v>36.300000000000246</c:v>
                </c:pt>
                <c:pt idx="364">
                  <c:v>36.400000000000247</c:v>
                </c:pt>
                <c:pt idx="365">
                  <c:v>36.500000000000249</c:v>
                </c:pt>
                <c:pt idx="366">
                  <c:v>36.60000000000025</c:v>
                </c:pt>
                <c:pt idx="367">
                  <c:v>36.700000000000252</c:v>
                </c:pt>
                <c:pt idx="368">
                  <c:v>36.800000000000253</c:v>
                </c:pt>
                <c:pt idx="369">
                  <c:v>36.900000000000254</c:v>
                </c:pt>
                <c:pt idx="370">
                  <c:v>37.000000000000256</c:v>
                </c:pt>
                <c:pt idx="371">
                  <c:v>37.100000000000257</c:v>
                </c:pt>
                <c:pt idx="372">
                  <c:v>37.200000000000259</c:v>
                </c:pt>
                <c:pt idx="373">
                  <c:v>37.30000000000026</c:v>
                </c:pt>
                <c:pt idx="374">
                  <c:v>37.400000000000261</c:v>
                </c:pt>
                <c:pt idx="375">
                  <c:v>37.500000000000263</c:v>
                </c:pt>
                <c:pt idx="376">
                  <c:v>37.600000000000264</c:v>
                </c:pt>
                <c:pt idx="377">
                  <c:v>37.700000000000266</c:v>
                </c:pt>
                <c:pt idx="378">
                  <c:v>37.800000000000267</c:v>
                </c:pt>
                <c:pt idx="379">
                  <c:v>37.900000000000269</c:v>
                </c:pt>
                <c:pt idx="380">
                  <c:v>38.00000000000027</c:v>
                </c:pt>
                <c:pt idx="381">
                  <c:v>38.100000000000271</c:v>
                </c:pt>
                <c:pt idx="382">
                  <c:v>38.200000000000273</c:v>
                </c:pt>
                <c:pt idx="383">
                  <c:v>38.300000000000274</c:v>
                </c:pt>
                <c:pt idx="384">
                  <c:v>38.400000000000276</c:v>
                </c:pt>
                <c:pt idx="385">
                  <c:v>38.500000000000277</c:v>
                </c:pt>
                <c:pt idx="386">
                  <c:v>38.600000000000279</c:v>
                </c:pt>
                <c:pt idx="387">
                  <c:v>38.70000000000028</c:v>
                </c:pt>
                <c:pt idx="388">
                  <c:v>38.800000000000281</c:v>
                </c:pt>
                <c:pt idx="389">
                  <c:v>38.900000000000283</c:v>
                </c:pt>
                <c:pt idx="390">
                  <c:v>39.000000000000284</c:v>
                </c:pt>
                <c:pt idx="391">
                  <c:v>39.100000000000286</c:v>
                </c:pt>
                <c:pt idx="392">
                  <c:v>39.200000000000287</c:v>
                </c:pt>
                <c:pt idx="393">
                  <c:v>39.300000000000288</c:v>
                </c:pt>
                <c:pt idx="394">
                  <c:v>39.40000000000029</c:v>
                </c:pt>
                <c:pt idx="395">
                  <c:v>39.500000000000291</c:v>
                </c:pt>
                <c:pt idx="396">
                  <c:v>39.600000000000293</c:v>
                </c:pt>
                <c:pt idx="397">
                  <c:v>39.700000000000294</c:v>
                </c:pt>
                <c:pt idx="398">
                  <c:v>39.800000000000296</c:v>
                </c:pt>
                <c:pt idx="399">
                  <c:v>39.900000000000297</c:v>
                </c:pt>
                <c:pt idx="400">
                  <c:v>40.000000000000298</c:v>
                </c:pt>
                <c:pt idx="401">
                  <c:v>40.1000000000003</c:v>
                </c:pt>
                <c:pt idx="402">
                  <c:v>40.200000000000301</c:v>
                </c:pt>
                <c:pt idx="403">
                  <c:v>40.300000000000303</c:v>
                </c:pt>
                <c:pt idx="404">
                  <c:v>40.400000000000304</c:v>
                </c:pt>
                <c:pt idx="405">
                  <c:v>40.500000000000306</c:v>
                </c:pt>
                <c:pt idx="406">
                  <c:v>40.600000000000307</c:v>
                </c:pt>
                <c:pt idx="407">
                  <c:v>40.700000000000308</c:v>
                </c:pt>
                <c:pt idx="408">
                  <c:v>40.80000000000031</c:v>
                </c:pt>
                <c:pt idx="409">
                  <c:v>40.900000000000311</c:v>
                </c:pt>
                <c:pt idx="410">
                  <c:v>41.000000000000313</c:v>
                </c:pt>
                <c:pt idx="411">
                  <c:v>41.100000000000314</c:v>
                </c:pt>
                <c:pt idx="412">
                  <c:v>41.200000000000315</c:v>
                </c:pt>
                <c:pt idx="413">
                  <c:v>41.300000000000317</c:v>
                </c:pt>
                <c:pt idx="414">
                  <c:v>41.400000000000318</c:v>
                </c:pt>
                <c:pt idx="415">
                  <c:v>41.50000000000032</c:v>
                </c:pt>
                <c:pt idx="416">
                  <c:v>41.600000000000321</c:v>
                </c:pt>
                <c:pt idx="417">
                  <c:v>41.700000000000323</c:v>
                </c:pt>
                <c:pt idx="418">
                  <c:v>41.800000000000324</c:v>
                </c:pt>
                <c:pt idx="419">
                  <c:v>41.900000000000325</c:v>
                </c:pt>
                <c:pt idx="420">
                  <c:v>42.000000000000327</c:v>
                </c:pt>
                <c:pt idx="421">
                  <c:v>42.100000000000328</c:v>
                </c:pt>
                <c:pt idx="422">
                  <c:v>42.20000000000033</c:v>
                </c:pt>
                <c:pt idx="423">
                  <c:v>42.300000000000331</c:v>
                </c:pt>
                <c:pt idx="424">
                  <c:v>42.400000000000333</c:v>
                </c:pt>
                <c:pt idx="425">
                  <c:v>42.500000000000334</c:v>
                </c:pt>
                <c:pt idx="426">
                  <c:v>42.600000000000335</c:v>
                </c:pt>
                <c:pt idx="427">
                  <c:v>42.700000000000337</c:v>
                </c:pt>
                <c:pt idx="428">
                  <c:v>42.800000000000338</c:v>
                </c:pt>
                <c:pt idx="429">
                  <c:v>42.90000000000034</c:v>
                </c:pt>
                <c:pt idx="430">
                  <c:v>43.000000000000341</c:v>
                </c:pt>
                <c:pt idx="431">
                  <c:v>43.100000000000342</c:v>
                </c:pt>
                <c:pt idx="432">
                  <c:v>43.200000000000344</c:v>
                </c:pt>
                <c:pt idx="433">
                  <c:v>43.300000000000345</c:v>
                </c:pt>
                <c:pt idx="434">
                  <c:v>43.400000000000347</c:v>
                </c:pt>
                <c:pt idx="435">
                  <c:v>43.500000000000348</c:v>
                </c:pt>
                <c:pt idx="436">
                  <c:v>43.60000000000035</c:v>
                </c:pt>
                <c:pt idx="437">
                  <c:v>43.700000000000351</c:v>
                </c:pt>
                <c:pt idx="438">
                  <c:v>43.800000000000352</c:v>
                </c:pt>
                <c:pt idx="439">
                  <c:v>43.900000000000354</c:v>
                </c:pt>
                <c:pt idx="440">
                  <c:v>44.000000000000355</c:v>
                </c:pt>
                <c:pt idx="441">
                  <c:v>44.100000000000357</c:v>
                </c:pt>
                <c:pt idx="442">
                  <c:v>44.200000000000358</c:v>
                </c:pt>
                <c:pt idx="443">
                  <c:v>44.30000000000036</c:v>
                </c:pt>
                <c:pt idx="444">
                  <c:v>44.400000000000361</c:v>
                </c:pt>
                <c:pt idx="445">
                  <c:v>44.500000000000362</c:v>
                </c:pt>
                <c:pt idx="446">
                  <c:v>44.600000000000364</c:v>
                </c:pt>
                <c:pt idx="447">
                  <c:v>44.700000000000365</c:v>
                </c:pt>
                <c:pt idx="448">
                  <c:v>44.800000000000367</c:v>
                </c:pt>
                <c:pt idx="449">
                  <c:v>44.900000000000368</c:v>
                </c:pt>
                <c:pt idx="450">
                  <c:v>45.000000000000369</c:v>
                </c:pt>
                <c:pt idx="451">
                  <c:v>45.100000000000371</c:v>
                </c:pt>
                <c:pt idx="452">
                  <c:v>45.200000000000372</c:v>
                </c:pt>
                <c:pt idx="453">
                  <c:v>45.300000000000374</c:v>
                </c:pt>
                <c:pt idx="454">
                  <c:v>45.400000000000375</c:v>
                </c:pt>
                <c:pt idx="455">
                  <c:v>45.500000000000377</c:v>
                </c:pt>
                <c:pt idx="456">
                  <c:v>45.600000000000378</c:v>
                </c:pt>
                <c:pt idx="457">
                  <c:v>45.700000000000379</c:v>
                </c:pt>
                <c:pt idx="458">
                  <c:v>45.800000000000381</c:v>
                </c:pt>
                <c:pt idx="459">
                  <c:v>45.900000000000382</c:v>
                </c:pt>
                <c:pt idx="460">
                  <c:v>46.000000000000384</c:v>
                </c:pt>
                <c:pt idx="461">
                  <c:v>46.100000000000385</c:v>
                </c:pt>
                <c:pt idx="462">
                  <c:v>46.200000000000387</c:v>
                </c:pt>
                <c:pt idx="463">
                  <c:v>46.300000000000388</c:v>
                </c:pt>
                <c:pt idx="464">
                  <c:v>46.400000000000389</c:v>
                </c:pt>
                <c:pt idx="465">
                  <c:v>46.500000000000391</c:v>
                </c:pt>
                <c:pt idx="466">
                  <c:v>46.600000000000392</c:v>
                </c:pt>
                <c:pt idx="467">
                  <c:v>46.700000000000394</c:v>
                </c:pt>
                <c:pt idx="468">
                  <c:v>46.800000000000395</c:v>
                </c:pt>
                <c:pt idx="469">
                  <c:v>46.900000000000396</c:v>
                </c:pt>
                <c:pt idx="470">
                  <c:v>47.000000000000398</c:v>
                </c:pt>
                <c:pt idx="471">
                  <c:v>47.100000000000399</c:v>
                </c:pt>
                <c:pt idx="472">
                  <c:v>47.200000000000401</c:v>
                </c:pt>
                <c:pt idx="473">
                  <c:v>47.300000000000402</c:v>
                </c:pt>
                <c:pt idx="474">
                  <c:v>47.400000000000404</c:v>
                </c:pt>
                <c:pt idx="475">
                  <c:v>47.500000000000405</c:v>
                </c:pt>
                <c:pt idx="476">
                  <c:v>47.600000000000406</c:v>
                </c:pt>
                <c:pt idx="477">
                  <c:v>47.700000000000408</c:v>
                </c:pt>
                <c:pt idx="478">
                  <c:v>47.800000000000409</c:v>
                </c:pt>
                <c:pt idx="479">
                  <c:v>47.900000000000411</c:v>
                </c:pt>
                <c:pt idx="480">
                  <c:v>48.000000000000412</c:v>
                </c:pt>
                <c:pt idx="481">
                  <c:v>48.100000000000414</c:v>
                </c:pt>
                <c:pt idx="482">
                  <c:v>48.200000000000415</c:v>
                </c:pt>
                <c:pt idx="483">
                  <c:v>48.300000000000416</c:v>
                </c:pt>
                <c:pt idx="484">
                  <c:v>48.400000000000418</c:v>
                </c:pt>
                <c:pt idx="485">
                  <c:v>48.500000000000419</c:v>
                </c:pt>
                <c:pt idx="486">
                  <c:v>48.600000000000421</c:v>
                </c:pt>
                <c:pt idx="487">
                  <c:v>48.700000000000422</c:v>
                </c:pt>
                <c:pt idx="488">
                  <c:v>48.800000000000423</c:v>
                </c:pt>
                <c:pt idx="489">
                  <c:v>48.900000000000425</c:v>
                </c:pt>
                <c:pt idx="490">
                  <c:v>49.000000000000426</c:v>
                </c:pt>
                <c:pt idx="491">
                  <c:v>49.100000000000428</c:v>
                </c:pt>
                <c:pt idx="492">
                  <c:v>49.200000000000429</c:v>
                </c:pt>
                <c:pt idx="493">
                  <c:v>49.300000000000431</c:v>
                </c:pt>
                <c:pt idx="494">
                  <c:v>49.400000000000432</c:v>
                </c:pt>
                <c:pt idx="495">
                  <c:v>49.500000000000433</c:v>
                </c:pt>
                <c:pt idx="496">
                  <c:v>49.600000000000435</c:v>
                </c:pt>
                <c:pt idx="497">
                  <c:v>49.700000000000436</c:v>
                </c:pt>
                <c:pt idx="498">
                  <c:v>49.800000000000438</c:v>
                </c:pt>
                <c:pt idx="499">
                  <c:v>49.900000000000439</c:v>
                </c:pt>
                <c:pt idx="500">
                  <c:v>50.000000000000441</c:v>
                </c:pt>
                <c:pt idx="501">
                  <c:v>50.100000000000442</c:v>
                </c:pt>
                <c:pt idx="502">
                  <c:v>50.200000000000443</c:v>
                </c:pt>
                <c:pt idx="503">
                  <c:v>50.300000000000445</c:v>
                </c:pt>
                <c:pt idx="504">
                  <c:v>50.400000000000446</c:v>
                </c:pt>
                <c:pt idx="505">
                  <c:v>50.500000000000448</c:v>
                </c:pt>
                <c:pt idx="506">
                  <c:v>50.600000000000449</c:v>
                </c:pt>
                <c:pt idx="507">
                  <c:v>50.70000000000045</c:v>
                </c:pt>
                <c:pt idx="508">
                  <c:v>50.800000000000452</c:v>
                </c:pt>
                <c:pt idx="509">
                  <c:v>50.900000000000453</c:v>
                </c:pt>
                <c:pt idx="510">
                  <c:v>51.000000000000455</c:v>
                </c:pt>
                <c:pt idx="511">
                  <c:v>51.100000000000456</c:v>
                </c:pt>
                <c:pt idx="512">
                  <c:v>51.200000000000458</c:v>
                </c:pt>
                <c:pt idx="513">
                  <c:v>51.300000000000459</c:v>
                </c:pt>
                <c:pt idx="514">
                  <c:v>51.40000000000046</c:v>
                </c:pt>
                <c:pt idx="515">
                  <c:v>51.500000000000462</c:v>
                </c:pt>
                <c:pt idx="516">
                  <c:v>51.600000000000463</c:v>
                </c:pt>
                <c:pt idx="517">
                  <c:v>51.700000000000465</c:v>
                </c:pt>
                <c:pt idx="518">
                  <c:v>51.800000000000466</c:v>
                </c:pt>
                <c:pt idx="519">
                  <c:v>51.900000000000468</c:v>
                </c:pt>
                <c:pt idx="520">
                  <c:v>52.000000000000469</c:v>
                </c:pt>
                <c:pt idx="521">
                  <c:v>52.10000000000047</c:v>
                </c:pt>
                <c:pt idx="522">
                  <c:v>52.200000000000472</c:v>
                </c:pt>
                <c:pt idx="523">
                  <c:v>52.300000000000473</c:v>
                </c:pt>
                <c:pt idx="524">
                  <c:v>52.400000000000475</c:v>
                </c:pt>
                <c:pt idx="525">
                  <c:v>52.500000000000476</c:v>
                </c:pt>
                <c:pt idx="526">
                  <c:v>52.600000000000477</c:v>
                </c:pt>
                <c:pt idx="527">
                  <c:v>52.700000000000479</c:v>
                </c:pt>
                <c:pt idx="528">
                  <c:v>52.80000000000048</c:v>
                </c:pt>
                <c:pt idx="529">
                  <c:v>52.900000000000482</c:v>
                </c:pt>
                <c:pt idx="530">
                  <c:v>53.000000000000483</c:v>
                </c:pt>
                <c:pt idx="531">
                  <c:v>53.100000000000485</c:v>
                </c:pt>
                <c:pt idx="532">
                  <c:v>53.200000000000486</c:v>
                </c:pt>
                <c:pt idx="533">
                  <c:v>53.300000000000487</c:v>
                </c:pt>
                <c:pt idx="534">
                  <c:v>53.400000000000489</c:v>
                </c:pt>
                <c:pt idx="535">
                  <c:v>53.50000000000049</c:v>
                </c:pt>
                <c:pt idx="536">
                  <c:v>53.600000000000492</c:v>
                </c:pt>
                <c:pt idx="537">
                  <c:v>53.700000000000493</c:v>
                </c:pt>
                <c:pt idx="538">
                  <c:v>53.800000000000495</c:v>
                </c:pt>
                <c:pt idx="539">
                  <c:v>53.900000000000496</c:v>
                </c:pt>
                <c:pt idx="540">
                  <c:v>54.000000000000497</c:v>
                </c:pt>
                <c:pt idx="541">
                  <c:v>54.100000000000499</c:v>
                </c:pt>
                <c:pt idx="542">
                  <c:v>54.2000000000005</c:v>
                </c:pt>
                <c:pt idx="543">
                  <c:v>54.300000000000502</c:v>
                </c:pt>
                <c:pt idx="544">
                  <c:v>54.400000000000503</c:v>
                </c:pt>
                <c:pt idx="545">
                  <c:v>54.500000000000504</c:v>
                </c:pt>
                <c:pt idx="546">
                  <c:v>54.600000000000506</c:v>
                </c:pt>
                <c:pt idx="547">
                  <c:v>54.700000000000507</c:v>
                </c:pt>
                <c:pt idx="548">
                  <c:v>54.800000000000509</c:v>
                </c:pt>
                <c:pt idx="549">
                  <c:v>54.90000000000051</c:v>
                </c:pt>
                <c:pt idx="550">
                  <c:v>55.000000000000512</c:v>
                </c:pt>
                <c:pt idx="551">
                  <c:v>55.100000000000513</c:v>
                </c:pt>
                <c:pt idx="552">
                  <c:v>55.200000000000514</c:v>
                </c:pt>
                <c:pt idx="553">
                  <c:v>55.300000000000516</c:v>
                </c:pt>
                <c:pt idx="554">
                  <c:v>55.400000000000517</c:v>
                </c:pt>
                <c:pt idx="555">
                  <c:v>55.500000000000519</c:v>
                </c:pt>
                <c:pt idx="556">
                  <c:v>55.60000000000052</c:v>
                </c:pt>
                <c:pt idx="557">
                  <c:v>55.700000000000522</c:v>
                </c:pt>
                <c:pt idx="558">
                  <c:v>55.800000000000523</c:v>
                </c:pt>
                <c:pt idx="559">
                  <c:v>55.900000000000524</c:v>
                </c:pt>
                <c:pt idx="560">
                  <c:v>56.000000000000526</c:v>
                </c:pt>
                <c:pt idx="561">
                  <c:v>56.100000000000527</c:v>
                </c:pt>
                <c:pt idx="562">
                  <c:v>56.200000000000529</c:v>
                </c:pt>
                <c:pt idx="563">
                  <c:v>56.30000000000053</c:v>
                </c:pt>
                <c:pt idx="564">
                  <c:v>56.400000000000531</c:v>
                </c:pt>
                <c:pt idx="565">
                  <c:v>56.500000000000533</c:v>
                </c:pt>
                <c:pt idx="566">
                  <c:v>56.600000000000534</c:v>
                </c:pt>
                <c:pt idx="567">
                  <c:v>56.700000000000536</c:v>
                </c:pt>
                <c:pt idx="568">
                  <c:v>56.800000000000537</c:v>
                </c:pt>
                <c:pt idx="569">
                  <c:v>56.900000000000539</c:v>
                </c:pt>
                <c:pt idx="570">
                  <c:v>57.00000000000054</c:v>
                </c:pt>
                <c:pt idx="571">
                  <c:v>57.100000000000541</c:v>
                </c:pt>
                <c:pt idx="572">
                  <c:v>57.200000000000543</c:v>
                </c:pt>
                <c:pt idx="573">
                  <c:v>57.300000000000544</c:v>
                </c:pt>
                <c:pt idx="574">
                  <c:v>57.400000000000546</c:v>
                </c:pt>
                <c:pt idx="575">
                  <c:v>57.500000000000547</c:v>
                </c:pt>
                <c:pt idx="576">
                  <c:v>57.600000000000549</c:v>
                </c:pt>
                <c:pt idx="577">
                  <c:v>57.70000000000055</c:v>
                </c:pt>
                <c:pt idx="578">
                  <c:v>57.800000000000551</c:v>
                </c:pt>
                <c:pt idx="579">
                  <c:v>57.900000000000553</c:v>
                </c:pt>
                <c:pt idx="580">
                  <c:v>58.000000000000554</c:v>
                </c:pt>
                <c:pt idx="581">
                  <c:v>58.100000000000556</c:v>
                </c:pt>
                <c:pt idx="582">
                  <c:v>58.200000000000557</c:v>
                </c:pt>
                <c:pt idx="583">
                  <c:v>58.300000000000558</c:v>
                </c:pt>
                <c:pt idx="584">
                  <c:v>58.40000000000056</c:v>
                </c:pt>
                <c:pt idx="585">
                  <c:v>58.500000000000561</c:v>
                </c:pt>
                <c:pt idx="586">
                  <c:v>58.600000000000563</c:v>
                </c:pt>
                <c:pt idx="587">
                  <c:v>58.700000000000564</c:v>
                </c:pt>
                <c:pt idx="588">
                  <c:v>58.800000000000566</c:v>
                </c:pt>
                <c:pt idx="589">
                  <c:v>58.900000000000567</c:v>
                </c:pt>
                <c:pt idx="590">
                  <c:v>59.000000000000568</c:v>
                </c:pt>
                <c:pt idx="591">
                  <c:v>59.10000000000057</c:v>
                </c:pt>
                <c:pt idx="592">
                  <c:v>59.200000000000571</c:v>
                </c:pt>
                <c:pt idx="593">
                  <c:v>59.300000000000573</c:v>
                </c:pt>
                <c:pt idx="594">
                  <c:v>59.400000000000574</c:v>
                </c:pt>
                <c:pt idx="595">
                  <c:v>59.500000000000576</c:v>
                </c:pt>
                <c:pt idx="596">
                  <c:v>59.600000000000577</c:v>
                </c:pt>
                <c:pt idx="597">
                  <c:v>59.700000000000578</c:v>
                </c:pt>
                <c:pt idx="598">
                  <c:v>59.80000000000058</c:v>
                </c:pt>
                <c:pt idx="599">
                  <c:v>59.900000000000581</c:v>
                </c:pt>
                <c:pt idx="600">
                  <c:v>60.000000000000583</c:v>
                </c:pt>
                <c:pt idx="601">
                  <c:v>60.100000000000584</c:v>
                </c:pt>
                <c:pt idx="602">
                  <c:v>60.200000000000585</c:v>
                </c:pt>
                <c:pt idx="603">
                  <c:v>60.300000000000587</c:v>
                </c:pt>
                <c:pt idx="604">
                  <c:v>60.400000000000588</c:v>
                </c:pt>
                <c:pt idx="605">
                  <c:v>60.50000000000059</c:v>
                </c:pt>
                <c:pt idx="606">
                  <c:v>60.600000000000591</c:v>
                </c:pt>
                <c:pt idx="607">
                  <c:v>60.700000000000593</c:v>
                </c:pt>
                <c:pt idx="608">
                  <c:v>60.800000000000594</c:v>
                </c:pt>
                <c:pt idx="609">
                  <c:v>60.900000000000595</c:v>
                </c:pt>
                <c:pt idx="610">
                  <c:v>61.000000000000597</c:v>
                </c:pt>
                <c:pt idx="611">
                  <c:v>61.100000000000598</c:v>
                </c:pt>
                <c:pt idx="612">
                  <c:v>61.2000000000006</c:v>
                </c:pt>
                <c:pt idx="613">
                  <c:v>61.300000000000601</c:v>
                </c:pt>
                <c:pt idx="614">
                  <c:v>61.400000000000603</c:v>
                </c:pt>
                <c:pt idx="615">
                  <c:v>61.500000000000604</c:v>
                </c:pt>
                <c:pt idx="616">
                  <c:v>61.600000000000605</c:v>
                </c:pt>
                <c:pt idx="617">
                  <c:v>61.700000000000607</c:v>
                </c:pt>
                <c:pt idx="618">
                  <c:v>61.800000000000608</c:v>
                </c:pt>
                <c:pt idx="619">
                  <c:v>61.90000000000061</c:v>
                </c:pt>
                <c:pt idx="620">
                  <c:v>62.000000000000611</c:v>
                </c:pt>
                <c:pt idx="621">
                  <c:v>62.100000000000612</c:v>
                </c:pt>
                <c:pt idx="622">
                  <c:v>62.200000000000614</c:v>
                </c:pt>
                <c:pt idx="623">
                  <c:v>62.300000000000615</c:v>
                </c:pt>
                <c:pt idx="624">
                  <c:v>62.400000000000617</c:v>
                </c:pt>
                <c:pt idx="625">
                  <c:v>62.500000000000618</c:v>
                </c:pt>
                <c:pt idx="626">
                  <c:v>62.60000000000062</c:v>
                </c:pt>
                <c:pt idx="627">
                  <c:v>62.700000000000621</c:v>
                </c:pt>
                <c:pt idx="628">
                  <c:v>62.800000000000622</c:v>
                </c:pt>
                <c:pt idx="629">
                  <c:v>62.900000000000624</c:v>
                </c:pt>
                <c:pt idx="630">
                  <c:v>63.000000000000625</c:v>
                </c:pt>
                <c:pt idx="631">
                  <c:v>63.100000000000627</c:v>
                </c:pt>
                <c:pt idx="632">
                  <c:v>63.200000000000628</c:v>
                </c:pt>
                <c:pt idx="633">
                  <c:v>63.30000000000063</c:v>
                </c:pt>
                <c:pt idx="634">
                  <c:v>63.400000000000631</c:v>
                </c:pt>
                <c:pt idx="635">
                  <c:v>63.500000000000632</c:v>
                </c:pt>
                <c:pt idx="636">
                  <c:v>63.600000000000634</c:v>
                </c:pt>
                <c:pt idx="637">
                  <c:v>63.700000000000635</c:v>
                </c:pt>
                <c:pt idx="638">
                  <c:v>63.800000000000637</c:v>
                </c:pt>
                <c:pt idx="639">
                  <c:v>63.900000000000638</c:v>
                </c:pt>
                <c:pt idx="640">
                  <c:v>64.000000000000639</c:v>
                </c:pt>
                <c:pt idx="641">
                  <c:v>64.100000000000634</c:v>
                </c:pt>
                <c:pt idx="642">
                  <c:v>64.200000000000628</c:v>
                </c:pt>
                <c:pt idx="643">
                  <c:v>64.300000000000622</c:v>
                </c:pt>
                <c:pt idx="644">
                  <c:v>64.400000000000617</c:v>
                </c:pt>
                <c:pt idx="645">
                  <c:v>64.500000000000611</c:v>
                </c:pt>
                <c:pt idx="646">
                  <c:v>64.600000000000605</c:v>
                </c:pt>
                <c:pt idx="647">
                  <c:v>64.7000000000006</c:v>
                </c:pt>
                <c:pt idx="648">
                  <c:v>64.800000000000594</c:v>
                </c:pt>
                <c:pt idx="649">
                  <c:v>64.900000000000588</c:v>
                </c:pt>
                <c:pt idx="650">
                  <c:v>65.000000000000583</c:v>
                </c:pt>
                <c:pt idx="651">
                  <c:v>65.100000000000577</c:v>
                </c:pt>
                <c:pt idx="652">
                  <c:v>65.200000000000571</c:v>
                </c:pt>
                <c:pt idx="653">
                  <c:v>65.300000000000566</c:v>
                </c:pt>
                <c:pt idx="654">
                  <c:v>65.40000000000056</c:v>
                </c:pt>
                <c:pt idx="655">
                  <c:v>65.500000000000554</c:v>
                </c:pt>
                <c:pt idx="656">
                  <c:v>65.600000000000549</c:v>
                </c:pt>
                <c:pt idx="657">
                  <c:v>65.700000000000543</c:v>
                </c:pt>
                <c:pt idx="658">
                  <c:v>65.800000000000537</c:v>
                </c:pt>
                <c:pt idx="659">
                  <c:v>65.900000000000531</c:v>
                </c:pt>
                <c:pt idx="660">
                  <c:v>66.000000000000526</c:v>
                </c:pt>
                <c:pt idx="661">
                  <c:v>66.10000000000052</c:v>
                </c:pt>
                <c:pt idx="662">
                  <c:v>66.200000000000514</c:v>
                </c:pt>
                <c:pt idx="663">
                  <c:v>66.300000000000509</c:v>
                </c:pt>
                <c:pt idx="664">
                  <c:v>66.400000000000503</c:v>
                </c:pt>
                <c:pt idx="665">
                  <c:v>66.500000000000497</c:v>
                </c:pt>
                <c:pt idx="666">
                  <c:v>66.600000000000492</c:v>
                </c:pt>
                <c:pt idx="667">
                  <c:v>66.700000000000486</c:v>
                </c:pt>
                <c:pt idx="668">
                  <c:v>66.80000000000048</c:v>
                </c:pt>
                <c:pt idx="669">
                  <c:v>66.900000000000475</c:v>
                </c:pt>
                <c:pt idx="670">
                  <c:v>67.000000000000469</c:v>
                </c:pt>
                <c:pt idx="671">
                  <c:v>67.100000000000463</c:v>
                </c:pt>
                <c:pt idx="672">
                  <c:v>67.200000000000458</c:v>
                </c:pt>
                <c:pt idx="673">
                  <c:v>67.300000000000452</c:v>
                </c:pt>
                <c:pt idx="674">
                  <c:v>67.400000000000446</c:v>
                </c:pt>
                <c:pt idx="675">
                  <c:v>67.500000000000441</c:v>
                </c:pt>
                <c:pt idx="676">
                  <c:v>67.600000000000435</c:v>
                </c:pt>
                <c:pt idx="677">
                  <c:v>67.700000000000429</c:v>
                </c:pt>
                <c:pt idx="678">
                  <c:v>67.800000000000423</c:v>
                </c:pt>
                <c:pt idx="679">
                  <c:v>67.900000000000418</c:v>
                </c:pt>
                <c:pt idx="680">
                  <c:v>68.000000000000412</c:v>
                </c:pt>
                <c:pt idx="681">
                  <c:v>68.100000000000406</c:v>
                </c:pt>
                <c:pt idx="682">
                  <c:v>68.200000000000401</c:v>
                </c:pt>
                <c:pt idx="683">
                  <c:v>68.300000000000395</c:v>
                </c:pt>
                <c:pt idx="684">
                  <c:v>68.400000000000389</c:v>
                </c:pt>
                <c:pt idx="685">
                  <c:v>68.500000000000384</c:v>
                </c:pt>
                <c:pt idx="686">
                  <c:v>68.600000000000378</c:v>
                </c:pt>
                <c:pt idx="687">
                  <c:v>68.700000000000372</c:v>
                </c:pt>
                <c:pt idx="688">
                  <c:v>68.800000000000367</c:v>
                </c:pt>
                <c:pt idx="689">
                  <c:v>68.900000000000361</c:v>
                </c:pt>
                <c:pt idx="690">
                  <c:v>69.000000000000355</c:v>
                </c:pt>
                <c:pt idx="691">
                  <c:v>69.10000000000035</c:v>
                </c:pt>
                <c:pt idx="692">
                  <c:v>69.200000000000344</c:v>
                </c:pt>
                <c:pt idx="693">
                  <c:v>69.300000000000338</c:v>
                </c:pt>
                <c:pt idx="694">
                  <c:v>69.400000000000333</c:v>
                </c:pt>
                <c:pt idx="695">
                  <c:v>69.500000000000327</c:v>
                </c:pt>
                <c:pt idx="696">
                  <c:v>69.600000000000321</c:v>
                </c:pt>
                <c:pt idx="697">
                  <c:v>69.700000000000315</c:v>
                </c:pt>
                <c:pt idx="698">
                  <c:v>69.80000000000031</c:v>
                </c:pt>
                <c:pt idx="699">
                  <c:v>69.900000000000304</c:v>
                </c:pt>
                <c:pt idx="700">
                  <c:v>70.000000000000298</c:v>
                </c:pt>
                <c:pt idx="701">
                  <c:v>70.100000000000293</c:v>
                </c:pt>
                <c:pt idx="702">
                  <c:v>70.200000000000287</c:v>
                </c:pt>
                <c:pt idx="703">
                  <c:v>70.300000000000281</c:v>
                </c:pt>
                <c:pt idx="704">
                  <c:v>70.400000000000276</c:v>
                </c:pt>
                <c:pt idx="705">
                  <c:v>70.50000000000027</c:v>
                </c:pt>
                <c:pt idx="706">
                  <c:v>70.600000000000264</c:v>
                </c:pt>
                <c:pt idx="707">
                  <c:v>70.700000000000259</c:v>
                </c:pt>
                <c:pt idx="708">
                  <c:v>70.800000000000253</c:v>
                </c:pt>
                <c:pt idx="709">
                  <c:v>70.900000000000247</c:v>
                </c:pt>
                <c:pt idx="710">
                  <c:v>71.000000000000242</c:v>
                </c:pt>
                <c:pt idx="711">
                  <c:v>71.100000000000236</c:v>
                </c:pt>
                <c:pt idx="712">
                  <c:v>71.20000000000023</c:v>
                </c:pt>
                <c:pt idx="713">
                  <c:v>71.300000000000225</c:v>
                </c:pt>
                <c:pt idx="714">
                  <c:v>71.400000000000219</c:v>
                </c:pt>
                <c:pt idx="715">
                  <c:v>71.500000000000213</c:v>
                </c:pt>
                <c:pt idx="716">
                  <c:v>71.600000000000207</c:v>
                </c:pt>
                <c:pt idx="717">
                  <c:v>71.700000000000202</c:v>
                </c:pt>
                <c:pt idx="718">
                  <c:v>71.800000000000196</c:v>
                </c:pt>
                <c:pt idx="719">
                  <c:v>71.90000000000019</c:v>
                </c:pt>
                <c:pt idx="720">
                  <c:v>72.000000000000185</c:v>
                </c:pt>
                <c:pt idx="721">
                  <c:v>72.100000000000179</c:v>
                </c:pt>
                <c:pt idx="722">
                  <c:v>72.200000000000173</c:v>
                </c:pt>
                <c:pt idx="723">
                  <c:v>72.300000000000168</c:v>
                </c:pt>
                <c:pt idx="724">
                  <c:v>72.400000000000162</c:v>
                </c:pt>
                <c:pt idx="725">
                  <c:v>72.500000000000156</c:v>
                </c:pt>
                <c:pt idx="726">
                  <c:v>72.600000000000151</c:v>
                </c:pt>
                <c:pt idx="727">
                  <c:v>72.700000000000145</c:v>
                </c:pt>
                <c:pt idx="728">
                  <c:v>72.800000000000139</c:v>
                </c:pt>
                <c:pt idx="729">
                  <c:v>72.900000000000134</c:v>
                </c:pt>
                <c:pt idx="730">
                  <c:v>73.000000000000128</c:v>
                </c:pt>
                <c:pt idx="731">
                  <c:v>73.100000000000122</c:v>
                </c:pt>
                <c:pt idx="732">
                  <c:v>73.200000000000117</c:v>
                </c:pt>
                <c:pt idx="733">
                  <c:v>73.300000000000111</c:v>
                </c:pt>
                <c:pt idx="734">
                  <c:v>73.400000000000105</c:v>
                </c:pt>
                <c:pt idx="735">
                  <c:v>73.500000000000099</c:v>
                </c:pt>
                <c:pt idx="736">
                  <c:v>73.600000000000094</c:v>
                </c:pt>
                <c:pt idx="737">
                  <c:v>73.700000000000088</c:v>
                </c:pt>
                <c:pt idx="738">
                  <c:v>73.800000000000082</c:v>
                </c:pt>
                <c:pt idx="739">
                  <c:v>73.900000000000077</c:v>
                </c:pt>
                <c:pt idx="740">
                  <c:v>74.000000000000071</c:v>
                </c:pt>
                <c:pt idx="741">
                  <c:v>74.100000000000065</c:v>
                </c:pt>
                <c:pt idx="742">
                  <c:v>74.20000000000006</c:v>
                </c:pt>
                <c:pt idx="743">
                  <c:v>74.300000000000054</c:v>
                </c:pt>
                <c:pt idx="744">
                  <c:v>74.400000000000048</c:v>
                </c:pt>
                <c:pt idx="745">
                  <c:v>74.500000000000043</c:v>
                </c:pt>
                <c:pt idx="746">
                  <c:v>74.600000000000037</c:v>
                </c:pt>
                <c:pt idx="747">
                  <c:v>74.700000000000031</c:v>
                </c:pt>
                <c:pt idx="748">
                  <c:v>74.800000000000026</c:v>
                </c:pt>
                <c:pt idx="749">
                  <c:v>74.90000000000002</c:v>
                </c:pt>
                <c:pt idx="750">
                  <c:v>75.000000000000014</c:v>
                </c:pt>
                <c:pt idx="751">
                  <c:v>75.100000000000009</c:v>
                </c:pt>
                <c:pt idx="752">
                  <c:v>75.2</c:v>
                </c:pt>
                <c:pt idx="753">
                  <c:v>75.3</c:v>
                </c:pt>
                <c:pt idx="754">
                  <c:v>75.399999999999991</c:v>
                </c:pt>
                <c:pt idx="755">
                  <c:v>75.499999999999986</c:v>
                </c:pt>
                <c:pt idx="756">
                  <c:v>75.59999999999998</c:v>
                </c:pt>
                <c:pt idx="757">
                  <c:v>75.699999999999974</c:v>
                </c:pt>
                <c:pt idx="758">
                  <c:v>75.799999999999969</c:v>
                </c:pt>
                <c:pt idx="759">
                  <c:v>75.899999999999963</c:v>
                </c:pt>
                <c:pt idx="760">
                  <c:v>75.999999999999957</c:v>
                </c:pt>
                <c:pt idx="761">
                  <c:v>76.099999999999952</c:v>
                </c:pt>
                <c:pt idx="762">
                  <c:v>76.199999999999946</c:v>
                </c:pt>
                <c:pt idx="763">
                  <c:v>76.29999999999994</c:v>
                </c:pt>
                <c:pt idx="764">
                  <c:v>76.399999999999935</c:v>
                </c:pt>
                <c:pt idx="765">
                  <c:v>76.499999999999929</c:v>
                </c:pt>
                <c:pt idx="766">
                  <c:v>76.599999999999923</c:v>
                </c:pt>
                <c:pt idx="767">
                  <c:v>76.699999999999918</c:v>
                </c:pt>
                <c:pt idx="768">
                  <c:v>76.799999999999912</c:v>
                </c:pt>
                <c:pt idx="769">
                  <c:v>76.899999999999906</c:v>
                </c:pt>
                <c:pt idx="770">
                  <c:v>76.999999999999901</c:v>
                </c:pt>
                <c:pt idx="771">
                  <c:v>77.099999999999895</c:v>
                </c:pt>
                <c:pt idx="772">
                  <c:v>77.199999999999889</c:v>
                </c:pt>
                <c:pt idx="773">
                  <c:v>77.299999999999883</c:v>
                </c:pt>
                <c:pt idx="774">
                  <c:v>77.399999999999878</c:v>
                </c:pt>
                <c:pt idx="775">
                  <c:v>77.499999999999872</c:v>
                </c:pt>
                <c:pt idx="776">
                  <c:v>77.599999999999866</c:v>
                </c:pt>
                <c:pt idx="777">
                  <c:v>77.699999999999861</c:v>
                </c:pt>
                <c:pt idx="778">
                  <c:v>77.799999999999855</c:v>
                </c:pt>
                <c:pt idx="779">
                  <c:v>77.899999999999849</c:v>
                </c:pt>
                <c:pt idx="780">
                  <c:v>77.999999999999844</c:v>
                </c:pt>
                <c:pt idx="781">
                  <c:v>78.099999999999838</c:v>
                </c:pt>
                <c:pt idx="782">
                  <c:v>78.199999999999832</c:v>
                </c:pt>
                <c:pt idx="783">
                  <c:v>78.299999999999827</c:v>
                </c:pt>
                <c:pt idx="784">
                  <c:v>78.399999999999821</c:v>
                </c:pt>
                <c:pt idx="785">
                  <c:v>78.499999999999815</c:v>
                </c:pt>
                <c:pt idx="786">
                  <c:v>78.59999999999981</c:v>
                </c:pt>
                <c:pt idx="787">
                  <c:v>78.699999999999804</c:v>
                </c:pt>
                <c:pt idx="788">
                  <c:v>78.799999999999798</c:v>
                </c:pt>
                <c:pt idx="789">
                  <c:v>78.899999999999793</c:v>
                </c:pt>
                <c:pt idx="790">
                  <c:v>78.999999999999787</c:v>
                </c:pt>
                <c:pt idx="791">
                  <c:v>79.099999999999781</c:v>
                </c:pt>
                <c:pt idx="792">
                  <c:v>79.199999999999775</c:v>
                </c:pt>
                <c:pt idx="793">
                  <c:v>79.29999999999977</c:v>
                </c:pt>
                <c:pt idx="794">
                  <c:v>79.399999999999764</c:v>
                </c:pt>
                <c:pt idx="795">
                  <c:v>79.499999999999758</c:v>
                </c:pt>
                <c:pt idx="796">
                  <c:v>79.599999999999753</c:v>
                </c:pt>
                <c:pt idx="797">
                  <c:v>79.699999999999747</c:v>
                </c:pt>
                <c:pt idx="798">
                  <c:v>79.799999999999741</c:v>
                </c:pt>
                <c:pt idx="799">
                  <c:v>79.899999999999736</c:v>
                </c:pt>
                <c:pt idx="800">
                  <c:v>79.99999999999973</c:v>
                </c:pt>
                <c:pt idx="801">
                  <c:v>80.099999999999724</c:v>
                </c:pt>
                <c:pt idx="802">
                  <c:v>80.199999999999719</c:v>
                </c:pt>
                <c:pt idx="803">
                  <c:v>80.299999999999713</c:v>
                </c:pt>
                <c:pt idx="804">
                  <c:v>80.399999999999707</c:v>
                </c:pt>
                <c:pt idx="805">
                  <c:v>80.499999999999702</c:v>
                </c:pt>
                <c:pt idx="806">
                  <c:v>80.599999999999696</c:v>
                </c:pt>
                <c:pt idx="807">
                  <c:v>80.69999999999969</c:v>
                </c:pt>
                <c:pt idx="808">
                  <c:v>80.799999999999685</c:v>
                </c:pt>
                <c:pt idx="809">
                  <c:v>80.899999999999679</c:v>
                </c:pt>
                <c:pt idx="810">
                  <c:v>80.999999999999673</c:v>
                </c:pt>
                <c:pt idx="811">
                  <c:v>81.099999999999667</c:v>
                </c:pt>
                <c:pt idx="812">
                  <c:v>81.199999999999662</c:v>
                </c:pt>
                <c:pt idx="813">
                  <c:v>81.299999999999656</c:v>
                </c:pt>
                <c:pt idx="814">
                  <c:v>81.39999999999965</c:v>
                </c:pt>
                <c:pt idx="815">
                  <c:v>81.499999999999645</c:v>
                </c:pt>
                <c:pt idx="816">
                  <c:v>81.599999999999639</c:v>
                </c:pt>
                <c:pt idx="817">
                  <c:v>81.699999999999633</c:v>
                </c:pt>
                <c:pt idx="818">
                  <c:v>81.799999999999628</c:v>
                </c:pt>
                <c:pt idx="819">
                  <c:v>81.899999999999622</c:v>
                </c:pt>
                <c:pt idx="820">
                  <c:v>81.999999999999616</c:v>
                </c:pt>
                <c:pt idx="821">
                  <c:v>82.099999999999611</c:v>
                </c:pt>
                <c:pt idx="822">
                  <c:v>82.199999999999605</c:v>
                </c:pt>
                <c:pt idx="823">
                  <c:v>82.299999999999599</c:v>
                </c:pt>
                <c:pt idx="824">
                  <c:v>82.399999999999594</c:v>
                </c:pt>
                <c:pt idx="825">
                  <c:v>82.499999999999588</c:v>
                </c:pt>
                <c:pt idx="826">
                  <c:v>82.599999999999582</c:v>
                </c:pt>
                <c:pt idx="827">
                  <c:v>82.699999999999577</c:v>
                </c:pt>
                <c:pt idx="828">
                  <c:v>82.799999999999571</c:v>
                </c:pt>
                <c:pt idx="829">
                  <c:v>82.899999999999565</c:v>
                </c:pt>
                <c:pt idx="830">
                  <c:v>82.999999999999559</c:v>
                </c:pt>
                <c:pt idx="831">
                  <c:v>83.099999999999554</c:v>
                </c:pt>
                <c:pt idx="832">
                  <c:v>83.199999999999548</c:v>
                </c:pt>
                <c:pt idx="833">
                  <c:v>83.299999999999542</c:v>
                </c:pt>
                <c:pt idx="834">
                  <c:v>83.399999999999537</c:v>
                </c:pt>
                <c:pt idx="835">
                  <c:v>83.499999999999531</c:v>
                </c:pt>
                <c:pt idx="836">
                  <c:v>83.599999999999525</c:v>
                </c:pt>
                <c:pt idx="837">
                  <c:v>83.69999999999952</c:v>
                </c:pt>
                <c:pt idx="838">
                  <c:v>83.799999999999514</c:v>
                </c:pt>
                <c:pt idx="839">
                  <c:v>83.899999999999508</c:v>
                </c:pt>
                <c:pt idx="840">
                  <c:v>83.999999999999503</c:v>
                </c:pt>
                <c:pt idx="841">
                  <c:v>84.099999999999497</c:v>
                </c:pt>
                <c:pt idx="842">
                  <c:v>84.199999999999491</c:v>
                </c:pt>
                <c:pt idx="843">
                  <c:v>84.299999999999486</c:v>
                </c:pt>
                <c:pt idx="844">
                  <c:v>84.39999999999948</c:v>
                </c:pt>
                <c:pt idx="845">
                  <c:v>84.499999999999474</c:v>
                </c:pt>
                <c:pt idx="846">
                  <c:v>84.599999999999469</c:v>
                </c:pt>
                <c:pt idx="847">
                  <c:v>84.699999999999463</c:v>
                </c:pt>
                <c:pt idx="848">
                  <c:v>84.799999999999457</c:v>
                </c:pt>
                <c:pt idx="849">
                  <c:v>84.899999999999451</c:v>
                </c:pt>
                <c:pt idx="850">
                  <c:v>84.999999999999446</c:v>
                </c:pt>
                <c:pt idx="851">
                  <c:v>85.09999999999944</c:v>
                </c:pt>
                <c:pt idx="852">
                  <c:v>85.199999999999434</c:v>
                </c:pt>
                <c:pt idx="853">
                  <c:v>85.299999999999429</c:v>
                </c:pt>
                <c:pt idx="854">
                  <c:v>85.399999999999423</c:v>
                </c:pt>
                <c:pt idx="855">
                  <c:v>85.499999999999417</c:v>
                </c:pt>
                <c:pt idx="856">
                  <c:v>85.599999999999412</c:v>
                </c:pt>
                <c:pt idx="857">
                  <c:v>85.699999999999406</c:v>
                </c:pt>
                <c:pt idx="858">
                  <c:v>85.7999999999994</c:v>
                </c:pt>
                <c:pt idx="859">
                  <c:v>85.899999999999395</c:v>
                </c:pt>
                <c:pt idx="860">
                  <c:v>85.999999999999389</c:v>
                </c:pt>
                <c:pt idx="861">
                  <c:v>86.099999999999383</c:v>
                </c:pt>
                <c:pt idx="862">
                  <c:v>86.199999999999378</c:v>
                </c:pt>
                <c:pt idx="863">
                  <c:v>86.299999999999372</c:v>
                </c:pt>
                <c:pt idx="864">
                  <c:v>86.399999999999366</c:v>
                </c:pt>
                <c:pt idx="865">
                  <c:v>86.499999999999361</c:v>
                </c:pt>
                <c:pt idx="866">
                  <c:v>86.599999999999355</c:v>
                </c:pt>
                <c:pt idx="867">
                  <c:v>86.699999999999349</c:v>
                </c:pt>
                <c:pt idx="868">
                  <c:v>86.799999999999343</c:v>
                </c:pt>
                <c:pt idx="869">
                  <c:v>86.899999999999338</c:v>
                </c:pt>
                <c:pt idx="870">
                  <c:v>86.999999999999332</c:v>
                </c:pt>
                <c:pt idx="871">
                  <c:v>87.099999999999326</c:v>
                </c:pt>
                <c:pt idx="872">
                  <c:v>87.199999999999321</c:v>
                </c:pt>
                <c:pt idx="873">
                  <c:v>87.299999999999315</c:v>
                </c:pt>
                <c:pt idx="874">
                  <c:v>87.399999999999309</c:v>
                </c:pt>
                <c:pt idx="875">
                  <c:v>87.499999999999304</c:v>
                </c:pt>
                <c:pt idx="876">
                  <c:v>87.599999999999298</c:v>
                </c:pt>
                <c:pt idx="877">
                  <c:v>87.699999999999292</c:v>
                </c:pt>
                <c:pt idx="878">
                  <c:v>87.799999999999287</c:v>
                </c:pt>
                <c:pt idx="879">
                  <c:v>87.899999999999281</c:v>
                </c:pt>
                <c:pt idx="880">
                  <c:v>87.999999999999275</c:v>
                </c:pt>
                <c:pt idx="881">
                  <c:v>88.09999999999927</c:v>
                </c:pt>
                <c:pt idx="882">
                  <c:v>88.199999999999264</c:v>
                </c:pt>
                <c:pt idx="883">
                  <c:v>88.299999999999258</c:v>
                </c:pt>
                <c:pt idx="884">
                  <c:v>88.399999999999253</c:v>
                </c:pt>
                <c:pt idx="885">
                  <c:v>88.499999999999247</c:v>
                </c:pt>
                <c:pt idx="886">
                  <c:v>88.599999999999241</c:v>
                </c:pt>
                <c:pt idx="887">
                  <c:v>88.699999999999235</c:v>
                </c:pt>
                <c:pt idx="888">
                  <c:v>88.79999999999923</c:v>
                </c:pt>
                <c:pt idx="889">
                  <c:v>88.899999999999224</c:v>
                </c:pt>
                <c:pt idx="890">
                  <c:v>88.999999999999218</c:v>
                </c:pt>
                <c:pt idx="891">
                  <c:v>89.099999999999213</c:v>
                </c:pt>
                <c:pt idx="892">
                  <c:v>89.199999999999207</c:v>
                </c:pt>
                <c:pt idx="893">
                  <c:v>89.299999999999201</c:v>
                </c:pt>
                <c:pt idx="894">
                  <c:v>89.399999999999196</c:v>
                </c:pt>
                <c:pt idx="895">
                  <c:v>89.49999999999919</c:v>
                </c:pt>
                <c:pt idx="896">
                  <c:v>89.599999999999184</c:v>
                </c:pt>
                <c:pt idx="897">
                  <c:v>89.699999999999179</c:v>
                </c:pt>
                <c:pt idx="898">
                  <c:v>89.799999999999173</c:v>
                </c:pt>
                <c:pt idx="899">
                  <c:v>89.899999999999167</c:v>
                </c:pt>
                <c:pt idx="900">
                  <c:v>89.999999999999162</c:v>
                </c:pt>
                <c:pt idx="901">
                  <c:v>90.099999999999156</c:v>
                </c:pt>
                <c:pt idx="902">
                  <c:v>90.19999999999915</c:v>
                </c:pt>
                <c:pt idx="903">
                  <c:v>90.299999999999145</c:v>
                </c:pt>
                <c:pt idx="904">
                  <c:v>90.399999999999139</c:v>
                </c:pt>
                <c:pt idx="905">
                  <c:v>90.499999999999133</c:v>
                </c:pt>
                <c:pt idx="906">
                  <c:v>90.599999999999127</c:v>
                </c:pt>
                <c:pt idx="907">
                  <c:v>90.699999999999122</c:v>
                </c:pt>
                <c:pt idx="908">
                  <c:v>90.799999999999116</c:v>
                </c:pt>
                <c:pt idx="909">
                  <c:v>90.89999999999911</c:v>
                </c:pt>
                <c:pt idx="910">
                  <c:v>90.999999999999105</c:v>
                </c:pt>
                <c:pt idx="911">
                  <c:v>91.099999999999099</c:v>
                </c:pt>
                <c:pt idx="912">
                  <c:v>91.199999999999093</c:v>
                </c:pt>
                <c:pt idx="913">
                  <c:v>91.299999999999088</c:v>
                </c:pt>
                <c:pt idx="914">
                  <c:v>91.399999999999082</c:v>
                </c:pt>
                <c:pt idx="915">
                  <c:v>91.499999999999076</c:v>
                </c:pt>
                <c:pt idx="916">
                  <c:v>91.599999999999071</c:v>
                </c:pt>
                <c:pt idx="917">
                  <c:v>91.699999999999065</c:v>
                </c:pt>
                <c:pt idx="918">
                  <c:v>91.799999999999059</c:v>
                </c:pt>
                <c:pt idx="919">
                  <c:v>91.899999999999054</c:v>
                </c:pt>
                <c:pt idx="920">
                  <c:v>91.999999999999048</c:v>
                </c:pt>
                <c:pt idx="921">
                  <c:v>92.099999999999042</c:v>
                </c:pt>
                <c:pt idx="922">
                  <c:v>92.199999999999037</c:v>
                </c:pt>
                <c:pt idx="923">
                  <c:v>92.299999999999031</c:v>
                </c:pt>
                <c:pt idx="924">
                  <c:v>92.399999999999025</c:v>
                </c:pt>
                <c:pt idx="925">
                  <c:v>92.499999999999019</c:v>
                </c:pt>
                <c:pt idx="926">
                  <c:v>92.599999999999014</c:v>
                </c:pt>
                <c:pt idx="927">
                  <c:v>92.699999999999008</c:v>
                </c:pt>
                <c:pt idx="928">
                  <c:v>92.799999999999002</c:v>
                </c:pt>
                <c:pt idx="929">
                  <c:v>92.899999999998997</c:v>
                </c:pt>
                <c:pt idx="930">
                  <c:v>92.999999999998991</c:v>
                </c:pt>
                <c:pt idx="931">
                  <c:v>93.099999999998985</c:v>
                </c:pt>
                <c:pt idx="932">
                  <c:v>93.19999999999898</c:v>
                </c:pt>
                <c:pt idx="933">
                  <c:v>93.299999999998974</c:v>
                </c:pt>
                <c:pt idx="934">
                  <c:v>93.399999999998968</c:v>
                </c:pt>
                <c:pt idx="935">
                  <c:v>93.499999999998963</c:v>
                </c:pt>
                <c:pt idx="936">
                  <c:v>93.599999999998957</c:v>
                </c:pt>
                <c:pt idx="937">
                  <c:v>93.699999999998951</c:v>
                </c:pt>
                <c:pt idx="938">
                  <c:v>93.799999999998946</c:v>
                </c:pt>
                <c:pt idx="939">
                  <c:v>93.89999999999894</c:v>
                </c:pt>
                <c:pt idx="940">
                  <c:v>93.999999999998934</c:v>
                </c:pt>
                <c:pt idx="941">
                  <c:v>94.099999999998929</c:v>
                </c:pt>
                <c:pt idx="942">
                  <c:v>94.199999999998923</c:v>
                </c:pt>
                <c:pt idx="943">
                  <c:v>94.299999999998917</c:v>
                </c:pt>
                <c:pt idx="944">
                  <c:v>94.399999999998911</c:v>
                </c:pt>
                <c:pt idx="945">
                  <c:v>94.499999999998906</c:v>
                </c:pt>
                <c:pt idx="946">
                  <c:v>94.5999999999989</c:v>
                </c:pt>
                <c:pt idx="947">
                  <c:v>94.699999999998894</c:v>
                </c:pt>
                <c:pt idx="948">
                  <c:v>94.799999999998889</c:v>
                </c:pt>
                <c:pt idx="949">
                  <c:v>94.899999999998883</c:v>
                </c:pt>
                <c:pt idx="950">
                  <c:v>94.999999999998877</c:v>
                </c:pt>
                <c:pt idx="951">
                  <c:v>95.099999999998872</c:v>
                </c:pt>
                <c:pt idx="952">
                  <c:v>95.199999999998866</c:v>
                </c:pt>
                <c:pt idx="953">
                  <c:v>95.29999999999886</c:v>
                </c:pt>
                <c:pt idx="954">
                  <c:v>95.399999999998855</c:v>
                </c:pt>
                <c:pt idx="955">
                  <c:v>95.499999999998849</c:v>
                </c:pt>
                <c:pt idx="956">
                  <c:v>95.599999999998843</c:v>
                </c:pt>
                <c:pt idx="957">
                  <c:v>95.699999999998838</c:v>
                </c:pt>
                <c:pt idx="958">
                  <c:v>95.799999999998832</c:v>
                </c:pt>
                <c:pt idx="959">
                  <c:v>95.899999999998826</c:v>
                </c:pt>
                <c:pt idx="960">
                  <c:v>95.99999999999882</c:v>
                </c:pt>
                <c:pt idx="961">
                  <c:v>96.099999999998815</c:v>
                </c:pt>
                <c:pt idx="962">
                  <c:v>96.199999999998809</c:v>
                </c:pt>
                <c:pt idx="963">
                  <c:v>96.299999999998803</c:v>
                </c:pt>
                <c:pt idx="964">
                  <c:v>96.399999999998798</c:v>
                </c:pt>
                <c:pt idx="965">
                  <c:v>96.499999999998792</c:v>
                </c:pt>
                <c:pt idx="966">
                  <c:v>96.599999999998786</c:v>
                </c:pt>
                <c:pt idx="967">
                  <c:v>96.699999999998781</c:v>
                </c:pt>
                <c:pt idx="968">
                  <c:v>96.799999999998775</c:v>
                </c:pt>
                <c:pt idx="969">
                  <c:v>96.899999999998769</c:v>
                </c:pt>
                <c:pt idx="970">
                  <c:v>96.999999999998764</c:v>
                </c:pt>
                <c:pt idx="971">
                  <c:v>97.099999999998758</c:v>
                </c:pt>
                <c:pt idx="972">
                  <c:v>97.199999999998752</c:v>
                </c:pt>
                <c:pt idx="973">
                  <c:v>97.299999999998747</c:v>
                </c:pt>
                <c:pt idx="974">
                  <c:v>97.399999999998741</c:v>
                </c:pt>
                <c:pt idx="975">
                  <c:v>97.499999999998735</c:v>
                </c:pt>
                <c:pt idx="976">
                  <c:v>97.59999999999873</c:v>
                </c:pt>
                <c:pt idx="977">
                  <c:v>97.699999999998724</c:v>
                </c:pt>
                <c:pt idx="978">
                  <c:v>97.799999999998718</c:v>
                </c:pt>
                <c:pt idx="979">
                  <c:v>97.899999999998712</c:v>
                </c:pt>
                <c:pt idx="980">
                  <c:v>97.999999999998707</c:v>
                </c:pt>
                <c:pt idx="981">
                  <c:v>98.099999999998701</c:v>
                </c:pt>
                <c:pt idx="982">
                  <c:v>98.199999999998695</c:v>
                </c:pt>
                <c:pt idx="983">
                  <c:v>98.29999999999869</c:v>
                </c:pt>
                <c:pt idx="984">
                  <c:v>98.399999999998684</c:v>
                </c:pt>
                <c:pt idx="985">
                  <c:v>98.499999999998678</c:v>
                </c:pt>
                <c:pt idx="986">
                  <c:v>98.599999999998673</c:v>
                </c:pt>
                <c:pt idx="987">
                  <c:v>98.699999999998667</c:v>
                </c:pt>
                <c:pt idx="988">
                  <c:v>98.799999999998661</c:v>
                </c:pt>
                <c:pt idx="989">
                  <c:v>98.899999999998656</c:v>
                </c:pt>
                <c:pt idx="990">
                  <c:v>98.99999999999865</c:v>
                </c:pt>
                <c:pt idx="991">
                  <c:v>99.099999999998644</c:v>
                </c:pt>
                <c:pt idx="992">
                  <c:v>99.199999999998639</c:v>
                </c:pt>
                <c:pt idx="993">
                  <c:v>99.299999999998633</c:v>
                </c:pt>
                <c:pt idx="994">
                  <c:v>99.399999999998627</c:v>
                </c:pt>
                <c:pt idx="995">
                  <c:v>99.499999999998622</c:v>
                </c:pt>
                <c:pt idx="996">
                  <c:v>99.599999999998616</c:v>
                </c:pt>
                <c:pt idx="997">
                  <c:v>99.69999999999861</c:v>
                </c:pt>
                <c:pt idx="998">
                  <c:v>99.799999999998604</c:v>
                </c:pt>
                <c:pt idx="999">
                  <c:v>99.899999999998599</c:v>
                </c:pt>
                <c:pt idx="1000">
                  <c:v>99.999999999998593</c:v>
                </c:pt>
                <c:pt idx="1001">
                  <c:v>100.09999999999859</c:v>
                </c:pt>
                <c:pt idx="1002">
                  <c:v>100.19999999999858</c:v>
                </c:pt>
                <c:pt idx="1003">
                  <c:v>100.29999999999858</c:v>
                </c:pt>
                <c:pt idx="1004">
                  <c:v>100.39999999999857</c:v>
                </c:pt>
                <c:pt idx="1005">
                  <c:v>100.49999999999856</c:v>
                </c:pt>
                <c:pt idx="1006">
                  <c:v>100.59999999999856</c:v>
                </c:pt>
                <c:pt idx="1007">
                  <c:v>100.69999999999855</c:v>
                </c:pt>
                <c:pt idx="1008">
                  <c:v>100.79999999999855</c:v>
                </c:pt>
                <c:pt idx="1009">
                  <c:v>100.89999999999854</c:v>
                </c:pt>
                <c:pt idx="1010">
                  <c:v>100.99999999999854</c:v>
                </c:pt>
                <c:pt idx="1011">
                  <c:v>101.09999999999853</c:v>
                </c:pt>
                <c:pt idx="1012">
                  <c:v>101.19999999999852</c:v>
                </c:pt>
                <c:pt idx="1013">
                  <c:v>101.29999999999852</c:v>
                </c:pt>
                <c:pt idx="1014">
                  <c:v>101.39999999999851</c:v>
                </c:pt>
                <c:pt idx="1015">
                  <c:v>101.49999999999851</c:v>
                </c:pt>
                <c:pt idx="1016">
                  <c:v>101.5999999999985</c:v>
                </c:pt>
                <c:pt idx="1017">
                  <c:v>101.6999999999985</c:v>
                </c:pt>
                <c:pt idx="1018">
                  <c:v>101.79999999999849</c:v>
                </c:pt>
                <c:pt idx="1019">
                  <c:v>101.89999999999849</c:v>
                </c:pt>
                <c:pt idx="1020">
                  <c:v>101.99999999999848</c:v>
                </c:pt>
                <c:pt idx="1021">
                  <c:v>102.09999999999847</c:v>
                </c:pt>
                <c:pt idx="1022">
                  <c:v>102.19999999999847</c:v>
                </c:pt>
                <c:pt idx="1023">
                  <c:v>102.29999999999846</c:v>
                </c:pt>
                <c:pt idx="1024">
                  <c:v>102.39999999999846</c:v>
                </c:pt>
                <c:pt idx="1025">
                  <c:v>102.49999999999845</c:v>
                </c:pt>
                <c:pt idx="1026">
                  <c:v>102.59999999999845</c:v>
                </c:pt>
                <c:pt idx="1027">
                  <c:v>102.69999999999844</c:v>
                </c:pt>
                <c:pt idx="1028">
                  <c:v>102.79999999999843</c:v>
                </c:pt>
                <c:pt idx="1029">
                  <c:v>102.89999999999843</c:v>
                </c:pt>
                <c:pt idx="1030">
                  <c:v>102.99999999999842</c:v>
                </c:pt>
                <c:pt idx="1031">
                  <c:v>103.09999999999842</c:v>
                </c:pt>
                <c:pt idx="1032">
                  <c:v>103.19999999999841</c:v>
                </c:pt>
                <c:pt idx="1033">
                  <c:v>103.29999999999841</c:v>
                </c:pt>
                <c:pt idx="1034">
                  <c:v>103.3999999999984</c:v>
                </c:pt>
                <c:pt idx="1035">
                  <c:v>103.49999999999839</c:v>
                </c:pt>
                <c:pt idx="1036">
                  <c:v>103.59999999999839</c:v>
                </c:pt>
                <c:pt idx="1037">
                  <c:v>103.69999999999838</c:v>
                </c:pt>
                <c:pt idx="1038">
                  <c:v>103.79999999999838</c:v>
                </c:pt>
                <c:pt idx="1039">
                  <c:v>103.89999999999837</c:v>
                </c:pt>
                <c:pt idx="1040">
                  <c:v>103.99999999999837</c:v>
                </c:pt>
                <c:pt idx="1041">
                  <c:v>104.09999999999836</c:v>
                </c:pt>
                <c:pt idx="1042">
                  <c:v>104.19999999999835</c:v>
                </c:pt>
                <c:pt idx="1043">
                  <c:v>104.29999999999835</c:v>
                </c:pt>
                <c:pt idx="1044">
                  <c:v>104.39999999999834</c:v>
                </c:pt>
                <c:pt idx="1045">
                  <c:v>104.49999999999834</c:v>
                </c:pt>
                <c:pt idx="1046">
                  <c:v>104.59999999999833</c:v>
                </c:pt>
                <c:pt idx="1047">
                  <c:v>104.69999999999833</c:v>
                </c:pt>
                <c:pt idx="1048">
                  <c:v>104.79999999999832</c:v>
                </c:pt>
                <c:pt idx="1049">
                  <c:v>104.89999999999831</c:v>
                </c:pt>
                <c:pt idx="1050">
                  <c:v>104.99999999999831</c:v>
                </c:pt>
                <c:pt idx="1051">
                  <c:v>105.0999999999983</c:v>
                </c:pt>
                <c:pt idx="1052">
                  <c:v>105.1999999999983</c:v>
                </c:pt>
                <c:pt idx="1053">
                  <c:v>105.29999999999829</c:v>
                </c:pt>
                <c:pt idx="1054">
                  <c:v>105.39999999999829</c:v>
                </c:pt>
                <c:pt idx="1055">
                  <c:v>105.49999999999828</c:v>
                </c:pt>
                <c:pt idx="1056">
                  <c:v>105.59999999999827</c:v>
                </c:pt>
                <c:pt idx="1057">
                  <c:v>105.69999999999827</c:v>
                </c:pt>
                <c:pt idx="1058">
                  <c:v>105.79999999999826</c:v>
                </c:pt>
                <c:pt idx="1059">
                  <c:v>105.89999999999826</c:v>
                </c:pt>
                <c:pt idx="1060">
                  <c:v>105.99999999999825</c:v>
                </c:pt>
                <c:pt idx="1061">
                  <c:v>106.09999999999825</c:v>
                </c:pt>
                <c:pt idx="1062">
                  <c:v>106.19999999999824</c:v>
                </c:pt>
                <c:pt idx="1063">
                  <c:v>106.29999999999824</c:v>
                </c:pt>
                <c:pt idx="1064">
                  <c:v>106.39999999999823</c:v>
                </c:pt>
                <c:pt idx="1065">
                  <c:v>106.49999999999822</c:v>
                </c:pt>
                <c:pt idx="1066">
                  <c:v>106.59999999999822</c:v>
                </c:pt>
                <c:pt idx="1067">
                  <c:v>106.69999999999821</c:v>
                </c:pt>
                <c:pt idx="1068">
                  <c:v>106.79999999999821</c:v>
                </c:pt>
                <c:pt idx="1069">
                  <c:v>106.8999999999982</c:v>
                </c:pt>
                <c:pt idx="1070">
                  <c:v>106.9999999999982</c:v>
                </c:pt>
                <c:pt idx="1071">
                  <c:v>107.09999999999819</c:v>
                </c:pt>
                <c:pt idx="1072">
                  <c:v>107.19999999999818</c:v>
                </c:pt>
                <c:pt idx="1073">
                  <c:v>107.29999999999818</c:v>
                </c:pt>
                <c:pt idx="1074">
                  <c:v>107.39999999999817</c:v>
                </c:pt>
                <c:pt idx="1075">
                  <c:v>107.49999999999817</c:v>
                </c:pt>
                <c:pt idx="1076">
                  <c:v>107.59999999999816</c:v>
                </c:pt>
                <c:pt idx="1077">
                  <c:v>107.69999999999816</c:v>
                </c:pt>
                <c:pt idx="1078">
                  <c:v>107.79999999999815</c:v>
                </c:pt>
                <c:pt idx="1079">
                  <c:v>107.89999999999814</c:v>
                </c:pt>
                <c:pt idx="1080">
                  <c:v>107.99999999999814</c:v>
                </c:pt>
                <c:pt idx="1081">
                  <c:v>108.09999999999813</c:v>
                </c:pt>
                <c:pt idx="1082">
                  <c:v>108.19999999999813</c:v>
                </c:pt>
                <c:pt idx="1083">
                  <c:v>108.29999999999812</c:v>
                </c:pt>
                <c:pt idx="1084">
                  <c:v>108.39999999999812</c:v>
                </c:pt>
                <c:pt idx="1085">
                  <c:v>108.49999999999811</c:v>
                </c:pt>
                <c:pt idx="1086">
                  <c:v>108.5999999999981</c:v>
                </c:pt>
                <c:pt idx="1087">
                  <c:v>108.6999999999981</c:v>
                </c:pt>
                <c:pt idx="1088">
                  <c:v>108.79999999999809</c:v>
                </c:pt>
                <c:pt idx="1089">
                  <c:v>108.89999999999809</c:v>
                </c:pt>
                <c:pt idx="1090">
                  <c:v>108.99999999999808</c:v>
                </c:pt>
                <c:pt idx="1091">
                  <c:v>109.09999999999808</c:v>
                </c:pt>
                <c:pt idx="1092">
                  <c:v>109.19999999999807</c:v>
                </c:pt>
                <c:pt idx="1093">
                  <c:v>109.29999999999806</c:v>
                </c:pt>
                <c:pt idx="1094">
                  <c:v>109.39999999999806</c:v>
                </c:pt>
                <c:pt idx="1095">
                  <c:v>109.49999999999805</c:v>
                </c:pt>
                <c:pt idx="1096">
                  <c:v>109.59999999999805</c:v>
                </c:pt>
                <c:pt idx="1097">
                  <c:v>109.69999999999804</c:v>
                </c:pt>
                <c:pt idx="1098">
                  <c:v>109.79999999999804</c:v>
                </c:pt>
                <c:pt idx="1099">
                  <c:v>109.89999999999803</c:v>
                </c:pt>
                <c:pt idx="1100">
                  <c:v>109.99999999999802</c:v>
                </c:pt>
                <c:pt idx="1101">
                  <c:v>110.09999999999802</c:v>
                </c:pt>
                <c:pt idx="1102">
                  <c:v>110.19999999999801</c:v>
                </c:pt>
                <c:pt idx="1103">
                  <c:v>110.29999999999801</c:v>
                </c:pt>
                <c:pt idx="1104">
                  <c:v>110.399999999998</c:v>
                </c:pt>
                <c:pt idx="1105">
                  <c:v>110.499999999998</c:v>
                </c:pt>
                <c:pt idx="1106">
                  <c:v>110.59999999999799</c:v>
                </c:pt>
                <c:pt idx="1107">
                  <c:v>110.69999999999798</c:v>
                </c:pt>
                <c:pt idx="1108">
                  <c:v>110.79999999999798</c:v>
                </c:pt>
                <c:pt idx="1109">
                  <c:v>110.89999999999797</c:v>
                </c:pt>
                <c:pt idx="1110">
                  <c:v>110.99999999999797</c:v>
                </c:pt>
                <c:pt idx="1111">
                  <c:v>111.09999999999796</c:v>
                </c:pt>
                <c:pt idx="1112">
                  <c:v>111.19999999999796</c:v>
                </c:pt>
                <c:pt idx="1113">
                  <c:v>111.29999999999795</c:v>
                </c:pt>
                <c:pt idx="1114">
                  <c:v>111.39999999999795</c:v>
                </c:pt>
                <c:pt idx="1115">
                  <c:v>111.49999999999794</c:v>
                </c:pt>
                <c:pt idx="1116">
                  <c:v>111.59999999999793</c:v>
                </c:pt>
                <c:pt idx="1117">
                  <c:v>111.69999999999793</c:v>
                </c:pt>
                <c:pt idx="1118">
                  <c:v>111.79999999999792</c:v>
                </c:pt>
                <c:pt idx="1119">
                  <c:v>111.89999999999792</c:v>
                </c:pt>
                <c:pt idx="1120">
                  <c:v>111.99999999999791</c:v>
                </c:pt>
                <c:pt idx="1121">
                  <c:v>112.09999999999791</c:v>
                </c:pt>
                <c:pt idx="1122">
                  <c:v>112.1999999999979</c:v>
                </c:pt>
                <c:pt idx="1123">
                  <c:v>112.29999999999789</c:v>
                </c:pt>
                <c:pt idx="1124">
                  <c:v>112.39999999999789</c:v>
                </c:pt>
                <c:pt idx="1125">
                  <c:v>112.49999999999788</c:v>
                </c:pt>
                <c:pt idx="1126">
                  <c:v>112.59999999999788</c:v>
                </c:pt>
                <c:pt idx="1127">
                  <c:v>112.69999999999787</c:v>
                </c:pt>
                <c:pt idx="1128">
                  <c:v>112.79999999999787</c:v>
                </c:pt>
                <c:pt idx="1129">
                  <c:v>112.89999999999786</c:v>
                </c:pt>
                <c:pt idx="1130">
                  <c:v>112.99999999999785</c:v>
                </c:pt>
                <c:pt idx="1131">
                  <c:v>113.09999999999785</c:v>
                </c:pt>
                <c:pt idx="1132">
                  <c:v>113.19999999999784</c:v>
                </c:pt>
                <c:pt idx="1133">
                  <c:v>113.29999999999784</c:v>
                </c:pt>
                <c:pt idx="1134">
                  <c:v>113.39999999999783</c:v>
                </c:pt>
                <c:pt idx="1135">
                  <c:v>113.49999999999783</c:v>
                </c:pt>
                <c:pt idx="1136">
                  <c:v>113.59999999999782</c:v>
                </c:pt>
                <c:pt idx="1137">
                  <c:v>113.69999999999781</c:v>
                </c:pt>
                <c:pt idx="1138">
                  <c:v>113.79999999999781</c:v>
                </c:pt>
                <c:pt idx="1139">
                  <c:v>113.8999999999978</c:v>
                </c:pt>
                <c:pt idx="1140">
                  <c:v>113.9999999999978</c:v>
                </c:pt>
                <c:pt idx="1141">
                  <c:v>114.09999999999779</c:v>
                </c:pt>
                <c:pt idx="1142">
                  <c:v>114.19999999999779</c:v>
                </c:pt>
                <c:pt idx="1143">
                  <c:v>114.29999999999778</c:v>
                </c:pt>
                <c:pt idx="1144">
                  <c:v>114.39999999999777</c:v>
                </c:pt>
                <c:pt idx="1145">
                  <c:v>114.49999999999777</c:v>
                </c:pt>
                <c:pt idx="1146">
                  <c:v>114.59999999999776</c:v>
                </c:pt>
                <c:pt idx="1147">
                  <c:v>114.69999999999776</c:v>
                </c:pt>
                <c:pt idx="1148">
                  <c:v>114.79999999999775</c:v>
                </c:pt>
                <c:pt idx="1149">
                  <c:v>114.89999999999775</c:v>
                </c:pt>
                <c:pt idx="1150">
                  <c:v>114.99999999999774</c:v>
                </c:pt>
                <c:pt idx="1151">
                  <c:v>115.09999999999773</c:v>
                </c:pt>
                <c:pt idx="1152">
                  <c:v>115.19999999999773</c:v>
                </c:pt>
                <c:pt idx="1153">
                  <c:v>115.29999999999772</c:v>
                </c:pt>
                <c:pt idx="1154">
                  <c:v>115.39999999999772</c:v>
                </c:pt>
                <c:pt idx="1155">
                  <c:v>115.49999999999771</c:v>
                </c:pt>
                <c:pt idx="1156">
                  <c:v>115.59999999999771</c:v>
                </c:pt>
                <c:pt idx="1157">
                  <c:v>115.6999999999977</c:v>
                </c:pt>
                <c:pt idx="1158">
                  <c:v>115.79999999999769</c:v>
                </c:pt>
                <c:pt idx="1159">
                  <c:v>115.89999999999769</c:v>
                </c:pt>
                <c:pt idx="1160">
                  <c:v>115.99999999999768</c:v>
                </c:pt>
                <c:pt idx="1161">
                  <c:v>116.09999999999768</c:v>
                </c:pt>
                <c:pt idx="1162">
                  <c:v>116.19999999999767</c:v>
                </c:pt>
                <c:pt idx="1163">
                  <c:v>116.29999999999767</c:v>
                </c:pt>
                <c:pt idx="1164">
                  <c:v>116.39999999999766</c:v>
                </c:pt>
                <c:pt idx="1165">
                  <c:v>116.49999999999766</c:v>
                </c:pt>
                <c:pt idx="1166">
                  <c:v>116.59999999999765</c:v>
                </c:pt>
                <c:pt idx="1167">
                  <c:v>116.69999999999764</c:v>
                </c:pt>
                <c:pt idx="1168">
                  <c:v>116.79999999999764</c:v>
                </c:pt>
                <c:pt idx="1169">
                  <c:v>116.89999999999763</c:v>
                </c:pt>
                <c:pt idx="1170">
                  <c:v>116.99999999999763</c:v>
                </c:pt>
                <c:pt idx="1171">
                  <c:v>117.09999999999762</c:v>
                </c:pt>
                <c:pt idx="1172">
                  <c:v>117.19999999999762</c:v>
                </c:pt>
                <c:pt idx="1173">
                  <c:v>117.29999999999761</c:v>
                </c:pt>
                <c:pt idx="1174">
                  <c:v>117.3999999999976</c:v>
                </c:pt>
                <c:pt idx="1175">
                  <c:v>117.4999999999976</c:v>
                </c:pt>
                <c:pt idx="1176">
                  <c:v>117.59999999999759</c:v>
                </c:pt>
                <c:pt idx="1177">
                  <c:v>117.69999999999759</c:v>
                </c:pt>
                <c:pt idx="1178">
                  <c:v>117.79999999999758</c:v>
                </c:pt>
                <c:pt idx="1179">
                  <c:v>117.89999999999758</c:v>
                </c:pt>
                <c:pt idx="1180">
                  <c:v>117.99999999999757</c:v>
                </c:pt>
                <c:pt idx="1181">
                  <c:v>118.09999999999756</c:v>
                </c:pt>
                <c:pt idx="1182">
                  <c:v>118.19999999999756</c:v>
                </c:pt>
                <c:pt idx="1183">
                  <c:v>118.29999999999755</c:v>
                </c:pt>
                <c:pt idx="1184">
                  <c:v>118.39999999999755</c:v>
                </c:pt>
                <c:pt idx="1185">
                  <c:v>118.49999999999754</c:v>
                </c:pt>
                <c:pt idx="1186">
                  <c:v>118.59999999999754</c:v>
                </c:pt>
                <c:pt idx="1187">
                  <c:v>118.69999999999753</c:v>
                </c:pt>
                <c:pt idx="1188">
                  <c:v>118.79999999999752</c:v>
                </c:pt>
                <c:pt idx="1189">
                  <c:v>118.89999999999752</c:v>
                </c:pt>
                <c:pt idx="1190">
                  <c:v>118.99999999999751</c:v>
                </c:pt>
                <c:pt idx="1191">
                  <c:v>119.09999999999751</c:v>
                </c:pt>
                <c:pt idx="1192">
                  <c:v>119.1999999999975</c:v>
                </c:pt>
                <c:pt idx="1193">
                  <c:v>119.2999999999975</c:v>
                </c:pt>
                <c:pt idx="1194">
                  <c:v>119.39999999999749</c:v>
                </c:pt>
                <c:pt idx="1195">
                  <c:v>119.49999999999748</c:v>
                </c:pt>
                <c:pt idx="1196">
                  <c:v>119.59999999999748</c:v>
                </c:pt>
                <c:pt idx="1197">
                  <c:v>119.69999999999747</c:v>
                </c:pt>
                <c:pt idx="1198">
                  <c:v>119.79999999999747</c:v>
                </c:pt>
                <c:pt idx="1199">
                  <c:v>119.89999999999746</c:v>
                </c:pt>
                <c:pt idx="1200">
                  <c:v>119.99999999999746</c:v>
                </c:pt>
                <c:pt idx="1201">
                  <c:v>120.09999999999745</c:v>
                </c:pt>
                <c:pt idx="1202">
                  <c:v>120.19999999999744</c:v>
                </c:pt>
                <c:pt idx="1203">
                  <c:v>120.29999999999744</c:v>
                </c:pt>
                <c:pt idx="1204">
                  <c:v>120.39999999999743</c:v>
                </c:pt>
                <c:pt idx="1205">
                  <c:v>120.49999999999743</c:v>
                </c:pt>
                <c:pt idx="1206">
                  <c:v>120.59999999999742</c:v>
                </c:pt>
                <c:pt idx="1207">
                  <c:v>120.69999999999742</c:v>
                </c:pt>
                <c:pt idx="1208">
                  <c:v>120.79999999999741</c:v>
                </c:pt>
                <c:pt idx="1209">
                  <c:v>120.89999999999741</c:v>
                </c:pt>
                <c:pt idx="1210">
                  <c:v>120.9999999999974</c:v>
                </c:pt>
                <c:pt idx="1211">
                  <c:v>121.09999999999739</c:v>
                </c:pt>
                <c:pt idx="1212">
                  <c:v>121.19999999999739</c:v>
                </c:pt>
                <c:pt idx="1213">
                  <c:v>121.29999999999738</c:v>
                </c:pt>
                <c:pt idx="1214">
                  <c:v>121.39999999999738</c:v>
                </c:pt>
                <c:pt idx="1215">
                  <c:v>121.49999999999737</c:v>
                </c:pt>
                <c:pt idx="1216">
                  <c:v>121.59999999999737</c:v>
                </c:pt>
                <c:pt idx="1217">
                  <c:v>121.69999999999736</c:v>
                </c:pt>
                <c:pt idx="1218">
                  <c:v>121.79999999999735</c:v>
                </c:pt>
                <c:pt idx="1219">
                  <c:v>121.89999999999735</c:v>
                </c:pt>
                <c:pt idx="1220">
                  <c:v>121.99999999999734</c:v>
                </c:pt>
                <c:pt idx="1221">
                  <c:v>122.09999999999734</c:v>
                </c:pt>
                <c:pt idx="1222">
                  <c:v>122.19999999999733</c:v>
                </c:pt>
                <c:pt idx="1223">
                  <c:v>122.29999999999733</c:v>
                </c:pt>
                <c:pt idx="1224">
                  <c:v>122.39999999999732</c:v>
                </c:pt>
                <c:pt idx="1225">
                  <c:v>122.49999999999731</c:v>
                </c:pt>
                <c:pt idx="1226">
                  <c:v>122.59999999999731</c:v>
                </c:pt>
                <c:pt idx="1227">
                  <c:v>122.6999999999973</c:v>
                </c:pt>
                <c:pt idx="1228">
                  <c:v>122.7999999999973</c:v>
                </c:pt>
                <c:pt idx="1229">
                  <c:v>122.89999999999729</c:v>
                </c:pt>
                <c:pt idx="1230">
                  <c:v>122.99999999999729</c:v>
                </c:pt>
                <c:pt idx="1231">
                  <c:v>123.09999999999728</c:v>
                </c:pt>
                <c:pt idx="1232">
                  <c:v>123.19999999999727</c:v>
                </c:pt>
                <c:pt idx="1233">
                  <c:v>123.29999999999727</c:v>
                </c:pt>
                <c:pt idx="1234">
                  <c:v>123.39999999999726</c:v>
                </c:pt>
                <c:pt idx="1235">
                  <c:v>123.49999999999726</c:v>
                </c:pt>
                <c:pt idx="1236">
                  <c:v>123.59999999999725</c:v>
                </c:pt>
                <c:pt idx="1237">
                  <c:v>123.69999999999725</c:v>
                </c:pt>
                <c:pt idx="1238">
                  <c:v>123.79999999999724</c:v>
                </c:pt>
                <c:pt idx="1239">
                  <c:v>123.89999999999723</c:v>
                </c:pt>
                <c:pt idx="1240">
                  <c:v>123.99999999999723</c:v>
                </c:pt>
                <c:pt idx="1241">
                  <c:v>124.09999999999722</c:v>
                </c:pt>
                <c:pt idx="1242">
                  <c:v>124.19999999999722</c:v>
                </c:pt>
                <c:pt idx="1243">
                  <c:v>124.29999999999721</c:v>
                </c:pt>
                <c:pt idx="1244">
                  <c:v>124.39999999999721</c:v>
                </c:pt>
                <c:pt idx="1245">
                  <c:v>124.4999999999972</c:v>
                </c:pt>
                <c:pt idx="1246">
                  <c:v>124.59999999999719</c:v>
                </c:pt>
                <c:pt idx="1247">
                  <c:v>124.69999999999719</c:v>
                </c:pt>
                <c:pt idx="1248">
                  <c:v>124.79999999999718</c:v>
                </c:pt>
                <c:pt idx="1249">
                  <c:v>124.89999999999718</c:v>
                </c:pt>
                <c:pt idx="1250">
                  <c:v>124.99999999999717</c:v>
                </c:pt>
                <c:pt idx="1251">
                  <c:v>125.09999999999717</c:v>
                </c:pt>
                <c:pt idx="1252">
                  <c:v>125.19999999999716</c:v>
                </c:pt>
                <c:pt idx="1253">
                  <c:v>125.29999999999715</c:v>
                </c:pt>
                <c:pt idx="1254">
                  <c:v>125.39999999999715</c:v>
                </c:pt>
                <c:pt idx="1255">
                  <c:v>125.49999999999714</c:v>
                </c:pt>
                <c:pt idx="1256">
                  <c:v>125.59999999999714</c:v>
                </c:pt>
                <c:pt idx="1257">
                  <c:v>125.69999999999713</c:v>
                </c:pt>
                <c:pt idx="1258">
                  <c:v>125.79999999999713</c:v>
                </c:pt>
                <c:pt idx="1259">
                  <c:v>125.89999999999712</c:v>
                </c:pt>
                <c:pt idx="1260">
                  <c:v>125.99999999999712</c:v>
                </c:pt>
                <c:pt idx="1261">
                  <c:v>126.09999999999711</c:v>
                </c:pt>
                <c:pt idx="1262">
                  <c:v>126.1999999999971</c:v>
                </c:pt>
                <c:pt idx="1263">
                  <c:v>126.2999999999971</c:v>
                </c:pt>
                <c:pt idx="1264">
                  <c:v>126.39999999999709</c:v>
                </c:pt>
                <c:pt idx="1265">
                  <c:v>126.49999999999709</c:v>
                </c:pt>
                <c:pt idx="1266">
                  <c:v>126.59999999999708</c:v>
                </c:pt>
                <c:pt idx="1267">
                  <c:v>126.69999999999708</c:v>
                </c:pt>
                <c:pt idx="1268">
                  <c:v>126.79999999999707</c:v>
                </c:pt>
                <c:pt idx="1269">
                  <c:v>126.89999999999706</c:v>
                </c:pt>
                <c:pt idx="1270">
                  <c:v>126.99999999999706</c:v>
                </c:pt>
                <c:pt idx="1271">
                  <c:v>127.09999999999705</c:v>
                </c:pt>
                <c:pt idx="1272">
                  <c:v>127.19999999999705</c:v>
                </c:pt>
                <c:pt idx="1273">
                  <c:v>127.29999999999704</c:v>
                </c:pt>
                <c:pt idx="1274">
                  <c:v>127.39999999999704</c:v>
                </c:pt>
                <c:pt idx="1275">
                  <c:v>127.49999999999703</c:v>
                </c:pt>
                <c:pt idx="1276">
                  <c:v>127.59999999999702</c:v>
                </c:pt>
                <c:pt idx="1277">
                  <c:v>127.69999999999702</c:v>
                </c:pt>
                <c:pt idx="1278">
                  <c:v>127.79999999999701</c:v>
                </c:pt>
                <c:pt idx="1279">
                  <c:v>127.89999999999701</c:v>
                </c:pt>
                <c:pt idx="1280">
                  <c:v>127.999999999997</c:v>
                </c:pt>
                <c:pt idx="1281">
                  <c:v>128.09999999999701</c:v>
                </c:pt>
                <c:pt idx="1282">
                  <c:v>128.199999999997</c:v>
                </c:pt>
                <c:pt idx="1283">
                  <c:v>128.299999999997</c:v>
                </c:pt>
                <c:pt idx="1284">
                  <c:v>128.39999999999699</c:v>
                </c:pt>
                <c:pt idx="1285">
                  <c:v>128.49999999999699</c:v>
                </c:pt>
                <c:pt idx="1286">
                  <c:v>128.59999999999698</c:v>
                </c:pt>
                <c:pt idx="1287">
                  <c:v>128.69999999999698</c:v>
                </c:pt>
                <c:pt idx="1288">
                  <c:v>128.79999999999697</c:v>
                </c:pt>
                <c:pt idx="1289">
                  <c:v>128.89999999999696</c:v>
                </c:pt>
                <c:pt idx="1290">
                  <c:v>128.99999999999696</c:v>
                </c:pt>
                <c:pt idx="1291">
                  <c:v>129.09999999999695</c:v>
                </c:pt>
                <c:pt idx="1292">
                  <c:v>129.19999999999695</c:v>
                </c:pt>
                <c:pt idx="1293">
                  <c:v>129.29999999999694</c:v>
                </c:pt>
                <c:pt idx="1294">
                  <c:v>129.39999999999694</c:v>
                </c:pt>
                <c:pt idx="1295">
                  <c:v>129.49999999999693</c:v>
                </c:pt>
                <c:pt idx="1296">
                  <c:v>129.59999999999692</c:v>
                </c:pt>
                <c:pt idx="1297">
                  <c:v>129.69999999999692</c:v>
                </c:pt>
                <c:pt idx="1298">
                  <c:v>129.79999999999691</c:v>
                </c:pt>
                <c:pt idx="1299">
                  <c:v>129.89999999999691</c:v>
                </c:pt>
                <c:pt idx="1300">
                  <c:v>129.9999999999969</c:v>
                </c:pt>
                <c:pt idx="1301">
                  <c:v>130.0999999999969</c:v>
                </c:pt>
                <c:pt idx="1302">
                  <c:v>130.19999999999689</c:v>
                </c:pt>
                <c:pt idx="1303">
                  <c:v>130.29999999999688</c:v>
                </c:pt>
                <c:pt idx="1304">
                  <c:v>130.39999999999688</c:v>
                </c:pt>
                <c:pt idx="1305">
                  <c:v>130.49999999999687</c:v>
                </c:pt>
                <c:pt idx="1306">
                  <c:v>130.59999999999687</c:v>
                </c:pt>
                <c:pt idx="1307">
                  <c:v>130.69999999999686</c:v>
                </c:pt>
                <c:pt idx="1308">
                  <c:v>130.79999999999686</c:v>
                </c:pt>
                <c:pt idx="1309">
                  <c:v>130.89999999999685</c:v>
                </c:pt>
                <c:pt idx="1310">
                  <c:v>130.99999999999685</c:v>
                </c:pt>
                <c:pt idx="1311">
                  <c:v>131.09999999999684</c:v>
                </c:pt>
                <c:pt idx="1312">
                  <c:v>131.19999999999683</c:v>
                </c:pt>
                <c:pt idx="1313">
                  <c:v>131.29999999999683</c:v>
                </c:pt>
                <c:pt idx="1314">
                  <c:v>131.39999999999682</c:v>
                </c:pt>
                <c:pt idx="1315">
                  <c:v>131.49999999999682</c:v>
                </c:pt>
                <c:pt idx="1316">
                  <c:v>131.59999999999681</c:v>
                </c:pt>
                <c:pt idx="1317">
                  <c:v>131.69999999999681</c:v>
                </c:pt>
                <c:pt idx="1318">
                  <c:v>131.7999999999968</c:v>
                </c:pt>
                <c:pt idx="1319">
                  <c:v>131.89999999999679</c:v>
                </c:pt>
                <c:pt idx="1320">
                  <c:v>131.99999999999679</c:v>
                </c:pt>
                <c:pt idx="1321">
                  <c:v>132.09999999999678</c:v>
                </c:pt>
                <c:pt idx="1322">
                  <c:v>132.19999999999678</c:v>
                </c:pt>
                <c:pt idx="1323">
                  <c:v>132.29999999999677</c:v>
                </c:pt>
                <c:pt idx="1324">
                  <c:v>132.39999999999677</c:v>
                </c:pt>
                <c:pt idx="1325">
                  <c:v>132.49999999999676</c:v>
                </c:pt>
                <c:pt idx="1326">
                  <c:v>132.59999999999675</c:v>
                </c:pt>
                <c:pt idx="1327">
                  <c:v>132.69999999999675</c:v>
                </c:pt>
                <c:pt idx="1328">
                  <c:v>132.79999999999674</c:v>
                </c:pt>
                <c:pt idx="1329">
                  <c:v>132.89999999999674</c:v>
                </c:pt>
                <c:pt idx="1330">
                  <c:v>132.99999999999673</c:v>
                </c:pt>
                <c:pt idx="1331">
                  <c:v>133.09999999999673</c:v>
                </c:pt>
                <c:pt idx="1332">
                  <c:v>133.19999999999672</c:v>
                </c:pt>
                <c:pt idx="1333">
                  <c:v>133.29999999999671</c:v>
                </c:pt>
                <c:pt idx="1334">
                  <c:v>133.39999999999671</c:v>
                </c:pt>
                <c:pt idx="1335">
                  <c:v>133.4999999999967</c:v>
                </c:pt>
                <c:pt idx="1336">
                  <c:v>133.5999999999967</c:v>
                </c:pt>
                <c:pt idx="1337">
                  <c:v>133.69999999999669</c:v>
                </c:pt>
                <c:pt idx="1338">
                  <c:v>133.79999999999669</c:v>
                </c:pt>
                <c:pt idx="1339">
                  <c:v>133.89999999999668</c:v>
                </c:pt>
                <c:pt idx="1340">
                  <c:v>133.99999999999667</c:v>
                </c:pt>
                <c:pt idx="1341">
                  <c:v>134.09999999999667</c:v>
                </c:pt>
                <c:pt idx="1342">
                  <c:v>134.19999999999666</c:v>
                </c:pt>
                <c:pt idx="1343">
                  <c:v>134.29999999999666</c:v>
                </c:pt>
                <c:pt idx="1344">
                  <c:v>134.39999999999665</c:v>
                </c:pt>
                <c:pt idx="1345">
                  <c:v>134.49999999999665</c:v>
                </c:pt>
                <c:pt idx="1346">
                  <c:v>134.59999999999664</c:v>
                </c:pt>
                <c:pt idx="1347">
                  <c:v>134.69999999999663</c:v>
                </c:pt>
                <c:pt idx="1348">
                  <c:v>134.79999999999663</c:v>
                </c:pt>
                <c:pt idx="1349">
                  <c:v>134.89999999999662</c:v>
                </c:pt>
                <c:pt idx="1350">
                  <c:v>134.99999999999662</c:v>
                </c:pt>
                <c:pt idx="1351">
                  <c:v>135.09999999999661</c:v>
                </c:pt>
                <c:pt idx="1352">
                  <c:v>135.19999999999661</c:v>
                </c:pt>
                <c:pt idx="1353">
                  <c:v>135.2999999999966</c:v>
                </c:pt>
                <c:pt idx="1354">
                  <c:v>135.3999999999966</c:v>
                </c:pt>
                <c:pt idx="1355">
                  <c:v>135.49999999999659</c:v>
                </c:pt>
                <c:pt idx="1356">
                  <c:v>135.59999999999658</c:v>
                </c:pt>
                <c:pt idx="1357">
                  <c:v>135.69999999999658</c:v>
                </c:pt>
                <c:pt idx="1358">
                  <c:v>135.79999999999657</c:v>
                </c:pt>
                <c:pt idx="1359">
                  <c:v>135.89999999999657</c:v>
                </c:pt>
                <c:pt idx="1360">
                  <c:v>135.99999999999656</c:v>
                </c:pt>
                <c:pt idx="1361">
                  <c:v>136.09999999999656</c:v>
                </c:pt>
                <c:pt idx="1362">
                  <c:v>136.19999999999655</c:v>
                </c:pt>
                <c:pt idx="1363">
                  <c:v>136.29999999999654</c:v>
                </c:pt>
                <c:pt idx="1364">
                  <c:v>136.39999999999654</c:v>
                </c:pt>
                <c:pt idx="1365">
                  <c:v>136.49999999999653</c:v>
                </c:pt>
                <c:pt idx="1366">
                  <c:v>136.59999999999653</c:v>
                </c:pt>
                <c:pt idx="1367">
                  <c:v>136.69999999999652</c:v>
                </c:pt>
                <c:pt idx="1368">
                  <c:v>136.79999999999652</c:v>
                </c:pt>
                <c:pt idx="1369">
                  <c:v>136.89999999999651</c:v>
                </c:pt>
                <c:pt idx="1370">
                  <c:v>136.9999999999965</c:v>
                </c:pt>
                <c:pt idx="1371">
                  <c:v>137.0999999999965</c:v>
                </c:pt>
                <c:pt idx="1372">
                  <c:v>137.19999999999649</c:v>
                </c:pt>
                <c:pt idx="1373">
                  <c:v>137.29999999999649</c:v>
                </c:pt>
                <c:pt idx="1374">
                  <c:v>137.39999999999648</c:v>
                </c:pt>
                <c:pt idx="1375">
                  <c:v>137.49999999999648</c:v>
                </c:pt>
                <c:pt idx="1376">
                  <c:v>137.59999999999647</c:v>
                </c:pt>
                <c:pt idx="1377">
                  <c:v>137.69999999999646</c:v>
                </c:pt>
                <c:pt idx="1378">
                  <c:v>137.79999999999646</c:v>
                </c:pt>
                <c:pt idx="1379">
                  <c:v>137.89999999999645</c:v>
                </c:pt>
                <c:pt idx="1380">
                  <c:v>137.99999999999645</c:v>
                </c:pt>
                <c:pt idx="1381">
                  <c:v>138.09999999999644</c:v>
                </c:pt>
                <c:pt idx="1382">
                  <c:v>138.19999999999644</c:v>
                </c:pt>
                <c:pt idx="1383">
                  <c:v>138.29999999999643</c:v>
                </c:pt>
                <c:pt idx="1384">
                  <c:v>138.39999999999642</c:v>
                </c:pt>
                <c:pt idx="1385">
                  <c:v>138.49999999999642</c:v>
                </c:pt>
                <c:pt idx="1386">
                  <c:v>138.59999999999641</c:v>
                </c:pt>
                <c:pt idx="1387">
                  <c:v>138.69999999999641</c:v>
                </c:pt>
                <c:pt idx="1388">
                  <c:v>138.7999999999964</c:v>
                </c:pt>
                <c:pt idx="1389">
                  <c:v>138.8999999999964</c:v>
                </c:pt>
                <c:pt idx="1390">
                  <c:v>138.99999999999639</c:v>
                </c:pt>
                <c:pt idx="1391">
                  <c:v>139.09999999999638</c:v>
                </c:pt>
                <c:pt idx="1392">
                  <c:v>139.19999999999638</c:v>
                </c:pt>
                <c:pt idx="1393">
                  <c:v>139.29999999999637</c:v>
                </c:pt>
                <c:pt idx="1394">
                  <c:v>139.39999999999637</c:v>
                </c:pt>
                <c:pt idx="1395">
                  <c:v>139.49999999999636</c:v>
                </c:pt>
                <c:pt idx="1396">
                  <c:v>139.59999999999636</c:v>
                </c:pt>
                <c:pt idx="1397">
                  <c:v>139.69999999999635</c:v>
                </c:pt>
                <c:pt idx="1398">
                  <c:v>139.79999999999634</c:v>
                </c:pt>
                <c:pt idx="1399">
                  <c:v>139.89999999999634</c:v>
                </c:pt>
                <c:pt idx="1400">
                  <c:v>139.99999999999633</c:v>
                </c:pt>
                <c:pt idx="1401">
                  <c:v>140.09999999999633</c:v>
                </c:pt>
                <c:pt idx="1402">
                  <c:v>140.19999999999632</c:v>
                </c:pt>
                <c:pt idx="1403">
                  <c:v>140.29999999999632</c:v>
                </c:pt>
                <c:pt idx="1404">
                  <c:v>140.39999999999631</c:v>
                </c:pt>
                <c:pt idx="1405">
                  <c:v>140.49999999999631</c:v>
                </c:pt>
                <c:pt idx="1406">
                  <c:v>140.5999999999963</c:v>
                </c:pt>
                <c:pt idx="1407">
                  <c:v>140.69999999999629</c:v>
                </c:pt>
                <c:pt idx="1408">
                  <c:v>140.79999999999629</c:v>
                </c:pt>
                <c:pt idx="1409">
                  <c:v>140.89999999999628</c:v>
                </c:pt>
                <c:pt idx="1410">
                  <c:v>140.99999999999628</c:v>
                </c:pt>
                <c:pt idx="1411">
                  <c:v>141.09999999999627</c:v>
                </c:pt>
                <c:pt idx="1412">
                  <c:v>141.19999999999627</c:v>
                </c:pt>
                <c:pt idx="1413">
                  <c:v>141.29999999999626</c:v>
                </c:pt>
                <c:pt idx="1414">
                  <c:v>141.39999999999625</c:v>
                </c:pt>
                <c:pt idx="1415">
                  <c:v>141.49999999999625</c:v>
                </c:pt>
                <c:pt idx="1416">
                  <c:v>141.59999999999624</c:v>
                </c:pt>
                <c:pt idx="1417">
                  <c:v>141.69999999999624</c:v>
                </c:pt>
                <c:pt idx="1418">
                  <c:v>141.79999999999623</c:v>
                </c:pt>
                <c:pt idx="1419">
                  <c:v>141.89999999999623</c:v>
                </c:pt>
                <c:pt idx="1420">
                  <c:v>141.99999999999622</c:v>
                </c:pt>
                <c:pt idx="1421">
                  <c:v>142.09999999999621</c:v>
                </c:pt>
                <c:pt idx="1422">
                  <c:v>142.19999999999621</c:v>
                </c:pt>
                <c:pt idx="1423">
                  <c:v>142.2999999999962</c:v>
                </c:pt>
                <c:pt idx="1424">
                  <c:v>142.3999999999962</c:v>
                </c:pt>
                <c:pt idx="1425">
                  <c:v>142.49999999999619</c:v>
                </c:pt>
                <c:pt idx="1426">
                  <c:v>142.59999999999619</c:v>
                </c:pt>
                <c:pt idx="1427">
                  <c:v>142.69999999999618</c:v>
                </c:pt>
                <c:pt idx="1428">
                  <c:v>142.79999999999617</c:v>
                </c:pt>
                <c:pt idx="1429">
                  <c:v>142.89999999999617</c:v>
                </c:pt>
                <c:pt idx="1430">
                  <c:v>142.99999999999616</c:v>
                </c:pt>
                <c:pt idx="1431">
                  <c:v>143.09999999999616</c:v>
                </c:pt>
                <c:pt idx="1432">
                  <c:v>143.19999999999615</c:v>
                </c:pt>
                <c:pt idx="1433">
                  <c:v>143.29999999999615</c:v>
                </c:pt>
                <c:pt idx="1434">
                  <c:v>143.39999999999614</c:v>
                </c:pt>
                <c:pt idx="1435">
                  <c:v>143.49999999999613</c:v>
                </c:pt>
                <c:pt idx="1436">
                  <c:v>143.59999999999613</c:v>
                </c:pt>
                <c:pt idx="1437">
                  <c:v>143.69999999999612</c:v>
                </c:pt>
                <c:pt idx="1438">
                  <c:v>143.79999999999612</c:v>
                </c:pt>
                <c:pt idx="1439">
                  <c:v>143.89999999999611</c:v>
                </c:pt>
                <c:pt idx="1440">
                  <c:v>143.99999999999611</c:v>
                </c:pt>
                <c:pt idx="1441">
                  <c:v>144.0999999999961</c:v>
                </c:pt>
                <c:pt idx="1442">
                  <c:v>144.19999999999609</c:v>
                </c:pt>
                <c:pt idx="1443">
                  <c:v>144.29999999999609</c:v>
                </c:pt>
                <c:pt idx="1444">
                  <c:v>144.39999999999608</c:v>
                </c:pt>
                <c:pt idx="1445">
                  <c:v>144.49999999999608</c:v>
                </c:pt>
                <c:pt idx="1446">
                  <c:v>144.59999999999607</c:v>
                </c:pt>
                <c:pt idx="1447">
                  <c:v>144.69999999999607</c:v>
                </c:pt>
                <c:pt idx="1448">
                  <c:v>144.79999999999606</c:v>
                </c:pt>
                <c:pt idx="1449">
                  <c:v>144.89999999999606</c:v>
                </c:pt>
                <c:pt idx="1450">
                  <c:v>144.99999999999605</c:v>
                </c:pt>
                <c:pt idx="1451">
                  <c:v>145.09999999999604</c:v>
                </c:pt>
                <c:pt idx="1452">
                  <c:v>145.19999999999604</c:v>
                </c:pt>
                <c:pt idx="1453">
                  <c:v>145.29999999999603</c:v>
                </c:pt>
                <c:pt idx="1454">
                  <c:v>145.39999999999603</c:v>
                </c:pt>
                <c:pt idx="1455">
                  <c:v>145.49999999999602</c:v>
                </c:pt>
                <c:pt idx="1456">
                  <c:v>145.59999999999602</c:v>
                </c:pt>
                <c:pt idx="1457">
                  <c:v>145.69999999999601</c:v>
                </c:pt>
                <c:pt idx="1458">
                  <c:v>145.799999999996</c:v>
                </c:pt>
                <c:pt idx="1459">
                  <c:v>145.899999999996</c:v>
                </c:pt>
                <c:pt idx="1460">
                  <c:v>145.99999999999599</c:v>
                </c:pt>
                <c:pt idx="1461">
                  <c:v>146.09999999999599</c:v>
                </c:pt>
                <c:pt idx="1462">
                  <c:v>146.19999999999598</c:v>
                </c:pt>
                <c:pt idx="1463">
                  <c:v>146.29999999999598</c:v>
                </c:pt>
                <c:pt idx="1464">
                  <c:v>146.39999999999597</c:v>
                </c:pt>
                <c:pt idx="1465">
                  <c:v>146.49999999999596</c:v>
                </c:pt>
                <c:pt idx="1466">
                  <c:v>146.59999999999596</c:v>
                </c:pt>
                <c:pt idx="1467">
                  <c:v>146.69999999999595</c:v>
                </c:pt>
                <c:pt idx="1468">
                  <c:v>146.79999999999595</c:v>
                </c:pt>
                <c:pt idx="1469">
                  <c:v>146.89999999999594</c:v>
                </c:pt>
                <c:pt idx="1470">
                  <c:v>146.99999999999594</c:v>
                </c:pt>
                <c:pt idx="1471">
                  <c:v>147.09999999999593</c:v>
                </c:pt>
                <c:pt idx="1472">
                  <c:v>147.19999999999592</c:v>
                </c:pt>
                <c:pt idx="1473">
                  <c:v>147.29999999999592</c:v>
                </c:pt>
                <c:pt idx="1474">
                  <c:v>147.39999999999591</c:v>
                </c:pt>
                <c:pt idx="1475">
                  <c:v>147.49999999999591</c:v>
                </c:pt>
                <c:pt idx="1476">
                  <c:v>147.5999999999959</c:v>
                </c:pt>
                <c:pt idx="1477">
                  <c:v>147.6999999999959</c:v>
                </c:pt>
                <c:pt idx="1478">
                  <c:v>147.79999999999589</c:v>
                </c:pt>
                <c:pt idx="1479">
                  <c:v>147.89999999999588</c:v>
                </c:pt>
                <c:pt idx="1480">
                  <c:v>147.99999999999588</c:v>
                </c:pt>
                <c:pt idx="1481">
                  <c:v>148.09999999999587</c:v>
                </c:pt>
                <c:pt idx="1482">
                  <c:v>148.19999999999587</c:v>
                </c:pt>
                <c:pt idx="1483">
                  <c:v>148.29999999999586</c:v>
                </c:pt>
                <c:pt idx="1484">
                  <c:v>148.39999999999586</c:v>
                </c:pt>
                <c:pt idx="1485">
                  <c:v>148.49999999999585</c:v>
                </c:pt>
                <c:pt idx="1486">
                  <c:v>148.59999999999584</c:v>
                </c:pt>
                <c:pt idx="1487">
                  <c:v>148.69999999999584</c:v>
                </c:pt>
                <c:pt idx="1488">
                  <c:v>148.79999999999583</c:v>
                </c:pt>
                <c:pt idx="1489">
                  <c:v>148.89999999999583</c:v>
                </c:pt>
                <c:pt idx="1490">
                  <c:v>148.99999999999582</c:v>
                </c:pt>
                <c:pt idx="1491">
                  <c:v>149.09999999999582</c:v>
                </c:pt>
                <c:pt idx="1492">
                  <c:v>149.19999999999581</c:v>
                </c:pt>
                <c:pt idx="1493">
                  <c:v>149.2999999999958</c:v>
                </c:pt>
                <c:pt idx="1494">
                  <c:v>149.3999999999958</c:v>
                </c:pt>
                <c:pt idx="1495">
                  <c:v>149.49999999999579</c:v>
                </c:pt>
                <c:pt idx="1496">
                  <c:v>149.59999999999579</c:v>
                </c:pt>
                <c:pt idx="1497">
                  <c:v>149.69999999999578</c:v>
                </c:pt>
                <c:pt idx="1498">
                  <c:v>149.79999999999578</c:v>
                </c:pt>
                <c:pt idx="1499">
                  <c:v>149.89999999999577</c:v>
                </c:pt>
                <c:pt idx="1500">
                  <c:v>149.99999999999577</c:v>
                </c:pt>
              </c:numCache>
            </c:numRef>
          </c:xVal>
          <c:yVal>
            <c:numRef>
              <c:f>'TR and PB'!$F$1:$F$1501</c:f>
              <c:numCache>
                <c:formatCode>General</c:formatCode>
                <c:ptCount val="1501"/>
                <c:pt idx="0">
                  <c:v>20</c:v>
                </c:pt>
                <c:pt idx="1">
                  <c:v>19.993690187808998</c:v>
                </c:pt>
                <c:pt idx="2">
                  <c:v>19.974764732608978</c:v>
                </c:pt>
                <c:pt idx="3">
                  <c:v>19.943235576006742</c:v>
                </c:pt>
                <c:pt idx="4">
                  <c:v>19.899122612307956</c:v>
                </c:pt>
                <c:pt idx="5">
                  <c:v>19.842453675964229</c:v>
                </c:pt>
                <c:pt idx="6">
                  <c:v>19.773264524010106</c:v>
                </c:pt>
                <c:pt idx="7">
                  <c:v>19.691598813501031</c:v>
                </c:pt>
                <c:pt idx="8">
                  <c:v>19.59750807396658</c:v>
                </c:pt>
                <c:pt idx="9">
                  <c:v>19.491051674896294</c:v>
                </c:pt>
                <c:pt idx="10">
                  <c:v>19.372296788278639</c:v>
                </c:pt>
                <c:pt idx="11">
                  <c:v>19.24131834621674</c:v>
                </c:pt>
                <c:pt idx="12">
                  <c:v>19.098198993647653</c:v>
                </c:pt>
                <c:pt idx="13">
                  <c:v>18.94302903619494</c:v>
                </c:pt>
                <c:pt idx="14">
                  <c:v>18.775906383187515</c:v>
                </c:pt>
                <c:pt idx="15">
                  <c:v>18.596936485880715</c:v>
                </c:pt>
                <c:pt idx="16">
                  <c:v>18.406232270918526</c:v>
                </c:pt>
                <c:pt idx="17">
                  <c:v>18.203914069078994</c:v>
                </c:pt>
                <c:pt idx="18">
                  <c:v>17.99010953934776</c:v>
                </c:pt>
                <c:pt idx="19">
                  <c:v>17.764953588367639</c:v>
                </c:pt>
                <c:pt idx="20">
                  <c:v>17.52858828531507</c:v>
                </c:pt>
                <c:pt idx="21">
                  <c:v>17.281162772257133</c:v>
                </c:pt>
                <c:pt idx="22">
                  <c:v>17.022833170045686</c:v>
                </c:pt>
                <c:pt idx="23">
                  <c:v>16.753762479808067</c:v>
                </c:pt>
                <c:pt idx="24">
                  <c:v>16.474120480096424</c:v>
                </c:pt>
                <c:pt idx="25">
                  <c:v>16.184083619760642</c:v>
                </c:pt>
                <c:pt idx="26">
                  <c:v>15.883834906612448</c:v>
                </c:pt>
                <c:pt idx="27">
                  <c:v>15.573563791950891</c:v>
                </c:pt>
                <c:pt idx="28">
                  <c:v>15.253466051022155</c:v>
                </c:pt>
                <c:pt idx="29">
                  <c:v>14.923743659489045</c:v>
                </c:pt>
                <c:pt idx="30">
                  <c:v>14.584604665988131</c:v>
                </c:pt>
                <c:pt idx="31">
                  <c:v>14.236263060854977</c:v>
                </c:pt>
                <c:pt idx="32">
                  <c:v>13.878938641100254</c:v>
                </c:pt>
                <c:pt idx="33">
                  <c:v>13.512856871721953</c:v>
                </c:pt>
                <c:pt idx="34">
                  <c:v>13.138248743441206</c:v>
                </c:pt>
                <c:pt idx="35">
                  <c:v>12.755350626951481</c:v>
                </c:pt>
                <c:pt idx="36">
                  <c:v>12.364404123773113</c:v>
                </c:pt>
                <c:pt idx="37">
                  <c:v>11.965655913807277</c:v>
                </c:pt>
                <c:pt idx="38">
                  <c:v>11.559357599685613</c:v>
                </c:pt>
                <c:pt idx="39">
                  <c:v>11.145765548013689</c:v>
                </c:pt>
                <c:pt idx="40">
                  <c:v>10.725140727608473</c:v>
                </c:pt>
                <c:pt idx="41">
                  <c:v>10.297748544831935</c:v>
                </c:pt>
                <c:pt idx="42">
                  <c:v>9.8638586761245843</c:v>
                </c:pt>
                <c:pt idx="43">
                  <c:v>9.4237448978447453</c:v>
                </c:pt>
                <c:pt idx="44">
                  <c:v>8.9776849135207701</c:v>
                </c:pt>
                <c:pt idx="45">
                  <c:v>8.5259601786253718</c:v>
                </c:pt>
                <c:pt idx="46">
                  <c:v>8.0688557229824607</c:v>
                </c:pt>
                <c:pt idx="47">
                  <c:v>7.6066599709187201</c:v>
                </c:pt>
                <c:pt idx="48">
                  <c:v>7.1396645592732453</c:v>
                </c:pt>
                <c:pt idx="49">
                  <c:v>6.6681641533802001</c:v>
                </c:pt>
                <c:pt idx="50">
                  <c:v>6.1924562611404896</c:v>
                </c:pt>
                <c:pt idx="51">
                  <c:v>5.7128410452999034</c:v>
                </c:pt>
                <c:pt idx="52">
                  <c:v>5.2296211340520253</c:v>
                </c:pt>
                <c:pt idx="53">
                  <c:v>4.7431014300855541</c:v>
                </c:pt>
                <c:pt idx="54">
                  <c:v>4.2535889181964084</c:v>
                </c:pt>
                <c:pt idx="55">
                  <c:v>3.7613924715861127</c:v>
                </c:pt>
                <c:pt idx="56">
                  <c:v>3.2668226569685759</c:v>
                </c:pt>
                <c:pt idx="57">
                  <c:v>2.7701915386083669</c:v>
                </c:pt>
                <c:pt idx="58">
                  <c:v>2.27181248141398</c:v>
                </c:pt>
                <c:pt idx="59">
                  <c:v>1.7719999532105088</c:v>
                </c:pt>
                <c:pt idx="60">
                  <c:v>1.2710693263163151</c:v>
                </c:pt>
                <c:pt idx="61">
                  <c:v>0.7693366785490372</c:v>
                </c:pt>
                <c:pt idx="62">
                  <c:v>0.26711859378643427</c:v>
                </c:pt>
                <c:pt idx="63">
                  <c:v>0.23526803779212477</c:v>
                </c:pt>
                <c:pt idx="64">
                  <c:v>0.73750621965737795</c:v>
                </c:pt>
                <c:pt idx="65">
                  <c:v>1.2392790489490624</c:v>
                </c:pt>
                <c:pt idx="66">
                  <c:v>1.740269916435631</c:v>
                </c:pt>
                <c:pt idx="67">
                  <c:v>2.2401627062887677</c:v>
                </c:pt>
                <c:pt idx="68">
                  <c:v>2.7386419955465042</c:v>
                </c:pt>
                <c:pt idx="69">
                  <c:v>3.2353932531392156</c:v>
                </c:pt>
                <c:pt idx="70">
                  <c:v>3.7301030383527882</c:v>
                </c:pt>
                <c:pt idx="71">
                  <c:v>4.2224591986038558</c:v>
                </c:pt>
                <c:pt idx="72">
                  <c:v>4.7121510664021846</c:v>
                </c:pt>
                <c:pt idx="73">
                  <c:v>5.1988696553760541</c:v>
                </c:pt>
                <c:pt idx="74">
                  <c:v>5.6823078552368269</c:v>
                </c:pt>
                <c:pt idx="75">
                  <c:v>6.1621606255598049</c:v>
                </c:pt>
                <c:pt idx="76">
                  <c:v>6.6381251882589725</c:v>
                </c:pt>
                <c:pt idx="77">
                  <c:v>7.1099012186343149</c:v>
                </c:pt>
                <c:pt idx="78">
                  <c:v>7.5771910348710394</c:v>
                </c:pt>
                <c:pt idx="79">
                  <c:v>8.0396997858712247</c:v>
                </c:pt>
                <c:pt idx="80">
                  <c:v>8.4971356372993281</c:v>
                </c:pt>
                <c:pt idx="81">
                  <c:v>8.9492099557241414</c:v>
                </c:pt>
                <c:pt idx="82">
                  <c:v>9.3956374907411107</c:v>
                </c:pt>
                <c:pt idx="83">
                  <c:v>9.8361365549599551</c:v>
                </c:pt>
                <c:pt idx="84">
                  <c:v>10.270429201744109</c:v>
                </c:pt>
                <c:pt idx="85">
                  <c:v>10.698241400589863</c:v>
                </c:pt>
                <c:pt idx="86">
                  <c:v>11.119303210034445</c:v>
                </c:pt>
                <c:pt idx="87">
                  <c:v>11.533348947984026</c:v>
                </c:pt>
                <c:pt idx="88">
                  <c:v>11.94011735935409</c:v>
                </c:pt>
                <c:pt idx="89">
                  <c:v>12.339351780916548</c:v>
                </c:pt>
                <c:pt idx="90">
                  <c:v>12.73080030324938</c:v>
                </c:pt>
                <c:pt idx="91">
                  <c:v>13.114215929686754</c:v>
                </c:pt>
                <c:pt idx="92">
                  <c:v>13.489356732169261</c:v>
                </c:pt>
                <c:pt idx="93">
                  <c:v>13.85598600389603</c:v>
                </c:pt>
                <c:pt idx="94">
                  <c:v>14.213872408682224</c:v>
                </c:pt>
                <c:pt idx="95">
                  <c:v>14.562790126927863</c:v>
                </c:pt>
                <c:pt idx="96">
                  <c:v>14.902518998105702</c:v>
                </c:pt>
                <c:pt idx="97">
                  <c:v>15.232844659678458</c:v>
                </c:pt>
                <c:pt idx="98">
                  <c:v>15.553558682357483</c:v>
                </c:pt>
                <c:pt idx="99">
                  <c:v>15.864458701617769</c:v>
                </c:pt>
                <c:pt idx="100">
                  <c:v>16.165348545386149</c:v>
                </c:pt>
                <c:pt idx="101">
                  <c:v>16.456038357822177</c:v>
                </c:pt>
                <c:pt idx="102">
                  <c:v>16.736344719113628</c:v>
                </c:pt>
                <c:pt idx="103">
                  <c:v>17.006090761210928</c:v>
                </c:pt>
                <c:pt idx="104">
                  <c:v>17.265106279427602</c:v>
                </c:pt>
                <c:pt idx="105">
                  <c:v>17.513227839836183</c:v>
                </c:pt>
                <c:pt idx="106">
                  <c:v>17.750298882392002</c:v>
                </c:pt>
                <c:pt idx="107">
                  <c:v>17.976169819719615</c:v>
                </c:pt>
                <c:pt idx="108">
                  <c:v>18.190698131499641</c:v>
                </c:pt>
                <c:pt idx="109">
                  <c:v>18.393748454396359</c:v>
                </c:pt>
                <c:pt idx="110">
                  <c:v>18.585192667469499</c:v>
                </c:pt>
                <c:pt idx="111">
                  <c:v>18.764909973016117</c:v>
                </c:pt>
                <c:pt idx="112">
                  <c:v>18.932786972791654</c:v>
                </c:pt>
                <c:pt idx="113">
                  <c:v>19.088717739562128</c:v>
                </c:pt>
                <c:pt idx="114">
                  <c:v>19.23260388394224</c:v>
                </c:pt>
                <c:pt idx="115">
                  <c:v>19.36435461647719</c:v>
                </c:pt>
                <c:pt idx="116">
                  <c:v>19.483886804929146</c:v>
                </c:pt>
                <c:pt idx="117">
                  <c:v>19.591125026732122</c:v>
                </c:pt>
                <c:pt idx="118">
                  <c:v>19.686001616582178</c:v>
                </c:pt>
                <c:pt idx="119">
                  <c:v>19.768456709133005</c:v>
                </c:pt>
                <c:pt idx="120">
                  <c:v>19.838438276769772</c:v>
                </c:pt>
                <c:pt idx="121">
                  <c:v>19.895902162437615</c:v>
                </c:pt>
                <c:pt idx="122">
                  <c:v>19.940812107503906</c:v>
                </c:pt>
                <c:pt idx="123">
                  <c:v>19.97313977463676</c:v>
                </c:pt>
                <c:pt idx="124">
                  <c:v>19.992864765685354</c:v>
                </c:pt>
                <c:pt idx="125">
                  <c:v>19.999974634550792</c:v>
                </c:pt>
                <c:pt idx="126">
                  <c:v>19.994464895039346</c:v>
                </c:pt>
                <c:pt idx="127">
                  <c:v>19.976339023693175</c:v>
                </c:pt>
                <c:pt idx="128">
                  <c:v>19.945608457596677</c:v>
                </c:pt>
                <c:pt idx="129">
                  <c:v>19.902292587159906</c:v>
                </c:pt>
                <c:pt idx="130">
                  <c:v>19.8464187438836</c:v>
                </c:pt>
                <c:pt idx="131">
                  <c:v>19.77802218311351</c:v>
                </c:pt>
                <c:pt idx="132">
                  <c:v>19.697146061794925</c:v>
                </c:pt>
                <c:pt idx="133">
                  <c:v>19.603841411241476</c:v>
                </c:pt>
                <c:pt idx="134">
                  <c:v>19.498167104935316</c:v>
                </c:pt>
                <c:pt idx="135">
                  <c:v>19.380189821379066</c:v>
                </c:pt>
                <c:pt idx="136">
                  <c:v>19.249984002022927</c:v>
                </c:pt>
                <c:pt idx="137">
                  <c:v>19.107631804293533</c:v>
                </c:pt>
                <c:pt idx="138">
                  <c:v>18.953223049754151</c:v>
                </c:pt>
                <c:pt idx="139">
                  <c:v>18.786855167428953</c:v>
                </c:pt>
                <c:pt idx="140">
                  <c:v>18.60863313232716</c:v>
                </c:pt>
                <c:pt idx="141">
                  <c:v>18.41866939920574</c:v>
                </c:pt>
                <c:pt idx="142">
                  <c:v>18.217083831612605</c:v>
                </c:pt>
                <c:pt idx="143">
                  <c:v>18.004003626254946</c:v>
                </c:pt>
                <c:pt idx="144">
                  <c:v>17.779563232740511</c:v>
                </c:pt>
                <c:pt idx="145">
                  <c:v>17.543904268742416</c:v>
                </c:pt>
                <c:pt idx="146">
                  <c:v>17.297175430641047</c:v>
                </c:pt>
                <c:pt idx="147">
                  <c:v>17.039532399699468</c:v>
                </c:pt>
                <c:pt idx="148">
                  <c:v>16.771137743831428</c:v>
                </c:pt>
                <c:pt idx="149">
                  <c:v>16.492160815024093</c:v>
                </c:pt>
                <c:pt idx="150">
                  <c:v>16.20277764248009</c:v>
                </c:pt>
                <c:pt idx="151">
                  <c:v>15.903170821546427</c:v>
                </c:pt>
                <c:pt idx="152">
                  <c:v>15.593529398500229</c:v>
                </c:pt>
                <c:pt idx="153">
                  <c:v>15.274048751264093</c:v>
                </c:pt>
                <c:pt idx="154">
                  <c:v>14.944930466126287</c:v>
                </c:pt>
                <c:pt idx="155">
                  <c:v>14.606382210543593</c:v>
                </c:pt>
                <c:pt idx="156">
                  <c:v>14.258617602107051</c:v>
                </c:pt>
                <c:pt idx="157">
                  <c:v>13.901856073753249</c:v>
                </c:pt>
                <c:pt idx="158">
                  <c:v>13.536322735306278</c:v>
                </c:pt>
                <c:pt idx="159">
                  <c:v>13.162248231437641</c:v>
                </c:pt>
                <c:pt idx="160">
                  <c:v>12.779868596133845</c:v>
                </c:pt>
                <c:pt idx="161">
                  <c:v>12.389425103763308</c:v>
                </c:pt>
                <c:pt idx="162">
                  <c:v>11.991164116836847</c:v>
                </c:pt>
                <c:pt idx="163">
                  <c:v>11.585336930557515</c:v>
                </c:pt>
                <c:pt idx="164">
                  <c:v>11.172199614258053</c:v>
                </c:pt>
                <c:pt idx="165">
                  <c:v>10.75201284982594</c:v>
                </c:pt>
                <c:pt idx="166">
                  <c:v>10.32504176721808</c:v>
                </c:pt>
                <c:pt idx="167">
                  <c:v>9.8915557771686782</c:v>
                </c:pt>
                <c:pt idx="168">
                  <c:v>9.4518284011962024</c:v>
                </c:pt>
                <c:pt idx="169">
                  <c:v>9.0061370990164118</c:v>
                </c:pt>
                <c:pt idx="170">
                  <c:v>8.5547630934705019</c:v>
                </c:pt>
                <c:pt idx="171">
                  <c:v>8.0979911930787605</c:v>
                </c:pt>
                <c:pt idx="172">
                  <c:v>7.6361096123317491</c:v>
                </c:pt>
                <c:pt idx="173">
                  <c:v>7.169409789832347</c:v>
                </c:pt>
                <c:pt idx="174">
                  <c:v>6.6981862044035454</c:v>
                </c:pt>
                <c:pt idx="175">
                  <c:v>6.2227361892777298</c:v>
                </c:pt>
                <c:pt idx="176">
                  <c:v>5.7433597444850628</c:v>
                </c:pt>
                <c:pt idx="177">
                  <c:v>5.2603593475590911</c:v>
                </c:pt>
                <c:pt idx="178">
                  <c:v>4.7740397626790907</c:v>
                </c:pt>
                <c:pt idx="179">
                  <c:v>4.2847078483696022</c:v>
                </c:pt>
                <c:pt idx="180">
                  <c:v>3.792672363878463</c:v>
                </c:pt>
                <c:pt idx="181">
                  <c:v>3.2982437743555146</c:v>
                </c:pt>
                <c:pt idx="182">
                  <c:v>2.8017340549549163</c:v>
                </c:pt>
                <c:pt idx="183">
                  <c:v>2.3034564939847462</c:v>
                </c:pt>
                <c:pt idx="184">
                  <c:v>1.8037254952278567</c:v>
                </c:pt>
                <c:pt idx="185">
                  <c:v>1.3028563795590664</c:v>
                </c:pt>
                <c:pt idx="186">
                  <c:v>0.80116518598358966</c:v>
                </c:pt>
                <c:pt idx="187">
                  <c:v>0.29896847222236028</c:v>
                </c:pt>
                <c:pt idx="188">
                  <c:v>0.20341688502994454</c:v>
                </c:pt>
                <c:pt idx="189">
                  <c:v>0.70567389004814762</c:v>
                </c:pt>
                <c:pt idx="190">
                  <c:v>1.2074856280949386</c:v>
                </c:pt>
                <c:pt idx="191">
                  <c:v>1.7085354653880505</c:v>
                </c:pt>
                <c:pt idx="192">
                  <c:v>2.2085072488903359</c:v>
                </c:pt>
                <c:pt idx="193">
                  <c:v>2.707085505796325</c:v>
                </c:pt>
                <c:pt idx="194">
                  <c:v>3.203955642589658</c:v>
                </c:pt>
                <c:pt idx="195">
                  <c:v>3.6988041435456873</c:v>
                </c:pt>
                <c:pt idx="196">
                  <c:v>4.1913187685540096</c:v>
                </c:pt>
                <c:pt idx="197">
                  <c:v>4.6811887501361111</c:v>
                </c:pt>
                <c:pt idx="198">
                  <c:v>5.1681049895338314</c:v>
                </c:pt>
                <c:pt idx="199">
                  <c:v>5.6517602517448005</c:v>
                </c:pt>
                <c:pt idx="200">
                  <c:v>6.1318493593820627</c:v>
                </c:pt>
                <c:pt idx="201">
                  <c:v>6.6080693852352015</c:v>
                </c:pt>
                <c:pt idx="202">
                  <c:v>7.0801198434117474</c:v>
                </c:pt>
                <c:pt idx="203">
                  <c:v>7.5477028789381206</c:v>
                </c:pt>
                <c:pt idx="204">
                  <c:v>8.010523455700536</c:v>
                </c:pt>
                <c:pt idx="205">
                  <c:v>8.4682895426072449</c:v>
                </c:pt>
                <c:pt idx="206">
                  <c:v>8.9207122978546636</c:v>
                </c:pt>
                <c:pt idx="207">
                  <c:v>9.3675062511811547</c:v>
                </c:pt>
                <c:pt idx="208">
                  <c:v>9.8083894839933325</c:v>
                </c:pt>
                <c:pt idx="209">
                  <c:v>10.243083807251491</c:v>
                </c:pt>
                <c:pt idx="210">
                  <c:v>10.671314937001604</c:v>
                </c:pt>
                <c:pt idx="211">
                  <c:v>11.092812667443367</c:v>
                </c:pt>
                <c:pt idx="212">
                  <c:v>11.507311041424975</c:v>
                </c:pt>
                <c:pt idx="213">
                  <c:v>11.914548518257101</c:v>
                </c:pt>
                <c:pt idx="214">
                  <c:v>12.314268138740147</c:v>
                </c:pt>
                <c:pt idx="215">
                  <c:v>12.706217687300699</c:v>
                </c:pt>
                <c:pt idx="216">
                  <c:v>13.09014985113475</c:v>
                </c:pt>
                <c:pt idx="217">
                  <c:v>13.465822376257528</c:v>
                </c:pt>
                <c:pt idx="218">
                  <c:v>13.83299822036115</c:v>
                </c:pt>
                <c:pt idx="219">
                  <c:v>14.191445702383879</c:v>
                </c:pt>
                <c:pt idx="220">
                  <c:v>14.540938648696519</c:v>
                </c:pt>
                <c:pt idx="221">
                  <c:v>14.881256535813748</c:v>
                </c:pt>
                <c:pt idx="222">
                  <c:v>15.212184629540264</c:v>
                </c:pt>
                <c:pt idx="223">
                  <c:v>15.533514120464067</c:v>
                </c:pt>
                <c:pt idx="224">
                  <c:v>15.84504225571122</c:v>
                </c:pt>
                <c:pt idx="225">
                  <c:v>16.146572466879167</c:v>
                </c:pt>
                <c:pt idx="226">
                  <c:v>16.437914494067677</c:v>
                </c:pt>
                <c:pt idx="227">
                  <c:v>16.718884505929253</c:v>
                </c:pt>
                <c:pt idx="228">
                  <c:v>16.989305215663283</c:v>
                </c:pt>
                <c:pt idx="229">
                  <c:v>17.249005992880669</c:v>
                </c:pt>
                <c:pt idx="230">
                  <c:v>17.497822971268398</c:v>
                </c:pt>
                <c:pt idx="231">
                  <c:v>17.735599151986129</c:v>
                </c:pt>
                <c:pt idx="232">
                  <c:v>17.962184502729457</c:v>
                </c:pt>
                <c:pt idx="233">
                  <c:v>18.17743605239755</c:v>
                </c:pt>
                <c:pt idx="234">
                  <c:v>18.381217981305184</c:v>
                </c:pt>
                <c:pt idx="235">
                  <c:v>18.573401706882432</c:v>
                </c:pt>
                <c:pt idx="236">
                  <c:v>18.753865964807829</c:v>
                </c:pt>
                <c:pt idx="237">
                  <c:v>18.922496885523913</c:v>
                </c:pt>
                <c:pt idx="238">
                  <c:v>19.079188066086747</c:v>
                </c:pt>
                <c:pt idx="239">
                  <c:v>19.223840637304203</c:v>
                </c:pt>
                <c:pt idx="240">
                  <c:v>19.356363326120547</c:v>
                </c:pt>
                <c:pt idx="241">
                  <c:v>19.47667251320803</c:v>
                </c:pt>
                <c:pt idx="242">
                  <c:v>19.584692285729108</c:v>
                </c:pt>
                <c:pt idx="243">
                  <c:v>19.680354485236034</c:v>
                </c:pt>
                <c:pt idx="244">
                  <c:v>19.763598750677541</c:v>
                </c:pt>
                <c:pt idx="245">
                  <c:v>19.834372556485544</c:v>
                </c:pt>
                <c:pt idx="246">
                  <c:v>19.892631245717766</c:v>
                </c:pt>
                <c:pt idx="247">
                  <c:v>19.938338058235455</c:v>
                </c:pt>
                <c:pt idx="248">
                  <c:v>19.971464153898324</c:v>
                </c:pt>
                <c:pt idx="249">
                  <c:v>19.991988630762155</c:v>
                </c:pt>
                <c:pt idx="250">
                  <c:v>19.999898538267505</c:v>
                </c:pt>
                <c:pt idx="251">
                  <c:v>19.995188885411299</c:v>
                </c:pt>
                <c:pt idx="252">
                  <c:v>19.977862643896042</c:v>
                </c:pt>
                <c:pt idx="253">
                  <c:v>19.947930746254723</c:v>
                </c:pt>
                <c:pt idx="254">
                  <c:v>19.905412078952605</c:v>
                </c:pt>
                <c:pt idx="255">
                  <c:v>19.850333470470215</c:v>
                </c:pt>
                <c:pt idx="256">
                  <c:v>19.782729674375084</c:v>
                </c:pt>
                <c:pt idx="257">
                  <c:v>19.702643347392883</c:v>
                </c:pt>
                <c:pt idx="258">
                  <c:v>19.610125022491854</c:v>
                </c:pt>
                <c:pt idx="259">
                  <c:v>19.505233076997424</c:v>
                </c:pt>
                <c:pt idx="260">
                  <c:v>19.388033695757237</c:v>
                </c:pt>
                <c:pt idx="261">
                  <c:v>19.258600829379741</c:v>
                </c:pt>
                <c:pt idx="262">
                  <c:v>19.117016147572766</c:v>
                </c:pt>
                <c:pt idx="263">
                  <c:v>18.963368987611435</c:v>
                </c:pt>
                <c:pt idx="264">
                  <c:v>18.797756297968053</c:v>
                </c:pt>
                <c:pt idx="265">
                  <c:v>18.620282577139424</c:v>
                </c:pt>
                <c:pt idx="266">
                  <c:v>18.431059807710287</c:v>
                </c:pt>
                <c:pt idx="267">
                  <c:v>18.230207385694374</c:v>
                </c:pt>
                <c:pt idx="268">
                  <c:v>18.017852045197788</c:v>
                </c:pt>
                <c:pt idx="269">
                  <c:v>17.794127778452154</c:v>
                </c:pt>
                <c:pt idx="270">
                  <c:v>17.559175751268047</c:v>
                </c:pt>
                <c:pt idx="271">
                  <c:v>17.313144213962012</c:v>
                </c:pt>
                <c:pt idx="272">
                  <c:v>17.056188407813394</c:v>
                </c:pt>
                <c:pt idx="273">
                  <c:v>16.788470467109999</c:v>
                </c:pt>
                <c:pt idx="274">
                  <c:v>16.510159316844454</c:v>
                </c:pt>
                <c:pt idx="275">
                  <c:v>16.221430566125623</c:v>
                </c:pt>
                <c:pt idx="276">
                  <c:v>15.922466397372631</c:v>
                </c:pt>
                <c:pt idx="277">
                  <c:v>15.613455451361142</c:v>
                </c:pt>
                <c:pt idx="278">
                  <c:v>15.294592708194587</c:v>
                </c:pt>
                <c:pt idx="279">
                  <c:v>14.966079364275375</c:v>
                </c:pt>
                <c:pt idx="280">
                  <c:v>14.628122705353743</c:v>
                </c:pt>
                <c:pt idx="281">
                  <c:v>14.280935975734327</c:v>
                </c:pt>
                <c:pt idx="282">
                  <c:v>13.924738243723063</c:v>
                </c:pt>
                <c:pt idx="283">
                  <c:v>13.559754263399123</c:v>
                </c:pt>
                <c:pt idx="284">
                  <c:v>13.186214332799363</c:v>
                </c:pt>
                <c:pt idx="285">
                  <c:v>12.804354148604578</c:v>
                </c:pt>
                <c:pt idx="286">
                  <c:v>12.414414657419316</c:v>
                </c:pt>
                <c:pt idx="287">
                  <c:v>12.016641903739101</c:v>
                </c:pt>
                <c:pt idx="288">
                  <c:v>11.611286874700973</c:v>
                </c:pt>
                <c:pt idx="289">
                  <c:v>11.198605341715309</c:v>
                </c:pt>
                <c:pt idx="290">
                  <c:v>10.778857699078923</c:v>
                </c:pt>
                <c:pt idx="291">
                  <c:v>10.352308799671064</c:v>
                </c:pt>
                <c:pt idx="292">
                  <c:v>9.919227787836288</c:v>
                </c:pt>
                <c:pt idx="293">
                  <c:v>9.4798879295594123</c:v>
                </c:pt>
                <c:pt idx="294">
                  <c:v>9.0345664400398054</c:v>
                </c:pt>
                <c:pt idx="295">
                  <c:v>8.5835443087738241</c:v>
                </c:pt>
                <c:pt idx="296">
                  <c:v>8.1271061222556895</c:v>
                </c:pt>
                <c:pt idx="297">
                  <c:v>7.6655398844087816</c:v>
                </c:pt>
                <c:pt idx="298">
                  <c:v>7.1991368348605276</c:v>
                </c:pt>
                <c:pt idx="299">
                  <c:v>6.7281912651757629</c:v>
                </c:pt>
                <c:pt idx="300">
                  <c:v>6.2530003331641577</c:v>
                </c:pt>
                <c:pt idx="301">
                  <c:v>5.7738638753792983</c:v>
                </c:pt>
                <c:pt idx="302">
                  <c:v>5.2910842179274349</c:v>
                </c:pt>
                <c:pt idx="303">
                  <c:v>4.8049659857053797</c:v>
                </c:pt>
                <c:pt idx="304">
                  <c:v>4.315815910187931</c:v>
                </c:pt>
                <c:pt idx="305">
                  <c:v>3.8239426358860591</c:v>
                </c:pt>
                <c:pt idx="306">
                  <c:v>3.3296565255980091</c:v>
                </c:pt>
                <c:pt idx="307">
                  <c:v>2.8332694645762695</c:v>
                </c:pt>
                <c:pt idx="308">
                  <c:v>2.3350946637337331</c:v>
                </c:pt>
                <c:pt idx="309">
                  <c:v>1.8354464620135591</c:v>
                </c:pt>
                <c:pt idx="310">
                  <c:v>1.3346401280471907</c:v>
                </c:pt>
                <c:pt idx="311">
                  <c:v>0.83299166122576707</c:v>
                </c:pt>
                <c:pt idx="312">
                  <c:v>0.330817592310443</c:v>
                </c:pt>
                <c:pt idx="313">
                  <c:v>0.17156521629257698</c:v>
                </c:pt>
                <c:pt idx="314">
                  <c:v>0.67383977046628329</c:v>
                </c:pt>
                <c:pt idx="315">
                  <c:v>1.1756891444001245</c:v>
                </c:pt>
                <c:pt idx="316">
                  <c:v>1.6767966805643497</c:v>
                </c:pt>
                <c:pt idx="317">
                  <c:v>2.176846189514889</c:v>
                </c:pt>
                <c:pt idx="318">
                  <c:v>2.6755221494029748</c:v>
                </c:pt>
                <c:pt idx="319">
                  <c:v>3.1725099050635182</c:v>
                </c:pt>
                <c:pt idx="320">
                  <c:v>3.6674958665565223</c:v>
                </c:pt>
                <c:pt idx="321">
                  <c:v>4.1601677070366359</c:v>
                </c:pt>
                <c:pt idx="322">
                  <c:v>4.650214559825268</c:v>
                </c:pt>
                <c:pt idx="323">
                  <c:v>5.1373272145618989</c:v>
                </c:pt>
                <c:pt idx="324">
                  <c:v>5.6211983123097342</c:v>
                </c:pt>
                <c:pt idx="325">
                  <c:v>6.1015225394936987</c:v>
                </c:pt>
                <c:pt idx="326">
                  <c:v>6.5779968205472912</c:v>
                </c:pt>
                <c:pt idx="327">
                  <c:v>7.0503205091478529</c:v>
                </c:pt>
                <c:pt idx="328">
                  <c:v>7.5181955779185046</c:v>
                </c:pt>
                <c:pt idx="329">
                  <c:v>7.9813268064779335</c:v>
                </c:pt>
                <c:pt idx="330">
                  <c:v>8.4394219677190083</c:v>
                </c:pt>
                <c:pt idx="331">
                  <c:v>8.8921920121983593</c:v>
                </c:pt>
                <c:pt idx="332">
                  <c:v>9.3393512505214105</c:v>
                </c:pt>
                <c:pt idx="333">
                  <c:v>9.7806175336067724</c:v>
                </c:pt>
                <c:pt idx="334">
                  <c:v>10.215712430717254</c:v>
                </c:pt>
                <c:pt idx="335">
                  <c:v>10.644361405144227</c:v>
                </c:pt>
                <c:pt idx="336">
                  <c:v>11.066293987435209</c:v>
                </c:pt>
                <c:pt idx="337">
                  <c:v>11.481243946055109</c:v>
                </c:pt>
                <c:pt idx="338">
                  <c:v>11.88894945537311</c:v>
                </c:pt>
                <c:pt idx="339">
                  <c:v>12.289153260869966</c:v>
                </c:pt>
                <c:pt idx="340">
                  <c:v>12.681602841460544</c:v>
                </c:pt>
                <c:pt idx="341">
                  <c:v>13.066050568830098</c:v>
                </c:pt>
                <c:pt idx="342">
                  <c:v>13.442253863682883</c:v>
                </c:pt>
                <c:pt idx="343">
                  <c:v>13.809975348805331</c:v>
                </c:pt>
                <c:pt idx="344">
                  <c:v>14.168982998846445</c:v>
                </c:pt>
                <c:pt idx="345">
                  <c:v>14.519050286721512</c:v>
                </c:pt>
                <c:pt idx="346">
                  <c:v>14.859956326546513</c:v>
                </c:pt>
                <c:pt idx="347">
                  <c:v>15.191486013012788</c:v>
                </c:pt>
                <c:pt idx="348">
                  <c:v>15.513430157114655</c:v>
                </c:pt>
                <c:pt idx="349">
                  <c:v>15.825585618143537</c:v>
                </c:pt>
                <c:pt idx="350">
                  <c:v>16.127755431866127</c:v>
                </c:pt>
                <c:pt idx="351">
                  <c:v>16.41974893480495</c:v>
                </c:pt>
                <c:pt idx="352">
                  <c:v>16.70138188454359</c:v>
                </c:pt>
                <c:pt idx="353">
                  <c:v>16.972476575980064</c:v>
                </c:pt>
                <c:pt idx="354">
                  <c:v>17.232861953455455</c:v>
                </c:pt>
                <c:pt idx="355">
                  <c:v>17.482373718686887</c:v>
                </c:pt>
                <c:pt idx="356">
                  <c:v>17.720854434436522</c:v>
                </c:pt>
                <c:pt idx="357">
                  <c:v>17.948153623851635</c:v>
                </c:pt>
                <c:pt idx="358">
                  <c:v>18.16412786541256</c:v>
                </c:pt>
                <c:pt idx="359">
                  <c:v>18.368640883429084</c:v>
                </c:pt>
                <c:pt idx="360">
                  <c:v>18.56156363402777</c:v>
                </c:pt>
                <c:pt idx="361">
                  <c:v>18.74277438657624</c:v>
                </c:pt>
                <c:pt idx="362">
                  <c:v>18.912158800492957</c:v>
                </c:pt>
                <c:pt idx="363">
                  <c:v>19.069609997393918</c:v>
                </c:pt>
                <c:pt idx="364">
                  <c:v>19.215028628530966</c:v>
                </c:pt>
                <c:pt idx="365">
                  <c:v>19.348322937478926</c:v>
                </c:pt>
                <c:pt idx="366">
                  <c:v>19.46940881803226</c:v>
                </c:pt>
                <c:pt idx="367">
                  <c:v>19.578209867274424</c:v>
                </c:pt>
                <c:pt idx="368">
                  <c:v>19.674657433786745</c:v>
                </c:pt>
                <c:pt idx="369">
                  <c:v>19.758690660966113</c:v>
                </c:pt>
                <c:pt idx="370">
                  <c:v>19.830256525424399</c:v>
                </c:pt>
                <c:pt idx="371">
                  <c:v>19.889309870445206</c:v>
                </c:pt>
                <c:pt idx="372">
                  <c:v>19.935813434476895</c:v>
                </c:pt>
                <c:pt idx="373">
                  <c:v>19.96973787464395</c:v>
                </c:pt>
                <c:pt idx="374">
                  <c:v>19.991061785261746</c:v>
                </c:pt>
                <c:pt idx="375">
                  <c:v>19.999771711343168</c:v>
                </c:pt>
                <c:pt idx="376">
                  <c:v>19.995862157088446</c:v>
                </c:pt>
                <c:pt idx="377">
                  <c:v>19.979335589352878</c:v>
                </c:pt>
                <c:pt idx="378">
                  <c:v>19.950202436090333</c:v>
                </c:pt>
                <c:pt idx="379">
                  <c:v>19.90848107977337</c:v>
                </c:pt>
                <c:pt idx="380">
                  <c:v>19.854197845794253</c:v>
                </c:pt>
                <c:pt idx="381">
                  <c:v>19.787386985854148</c:v>
                </c:pt>
                <c:pt idx="382">
                  <c:v>19.708090656350894</c:v>
                </c:pt>
                <c:pt idx="383">
                  <c:v>19.616358891779164</c:v>
                </c:pt>
                <c:pt idx="384">
                  <c:v>19.51224957315959</c:v>
                </c:pt>
                <c:pt idx="385">
                  <c:v>19.39582839151695</c:v>
                </c:pt>
                <c:pt idx="386">
                  <c:v>19.267168806430387</c:v>
                </c:pt>
                <c:pt idx="387">
                  <c:v>19.126351999681717</c:v>
                </c:pt>
                <c:pt idx="388">
                  <c:v>18.973466824031362</c:v>
                </c:pt>
                <c:pt idx="389">
                  <c:v>18.808609747153813</c:v>
                </c:pt>
                <c:pt idx="390">
                  <c:v>18.631884790768435</c:v>
                </c:pt>
                <c:pt idx="391">
                  <c:v>18.443403465003634</c:v>
                </c:pt>
                <c:pt idx="392">
                  <c:v>18.243284698036138</c:v>
                </c:pt>
                <c:pt idx="393">
                  <c:v>18.03165476104947</c:v>
                </c:pt>
                <c:pt idx="394">
                  <c:v>17.808647188559284</c:v>
                </c:pt>
                <c:pt idx="395">
                  <c:v>17.574402694155548</c:v>
                </c:pt>
                <c:pt idx="396">
                  <c:v>17.329069081714877</c:v>
                </c:pt>
                <c:pt idx="397">
                  <c:v>17.072801152139174</c:v>
                </c:pt>
                <c:pt idx="398">
                  <c:v>16.805760605679023</c:v>
                </c:pt>
                <c:pt idx="399">
                  <c:v>16.528115939904012</c:v>
                </c:pt>
                <c:pt idx="400">
                  <c:v>16.240042343383795</c:v>
                </c:pt>
                <c:pt idx="401">
                  <c:v>15.941721585147503</c:v>
                </c:pt>
                <c:pt idx="402">
                  <c:v>15.633341899990885</c:v>
                </c:pt>
                <c:pt idx="403">
                  <c:v>15.315097869703578</c:v>
                </c:pt>
                <c:pt idx="404">
                  <c:v>14.987190300291829</c:v>
                </c:pt>
                <c:pt idx="405">
                  <c:v>14.64982609527349</c:v>
                </c:pt>
                <c:pt idx="406">
                  <c:v>14.303218125125976</c:v>
                </c:pt>
                <c:pt idx="407">
                  <c:v>13.947585092968788</c:v>
                </c:pt>
                <c:pt idx="408">
                  <c:v>13.583151396566162</c:v>
                </c:pt>
                <c:pt idx="409">
                  <c:v>13.210146986736083</c:v>
                </c:pt>
                <c:pt idx="410">
                  <c:v>12.828807222255818</c:v>
                </c:pt>
                <c:pt idx="411">
                  <c:v>12.43937272135488</c:v>
                </c:pt>
                <c:pt idx="412">
                  <c:v>12.042089209889353</c:v>
                </c:pt>
                <c:pt idx="413">
                  <c:v>11.637207366293685</c:v>
                </c:pt>
                <c:pt idx="414">
                  <c:v>11.224982663407083</c:v>
                </c:pt>
                <c:pt idx="415">
                  <c:v>10.805675207275172</c:v>
                </c:pt>
                <c:pt idx="416">
                  <c:v>10.379549573027747</c:v>
                </c:pt>
                <c:pt idx="417">
                  <c:v>9.9468746379370518</c:v>
                </c:pt>
                <c:pt idx="418">
                  <c:v>9.5079234117610412</c:v>
                </c:pt>
                <c:pt idx="419">
                  <c:v>9.0629728644795708</c:v>
                </c:pt>
                <c:pt idx="420">
                  <c:v>8.612303751531428</c:v>
                </c:pt>
                <c:pt idx="421">
                  <c:v>8.1562004366628482</c:v>
                </c:pt>
                <c:pt idx="422">
                  <c:v>7.694950712499554</c:v>
                </c:pt>
                <c:pt idx="423">
                  <c:v>7.228845618954737</c:v>
                </c:pt>
                <c:pt idx="424">
                  <c:v>6.7581792595886174</c:v>
                </c:pt>
                <c:pt idx="425">
                  <c:v>6.2832486160343519</c:v>
                </c:pt>
                <c:pt idx="426">
                  <c:v>5.804353360608431</c:v>
                </c:pt>
                <c:pt idx="427">
                  <c:v>5.321795667222978</c:v>
                </c:pt>
                <c:pt idx="428">
                  <c:v>4.8358800207195864</c:v>
                </c:pt>
                <c:pt idx="429">
                  <c:v>4.3469130247453318</c:v>
                </c:pt>
                <c:pt idx="430">
                  <c:v>3.8552032082913672</c:v>
                </c:pt>
                <c:pt idx="431">
                  <c:v>3.3610608310171903</c:v>
                </c:pt>
                <c:pt idx="432">
                  <c:v>2.8647976874823531</c:v>
                </c:pt>
                <c:pt idx="433">
                  <c:v>2.3667269104102289</c:v>
                </c:pt>
                <c:pt idx="434">
                  <c:v>1.8671627731068607</c:v>
                </c:pt>
                <c:pt idx="435">
                  <c:v>1.3664204911606592</c:v>
                </c:pt>
                <c:pt idx="436">
                  <c:v>0.86481602354717724</c:v>
                </c:pt>
                <c:pt idx="437">
                  <c:v>0.36266587326482441</c:v>
                </c:pt>
                <c:pt idx="438">
                  <c:v>0.13971311237233147</c:v>
                </c:pt>
                <c:pt idx="439">
                  <c:v>0.64200394165955388</c:v>
                </c:pt>
                <c:pt idx="440">
                  <c:v>1.1438896785169654</c:v>
                </c:pt>
                <c:pt idx="441">
                  <c:v>1.6450536424705455</c:v>
                </c:pt>
                <c:pt idx="442">
                  <c:v>2.1451796084712793</c:v>
                </c:pt>
                <c:pt idx="443">
                  <c:v>2.6439520064275057</c:v>
                </c:pt>
                <c:pt idx="444">
                  <c:v>3.1410561203234746</c:v>
                </c:pt>
                <c:pt idx="445">
                  <c:v>3.636178286799344</c:v>
                </c:pt>
                <c:pt idx="446">
                  <c:v>4.1290060930669785</c:v>
                </c:pt>
                <c:pt idx="447">
                  <c:v>4.6192285740363026</c:v>
                </c:pt>
                <c:pt idx="448">
                  <c:v>5.1065364085287133</c:v>
                </c:pt>
                <c:pt idx="449">
                  <c:v>5.5906221144526578</c:v>
                </c:pt>
                <c:pt idx="450">
                  <c:v>6.0711802428193291</c:v>
                </c:pt>
                <c:pt idx="451">
                  <c:v>6.5479075704750089</c:v>
                </c:pt>
                <c:pt idx="452">
                  <c:v>7.0205032914292813</c:v>
                </c:pt>
                <c:pt idx="453">
                  <c:v>7.4886692066580656</c:v>
                </c:pt>
                <c:pt idx="454">
                  <c:v>7.9521099122613608</c:v>
                </c:pt>
                <c:pt idx="455">
                  <c:v>8.4105329858578308</c:v>
                </c:pt>
                <c:pt idx="456">
                  <c:v>8.8636491710975722</c:v>
                </c:pt>
                <c:pt idx="457">
                  <c:v>9.3111725601776865</c:v>
                </c:pt>
                <c:pt idx="458">
                  <c:v>9.7528207742444977</c:v>
                </c:pt>
                <c:pt idx="459">
                  <c:v>10.188315141569543</c:v>
                </c:pt>
                <c:pt idx="460">
                  <c:v>10.617380873385981</c:v>
                </c:pt>
                <c:pt idx="461">
                  <c:v>11.039747237275249</c:v>
                </c:pt>
                <c:pt idx="462">
                  <c:v>11.455147727994213</c:v>
                </c:pt>
                <c:pt idx="463">
                  <c:v>11.863320235634765</c:v>
                </c:pt>
                <c:pt idx="464">
                  <c:v>12.26400721101049</c:v>
                </c:pt>
                <c:pt idx="465">
                  <c:v>12.656955828165129</c:v>
                </c:pt>
                <c:pt idx="466">
                  <c:v>13.041918143901244</c:v>
                </c:pt>
                <c:pt idx="467">
                  <c:v>13.418651254227488</c:v>
                </c:pt>
                <c:pt idx="468">
                  <c:v>13.786917447626683</c:v>
                </c:pt>
                <c:pt idx="469">
                  <c:v>14.146484355047141</c:v>
                </c:pt>
                <c:pt idx="470">
                  <c:v>14.497125096523247</c:v>
                </c:pt>
                <c:pt idx="471">
                  <c:v>14.838618424332523</c:v>
                </c:pt>
                <c:pt idx="472">
                  <c:v>15.17074886259863</c:v>
                </c:pt>
                <c:pt idx="473">
                  <c:v>15.493306843252773</c:v>
                </c:pt>
                <c:pt idx="474">
                  <c:v>15.806088838267046</c:v>
                </c:pt>
                <c:pt idx="475">
                  <c:v>16.108897488076966</c:v>
                </c:pt>
                <c:pt idx="476">
                  <c:v>16.401541726111493</c:v>
                </c:pt>
                <c:pt idx="477">
                  <c:v>16.683836899352539</c:v>
                </c:pt>
                <c:pt idx="478">
                  <c:v>16.955604884847585</c:v>
                </c:pt>
                <c:pt idx="479">
                  <c:v>17.216674202101785</c:v>
                </c:pt>
                <c:pt idx="480">
                  <c:v>17.466880121279111</c:v>
                </c:pt>
                <c:pt idx="481">
                  <c:v>17.706064767143619</c:v>
                </c:pt>
                <c:pt idx="482">
                  <c:v>17.934077218675903</c:v>
                </c:pt>
                <c:pt idx="483">
                  <c:v>18.150773604301296</c:v>
                </c:pt>
                <c:pt idx="484">
                  <c:v>18.356017192670251</c:v>
                </c:pt>
                <c:pt idx="485">
                  <c:v>18.549678478933149</c:v>
                </c:pt>
                <c:pt idx="486">
                  <c:v>18.731635266455481</c:v>
                </c:pt>
                <c:pt idx="487">
                  <c:v>18.901772743921654</c:v>
                </c:pt>
                <c:pt idx="488">
                  <c:v>19.059983557778704</c:v>
                </c:pt>
                <c:pt idx="489">
                  <c:v>19.206167879974448</c:v>
                </c:pt>
                <c:pt idx="490">
                  <c:v>19.34023347094703</c:v>
                </c:pt>
                <c:pt idx="491">
                  <c:v>19.462095737826445</c:v>
                </c:pt>
                <c:pt idx="492">
                  <c:v>19.571677787810959</c:v>
                </c:pt>
                <c:pt idx="493">
                  <c:v>19.668910476685074</c:v>
                </c:pt>
                <c:pt idx="494">
                  <c:v>19.753732452448247</c:v>
                </c:pt>
                <c:pt idx="495">
                  <c:v>19.82609019402679</c:v>
                </c:pt>
                <c:pt idx="496">
                  <c:v>19.885938045044718</c:v>
                </c:pt>
                <c:pt idx="497">
                  <c:v>19.933238242632033</c:v>
                </c:pt>
                <c:pt idx="498">
                  <c:v>19.967960941252397</c:v>
                </c:pt>
                <c:pt idx="499">
                  <c:v>19.990084231535103</c:v>
                </c:pt>
                <c:pt idx="500">
                  <c:v>19.999594154099483</c:v>
                </c:pt>
                <c:pt idx="501">
                  <c:v>19.996484708362996</c:v>
                </c:pt>
                <c:pt idx="502">
                  <c:v>19.980757856327507</c:v>
                </c:pt>
                <c:pt idx="503">
                  <c:v>19.952423521341291</c:v>
                </c:pt>
                <c:pt idx="504">
                  <c:v>19.911499581837575</c:v>
                </c:pt>
                <c:pt idx="505">
                  <c:v>19.858011860053594</c:v>
                </c:pt>
                <c:pt idx="506">
                  <c:v>19.791994105737256</c:v>
                </c:pt>
                <c:pt idx="507">
                  <c:v>19.713487974851649</c:v>
                </c:pt>
                <c:pt idx="508">
                  <c:v>19.622543003290964</c:v>
                </c:pt>
                <c:pt idx="509">
                  <c:v>19.519216575624206</c:v>
                </c:pt>
                <c:pt idx="510">
                  <c:v>19.40357388888668</c:v>
                </c:pt>
                <c:pt idx="511">
                  <c:v>19.27568791144185</c:v>
                </c:pt>
                <c:pt idx="512">
                  <c:v>19.135639336939658</c:v>
                </c:pt>
                <c:pt idx="513">
                  <c:v>18.98351653340039</c:v>
                </c:pt>
                <c:pt idx="514">
                  <c:v>18.819415487456059</c:v>
                </c:pt>
                <c:pt idx="515">
                  <c:v>18.643439743784707</c:v>
                </c:pt>
                <c:pt idx="516">
                  <c:v>18.455700339775596</c:v>
                </c:pt>
                <c:pt idx="517">
                  <c:v>18.256315735466739</c:v>
                </c:pt>
                <c:pt idx="518">
                  <c:v>18.045411738798855</c:v>
                </c:pt>
                <c:pt idx="519">
                  <c:v>17.823121426232845</c:v>
                </c:pt>
                <c:pt idx="520">
                  <c:v>17.589585058781154</c:v>
                </c:pt>
                <c:pt idx="521">
                  <c:v>17.34494999350559</c:v>
                </c:pt>
                <c:pt idx="522">
                  <c:v>17.089370590537914</c:v>
                </c:pt>
                <c:pt idx="523">
                  <c:v>16.823008115681343</c:v>
                </c:pt>
                <c:pt idx="524">
                  <c:v>16.546030638655026</c:v>
                </c:pt>
                <c:pt idx="525">
                  <c:v>16.258612927045043</c:v>
                </c:pt>
                <c:pt idx="526">
                  <c:v>15.960936336029473</c:v>
                </c:pt>
                <c:pt idx="527">
                  <c:v>15.653188693946635</c:v>
                </c:pt>
                <c:pt idx="528">
                  <c:v>15.335564183778866</c:v>
                </c:pt>
                <c:pt idx="529">
                  <c:v>15.008263220626848</c:v>
                </c:pt>
                <c:pt idx="530">
                  <c:v>14.671492325251279</c:v>
                </c:pt>
                <c:pt idx="531">
                  <c:v>14.32546399376233</c:v>
                </c:pt>
                <c:pt idx="532">
                  <c:v>13.970396563538392</c:v>
                </c:pt>
                <c:pt idx="533">
                  <c:v>13.606514075459508</c:v>
                </c:pt>
                <c:pt idx="534">
                  <c:v>13.234046132541561</c:v>
                </c:pt>
                <c:pt idx="535">
                  <c:v>12.853227755061273</c:v>
                </c:pt>
                <c:pt idx="536">
                  <c:v>12.46429923226275</c:v>
                </c:pt>
                <c:pt idx="537">
                  <c:v>12.067505970739397</c:v>
                </c:pt>
                <c:pt idx="538">
                  <c:v>11.663098339587158</c:v>
                </c:pt>
                <c:pt idx="539">
                  <c:v>11.251331512426093</c:v>
                </c:pt>
                <c:pt idx="540">
                  <c:v>10.832465306390844</c:v>
                </c:pt>
                <c:pt idx="541">
                  <c:v>10.40676401819068</c:v>
                </c:pt>
                <c:pt idx="542">
                  <c:v>9.9744962573434268</c:v>
                </c:pt>
                <c:pt idx="543">
                  <c:v>9.5359347766878386</c:v>
                </c:pt>
                <c:pt idx="544">
                  <c:v>9.0913563002815625</c:v>
                </c:pt>
                <c:pt idx="545">
                  <c:v>8.6410413487936939</c:v>
                </c:pt>
                <c:pt idx="546">
                  <c:v>8.1852740625012341</c:v>
                </c:pt>
                <c:pt idx="547">
                  <c:v>7.7243420220021815</c:v>
                </c:pt>
                <c:pt idx="548">
                  <c:v>7.2585360667573076</c:v>
                </c:pt>
                <c:pt idx="549">
                  <c:v>6.7881501115761802</c:v>
                </c:pt>
                <c:pt idx="550">
                  <c:v>6.3134809611621829</c:v>
                </c:pt>
                <c:pt idx="551">
                  <c:v>5.8348281228345451</c:v>
                </c:pt>
                <c:pt idx="552">
                  <c:v>5.3524936175447548</c:v>
                </c:pt>
                <c:pt idx="553">
                  <c:v>4.8667817893069047</c:v>
                </c:pt>
                <c:pt idx="554">
                  <c:v>4.3779991131625806</c:v>
                </c:pt>
                <c:pt idx="555">
                  <c:v>3.8864540018005767</c:v>
                </c:pt>
                <c:pt idx="556">
                  <c:v>3.3924566109545751</c:v>
                </c:pt>
                <c:pt idx="557">
                  <c:v>2.8963186437004138</c:v>
                </c:pt>
                <c:pt idx="558">
                  <c:v>2.3983531537775833</c:v>
                </c:pt>
                <c:pt idx="559">
                  <c:v>1.8988743480579142</c:v>
                </c:pt>
                <c:pt idx="560">
                  <c:v>1.398197388287189</c:v>
                </c:pt>
                <c:pt idx="561">
                  <c:v>0.89663819222389529</c:v>
                </c:pt>
                <c:pt idx="562">
                  <c:v>0.39451323430094493</c:v>
                </c:pt>
                <c:pt idx="563">
                  <c:v>0.10786065406350039</c:v>
                </c:pt>
                <c:pt idx="564">
                  <c:v>0.6101664843809872</c:v>
                </c:pt>
                <c:pt idx="565">
                  <c:v>1.1120873111062699</c:v>
                </c:pt>
                <c:pt idx="566">
                  <c:v>1.61330643162428</c:v>
                </c:pt>
                <c:pt idx="567">
                  <c:v>2.1135075860832817</c:v>
                </c:pt>
                <c:pt idx="568">
                  <c:v>2.6123751569490037</c:v>
                </c:pt>
                <c:pt idx="569">
                  <c:v>3.1095943681534828</c:v>
                </c:pt>
                <c:pt idx="570">
                  <c:v>3.6048514837126016</c:v>
                </c:pt>
                <c:pt idx="571">
                  <c:v>4.0978340056878872</c:v>
                </c:pt>
                <c:pt idx="572">
                  <c:v>4.5882308713665596</c:v>
                </c:pt>
                <c:pt idx="573">
                  <c:v>5.0757326495365387</c:v>
                </c:pt>
                <c:pt idx="574">
                  <c:v>5.5600317357314513</c:v>
                </c:pt>
                <c:pt idx="575">
                  <c:v>6.0408225463235503</c:v>
                </c:pt>
                <c:pt idx="576">
                  <c:v>6.5178017113410025</c:v>
                </c:pt>
                <c:pt idx="577">
                  <c:v>6.9906682658887451</c:v>
                </c:pt>
                <c:pt idx="578">
                  <c:v>7.4591238400517863</c:v>
                </c:pt>
                <c:pt idx="579">
                  <c:v>7.9228728471607797</c:v>
                </c:pt>
                <c:pt idx="580">
                  <c:v>8.3816226703019279</c:v>
                </c:pt>
                <c:pt idx="581">
                  <c:v>8.8350838469524984</c:v>
                </c:pt>
                <c:pt idx="582">
                  <c:v>9.282970251626498</c:v>
                </c:pt>
                <c:pt idx="583">
                  <c:v>9.724999276414227</c:v>
                </c:pt>
                <c:pt idx="584">
                  <c:v>10.160892009302804</c:v>
                </c:pt>
                <c:pt idx="585">
                  <c:v>10.590373410164206</c:v>
                </c:pt>
                <c:pt idx="586">
                  <c:v>11.013172484300506</c:v>
                </c:pt>
                <c:pt idx="587">
                  <c:v>11.429022453436531</c:v>
                </c:pt>
                <c:pt idx="588">
                  <c:v>11.837660924051734</c:v>
                </c:pt>
                <c:pt idx="589">
                  <c:v>12.238830052945813</c:v>
                </c:pt>
                <c:pt idx="590">
                  <c:v>12.632276709932697</c:v>
                </c:pt>
                <c:pt idx="591">
                  <c:v>13.017752637561163</c:v>
                </c:pt>
                <c:pt idx="592">
                  <c:v>13.395014607760436</c:v>
                </c:pt>
                <c:pt idx="593">
                  <c:v>13.763824575312613</c:v>
                </c:pt>
                <c:pt idx="594">
                  <c:v>14.123949828054801</c:v>
                </c:pt>
                <c:pt idx="595">
                  <c:v>14.475163133715952</c:v>
                </c:pt>
                <c:pt idx="596">
                  <c:v>14.817242883296339</c:v>
                </c:pt>
                <c:pt idx="597">
                  <c:v>15.1499732308985</c:v>
                </c:pt>
                <c:pt idx="598">
                  <c:v>15.473144229922113</c:v>
                </c:pt>
                <c:pt idx="599">
                  <c:v>15.786551965536196</c:v>
                </c:pt>
                <c:pt idx="600">
                  <c:v>16.089998683345698</c:v>
                </c:pt>
                <c:pt idx="601">
                  <c:v>16.383292914170656</c:v>
                </c:pt>
                <c:pt idx="602">
                  <c:v>16.666249594859742</c:v>
                </c:pt>
                <c:pt idx="603">
                  <c:v>16.938690185061652</c:v>
                </c:pt>
                <c:pt idx="604">
                  <c:v>17.200442779880611</c:v>
                </c:pt>
                <c:pt idx="605">
                  <c:v>17.451342218345278</c:v>
                </c:pt>
                <c:pt idx="606">
                  <c:v>17.691230187622061</c:v>
                </c:pt>
                <c:pt idx="607">
                  <c:v>17.919955322907693</c:v>
                </c:pt>
                <c:pt idx="608">
                  <c:v>18.137373302937458</c:v>
                </c:pt>
                <c:pt idx="609">
                  <c:v>18.343346941049241</c:v>
                </c:pt>
                <c:pt idx="610">
                  <c:v>18.537746271745799</c:v>
                </c:pt>
                <c:pt idx="611">
                  <c:v>18.720448632700428</c:v>
                </c:pt>
                <c:pt idx="612">
                  <c:v>18.891338742154701</c:v>
                </c:pt>
                <c:pt idx="613">
                  <c:v>19.050308771659008</c:v>
                </c:pt>
                <c:pt idx="614">
                  <c:v>19.197258414110348</c:v>
                </c:pt>
                <c:pt idx="615">
                  <c:v>19.332094947044162</c:v>
                </c:pt>
                <c:pt idx="616">
                  <c:v>19.454733291140538</c:v>
                </c:pt>
                <c:pt idx="617">
                  <c:v>19.5650960639076</c:v>
                </c:pt>
                <c:pt idx="618">
                  <c:v>19.663113628508441</c:v>
                </c:pt>
                <c:pt idx="619">
                  <c:v>19.748724137700659</c:v>
                </c:pt>
                <c:pt idx="620">
                  <c:v>19.821873572860799</c:v>
                </c:pt>
                <c:pt idx="621">
                  <c:v>19.882515778069084</c:v>
                </c:pt>
                <c:pt idx="622">
                  <c:v>19.930612489232946</c:v>
                </c:pt>
                <c:pt idx="623">
                  <c:v>19.966133358230937</c:v>
                </c:pt>
                <c:pt idx="624">
                  <c:v>19.989055972061838</c:v>
                </c:pt>
                <c:pt idx="625">
                  <c:v>19.999365866986825</c:v>
                </c:pt>
                <c:pt idx="626">
                  <c:v>19.997056537655826</c:v>
                </c:pt>
                <c:pt idx="627">
                  <c:v>19.982129441212283</c:v>
                </c:pt>
                <c:pt idx="628">
                  <c:v>19.954593996373706</c:v>
                </c:pt>
                <c:pt idx="629">
                  <c:v>19.914467577488644</c:v>
                </c:pt>
                <c:pt idx="630">
                  <c:v>19.861775503573813</c:v>
                </c:pt>
                <c:pt idx="631">
                  <c:v>19.796551022338242</c:v>
                </c:pt>
                <c:pt idx="632">
                  <c:v>19.718835289204613</c:v>
                </c:pt>
                <c:pt idx="633">
                  <c:v>19.628677341340964</c:v>
                </c:pt>
                <c:pt idx="634">
                  <c:v>19.526134066719159</c:v>
                </c:pt>
                <c:pt idx="635">
                  <c:v>19.411270168219612</c:v>
                </c:pt>
                <c:pt idx="636">
                  <c:v>19.284158122805049</c:v>
                </c:pt>
                <c:pt idx="637">
                  <c:v>19.144878135788829</c:v>
                </c:pt>
                <c:pt idx="638">
                  <c:v>18.993518090226967</c:v>
                </c:pt>
                <c:pt idx="639">
                  <c:v>18.830173491465548</c:v>
                </c:pt>
                <c:pt idx="640">
                  <c:v>18.654947406878598</c:v>
                </c:pt>
                <c:pt idx="641">
                  <c:v>18.467950400834628</c:v>
                </c:pt>
                <c:pt idx="642">
                  <c:v>18.269300464932435</c:v>
                </c:pt>
                <c:pt idx="643">
                  <c:v>18.0591229435508</c:v>
                </c:pt>
                <c:pt idx="644">
                  <c:v>17.837550454758365</c:v>
                </c:pt>
                <c:pt idx="645">
                  <c:v>17.604722806634193</c:v>
                </c:pt>
                <c:pt idx="646">
                  <c:v>17.360786909051605</c:v>
                </c:pt>
                <c:pt idx="647">
                  <c:v>17.105896680980607</c:v>
                </c:pt>
                <c:pt idx="648">
                  <c:v>16.840212953368045</c:v>
                </c:pt>
                <c:pt idx="649">
                  <c:v>16.563903367656224</c:v>
                </c:pt>
                <c:pt idx="650">
                  <c:v>16.277142270004457</c:v>
                </c:pt>
                <c:pt idx="651">
                  <c:v>15.980110601279701</c:v>
                </c:pt>
                <c:pt idx="652">
                  <c:v>15.672995782886355</c:v>
                </c:pt>
                <c:pt idx="653">
                  <c:v>15.355991598507011</c:v>
                </c:pt>
                <c:pt idx="654">
                  <c:v>15.029298071828354</c:v>
                </c:pt>
                <c:pt idx="655">
                  <c:v>14.693121340330114</c:v>
                </c:pt>
                <c:pt idx="656">
                  <c:v>14.34767352521612</c:v>
                </c:pt>
                <c:pt idx="657">
                  <c:v>13.993172597569982</c:v>
                </c:pt>
                <c:pt idx="658">
                  <c:v>13.629842240819155</c:v>
                </c:pt>
                <c:pt idx="659">
                  <c:v>13.257911709595072</c:v>
                </c:pt>
                <c:pt idx="660">
                  <c:v>12.877615685077693</c:v>
                </c:pt>
                <c:pt idx="661">
                  <c:v>12.489194126916294</c:v>
                </c:pt>
                <c:pt idx="662">
                  <c:v>12.092892121819117</c:v>
                </c:pt>
                <c:pt idx="663">
                  <c:v>11.688959728908415</c:v>
                </c:pt>
                <c:pt idx="664">
                  <c:v>11.277651821938008</c:v>
                </c:pt>
                <c:pt idx="665">
                  <c:v>10.859227928472407</c:v>
                </c:pt>
                <c:pt idx="666">
                  <c:v>10.433952066130017</c:v>
                </c:pt>
                <c:pt idx="667">
                  <c:v>10.002092575992844</c:v>
                </c:pt>
                <c:pt idx="668">
                  <c:v>9.5639219532885829</c:v>
                </c:pt>
                <c:pt idx="669">
                  <c:v>9.1197166754508583</c:v>
                </c:pt>
                <c:pt idx="670">
                  <c:v>8.6697570276673446</c:v>
                </c:pt>
                <c:pt idx="671">
                  <c:v>8.214326926025274</c:v>
                </c:pt>
                <c:pt idx="672">
                  <c:v>7.7537137383653354</c:v>
                </c:pt>
                <c:pt idx="673">
                  <c:v>7.2882081029582109</c:v>
                </c:pt>
                <c:pt idx="674">
                  <c:v>6.8181037451171589</c:v>
                </c:pt>
                <c:pt idx="675">
                  <c:v>6.3436972918631289</c:v>
                </c:pt>
                <c:pt idx="676">
                  <c:v>5.8652880847582765</c:v>
                </c:pt>
                <c:pt idx="677">
                  <c:v>5.3831779910273321</c:v>
                </c:pt>
                <c:pt idx="678">
                  <c:v>4.8976712130849061</c:v>
                </c:pt>
                <c:pt idx="679">
                  <c:v>4.4090740965897659</c:v>
                </c:pt>
                <c:pt idx="680">
                  <c:v>3.9176949371460563</c:v>
                </c:pt>
                <c:pt idx="681">
                  <c:v>3.4238437857747743</c:v>
                </c:pt>
                <c:pt idx="682">
                  <c:v>2.927832253277606</c:v>
                </c:pt>
                <c:pt idx="683">
                  <c:v>2.4299733136159438</c:v>
                </c:pt>
                <c:pt idx="684">
                  <c:v>1.9305811064304761</c:v>
                </c:pt>
                <c:pt idx="685">
                  <c:v>1.4299707388248302</c:v>
                </c:pt>
                <c:pt idx="686">
                  <c:v>0.92845808653919359</c:v>
                </c:pt>
                <c:pt idx="687">
                  <c:v>0.42635959463822964</c:v>
                </c:pt>
                <c:pt idx="688">
                  <c:v>7.6007922159605348E-2</c:v>
                </c:pt>
                <c:pt idx="689">
                  <c:v>0.57832747938598383</c:v>
                </c:pt>
                <c:pt idx="690">
                  <c:v>1.0802821228343802</c:v>
                </c:pt>
                <c:pt idx="691">
                  <c:v>1.5815551285519385</c:v>
                </c:pt>
                <c:pt idx="692">
                  <c:v>2.0818302026864797</c:v>
                </c:pt>
                <c:pt idx="693">
                  <c:v>2.5807916810617</c:v>
                </c:pt>
                <c:pt idx="694">
                  <c:v>3.0781247283557605</c:v>
                </c:pt>
                <c:pt idx="695">
                  <c:v>3.5735155367561808</c:v>
                </c:pt>
                <c:pt idx="696">
                  <c:v>4.0666515239668151</c:v>
                </c:pt>
                <c:pt idx="697">
                  <c:v>4.557221530441133</c:v>
                </c:pt>
                <c:pt idx="698">
                  <c:v>5.0449160157184636</c:v>
                </c:pt>
                <c:pt idx="699">
                  <c:v>5.5294272537380067</c:v>
                </c:pt>
                <c:pt idx="700">
                  <c:v>6.0104495270079923</c:v>
                </c:pt>
                <c:pt idx="701">
                  <c:v>6.4876793195080875</c:v>
                </c:pt>
                <c:pt idx="702">
                  <c:v>6.9608155082020282</c:v>
                </c:pt>
                <c:pt idx="703">
                  <c:v>7.4295595530407406</c:v>
                </c:pt>
                <c:pt idx="704">
                  <c:v>7.8936156853352308</c:v>
                </c:pt>
                <c:pt idx="705">
                  <c:v>8.3526910943814805</c:v>
                </c:pt>
                <c:pt idx="706">
                  <c:v>8.8064961122182979</c:v>
                </c:pt>
                <c:pt idx="707">
                  <c:v>9.2547443964021596</c:v>
                </c:pt>
                <c:pt idx="708">
                  <c:v>9.6971531106843223</c:v>
                </c:pt>
                <c:pt idx="709">
                  <c:v>10.133443103474907</c:v>
                </c:pt>
                <c:pt idx="710">
                  <c:v>10.563339083982438</c:v>
                </c:pt>
                <c:pt idx="711">
                  <c:v>10.98656979591693</c:v>
                </c:pt>
                <c:pt idx="712">
                  <c:v>11.402868188647867</c:v>
                </c:pt>
                <c:pt idx="713">
                  <c:v>11.811971585707889</c:v>
                </c:pt>
                <c:pt idx="714">
                  <c:v>12.213621850536848</c:v>
                </c:pt>
                <c:pt idx="715">
                  <c:v>12.607565549360869</c:v>
                </c:pt>
                <c:pt idx="716">
                  <c:v>12.993554111104672</c:v>
                </c:pt>
                <c:pt idx="717">
                  <c:v>13.371343984235056</c:v>
                </c:pt>
                <c:pt idx="718">
                  <c:v>13.740696790437211</c:v>
                </c:pt>
                <c:pt idx="719">
                  <c:v>14.101379475027249</c:v>
                </c:pt>
                <c:pt idx="720">
                  <c:v>14.453164454005146</c:v>
                </c:pt>
                <c:pt idx="721">
                  <c:v>14.795829757656046</c:v>
                </c:pt>
                <c:pt idx="722">
                  <c:v>15.129159170608814</c:v>
                </c:pt>
                <c:pt idx="723">
                  <c:v>15.452942368264154</c:v>
                </c:pt>
                <c:pt idx="724">
                  <c:v>15.766975049505326</c:v>
                </c:pt>
                <c:pt idx="725">
                  <c:v>16.071059065608196</c:v>
                </c:pt>
                <c:pt idx="726">
                  <c:v>16.365002545269622</c:v>
                </c:pt>
                <c:pt idx="727">
                  <c:v>16.648620015674453</c:v>
                </c:pt>
                <c:pt idx="728">
                  <c:v>16.921732519525502</c:v>
                </c:pt>
                <c:pt idx="729">
                  <c:v>17.184167727962055</c:v>
                </c:pt>
                <c:pt idx="730">
                  <c:v>17.435760049296402</c:v>
                </c:pt>
                <c:pt idx="731">
                  <c:v>17.676350733498904</c:v>
                </c:pt>
                <c:pt idx="732">
                  <c:v>17.905787972366376</c:v>
                </c:pt>
                <c:pt idx="733">
                  <c:v>18.123926995310061</c:v>
                </c:pt>
                <c:pt idx="734">
                  <c:v>18.330630160703368</c:v>
                </c:pt>
                <c:pt idx="735">
                  <c:v>18.525767042731029</c:v>
                </c:pt>
                <c:pt idx="736">
                  <c:v>18.709214513685271</c:v>
                </c:pt>
                <c:pt idx="737">
                  <c:v>18.880856821657272</c:v>
                </c:pt>
                <c:pt idx="738">
                  <c:v>19.040585663574284</c:v>
                </c:pt>
                <c:pt idx="739">
                  <c:v>19.188300253536934</c:v>
                </c:pt>
                <c:pt idx="740">
                  <c:v>19.323907386413133</c:v>
                </c:pt>
                <c:pt idx="741">
                  <c:v>19.447321496648872</c:v>
                </c:pt>
                <c:pt idx="742">
                  <c:v>19.558464712258441</c:v>
                </c:pt>
                <c:pt idx="743">
                  <c:v>19.657266903960124</c:v>
                </c:pt>
                <c:pt idx="744">
                  <c:v>19.743665729426574</c:v>
                </c:pt>
                <c:pt idx="745">
                  <c:v>19.817606672621569</c:v>
                </c:pt>
                <c:pt idx="746">
                  <c:v>19.879043078198634</c:v>
                </c:pt>
                <c:pt idx="747">
                  <c:v>19.927936180939664</c:v>
                </c:pt>
                <c:pt idx="748">
                  <c:v>19.964255130215097</c:v>
                </c:pt>
                <c:pt idx="749">
                  <c:v>19.987977009450038</c:v>
                </c:pt>
                <c:pt idx="750">
                  <c:v>19.999086850584217</c:v>
                </c:pt>
                <c:pt idx="751">
                  <c:v>19.997577643516529</c:v>
                </c:pt>
                <c:pt idx="752">
                  <c:v>19.983450340528279</c:v>
                </c:pt>
                <c:pt idx="753">
                  <c:v>19.956713855682334</c:v>
                </c:pt>
                <c:pt idx="754">
                  <c:v>19.917385059198505</c:v>
                </c:pt>
                <c:pt idx="755">
                  <c:v>19.865488766808738</c:v>
                </c:pt>
                <c:pt idx="756">
                  <c:v>19.801057724098872</c:v>
                </c:pt>
                <c:pt idx="757">
                  <c:v>19.724132585846768</c:v>
                </c:pt>
                <c:pt idx="758">
                  <c:v>19.634761890369965</c:v>
                </c:pt>
                <c:pt idx="759">
                  <c:v>19.533002028898842</c:v>
                </c:pt>
                <c:pt idx="760">
                  <c:v>19.41891720999482</c:v>
                </c:pt>
                <c:pt idx="761">
                  <c:v>19.292579419036045</c:v>
                </c:pt>
                <c:pt idx="762">
                  <c:v>19.154068372795866</c:v>
                </c:pt>
                <c:pt idx="763">
                  <c:v>19.003471469143097</c:v>
                </c:pt>
                <c:pt idx="764">
                  <c:v>18.840883731895566</c:v>
                </c:pt>
                <c:pt idx="765">
                  <c:v>18.666407750861982</c:v>
                </c:pt>
                <c:pt idx="766">
                  <c:v>18.480153617109547</c:v>
                </c:pt>
                <c:pt idx="767">
                  <c:v>18.28223885349863</c:v>
                </c:pt>
                <c:pt idx="768">
                  <c:v>18.072788340528021</c:v>
                </c:pt>
                <c:pt idx="769">
                  <c:v>17.851934237537797</c:v>
                </c:pt>
                <c:pt idx="770">
                  <c:v>17.619815899319082</c:v>
                </c:pt>
                <c:pt idx="771">
                  <c:v>17.376579788183854</c:v>
                </c:pt>
                <c:pt idx="772">
                  <c:v>17.122379381550125</c:v>
                </c:pt>
                <c:pt idx="773">
                  <c:v>16.857375075100332</c:v>
                </c:pt>
                <c:pt idx="774">
                  <c:v>16.581734081574826</c:v>
                </c:pt>
                <c:pt idx="775">
                  <c:v>16.295630325263698</c:v>
                </c:pt>
                <c:pt idx="776">
                  <c:v>15.999244332263963</c:v>
                </c:pt>
                <c:pt idx="777">
                  <c:v>15.692763116570779</c:v>
                </c:pt>
                <c:pt idx="778">
                  <c:v>15.37638006207521</c:v>
                </c:pt>
                <c:pt idx="779">
                  <c:v>15.050294800542767</c:v>
                </c:pt>
                <c:pt idx="780">
                  <c:v>14.714713085649265</c:v>
                </c:pt>
                <c:pt idx="781">
                  <c:v>14.369846663154274</c:v>
                </c:pt>
                <c:pt idx="782">
                  <c:v>14.015913137293431</c:v>
                </c:pt>
                <c:pt idx="783">
                  <c:v>13.653135833474469</c:v>
                </c:pt>
                <c:pt idx="784">
                  <c:v>13.281743657362764</c:v>
                </c:pt>
                <c:pt idx="785">
                  <c:v>12.901970950446357</c:v>
                </c:pt>
                <c:pt idx="786">
                  <c:v>12.514057342170792</c:v>
                </c:pt>
                <c:pt idx="787">
                  <c:v>12.11824759873763</c:v>
                </c:pt>
                <c:pt idx="788">
                  <c:v>11.714791468661261</c:v>
                </c:pt>
                <c:pt idx="789">
                  <c:v>11.303943525182435</c:v>
                </c:pt>
                <c:pt idx="790">
                  <c:v>10.885963005637507</c:v>
                </c:pt>
                <c:pt idx="791">
                  <c:v>10.461113647884204</c:v>
                </c:pt>
                <c:pt idx="792">
                  <c:v>10.029663523888216</c:v>
                </c:pt>
                <c:pt idx="793">
                  <c:v>9.5918848705746989</c:v>
                </c:pt>
                <c:pt idx="794">
                  <c:v>9.1480539180521401</c:v>
                </c:pt>
                <c:pt idx="795">
                  <c:v>8.6984507153159747</c:v>
                </c:pt>
                <c:pt idx="796">
                  <c:v>8.2433589535431135</c:v>
                </c:pt>
                <c:pt idx="797">
                  <c:v>7.783065787088332</c:v>
                </c:pt>
                <c:pt idx="798">
                  <c:v>7.3178616522948765</c:v>
                </c:pt>
                <c:pt idx="799">
                  <c:v>6.8480400842348494</c:v>
                </c:pt>
                <c:pt idx="800">
                  <c:v>6.3738975314939594</c:v>
                </c:pt>
                <c:pt idx="801">
                  <c:v>5.8957331691182953</c:v>
                </c:pt>
                <c:pt idx="802">
                  <c:v>5.4138487098400931</c:v>
                </c:pt>
                <c:pt idx="803">
                  <c:v>4.9285482137029302</c:v>
                </c:pt>
                <c:pt idx="804">
                  <c:v>4.4401378962054245</c:v>
                </c:pt>
                <c:pt idx="805">
                  <c:v>3.9489259350852661</c:v>
                </c:pt>
                <c:pt idx="806">
                  <c:v>3.4552222758644531</c:v>
                </c:pt>
                <c:pt idx="807">
                  <c:v>2.9593384362796828</c:v>
                </c:pt>
                <c:pt idx="808">
                  <c:v>2.4615873097207284</c:v>
                </c:pt>
                <c:pt idx="809">
                  <c:v>1.9622829678001661</c:v>
                </c:pt>
                <c:pt idx="810">
                  <c:v>1.4617404621803616</c:v>
                </c:pt>
                <c:pt idx="811">
                  <c:v>0.96027562578165171</c:v>
                </c:pt>
                <c:pt idx="812">
                  <c:v>0.45820487349798489</c:v>
                </c:pt>
                <c:pt idx="813">
                  <c:v>4.415499745535921E-2</c:v>
                </c:pt>
                <c:pt idx="814">
                  <c:v>0.54648700743465073</c:v>
                </c:pt>
                <c:pt idx="815">
                  <c:v>1.0484741943756977</c:v>
                </c:pt>
                <c:pt idx="816">
                  <c:v>1.5497998137913824</c:v>
                </c:pt>
                <c:pt idx="817">
                  <c:v>2.0501475386312</c:v>
                </c:pt>
                <c:pt idx="818">
                  <c:v>2.5492016588778279</c:v>
                </c:pt>
                <c:pt idx="819">
                  <c:v>3.046647280753934</c:v>
                </c:pt>
                <c:pt idx="820">
                  <c:v>3.5421705254146625</c:v>
                </c:pt>
                <c:pt idx="821">
                  <c:v>4.0354587269990052</c:v>
                </c:pt>
                <c:pt idx="822">
                  <c:v>4.5262006299162252</c:v>
                </c:pt>
                <c:pt idx="823">
                  <c:v>5.0140865852420218</c:v>
                </c:pt>
                <c:pt idx="824">
                  <c:v>5.498808746101588</c:v>
                </c:pt>
                <c:pt idx="825">
                  <c:v>5.9800612619150089</c:v>
                </c:pt>
                <c:pt idx="826">
                  <c:v>6.4575404713830258</c:v>
                </c:pt>
                <c:pt idx="827">
                  <c:v>6.9309450940920216</c:v>
                </c:pt>
                <c:pt idx="828">
                  <c:v>7.3999764206160314</c:v>
                </c:pt>
                <c:pt idx="829">
                  <c:v>7.8643385009969142</c:v>
                </c:pt>
                <c:pt idx="830">
                  <c:v>8.3237383314829572</c:v>
                </c:pt>
                <c:pt idx="831">
                  <c:v>8.7778860394091289</c:v>
                </c:pt>
                <c:pt idx="832">
                  <c:v>9.2264950661010978</c:v>
                </c:pt>
                <c:pt idx="833">
                  <c:v>9.6692823476881742</c:v>
                </c:pt>
                <c:pt idx="834">
                  <c:v>10.105968493711684</c:v>
                </c:pt>
                <c:pt idx="835">
                  <c:v>10.536277963414845</c:v>
                </c:pt>
                <c:pt idx="836">
                  <c:v>10.95993923960393</c:v>
                </c:pt>
                <c:pt idx="837">
                  <c:v>11.376684999970289</c:v>
                </c:pt>
                <c:pt idx="838">
                  <c:v>11.786252285766048</c:v>
                </c:pt>
                <c:pt idx="839">
                  <c:v>12.188382667725914</c:v>
                </c:pt>
                <c:pt idx="840">
                  <c:v>12.582822409131298</c:v>
                </c:pt>
                <c:pt idx="841">
                  <c:v>12.969322625913192</c:v>
                </c:pt>
                <c:pt idx="842">
                  <c:v>13.347639443693682</c:v>
                </c:pt>
                <c:pt idx="843">
                  <c:v>13.717534151665935</c:v>
                </c:pt>
                <c:pt idx="844">
                  <c:v>14.078773353216071</c:v>
                </c:pt>
                <c:pt idx="845">
                  <c:v>14.431129113192362</c:v>
                </c:pt>
                <c:pt idx="846">
                  <c:v>14.774379101727821</c:v>
                </c:pt>
                <c:pt idx="847">
                  <c:v>15.108306734526272</c:v>
                </c:pt>
                <c:pt idx="848">
                  <c:v>15.432701309522782</c:v>
                </c:pt>
                <c:pt idx="849">
                  <c:v>15.747358139833009</c:v>
                </c:pt>
                <c:pt idx="850">
                  <c:v>16.052078682906597</c:v>
                </c:pt>
                <c:pt idx="851">
                  <c:v>16.34667066580371</c:v>
                </c:pt>
                <c:pt idx="852">
                  <c:v>16.630948206515889</c:v>
                </c:pt>
                <c:pt idx="853">
                  <c:v>16.904731931253931</c:v>
                </c:pt>
                <c:pt idx="854">
                  <c:v>17.167849087629467</c:v>
                </c:pt>
                <c:pt idx="855">
                  <c:v>17.420133653658326</c:v>
                </c:pt>
                <c:pt idx="856">
                  <c:v>17.661426442517513</c:v>
                </c:pt>
                <c:pt idx="857">
                  <c:v>17.891575202988957</c:v>
                </c:pt>
                <c:pt idx="858">
                  <c:v>18.110434715527227</c:v>
                </c:pt>
                <c:pt idx="859">
                  <c:v>18.317866883890225</c:v>
                </c:pt>
                <c:pt idx="860">
                  <c:v>18.513740822275523</c:v>
                </c:pt>
                <c:pt idx="861">
                  <c:v>18.697932937906696</c:v>
                </c:pt>
                <c:pt idx="862">
                  <c:v>18.870327009018038</c:v>
                </c:pt>
                <c:pt idx="863">
                  <c:v>19.030814258188407</c:v>
                </c:pt>
                <c:pt idx="864">
                  <c:v>19.179293420977682</c:v>
                </c:pt>
                <c:pt idx="865">
                  <c:v>19.315670809822727</c:v>
                </c:pt>
                <c:pt idx="866">
                  <c:v>19.439860373152435</c:v>
                </c:pt>
                <c:pt idx="867">
                  <c:v>19.551783749684759</c:v>
                </c:pt>
                <c:pt idx="868">
                  <c:v>19.651370317871137</c:v>
                </c:pt>
                <c:pt idx="869">
                  <c:v>19.738557240457343</c:v>
                </c:pt>
                <c:pt idx="870">
                  <c:v>19.813289504132687</c:v>
                </c:pt>
                <c:pt idx="871">
                  <c:v>19.875519954242332</c:v>
                </c:pt>
                <c:pt idx="872">
                  <c:v>19.925209324541008</c:v>
                </c:pt>
                <c:pt idx="873">
                  <c:v>19.962326261969256</c:v>
                </c:pt>
                <c:pt idx="874">
                  <c:v>19.986847346436651</c:v>
                </c:pt>
                <c:pt idx="875">
                  <c:v>19.998757105599424</c:v>
                </c:pt>
                <c:pt idx="876">
                  <c:v>19.998048024623223</c:v>
                </c:pt>
                <c:pt idx="877">
                  <c:v>19.98472055092482</c:v>
                </c:pt>
                <c:pt idx="878">
                  <c:v>19.958783093889821</c:v>
                </c:pt>
                <c:pt idx="879">
                  <c:v>19.92025201956648</c:v>
                </c:pt>
                <c:pt idx="880">
                  <c:v>19.869151640339059</c:v>
                </c:pt>
                <c:pt idx="881">
                  <c:v>19.80551419958713</c:v>
                </c:pt>
                <c:pt idx="882">
                  <c:v>19.729379851340639</c:v>
                </c:pt>
                <c:pt idx="883">
                  <c:v>19.640796634943449</c:v>
                </c:pt>
                <c:pt idx="884">
                  <c:v>19.539820444741462</c:v>
                </c:pt>
                <c:pt idx="885">
                  <c:v>19.426514994814255</c:v>
                </c:pt>
                <c:pt idx="886">
                  <c:v>19.300951778772735</c:v>
                </c:pt>
                <c:pt idx="887">
                  <c:v>19.16321002464807</c:v>
                </c:pt>
                <c:pt idx="888">
                  <c:v>19.013376644900184</c:v>
                </c:pt>
                <c:pt idx="889">
                  <c:v>18.851546181577689</c:v>
                </c:pt>
                <c:pt idx="890">
                  <c:v>18.677820746663592</c:v>
                </c:pt>
                <c:pt idx="891">
                  <c:v>18.492309957644661</c:v>
                </c:pt>
                <c:pt idx="892">
                  <c:v>18.295130868344678</c:v>
                </c:pt>
                <c:pt idx="893">
                  <c:v>18.08640789506579</c:v>
                </c:pt>
                <c:pt idx="894">
                  <c:v>17.866272738084103</c:v>
                </c:pt>
                <c:pt idx="895">
                  <c:v>17.634864298549399</c:v>
                </c:pt>
                <c:pt idx="896">
                  <c:v>17.392328590840926</c:v>
                </c:pt>
                <c:pt idx="897">
                  <c:v>17.13881865043518</c:v>
                </c:pt>
                <c:pt idx="898">
                  <c:v>16.874494437343486</c:v>
                </c:pt>
                <c:pt idx="899">
                  <c:v>16.59952273518002</c:v>
                </c:pt>
                <c:pt idx="900">
                  <c:v>16.314077045924627</c:v>
                </c:pt>
                <c:pt idx="901">
                  <c:v>16.018337480446267</c:v>
                </c:pt>
                <c:pt idx="902">
                  <c:v>15.712490644856574</c:v>
                </c:pt>
                <c:pt idx="903">
                  <c:v>15.396729522764694</c:v>
                </c:pt>
                <c:pt idx="904">
                  <c:v>15.07125335350834</c:v>
                </c:pt>
                <c:pt idx="905">
                  <c:v>14.736267506437668</c:v>
                </c:pt>
                <c:pt idx="906">
                  <c:v>14.391983351330801</c:v>
                </c:pt>
                <c:pt idx="907">
                  <c:v>14.038618125023643</c:v>
                </c:pt>
                <c:pt idx="908">
                  <c:v>13.676394794337424</c:v>
                </c:pt>
                <c:pt idx="909">
                  <c:v>13.30554191539103</c:v>
                </c:pt>
                <c:pt idx="910">
                  <c:v>12.926293489386079</c:v>
                </c:pt>
                <c:pt idx="911">
                  <c:v>12.538888814956747</c:v>
                </c:pt>
                <c:pt idx="912">
                  <c:v>12.143572337176741</c:v>
                </c:pt>
                <c:pt idx="913">
                  <c:v>11.740593493319247</c:v>
                </c:pt>
                <c:pt idx="914">
                  <c:v>11.330206555466379</c:v>
                </c:pt>
                <c:pt idx="915">
                  <c:v>10.912670470068427</c:v>
                </c:pt>
                <c:pt idx="916">
                  <c:v>10.488248694553695</c:v>
                </c:pt>
                <c:pt idx="917">
                  <c:v>10.05720903109145</c:v>
                </c:pt>
                <c:pt idx="918">
                  <c:v>9.6198234576140198</c:v>
                </c:pt>
                <c:pt idx="919">
                  <c:v>9.1763679562037144</c:v>
                </c:pt>
                <c:pt idx="920">
                  <c:v>8.7271223389535564</c:v>
                </c:pt>
                <c:pt idx="921">
                  <c:v>8.2723700714107284</c:v>
                </c:pt>
                <c:pt idx="922">
                  <c:v>7.8123980937153314</c:v>
                </c:pt>
                <c:pt idx="923">
                  <c:v>7.3474966395467307</c:v>
                </c:pt>
                <c:pt idx="924">
                  <c:v>6.8779590529911756</c:v>
                </c:pt>
                <c:pt idx="925">
                  <c:v>6.4040816034474446</c:v>
                </c:pt>
                <c:pt idx="926">
                  <c:v>5.9261632986862844</c:v>
                </c:pt>
                <c:pt idx="927">
                  <c:v>5.444505696182401</c:v>
                </c:pt>
                <c:pt idx="928">
                  <c:v>4.9594127128369445</c:v>
                </c:pt>
                <c:pt idx="929">
                  <c:v>4.4711904332119214</c:v>
                </c:pt>
                <c:pt idx="930">
                  <c:v>3.9801469163964511</c:v>
                </c:pt>
                <c:pt idx="931">
                  <c:v>3.4865920016275456</c:v>
                </c:pt>
                <c:pt idx="932">
                  <c:v>2.9908371127869482</c:v>
                </c:pt>
                <c:pt idx="933">
                  <c:v>2.493195061898724</c:v>
                </c:pt>
                <c:pt idx="934">
                  <c:v>1.9939798517509595</c:v>
                </c:pt>
                <c:pt idx="935">
                  <c:v>1.4935064777654763</c:v>
                </c:pt>
                <c:pt idx="936">
                  <c:v>0.99209072924191899</c:v>
                </c:pt>
                <c:pt idx="937">
                  <c:v>0.49004899010049541</c:v>
                </c:pt>
                <c:pt idx="938">
                  <c:v>1.2301960750049587E-2</c:v>
                </c:pt>
                <c:pt idx="939">
                  <c:v>0.51464514929440308</c:v>
                </c:pt>
                <c:pt idx="940">
                  <c:v>1.0166636064151218</c:v>
                </c:pt>
                <c:pt idx="941">
                  <c:v>1.5180405678939792</c:v>
                </c:pt>
                <c:pt idx="942">
                  <c:v>2.0184596742846637</c:v>
                </c:pt>
                <c:pt idx="943">
                  <c:v>2.5176051705293636</c:v>
                </c:pt>
                <c:pt idx="944">
                  <c:v>3.01516210519442</c:v>
                </c:pt>
                <c:pt idx="945">
                  <c:v>3.5108165291984865</c:v>
                </c:pt>
                <c:pt idx="946">
                  <c:v>4.0042556939089229</c:v>
                </c:pt>
                <c:pt idx="947">
                  <c:v>4.4951682484800282</c:v>
                </c:pt>
                <c:pt idx="948">
                  <c:v>4.9832444363097164</c:v>
                </c:pt>
                <c:pt idx="949">
                  <c:v>5.468176290489839</c:v>
                </c:pt>
                <c:pt idx="950">
                  <c:v>5.9496578281279344</c:v>
                </c:pt>
                <c:pt idx="951">
                  <c:v>6.4273852434164764</c:v>
                </c:pt>
                <c:pt idx="952">
                  <c:v>6.9010570993284341</c:v>
                </c:pt>
                <c:pt idx="953">
                  <c:v>7.3703745178187789</c:v>
                </c:pt>
                <c:pt idx="954">
                  <c:v>7.8350413684106464</c:v>
                </c:pt>
                <c:pt idx="955">
                  <c:v>8.294764455048238</c:v>
                </c:pt>
                <c:pt idx="956">
                  <c:v>8.7492537010977713</c:v>
                </c:pt>
                <c:pt idx="957">
                  <c:v>9.1982223323807695</c:v>
                </c:pt>
                <c:pt idx="958">
                  <c:v>9.6413870581229926</c:v>
                </c:pt>
                <c:pt idx="959">
                  <c:v>10.0784682497054</c:v>
                </c:pt>
                <c:pt idx="960">
                  <c:v>10.50919011710495</c:v>
                </c:pt>
                <c:pt idx="961">
                  <c:v>10.933280882912655</c:v>
                </c:pt>
                <c:pt idx="962">
                  <c:v>11.350472953820152</c:v>
                </c:pt>
                <c:pt idx="963">
                  <c:v>11.760503089465828</c:v>
                </c:pt>
                <c:pt idx="964">
                  <c:v>12.163112568534883</c:v>
                </c:pt>
                <c:pt idx="965">
                  <c:v>12.558047352007391</c:v>
                </c:pt>
                <c:pt idx="966">
                  <c:v>12.945058243452268</c:v>
                </c:pt>
                <c:pt idx="967">
                  <c:v>13.323901046265316</c:v>
                </c:pt>
                <c:pt idx="968">
                  <c:v>13.694336717753021</c:v>
                </c:pt>
                <c:pt idx="969">
                  <c:v>14.056131519963843</c:v>
                </c:pt>
                <c:pt idx="970">
                  <c:v>14.409057167172318</c:v>
                </c:pt>
                <c:pt idx="971">
                  <c:v>14.752890969923365</c:v>
                </c:pt>
                <c:pt idx="972">
                  <c:v>15.087415975544962</c:v>
                </c:pt>
                <c:pt idx="973">
                  <c:v>15.412421105041284</c:v>
                </c:pt>
                <c:pt idx="974">
                  <c:v>15.727701286279418</c:v>
                </c:pt>
                <c:pt idx="975">
                  <c:v>16.033057583386295</c:v>
                </c:pt>
                <c:pt idx="976">
                  <c:v>16.32829732227334</c:v>
                </c:pt>
                <c:pt idx="977">
                  <c:v>16.613234212210113</c:v>
                </c:pt>
                <c:pt idx="978">
                  <c:v>16.88768846337047</c:v>
                </c:pt>
                <c:pt idx="979">
                  <c:v>17.151486900276424</c:v>
                </c:pt>
                <c:pt idx="980">
                  <c:v>17.404463071068697</c:v>
                </c:pt>
                <c:pt idx="981">
                  <c:v>17.646457352534576</c:v>
                </c:pt>
                <c:pt idx="982">
                  <c:v>17.877317050827351</c:v>
                </c:pt>
                <c:pt idx="983">
                  <c:v>18.096896497813155</c:v>
                </c:pt>
                <c:pt idx="984">
                  <c:v>18.305057142984875</c:v>
                </c:pt>
                <c:pt idx="985">
                  <c:v>18.501667640884783</c:v>
                </c:pt>
                <c:pt idx="986">
                  <c:v>18.686603933981264</c:v>
                </c:pt>
                <c:pt idx="987">
                  <c:v>18.859749330946663</c:v>
                </c:pt>
                <c:pt idx="988">
                  <c:v>19.02099458028728</c:v>
                </c:pt>
                <c:pt idx="989">
                  <c:v>19.170237939279126</c:v>
                </c:pt>
                <c:pt idx="990">
                  <c:v>19.307385238165608</c:v>
                </c:pt>
                <c:pt idx="991">
                  <c:v>19.432349939576898</c:v>
                </c:pt>
                <c:pt idx="992">
                  <c:v>19.545053193133313</c:v>
                </c:pt>
                <c:pt idx="993">
                  <c:v>19.645423885198554</c:v>
                </c:pt>
                <c:pt idx="994">
                  <c:v>19.73339868375098</c:v>
                </c:pt>
                <c:pt idx="995">
                  <c:v>19.808922078344938</c:v>
                </c:pt>
                <c:pt idx="996">
                  <c:v>19.87194641513684</c:v>
                </c:pt>
                <c:pt idx="997">
                  <c:v>19.922431926953831</c:v>
                </c:pt>
                <c:pt idx="998">
                  <c:v>19.96034675838612</c:v>
                </c:pt>
                <c:pt idx="999">
                  <c:v>19.985666985887132</c:v>
                </c:pt>
                <c:pt idx="1000">
                  <c:v>19.998376632868862</c:v>
                </c:pt>
                <c:pt idx="1001">
                  <c:v>19.998467679782763</c:v>
                </c:pt>
                <c:pt idx="1002">
                  <c:v>19.985940069179939</c:v>
                </c:pt>
                <c:pt idx="1003">
                  <c:v>19.960801705747404</c:v>
                </c:pt>
                <c:pt idx="1004">
                  <c:v>19.923068451320361</c:v>
                </c:pt>
                <c:pt idx="1005">
                  <c:v>19.872764114873689</c:v>
                </c:pt>
                <c:pt idx="1006">
                  <c:v>19.809920437498924</c:v>
                </c:pt>
                <c:pt idx="1007">
                  <c:v>19.734577072376233</c:v>
                </c:pt>
                <c:pt idx="1008">
                  <c:v>19.646781559753993</c:v>
                </c:pt>
                <c:pt idx="1009">
                  <c:v>19.546589296951769</c:v>
                </c:pt>
                <c:pt idx="1010">
                  <c:v>19.434063503405721</c:v>
                </c:pt>
                <c:pt idx="1011">
                  <c:v>19.309275180778226</c:v>
                </c:pt>
                <c:pt idx="1012">
                  <c:v>19.172303068157202</c:v>
                </c:pt>
                <c:pt idx="1013">
                  <c:v>19.023233592373302</c:v>
                </c:pt>
                <c:pt idx="1014">
                  <c:v>18.862160813466051</c:v>
                </c:pt>
                <c:pt idx="1015">
                  <c:v>18.689186365333867</c:v>
                </c:pt>
                <c:pt idx="1016">
                  <c:v>18.504419391604863</c:v>
                </c:pt>
                <c:pt idx="1017">
                  <c:v>18.307976476769433</c:v>
                </c:pt>
                <c:pt idx="1018">
                  <c:v>18.099981572617438</c:v>
                </c:pt>
                <c:pt idx="1019">
                  <c:v>17.880565920027063</c:v>
                </c:pt>
                <c:pt idx="1020">
                  <c:v>17.649867966154236</c:v>
                </c:pt>
                <c:pt idx="1021">
                  <c:v>17.408033277075202</c:v>
                </c:pt>
                <c:pt idx="1022">
                  <c:v>17.155214445936867</c:v>
                </c:pt>
                <c:pt idx="1023">
                  <c:v>16.891570996673472</c:v>
                </c:pt>
                <c:pt idx="1024">
                  <c:v>16.617269283350115</c:v>
                </c:pt>
                <c:pt idx="1025">
                  <c:v>16.332482385196244</c:v>
                </c:pt>
                <c:pt idx="1026">
                  <c:v>16.037389997396023</c:v>
                </c:pt>
                <c:pt idx="1027">
                  <c:v>15.732178317704019</c:v>
                </c:pt>
                <c:pt idx="1028">
                  <c:v>15.417039928958056</c:v>
                </c:pt>
                <c:pt idx="1029">
                  <c:v>15.092173677562803</c:v>
                </c:pt>
                <c:pt idx="1030">
                  <c:v>14.757784548021567</c:v>
                </c:pt>
                <c:pt idx="1031">
                  <c:v>14.414083533595047</c:v>
                </c:pt>
                <c:pt idx="1032">
                  <c:v>14.061287503168293</c:v>
                </c:pt>
                <c:pt idx="1033">
                  <c:v>13.699619064410671</c:v>
                </c:pt>
                <c:pt idx="1034">
                  <c:v>13.329306423314529</c:v>
                </c:pt>
                <c:pt idx="1035">
                  <c:v>12.950583240201697</c:v>
                </c:pt>
                <c:pt idx="1036">
                  <c:v>12.563688482287906</c:v>
                </c:pt>
                <c:pt idx="1037">
                  <c:v>12.168866272899166</c:v>
                </c:pt>
                <c:pt idx="1038">
                  <c:v>11.76636573743443</c:v>
                </c:pt>
                <c:pt idx="1039">
                  <c:v>11.356440846172367</c:v>
                </c:pt>
                <c:pt idx="1040">
                  <c:v>10.939350254020548</c:v>
                </c:pt>
                <c:pt idx="1041">
                  <c:v>10.515357137309223</c:v>
                </c:pt>
                <c:pt idx="1042">
                  <c:v>10.084729027732189</c:v>
                </c:pt>
                <c:pt idx="1043">
                  <c:v>9.6477376435389424</c:v>
                </c:pt>
                <c:pt idx="1044">
                  <c:v>9.204658718085815</c:v>
                </c:pt>
                <c:pt idx="1045">
                  <c:v>8.7557718258532908</c:v>
                </c:pt>
                <c:pt idx="1046">
                  <c:v>8.3013602060399876</c:v>
                </c:pt>
                <c:pt idx="1047">
                  <c:v>7.8417105838436889</c:v>
                </c:pt>
                <c:pt idx="1048">
                  <c:v>7.3771129895432992</c:v>
                </c:pt>
                <c:pt idx="1049">
                  <c:v>6.9078605754953974</c:v>
                </c:pt>
                <c:pt idx="1050">
                  <c:v>6.4342494311601941</c:v>
                </c:pt>
                <c:pt idx="1051">
                  <c:v>5.9565783962749235</c:v>
                </c:pt>
                <c:pt idx="1052">
                  <c:v>5.4751488722914381</c:v>
                </c:pt>
                <c:pt idx="1053">
                  <c:v>4.9902646321978281</c:v>
                </c:pt>
                <c:pt idx="1054">
                  <c:v>4.5022316288429618</c:v>
                </c:pt>
                <c:pt idx="1055">
                  <c:v>4.0113578018862572</c:v>
                </c:pt>
                <c:pt idx="1056">
                  <c:v>3.5179528834934022</c:v>
                </c:pt>
                <c:pt idx="1057">
                  <c:v>3.0223282029014538</c:v>
                </c:pt>
                <c:pt idx="1058">
                  <c:v>2.5247964899755178</c:v>
                </c:pt>
                <c:pt idx="1059">
                  <c:v>2.0256716778822867</c:v>
                </c:pt>
                <c:pt idx="1060">
                  <c:v>1.5252687050043201</c:v>
                </c:pt>
                <c:pt idx="1061">
                  <c:v>1.0239033162194142</c:v>
                </c:pt>
                <c:pt idx="1062">
                  <c:v>0.52189186367179963</c:v>
                </c:pt>
                <c:pt idx="1063">
                  <c:v>1.9551107159736101E-2</c:v>
                </c:pt>
                <c:pt idx="1064">
                  <c:v>0.48280198573368688</c:v>
                </c:pt>
                <c:pt idx="1065">
                  <c:v>0.98485043964156771</c:v>
                </c:pt>
                <c:pt idx="1066">
                  <c:v>1.4862774714184832</c:v>
                </c:pt>
                <c:pt idx="1067">
                  <c:v>1.9867666900244911</c:v>
                </c:pt>
                <c:pt idx="1068">
                  <c:v>2.4860022961623596</c:v>
                </c:pt>
                <c:pt idx="1069">
                  <c:v>2.9836692815407111</c:v>
                </c:pt>
                <c:pt idx="1070">
                  <c:v>3.4794536276384727</c:v>
                </c:pt>
                <c:pt idx="1071">
                  <c:v>3.9730425038443964</c:v>
                </c:pt>
                <c:pt idx="1072">
                  <c:v>4.4641244648477079</c:v>
                </c:pt>
                <c:pt idx="1073">
                  <c:v>4.9523896471539741</c:v>
                </c:pt>
                <c:pt idx="1074">
                  <c:v>5.4375299646032902</c:v>
                </c:pt>
                <c:pt idx="1075">
                  <c:v>5.9192393027665782</c:v>
                </c:pt>
                <c:pt idx="1076">
                  <c:v>6.3972137120984627</c:v>
                </c:pt>
                <c:pt idx="1077">
                  <c:v>6.8711515997235084</c:v>
                </c:pt>
                <c:pt idx="1078">
                  <c:v>7.3407539197354748</c:v>
                </c:pt>
                <c:pt idx="1079">
                  <c:v>7.8057243618900509</c:v>
                </c:pt>
                <c:pt idx="1080">
                  <c:v>8.2657695385708028</c:v>
                </c:pt>
                <c:pt idx="1081">
                  <c:v>8.7205991699113721</c:v>
                </c:pt>
                <c:pt idx="1082">
                  <c:v>9.1699262669563613</c:v>
                </c:pt>
                <c:pt idx="1083">
                  <c:v>9.6134673127463692</c:v>
                </c:pt>
                <c:pt idx="1084">
                  <c:v>10.050942441211667</c:v>
                </c:pt>
                <c:pt idx="1085">
                  <c:v>10.482075613762239</c:v>
                </c:pt>
                <c:pt idx="1086">
                  <c:v>10.90659479346334</c:v>
                </c:pt>
                <c:pt idx="1087">
                  <c:v>11.32423211668543</c:v>
                </c:pt>
                <c:pt idx="1088">
                  <c:v>11.734724062121224</c:v>
                </c:pt>
                <c:pt idx="1089">
                  <c:v>12.137811617062436</c:v>
                </c:pt>
                <c:pt idx="1090">
                  <c:v>12.533240440832305</c:v>
                </c:pt>
                <c:pt idx="1091">
                  <c:v>12.920761025269549</c:v>
                </c:pt>
                <c:pt idx="1092">
                  <c:v>13.300128852163416</c:v>
                </c:pt>
                <c:pt idx="1093">
                  <c:v>13.671104547539906</c:v>
                </c:pt>
                <c:pt idx="1094">
                  <c:v>14.033454032702545</c:v>
                </c:pt>
                <c:pt idx="1095">
                  <c:v>14.386948671931494</c:v>
                </c:pt>
                <c:pt idx="1096">
                  <c:v>14.731365416748243</c:v>
                </c:pt>
                <c:pt idx="1097">
                  <c:v>15.06648694665533</c:v>
                </c:pt>
                <c:pt idx="1098">
                  <c:v>15.392101806261255</c:v>
                </c:pt>
                <c:pt idx="1099">
                  <c:v>15.708004538705001</c:v>
                </c:pt>
                <c:pt idx="1100">
                  <c:v>16.013995815295242</c:v>
                </c:pt>
                <c:pt idx="1101">
                  <c:v>16.309882561283281</c:v>
                </c:pt>
                <c:pt idx="1102">
                  <c:v>16.595478077689464</c:v>
                </c:pt>
                <c:pt idx="1103">
                  <c:v>16.870602159106596</c:v>
                </c:pt>
                <c:pt idx="1104">
                  <c:v>17.135081207406426</c:v>
                </c:pt>
                <c:pt idx="1105">
                  <c:v>17.388748341276624</c:v>
                </c:pt>
                <c:pt idx="1106">
                  <c:v>17.631443501519858</c:v>
                </c:pt>
                <c:pt idx="1107">
                  <c:v>17.86301355204797</c:v>
                </c:pt>
                <c:pt idx="1108">
                  <c:v>18.083312376508211</c:v>
                </c:pt>
                <c:pt idx="1109">
                  <c:v>18.292200970479758</c:v>
                </c:pt>
                <c:pt idx="1110">
                  <c:v>18.48954752918295</c:v>
                </c:pt>
                <c:pt idx="1111">
                  <c:v>18.675227530645543</c:v>
                </c:pt>
                <c:pt idx="1112">
                  <c:v>18.849123814273881</c:v>
                </c:pt>
                <c:pt idx="1113">
                  <c:v>19.011126654778941</c:v>
                </c:pt>
                <c:pt idx="1114">
                  <c:v>19.161133831410879</c:v>
                </c:pt>
                <c:pt idx="1115">
                  <c:v>19.299050692458536</c:v>
                </c:pt>
                <c:pt idx="1116">
                  <c:v>19.424790214972791</c:v>
                </c:pt>
                <c:pt idx="1117">
                  <c:v>19.538273059676452</c:v>
                </c:pt>
                <c:pt idx="1118">
                  <c:v>19.639427621025799</c:v>
                </c:pt>
                <c:pt idx="1119">
                  <c:v>19.728190072392398</c:v>
                </c:pt>
                <c:pt idx="1120">
                  <c:v>19.804504406336488</c:v>
                </c:pt>
                <c:pt idx="1121">
                  <c:v>19.868322469946587</c:v>
                </c:pt>
                <c:pt idx="1122">
                  <c:v>19.919603995223127</c:v>
                </c:pt>
                <c:pt idx="1123">
                  <c:v>19.95831662448677</c:v>
                </c:pt>
                <c:pt idx="1124">
                  <c:v>19.984435930795513</c:v>
                </c:pt>
                <c:pt idx="1125">
                  <c:v>19.997945433357614</c:v>
                </c:pt>
                <c:pt idx="1126">
                  <c:v>19.998836607930674</c:v>
                </c:pt>
                <c:pt idx="1127">
                  <c:v>19.987108892200279</c:v>
                </c:pt>
                <c:pt idx="1128">
                  <c:v>19.962769686134791</c:v>
                </c:pt>
                <c:pt idx="1129">
                  <c:v>19.925834347316144</c:v>
                </c:pt>
                <c:pt idx="1130">
                  <c:v>19.876326181249432</c:v>
                </c:pt>
                <c:pt idx="1131">
                  <c:v>19.814276426657642</c:v>
                </c:pt>
                <c:pt idx="1132">
                  <c:v>19.739724235770581</c:v>
                </c:pt>
                <c:pt idx="1133">
                  <c:v>19.652716649620533</c:v>
                </c:pt>
                <c:pt idx="1134">
                  <c:v>19.553308568360276</c:v>
                </c:pt>
                <c:pt idx="1135">
                  <c:v>19.441562716622105</c:v>
                </c:pt>
                <c:pt idx="1136">
                  <c:v>19.317549603939799</c:v>
                </c:pt>
                <c:pt idx="1137">
                  <c:v>19.181347480258378</c:v>
                </c:pt>
                <c:pt idx="1138">
                  <c:v>19.033042286559855</c:v>
                </c:pt>
                <c:pt idx="1139">
                  <c:v>18.8727276006362</c:v>
                </c:pt>
                <c:pt idx="1140">
                  <c:v>18.700504578043354</c:v>
                </c:pt>
                <c:pt idx="1141">
                  <c:v>18.516481888274065</c:v>
                </c:pt>
                <c:pt idx="1142">
                  <c:v>18.320775646189436</c:v>
                </c:pt>
                <c:pt idx="1143">
                  <c:v>18.113509338752749</c:v>
                </c:pt>
                <c:pt idx="1144">
                  <c:v>17.894813747111314</c:v>
                </c:pt>
                <c:pt idx="1145">
                  <c:v>17.664826864076154</c:v>
                </c:pt>
                <c:pt idx="1146">
                  <c:v>17.42369380705108</c:v>
                </c:pt>
                <c:pt idx="1147">
                  <c:v>17.171566726466434</c:v>
                </c:pt>
                <c:pt idx="1148">
                  <c:v>16.908604709774867</c:v>
                </c:pt>
                <c:pt idx="1149">
                  <c:v>16.634973681070207</c:v>
                </c:pt>
                <c:pt idx="1150">
                  <c:v>16.350846296392604</c:v>
                </c:pt>
                <c:pt idx="1151">
                  <c:v>16.056401834785586</c:v>
                </c:pt>
                <c:pt idx="1152">
                  <c:v>15.751826085174496</c:v>
                </c:pt>
                <c:pt idx="1153">
                  <c:v>15.437311229137084</c:v>
                </c:pt>
                <c:pt idx="1154">
                  <c:v>15.113055719640727</c:v>
                </c:pt>
                <c:pt idx="1155">
                  <c:v>14.779264155822066</c:v>
                </c:pt>
                <c:pt idx="1156">
                  <c:v>14.436147153888912</c:v>
                </c:pt>
                <c:pt idx="1157">
                  <c:v>14.083921214225537</c:v>
                </c:pt>
                <c:pt idx="1158">
                  <c:v>13.722808584784703</c:v>
                </c:pt>
                <c:pt idx="1159">
                  <c:v>13.353037120853561</c:v>
                </c:pt>
                <c:pt idx="1160">
                  <c:v>12.974840141281163</c:v>
                </c:pt>
                <c:pt idx="1161">
                  <c:v>12.588456281258845</c:v>
                </c:pt>
                <c:pt idx="1162">
                  <c:v>12.19412934174559</c:v>
                </c:pt>
                <c:pt idx="1163">
                  <c:v>11.792108135634416</c:v>
                </c:pt>
                <c:pt idx="1164">
                  <c:v>11.382646330756</c:v>
                </c:pt>
                <c:pt idx="1165">
                  <c:v>10.966002289819279</c:v>
                </c:pt>
                <c:pt idx="1166">
                  <c:v>10.542438907389071</c:v>
                </c:pt>
                <c:pt idx="1167">
                  <c:v>10.11222344400473</c:v>
                </c:pt>
                <c:pt idx="1168">
                  <c:v>9.6756273575439415</c:v>
                </c:pt>
                <c:pt idx="1169">
                  <c:v>9.2329261319375302</c:v>
                </c:pt>
                <c:pt idx="1170">
                  <c:v>8.7843991033445281</c:v>
                </c:pt>
                <c:pt idx="1171">
                  <c:v>8.3303292838961713</c:v>
                </c:pt>
                <c:pt idx="1172">
                  <c:v>7.8710031831208216</c:v>
                </c:pt>
                <c:pt idx="1173">
                  <c:v>7.4067106271614458</c:v>
                </c:pt>
                <c:pt idx="1174">
                  <c:v>6.9377445759009566</c:v>
                </c:pt>
                <c:pt idx="1175">
                  <c:v>6.4644009381102254</c:v>
                </c:pt>
                <c:pt idx="1176">
                  <c:v>5.9869783847348135</c:v>
                </c:pt>
                <c:pt idx="1177">
                  <c:v>5.5057781604394762</c:v>
                </c:pt>
                <c:pt idx="1178">
                  <c:v>5.0211038935283012</c:v>
                </c:pt>
                <c:pt idx="1179">
                  <c:v>4.5332614043612294</c:v>
                </c:pt>
                <c:pt idx="1180">
                  <c:v>4.0425585123867336</c:v>
                </c:pt>
                <c:pt idx="1181">
                  <c:v>3.5493048419138091</c:v>
                </c:pt>
                <c:pt idx="1182">
                  <c:v>3.0538116267447051</c:v>
                </c:pt>
                <c:pt idx="1183">
                  <c:v>2.5563915137925268</c:v>
                </c:pt>
                <c:pt idx="1184">
                  <c:v>2.0573583658064778</c:v>
                </c:pt>
                <c:pt idx="1185">
                  <c:v>1.5570270633305758</c:v>
                </c:pt>
                <c:pt idx="1186">
                  <c:v>1.0557133060201527</c:v>
                </c:pt>
                <c:pt idx="1187">
                  <c:v>0.55373341344087668</c:v>
                </c:pt>
                <c:pt idx="1188">
                  <c:v>5.1404125477331267E-2</c:v>
                </c:pt>
                <c:pt idx="1189">
                  <c:v>0.45095759752404563</c:v>
                </c:pt>
                <c:pt idx="1190">
                  <c:v>0.95303477475070331</c:v>
                </c:pt>
                <c:pt idx="1191">
                  <c:v>1.4545106049333438</c:v>
                </c:pt>
                <c:pt idx="1192">
                  <c:v>1.9550686662413606</c:v>
                </c:pt>
                <c:pt idx="1193">
                  <c:v>2.4543931159388572</c:v>
                </c:pt>
                <c:pt idx="1194">
                  <c:v>2.9521688896759075</c:v>
                </c:pt>
                <c:pt idx="1195">
                  <c:v>3.4480819002879612</c:v>
                </c:pt>
                <c:pt idx="1196">
                  <c:v>3.9418192359790836</c:v>
                </c:pt>
                <c:pt idx="1197">
                  <c:v>4.4330693577631468</c:v>
                </c:pt>
                <c:pt idx="1198">
                  <c:v>4.9215222960394929</c:v>
                </c:pt>
                <c:pt idx="1199">
                  <c:v>5.4068698461776554</c:v>
                </c:pt>
                <c:pt idx="1200">
                  <c:v>5.8888057629888308</c:v>
                </c:pt>
                <c:pt idx="1201">
                  <c:v>6.3670259539605629</c:v>
                </c:pt>
                <c:pt idx="1202">
                  <c:v>6.8412286711338224</c:v>
                </c:pt>
                <c:pt idx="1203">
                  <c:v>7.3111147015000943</c:v>
                </c:pt>
                <c:pt idx="1204">
                  <c:v>7.7763875557989666</c:v>
                </c:pt>
                <c:pt idx="1205">
                  <c:v>8.2367536555976866</c:v>
                </c:pt>
                <c:pt idx="1206">
                  <c:v>8.6919225185333708</c:v>
                </c:pt>
                <c:pt idx="1207">
                  <c:v>9.1416069416020509</c:v>
                </c:pt>
                <c:pt idx="1208">
                  <c:v>9.5855231823781217</c:v>
                </c:pt>
                <c:pt idx="1209">
                  <c:v>10.023391138050862</c:v>
                </c:pt>
                <c:pt idx="1210">
                  <c:v>10.45493452216386</c:v>
                </c:pt>
                <c:pt idx="1211">
                  <c:v>10.87988103894639</c:v>
                </c:pt>
                <c:pt idx="1212">
                  <c:v>11.297962555127302</c:v>
                </c:pt>
                <c:pt idx="1213">
                  <c:v>11.708915269121835</c:v>
                </c:pt>
                <c:pt idx="1214">
                  <c:v>12.112479877485571</c:v>
                </c:pt>
                <c:pt idx="1215">
                  <c:v>12.508401738529832</c:v>
                </c:pt>
                <c:pt idx="1216">
                  <c:v>12.896431032996121</c:v>
                </c:pt>
                <c:pt idx="1217">
                  <c:v>13.27632292168717</c:v>
                </c:pt>
                <c:pt idx="1218">
                  <c:v>13.647837699955979</c:v>
                </c:pt>
                <c:pt idx="1219">
                  <c:v>14.010740948954737</c:v>
                </c:pt>
                <c:pt idx="1220">
                  <c:v>14.364803683549029</c:v>
                </c:pt>
                <c:pt idx="1221">
                  <c:v>14.709802496802988</c:v>
                </c:pt>
                <c:pt idx="1222">
                  <c:v>15.045519700944745</c:v>
                </c:pt>
                <c:pt idx="1223">
                  <c:v>15.371743464723608</c:v>
                </c:pt>
                <c:pt idx="1224">
                  <c:v>15.688267947071402</c:v>
                </c:pt>
                <c:pt idx="1225">
                  <c:v>15.994893426984429</c:v>
                </c:pt>
                <c:pt idx="1226">
                  <c:v>16.291426429543481</c:v>
                </c:pt>
                <c:pt idx="1227">
                  <c:v>16.577679847993139</c:v>
                </c:pt>
                <c:pt idx="1228">
                  <c:v>16.853473061802497</c:v>
                </c:pt>
                <c:pt idx="1229">
                  <c:v>17.118632050633209</c:v>
                </c:pt>
                <c:pt idx="1230">
                  <c:v>17.372989504143291</c:v>
                </c:pt>
                <c:pt idx="1231">
                  <c:v>17.616384927556631</c:v>
                </c:pt>
                <c:pt idx="1232">
                  <c:v>17.848664742932282</c:v>
                </c:pt>
                <c:pt idx="1233">
                  <c:v>18.069682386069093</c:v>
                </c:pt>
                <c:pt idx="1234">
                  <c:v>18.27929839898519</c:v>
                </c:pt>
                <c:pt idx="1235">
                  <c:v>18.477380517913204</c:v>
                </c:pt>
                <c:pt idx="1236">
                  <c:v>18.663803756756277</c:v>
                </c:pt>
                <c:pt idx="1237">
                  <c:v>18.838450485951839</c:v>
                </c:pt>
                <c:pt idx="1238">
                  <c:v>19.001210506693816</c:v>
                </c:pt>
                <c:pt idx="1239">
                  <c:v>19.151981120465923</c:v>
                </c:pt>
                <c:pt idx="1240">
                  <c:v>19.290667193842438</c:v>
                </c:pt>
                <c:pt idx="1241">
                  <c:v>19.417181218515729</c:v>
                </c:pt>
                <c:pt idx="1242">
                  <c:v>19.531443366512274</c:v>
                </c:pt>
                <c:pt idx="1243">
                  <c:v>19.633381540562649</c:v>
                </c:pt>
                <c:pt idx="1244">
                  <c:v>19.722931419593479</c:v>
                </c:pt>
                <c:pt idx="1245">
                  <c:v>19.800036499312956</c:v>
                </c:pt>
                <c:pt idx="1246">
                  <c:v>19.864648127863873</c:v>
                </c:pt>
                <c:pt idx="1247">
                  <c:v>19.916725536522073</c:v>
                </c:pt>
                <c:pt idx="1248">
                  <c:v>19.956235865420755</c:v>
                </c:pt>
                <c:pt idx="1249">
                  <c:v>19.983154184284423</c:v>
                </c:pt>
                <c:pt idx="1250">
                  <c:v>19.997463508159431</c:v>
                </c:pt>
                <c:pt idx="1251">
                  <c:v>19.999154808131149</c:v>
                </c:pt>
                <c:pt idx="1252">
                  <c:v>19.98822701702106</c:v>
                </c:pt>
                <c:pt idx="1253">
                  <c:v>19.964687030060123</c:v>
                </c:pt>
                <c:pt idx="1254">
                  <c:v>19.928549700538003</c:v>
                </c:pt>
                <c:pt idx="1255">
                  <c:v>19.87983783043094</c:v>
                </c:pt>
                <c:pt idx="1256">
                  <c:v>19.818582156014124</c:v>
                </c:pt>
                <c:pt idx="1257">
                  <c:v>19.744821328467662</c:v>
                </c:pt>
                <c:pt idx="1258">
                  <c:v>19.658601889488459</c:v>
                </c:pt>
                <c:pt idx="1259">
                  <c:v>19.559978241923222</c:v>
                </c:pt>
                <c:pt idx="1260">
                  <c:v>19.44901261544133</c:v>
                </c:pt>
                <c:pt idx="1261">
                  <c:v>19.325775027269035</c:v>
                </c:pt>
                <c:pt idx="1262">
                  <c:v>19.190343238009991</c:v>
                </c:pt>
                <c:pt idx="1263">
                  <c:v>19.042802702579682</c:v>
                </c:pt>
                <c:pt idx="1264">
                  <c:v>18.883246516284999</c:v>
                </c:pt>
                <c:pt idx="1265">
                  <c:v>18.711775356082921</c:v>
                </c:pt>
                <c:pt idx="1266">
                  <c:v>18.528497417055135</c:v>
                </c:pt>
                <c:pt idx="1267">
                  <c:v>18.333528344139044</c:v>
                </c:pt>
                <c:pt idx="1268">
                  <c:v>18.126991159157932</c:v>
                </c:pt>
                <c:pt idx="1269">
                  <c:v>17.909016183196627</c:v>
                </c:pt>
                <c:pt idx="1270">
                  <c:v>17.679740954371173</c:v>
                </c:pt>
                <c:pt idx="1271">
                  <c:v>17.439310141044949</c:v>
                </c:pt>
                <c:pt idx="1272">
                  <c:v>17.187875450545629</c:v>
                </c:pt>
                <c:pt idx="1273">
                  <c:v>16.925595533440816</c:v>
                </c:pt>
                <c:pt idx="1274">
                  <c:v>16.652635883432325</c:v>
                </c:pt>
                <c:pt idx="1275">
                  <c:v>16.369168732932831</c:v>
                </c:pt>
                <c:pt idx="1276">
                  <c:v>16.075372944390661</c:v>
                </c:pt>
                <c:pt idx="1277">
                  <c:v>15.771433897430464</c:v>
                </c:pt>
                <c:pt idx="1278">
                  <c:v>15.457543371882709</c:v>
                </c:pt>
                <c:pt idx="1279">
                  <c:v>15.133899426773963</c:v>
                </c:pt>
                <c:pt idx="1280">
                  <c:v>14.800706275355077</c:v>
                </c:pt>
                <c:pt idx="1281">
                  <c:v>14.458174156247026</c:v>
                </c:pt>
                <c:pt idx="1282">
                  <c:v>14.106519200783902</c:v>
                </c:pt>
                <c:pt idx="1283">
                  <c:v>13.74596329663831</c:v>
                </c:pt>
                <c:pt idx="1284">
                  <c:v>13.376733947813996</c:v>
                </c:pt>
                <c:pt idx="1285">
                  <c:v>12.999064131095711</c:v>
                </c:pt>
                <c:pt idx="1286">
                  <c:v>12.613192149044936</c:v>
                </c:pt>
                <c:pt idx="1287">
                  <c:v>12.219361479635102</c:v>
                </c:pt>
                <c:pt idx="1288">
                  <c:v>11.817820622622225</c:v>
                </c:pt>
                <c:pt idx="1289">
                  <c:v>11.408822942745891</c:v>
                </c:pt>
                <c:pt idx="1290">
                  <c:v>10.99262650986053</c:v>
                </c:pt>
                <c:pt idx="1291">
                  <c:v>10.569493936098866</c:v>
                </c:pt>
                <c:pt idx="1292">
                  <c:v>10.139692210168249</c:v>
                </c:pt>
                <c:pt idx="1293">
                  <c:v>9.703492528885441</c:v>
                </c:pt>
                <c:pt idx="1294">
                  <c:v>9.2611701260573529</c:v>
                </c:pt>
                <c:pt idx="1295">
                  <c:v>8.813004098812705</c:v>
                </c:pt>
                <c:pt idx="1296">
                  <c:v>8.3592772314978543</c:v>
                </c:pt>
                <c:pt idx="1297">
                  <c:v>7.9002758172448049</c:v>
                </c:pt>
                <c:pt idx="1298">
                  <c:v>7.4362894773252348</c:v>
                </c:pt>
                <c:pt idx="1299">
                  <c:v>6.9676109784056788</c:v>
                </c:pt>
                <c:pt idx="1300">
                  <c:v>6.4945360478168856</c:v>
                </c:pt>
                <c:pt idx="1301">
                  <c:v>6.0173631869550199</c:v>
                </c:pt>
                <c:pt idx="1302">
                  <c:v>5.5363934829336783</c:v>
                </c:pt>
                <c:pt idx="1303">
                  <c:v>5.0519304186031944</c:v>
                </c:pt>
                <c:pt idx="1304">
                  <c:v>4.5642796810582347</c:v>
                </c:pt>
                <c:pt idx="1305">
                  <c:v>4.0737489687559458</c:v>
                </c:pt>
                <c:pt idx="1306">
                  <c:v>3.5806477973629041</c:v>
                </c:pt>
                <c:pt idx="1307">
                  <c:v>3.0852873044575144</c:v>
                </c:pt>
                <c:pt idx="1308">
                  <c:v>2.5879800532076236</c:v>
                </c:pt>
                <c:pt idx="1309">
                  <c:v>2.089039835148613</c:v>
                </c:pt>
                <c:pt idx="1310">
                  <c:v>1.588781472187671</c:v>
                </c:pt>
                <c:pt idx="1311">
                  <c:v>1.0875206179566661</c:v>
                </c:pt>
                <c:pt idx="1312">
                  <c:v>0.58557355864020488</c:v>
                </c:pt>
                <c:pt idx="1313">
                  <c:v>8.3257013405839866E-2</c:v>
                </c:pt>
                <c:pt idx="1314">
                  <c:v>0.41911206544020052</c:v>
                </c:pt>
                <c:pt idx="1315">
                  <c:v>0.92121669244439197</c:v>
                </c:pt>
                <c:pt idx="1316">
                  <c:v>1.4227400490167876</c:v>
                </c:pt>
                <c:pt idx="1317">
                  <c:v>1.9233656833387338</c:v>
                </c:pt>
                <c:pt idx="1318">
                  <c:v>2.4227777100370314</c:v>
                </c:pt>
                <c:pt idx="1319">
                  <c:v>2.9206610095021004</c:v>
                </c:pt>
                <c:pt idx="1320">
                  <c:v>3.4167014267229563</c:v>
                </c:pt>
                <c:pt idx="1321">
                  <c:v>3.9105859695122773</c:v>
                </c:pt>
                <c:pt idx="1322">
                  <c:v>4.4020030059990205</c:v>
                </c:pt>
                <c:pt idx="1323">
                  <c:v>4.8906424612626944</c:v>
                </c:pt>
                <c:pt idx="1324">
                  <c:v>5.3761960129839776</c:v>
                </c:pt>
                <c:pt idx="1325">
                  <c:v>5.8583572859907305</c:v>
                </c:pt>
                <c:pt idx="1326">
                  <c:v>6.3368220455753805</c:v>
                </c:pt>
                <c:pt idx="1327">
                  <c:v>6.8112883894604934</c:v>
                </c:pt>
                <c:pt idx="1328">
                  <c:v>7.2814569382938474</c:v>
                </c:pt>
                <c:pt idx="1329">
                  <c:v>7.7470310245515863</c:v>
                </c:pt>
                <c:pt idx="1330">
                  <c:v>8.2077168797289151</c:v>
                </c:pt>
                <c:pt idx="1331">
                  <c:v>8.6632238197035747</c:v>
                </c:pt>
                <c:pt idx="1332">
                  <c:v>9.1132644281511404</c:v>
                </c:pt>
                <c:pt idx="1333">
                  <c:v>9.5575547378997232</c:v>
                </c:pt>
                <c:pt idx="1334">
                  <c:v>9.9958144101082933</c:v>
                </c:pt>
                <c:pt idx="1335">
                  <c:v>10.427766911154476</c:v>
                </c:pt>
                <c:pt idx="1336">
                  <c:v>10.853139687122447</c:v>
                </c:pt>
                <c:pt idx="1337">
                  <c:v>11.27166433577969</c:v>
                </c:pt>
                <c:pt idx="1338">
                  <c:v>11.683076775933056</c:v>
                </c:pt>
                <c:pt idx="1339">
                  <c:v>12.08711741405939</c:v>
                </c:pt>
                <c:pt idx="1340">
                  <c:v>12.483531308104507</c:v>
                </c:pt>
                <c:pt idx="1341">
                  <c:v>12.872068328346051</c:v>
                </c:pt>
                <c:pt idx="1342">
                  <c:v>13.252483315221546</c:v>
                </c:pt>
                <c:pt idx="1343">
                  <c:v>13.624536234018697</c:v>
                </c:pt>
                <c:pt idx="1344">
                  <c:v>13.987992326333128</c:v>
                </c:pt>
                <c:pt idx="1345">
                  <c:v>14.342622258196831</c:v>
                </c:pt>
                <c:pt idx="1346">
                  <c:v>14.688202264782962</c:v>
                </c:pt>
                <c:pt idx="1347">
                  <c:v>15.024514291597574</c:v>
                </c:pt>
                <c:pt idx="1348">
                  <c:v>15.351346132068185</c:v>
                </c:pt>
                <c:pt idx="1349">
                  <c:v>15.668491561441552</c:v>
                </c:pt>
                <c:pt idx="1350">
                  <c:v>15.975750466907932</c:v>
                </c:pt>
                <c:pt idx="1351">
                  <c:v>16.272928973868748</c:v>
                </c:pt>
                <c:pt idx="1352">
                  <c:v>16.559839568267225</c:v>
                </c:pt>
                <c:pt idx="1353">
                  <c:v>16.836301214906896</c:v>
                </c:pt>
                <c:pt idx="1354">
                  <c:v>17.102139471680847</c:v>
                </c:pt>
                <c:pt idx="1355">
                  <c:v>17.357186599641658</c:v>
                </c:pt>
                <c:pt idx="1356">
                  <c:v>17.601281668841754</c:v>
                </c:pt>
                <c:pt idx="1357">
                  <c:v>17.834270659876719</c:v>
                </c:pt>
                <c:pt idx="1358">
                  <c:v>18.056006561068887</c:v>
                </c:pt>
                <c:pt idx="1359">
                  <c:v>18.266349461229137</c:v>
                </c:pt>
                <c:pt idx="1360">
                  <c:v>18.465166637937827</c:v>
                </c:pt>
                <c:pt idx="1361">
                  <c:v>18.652332641290371</c:v>
                </c:pt>
                <c:pt idx="1362">
                  <c:v>18.827729373053909</c:v>
                </c:pt>
                <c:pt idx="1363">
                  <c:v>18.991246161184748</c:v>
                </c:pt>
                <c:pt idx="1364">
                  <c:v>19.142779829660522</c:v>
                </c:pt>
                <c:pt idx="1365">
                  <c:v>19.282234763582458</c:v>
                </c:pt>
                <c:pt idx="1366">
                  <c:v>19.409522969506259</c:v>
                </c:pt>
                <c:pt idx="1367">
                  <c:v>19.524564130964642</c:v>
                </c:pt>
                <c:pt idx="1368">
                  <c:v>19.627285659145276</c:v>
                </c:pt>
                <c:pt idx="1369">
                  <c:v>19.717622738693038</c:v>
                </c:pt>
                <c:pt idx="1370">
                  <c:v>19.795518368607418</c:v>
                </c:pt>
                <c:pt idx="1371">
                  <c:v>19.860923398208847</c:v>
                </c:pt>
                <c:pt idx="1372">
                  <c:v>19.913796558152008</c:v>
                </c:pt>
                <c:pt idx="1373">
                  <c:v>19.954104486466008</c:v>
                </c:pt>
                <c:pt idx="1374">
                  <c:v>19.981821749605082</c:v>
                </c:pt>
                <c:pt idx="1375">
                  <c:v>19.99693085849675</c:v>
                </c:pt>
                <c:pt idx="1376">
                  <c:v>19.999422279577061</c:v>
                </c:pt>
                <c:pt idx="1377">
                  <c:v>19.989294440806113</c:v>
                </c:pt>
                <c:pt idx="1378">
                  <c:v>19.96655373265995</c:v>
                </c:pt>
                <c:pt idx="1379">
                  <c:v>19.931214504098318</c:v>
                </c:pt>
                <c:pt idx="1380">
                  <c:v>19.883299053510758</c:v>
                </c:pt>
                <c:pt idx="1381">
                  <c:v>19.822837614646673</c:v>
                </c:pt>
                <c:pt idx="1382">
                  <c:v>19.749868337538469</c:v>
                </c:pt>
                <c:pt idx="1383">
                  <c:v>19.664437264429601</c:v>
                </c:pt>
                <c:pt idx="1384">
                  <c:v>19.566598300722681</c:v>
                </c:pt>
                <c:pt idx="1385">
                  <c:v>19.456413180966326</c:v>
                </c:pt>
                <c:pt idx="1386">
                  <c:v>19.333951429901767</c:v>
                </c:pt>
                <c:pt idx="1387">
                  <c:v>19.199290318593906</c:v>
                </c:pt>
                <c:pt idx="1388">
                  <c:v>19.052514815675003</c:v>
                </c:pt>
                <c:pt idx="1389">
                  <c:v>18.893717533730744</c:v>
                </c:pt>
                <c:pt idx="1390">
                  <c:v>18.722998670863713</c:v>
                </c:pt>
                <c:pt idx="1391">
                  <c:v>18.540465947470185</c:v>
                </c:pt>
                <c:pt idx="1392">
                  <c:v>18.346234538270384</c:v>
                </c:pt>
                <c:pt idx="1393">
                  <c:v>18.140426999635721</c:v>
                </c:pt>
                <c:pt idx="1394">
                  <c:v>17.923173192257902</c:v>
                </c:pt>
                <c:pt idx="1395">
                  <c:v>17.69461019920902</c:v>
                </c:pt>
                <c:pt idx="1396">
                  <c:v>17.454882239445141</c:v>
                </c:pt>
                <c:pt idx="1397">
                  <c:v>17.204140576806637</c:v>
                </c:pt>
                <c:pt idx="1398">
                  <c:v>16.942543424573341</c:v>
                </c:pt>
                <c:pt idx="1399">
                  <c:v>16.670255845635349</c:v>
                </c:pt>
                <c:pt idx="1400">
                  <c:v>16.387449648341239</c:v>
                </c:pt>
                <c:pt idx="1401">
                  <c:v>16.094303278090006</c:v>
                </c:pt>
                <c:pt idx="1402">
                  <c:v>15.791001704735876</c:v>
                </c:pt>
                <c:pt idx="1403">
                  <c:v>15.477736305875196</c:v>
                </c:pt>
                <c:pt idx="1404">
                  <c:v>15.154704746091324</c:v>
                </c:pt>
                <c:pt idx="1405">
                  <c:v>14.822110852231754</c:v>
                </c:pt>
                <c:pt idx="1406">
                  <c:v>14.480164484796909</c:v>
                </c:pt>
                <c:pt idx="1407">
                  <c:v>14.129081405522676</c:v>
                </c:pt>
                <c:pt idx="1408">
                  <c:v>13.769083141238525</c:v>
                </c:pt>
                <c:pt idx="1409">
                  <c:v>13.400396844087922</c:v>
                </c:pt>
                <c:pt idx="1410">
                  <c:v>13.023255148200207</c:v>
                </c:pt>
                <c:pt idx="1411">
                  <c:v>12.637896022902536</c:v>
                </c:pt>
                <c:pt idx="1412">
                  <c:v>12.24456262256537</c:v>
                </c:pt>
                <c:pt idx="1413">
                  <c:v>11.843503133177377</c:v>
                </c:pt>
                <c:pt idx="1414">
                  <c:v>11.434970615743888</c:v>
                </c:pt>
                <c:pt idx="1415">
                  <c:v>11.019222846610896</c:v>
                </c:pt>
                <c:pt idx="1416">
                  <c:v>10.596522154812735</c:v>
                </c:pt>
                <c:pt idx="1417">
                  <c:v>10.16713525654699</c:v>
                </c:pt>
                <c:pt idx="1418">
                  <c:v>9.7313330868823105</c:v>
                </c:pt>
                <c:pt idx="1419">
                  <c:v>9.289390628803126</c:v>
                </c:pt>
                <c:pt idx="1420">
                  <c:v>8.8415867397001566</c:v>
                </c:pt>
                <c:pt idx="1421">
                  <c:v>8.388203975417392</c:v>
                </c:pt>
                <c:pt idx="1422">
                  <c:v>7.9295284119642853</c:v>
                </c:pt>
                <c:pt idx="1423">
                  <c:v>7.4658494650067802</c:v>
                </c:pt>
                <c:pt idx="1424">
                  <c:v>6.9974597072523581</c:v>
                </c:pt>
                <c:pt idx="1425">
                  <c:v>6.5246546838411179</c:v>
                </c:pt>
                <c:pt idx="1426">
                  <c:v>6.0477327258632592</c:v>
                </c:pt>
                <c:pt idx="1427">
                  <c:v>5.566994762117381</c:v>
                </c:pt>
                <c:pt idx="1428">
                  <c:v>5.0827441292296403</c:v>
                </c:pt>
                <c:pt idx="1429">
                  <c:v>4.5952863802548647</c:v>
                </c:pt>
                <c:pt idx="1430">
                  <c:v>4.1049290918778993</c:v>
                </c:pt>
                <c:pt idx="1431">
                  <c:v>3.6119816703380829</c:v>
                </c:pt>
                <c:pt idx="1432">
                  <c:v>3.1167551562005493</c:v>
                </c:pt>
                <c:pt idx="1433">
                  <c:v>2.6195620280950598</c:v>
                </c:pt>
                <c:pt idx="1434">
                  <c:v>2.1207160055474339</c:v>
                </c:pt>
                <c:pt idx="1435">
                  <c:v>1.6205318510292621</c:v>
                </c:pt>
                <c:pt idx="1436">
                  <c:v>1.1193251713482792</c:v>
                </c:pt>
                <c:pt idx="1437">
                  <c:v>0.61741221850596784</c:v>
                </c:pt>
                <c:pt idx="1438">
                  <c:v>0.11510969014947812</c:v>
                </c:pt>
                <c:pt idx="1439">
                  <c:v>0.38726547025977437</c:v>
                </c:pt>
                <c:pt idx="1440">
                  <c:v>0.88939627343048699</c:v>
                </c:pt>
                <c:pt idx="1441">
                  <c:v>1.3909658842561854</c:v>
                </c:pt>
                <c:pt idx="1442">
                  <c:v>1.8916578217326507</c:v>
                </c:pt>
                <c:pt idx="1443">
                  <c:v>2.3911561586506394</c:v>
                </c:pt>
                <c:pt idx="1444">
                  <c:v>2.8891457209404421</c:v>
                </c:pt>
                <c:pt idx="1445">
                  <c:v>3.3853122865412297</c:v>
                </c:pt>
                <c:pt idx="1446">
                  <c:v>3.8793427836684198</c:v>
                </c:pt>
                <c:pt idx="1447">
                  <c:v>4.3709254883565238</c:v>
                </c:pt>
                <c:pt idx="1448">
                  <c:v>4.8597502211515291</c:v>
                </c:pt>
                <c:pt idx="1449">
                  <c:v>5.3455085428273321</c:v>
                </c:pt>
                <c:pt idx="1450">
                  <c:v>5.8278939490062083</c:v>
                </c:pt>
                <c:pt idx="1451">
                  <c:v>6.3066020635563556</c:v>
                </c:pt>
                <c:pt idx="1452">
                  <c:v>6.7813308306479252</c:v>
                </c:pt>
                <c:pt idx="1453">
                  <c:v>7.2517807053449852</c:v>
                </c:pt>
                <c:pt idx="1454">
                  <c:v>7.7176548426119389</c:v>
                </c:pt>
                <c:pt idx="1455">
                  <c:v>8.1786592846175772</c:v>
                </c:pt>
                <c:pt idx="1456">
                  <c:v>8.6345031462173338</c:v>
                </c:pt>
                <c:pt idx="1457">
                  <c:v>9.0848987984955638</c:v>
                </c:pt>
                <c:pt idx="1458">
                  <c:v>9.529562050254393</c:v>
                </c:pt>
                <c:pt idx="1459">
                  <c:v>9.9682123273333865</c:v>
                </c:pt>
                <c:pt idx="1460">
                  <c:v>10.400572849645711</c:v>
                </c:pt>
                <c:pt idx="1461">
                  <c:v>10.826370805822146</c:v>
                </c:pt>
                <c:pt idx="1462">
                  <c:v>11.24533752534909</c:v>
                </c:pt>
                <c:pt idx="1463">
                  <c:v>11.657208648094983</c:v>
                </c:pt>
                <c:pt idx="1464">
                  <c:v>12.061724291116914</c:v>
                </c:pt>
                <c:pt idx="1465">
                  <c:v>12.458629212641183</c:v>
                </c:pt>
                <c:pt idx="1466">
                  <c:v>12.847672973116435</c:v>
                </c:pt>
                <c:pt idx="1467">
                  <c:v>13.228610093236616</c:v>
                </c:pt>
                <c:pt idx="1468">
                  <c:v>13.601200208833168</c:v>
                </c:pt>
                <c:pt idx="1469">
                  <c:v>13.965208222540625</c:v>
                </c:pt>
                <c:pt idx="1470">
                  <c:v>14.320404452138932</c:v>
                </c:pt>
                <c:pt idx="1471">
                  <c:v>14.666564775478026</c:v>
                </c:pt>
                <c:pt idx="1472">
                  <c:v>15.00347077189498</c:v>
                </c:pt>
                <c:pt idx="1473">
                  <c:v>15.330909860033646</c:v>
                </c:pt>
                <c:pt idx="1474">
                  <c:v>15.648675431978821</c:v>
                </c:pt>
                <c:pt idx="1475">
                  <c:v>15.956566983622716</c:v>
                </c:pt>
                <c:pt idx="1476">
                  <c:v>16.254390241178633</c:v>
                </c:pt>
                <c:pt idx="1477">
                  <c:v>16.541957283764354</c:v>
                </c:pt>
                <c:pt idx="1478">
                  <c:v>16.81908666197695</c:v>
                </c:pt>
                <c:pt idx="1479">
                  <c:v>17.085603512383415</c:v>
                </c:pt>
                <c:pt idx="1480">
                  <c:v>17.341339667856502</c:v>
                </c:pt>
                <c:pt idx="1481">
                  <c:v>17.586133763685211</c:v>
                </c:pt>
                <c:pt idx="1482">
                  <c:v>17.819831339392451</c:v>
                </c:pt>
                <c:pt idx="1483">
                  <c:v>18.042284936196936</c:v>
                </c:pt>
                <c:pt idx="1484">
                  <c:v>18.253354190057092</c:v>
                </c:pt>
                <c:pt idx="1485">
                  <c:v>18.452905920237679</c:v>
                </c:pt>
                <c:pt idx="1486">
                  <c:v>18.640814213344832</c:v>
                </c:pt>
                <c:pt idx="1487">
                  <c:v>18.816960502774631</c:v>
                </c:pt>
                <c:pt idx="1488">
                  <c:v>18.981233643526579</c:v>
                </c:pt>
                <c:pt idx="1489">
                  <c:v>19.13352998233416</c:v>
                </c:pt>
                <c:pt idx="1490">
                  <c:v>19.273753423067799</c:v>
                </c:pt>
                <c:pt idx="1491">
                  <c:v>19.401815487369873</c:v>
                </c:pt>
                <c:pt idx="1492">
                  <c:v>19.517635370483006</c:v>
                </c:pt>
                <c:pt idx="1493">
                  <c:v>19.621139992236124</c:v>
                </c:pt>
                <c:pt idx="1494">
                  <c:v>19.712264043156775</c:v>
                </c:pt>
                <c:pt idx="1495">
                  <c:v>19.790950025680281</c:v>
                </c:pt>
                <c:pt idx="1496">
                  <c:v>19.857148290429411</c:v>
                </c:pt>
                <c:pt idx="1497">
                  <c:v>19.910817067542414</c:v>
                </c:pt>
                <c:pt idx="1498">
                  <c:v>19.951922493028857</c:v>
                </c:pt>
                <c:pt idx="1499">
                  <c:v>19.98043863013725</c:v>
                </c:pt>
                <c:pt idx="1500">
                  <c:v>19.996347485720651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164-4CFA-AC00-F48AD0D16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5968968"/>
        <c:axId val="535969360"/>
      </c:scatterChart>
      <c:valAx>
        <c:axId val="535968968"/>
        <c:scaling>
          <c:orientation val="minMax"/>
          <c:max val="62"/>
          <c:min val="0"/>
        </c:scaling>
        <c:delete val="0"/>
        <c:axPos val="b"/>
        <c:numFmt formatCode="General" sourceLinked="1"/>
        <c:majorTickMark val="out"/>
        <c:minorTickMark val="in"/>
        <c:tickLblPos val="nextTo"/>
        <c:crossAx val="535969360"/>
        <c:crosses val="autoZero"/>
        <c:crossBetween val="midCat"/>
        <c:majorUnit val="10"/>
        <c:minorUnit val="1"/>
      </c:valAx>
      <c:valAx>
        <c:axId val="535969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596896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282453819494678E-2"/>
          <c:y val="7.0039817738504276E-2"/>
          <c:w val="0.87119696677866987"/>
          <c:h val="0.85992036452299148"/>
        </c:manualLayout>
      </c:layout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YSW!$A$1:$A$1501</c:f>
              <c:numCache>
                <c:formatCode>General</c:formatCode>
                <c:ptCount val="150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  <c:pt idx="16">
                  <c:v>1.6000000000000003</c:v>
                </c:pt>
                <c:pt idx="17">
                  <c:v>1.7000000000000004</c:v>
                </c:pt>
                <c:pt idx="18">
                  <c:v>1.8000000000000005</c:v>
                </c:pt>
                <c:pt idx="19">
                  <c:v>1.9000000000000006</c:v>
                </c:pt>
                <c:pt idx="20">
                  <c:v>2.0000000000000004</c:v>
                </c:pt>
                <c:pt idx="21">
                  <c:v>2.1000000000000005</c:v>
                </c:pt>
                <c:pt idx="22">
                  <c:v>2.2000000000000006</c:v>
                </c:pt>
                <c:pt idx="23">
                  <c:v>2.3000000000000007</c:v>
                </c:pt>
                <c:pt idx="24">
                  <c:v>2.4000000000000008</c:v>
                </c:pt>
                <c:pt idx="25">
                  <c:v>2.5000000000000009</c:v>
                </c:pt>
                <c:pt idx="26">
                  <c:v>2.600000000000001</c:v>
                </c:pt>
                <c:pt idx="27">
                  <c:v>2.7000000000000011</c:v>
                </c:pt>
                <c:pt idx="28">
                  <c:v>2.8000000000000012</c:v>
                </c:pt>
                <c:pt idx="29">
                  <c:v>2.9000000000000012</c:v>
                </c:pt>
                <c:pt idx="30">
                  <c:v>3.0000000000000013</c:v>
                </c:pt>
                <c:pt idx="31">
                  <c:v>3.1000000000000014</c:v>
                </c:pt>
                <c:pt idx="32">
                  <c:v>3.2000000000000015</c:v>
                </c:pt>
                <c:pt idx="33">
                  <c:v>3.3000000000000016</c:v>
                </c:pt>
                <c:pt idx="34">
                  <c:v>3.4000000000000017</c:v>
                </c:pt>
                <c:pt idx="35">
                  <c:v>3.5000000000000018</c:v>
                </c:pt>
                <c:pt idx="36">
                  <c:v>3.6000000000000019</c:v>
                </c:pt>
                <c:pt idx="37">
                  <c:v>3.700000000000002</c:v>
                </c:pt>
                <c:pt idx="38">
                  <c:v>3.800000000000002</c:v>
                </c:pt>
                <c:pt idx="39">
                  <c:v>3.9000000000000021</c:v>
                </c:pt>
                <c:pt idx="40">
                  <c:v>4.0000000000000018</c:v>
                </c:pt>
                <c:pt idx="41">
                  <c:v>4.1000000000000014</c:v>
                </c:pt>
                <c:pt idx="42">
                  <c:v>4.2000000000000011</c:v>
                </c:pt>
                <c:pt idx="43">
                  <c:v>4.3000000000000007</c:v>
                </c:pt>
                <c:pt idx="44">
                  <c:v>4.4000000000000004</c:v>
                </c:pt>
                <c:pt idx="45">
                  <c:v>4.5</c:v>
                </c:pt>
                <c:pt idx="46">
                  <c:v>4.5999999999999996</c:v>
                </c:pt>
                <c:pt idx="47">
                  <c:v>4.6999999999999993</c:v>
                </c:pt>
                <c:pt idx="48">
                  <c:v>4.7999999999999989</c:v>
                </c:pt>
                <c:pt idx="49">
                  <c:v>4.8999999999999986</c:v>
                </c:pt>
                <c:pt idx="50">
                  <c:v>4.9999999999999982</c:v>
                </c:pt>
                <c:pt idx="51">
                  <c:v>5.0999999999999979</c:v>
                </c:pt>
                <c:pt idx="52">
                  <c:v>5.1999999999999975</c:v>
                </c:pt>
                <c:pt idx="53">
                  <c:v>5.2999999999999972</c:v>
                </c:pt>
                <c:pt idx="54">
                  <c:v>5.3999999999999968</c:v>
                </c:pt>
                <c:pt idx="55">
                  <c:v>5.4999999999999964</c:v>
                </c:pt>
                <c:pt idx="56">
                  <c:v>5.5999999999999961</c:v>
                </c:pt>
                <c:pt idx="57">
                  <c:v>5.6999999999999957</c:v>
                </c:pt>
                <c:pt idx="58">
                  <c:v>5.7999999999999954</c:v>
                </c:pt>
                <c:pt idx="59">
                  <c:v>5.899999999999995</c:v>
                </c:pt>
                <c:pt idx="60">
                  <c:v>5.9999999999999947</c:v>
                </c:pt>
                <c:pt idx="61">
                  <c:v>6.0999999999999943</c:v>
                </c:pt>
                <c:pt idx="62">
                  <c:v>6.199999999999994</c:v>
                </c:pt>
                <c:pt idx="63">
                  <c:v>6.2999999999999936</c:v>
                </c:pt>
                <c:pt idx="64">
                  <c:v>6.3999999999999932</c:v>
                </c:pt>
                <c:pt idx="65">
                  <c:v>6.4999999999999929</c:v>
                </c:pt>
                <c:pt idx="66">
                  <c:v>6.5999999999999925</c:v>
                </c:pt>
                <c:pt idx="67">
                  <c:v>6.6999999999999922</c:v>
                </c:pt>
                <c:pt idx="68">
                  <c:v>6.7999999999999918</c:v>
                </c:pt>
                <c:pt idx="69">
                  <c:v>6.8999999999999915</c:v>
                </c:pt>
                <c:pt idx="70">
                  <c:v>6.9999999999999911</c:v>
                </c:pt>
                <c:pt idx="71">
                  <c:v>7.0999999999999908</c:v>
                </c:pt>
                <c:pt idx="72">
                  <c:v>7.1999999999999904</c:v>
                </c:pt>
                <c:pt idx="73">
                  <c:v>7.2999999999999901</c:v>
                </c:pt>
                <c:pt idx="74">
                  <c:v>7.3999999999999897</c:v>
                </c:pt>
                <c:pt idx="75">
                  <c:v>7.4999999999999893</c:v>
                </c:pt>
                <c:pt idx="76">
                  <c:v>7.599999999999989</c:v>
                </c:pt>
                <c:pt idx="77">
                  <c:v>7.6999999999999886</c:v>
                </c:pt>
                <c:pt idx="78">
                  <c:v>7.7999999999999883</c:v>
                </c:pt>
                <c:pt idx="79">
                  <c:v>7.8999999999999879</c:v>
                </c:pt>
                <c:pt idx="80">
                  <c:v>7.9999999999999876</c:v>
                </c:pt>
                <c:pt idx="81">
                  <c:v>8.0999999999999872</c:v>
                </c:pt>
                <c:pt idx="82">
                  <c:v>8.1999999999999869</c:v>
                </c:pt>
                <c:pt idx="83">
                  <c:v>8.2999999999999865</c:v>
                </c:pt>
                <c:pt idx="84">
                  <c:v>8.3999999999999861</c:v>
                </c:pt>
                <c:pt idx="85">
                  <c:v>8.4999999999999858</c:v>
                </c:pt>
                <c:pt idx="86">
                  <c:v>8.5999999999999854</c:v>
                </c:pt>
                <c:pt idx="87">
                  <c:v>8.6999999999999851</c:v>
                </c:pt>
                <c:pt idx="88">
                  <c:v>8.7999999999999847</c:v>
                </c:pt>
                <c:pt idx="89">
                  <c:v>8.8999999999999844</c:v>
                </c:pt>
                <c:pt idx="90">
                  <c:v>8.999999999999984</c:v>
                </c:pt>
                <c:pt idx="91">
                  <c:v>9.0999999999999837</c:v>
                </c:pt>
                <c:pt idx="92">
                  <c:v>9.1999999999999833</c:v>
                </c:pt>
                <c:pt idx="93">
                  <c:v>9.2999999999999829</c:v>
                </c:pt>
                <c:pt idx="94">
                  <c:v>9.3999999999999826</c:v>
                </c:pt>
                <c:pt idx="95">
                  <c:v>9.4999999999999822</c:v>
                </c:pt>
                <c:pt idx="96">
                  <c:v>9.5999999999999819</c:v>
                </c:pt>
                <c:pt idx="97">
                  <c:v>9.6999999999999815</c:v>
                </c:pt>
                <c:pt idx="98">
                  <c:v>9.7999999999999812</c:v>
                </c:pt>
                <c:pt idx="99">
                  <c:v>9.8999999999999808</c:v>
                </c:pt>
                <c:pt idx="100">
                  <c:v>9.9999999999999805</c:v>
                </c:pt>
                <c:pt idx="101">
                  <c:v>10.09999999999998</c:v>
                </c:pt>
                <c:pt idx="102">
                  <c:v>10.19999999999998</c:v>
                </c:pt>
                <c:pt idx="103">
                  <c:v>10.299999999999979</c:v>
                </c:pt>
                <c:pt idx="104">
                  <c:v>10.399999999999979</c:v>
                </c:pt>
                <c:pt idx="105">
                  <c:v>10.499999999999979</c:v>
                </c:pt>
                <c:pt idx="106">
                  <c:v>10.599999999999978</c:v>
                </c:pt>
                <c:pt idx="107">
                  <c:v>10.699999999999978</c:v>
                </c:pt>
                <c:pt idx="108">
                  <c:v>10.799999999999978</c:v>
                </c:pt>
                <c:pt idx="109">
                  <c:v>10.899999999999977</c:v>
                </c:pt>
                <c:pt idx="110">
                  <c:v>10.999999999999977</c:v>
                </c:pt>
                <c:pt idx="111">
                  <c:v>11.099999999999977</c:v>
                </c:pt>
                <c:pt idx="112">
                  <c:v>11.199999999999976</c:v>
                </c:pt>
                <c:pt idx="113">
                  <c:v>11.299999999999976</c:v>
                </c:pt>
                <c:pt idx="114">
                  <c:v>11.399999999999975</c:v>
                </c:pt>
                <c:pt idx="115">
                  <c:v>11.499999999999975</c:v>
                </c:pt>
                <c:pt idx="116">
                  <c:v>11.599999999999975</c:v>
                </c:pt>
                <c:pt idx="117">
                  <c:v>11.699999999999974</c:v>
                </c:pt>
                <c:pt idx="118">
                  <c:v>11.799999999999974</c:v>
                </c:pt>
                <c:pt idx="119">
                  <c:v>11.899999999999974</c:v>
                </c:pt>
                <c:pt idx="120">
                  <c:v>11.999999999999973</c:v>
                </c:pt>
                <c:pt idx="121">
                  <c:v>12.099999999999973</c:v>
                </c:pt>
                <c:pt idx="122">
                  <c:v>12.199999999999973</c:v>
                </c:pt>
                <c:pt idx="123">
                  <c:v>12.299999999999972</c:v>
                </c:pt>
                <c:pt idx="124">
                  <c:v>12.399999999999972</c:v>
                </c:pt>
                <c:pt idx="125">
                  <c:v>12.499999999999972</c:v>
                </c:pt>
                <c:pt idx="126">
                  <c:v>12.599999999999971</c:v>
                </c:pt>
                <c:pt idx="127">
                  <c:v>12.699999999999971</c:v>
                </c:pt>
                <c:pt idx="128">
                  <c:v>12.799999999999971</c:v>
                </c:pt>
                <c:pt idx="129">
                  <c:v>12.89999999999997</c:v>
                </c:pt>
                <c:pt idx="130">
                  <c:v>12.99999999999997</c:v>
                </c:pt>
                <c:pt idx="131">
                  <c:v>13.099999999999969</c:v>
                </c:pt>
                <c:pt idx="132">
                  <c:v>13.199999999999969</c:v>
                </c:pt>
                <c:pt idx="133">
                  <c:v>13.299999999999969</c:v>
                </c:pt>
                <c:pt idx="134">
                  <c:v>13.399999999999968</c:v>
                </c:pt>
                <c:pt idx="135">
                  <c:v>13.499999999999968</c:v>
                </c:pt>
                <c:pt idx="136">
                  <c:v>13.599999999999968</c:v>
                </c:pt>
                <c:pt idx="137">
                  <c:v>13.699999999999967</c:v>
                </c:pt>
                <c:pt idx="138">
                  <c:v>13.799999999999967</c:v>
                </c:pt>
                <c:pt idx="139">
                  <c:v>13.899999999999967</c:v>
                </c:pt>
                <c:pt idx="140">
                  <c:v>13.999999999999966</c:v>
                </c:pt>
                <c:pt idx="141">
                  <c:v>14.099999999999966</c:v>
                </c:pt>
                <c:pt idx="142">
                  <c:v>14.199999999999966</c:v>
                </c:pt>
                <c:pt idx="143">
                  <c:v>14.299999999999965</c:v>
                </c:pt>
                <c:pt idx="144">
                  <c:v>14.399999999999965</c:v>
                </c:pt>
                <c:pt idx="145">
                  <c:v>14.499999999999964</c:v>
                </c:pt>
                <c:pt idx="146">
                  <c:v>14.599999999999964</c:v>
                </c:pt>
                <c:pt idx="147">
                  <c:v>14.699999999999964</c:v>
                </c:pt>
                <c:pt idx="148">
                  <c:v>14.799999999999963</c:v>
                </c:pt>
                <c:pt idx="149">
                  <c:v>14.899999999999963</c:v>
                </c:pt>
                <c:pt idx="150">
                  <c:v>14.999999999999963</c:v>
                </c:pt>
                <c:pt idx="151">
                  <c:v>15.099999999999962</c:v>
                </c:pt>
                <c:pt idx="152">
                  <c:v>15.199999999999962</c:v>
                </c:pt>
                <c:pt idx="153">
                  <c:v>15.299999999999962</c:v>
                </c:pt>
                <c:pt idx="154">
                  <c:v>15.399999999999961</c:v>
                </c:pt>
                <c:pt idx="155">
                  <c:v>15.499999999999961</c:v>
                </c:pt>
                <c:pt idx="156">
                  <c:v>15.599999999999961</c:v>
                </c:pt>
                <c:pt idx="157">
                  <c:v>15.69999999999996</c:v>
                </c:pt>
                <c:pt idx="158">
                  <c:v>15.79999999999996</c:v>
                </c:pt>
                <c:pt idx="159">
                  <c:v>15.899999999999959</c:v>
                </c:pt>
                <c:pt idx="160">
                  <c:v>15.999999999999959</c:v>
                </c:pt>
                <c:pt idx="161">
                  <c:v>16.099999999999959</c:v>
                </c:pt>
                <c:pt idx="162">
                  <c:v>16.19999999999996</c:v>
                </c:pt>
                <c:pt idx="163">
                  <c:v>16.299999999999962</c:v>
                </c:pt>
                <c:pt idx="164">
                  <c:v>16.399999999999963</c:v>
                </c:pt>
                <c:pt idx="165">
                  <c:v>16.499999999999964</c:v>
                </c:pt>
                <c:pt idx="166">
                  <c:v>16.599999999999966</c:v>
                </c:pt>
                <c:pt idx="167">
                  <c:v>16.699999999999967</c:v>
                </c:pt>
                <c:pt idx="168">
                  <c:v>16.799999999999969</c:v>
                </c:pt>
                <c:pt idx="169">
                  <c:v>16.89999999999997</c:v>
                </c:pt>
                <c:pt idx="170">
                  <c:v>16.999999999999972</c:v>
                </c:pt>
                <c:pt idx="171">
                  <c:v>17.099999999999973</c:v>
                </c:pt>
                <c:pt idx="172">
                  <c:v>17.199999999999974</c:v>
                </c:pt>
                <c:pt idx="173">
                  <c:v>17.299999999999976</c:v>
                </c:pt>
                <c:pt idx="174">
                  <c:v>17.399999999999977</c:v>
                </c:pt>
                <c:pt idx="175">
                  <c:v>17.499999999999979</c:v>
                </c:pt>
                <c:pt idx="176">
                  <c:v>17.59999999999998</c:v>
                </c:pt>
                <c:pt idx="177">
                  <c:v>17.699999999999982</c:v>
                </c:pt>
                <c:pt idx="178">
                  <c:v>17.799999999999983</c:v>
                </c:pt>
                <c:pt idx="179">
                  <c:v>17.899999999999984</c:v>
                </c:pt>
                <c:pt idx="180">
                  <c:v>17.999999999999986</c:v>
                </c:pt>
                <c:pt idx="181">
                  <c:v>18.099999999999987</c:v>
                </c:pt>
                <c:pt idx="182">
                  <c:v>18.199999999999989</c:v>
                </c:pt>
                <c:pt idx="183">
                  <c:v>18.29999999999999</c:v>
                </c:pt>
                <c:pt idx="184">
                  <c:v>18.399999999999991</c:v>
                </c:pt>
                <c:pt idx="185">
                  <c:v>18.499999999999993</c:v>
                </c:pt>
                <c:pt idx="186">
                  <c:v>18.599999999999994</c:v>
                </c:pt>
                <c:pt idx="187">
                  <c:v>18.699999999999996</c:v>
                </c:pt>
                <c:pt idx="188">
                  <c:v>18.799999999999997</c:v>
                </c:pt>
                <c:pt idx="189">
                  <c:v>18.899999999999999</c:v>
                </c:pt>
                <c:pt idx="190">
                  <c:v>19</c:v>
                </c:pt>
                <c:pt idx="191">
                  <c:v>19.100000000000001</c:v>
                </c:pt>
                <c:pt idx="192">
                  <c:v>19.200000000000003</c:v>
                </c:pt>
                <c:pt idx="193">
                  <c:v>19.300000000000004</c:v>
                </c:pt>
                <c:pt idx="194">
                  <c:v>19.400000000000006</c:v>
                </c:pt>
                <c:pt idx="195">
                  <c:v>19.500000000000007</c:v>
                </c:pt>
                <c:pt idx="196">
                  <c:v>19.600000000000009</c:v>
                </c:pt>
                <c:pt idx="197">
                  <c:v>19.70000000000001</c:v>
                </c:pt>
                <c:pt idx="198">
                  <c:v>19.800000000000011</c:v>
                </c:pt>
                <c:pt idx="199">
                  <c:v>19.900000000000013</c:v>
                </c:pt>
                <c:pt idx="200">
                  <c:v>20.000000000000014</c:v>
                </c:pt>
                <c:pt idx="201">
                  <c:v>20.100000000000016</c:v>
                </c:pt>
                <c:pt idx="202">
                  <c:v>20.200000000000017</c:v>
                </c:pt>
                <c:pt idx="203">
                  <c:v>20.300000000000018</c:v>
                </c:pt>
                <c:pt idx="204">
                  <c:v>20.40000000000002</c:v>
                </c:pt>
                <c:pt idx="205">
                  <c:v>20.500000000000021</c:v>
                </c:pt>
                <c:pt idx="206">
                  <c:v>20.600000000000023</c:v>
                </c:pt>
                <c:pt idx="207">
                  <c:v>20.700000000000024</c:v>
                </c:pt>
                <c:pt idx="208">
                  <c:v>20.800000000000026</c:v>
                </c:pt>
                <c:pt idx="209">
                  <c:v>20.900000000000027</c:v>
                </c:pt>
                <c:pt idx="210">
                  <c:v>21.000000000000028</c:v>
                </c:pt>
                <c:pt idx="211">
                  <c:v>21.10000000000003</c:v>
                </c:pt>
                <c:pt idx="212">
                  <c:v>21.200000000000031</c:v>
                </c:pt>
                <c:pt idx="213">
                  <c:v>21.300000000000033</c:v>
                </c:pt>
                <c:pt idx="214">
                  <c:v>21.400000000000034</c:v>
                </c:pt>
                <c:pt idx="215">
                  <c:v>21.500000000000036</c:v>
                </c:pt>
                <c:pt idx="216">
                  <c:v>21.600000000000037</c:v>
                </c:pt>
                <c:pt idx="217">
                  <c:v>21.700000000000038</c:v>
                </c:pt>
                <c:pt idx="218">
                  <c:v>21.80000000000004</c:v>
                </c:pt>
                <c:pt idx="219">
                  <c:v>21.900000000000041</c:v>
                </c:pt>
                <c:pt idx="220">
                  <c:v>22.000000000000043</c:v>
                </c:pt>
                <c:pt idx="221">
                  <c:v>22.100000000000044</c:v>
                </c:pt>
                <c:pt idx="222">
                  <c:v>22.200000000000045</c:v>
                </c:pt>
                <c:pt idx="223">
                  <c:v>22.300000000000047</c:v>
                </c:pt>
                <c:pt idx="224">
                  <c:v>22.400000000000048</c:v>
                </c:pt>
                <c:pt idx="225">
                  <c:v>22.50000000000005</c:v>
                </c:pt>
                <c:pt idx="226">
                  <c:v>22.600000000000051</c:v>
                </c:pt>
                <c:pt idx="227">
                  <c:v>22.700000000000053</c:v>
                </c:pt>
                <c:pt idx="228">
                  <c:v>22.800000000000054</c:v>
                </c:pt>
                <c:pt idx="229">
                  <c:v>22.900000000000055</c:v>
                </c:pt>
                <c:pt idx="230">
                  <c:v>23.000000000000057</c:v>
                </c:pt>
                <c:pt idx="231">
                  <c:v>23.100000000000058</c:v>
                </c:pt>
                <c:pt idx="232">
                  <c:v>23.20000000000006</c:v>
                </c:pt>
                <c:pt idx="233">
                  <c:v>23.300000000000061</c:v>
                </c:pt>
                <c:pt idx="234">
                  <c:v>23.400000000000063</c:v>
                </c:pt>
                <c:pt idx="235">
                  <c:v>23.500000000000064</c:v>
                </c:pt>
                <c:pt idx="236">
                  <c:v>23.600000000000065</c:v>
                </c:pt>
                <c:pt idx="237">
                  <c:v>23.700000000000067</c:v>
                </c:pt>
                <c:pt idx="238">
                  <c:v>23.800000000000068</c:v>
                </c:pt>
                <c:pt idx="239">
                  <c:v>23.90000000000007</c:v>
                </c:pt>
                <c:pt idx="240">
                  <c:v>24.000000000000071</c:v>
                </c:pt>
                <c:pt idx="241">
                  <c:v>24.100000000000072</c:v>
                </c:pt>
                <c:pt idx="242">
                  <c:v>24.200000000000074</c:v>
                </c:pt>
                <c:pt idx="243">
                  <c:v>24.300000000000075</c:v>
                </c:pt>
                <c:pt idx="244">
                  <c:v>24.400000000000077</c:v>
                </c:pt>
                <c:pt idx="245">
                  <c:v>24.500000000000078</c:v>
                </c:pt>
                <c:pt idx="246">
                  <c:v>24.60000000000008</c:v>
                </c:pt>
                <c:pt idx="247">
                  <c:v>24.700000000000081</c:v>
                </c:pt>
                <c:pt idx="248">
                  <c:v>24.800000000000082</c:v>
                </c:pt>
                <c:pt idx="249">
                  <c:v>24.900000000000084</c:v>
                </c:pt>
                <c:pt idx="250">
                  <c:v>25.000000000000085</c:v>
                </c:pt>
                <c:pt idx="251">
                  <c:v>25.100000000000087</c:v>
                </c:pt>
                <c:pt idx="252">
                  <c:v>25.200000000000088</c:v>
                </c:pt>
                <c:pt idx="253">
                  <c:v>25.30000000000009</c:v>
                </c:pt>
                <c:pt idx="254">
                  <c:v>25.400000000000091</c:v>
                </c:pt>
                <c:pt idx="255">
                  <c:v>25.500000000000092</c:v>
                </c:pt>
                <c:pt idx="256">
                  <c:v>25.600000000000094</c:v>
                </c:pt>
                <c:pt idx="257">
                  <c:v>25.700000000000095</c:v>
                </c:pt>
                <c:pt idx="258">
                  <c:v>25.800000000000097</c:v>
                </c:pt>
                <c:pt idx="259">
                  <c:v>25.900000000000098</c:v>
                </c:pt>
                <c:pt idx="260">
                  <c:v>26.000000000000099</c:v>
                </c:pt>
                <c:pt idx="261">
                  <c:v>26.100000000000101</c:v>
                </c:pt>
                <c:pt idx="262">
                  <c:v>26.200000000000102</c:v>
                </c:pt>
                <c:pt idx="263">
                  <c:v>26.300000000000104</c:v>
                </c:pt>
                <c:pt idx="264">
                  <c:v>26.400000000000105</c:v>
                </c:pt>
                <c:pt idx="265">
                  <c:v>26.500000000000107</c:v>
                </c:pt>
                <c:pt idx="266">
                  <c:v>26.600000000000108</c:v>
                </c:pt>
                <c:pt idx="267">
                  <c:v>26.700000000000109</c:v>
                </c:pt>
                <c:pt idx="268">
                  <c:v>26.800000000000111</c:v>
                </c:pt>
                <c:pt idx="269">
                  <c:v>26.900000000000112</c:v>
                </c:pt>
                <c:pt idx="270">
                  <c:v>27.000000000000114</c:v>
                </c:pt>
                <c:pt idx="271">
                  <c:v>27.100000000000115</c:v>
                </c:pt>
                <c:pt idx="272">
                  <c:v>27.200000000000117</c:v>
                </c:pt>
                <c:pt idx="273">
                  <c:v>27.300000000000118</c:v>
                </c:pt>
                <c:pt idx="274">
                  <c:v>27.400000000000119</c:v>
                </c:pt>
                <c:pt idx="275">
                  <c:v>27.500000000000121</c:v>
                </c:pt>
                <c:pt idx="276">
                  <c:v>27.600000000000122</c:v>
                </c:pt>
                <c:pt idx="277">
                  <c:v>27.700000000000124</c:v>
                </c:pt>
                <c:pt idx="278">
                  <c:v>27.800000000000125</c:v>
                </c:pt>
                <c:pt idx="279">
                  <c:v>27.900000000000126</c:v>
                </c:pt>
                <c:pt idx="280">
                  <c:v>28.000000000000128</c:v>
                </c:pt>
                <c:pt idx="281">
                  <c:v>28.100000000000129</c:v>
                </c:pt>
                <c:pt idx="282">
                  <c:v>28.200000000000131</c:v>
                </c:pt>
                <c:pt idx="283">
                  <c:v>28.300000000000132</c:v>
                </c:pt>
                <c:pt idx="284">
                  <c:v>28.400000000000134</c:v>
                </c:pt>
                <c:pt idx="285">
                  <c:v>28.500000000000135</c:v>
                </c:pt>
                <c:pt idx="286">
                  <c:v>28.600000000000136</c:v>
                </c:pt>
                <c:pt idx="287">
                  <c:v>28.700000000000138</c:v>
                </c:pt>
                <c:pt idx="288">
                  <c:v>28.800000000000139</c:v>
                </c:pt>
                <c:pt idx="289">
                  <c:v>28.900000000000141</c:v>
                </c:pt>
                <c:pt idx="290">
                  <c:v>29.000000000000142</c:v>
                </c:pt>
                <c:pt idx="291">
                  <c:v>29.100000000000144</c:v>
                </c:pt>
                <c:pt idx="292">
                  <c:v>29.200000000000145</c:v>
                </c:pt>
                <c:pt idx="293">
                  <c:v>29.300000000000146</c:v>
                </c:pt>
                <c:pt idx="294">
                  <c:v>29.400000000000148</c:v>
                </c:pt>
                <c:pt idx="295">
                  <c:v>29.500000000000149</c:v>
                </c:pt>
                <c:pt idx="296">
                  <c:v>29.600000000000151</c:v>
                </c:pt>
                <c:pt idx="297">
                  <c:v>29.700000000000152</c:v>
                </c:pt>
                <c:pt idx="298">
                  <c:v>29.800000000000153</c:v>
                </c:pt>
                <c:pt idx="299">
                  <c:v>29.900000000000155</c:v>
                </c:pt>
                <c:pt idx="300">
                  <c:v>30.000000000000156</c:v>
                </c:pt>
                <c:pt idx="301">
                  <c:v>30.100000000000158</c:v>
                </c:pt>
                <c:pt idx="302">
                  <c:v>30.200000000000159</c:v>
                </c:pt>
                <c:pt idx="303">
                  <c:v>30.300000000000161</c:v>
                </c:pt>
                <c:pt idx="304">
                  <c:v>30.400000000000162</c:v>
                </c:pt>
                <c:pt idx="305">
                  <c:v>30.500000000000163</c:v>
                </c:pt>
                <c:pt idx="306">
                  <c:v>30.600000000000165</c:v>
                </c:pt>
                <c:pt idx="307">
                  <c:v>30.700000000000166</c:v>
                </c:pt>
                <c:pt idx="308">
                  <c:v>30.800000000000168</c:v>
                </c:pt>
                <c:pt idx="309">
                  <c:v>30.900000000000169</c:v>
                </c:pt>
                <c:pt idx="310">
                  <c:v>31.000000000000171</c:v>
                </c:pt>
                <c:pt idx="311">
                  <c:v>31.100000000000172</c:v>
                </c:pt>
                <c:pt idx="312">
                  <c:v>31.200000000000173</c:v>
                </c:pt>
                <c:pt idx="313">
                  <c:v>31.300000000000175</c:v>
                </c:pt>
                <c:pt idx="314">
                  <c:v>31.400000000000176</c:v>
                </c:pt>
                <c:pt idx="315">
                  <c:v>31.500000000000178</c:v>
                </c:pt>
                <c:pt idx="316">
                  <c:v>31.600000000000179</c:v>
                </c:pt>
                <c:pt idx="317">
                  <c:v>31.70000000000018</c:v>
                </c:pt>
                <c:pt idx="318">
                  <c:v>31.800000000000182</c:v>
                </c:pt>
                <c:pt idx="319">
                  <c:v>31.900000000000183</c:v>
                </c:pt>
                <c:pt idx="320">
                  <c:v>32.000000000000185</c:v>
                </c:pt>
                <c:pt idx="321">
                  <c:v>32.100000000000186</c:v>
                </c:pt>
                <c:pt idx="322">
                  <c:v>32.200000000000188</c:v>
                </c:pt>
                <c:pt idx="323">
                  <c:v>32.300000000000189</c:v>
                </c:pt>
                <c:pt idx="324">
                  <c:v>32.40000000000019</c:v>
                </c:pt>
                <c:pt idx="325">
                  <c:v>32.500000000000192</c:v>
                </c:pt>
                <c:pt idx="326">
                  <c:v>32.600000000000193</c:v>
                </c:pt>
                <c:pt idx="327">
                  <c:v>32.700000000000195</c:v>
                </c:pt>
                <c:pt idx="328">
                  <c:v>32.800000000000196</c:v>
                </c:pt>
                <c:pt idx="329">
                  <c:v>32.900000000000198</c:v>
                </c:pt>
                <c:pt idx="330">
                  <c:v>33.000000000000199</c:v>
                </c:pt>
                <c:pt idx="331">
                  <c:v>33.1000000000002</c:v>
                </c:pt>
                <c:pt idx="332">
                  <c:v>33.200000000000202</c:v>
                </c:pt>
                <c:pt idx="333">
                  <c:v>33.300000000000203</c:v>
                </c:pt>
                <c:pt idx="334">
                  <c:v>33.400000000000205</c:v>
                </c:pt>
                <c:pt idx="335">
                  <c:v>33.500000000000206</c:v>
                </c:pt>
                <c:pt idx="336">
                  <c:v>33.600000000000207</c:v>
                </c:pt>
                <c:pt idx="337">
                  <c:v>33.700000000000209</c:v>
                </c:pt>
                <c:pt idx="338">
                  <c:v>33.80000000000021</c:v>
                </c:pt>
                <c:pt idx="339">
                  <c:v>33.900000000000212</c:v>
                </c:pt>
                <c:pt idx="340">
                  <c:v>34.000000000000213</c:v>
                </c:pt>
                <c:pt idx="341">
                  <c:v>34.100000000000215</c:v>
                </c:pt>
                <c:pt idx="342">
                  <c:v>34.200000000000216</c:v>
                </c:pt>
                <c:pt idx="343">
                  <c:v>34.300000000000217</c:v>
                </c:pt>
                <c:pt idx="344">
                  <c:v>34.400000000000219</c:v>
                </c:pt>
                <c:pt idx="345">
                  <c:v>34.50000000000022</c:v>
                </c:pt>
                <c:pt idx="346">
                  <c:v>34.600000000000222</c:v>
                </c:pt>
                <c:pt idx="347">
                  <c:v>34.700000000000223</c:v>
                </c:pt>
                <c:pt idx="348">
                  <c:v>34.800000000000225</c:v>
                </c:pt>
                <c:pt idx="349">
                  <c:v>34.900000000000226</c:v>
                </c:pt>
                <c:pt idx="350">
                  <c:v>35.000000000000227</c:v>
                </c:pt>
                <c:pt idx="351">
                  <c:v>35.100000000000229</c:v>
                </c:pt>
                <c:pt idx="352">
                  <c:v>35.20000000000023</c:v>
                </c:pt>
                <c:pt idx="353">
                  <c:v>35.300000000000232</c:v>
                </c:pt>
                <c:pt idx="354">
                  <c:v>35.400000000000233</c:v>
                </c:pt>
                <c:pt idx="355">
                  <c:v>35.500000000000234</c:v>
                </c:pt>
                <c:pt idx="356">
                  <c:v>35.600000000000236</c:v>
                </c:pt>
                <c:pt idx="357">
                  <c:v>35.700000000000237</c:v>
                </c:pt>
                <c:pt idx="358">
                  <c:v>35.800000000000239</c:v>
                </c:pt>
                <c:pt idx="359">
                  <c:v>35.90000000000024</c:v>
                </c:pt>
                <c:pt idx="360">
                  <c:v>36.000000000000242</c:v>
                </c:pt>
                <c:pt idx="361">
                  <c:v>36.100000000000243</c:v>
                </c:pt>
                <c:pt idx="362">
                  <c:v>36.200000000000244</c:v>
                </c:pt>
                <c:pt idx="363">
                  <c:v>36.300000000000246</c:v>
                </c:pt>
                <c:pt idx="364">
                  <c:v>36.400000000000247</c:v>
                </c:pt>
                <c:pt idx="365">
                  <c:v>36.500000000000249</c:v>
                </c:pt>
                <c:pt idx="366">
                  <c:v>36.60000000000025</c:v>
                </c:pt>
                <c:pt idx="367">
                  <c:v>36.700000000000252</c:v>
                </c:pt>
                <c:pt idx="368">
                  <c:v>36.800000000000253</c:v>
                </c:pt>
                <c:pt idx="369">
                  <c:v>36.900000000000254</c:v>
                </c:pt>
                <c:pt idx="370">
                  <c:v>37.000000000000256</c:v>
                </c:pt>
                <c:pt idx="371">
                  <c:v>37.100000000000257</c:v>
                </c:pt>
                <c:pt idx="372">
                  <c:v>37.200000000000259</c:v>
                </c:pt>
                <c:pt idx="373">
                  <c:v>37.30000000000026</c:v>
                </c:pt>
                <c:pt idx="374">
                  <c:v>37.400000000000261</c:v>
                </c:pt>
                <c:pt idx="375">
                  <c:v>37.500000000000263</c:v>
                </c:pt>
                <c:pt idx="376">
                  <c:v>37.600000000000264</c:v>
                </c:pt>
                <c:pt idx="377">
                  <c:v>37.700000000000266</c:v>
                </c:pt>
                <c:pt idx="378">
                  <c:v>37.800000000000267</c:v>
                </c:pt>
                <c:pt idx="379">
                  <c:v>37.900000000000269</c:v>
                </c:pt>
                <c:pt idx="380">
                  <c:v>38.00000000000027</c:v>
                </c:pt>
                <c:pt idx="381">
                  <c:v>38.100000000000271</c:v>
                </c:pt>
                <c:pt idx="382">
                  <c:v>38.200000000000273</c:v>
                </c:pt>
                <c:pt idx="383">
                  <c:v>38.300000000000274</c:v>
                </c:pt>
                <c:pt idx="384">
                  <c:v>38.400000000000276</c:v>
                </c:pt>
                <c:pt idx="385">
                  <c:v>38.500000000000277</c:v>
                </c:pt>
                <c:pt idx="386">
                  <c:v>38.600000000000279</c:v>
                </c:pt>
                <c:pt idx="387">
                  <c:v>38.70000000000028</c:v>
                </c:pt>
                <c:pt idx="388">
                  <c:v>38.800000000000281</c:v>
                </c:pt>
                <c:pt idx="389">
                  <c:v>38.900000000000283</c:v>
                </c:pt>
                <c:pt idx="390">
                  <c:v>39.000000000000284</c:v>
                </c:pt>
                <c:pt idx="391">
                  <c:v>39.100000000000286</c:v>
                </c:pt>
                <c:pt idx="392">
                  <c:v>39.200000000000287</c:v>
                </c:pt>
                <c:pt idx="393">
                  <c:v>39.300000000000288</c:v>
                </c:pt>
                <c:pt idx="394">
                  <c:v>39.40000000000029</c:v>
                </c:pt>
                <c:pt idx="395">
                  <c:v>39.500000000000291</c:v>
                </c:pt>
                <c:pt idx="396">
                  <c:v>39.600000000000293</c:v>
                </c:pt>
                <c:pt idx="397">
                  <c:v>39.700000000000294</c:v>
                </c:pt>
                <c:pt idx="398">
                  <c:v>39.800000000000296</c:v>
                </c:pt>
                <c:pt idx="399">
                  <c:v>39.900000000000297</c:v>
                </c:pt>
                <c:pt idx="400">
                  <c:v>40.000000000000298</c:v>
                </c:pt>
                <c:pt idx="401">
                  <c:v>40.1000000000003</c:v>
                </c:pt>
                <c:pt idx="402">
                  <c:v>40.200000000000301</c:v>
                </c:pt>
                <c:pt idx="403">
                  <c:v>40.300000000000303</c:v>
                </c:pt>
                <c:pt idx="404">
                  <c:v>40.400000000000304</c:v>
                </c:pt>
                <c:pt idx="405">
                  <c:v>40.500000000000306</c:v>
                </c:pt>
                <c:pt idx="406">
                  <c:v>40.600000000000307</c:v>
                </c:pt>
                <c:pt idx="407">
                  <c:v>40.700000000000308</c:v>
                </c:pt>
                <c:pt idx="408">
                  <c:v>40.80000000000031</c:v>
                </c:pt>
                <c:pt idx="409">
                  <c:v>40.900000000000311</c:v>
                </c:pt>
                <c:pt idx="410">
                  <c:v>41.000000000000313</c:v>
                </c:pt>
                <c:pt idx="411">
                  <c:v>41.100000000000314</c:v>
                </c:pt>
                <c:pt idx="412">
                  <c:v>41.200000000000315</c:v>
                </c:pt>
                <c:pt idx="413">
                  <c:v>41.300000000000317</c:v>
                </c:pt>
                <c:pt idx="414">
                  <c:v>41.400000000000318</c:v>
                </c:pt>
                <c:pt idx="415">
                  <c:v>41.50000000000032</c:v>
                </c:pt>
                <c:pt idx="416">
                  <c:v>41.600000000000321</c:v>
                </c:pt>
                <c:pt idx="417">
                  <c:v>41.700000000000323</c:v>
                </c:pt>
                <c:pt idx="418">
                  <c:v>41.800000000000324</c:v>
                </c:pt>
                <c:pt idx="419">
                  <c:v>41.900000000000325</c:v>
                </c:pt>
                <c:pt idx="420">
                  <c:v>42.000000000000327</c:v>
                </c:pt>
                <c:pt idx="421">
                  <c:v>42.100000000000328</c:v>
                </c:pt>
                <c:pt idx="422">
                  <c:v>42.20000000000033</c:v>
                </c:pt>
                <c:pt idx="423">
                  <c:v>42.300000000000331</c:v>
                </c:pt>
                <c:pt idx="424">
                  <c:v>42.400000000000333</c:v>
                </c:pt>
                <c:pt idx="425">
                  <c:v>42.500000000000334</c:v>
                </c:pt>
                <c:pt idx="426">
                  <c:v>42.600000000000335</c:v>
                </c:pt>
                <c:pt idx="427">
                  <c:v>42.700000000000337</c:v>
                </c:pt>
                <c:pt idx="428">
                  <c:v>42.800000000000338</c:v>
                </c:pt>
                <c:pt idx="429">
                  <c:v>42.90000000000034</c:v>
                </c:pt>
                <c:pt idx="430">
                  <c:v>43.000000000000341</c:v>
                </c:pt>
                <c:pt idx="431">
                  <c:v>43.100000000000342</c:v>
                </c:pt>
                <c:pt idx="432">
                  <c:v>43.200000000000344</c:v>
                </c:pt>
                <c:pt idx="433">
                  <c:v>43.300000000000345</c:v>
                </c:pt>
                <c:pt idx="434">
                  <c:v>43.400000000000347</c:v>
                </c:pt>
                <c:pt idx="435">
                  <c:v>43.500000000000348</c:v>
                </c:pt>
                <c:pt idx="436">
                  <c:v>43.60000000000035</c:v>
                </c:pt>
                <c:pt idx="437">
                  <c:v>43.700000000000351</c:v>
                </c:pt>
                <c:pt idx="438">
                  <c:v>43.800000000000352</c:v>
                </c:pt>
                <c:pt idx="439">
                  <c:v>43.900000000000354</c:v>
                </c:pt>
                <c:pt idx="440">
                  <c:v>44.000000000000355</c:v>
                </c:pt>
                <c:pt idx="441">
                  <c:v>44.100000000000357</c:v>
                </c:pt>
                <c:pt idx="442">
                  <c:v>44.200000000000358</c:v>
                </c:pt>
                <c:pt idx="443">
                  <c:v>44.30000000000036</c:v>
                </c:pt>
                <c:pt idx="444">
                  <c:v>44.400000000000361</c:v>
                </c:pt>
                <c:pt idx="445">
                  <c:v>44.500000000000362</c:v>
                </c:pt>
                <c:pt idx="446">
                  <c:v>44.600000000000364</c:v>
                </c:pt>
                <c:pt idx="447">
                  <c:v>44.700000000000365</c:v>
                </c:pt>
                <c:pt idx="448">
                  <c:v>44.800000000000367</c:v>
                </c:pt>
                <c:pt idx="449">
                  <c:v>44.900000000000368</c:v>
                </c:pt>
                <c:pt idx="450">
                  <c:v>45.000000000000369</c:v>
                </c:pt>
                <c:pt idx="451">
                  <c:v>45.100000000000371</c:v>
                </c:pt>
                <c:pt idx="452">
                  <c:v>45.200000000000372</c:v>
                </c:pt>
                <c:pt idx="453">
                  <c:v>45.300000000000374</c:v>
                </c:pt>
                <c:pt idx="454">
                  <c:v>45.400000000000375</c:v>
                </c:pt>
                <c:pt idx="455">
                  <c:v>45.500000000000377</c:v>
                </c:pt>
                <c:pt idx="456">
                  <c:v>45.600000000000378</c:v>
                </c:pt>
                <c:pt idx="457">
                  <c:v>45.700000000000379</c:v>
                </c:pt>
                <c:pt idx="458">
                  <c:v>45.800000000000381</c:v>
                </c:pt>
                <c:pt idx="459">
                  <c:v>45.900000000000382</c:v>
                </c:pt>
                <c:pt idx="460">
                  <c:v>46.000000000000384</c:v>
                </c:pt>
                <c:pt idx="461">
                  <c:v>46.100000000000385</c:v>
                </c:pt>
                <c:pt idx="462">
                  <c:v>46.200000000000387</c:v>
                </c:pt>
                <c:pt idx="463">
                  <c:v>46.300000000000388</c:v>
                </c:pt>
                <c:pt idx="464">
                  <c:v>46.400000000000389</c:v>
                </c:pt>
                <c:pt idx="465">
                  <c:v>46.500000000000391</c:v>
                </c:pt>
                <c:pt idx="466">
                  <c:v>46.600000000000392</c:v>
                </c:pt>
                <c:pt idx="467">
                  <c:v>46.700000000000394</c:v>
                </c:pt>
                <c:pt idx="468">
                  <c:v>46.800000000000395</c:v>
                </c:pt>
                <c:pt idx="469">
                  <c:v>46.900000000000396</c:v>
                </c:pt>
                <c:pt idx="470">
                  <c:v>47.000000000000398</c:v>
                </c:pt>
                <c:pt idx="471">
                  <c:v>47.100000000000399</c:v>
                </c:pt>
                <c:pt idx="472">
                  <c:v>47.200000000000401</c:v>
                </c:pt>
                <c:pt idx="473">
                  <c:v>47.300000000000402</c:v>
                </c:pt>
                <c:pt idx="474">
                  <c:v>47.400000000000404</c:v>
                </c:pt>
                <c:pt idx="475">
                  <c:v>47.500000000000405</c:v>
                </c:pt>
                <c:pt idx="476">
                  <c:v>47.600000000000406</c:v>
                </c:pt>
                <c:pt idx="477">
                  <c:v>47.700000000000408</c:v>
                </c:pt>
                <c:pt idx="478">
                  <c:v>47.800000000000409</c:v>
                </c:pt>
                <c:pt idx="479">
                  <c:v>47.900000000000411</c:v>
                </c:pt>
                <c:pt idx="480">
                  <c:v>48.000000000000412</c:v>
                </c:pt>
                <c:pt idx="481">
                  <c:v>48.100000000000414</c:v>
                </c:pt>
                <c:pt idx="482">
                  <c:v>48.200000000000415</c:v>
                </c:pt>
                <c:pt idx="483">
                  <c:v>48.300000000000416</c:v>
                </c:pt>
                <c:pt idx="484">
                  <c:v>48.400000000000418</c:v>
                </c:pt>
                <c:pt idx="485">
                  <c:v>48.500000000000419</c:v>
                </c:pt>
                <c:pt idx="486">
                  <c:v>48.600000000000421</c:v>
                </c:pt>
                <c:pt idx="487">
                  <c:v>48.700000000000422</c:v>
                </c:pt>
                <c:pt idx="488">
                  <c:v>48.800000000000423</c:v>
                </c:pt>
                <c:pt idx="489">
                  <c:v>48.900000000000425</c:v>
                </c:pt>
                <c:pt idx="490">
                  <c:v>49.000000000000426</c:v>
                </c:pt>
                <c:pt idx="491">
                  <c:v>49.100000000000428</c:v>
                </c:pt>
                <c:pt idx="492">
                  <c:v>49.200000000000429</c:v>
                </c:pt>
                <c:pt idx="493">
                  <c:v>49.300000000000431</c:v>
                </c:pt>
                <c:pt idx="494">
                  <c:v>49.400000000000432</c:v>
                </c:pt>
                <c:pt idx="495">
                  <c:v>49.500000000000433</c:v>
                </c:pt>
                <c:pt idx="496">
                  <c:v>49.600000000000435</c:v>
                </c:pt>
                <c:pt idx="497">
                  <c:v>49.700000000000436</c:v>
                </c:pt>
                <c:pt idx="498">
                  <c:v>49.800000000000438</c:v>
                </c:pt>
                <c:pt idx="499">
                  <c:v>49.900000000000439</c:v>
                </c:pt>
                <c:pt idx="500">
                  <c:v>50.000000000000441</c:v>
                </c:pt>
                <c:pt idx="501">
                  <c:v>50.100000000000442</c:v>
                </c:pt>
                <c:pt idx="502">
                  <c:v>50.200000000000443</c:v>
                </c:pt>
                <c:pt idx="503">
                  <c:v>50.300000000000445</c:v>
                </c:pt>
                <c:pt idx="504">
                  <c:v>50.400000000000446</c:v>
                </c:pt>
                <c:pt idx="505">
                  <c:v>50.500000000000448</c:v>
                </c:pt>
                <c:pt idx="506">
                  <c:v>50.600000000000449</c:v>
                </c:pt>
                <c:pt idx="507">
                  <c:v>50.70000000000045</c:v>
                </c:pt>
                <c:pt idx="508">
                  <c:v>50.800000000000452</c:v>
                </c:pt>
                <c:pt idx="509">
                  <c:v>50.900000000000453</c:v>
                </c:pt>
                <c:pt idx="510">
                  <c:v>51.000000000000455</c:v>
                </c:pt>
                <c:pt idx="511">
                  <c:v>51.100000000000456</c:v>
                </c:pt>
                <c:pt idx="512">
                  <c:v>51.200000000000458</c:v>
                </c:pt>
                <c:pt idx="513">
                  <c:v>51.300000000000459</c:v>
                </c:pt>
                <c:pt idx="514">
                  <c:v>51.40000000000046</c:v>
                </c:pt>
                <c:pt idx="515">
                  <c:v>51.500000000000462</c:v>
                </c:pt>
                <c:pt idx="516">
                  <c:v>51.600000000000463</c:v>
                </c:pt>
                <c:pt idx="517">
                  <c:v>51.700000000000465</c:v>
                </c:pt>
                <c:pt idx="518">
                  <c:v>51.800000000000466</c:v>
                </c:pt>
                <c:pt idx="519">
                  <c:v>51.900000000000468</c:v>
                </c:pt>
                <c:pt idx="520">
                  <c:v>52.000000000000469</c:v>
                </c:pt>
                <c:pt idx="521">
                  <c:v>52.10000000000047</c:v>
                </c:pt>
                <c:pt idx="522">
                  <c:v>52.200000000000472</c:v>
                </c:pt>
                <c:pt idx="523">
                  <c:v>52.300000000000473</c:v>
                </c:pt>
                <c:pt idx="524">
                  <c:v>52.400000000000475</c:v>
                </c:pt>
                <c:pt idx="525">
                  <c:v>52.500000000000476</c:v>
                </c:pt>
                <c:pt idx="526">
                  <c:v>52.600000000000477</c:v>
                </c:pt>
                <c:pt idx="527">
                  <c:v>52.700000000000479</c:v>
                </c:pt>
                <c:pt idx="528">
                  <c:v>52.80000000000048</c:v>
                </c:pt>
                <c:pt idx="529">
                  <c:v>52.900000000000482</c:v>
                </c:pt>
                <c:pt idx="530">
                  <c:v>53.000000000000483</c:v>
                </c:pt>
                <c:pt idx="531">
                  <c:v>53.100000000000485</c:v>
                </c:pt>
                <c:pt idx="532">
                  <c:v>53.200000000000486</c:v>
                </c:pt>
                <c:pt idx="533">
                  <c:v>53.300000000000487</c:v>
                </c:pt>
                <c:pt idx="534">
                  <c:v>53.400000000000489</c:v>
                </c:pt>
                <c:pt idx="535">
                  <c:v>53.50000000000049</c:v>
                </c:pt>
                <c:pt idx="536">
                  <c:v>53.600000000000492</c:v>
                </c:pt>
                <c:pt idx="537">
                  <c:v>53.700000000000493</c:v>
                </c:pt>
                <c:pt idx="538">
                  <c:v>53.800000000000495</c:v>
                </c:pt>
                <c:pt idx="539">
                  <c:v>53.900000000000496</c:v>
                </c:pt>
                <c:pt idx="540">
                  <c:v>54.000000000000497</c:v>
                </c:pt>
                <c:pt idx="541">
                  <c:v>54.100000000000499</c:v>
                </c:pt>
                <c:pt idx="542">
                  <c:v>54.2000000000005</c:v>
                </c:pt>
                <c:pt idx="543">
                  <c:v>54.300000000000502</c:v>
                </c:pt>
                <c:pt idx="544">
                  <c:v>54.400000000000503</c:v>
                </c:pt>
                <c:pt idx="545">
                  <c:v>54.500000000000504</c:v>
                </c:pt>
                <c:pt idx="546">
                  <c:v>54.600000000000506</c:v>
                </c:pt>
                <c:pt idx="547">
                  <c:v>54.700000000000507</c:v>
                </c:pt>
                <c:pt idx="548">
                  <c:v>54.800000000000509</c:v>
                </c:pt>
                <c:pt idx="549">
                  <c:v>54.90000000000051</c:v>
                </c:pt>
                <c:pt idx="550">
                  <c:v>55.000000000000512</c:v>
                </c:pt>
                <c:pt idx="551">
                  <c:v>55.100000000000513</c:v>
                </c:pt>
                <c:pt idx="552">
                  <c:v>55.200000000000514</c:v>
                </c:pt>
                <c:pt idx="553">
                  <c:v>55.300000000000516</c:v>
                </c:pt>
                <c:pt idx="554">
                  <c:v>55.400000000000517</c:v>
                </c:pt>
                <c:pt idx="555">
                  <c:v>55.500000000000519</c:v>
                </c:pt>
                <c:pt idx="556">
                  <c:v>55.60000000000052</c:v>
                </c:pt>
                <c:pt idx="557">
                  <c:v>55.700000000000522</c:v>
                </c:pt>
                <c:pt idx="558">
                  <c:v>55.800000000000523</c:v>
                </c:pt>
                <c:pt idx="559">
                  <c:v>55.900000000000524</c:v>
                </c:pt>
                <c:pt idx="560">
                  <c:v>56.000000000000526</c:v>
                </c:pt>
                <c:pt idx="561">
                  <c:v>56.100000000000527</c:v>
                </c:pt>
                <c:pt idx="562">
                  <c:v>56.200000000000529</c:v>
                </c:pt>
                <c:pt idx="563">
                  <c:v>56.30000000000053</c:v>
                </c:pt>
                <c:pt idx="564">
                  <c:v>56.400000000000531</c:v>
                </c:pt>
                <c:pt idx="565">
                  <c:v>56.500000000000533</c:v>
                </c:pt>
                <c:pt idx="566">
                  <c:v>56.600000000000534</c:v>
                </c:pt>
                <c:pt idx="567">
                  <c:v>56.700000000000536</c:v>
                </c:pt>
                <c:pt idx="568">
                  <c:v>56.800000000000537</c:v>
                </c:pt>
                <c:pt idx="569">
                  <c:v>56.900000000000539</c:v>
                </c:pt>
                <c:pt idx="570">
                  <c:v>57.00000000000054</c:v>
                </c:pt>
                <c:pt idx="571">
                  <c:v>57.100000000000541</c:v>
                </c:pt>
                <c:pt idx="572">
                  <c:v>57.200000000000543</c:v>
                </c:pt>
                <c:pt idx="573">
                  <c:v>57.300000000000544</c:v>
                </c:pt>
                <c:pt idx="574">
                  <c:v>57.400000000000546</c:v>
                </c:pt>
                <c:pt idx="575">
                  <c:v>57.500000000000547</c:v>
                </c:pt>
                <c:pt idx="576">
                  <c:v>57.600000000000549</c:v>
                </c:pt>
                <c:pt idx="577">
                  <c:v>57.70000000000055</c:v>
                </c:pt>
                <c:pt idx="578">
                  <c:v>57.800000000000551</c:v>
                </c:pt>
                <c:pt idx="579">
                  <c:v>57.900000000000553</c:v>
                </c:pt>
                <c:pt idx="580">
                  <c:v>58.000000000000554</c:v>
                </c:pt>
                <c:pt idx="581">
                  <c:v>58.100000000000556</c:v>
                </c:pt>
                <c:pt idx="582">
                  <c:v>58.200000000000557</c:v>
                </c:pt>
                <c:pt idx="583">
                  <c:v>58.300000000000558</c:v>
                </c:pt>
                <c:pt idx="584">
                  <c:v>58.40000000000056</c:v>
                </c:pt>
                <c:pt idx="585">
                  <c:v>58.500000000000561</c:v>
                </c:pt>
                <c:pt idx="586">
                  <c:v>58.600000000000563</c:v>
                </c:pt>
                <c:pt idx="587">
                  <c:v>58.700000000000564</c:v>
                </c:pt>
                <c:pt idx="588">
                  <c:v>58.800000000000566</c:v>
                </c:pt>
                <c:pt idx="589">
                  <c:v>58.900000000000567</c:v>
                </c:pt>
                <c:pt idx="590">
                  <c:v>59.000000000000568</c:v>
                </c:pt>
                <c:pt idx="591">
                  <c:v>59.10000000000057</c:v>
                </c:pt>
                <c:pt idx="592">
                  <c:v>59.200000000000571</c:v>
                </c:pt>
                <c:pt idx="593">
                  <c:v>59.300000000000573</c:v>
                </c:pt>
                <c:pt idx="594">
                  <c:v>59.400000000000574</c:v>
                </c:pt>
                <c:pt idx="595">
                  <c:v>59.500000000000576</c:v>
                </c:pt>
                <c:pt idx="596">
                  <c:v>59.600000000000577</c:v>
                </c:pt>
                <c:pt idx="597">
                  <c:v>59.700000000000578</c:v>
                </c:pt>
                <c:pt idx="598">
                  <c:v>59.80000000000058</c:v>
                </c:pt>
                <c:pt idx="599">
                  <c:v>59.900000000000581</c:v>
                </c:pt>
                <c:pt idx="600">
                  <c:v>60.000000000000583</c:v>
                </c:pt>
                <c:pt idx="601">
                  <c:v>60.100000000000584</c:v>
                </c:pt>
                <c:pt idx="602">
                  <c:v>60.200000000000585</c:v>
                </c:pt>
                <c:pt idx="603">
                  <c:v>60.300000000000587</c:v>
                </c:pt>
                <c:pt idx="604">
                  <c:v>60.400000000000588</c:v>
                </c:pt>
                <c:pt idx="605">
                  <c:v>60.50000000000059</c:v>
                </c:pt>
                <c:pt idx="606">
                  <c:v>60.600000000000591</c:v>
                </c:pt>
                <c:pt idx="607">
                  <c:v>60.700000000000593</c:v>
                </c:pt>
                <c:pt idx="608">
                  <c:v>60.800000000000594</c:v>
                </c:pt>
                <c:pt idx="609">
                  <c:v>60.900000000000595</c:v>
                </c:pt>
                <c:pt idx="610">
                  <c:v>61.000000000000597</c:v>
                </c:pt>
                <c:pt idx="611">
                  <c:v>61.100000000000598</c:v>
                </c:pt>
                <c:pt idx="612">
                  <c:v>61.2000000000006</c:v>
                </c:pt>
                <c:pt idx="613">
                  <c:v>61.300000000000601</c:v>
                </c:pt>
                <c:pt idx="614">
                  <c:v>61.400000000000603</c:v>
                </c:pt>
                <c:pt idx="615">
                  <c:v>61.500000000000604</c:v>
                </c:pt>
                <c:pt idx="616">
                  <c:v>61.600000000000605</c:v>
                </c:pt>
                <c:pt idx="617">
                  <c:v>61.700000000000607</c:v>
                </c:pt>
                <c:pt idx="618">
                  <c:v>61.800000000000608</c:v>
                </c:pt>
                <c:pt idx="619">
                  <c:v>61.90000000000061</c:v>
                </c:pt>
                <c:pt idx="620">
                  <c:v>62.000000000000611</c:v>
                </c:pt>
                <c:pt idx="621">
                  <c:v>62.100000000000612</c:v>
                </c:pt>
                <c:pt idx="622">
                  <c:v>62.200000000000614</c:v>
                </c:pt>
                <c:pt idx="623">
                  <c:v>62.300000000000615</c:v>
                </c:pt>
                <c:pt idx="624">
                  <c:v>62.400000000000617</c:v>
                </c:pt>
                <c:pt idx="625">
                  <c:v>62.500000000000618</c:v>
                </c:pt>
                <c:pt idx="626">
                  <c:v>62.60000000000062</c:v>
                </c:pt>
                <c:pt idx="627">
                  <c:v>62.700000000000621</c:v>
                </c:pt>
                <c:pt idx="628">
                  <c:v>62.800000000000622</c:v>
                </c:pt>
                <c:pt idx="629">
                  <c:v>62.900000000000624</c:v>
                </c:pt>
                <c:pt idx="630">
                  <c:v>63.000000000000625</c:v>
                </c:pt>
                <c:pt idx="631">
                  <c:v>63.100000000000627</c:v>
                </c:pt>
                <c:pt idx="632">
                  <c:v>63.200000000000628</c:v>
                </c:pt>
                <c:pt idx="633">
                  <c:v>63.30000000000063</c:v>
                </c:pt>
                <c:pt idx="634">
                  <c:v>63.400000000000631</c:v>
                </c:pt>
                <c:pt idx="635">
                  <c:v>63.500000000000632</c:v>
                </c:pt>
                <c:pt idx="636">
                  <c:v>63.600000000000634</c:v>
                </c:pt>
                <c:pt idx="637">
                  <c:v>63.700000000000635</c:v>
                </c:pt>
                <c:pt idx="638">
                  <c:v>63.800000000000637</c:v>
                </c:pt>
                <c:pt idx="639">
                  <c:v>63.900000000000638</c:v>
                </c:pt>
                <c:pt idx="640">
                  <c:v>64.000000000000639</c:v>
                </c:pt>
                <c:pt idx="641">
                  <c:v>64.100000000000634</c:v>
                </c:pt>
                <c:pt idx="642">
                  <c:v>64.200000000000628</c:v>
                </c:pt>
                <c:pt idx="643">
                  <c:v>64.300000000000622</c:v>
                </c:pt>
                <c:pt idx="644">
                  <c:v>64.400000000000617</c:v>
                </c:pt>
                <c:pt idx="645">
                  <c:v>64.500000000000611</c:v>
                </c:pt>
                <c:pt idx="646">
                  <c:v>64.600000000000605</c:v>
                </c:pt>
                <c:pt idx="647">
                  <c:v>64.7000000000006</c:v>
                </c:pt>
                <c:pt idx="648">
                  <c:v>64.800000000000594</c:v>
                </c:pt>
                <c:pt idx="649">
                  <c:v>64.900000000000588</c:v>
                </c:pt>
                <c:pt idx="650">
                  <c:v>65.000000000000583</c:v>
                </c:pt>
                <c:pt idx="651">
                  <c:v>65.100000000000577</c:v>
                </c:pt>
                <c:pt idx="652">
                  <c:v>65.200000000000571</c:v>
                </c:pt>
                <c:pt idx="653">
                  <c:v>65.300000000000566</c:v>
                </c:pt>
                <c:pt idx="654">
                  <c:v>65.40000000000056</c:v>
                </c:pt>
                <c:pt idx="655">
                  <c:v>65.500000000000554</c:v>
                </c:pt>
                <c:pt idx="656">
                  <c:v>65.600000000000549</c:v>
                </c:pt>
                <c:pt idx="657">
                  <c:v>65.700000000000543</c:v>
                </c:pt>
                <c:pt idx="658">
                  <c:v>65.800000000000537</c:v>
                </c:pt>
                <c:pt idx="659">
                  <c:v>65.900000000000531</c:v>
                </c:pt>
                <c:pt idx="660">
                  <c:v>66.000000000000526</c:v>
                </c:pt>
                <c:pt idx="661">
                  <c:v>66.10000000000052</c:v>
                </c:pt>
                <c:pt idx="662">
                  <c:v>66.200000000000514</c:v>
                </c:pt>
                <c:pt idx="663">
                  <c:v>66.300000000000509</c:v>
                </c:pt>
                <c:pt idx="664">
                  <c:v>66.400000000000503</c:v>
                </c:pt>
                <c:pt idx="665">
                  <c:v>66.500000000000497</c:v>
                </c:pt>
                <c:pt idx="666">
                  <c:v>66.600000000000492</c:v>
                </c:pt>
                <c:pt idx="667">
                  <c:v>66.700000000000486</c:v>
                </c:pt>
                <c:pt idx="668">
                  <c:v>66.80000000000048</c:v>
                </c:pt>
                <c:pt idx="669">
                  <c:v>66.900000000000475</c:v>
                </c:pt>
                <c:pt idx="670">
                  <c:v>67.000000000000469</c:v>
                </c:pt>
                <c:pt idx="671">
                  <c:v>67.100000000000463</c:v>
                </c:pt>
                <c:pt idx="672">
                  <c:v>67.200000000000458</c:v>
                </c:pt>
                <c:pt idx="673">
                  <c:v>67.300000000000452</c:v>
                </c:pt>
                <c:pt idx="674">
                  <c:v>67.400000000000446</c:v>
                </c:pt>
                <c:pt idx="675">
                  <c:v>67.500000000000441</c:v>
                </c:pt>
                <c:pt idx="676">
                  <c:v>67.600000000000435</c:v>
                </c:pt>
                <c:pt idx="677">
                  <c:v>67.700000000000429</c:v>
                </c:pt>
                <c:pt idx="678">
                  <c:v>67.800000000000423</c:v>
                </c:pt>
                <c:pt idx="679">
                  <c:v>67.900000000000418</c:v>
                </c:pt>
                <c:pt idx="680">
                  <c:v>68.000000000000412</c:v>
                </c:pt>
                <c:pt idx="681">
                  <c:v>68.100000000000406</c:v>
                </c:pt>
                <c:pt idx="682">
                  <c:v>68.200000000000401</c:v>
                </c:pt>
                <c:pt idx="683">
                  <c:v>68.300000000000395</c:v>
                </c:pt>
                <c:pt idx="684">
                  <c:v>68.400000000000389</c:v>
                </c:pt>
                <c:pt idx="685">
                  <c:v>68.500000000000384</c:v>
                </c:pt>
                <c:pt idx="686">
                  <c:v>68.600000000000378</c:v>
                </c:pt>
                <c:pt idx="687">
                  <c:v>68.700000000000372</c:v>
                </c:pt>
                <c:pt idx="688">
                  <c:v>68.800000000000367</c:v>
                </c:pt>
                <c:pt idx="689">
                  <c:v>68.900000000000361</c:v>
                </c:pt>
                <c:pt idx="690">
                  <c:v>69.000000000000355</c:v>
                </c:pt>
                <c:pt idx="691">
                  <c:v>69.10000000000035</c:v>
                </c:pt>
                <c:pt idx="692">
                  <c:v>69.200000000000344</c:v>
                </c:pt>
                <c:pt idx="693">
                  <c:v>69.300000000000338</c:v>
                </c:pt>
                <c:pt idx="694">
                  <c:v>69.400000000000333</c:v>
                </c:pt>
                <c:pt idx="695">
                  <c:v>69.500000000000327</c:v>
                </c:pt>
                <c:pt idx="696">
                  <c:v>69.600000000000321</c:v>
                </c:pt>
                <c:pt idx="697">
                  <c:v>69.700000000000315</c:v>
                </c:pt>
                <c:pt idx="698">
                  <c:v>69.80000000000031</c:v>
                </c:pt>
                <c:pt idx="699">
                  <c:v>69.900000000000304</c:v>
                </c:pt>
                <c:pt idx="700">
                  <c:v>70.000000000000298</c:v>
                </c:pt>
                <c:pt idx="701">
                  <c:v>70.100000000000293</c:v>
                </c:pt>
                <c:pt idx="702">
                  <c:v>70.200000000000287</c:v>
                </c:pt>
                <c:pt idx="703">
                  <c:v>70.300000000000281</c:v>
                </c:pt>
                <c:pt idx="704">
                  <c:v>70.400000000000276</c:v>
                </c:pt>
                <c:pt idx="705">
                  <c:v>70.50000000000027</c:v>
                </c:pt>
                <c:pt idx="706">
                  <c:v>70.600000000000264</c:v>
                </c:pt>
                <c:pt idx="707">
                  <c:v>70.700000000000259</c:v>
                </c:pt>
                <c:pt idx="708">
                  <c:v>70.800000000000253</c:v>
                </c:pt>
                <c:pt idx="709">
                  <c:v>70.900000000000247</c:v>
                </c:pt>
                <c:pt idx="710">
                  <c:v>71.000000000000242</c:v>
                </c:pt>
                <c:pt idx="711">
                  <c:v>71.100000000000236</c:v>
                </c:pt>
                <c:pt idx="712">
                  <c:v>71.20000000000023</c:v>
                </c:pt>
                <c:pt idx="713">
                  <c:v>71.300000000000225</c:v>
                </c:pt>
                <c:pt idx="714">
                  <c:v>71.400000000000219</c:v>
                </c:pt>
                <c:pt idx="715">
                  <c:v>71.500000000000213</c:v>
                </c:pt>
                <c:pt idx="716">
                  <c:v>71.600000000000207</c:v>
                </c:pt>
                <c:pt idx="717">
                  <c:v>71.700000000000202</c:v>
                </c:pt>
                <c:pt idx="718">
                  <c:v>71.800000000000196</c:v>
                </c:pt>
                <c:pt idx="719">
                  <c:v>71.90000000000019</c:v>
                </c:pt>
                <c:pt idx="720">
                  <c:v>72.000000000000185</c:v>
                </c:pt>
                <c:pt idx="721">
                  <c:v>72.100000000000179</c:v>
                </c:pt>
                <c:pt idx="722">
                  <c:v>72.200000000000173</c:v>
                </c:pt>
                <c:pt idx="723">
                  <c:v>72.300000000000168</c:v>
                </c:pt>
                <c:pt idx="724">
                  <c:v>72.400000000000162</c:v>
                </c:pt>
                <c:pt idx="725">
                  <c:v>72.500000000000156</c:v>
                </c:pt>
                <c:pt idx="726">
                  <c:v>72.600000000000151</c:v>
                </c:pt>
                <c:pt idx="727">
                  <c:v>72.700000000000145</c:v>
                </c:pt>
                <c:pt idx="728">
                  <c:v>72.800000000000139</c:v>
                </c:pt>
                <c:pt idx="729">
                  <c:v>72.900000000000134</c:v>
                </c:pt>
                <c:pt idx="730">
                  <c:v>73.000000000000128</c:v>
                </c:pt>
                <c:pt idx="731">
                  <c:v>73.100000000000122</c:v>
                </c:pt>
                <c:pt idx="732">
                  <c:v>73.200000000000117</c:v>
                </c:pt>
                <c:pt idx="733">
                  <c:v>73.300000000000111</c:v>
                </c:pt>
                <c:pt idx="734">
                  <c:v>73.400000000000105</c:v>
                </c:pt>
                <c:pt idx="735">
                  <c:v>73.500000000000099</c:v>
                </c:pt>
                <c:pt idx="736">
                  <c:v>73.600000000000094</c:v>
                </c:pt>
                <c:pt idx="737">
                  <c:v>73.700000000000088</c:v>
                </c:pt>
                <c:pt idx="738">
                  <c:v>73.800000000000082</c:v>
                </c:pt>
                <c:pt idx="739">
                  <c:v>73.900000000000077</c:v>
                </c:pt>
                <c:pt idx="740">
                  <c:v>74.000000000000071</c:v>
                </c:pt>
                <c:pt idx="741">
                  <c:v>74.100000000000065</c:v>
                </c:pt>
                <c:pt idx="742">
                  <c:v>74.20000000000006</c:v>
                </c:pt>
                <c:pt idx="743">
                  <c:v>74.300000000000054</c:v>
                </c:pt>
                <c:pt idx="744">
                  <c:v>74.400000000000048</c:v>
                </c:pt>
                <c:pt idx="745">
                  <c:v>74.500000000000043</c:v>
                </c:pt>
                <c:pt idx="746">
                  <c:v>74.600000000000037</c:v>
                </c:pt>
                <c:pt idx="747">
                  <c:v>74.700000000000031</c:v>
                </c:pt>
                <c:pt idx="748">
                  <c:v>74.800000000000026</c:v>
                </c:pt>
                <c:pt idx="749">
                  <c:v>74.90000000000002</c:v>
                </c:pt>
                <c:pt idx="750">
                  <c:v>75.000000000000014</c:v>
                </c:pt>
                <c:pt idx="751">
                  <c:v>75.100000000000009</c:v>
                </c:pt>
                <c:pt idx="752">
                  <c:v>75.2</c:v>
                </c:pt>
                <c:pt idx="753">
                  <c:v>75.3</c:v>
                </c:pt>
                <c:pt idx="754">
                  <c:v>75.399999999999991</c:v>
                </c:pt>
                <c:pt idx="755">
                  <c:v>75.499999999999986</c:v>
                </c:pt>
                <c:pt idx="756">
                  <c:v>75.59999999999998</c:v>
                </c:pt>
                <c:pt idx="757">
                  <c:v>75.699999999999974</c:v>
                </c:pt>
                <c:pt idx="758">
                  <c:v>75.799999999999969</c:v>
                </c:pt>
                <c:pt idx="759">
                  <c:v>75.899999999999963</c:v>
                </c:pt>
                <c:pt idx="760">
                  <c:v>75.999999999999957</c:v>
                </c:pt>
                <c:pt idx="761">
                  <c:v>76.099999999999952</c:v>
                </c:pt>
                <c:pt idx="762">
                  <c:v>76.199999999999946</c:v>
                </c:pt>
                <c:pt idx="763">
                  <c:v>76.29999999999994</c:v>
                </c:pt>
                <c:pt idx="764">
                  <c:v>76.399999999999935</c:v>
                </c:pt>
                <c:pt idx="765">
                  <c:v>76.499999999999929</c:v>
                </c:pt>
                <c:pt idx="766">
                  <c:v>76.599999999999923</c:v>
                </c:pt>
                <c:pt idx="767">
                  <c:v>76.699999999999918</c:v>
                </c:pt>
                <c:pt idx="768">
                  <c:v>76.799999999999912</c:v>
                </c:pt>
                <c:pt idx="769">
                  <c:v>76.899999999999906</c:v>
                </c:pt>
                <c:pt idx="770">
                  <c:v>76.999999999999901</c:v>
                </c:pt>
                <c:pt idx="771">
                  <c:v>77.099999999999895</c:v>
                </c:pt>
                <c:pt idx="772">
                  <c:v>77.199999999999889</c:v>
                </c:pt>
                <c:pt idx="773">
                  <c:v>77.299999999999883</c:v>
                </c:pt>
                <c:pt idx="774">
                  <c:v>77.399999999999878</c:v>
                </c:pt>
                <c:pt idx="775">
                  <c:v>77.499999999999872</c:v>
                </c:pt>
                <c:pt idx="776">
                  <c:v>77.599999999999866</c:v>
                </c:pt>
                <c:pt idx="777">
                  <c:v>77.699999999999861</c:v>
                </c:pt>
                <c:pt idx="778">
                  <c:v>77.799999999999855</c:v>
                </c:pt>
                <c:pt idx="779">
                  <c:v>77.899999999999849</c:v>
                </c:pt>
                <c:pt idx="780">
                  <c:v>77.999999999999844</c:v>
                </c:pt>
                <c:pt idx="781">
                  <c:v>78.099999999999838</c:v>
                </c:pt>
                <c:pt idx="782">
                  <c:v>78.199999999999832</c:v>
                </c:pt>
                <c:pt idx="783">
                  <c:v>78.299999999999827</c:v>
                </c:pt>
                <c:pt idx="784">
                  <c:v>78.399999999999821</c:v>
                </c:pt>
                <c:pt idx="785">
                  <c:v>78.499999999999815</c:v>
                </c:pt>
                <c:pt idx="786">
                  <c:v>78.59999999999981</c:v>
                </c:pt>
                <c:pt idx="787">
                  <c:v>78.699999999999804</c:v>
                </c:pt>
                <c:pt idx="788">
                  <c:v>78.799999999999798</c:v>
                </c:pt>
                <c:pt idx="789">
                  <c:v>78.899999999999793</c:v>
                </c:pt>
                <c:pt idx="790">
                  <c:v>78.999999999999787</c:v>
                </c:pt>
                <c:pt idx="791">
                  <c:v>79.099999999999781</c:v>
                </c:pt>
                <c:pt idx="792">
                  <c:v>79.199999999999775</c:v>
                </c:pt>
                <c:pt idx="793">
                  <c:v>79.29999999999977</c:v>
                </c:pt>
                <c:pt idx="794">
                  <c:v>79.399999999999764</c:v>
                </c:pt>
                <c:pt idx="795">
                  <c:v>79.499999999999758</c:v>
                </c:pt>
                <c:pt idx="796">
                  <c:v>79.599999999999753</c:v>
                </c:pt>
                <c:pt idx="797">
                  <c:v>79.699999999999747</c:v>
                </c:pt>
                <c:pt idx="798">
                  <c:v>79.799999999999741</c:v>
                </c:pt>
                <c:pt idx="799">
                  <c:v>79.899999999999736</c:v>
                </c:pt>
                <c:pt idx="800">
                  <c:v>79.99999999999973</c:v>
                </c:pt>
                <c:pt idx="801">
                  <c:v>80.099999999999724</c:v>
                </c:pt>
                <c:pt idx="802">
                  <c:v>80.199999999999719</c:v>
                </c:pt>
                <c:pt idx="803">
                  <c:v>80.299999999999713</c:v>
                </c:pt>
                <c:pt idx="804">
                  <c:v>80.399999999999707</c:v>
                </c:pt>
                <c:pt idx="805">
                  <c:v>80.499999999999702</c:v>
                </c:pt>
                <c:pt idx="806">
                  <c:v>80.599999999999696</c:v>
                </c:pt>
                <c:pt idx="807">
                  <c:v>80.69999999999969</c:v>
                </c:pt>
                <c:pt idx="808">
                  <c:v>80.799999999999685</c:v>
                </c:pt>
                <c:pt idx="809">
                  <c:v>80.899999999999679</c:v>
                </c:pt>
                <c:pt idx="810">
                  <c:v>80.999999999999673</c:v>
                </c:pt>
                <c:pt idx="811">
                  <c:v>81.099999999999667</c:v>
                </c:pt>
                <c:pt idx="812">
                  <c:v>81.199999999999662</c:v>
                </c:pt>
                <c:pt idx="813">
                  <c:v>81.299999999999656</c:v>
                </c:pt>
                <c:pt idx="814">
                  <c:v>81.39999999999965</c:v>
                </c:pt>
                <c:pt idx="815">
                  <c:v>81.499999999999645</c:v>
                </c:pt>
                <c:pt idx="816">
                  <c:v>81.599999999999639</c:v>
                </c:pt>
                <c:pt idx="817">
                  <c:v>81.699999999999633</c:v>
                </c:pt>
                <c:pt idx="818">
                  <c:v>81.799999999999628</c:v>
                </c:pt>
                <c:pt idx="819">
                  <c:v>81.899999999999622</c:v>
                </c:pt>
                <c:pt idx="820">
                  <c:v>81.999999999999616</c:v>
                </c:pt>
                <c:pt idx="821">
                  <c:v>82.099999999999611</c:v>
                </c:pt>
                <c:pt idx="822">
                  <c:v>82.199999999999605</c:v>
                </c:pt>
                <c:pt idx="823">
                  <c:v>82.299999999999599</c:v>
                </c:pt>
                <c:pt idx="824">
                  <c:v>82.399999999999594</c:v>
                </c:pt>
                <c:pt idx="825">
                  <c:v>82.499999999999588</c:v>
                </c:pt>
                <c:pt idx="826">
                  <c:v>82.599999999999582</c:v>
                </c:pt>
                <c:pt idx="827">
                  <c:v>82.699999999999577</c:v>
                </c:pt>
                <c:pt idx="828">
                  <c:v>82.799999999999571</c:v>
                </c:pt>
                <c:pt idx="829">
                  <c:v>82.899999999999565</c:v>
                </c:pt>
                <c:pt idx="830">
                  <c:v>82.999999999999559</c:v>
                </c:pt>
                <c:pt idx="831">
                  <c:v>83.099999999999554</c:v>
                </c:pt>
                <c:pt idx="832">
                  <c:v>83.199999999999548</c:v>
                </c:pt>
                <c:pt idx="833">
                  <c:v>83.299999999999542</c:v>
                </c:pt>
                <c:pt idx="834">
                  <c:v>83.399999999999537</c:v>
                </c:pt>
                <c:pt idx="835">
                  <c:v>83.499999999999531</c:v>
                </c:pt>
                <c:pt idx="836">
                  <c:v>83.599999999999525</c:v>
                </c:pt>
                <c:pt idx="837">
                  <c:v>83.69999999999952</c:v>
                </c:pt>
                <c:pt idx="838">
                  <c:v>83.799999999999514</c:v>
                </c:pt>
                <c:pt idx="839">
                  <c:v>83.899999999999508</c:v>
                </c:pt>
                <c:pt idx="840">
                  <c:v>83.999999999999503</c:v>
                </c:pt>
                <c:pt idx="841">
                  <c:v>84.099999999999497</c:v>
                </c:pt>
                <c:pt idx="842">
                  <c:v>84.199999999999491</c:v>
                </c:pt>
                <c:pt idx="843">
                  <c:v>84.299999999999486</c:v>
                </c:pt>
                <c:pt idx="844">
                  <c:v>84.39999999999948</c:v>
                </c:pt>
                <c:pt idx="845">
                  <c:v>84.499999999999474</c:v>
                </c:pt>
                <c:pt idx="846">
                  <c:v>84.599999999999469</c:v>
                </c:pt>
                <c:pt idx="847">
                  <c:v>84.699999999999463</c:v>
                </c:pt>
                <c:pt idx="848">
                  <c:v>84.799999999999457</c:v>
                </c:pt>
                <c:pt idx="849">
                  <c:v>84.899999999999451</c:v>
                </c:pt>
                <c:pt idx="850">
                  <c:v>84.999999999999446</c:v>
                </c:pt>
                <c:pt idx="851">
                  <c:v>85.09999999999944</c:v>
                </c:pt>
                <c:pt idx="852">
                  <c:v>85.199999999999434</c:v>
                </c:pt>
                <c:pt idx="853">
                  <c:v>85.299999999999429</c:v>
                </c:pt>
                <c:pt idx="854">
                  <c:v>85.399999999999423</c:v>
                </c:pt>
                <c:pt idx="855">
                  <c:v>85.499999999999417</c:v>
                </c:pt>
                <c:pt idx="856">
                  <c:v>85.599999999999412</c:v>
                </c:pt>
                <c:pt idx="857">
                  <c:v>85.699999999999406</c:v>
                </c:pt>
                <c:pt idx="858">
                  <c:v>85.7999999999994</c:v>
                </c:pt>
                <c:pt idx="859">
                  <c:v>85.899999999999395</c:v>
                </c:pt>
                <c:pt idx="860">
                  <c:v>85.999999999999389</c:v>
                </c:pt>
                <c:pt idx="861">
                  <c:v>86.099999999999383</c:v>
                </c:pt>
                <c:pt idx="862">
                  <c:v>86.199999999999378</c:v>
                </c:pt>
                <c:pt idx="863">
                  <c:v>86.299999999999372</c:v>
                </c:pt>
                <c:pt idx="864">
                  <c:v>86.399999999999366</c:v>
                </c:pt>
                <c:pt idx="865">
                  <c:v>86.499999999999361</c:v>
                </c:pt>
                <c:pt idx="866">
                  <c:v>86.599999999999355</c:v>
                </c:pt>
                <c:pt idx="867">
                  <c:v>86.699999999999349</c:v>
                </c:pt>
                <c:pt idx="868">
                  <c:v>86.799999999999343</c:v>
                </c:pt>
                <c:pt idx="869">
                  <c:v>86.899999999999338</c:v>
                </c:pt>
                <c:pt idx="870">
                  <c:v>86.999999999999332</c:v>
                </c:pt>
                <c:pt idx="871">
                  <c:v>87.099999999999326</c:v>
                </c:pt>
                <c:pt idx="872">
                  <c:v>87.199999999999321</c:v>
                </c:pt>
                <c:pt idx="873">
                  <c:v>87.299999999999315</c:v>
                </c:pt>
                <c:pt idx="874">
                  <c:v>87.399999999999309</c:v>
                </c:pt>
                <c:pt idx="875">
                  <c:v>87.499999999999304</c:v>
                </c:pt>
                <c:pt idx="876">
                  <c:v>87.599999999999298</c:v>
                </c:pt>
                <c:pt idx="877">
                  <c:v>87.699999999999292</c:v>
                </c:pt>
                <c:pt idx="878">
                  <c:v>87.799999999999287</c:v>
                </c:pt>
                <c:pt idx="879">
                  <c:v>87.899999999999281</c:v>
                </c:pt>
                <c:pt idx="880">
                  <c:v>87.999999999999275</c:v>
                </c:pt>
                <c:pt idx="881">
                  <c:v>88.09999999999927</c:v>
                </c:pt>
                <c:pt idx="882">
                  <c:v>88.199999999999264</c:v>
                </c:pt>
                <c:pt idx="883">
                  <c:v>88.299999999999258</c:v>
                </c:pt>
                <c:pt idx="884">
                  <c:v>88.399999999999253</c:v>
                </c:pt>
                <c:pt idx="885">
                  <c:v>88.499999999999247</c:v>
                </c:pt>
                <c:pt idx="886">
                  <c:v>88.599999999999241</c:v>
                </c:pt>
                <c:pt idx="887">
                  <c:v>88.699999999999235</c:v>
                </c:pt>
                <c:pt idx="888">
                  <c:v>88.79999999999923</c:v>
                </c:pt>
                <c:pt idx="889">
                  <c:v>88.899999999999224</c:v>
                </c:pt>
                <c:pt idx="890">
                  <c:v>88.999999999999218</c:v>
                </c:pt>
                <c:pt idx="891">
                  <c:v>89.099999999999213</c:v>
                </c:pt>
                <c:pt idx="892">
                  <c:v>89.199999999999207</c:v>
                </c:pt>
                <c:pt idx="893">
                  <c:v>89.299999999999201</c:v>
                </c:pt>
                <c:pt idx="894">
                  <c:v>89.399999999999196</c:v>
                </c:pt>
                <c:pt idx="895">
                  <c:v>89.49999999999919</c:v>
                </c:pt>
                <c:pt idx="896">
                  <c:v>89.599999999999184</c:v>
                </c:pt>
                <c:pt idx="897">
                  <c:v>89.699999999999179</c:v>
                </c:pt>
                <c:pt idx="898">
                  <c:v>89.799999999999173</c:v>
                </c:pt>
                <c:pt idx="899">
                  <c:v>89.899999999999167</c:v>
                </c:pt>
                <c:pt idx="900">
                  <c:v>89.999999999999162</c:v>
                </c:pt>
                <c:pt idx="901">
                  <c:v>90.099999999999156</c:v>
                </c:pt>
                <c:pt idx="902">
                  <c:v>90.19999999999915</c:v>
                </c:pt>
                <c:pt idx="903">
                  <c:v>90.299999999999145</c:v>
                </c:pt>
                <c:pt idx="904">
                  <c:v>90.399999999999139</c:v>
                </c:pt>
                <c:pt idx="905">
                  <c:v>90.499999999999133</c:v>
                </c:pt>
                <c:pt idx="906">
                  <c:v>90.599999999999127</c:v>
                </c:pt>
                <c:pt idx="907">
                  <c:v>90.699999999999122</c:v>
                </c:pt>
                <c:pt idx="908">
                  <c:v>90.799999999999116</c:v>
                </c:pt>
                <c:pt idx="909">
                  <c:v>90.89999999999911</c:v>
                </c:pt>
                <c:pt idx="910">
                  <c:v>90.999999999999105</c:v>
                </c:pt>
                <c:pt idx="911">
                  <c:v>91.099999999999099</c:v>
                </c:pt>
                <c:pt idx="912">
                  <c:v>91.199999999999093</c:v>
                </c:pt>
                <c:pt idx="913">
                  <c:v>91.299999999999088</c:v>
                </c:pt>
                <c:pt idx="914">
                  <c:v>91.399999999999082</c:v>
                </c:pt>
                <c:pt idx="915">
                  <c:v>91.499999999999076</c:v>
                </c:pt>
                <c:pt idx="916">
                  <c:v>91.599999999999071</c:v>
                </c:pt>
                <c:pt idx="917">
                  <c:v>91.699999999999065</c:v>
                </c:pt>
                <c:pt idx="918">
                  <c:v>91.799999999999059</c:v>
                </c:pt>
                <c:pt idx="919">
                  <c:v>91.899999999999054</c:v>
                </c:pt>
                <c:pt idx="920">
                  <c:v>91.999999999999048</c:v>
                </c:pt>
                <c:pt idx="921">
                  <c:v>92.099999999999042</c:v>
                </c:pt>
                <c:pt idx="922">
                  <c:v>92.199999999999037</c:v>
                </c:pt>
                <c:pt idx="923">
                  <c:v>92.299999999999031</c:v>
                </c:pt>
                <c:pt idx="924">
                  <c:v>92.399999999999025</c:v>
                </c:pt>
                <c:pt idx="925">
                  <c:v>92.499999999999019</c:v>
                </c:pt>
                <c:pt idx="926">
                  <c:v>92.599999999999014</c:v>
                </c:pt>
                <c:pt idx="927">
                  <c:v>92.699999999999008</c:v>
                </c:pt>
                <c:pt idx="928">
                  <c:v>92.799999999999002</c:v>
                </c:pt>
                <c:pt idx="929">
                  <c:v>92.899999999998997</c:v>
                </c:pt>
                <c:pt idx="930">
                  <c:v>92.999999999998991</c:v>
                </c:pt>
                <c:pt idx="931">
                  <c:v>93.099999999998985</c:v>
                </c:pt>
                <c:pt idx="932">
                  <c:v>93.19999999999898</c:v>
                </c:pt>
                <c:pt idx="933">
                  <c:v>93.299999999998974</c:v>
                </c:pt>
                <c:pt idx="934">
                  <c:v>93.399999999998968</c:v>
                </c:pt>
                <c:pt idx="935">
                  <c:v>93.499999999998963</c:v>
                </c:pt>
                <c:pt idx="936">
                  <c:v>93.599999999998957</c:v>
                </c:pt>
                <c:pt idx="937">
                  <c:v>93.699999999998951</c:v>
                </c:pt>
                <c:pt idx="938">
                  <c:v>93.799999999998946</c:v>
                </c:pt>
                <c:pt idx="939">
                  <c:v>93.89999999999894</c:v>
                </c:pt>
                <c:pt idx="940">
                  <c:v>93.999999999998934</c:v>
                </c:pt>
                <c:pt idx="941">
                  <c:v>94.099999999998929</c:v>
                </c:pt>
                <c:pt idx="942">
                  <c:v>94.199999999998923</c:v>
                </c:pt>
                <c:pt idx="943">
                  <c:v>94.299999999998917</c:v>
                </c:pt>
                <c:pt idx="944">
                  <c:v>94.399999999998911</c:v>
                </c:pt>
                <c:pt idx="945">
                  <c:v>94.499999999998906</c:v>
                </c:pt>
                <c:pt idx="946">
                  <c:v>94.5999999999989</c:v>
                </c:pt>
                <c:pt idx="947">
                  <c:v>94.699999999998894</c:v>
                </c:pt>
                <c:pt idx="948">
                  <c:v>94.799999999998889</c:v>
                </c:pt>
                <c:pt idx="949">
                  <c:v>94.899999999998883</c:v>
                </c:pt>
                <c:pt idx="950">
                  <c:v>94.999999999998877</c:v>
                </c:pt>
                <c:pt idx="951">
                  <c:v>95.099999999998872</c:v>
                </c:pt>
                <c:pt idx="952">
                  <c:v>95.199999999998866</c:v>
                </c:pt>
                <c:pt idx="953">
                  <c:v>95.29999999999886</c:v>
                </c:pt>
                <c:pt idx="954">
                  <c:v>95.399999999998855</c:v>
                </c:pt>
                <c:pt idx="955">
                  <c:v>95.499999999998849</c:v>
                </c:pt>
                <c:pt idx="956">
                  <c:v>95.599999999998843</c:v>
                </c:pt>
                <c:pt idx="957">
                  <c:v>95.699999999998838</c:v>
                </c:pt>
                <c:pt idx="958">
                  <c:v>95.799999999998832</c:v>
                </c:pt>
                <c:pt idx="959">
                  <c:v>95.899999999998826</c:v>
                </c:pt>
                <c:pt idx="960">
                  <c:v>95.99999999999882</c:v>
                </c:pt>
                <c:pt idx="961">
                  <c:v>96.099999999998815</c:v>
                </c:pt>
                <c:pt idx="962">
                  <c:v>96.199999999998809</c:v>
                </c:pt>
                <c:pt idx="963">
                  <c:v>96.299999999998803</c:v>
                </c:pt>
                <c:pt idx="964">
                  <c:v>96.399999999998798</c:v>
                </c:pt>
                <c:pt idx="965">
                  <c:v>96.499999999998792</c:v>
                </c:pt>
                <c:pt idx="966">
                  <c:v>96.599999999998786</c:v>
                </c:pt>
                <c:pt idx="967">
                  <c:v>96.699999999998781</c:v>
                </c:pt>
                <c:pt idx="968">
                  <c:v>96.799999999998775</c:v>
                </c:pt>
                <c:pt idx="969">
                  <c:v>96.899999999998769</c:v>
                </c:pt>
                <c:pt idx="970">
                  <c:v>96.999999999998764</c:v>
                </c:pt>
                <c:pt idx="971">
                  <c:v>97.099999999998758</c:v>
                </c:pt>
                <c:pt idx="972">
                  <c:v>97.199999999998752</c:v>
                </c:pt>
                <c:pt idx="973">
                  <c:v>97.299999999998747</c:v>
                </c:pt>
                <c:pt idx="974">
                  <c:v>97.399999999998741</c:v>
                </c:pt>
                <c:pt idx="975">
                  <c:v>97.499999999998735</c:v>
                </c:pt>
                <c:pt idx="976">
                  <c:v>97.59999999999873</c:v>
                </c:pt>
                <c:pt idx="977">
                  <c:v>97.699999999998724</c:v>
                </c:pt>
                <c:pt idx="978">
                  <c:v>97.799999999998718</c:v>
                </c:pt>
                <c:pt idx="979">
                  <c:v>97.899999999998712</c:v>
                </c:pt>
                <c:pt idx="980">
                  <c:v>97.999999999998707</c:v>
                </c:pt>
                <c:pt idx="981">
                  <c:v>98.099999999998701</c:v>
                </c:pt>
                <c:pt idx="982">
                  <c:v>98.199999999998695</c:v>
                </c:pt>
                <c:pt idx="983">
                  <c:v>98.29999999999869</c:v>
                </c:pt>
                <c:pt idx="984">
                  <c:v>98.399999999998684</c:v>
                </c:pt>
                <c:pt idx="985">
                  <c:v>98.499999999998678</c:v>
                </c:pt>
                <c:pt idx="986">
                  <c:v>98.599999999998673</c:v>
                </c:pt>
                <c:pt idx="987">
                  <c:v>98.699999999998667</c:v>
                </c:pt>
                <c:pt idx="988">
                  <c:v>98.799999999998661</c:v>
                </c:pt>
                <c:pt idx="989">
                  <c:v>98.899999999998656</c:v>
                </c:pt>
                <c:pt idx="990">
                  <c:v>98.99999999999865</c:v>
                </c:pt>
                <c:pt idx="991">
                  <c:v>99.099999999998644</c:v>
                </c:pt>
                <c:pt idx="992">
                  <c:v>99.199999999998639</c:v>
                </c:pt>
                <c:pt idx="993">
                  <c:v>99.299999999998633</c:v>
                </c:pt>
                <c:pt idx="994">
                  <c:v>99.399999999998627</c:v>
                </c:pt>
                <c:pt idx="995">
                  <c:v>99.499999999998622</c:v>
                </c:pt>
                <c:pt idx="996">
                  <c:v>99.599999999998616</c:v>
                </c:pt>
                <c:pt idx="997">
                  <c:v>99.69999999999861</c:v>
                </c:pt>
                <c:pt idx="998">
                  <c:v>99.799999999998604</c:v>
                </c:pt>
                <c:pt idx="999">
                  <c:v>99.899999999998599</c:v>
                </c:pt>
                <c:pt idx="1000">
                  <c:v>99.999999999998593</c:v>
                </c:pt>
                <c:pt idx="1001">
                  <c:v>100.09999999999859</c:v>
                </c:pt>
                <c:pt idx="1002">
                  <c:v>100.19999999999858</c:v>
                </c:pt>
                <c:pt idx="1003">
                  <c:v>100.29999999999858</c:v>
                </c:pt>
                <c:pt idx="1004">
                  <c:v>100.39999999999857</c:v>
                </c:pt>
                <c:pt idx="1005">
                  <c:v>100.49999999999856</c:v>
                </c:pt>
                <c:pt idx="1006">
                  <c:v>100.59999999999856</c:v>
                </c:pt>
                <c:pt idx="1007">
                  <c:v>100.69999999999855</c:v>
                </c:pt>
                <c:pt idx="1008">
                  <c:v>100.79999999999855</c:v>
                </c:pt>
                <c:pt idx="1009">
                  <c:v>100.89999999999854</c:v>
                </c:pt>
                <c:pt idx="1010">
                  <c:v>100.99999999999854</c:v>
                </c:pt>
                <c:pt idx="1011">
                  <c:v>101.09999999999853</c:v>
                </c:pt>
                <c:pt idx="1012">
                  <c:v>101.19999999999852</c:v>
                </c:pt>
                <c:pt idx="1013">
                  <c:v>101.29999999999852</c:v>
                </c:pt>
                <c:pt idx="1014">
                  <c:v>101.39999999999851</c:v>
                </c:pt>
                <c:pt idx="1015">
                  <c:v>101.49999999999851</c:v>
                </c:pt>
                <c:pt idx="1016">
                  <c:v>101.5999999999985</c:v>
                </c:pt>
                <c:pt idx="1017">
                  <c:v>101.6999999999985</c:v>
                </c:pt>
                <c:pt idx="1018">
                  <c:v>101.79999999999849</c:v>
                </c:pt>
                <c:pt idx="1019">
                  <c:v>101.89999999999849</c:v>
                </c:pt>
                <c:pt idx="1020">
                  <c:v>101.99999999999848</c:v>
                </c:pt>
                <c:pt idx="1021">
                  <c:v>102.09999999999847</c:v>
                </c:pt>
                <c:pt idx="1022">
                  <c:v>102.19999999999847</c:v>
                </c:pt>
                <c:pt idx="1023">
                  <c:v>102.29999999999846</c:v>
                </c:pt>
                <c:pt idx="1024">
                  <c:v>102.39999999999846</c:v>
                </c:pt>
                <c:pt idx="1025">
                  <c:v>102.49999999999845</c:v>
                </c:pt>
                <c:pt idx="1026">
                  <c:v>102.59999999999845</c:v>
                </c:pt>
                <c:pt idx="1027">
                  <c:v>102.69999999999844</c:v>
                </c:pt>
                <c:pt idx="1028">
                  <c:v>102.79999999999843</c:v>
                </c:pt>
                <c:pt idx="1029">
                  <c:v>102.89999999999843</c:v>
                </c:pt>
                <c:pt idx="1030">
                  <c:v>102.99999999999842</c:v>
                </c:pt>
                <c:pt idx="1031">
                  <c:v>103.09999999999842</c:v>
                </c:pt>
                <c:pt idx="1032">
                  <c:v>103.19999999999841</c:v>
                </c:pt>
                <c:pt idx="1033">
                  <c:v>103.29999999999841</c:v>
                </c:pt>
                <c:pt idx="1034">
                  <c:v>103.3999999999984</c:v>
                </c:pt>
                <c:pt idx="1035">
                  <c:v>103.49999999999839</c:v>
                </c:pt>
                <c:pt idx="1036">
                  <c:v>103.59999999999839</c:v>
                </c:pt>
                <c:pt idx="1037">
                  <c:v>103.69999999999838</c:v>
                </c:pt>
                <c:pt idx="1038">
                  <c:v>103.79999999999838</c:v>
                </c:pt>
                <c:pt idx="1039">
                  <c:v>103.89999999999837</c:v>
                </c:pt>
                <c:pt idx="1040">
                  <c:v>103.99999999999837</c:v>
                </c:pt>
                <c:pt idx="1041">
                  <c:v>104.09999999999836</c:v>
                </c:pt>
                <c:pt idx="1042">
                  <c:v>104.19999999999835</c:v>
                </c:pt>
                <c:pt idx="1043">
                  <c:v>104.29999999999835</c:v>
                </c:pt>
                <c:pt idx="1044">
                  <c:v>104.39999999999834</c:v>
                </c:pt>
                <c:pt idx="1045">
                  <c:v>104.49999999999834</c:v>
                </c:pt>
                <c:pt idx="1046">
                  <c:v>104.59999999999833</c:v>
                </c:pt>
                <c:pt idx="1047">
                  <c:v>104.69999999999833</c:v>
                </c:pt>
                <c:pt idx="1048">
                  <c:v>104.79999999999832</c:v>
                </c:pt>
                <c:pt idx="1049">
                  <c:v>104.89999999999831</c:v>
                </c:pt>
                <c:pt idx="1050">
                  <c:v>104.99999999999831</c:v>
                </c:pt>
                <c:pt idx="1051">
                  <c:v>105.0999999999983</c:v>
                </c:pt>
                <c:pt idx="1052">
                  <c:v>105.1999999999983</c:v>
                </c:pt>
                <c:pt idx="1053">
                  <c:v>105.29999999999829</c:v>
                </c:pt>
                <c:pt idx="1054">
                  <c:v>105.39999999999829</c:v>
                </c:pt>
                <c:pt idx="1055">
                  <c:v>105.49999999999828</c:v>
                </c:pt>
                <c:pt idx="1056">
                  <c:v>105.59999999999827</c:v>
                </c:pt>
                <c:pt idx="1057">
                  <c:v>105.69999999999827</c:v>
                </c:pt>
                <c:pt idx="1058">
                  <c:v>105.79999999999826</c:v>
                </c:pt>
                <c:pt idx="1059">
                  <c:v>105.89999999999826</c:v>
                </c:pt>
                <c:pt idx="1060">
                  <c:v>105.99999999999825</c:v>
                </c:pt>
                <c:pt idx="1061">
                  <c:v>106.09999999999825</c:v>
                </c:pt>
                <c:pt idx="1062">
                  <c:v>106.19999999999824</c:v>
                </c:pt>
                <c:pt idx="1063">
                  <c:v>106.29999999999824</c:v>
                </c:pt>
                <c:pt idx="1064">
                  <c:v>106.39999999999823</c:v>
                </c:pt>
                <c:pt idx="1065">
                  <c:v>106.49999999999822</c:v>
                </c:pt>
                <c:pt idx="1066">
                  <c:v>106.59999999999822</c:v>
                </c:pt>
                <c:pt idx="1067">
                  <c:v>106.69999999999821</c:v>
                </c:pt>
                <c:pt idx="1068">
                  <c:v>106.79999999999821</c:v>
                </c:pt>
                <c:pt idx="1069">
                  <c:v>106.8999999999982</c:v>
                </c:pt>
                <c:pt idx="1070">
                  <c:v>106.9999999999982</c:v>
                </c:pt>
                <c:pt idx="1071">
                  <c:v>107.09999999999819</c:v>
                </c:pt>
                <c:pt idx="1072">
                  <c:v>107.19999999999818</c:v>
                </c:pt>
                <c:pt idx="1073">
                  <c:v>107.29999999999818</c:v>
                </c:pt>
                <c:pt idx="1074">
                  <c:v>107.39999999999817</c:v>
                </c:pt>
                <c:pt idx="1075">
                  <c:v>107.49999999999817</c:v>
                </c:pt>
                <c:pt idx="1076">
                  <c:v>107.59999999999816</c:v>
                </c:pt>
                <c:pt idx="1077">
                  <c:v>107.69999999999816</c:v>
                </c:pt>
                <c:pt idx="1078">
                  <c:v>107.79999999999815</c:v>
                </c:pt>
                <c:pt idx="1079">
                  <c:v>107.89999999999814</c:v>
                </c:pt>
                <c:pt idx="1080">
                  <c:v>107.99999999999814</c:v>
                </c:pt>
                <c:pt idx="1081">
                  <c:v>108.09999999999813</c:v>
                </c:pt>
                <c:pt idx="1082">
                  <c:v>108.19999999999813</c:v>
                </c:pt>
                <c:pt idx="1083">
                  <c:v>108.29999999999812</c:v>
                </c:pt>
                <c:pt idx="1084">
                  <c:v>108.39999999999812</c:v>
                </c:pt>
                <c:pt idx="1085">
                  <c:v>108.49999999999811</c:v>
                </c:pt>
                <c:pt idx="1086">
                  <c:v>108.5999999999981</c:v>
                </c:pt>
                <c:pt idx="1087">
                  <c:v>108.6999999999981</c:v>
                </c:pt>
                <c:pt idx="1088">
                  <c:v>108.79999999999809</c:v>
                </c:pt>
                <c:pt idx="1089">
                  <c:v>108.89999999999809</c:v>
                </c:pt>
                <c:pt idx="1090">
                  <c:v>108.99999999999808</c:v>
                </c:pt>
                <c:pt idx="1091">
                  <c:v>109.09999999999808</c:v>
                </c:pt>
                <c:pt idx="1092">
                  <c:v>109.19999999999807</c:v>
                </c:pt>
                <c:pt idx="1093">
                  <c:v>109.29999999999806</c:v>
                </c:pt>
                <c:pt idx="1094">
                  <c:v>109.39999999999806</c:v>
                </c:pt>
                <c:pt idx="1095">
                  <c:v>109.49999999999805</c:v>
                </c:pt>
                <c:pt idx="1096">
                  <c:v>109.59999999999805</c:v>
                </c:pt>
                <c:pt idx="1097">
                  <c:v>109.69999999999804</c:v>
                </c:pt>
                <c:pt idx="1098">
                  <c:v>109.79999999999804</c:v>
                </c:pt>
                <c:pt idx="1099">
                  <c:v>109.89999999999803</c:v>
                </c:pt>
                <c:pt idx="1100">
                  <c:v>109.99999999999802</c:v>
                </c:pt>
                <c:pt idx="1101">
                  <c:v>110.09999999999802</c:v>
                </c:pt>
                <c:pt idx="1102">
                  <c:v>110.19999999999801</c:v>
                </c:pt>
                <c:pt idx="1103">
                  <c:v>110.29999999999801</c:v>
                </c:pt>
                <c:pt idx="1104">
                  <c:v>110.399999999998</c:v>
                </c:pt>
                <c:pt idx="1105">
                  <c:v>110.499999999998</c:v>
                </c:pt>
                <c:pt idx="1106">
                  <c:v>110.59999999999799</c:v>
                </c:pt>
                <c:pt idx="1107">
                  <c:v>110.69999999999798</c:v>
                </c:pt>
                <c:pt idx="1108">
                  <c:v>110.79999999999798</c:v>
                </c:pt>
                <c:pt idx="1109">
                  <c:v>110.89999999999797</c:v>
                </c:pt>
                <c:pt idx="1110">
                  <c:v>110.99999999999797</c:v>
                </c:pt>
                <c:pt idx="1111">
                  <c:v>111.09999999999796</c:v>
                </c:pt>
                <c:pt idx="1112">
                  <c:v>111.19999999999796</c:v>
                </c:pt>
                <c:pt idx="1113">
                  <c:v>111.29999999999795</c:v>
                </c:pt>
                <c:pt idx="1114">
                  <c:v>111.39999999999795</c:v>
                </c:pt>
                <c:pt idx="1115">
                  <c:v>111.49999999999794</c:v>
                </c:pt>
                <c:pt idx="1116">
                  <c:v>111.59999999999793</c:v>
                </c:pt>
                <c:pt idx="1117">
                  <c:v>111.69999999999793</c:v>
                </c:pt>
                <c:pt idx="1118">
                  <c:v>111.79999999999792</c:v>
                </c:pt>
                <c:pt idx="1119">
                  <c:v>111.89999999999792</c:v>
                </c:pt>
                <c:pt idx="1120">
                  <c:v>111.99999999999791</c:v>
                </c:pt>
                <c:pt idx="1121">
                  <c:v>112.09999999999791</c:v>
                </c:pt>
                <c:pt idx="1122">
                  <c:v>112.1999999999979</c:v>
                </c:pt>
                <c:pt idx="1123">
                  <c:v>112.29999999999789</c:v>
                </c:pt>
                <c:pt idx="1124">
                  <c:v>112.39999999999789</c:v>
                </c:pt>
                <c:pt idx="1125">
                  <c:v>112.49999999999788</c:v>
                </c:pt>
                <c:pt idx="1126">
                  <c:v>112.59999999999788</c:v>
                </c:pt>
                <c:pt idx="1127">
                  <c:v>112.69999999999787</c:v>
                </c:pt>
                <c:pt idx="1128">
                  <c:v>112.79999999999787</c:v>
                </c:pt>
                <c:pt idx="1129">
                  <c:v>112.89999999999786</c:v>
                </c:pt>
                <c:pt idx="1130">
                  <c:v>112.99999999999785</c:v>
                </c:pt>
                <c:pt idx="1131">
                  <c:v>113.09999999999785</c:v>
                </c:pt>
                <c:pt idx="1132">
                  <c:v>113.19999999999784</c:v>
                </c:pt>
                <c:pt idx="1133">
                  <c:v>113.29999999999784</c:v>
                </c:pt>
                <c:pt idx="1134">
                  <c:v>113.39999999999783</c:v>
                </c:pt>
                <c:pt idx="1135">
                  <c:v>113.49999999999783</c:v>
                </c:pt>
                <c:pt idx="1136">
                  <c:v>113.59999999999782</c:v>
                </c:pt>
                <c:pt idx="1137">
                  <c:v>113.69999999999781</c:v>
                </c:pt>
                <c:pt idx="1138">
                  <c:v>113.79999999999781</c:v>
                </c:pt>
                <c:pt idx="1139">
                  <c:v>113.8999999999978</c:v>
                </c:pt>
                <c:pt idx="1140">
                  <c:v>113.9999999999978</c:v>
                </c:pt>
                <c:pt idx="1141">
                  <c:v>114.09999999999779</c:v>
                </c:pt>
                <c:pt idx="1142">
                  <c:v>114.19999999999779</c:v>
                </c:pt>
                <c:pt idx="1143">
                  <c:v>114.29999999999778</c:v>
                </c:pt>
                <c:pt idx="1144">
                  <c:v>114.39999999999777</c:v>
                </c:pt>
                <c:pt idx="1145">
                  <c:v>114.49999999999777</c:v>
                </c:pt>
                <c:pt idx="1146">
                  <c:v>114.59999999999776</c:v>
                </c:pt>
                <c:pt idx="1147">
                  <c:v>114.69999999999776</c:v>
                </c:pt>
                <c:pt idx="1148">
                  <c:v>114.79999999999775</c:v>
                </c:pt>
                <c:pt idx="1149">
                  <c:v>114.89999999999775</c:v>
                </c:pt>
                <c:pt idx="1150">
                  <c:v>114.99999999999774</c:v>
                </c:pt>
                <c:pt idx="1151">
                  <c:v>115.09999999999773</c:v>
                </c:pt>
                <c:pt idx="1152">
                  <c:v>115.19999999999773</c:v>
                </c:pt>
                <c:pt idx="1153">
                  <c:v>115.29999999999772</c:v>
                </c:pt>
                <c:pt idx="1154">
                  <c:v>115.39999999999772</c:v>
                </c:pt>
                <c:pt idx="1155">
                  <c:v>115.49999999999771</c:v>
                </c:pt>
                <c:pt idx="1156">
                  <c:v>115.59999999999771</c:v>
                </c:pt>
                <c:pt idx="1157">
                  <c:v>115.6999999999977</c:v>
                </c:pt>
                <c:pt idx="1158">
                  <c:v>115.79999999999769</c:v>
                </c:pt>
                <c:pt idx="1159">
                  <c:v>115.89999999999769</c:v>
                </c:pt>
                <c:pt idx="1160">
                  <c:v>115.99999999999768</c:v>
                </c:pt>
                <c:pt idx="1161">
                  <c:v>116.09999999999768</c:v>
                </c:pt>
                <c:pt idx="1162">
                  <c:v>116.19999999999767</c:v>
                </c:pt>
                <c:pt idx="1163">
                  <c:v>116.29999999999767</c:v>
                </c:pt>
                <c:pt idx="1164">
                  <c:v>116.39999999999766</c:v>
                </c:pt>
                <c:pt idx="1165">
                  <c:v>116.49999999999766</c:v>
                </c:pt>
                <c:pt idx="1166">
                  <c:v>116.59999999999765</c:v>
                </c:pt>
                <c:pt idx="1167">
                  <c:v>116.69999999999764</c:v>
                </c:pt>
                <c:pt idx="1168">
                  <c:v>116.79999999999764</c:v>
                </c:pt>
                <c:pt idx="1169">
                  <c:v>116.89999999999763</c:v>
                </c:pt>
                <c:pt idx="1170">
                  <c:v>116.99999999999763</c:v>
                </c:pt>
                <c:pt idx="1171">
                  <c:v>117.09999999999762</c:v>
                </c:pt>
                <c:pt idx="1172">
                  <c:v>117.19999999999762</c:v>
                </c:pt>
                <c:pt idx="1173">
                  <c:v>117.29999999999761</c:v>
                </c:pt>
                <c:pt idx="1174">
                  <c:v>117.3999999999976</c:v>
                </c:pt>
                <c:pt idx="1175">
                  <c:v>117.4999999999976</c:v>
                </c:pt>
                <c:pt idx="1176">
                  <c:v>117.59999999999759</c:v>
                </c:pt>
                <c:pt idx="1177">
                  <c:v>117.69999999999759</c:v>
                </c:pt>
                <c:pt idx="1178">
                  <c:v>117.79999999999758</c:v>
                </c:pt>
                <c:pt idx="1179">
                  <c:v>117.89999999999758</c:v>
                </c:pt>
                <c:pt idx="1180">
                  <c:v>117.99999999999757</c:v>
                </c:pt>
                <c:pt idx="1181">
                  <c:v>118.09999999999756</c:v>
                </c:pt>
                <c:pt idx="1182">
                  <c:v>118.19999999999756</c:v>
                </c:pt>
                <c:pt idx="1183">
                  <c:v>118.29999999999755</c:v>
                </c:pt>
                <c:pt idx="1184">
                  <c:v>118.39999999999755</c:v>
                </c:pt>
                <c:pt idx="1185">
                  <c:v>118.49999999999754</c:v>
                </c:pt>
                <c:pt idx="1186">
                  <c:v>118.59999999999754</c:v>
                </c:pt>
                <c:pt idx="1187">
                  <c:v>118.69999999999753</c:v>
                </c:pt>
                <c:pt idx="1188">
                  <c:v>118.79999999999752</c:v>
                </c:pt>
                <c:pt idx="1189">
                  <c:v>118.89999999999752</c:v>
                </c:pt>
                <c:pt idx="1190">
                  <c:v>118.99999999999751</c:v>
                </c:pt>
                <c:pt idx="1191">
                  <c:v>119.09999999999751</c:v>
                </c:pt>
                <c:pt idx="1192">
                  <c:v>119.1999999999975</c:v>
                </c:pt>
                <c:pt idx="1193">
                  <c:v>119.2999999999975</c:v>
                </c:pt>
                <c:pt idx="1194">
                  <c:v>119.39999999999749</c:v>
                </c:pt>
                <c:pt idx="1195">
                  <c:v>119.49999999999748</c:v>
                </c:pt>
                <c:pt idx="1196">
                  <c:v>119.59999999999748</c:v>
                </c:pt>
                <c:pt idx="1197">
                  <c:v>119.69999999999747</c:v>
                </c:pt>
                <c:pt idx="1198">
                  <c:v>119.79999999999747</c:v>
                </c:pt>
                <c:pt idx="1199">
                  <c:v>119.89999999999746</c:v>
                </c:pt>
                <c:pt idx="1200">
                  <c:v>119.99999999999746</c:v>
                </c:pt>
                <c:pt idx="1201">
                  <c:v>120.09999999999745</c:v>
                </c:pt>
                <c:pt idx="1202">
                  <c:v>120.19999999999744</c:v>
                </c:pt>
                <c:pt idx="1203">
                  <c:v>120.29999999999744</c:v>
                </c:pt>
                <c:pt idx="1204">
                  <c:v>120.39999999999743</c:v>
                </c:pt>
                <c:pt idx="1205">
                  <c:v>120.49999999999743</c:v>
                </c:pt>
                <c:pt idx="1206">
                  <c:v>120.59999999999742</c:v>
                </c:pt>
                <c:pt idx="1207">
                  <c:v>120.69999999999742</c:v>
                </c:pt>
                <c:pt idx="1208">
                  <c:v>120.79999999999741</c:v>
                </c:pt>
                <c:pt idx="1209">
                  <c:v>120.89999999999741</c:v>
                </c:pt>
                <c:pt idx="1210">
                  <c:v>120.9999999999974</c:v>
                </c:pt>
                <c:pt idx="1211">
                  <c:v>121.09999999999739</c:v>
                </c:pt>
                <c:pt idx="1212">
                  <c:v>121.19999999999739</c:v>
                </c:pt>
                <c:pt idx="1213">
                  <c:v>121.29999999999738</c:v>
                </c:pt>
                <c:pt idx="1214">
                  <c:v>121.39999999999738</c:v>
                </c:pt>
                <c:pt idx="1215">
                  <c:v>121.49999999999737</c:v>
                </c:pt>
                <c:pt idx="1216">
                  <c:v>121.59999999999737</c:v>
                </c:pt>
                <c:pt idx="1217">
                  <c:v>121.69999999999736</c:v>
                </c:pt>
                <c:pt idx="1218">
                  <c:v>121.79999999999735</c:v>
                </c:pt>
                <c:pt idx="1219">
                  <c:v>121.89999999999735</c:v>
                </c:pt>
                <c:pt idx="1220">
                  <c:v>121.99999999999734</c:v>
                </c:pt>
                <c:pt idx="1221">
                  <c:v>122.09999999999734</c:v>
                </c:pt>
                <c:pt idx="1222">
                  <c:v>122.19999999999733</c:v>
                </c:pt>
                <c:pt idx="1223">
                  <c:v>122.29999999999733</c:v>
                </c:pt>
                <c:pt idx="1224">
                  <c:v>122.39999999999732</c:v>
                </c:pt>
                <c:pt idx="1225">
                  <c:v>122.49999999999731</c:v>
                </c:pt>
                <c:pt idx="1226">
                  <c:v>122.59999999999731</c:v>
                </c:pt>
                <c:pt idx="1227">
                  <c:v>122.6999999999973</c:v>
                </c:pt>
                <c:pt idx="1228">
                  <c:v>122.7999999999973</c:v>
                </c:pt>
                <c:pt idx="1229">
                  <c:v>122.89999999999729</c:v>
                </c:pt>
                <c:pt idx="1230">
                  <c:v>122.99999999999729</c:v>
                </c:pt>
                <c:pt idx="1231">
                  <c:v>123.09999999999728</c:v>
                </c:pt>
                <c:pt idx="1232">
                  <c:v>123.19999999999727</c:v>
                </c:pt>
                <c:pt idx="1233">
                  <c:v>123.29999999999727</c:v>
                </c:pt>
                <c:pt idx="1234">
                  <c:v>123.39999999999726</c:v>
                </c:pt>
                <c:pt idx="1235">
                  <c:v>123.49999999999726</c:v>
                </c:pt>
                <c:pt idx="1236">
                  <c:v>123.59999999999725</c:v>
                </c:pt>
                <c:pt idx="1237">
                  <c:v>123.69999999999725</c:v>
                </c:pt>
                <c:pt idx="1238">
                  <c:v>123.79999999999724</c:v>
                </c:pt>
                <c:pt idx="1239">
                  <c:v>123.89999999999723</c:v>
                </c:pt>
                <c:pt idx="1240">
                  <c:v>123.99999999999723</c:v>
                </c:pt>
                <c:pt idx="1241">
                  <c:v>124.09999999999722</c:v>
                </c:pt>
                <c:pt idx="1242">
                  <c:v>124.19999999999722</c:v>
                </c:pt>
                <c:pt idx="1243">
                  <c:v>124.29999999999721</c:v>
                </c:pt>
                <c:pt idx="1244">
                  <c:v>124.39999999999721</c:v>
                </c:pt>
                <c:pt idx="1245">
                  <c:v>124.4999999999972</c:v>
                </c:pt>
                <c:pt idx="1246">
                  <c:v>124.59999999999719</c:v>
                </c:pt>
                <c:pt idx="1247">
                  <c:v>124.69999999999719</c:v>
                </c:pt>
                <c:pt idx="1248">
                  <c:v>124.79999999999718</c:v>
                </c:pt>
                <c:pt idx="1249">
                  <c:v>124.89999999999718</c:v>
                </c:pt>
                <c:pt idx="1250">
                  <c:v>124.99999999999717</c:v>
                </c:pt>
                <c:pt idx="1251">
                  <c:v>125.09999999999717</c:v>
                </c:pt>
                <c:pt idx="1252">
                  <c:v>125.19999999999716</c:v>
                </c:pt>
                <c:pt idx="1253">
                  <c:v>125.29999999999715</c:v>
                </c:pt>
                <c:pt idx="1254">
                  <c:v>125.39999999999715</c:v>
                </c:pt>
                <c:pt idx="1255">
                  <c:v>125.49999999999714</c:v>
                </c:pt>
                <c:pt idx="1256">
                  <c:v>125.59999999999714</c:v>
                </c:pt>
                <c:pt idx="1257">
                  <c:v>125.69999999999713</c:v>
                </c:pt>
                <c:pt idx="1258">
                  <c:v>125.79999999999713</c:v>
                </c:pt>
                <c:pt idx="1259">
                  <c:v>125.89999999999712</c:v>
                </c:pt>
                <c:pt idx="1260">
                  <c:v>125.99999999999712</c:v>
                </c:pt>
                <c:pt idx="1261">
                  <c:v>126.09999999999711</c:v>
                </c:pt>
                <c:pt idx="1262">
                  <c:v>126.1999999999971</c:v>
                </c:pt>
                <c:pt idx="1263">
                  <c:v>126.2999999999971</c:v>
                </c:pt>
                <c:pt idx="1264">
                  <c:v>126.39999999999709</c:v>
                </c:pt>
                <c:pt idx="1265">
                  <c:v>126.49999999999709</c:v>
                </c:pt>
                <c:pt idx="1266">
                  <c:v>126.59999999999708</c:v>
                </c:pt>
                <c:pt idx="1267">
                  <c:v>126.69999999999708</c:v>
                </c:pt>
                <c:pt idx="1268">
                  <c:v>126.79999999999707</c:v>
                </c:pt>
                <c:pt idx="1269">
                  <c:v>126.89999999999706</c:v>
                </c:pt>
                <c:pt idx="1270">
                  <c:v>126.99999999999706</c:v>
                </c:pt>
                <c:pt idx="1271">
                  <c:v>127.09999999999705</c:v>
                </c:pt>
                <c:pt idx="1272">
                  <c:v>127.19999999999705</c:v>
                </c:pt>
                <c:pt idx="1273">
                  <c:v>127.29999999999704</c:v>
                </c:pt>
                <c:pt idx="1274">
                  <c:v>127.39999999999704</c:v>
                </c:pt>
                <c:pt idx="1275">
                  <c:v>127.49999999999703</c:v>
                </c:pt>
                <c:pt idx="1276">
                  <c:v>127.59999999999702</c:v>
                </c:pt>
                <c:pt idx="1277">
                  <c:v>127.69999999999702</c:v>
                </c:pt>
                <c:pt idx="1278">
                  <c:v>127.79999999999701</c:v>
                </c:pt>
                <c:pt idx="1279">
                  <c:v>127.89999999999701</c:v>
                </c:pt>
                <c:pt idx="1280">
                  <c:v>127.999999999997</c:v>
                </c:pt>
                <c:pt idx="1281">
                  <c:v>128.09999999999701</c:v>
                </c:pt>
                <c:pt idx="1282">
                  <c:v>128.199999999997</c:v>
                </c:pt>
                <c:pt idx="1283">
                  <c:v>128.299999999997</c:v>
                </c:pt>
                <c:pt idx="1284">
                  <c:v>128.39999999999699</c:v>
                </c:pt>
                <c:pt idx="1285">
                  <c:v>128.49999999999699</c:v>
                </c:pt>
                <c:pt idx="1286">
                  <c:v>128.59999999999698</c:v>
                </c:pt>
                <c:pt idx="1287">
                  <c:v>128.69999999999698</c:v>
                </c:pt>
                <c:pt idx="1288">
                  <c:v>128.79999999999697</c:v>
                </c:pt>
                <c:pt idx="1289">
                  <c:v>128.89999999999696</c:v>
                </c:pt>
                <c:pt idx="1290">
                  <c:v>128.99999999999696</c:v>
                </c:pt>
                <c:pt idx="1291">
                  <c:v>129.09999999999695</c:v>
                </c:pt>
                <c:pt idx="1292">
                  <c:v>129.19999999999695</c:v>
                </c:pt>
                <c:pt idx="1293">
                  <c:v>129.29999999999694</c:v>
                </c:pt>
                <c:pt idx="1294">
                  <c:v>129.39999999999694</c:v>
                </c:pt>
                <c:pt idx="1295">
                  <c:v>129.49999999999693</c:v>
                </c:pt>
                <c:pt idx="1296">
                  <c:v>129.59999999999692</c:v>
                </c:pt>
                <c:pt idx="1297">
                  <c:v>129.69999999999692</c:v>
                </c:pt>
                <c:pt idx="1298">
                  <c:v>129.79999999999691</c:v>
                </c:pt>
                <c:pt idx="1299">
                  <c:v>129.89999999999691</c:v>
                </c:pt>
                <c:pt idx="1300">
                  <c:v>129.9999999999969</c:v>
                </c:pt>
                <c:pt idx="1301">
                  <c:v>130.0999999999969</c:v>
                </c:pt>
                <c:pt idx="1302">
                  <c:v>130.19999999999689</c:v>
                </c:pt>
                <c:pt idx="1303">
                  <c:v>130.29999999999688</c:v>
                </c:pt>
                <c:pt idx="1304">
                  <c:v>130.39999999999688</c:v>
                </c:pt>
                <c:pt idx="1305">
                  <c:v>130.49999999999687</c:v>
                </c:pt>
                <c:pt idx="1306">
                  <c:v>130.59999999999687</c:v>
                </c:pt>
                <c:pt idx="1307">
                  <c:v>130.69999999999686</c:v>
                </c:pt>
                <c:pt idx="1308">
                  <c:v>130.79999999999686</c:v>
                </c:pt>
                <c:pt idx="1309">
                  <c:v>130.89999999999685</c:v>
                </c:pt>
                <c:pt idx="1310">
                  <c:v>130.99999999999685</c:v>
                </c:pt>
                <c:pt idx="1311">
                  <c:v>131.09999999999684</c:v>
                </c:pt>
                <c:pt idx="1312">
                  <c:v>131.19999999999683</c:v>
                </c:pt>
                <c:pt idx="1313">
                  <c:v>131.29999999999683</c:v>
                </c:pt>
                <c:pt idx="1314">
                  <c:v>131.39999999999682</c:v>
                </c:pt>
                <c:pt idx="1315">
                  <c:v>131.49999999999682</c:v>
                </c:pt>
                <c:pt idx="1316">
                  <c:v>131.59999999999681</c:v>
                </c:pt>
                <c:pt idx="1317">
                  <c:v>131.69999999999681</c:v>
                </c:pt>
                <c:pt idx="1318">
                  <c:v>131.7999999999968</c:v>
                </c:pt>
                <c:pt idx="1319">
                  <c:v>131.89999999999679</c:v>
                </c:pt>
                <c:pt idx="1320">
                  <c:v>131.99999999999679</c:v>
                </c:pt>
                <c:pt idx="1321">
                  <c:v>132.09999999999678</c:v>
                </c:pt>
                <c:pt idx="1322">
                  <c:v>132.19999999999678</c:v>
                </c:pt>
                <c:pt idx="1323">
                  <c:v>132.29999999999677</c:v>
                </c:pt>
                <c:pt idx="1324">
                  <c:v>132.39999999999677</c:v>
                </c:pt>
                <c:pt idx="1325">
                  <c:v>132.49999999999676</c:v>
                </c:pt>
                <c:pt idx="1326">
                  <c:v>132.59999999999675</c:v>
                </c:pt>
                <c:pt idx="1327">
                  <c:v>132.69999999999675</c:v>
                </c:pt>
                <c:pt idx="1328">
                  <c:v>132.79999999999674</c:v>
                </c:pt>
                <c:pt idx="1329">
                  <c:v>132.89999999999674</c:v>
                </c:pt>
                <c:pt idx="1330">
                  <c:v>132.99999999999673</c:v>
                </c:pt>
                <c:pt idx="1331">
                  <c:v>133.09999999999673</c:v>
                </c:pt>
                <c:pt idx="1332">
                  <c:v>133.19999999999672</c:v>
                </c:pt>
                <c:pt idx="1333">
                  <c:v>133.29999999999671</c:v>
                </c:pt>
                <c:pt idx="1334">
                  <c:v>133.39999999999671</c:v>
                </c:pt>
                <c:pt idx="1335">
                  <c:v>133.4999999999967</c:v>
                </c:pt>
                <c:pt idx="1336">
                  <c:v>133.5999999999967</c:v>
                </c:pt>
                <c:pt idx="1337">
                  <c:v>133.69999999999669</c:v>
                </c:pt>
                <c:pt idx="1338">
                  <c:v>133.79999999999669</c:v>
                </c:pt>
                <c:pt idx="1339">
                  <c:v>133.89999999999668</c:v>
                </c:pt>
                <c:pt idx="1340">
                  <c:v>133.99999999999667</c:v>
                </c:pt>
                <c:pt idx="1341">
                  <c:v>134.09999999999667</c:v>
                </c:pt>
                <c:pt idx="1342">
                  <c:v>134.19999999999666</c:v>
                </c:pt>
                <c:pt idx="1343">
                  <c:v>134.29999999999666</c:v>
                </c:pt>
                <c:pt idx="1344">
                  <c:v>134.39999999999665</c:v>
                </c:pt>
                <c:pt idx="1345">
                  <c:v>134.49999999999665</c:v>
                </c:pt>
                <c:pt idx="1346">
                  <c:v>134.59999999999664</c:v>
                </c:pt>
                <c:pt idx="1347">
                  <c:v>134.69999999999663</c:v>
                </c:pt>
                <c:pt idx="1348">
                  <c:v>134.79999999999663</c:v>
                </c:pt>
                <c:pt idx="1349">
                  <c:v>134.89999999999662</c:v>
                </c:pt>
                <c:pt idx="1350">
                  <c:v>134.99999999999662</c:v>
                </c:pt>
                <c:pt idx="1351">
                  <c:v>135.09999999999661</c:v>
                </c:pt>
                <c:pt idx="1352">
                  <c:v>135.19999999999661</c:v>
                </c:pt>
                <c:pt idx="1353">
                  <c:v>135.2999999999966</c:v>
                </c:pt>
                <c:pt idx="1354">
                  <c:v>135.3999999999966</c:v>
                </c:pt>
                <c:pt idx="1355">
                  <c:v>135.49999999999659</c:v>
                </c:pt>
                <c:pt idx="1356">
                  <c:v>135.59999999999658</c:v>
                </c:pt>
                <c:pt idx="1357">
                  <c:v>135.69999999999658</c:v>
                </c:pt>
                <c:pt idx="1358">
                  <c:v>135.79999999999657</c:v>
                </c:pt>
                <c:pt idx="1359">
                  <c:v>135.89999999999657</c:v>
                </c:pt>
                <c:pt idx="1360">
                  <c:v>135.99999999999656</c:v>
                </c:pt>
                <c:pt idx="1361">
                  <c:v>136.09999999999656</c:v>
                </c:pt>
                <c:pt idx="1362">
                  <c:v>136.19999999999655</c:v>
                </c:pt>
                <c:pt idx="1363">
                  <c:v>136.29999999999654</c:v>
                </c:pt>
                <c:pt idx="1364">
                  <c:v>136.39999999999654</c:v>
                </c:pt>
                <c:pt idx="1365">
                  <c:v>136.49999999999653</c:v>
                </c:pt>
                <c:pt idx="1366">
                  <c:v>136.59999999999653</c:v>
                </c:pt>
                <c:pt idx="1367">
                  <c:v>136.69999999999652</c:v>
                </c:pt>
                <c:pt idx="1368">
                  <c:v>136.79999999999652</c:v>
                </c:pt>
                <c:pt idx="1369">
                  <c:v>136.89999999999651</c:v>
                </c:pt>
                <c:pt idx="1370">
                  <c:v>136.9999999999965</c:v>
                </c:pt>
                <c:pt idx="1371">
                  <c:v>137.0999999999965</c:v>
                </c:pt>
                <c:pt idx="1372">
                  <c:v>137.19999999999649</c:v>
                </c:pt>
                <c:pt idx="1373">
                  <c:v>137.29999999999649</c:v>
                </c:pt>
                <c:pt idx="1374">
                  <c:v>137.39999999999648</c:v>
                </c:pt>
                <c:pt idx="1375">
                  <c:v>137.49999999999648</c:v>
                </c:pt>
                <c:pt idx="1376">
                  <c:v>137.59999999999647</c:v>
                </c:pt>
                <c:pt idx="1377">
                  <c:v>137.69999999999646</c:v>
                </c:pt>
                <c:pt idx="1378">
                  <c:v>137.79999999999646</c:v>
                </c:pt>
                <c:pt idx="1379">
                  <c:v>137.89999999999645</c:v>
                </c:pt>
                <c:pt idx="1380">
                  <c:v>137.99999999999645</c:v>
                </c:pt>
                <c:pt idx="1381">
                  <c:v>138.09999999999644</c:v>
                </c:pt>
                <c:pt idx="1382">
                  <c:v>138.19999999999644</c:v>
                </c:pt>
                <c:pt idx="1383">
                  <c:v>138.29999999999643</c:v>
                </c:pt>
                <c:pt idx="1384">
                  <c:v>138.39999999999642</c:v>
                </c:pt>
                <c:pt idx="1385">
                  <c:v>138.49999999999642</c:v>
                </c:pt>
                <c:pt idx="1386">
                  <c:v>138.59999999999641</c:v>
                </c:pt>
                <c:pt idx="1387">
                  <c:v>138.69999999999641</c:v>
                </c:pt>
                <c:pt idx="1388">
                  <c:v>138.7999999999964</c:v>
                </c:pt>
                <c:pt idx="1389">
                  <c:v>138.8999999999964</c:v>
                </c:pt>
                <c:pt idx="1390">
                  <c:v>138.99999999999639</c:v>
                </c:pt>
                <c:pt idx="1391">
                  <c:v>139.09999999999638</c:v>
                </c:pt>
                <c:pt idx="1392">
                  <c:v>139.19999999999638</c:v>
                </c:pt>
                <c:pt idx="1393">
                  <c:v>139.29999999999637</c:v>
                </c:pt>
                <c:pt idx="1394">
                  <c:v>139.39999999999637</c:v>
                </c:pt>
                <c:pt idx="1395">
                  <c:v>139.49999999999636</c:v>
                </c:pt>
                <c:pt idx="1396">
                  <c:v>139.59999999999636</c:v>
                </c:pt>
                <c:pt idx="1397">
                  <c:v>139.69999999999635</c:v>
                </c:pt>
                <c:pt idx="1398">
                  <c:v>139.79999999999634</c:v>
                </c:pt>
                <c:pt idx="1399">
                  <c:v>139.89999999999634</c:v>
                </c:pt>
                <c:pt idx="1400">
                  <c:v>139.99999999999633</c:v>
                </c:pt>
                <c:pt idx="1401">
                  <c:v>140.09999999999633</c:v>
                </c:pt>
                <c:pt idx="1402">
                  <c:v>140.19999999999632</c:v>
                </c:pt>
                <c:pt idx="1403">
                  <c:v>140.29999999999632</c:v>
                </c:pt>
                <c:pt idx="1404">
                  <c:v>140.39999999999631</c:v>
                </c:pt>
                <c:pt idx="1405">
                  <c:v>140.49999999999631</c:v>
                </c:pt>
                <c:pt idx="1406">
                  <c:v>140.5999999999963</c:v>
                </c:pt>
                <c:pt idx="1407">
                  <c:v>140.69999999999629</c:v>
                </c:pt>
                <c:pt idx="1408">
                  <c:v>140.79999999999629</c:v>
                </c:pt>
                <c:pt idx="1409">
                  <c:v>140.89999999999628</c:v>
                </c:pt>
                <c:pt idx="1410">
                  <c:v>140.99999999999628</c:v>
                </c:pt>
                <c:pt idx="1411">
                  <c:v>141.09999999999627</c:v>
                </c:pt>
                <c:pt idx="1412">
                  <c:v>141.19999999999627</c:v>
                </c:pt>
                <c:pt idx="1413">
                  <c:v>141.29999999999626</c:v>
                </c:pt>
                <c:pt idx="1414">
                  <c:v>141.39999999999625</c:v>
                </c:pt>
                <c:pt idx="1415">
                  <c:v>141.49999999999625</c:v>
                </c:pt>
                <c:pt idx="1416">
                  <c:v>141.59999999999624</c:v>
                </c:pt>
                <c:pt idx="1417">
                  <c:v>141.69999999999624</c:v>
                </c:pt>
                <c:pt idx="1418">
                  <c:v>141.79999999999623</c:v>
                </c:pt>
                <c:pt idx="1419">
                  <c:v>141.89999999999623</c:v>
                </c:pt>
                <c:pt idx="1420">
                  <c:v>141.99999999999622</c:v>
                </c:pt>
                <c:pt idx="1421">
                  <c:v>142.09999999999621</c:v>
                </c:pt>
                <c:pt idx="1422">
                  <c:v>142.19999999999621</c:v>
                </c:pt>
                <c:pt idx="1423">
                  <c:v>142.2999999999962</c:v>
                </c:pt>
                <c:pt idx="1424">
                  <c:v>142.3999999999962</c:v>
                </c:pt>
                <c:pt idx="1425">
                  <c:v>142.49999999999619</c:v>
                </c:pt>
                <c:pt idx="1426">
                  <c:v>142.59999999999619</c:v>
                </c:pt>
                <c:pt idx="1427">
                  <c:v>142.69999999999618</c:v>
                </c:pt>
                <c:pt idx="1428">
                  <c:v>142.79999999999617</c:v>
                </c:pt>
                <c:pt idx="1429">
                  <c:v>142.89999999999617</c:v>
                </c:pt>
                <c:pt idx="1430">
                  <c:v>142.99999999999616</c:v>
                </c:pt>
                <c:pt idx="1431">
                  <c:v>143.09999999999616</c:v>
                </c:pt>
                <c:pt idx="1432">
                  <c:v>143.19999999999615</c:v>
                </c:pt>
                <c:pt idx="1433">
                  <c:v>143.29999999999615</c:v>
                </c:pt>
                <c:pt idx="1434">
                  <c:v>143.39999999999614</c:v>
                </c:pt>
                <c:pt idx="1435">
                  <c:v>143.49999999999613</c:v>
                </c:pt>
                <c:pt idx="1436">
                  <c:v>143.59999999999613</c:v>
                </c:pt>
                <c:pt idx="1437">
                  <c:v>143.69999999999612</c:v>
                </c:pt>
                <c:pt idx="1438">
                  <c:v>143.79999999999612</c:v>
                </c:pt>
                <c:pt idx="1439">
                  <c:v>143.89999999999611</c:v>
                </c:pt>
                <c:pt idx="1440">
                  <c:v>143.99999999999611</c:v>
                </c:pt>
                <c:pt idx="1441">
                  <c:v>144.0999999999961</c:v>
                </c:pt>
                <c:pt idx="1442">
                  <c:v>144.19999999999609</c:v>
                </c:pt>
                <c:pt idx="1443">
                  <c:v>144.29999999999609</c:v>
                </c:pt>
                <c:pt idx="1444">
                  <c:v>144.39999999999608</c:v>
                </c:pt>
                <c:pt idx="1445">
                  <c:v>144.49999999999608</c:v>
                </c:pt>
                <c:pt idx="1446">
                  <c:v>144.59999999999607</c:v>
                </c:pt>
                <c:pt idx="1447">
                  <c:v>144.69999999999607</c:v>
                </c:pt>
                <c:pt idx="1448">
                  <c:v>144.79999999999606</c:v>
                </c:pt>
                <c:pt idx="1449">
                  <c:v>144.89999999999606</c:v>
                </c:pt>
                <c:pt idx="1450">
                  <c:v>144.99999999999605</c:v>
                </c:pt>
                <c:pt idx="1451">
                  <c:v>145.09999999999604</c:v>
                </c:pt>
                <c:pt idx="1452">
                  <c:v>145.19999999999604</c:v>
                </c:pt>
                <c:pt idx="1453">
                  <c:v>145.29999999999603</c:v>
                </c:pt>
                <c:pt idx="1454">
                  <c:v>145.39999999999603</c:v>
                </c:pt>
                <c:pt idx="1455">
                  <c:v>145.49999999999602</c:v>
                </c:pt>
                <c:pt idx="1456">
                  <c:v>145.59999999999602</c:v>
                </c:pt>
                <c:pt idx="1457">
                  <c:v>145.69999999999601</c:v>
                </c:pt>
                <c:pt idx="1458">
                  <c:v>145.799999999996</c:v>
                </c:pt>
                <c:pt idx="1459">
                  <c:v>145.899999999996</c:v>
                </c:pt>
                <c:pt idx="1460">
                  <c:v>145.99999999999599</c:v>
                </c:pt>
                <c:pt idx="1461">
                  <c:v>146.09999999999599</c:v>
                </c:pt>
                <c:pt idx="1462">
                  <c:v>146.19999999999598</c:v>
                </c:pt>
                <c:pt idx="1463">
                  <c:v>146.29999999999598</c:v>
                </c:pt>
                <c:pt idx="1464">
                  <c:v>146.39999999999597</c:v>
                </c:pt>
                <c:pt idx="1465">
                  <c:v>146.49999999999596</c:v>
                </c:pt>
                <c:pt idx="1466">
                  <c:v>146.59999999999596</c:v>
                </c:pt>
                <c:pt idx="1467">
                  <c:v>146.69999999999595</c:v>
                </c:pt>
                <c:pt idx="1468">
                  <c:v>146.79999999999595</c:v>
                </c:pt>
                <c:pt idx="1469">
                  <c:v>146.89999999999594</c:v>
                </c:pt>
                <c:pt idx="1470">
                  <c:v>146.99999999999594</c:v>
                </c:pt>
                <c:pt idx="1471">
                  <c:v>147.09999999999593</c:v>
                </c:pt>
                <c:pt idx="1472">
                  <c:v>147.19999999999592</c:v>
                </c:pt>
                <c:pt idx="1473">
                  <c:v>147.29999999999592</c:v>
                </c:pt>
                <c:pt idx="1474">
                  <c:v>147.39999999999591</c:v>
                </c:pt>
                <c:pt idx="1475">
                  <c:v>147.49999999999591</c:v>
                </c:pt>
                <c:pt idx="1476">
                  <c:v>147.5999999999959</c:v>
                </c:pt>
                <c:pt idx="1477">
                  <c:v>147.6999999999959</c:v>
                </c:pt>
                <c:pt idx="1478">
                  <c:v>147.79999999999589</c:v>
                </c:pt>
                <c:pt idx="1479">
                  <c:v>147.89999999999588</c:v>
                </c:pt>
                <c:pt idx="1480">
                  <c:v>147.99999999999588</c:v>
                </c:pt>
                <c:pt idx="1481">
                  <c:v>148.09999999999587</c:v>
                </c:pt>
                <c:pt idx="1482">
                  <c:v>148.19999999999587</c:v>
                </c:pt>
                <c:pt idx="1483">
                  <c:v>148.29999999999586</c:v>
                </c:pt>
                <c:pt idx="1484">
                  <c:v>148.39999999999586</c:v>
                </c:pt>
                <c:pt idx="1485">
                  <c:v>148.49999999999585</c:v>
                </c:pt>
                <c:pt idx="1486">
                  <c:v>148.59999999999584</c:v>
                </c:pt>
                <c:pt idx="1487">
                  <c:v>148.69999999999584</c:v>
                </c:pt>
                <c:pt idx="1488">
                  <c:v>148.79999999999583</c:v>
                </c:pt>
                <c:pt idx="1489">
                  <c:v>148.89999999999583</c:v>
                </c:pt>
                <c:pt idx="1490">
                  <c:v>148.99999999999582</c:v>
                </c:pt>
                <c:pt idx="1491">
                  <c:v>149.09999999999582</c:v>
                </c:pt>
                <c:pt idx="1492">
                  <c:v>149.19999999999581</c:v>
                </c:pt>
                <c:pt idx="1493">
                  <c:v>149.2999999999958</c:v>
                </c:pt>
                <c:pt idx="1494">
                  <c:v>149.3999999999958</c:v>
                </c:pt>
                <c:pt idx="1495">
                  <c:v>149.49999999999579</c:v>
                </c:pt>
                <c:pt idx="1496">
                  <c:v>149.59999999999579</c:v>
                </c:pt>
                <c:pt idx="1497">
                  <c:v>149.69999999999578</c:v>
                </c:pt>
                <c:pt idx="1498">
                  <c:v>149.79999999999578</c:v>
                </c:pt>
                <c:pt idx="1499">
                  <c:v>149.89999999999577</c:v>
                </c:pt>
                <c:pt idx="1500">
                  <c:v>149.99999999999577</c:v>
                </c:pt>
              </c:numCache>
            </c:numRef>
          </c:xVal>
          <c:yVal>
            <c:numRef>
              <c:f>YSW!$E$1:$E$1501</c:f>
              <c:numCache>
                <c:formatCode>General</c:formatCode>
                <c:ptCount val="1501"/>
                <c:pt idx="0">
                  <c:v>0</c:v>
                </c:pt>
                <c:pt idx="1">
                  <c:v>1.506566036744158</c:v>
                </c:pt>
                <c:pt idx="2">
                  <c:v>3.0093302138103697</c:v>
                </c:pt>
                <c:pt idx="3">
                  <c:v>4.5045002656152446</c:v>
                </c:pt>
                <c:pt idx="4">
                  <c:v>5.988303090553547</c:v>
                </c:pt>
                <c:pt idx="5">
                  <c:v>7.4569942725209897</c:v>
                </c:pt>
                <c:pt idx="6">
                  <c:v>8.9068675300483982</c:v>
                </c:pt>
                <c:pt idx="7">
                  <c:v>10.334264069202092</c:v>
                </c:pt>
                <c:pt idx="8">
                  <c:v>11.735581816648212</c:v>
                </c:pt>
                <c:pt idx="9">
                  <c:v>13.107284509581104</c:v>
                </c:pt>
                <c:pt idx="10">
                  <c:v>14.445910619577052</c:v>
                </c:pt>
                <c:pt idx="11">
                  <c:v>15.748082087853826</c:v>
                </c:pt>
                <c:pt idx="12">
                  <c:v>17.010512849892329</c:v>
                </c:pt>
                <c:pt idx="13">
                  <c:v>18.230017127908294</c:v>
                </c:pt>
                <c:pt idx="14">
                  <c:v>19.403517470247696</c:v>
                </c:pt>
                <c:pt idx="15">
                  <c:v>20.528052517418296</c:v>
                </c:pt>
                <c:pt idx="16">
                  <c:v>21.600784475159504</c:v>
                </c:pt>
                <c:pt idx="17">
                  <c:v>22.619006275692069</c:v>
                </c:pt>
                <c:pt idx="18">
                  <c:v>23.58014840907602</c:v>
                </c:pt>
                <c:pt idx="19">
                  <c:v>24.481785407437673</c:v>
                </c:pt>
                <c:pt idx="20">
                  <c:v>25.3216419657027</c:v>
                </c:pt>
                <c:pt idx="21">
                  <c:v>26.097598683389322</c:v>
                </c:pt>
                <c:pt idx="22">
                  <c:v>26.807697412972054</c:v>
                </c:pt>
                <c:pt idx="23">
                  <c:v>27.450146201319399</c:v>
                </c:pt>
                <c:pt idx="24">
                  <c:v>28.023323811735466</c:v>
                </c:pt>
                <c:pt idx="25">
                  <c:v>28.525783815194103</c:v>
                </c:pt>
                <c:pt idx="26">
                  <c:v>28.956258240441262</c:v>
                </c:pt>
                <c:pt idx="27">
                  <c:v>29.313660773754322</c:v>
                </c:pt>
                <c:pt idx="28">
                  <c:v>29.597089500283861</c:v>
                </c:pt>
                <c:pt idx="29">
                  <c:v>29.805829180059838</c:v>
                </c:pt>
                <c:pt idx="30">
                  <c:v>29.939353052918833</c:v>
                </c:pt>
                <c:pt idx="31">
                  <c:v>29.997324167797377</c:v>
                </c:pt>
                <c:pt idx="32">
                  <c:v>29.979596233036975</c:v>
                </c:pt>
                <c:pt idx="33">
                  <c:v>29.886213985555031</c:v>
                </c:pt>
                <c:pt idx="34">
                  <c:v>29.717413077950017</c:v>
                </c:pt>
                <c:pt idx="35">
                  <c:v>29.47361948382586</c:v>
                </c:pt>
                <c:pt idx="36">
                  <c:v>29.155448422836155</c:v>
                </c:pt>
                <c:pt idx="37">
                  <c:v>28.763702808160918</c:v>
                </c:pt>
                <c:pt idx="38">
                  <c:v>28.299371220333711</c:v>
                </c:pt>
                <c:pt idx="39">
                  <c:v>27.763625412532217</c:v>
                </c:pt>
                <c:pt idx="40">
                  <c:v>27.157817353627799</c:v>
                </c:pt>
                <c:pt idx="41">
                  <c:v>26.483475816455858</c:v>
                </c:pt>
                <c:pt idx="42">
                  <c:v>25.742302519916727</c:v>
                </c:pt>
                <c:pt idx="43">
                  <c:v>24.936167834642543</c:v>
                </c:pt>
                <c:pt idx="44">
                  <c:v>24.067106063066905</c:v>
                </c:pt>
                <c:pt idx="45">
                  <c:v>23.137310305808317</c:v>
                </c:pt>
                <c:pt idx="46">
                  <c:v>22.149126927322122</c:v>
                </c:pt>
                <c:pt idx="47">
                  <c:v>21.105049634787083</c:v>
                </c:pt>
                <c:pt idx="48">
                  <c:v>20.007713185168569</c:v>
                </c:pt>
                <c:pt idx="49">
                  <c:v>18.859886736339018</c:v>
                </c:pt>
                <c:pt idx="50">
                  <c:v>17.664466859033869</c:v>
                </c:pt>
                <c:pt idx="51">
                  <c:v>16.424470227277983</c:v>
                </c:pt>
                <c:pt idx="52">
                  <c:v>15.143026005727965</c:v>
                </c:pt>
                <c:pt idx="53">
                  <c:v>13.823367953141593</c:v>
                </c:pt>
                <c:pt idx="54">
                  <c:v>12.468826261901011</c:v>
                </c:pt>
                <c:pt idx="55">
                  <c:v>11.082819154183319</c:v>
                </c:pt>
                <c:pt idx="56">
                  <c:v>9.6688442559854035</c:v>
                </c:pt>
                <c:pt idx="57">
                  <c:v>8.230469770771311</c:v>
                </c:pt>
                <c:pt idx="58">
                  <c:v>6.7713254750152947</c:v>
                </c:pt>
                <c:pt idx="59">
                  <c:v>5.295093558363928</c:v>
                </c:pt>
                <c:pt idx="60">
                  <c:v>3.8054993315319847</c:v>
                </c:pt>
                <c:pt idx="61">
                  <c:v>2.306301825381273</c:v>
                </c:pt>
                <c:pt idx="62">
                  <c:v>0.80128430490578528</c:v>
                </c:pt>
                <c:pt idx="63">
                  <c:v>-0.70575527793876791</c:v>
                </c:pt>
                <c:pt idx="64">
                  <c:v>-2.2110138684681671</c:v>
                </c:pt>
                <c:pt idx="65">
                  <c:v>-3.7106929063799754</c:v>
                </c:pt>
                <c:pt idx="66">
                  <c:v>-5.2010079115219252</c:v>
                </c:pt>
                <c:pt idx="67">
                  <c:v>-6.678198034128882</c:v>
                </c:pt>
                <c:pt idx="68">
                  <c:v>-8.1385355454276844</c:v>
                </c:pt>
                <c:pt idx="69">
                  <c:v>-9.5783352446604813</c:v>
                </c:pt>
                <c:pt idx="70">
                  <c:v>-10.993963758787284</c:v>
                </c:pt>
                <c:pt idx="71">
                  <c:v>-12.381848711400083</c:v>
                </c:pt>
                <c:pt idx="72">
                  <c:v>-13.738487737710138</c:v>
                </c:pt>
                <c:pt idx="73">
                  <c:v>-15.060457322859271</c:v>
                </c:pt>
                <c:pt idx="74">
                  <c:v>-16.344421441251054</c:v>
                </c:pt>
                <c:pt idx="75">
                  <c:v>-17.587139975100705</c:v>
                </c:pt>
                <c:pt idx="76">
                  <c:v>-18.785476890958847</c:v>
                </c:pt>
                <c:pt idx="77">
                  <c:v>-19.936408153575886</c:v>
                </c:pt>
                <c:pt idx="78">
                  <c:v>-21.037029357135722</c:v>
                </c:pt>
                <c:pt idx="79">
                  <c:v>-22.084563054601553</c:v>
                </c:pt>
                <c:pt idx="80">
                  <c:v>-23.076365766677728</c:v>
                </c:pt>
                <c:pt idx="81">
                  <c:v>-24.009934652700387</c:v>
                </c:pt>
                <c:pt idx="82">
                  <c:v>-24.882913826622875</c:v>
                </c:pt>
                <c:pt idx="83">
                  <c:v>-25.69310030215712</c:v>
                </c:pt>
                <c:pt idx="84">
                  <c:v>-26.43844955206843</c:v>
                </c:pt>
                <c:pt idx="85">
                  <c:v>-27.117080667594706</c:v>
                </c:pt>
                <c:pt idx="86">
                  <c:v>-27.727281104969929</c:v>
                </c:pt>
                <c:pt idx="87">
                  <c:v>-28.267511007074173</c:v>
                </c:pt>
                <c:pt idx="88">
                  <c:v>-28.736407089304201</c:v>
                </c:pt>
                <c:pt idx="89">
                  <c:v>-29.132786079858654</c:v>
                </c:pt>
                <c:pt idx="90">
                  <c:v>-29.455647705756054</c:v>
                </c:pt>
                <c:pt idx="91">
                  <c:v>-29.704177217050415</c:v>
                </c:pt>
                <c:pt idx="92">
                  <c:v>-29.877747442874526</c:v>
                </c:pt>
                <c:pt idx="93">
                  <c:v>-29.975920374122413</c:v>
                </c:pt>
                <c:pt idx="94">
                  <c:v>-29.998448268777015</c:v>
                </c:pt>
                <c:pt idx="95">
                  <c:v>-29.945274277093798</c:v>
                </c:pt>
                <c:pt idx="96">
                  <c:v>-29.816532585062593</c:v>
                </c:pt>
                <c:pt idx="97">
                  <c:v>-29.612548075785682</c:v>
                </c:pt>
                <c:pt idx="98">
                  <c:v>-29.333835509626585</c:v>
                </c:pt>
                <c:pt idx="99">
                  <c:v>-28.981098225198537</c:v>
                </c:pt>
                <c:pt idx="100">
                  <c:v>-28.555226364470656</c:v>
                </c:pt>
                <c:pt idx="101">
                  <c:v>-28.057294626470934</c:v>
                </c:pt>
                <c:pt idx="102">
                  <c:v>-27.488559555254454</c:v>
                </c:pt>
                <c:pt idx="103">
                  <c:v>-26.850456368980897</c:v>
                </c:pt>
                <c:pt idx="104">
                  <c:v>-26.144595338103116</c:v>
                </c:pt>
                <c:pt idx="105">
                  <c:v>-25.37275772180665</c:v>
                </c:pt>
                <c:pt idx="106">
                  <c:v>-24.536891272954453</c:v>
                </c:pt>
                <c:pt idx="107">
                  <c:v>-23.639105322880518</c:v>
                </c:pt>
                <c:pt idx="108">
                  <c:v>-22.68166545843583</c:v>
                </c:pt>
                <c:pt idx="109">
                  <c:v>-21.666987804719444</c:v>
                </c:pt>
                <c:pt idx="110">
                  <c:v>-20.597632927922046</c:v>
                </c:pt>
                <c:pt idx="111">
                  <c:v>-19.476299373668837</c:v>
                </c:pt>
                <c:pt idx="112">
                  <c:v>-18.3058168571674</c:v>
                </c:pt>
                <c:pt idx="113">
                  <c:v>-17.089139122345824</c:v>
                </c:pt>
                <c:pt idx="114">
                  <c:v>-15.829336488000775</c:v>
                </c:pt>
                <c:pt idx="115">
                  <c:v>-14.529588099766015</c:v>
                </c:pt>
                <c:pt idx="116">
                  <c:v>-13.19317390745336</c:v>
                </c:pt>
                <c:pt idx="117">
                  <c:v>-11.823466388011603</c:v>
                </c:pt>
                <c:pt idx="118">
                  <c:v>-10.42392203499085</c:v>
                </c:pt>
                <c:pt idx="119">
                  <c:v>-8.9980726359884873</c:v>
                </c:pt>
                <c:pt idx="120">
                  <c:v>-7.5495163600888242</c:v>
                </c:pt>
                <c:pt idx="121">
                  <c:v>-6.0819086777871672</c:v>
                </c:pt>
                <c:pt idx="122">
                  <c:v>-4.5989531363123639</c:v>
                </c:pt>
                <c:pt idx="123">
                  <c:v>-3.1043920136261987</c:v>
                </c:pt>
                <c:pt idx="124">
                  <c:v>-1.6019968746849951</c:v>
                </c:pt>
                <c:pt idx="125">
                  <c:v>-9.5559053794539398E-2</c:v>
                </c:pt>
                <c:pt idx="126">
                  <c:v>1.4111199129233036</c:v>
                </c:pt>
                <c:pt idx="127">
                  <c:v>2.9142378808088059</c:v>
                </c:pt>
                <c:pt idx="128">
                  <c:v>4.4100016914779827</c:v>
                </c:pt>
                <c:pt idx="129">
                  <c:v>5.8946367449592572</c:v>
                </c:pt>
                <c:pt idx="130">
                  <c:v>7.3643965249973089</c:v>
                </c:pt>
                <c:pt idx="131">
                  <c:v>8.8155720534871804</c:v>
                </c:pt>
                <c:pt idx="132">
                  <c:v>10.244501250179601</c:v>
                </c:pt>
                <c:pt idx="133">
                  <c:v>11.647578174038452</c:v>
                </c:pt>
                <c:pt idx="134">
                  <c:v>13.021262122929318</c:v>
                </c:pt>
                <c:pt idx="135">
                  <c:v>14.362086568676116</c:v>
                </c:pt>
                <c:pt idx="136">
                  <c:v>15.666667904937565</c:v>
                </c:pt>
                <c:pt idx="137">
                  <c:v>16.931713985828274</c:v>
                </c:pt>
                <c:pt idx="138">
                  <c:v>18.154032433736948</c:v>
                </c:pt>
                <c:pt idx="139">
                  <c:v>19.330538695376536</c:v>
                </c:pt>
                <c:pt idx="140">
                  <c:v>20.458263825737102</c:v>
                </c:pt>
                <c:pt idx="141">
                  <c:v>21.53436198029782</c:v>
                </c:pt>
                <c:pt idx="142">
                  <c:v>22.556117596591776</c:v>
                </c:pt>
                <c:pt idx="143">
                  <c:v>23.520952247000395</c:v>
                </c:pt>
                <c:pt idx="144">
                  <c:v>24.426431145484568</c:v>
                </c:pt>
                <c:pt idx="145">
                  <c:v>25.270269291832282</c:v>
                </c:pt>
                <c:pt idx="146">
                  <c:v>26.050337237917763</c:v>
                </c:pt>
                <c:pt idx="147">
                  <c:v>26.764666461420727</c:v>
                </c:pt>
                <c:pt idx="148">
                  <c:v>27.411454333445157</c:v>
                </c:pt>
                <c:pt idx="149">
                  <c:v>27.989068667501467</c:v>
                </c:pt>
                <c:pt idx="150">
                  <c:v>28.496051838372789</c:v>
                </c:pt>
                <c:pt idx="151">
                  <c:v>28.931124460471136</c:v>
                </c:pt>
                <c:pt idx="152">
                  <c:v>29.293188616401203</c:v>
                </c:pt>
                <c:pt idx="153">
                  <c:v>29.581330627584229</c:v>
                </c:pt>
                <c:pt idx="154">
                  <c:v>29.794823359950332</c:v>
                </c:pt>
                <c:pt idx="155">
                  <c:v>29.93312805888079</c:v>
                </c:pt>
                <c:pt idx="156">
                  <c:v>29.995895708769698</c:v>
                </c:pt>
                <c:pt idx="157">
                  <c:v>29.982967913774218</c:v>
                </c:pt>
                <c:pt idx="158">
                  <c:v>29.894377297530696</c:v>
                </c:pt>
                <c:pt idx="159">
                  <c:v>29.730347420828053</c:v>
                </c:pt>
                <c:pt idx="160">
                  <c:v>29.491292217446173</c:v>
                </c:pt>
                <c:pt idx="161">
                  <c:v>29.177814949582892</c:v>
                </c:pt>
                <c:pt idx="162">
                  <c:v>28.790706685505768</c:v>
                </c:pt>
                <c:pt idx="163">
                  <c:v>28.330944303270137</c:v>
                </c:pt>
                <c:pt idx="164">
                  <c:v>27.79968802554119</c:v>
                </c:pt>
                <c:pt idx="165">
                  <c:v>27.198278491741082</c:v>
                </c:pt>
                <c:pt idx="166">
                  <c:v>26.528233374909544</c:v>
                </c:pt>
                <c:pt idx="167">
                  <c:v>25.791243551815285</c:v>
                </c:pt>
                <c:pt idx="168">
                  <c:v>24.989168835983332</c:v>
                </c:pt>
                <c:pt idx="169">
                  <c:v>24.12403328440584</c:v>
                </c:pt>
                <c:pt idx="170">
                  <c:v>23.198020089780169</c:v>
                </c:pt>
                <c:pt idx="171">
                  <c:v>22.213466071163712</c:v>
                </c:pt>
                <c:pt idx="172">
                  <c:v>21.172855776948541</c:v>
                </c:pt>
                <c:pt idx="173">
                  <c:v>20.07881521503705</c:v>
                </c:pt>
                <c:pt idx="174">
                  <c:v>18.93410522604097</c:v>
                </c:pt>
                <c:pt idx="175">
                  <c:v>17.741614516226004</c:v>
                </c:pt>
                <c:pt idx="176">
                  <c:v>16.504352367784506</c:v>
                </c:pt>
                <c:pt idx="177">
                  <c:v>15.22544104483134</c:v>
                </c:pt>
                <c:pt idx="178">
                  <c:v>13.908107914286925</c:v>
                </c:pt>
                <c:pt idx="179">
                  <c:v>12.555677301530491</c:v>
                </c:pt>
                <c:pt idx="180">
                  <c:v>11.171562101376113</c:v>
                </c:pt>
                <c:pt idx="181">
                  <c:v>9.7592551655413704</c:v>
                </c:pt>
                <c:pt idx="182">
                  <c:v>8.3223204883426174</c:v>
                </c:pt>
                <c:pt idx="183">
                  <c:v>6.8643842128602044</c:v>
                </c:pt>
                <c:pt idx="184">
                  <c:v>5.389125480269171</c:v>
                </c:pt>
                <c:pt idx="185">
                  <c:v>3.9002671454283036</c:v>
                </c:pt>
                <c:pt idx="186">
                  <c:v>2.4015663821563065</c:v>
                </c:pt>
                <c:pt idx="187">
                  <c:v>0.89680520190320989</c:v>
                </c:pt>
                <c:pt idx="188">
                  <c:v>-0.61021909025665522</c:v>
                </c:pt>
                <c:pt idx="189">
                  <c:v>-2.1157034782255475</c:v>
                </c:pt>
                <c:pt idx="190">
                  <c:v>-3.6158488318951791</c:v>
                </c:pt>
                <c:pt idx="191">
                  <c:v>-5.10686949435292</c:v>
                </c:pt>
                <c:pt idx="192">
                  <c:v>-6.5850028350885568</c:v>
                </c:pt>
                <c:pt idx="193">
                  <c:v>-8.0465187450927846</c:v>
                </c:pt>
                <c:pt idx="194">
                  <c:v>-9.4877290498870899</c:v>
                </c:pt>
                <c:pt idx="195">
                  <c:v>-10.90499681673065</c:v>
                </c:pt>
                <c:pt idx="196">
                  <c:v>-12.294745532517368</c:v>
                </c:pt>
                <c:pt idx="197">
                  <c:v>-13.653468129202325</c:v>
                </c:pt>
                <c:pt idx="198">
                  <c:v>-14.977735833981809</c:v>
                </c:pt>
                <c:pt idx="199">
                  <c:v>-16.264206821892991</c:v>
                </c:pt>
                <c:pt idx="200">
                  <c:v>-17.509634648998841</c:v>
                </c:pt>
                <c:pt idx="201">
                  <c:v>-18.710876444876035</c:v>
                </c:pt>
                <c:pt idx="202">
                  <c:v>-19.864900843732556</c:v>
                </c:pt>
                <c:pt idx="203">
                  <c:v>-20.968795634140307</c:v>
                </c:pt>
                <c:pt idx="204">
                  <c:v>-22.019775108078544</c:v>
                </c:pt>
                <c:pt idx="205">
                  <c:v>-23.015187090742536</c:v>
                </c:pt>
                <c:pt idx="206">
                  <c:v>-23.952519633377602</c:v>
                </c:pt>
                <c:pt idx="207">
                  <c:v>-24.82940735224901</c:v>
                </c:pt>
                <c:pt idx="208">
                  <c:v>-25.643637397750929</c:v>
                </c:pt>
                <c:pt idx="209">
                  <c:v>-26.393155038591789</c:v>
                </c:pt>
                <c:pt idx="210">
                  <c:v>-27.076068846963505</c:v>
                </c:pt>
                <c:pt idx="211">
                  <c:v>-27.690655471610143</c:v>
                </c:pt>
                <c:pt idx="212">
                  <c:v>-28.235363986750912</c:v>
                </c:pt>
                <c:pt idx="213">
                  <c:v>-28.708819805882843</c:v>
                </c:pt>
                <c:pt idx="214">
                  <c:v>-29.109828150586569</c:v>
                </c:pt>
                <c:pt idx="215">
                  <c:v>-29.437377065581639</c:v>
                </c:pt>
                <c:pt idx="216">
                  <c:v>-29.690639972422677</c:v>
                </c:pt>
                <c:pt idx="217">
                  <c:v>-29.868977755392258</c:v>
                </c:pt>
                <c:pt idx="218">
                  <c:v>-29.971940374326465</c:v>
                </c:pt>
                <c:pt idx="219">
                  <c:v>-29.999268000303292</c:v>
                </c:pt>
                <c:pt idx="220">
                  <c:v>-29.95089167132787</c:v>
                </c:pt>
                <c:pt idx="221">
                  <c:v>-29.826933466359907</c:v>
                </c:pt>
                <c:pt idx="222">
                  <c:v>-29.627706197244173</c:v>
                </c:pt>
                <c:pt idx="223">
                  <c:v>-29.353712619321424</c:v>
                </c:pt>
                <c:pt idx="224">
                  <c:v>-29.005644162711917</c:v>
                </c:pt>
                <c:pt idx="225">
                  <c:v>-28.58437918747293</c:v>
                </c:pt>
                <c:pt idx="226">
                  <c:v>-28.090980767033727</c:v>
                </c:pt>
                <c:pt idx="227">
                  <c:v>-27.526694005501319</c:v>
                </c:pt>
                <c:pt idx="228">
                  <c:v>-26.892942895606947</c:v>
                </c:pt>
                <c:pt idx="229">
                  <c:v>-26.191326725222375</c:v>
                </c:pt>
                <c:pt idx="230">
                  <c:v>-25.423616041514148</c:v>
                </c:pt>
                <c:pt idx="231">
                  <c:v>-24.591748182920469</c:v>
                </c:pt>
                <c:pt idx="232">
                  <c:v>-23.697822390225962</c:v>
                </c:pt>
                <c:pt idx="233">
                  <c:v>-22.744094509071228</c:v>
                </c:pt>
                <c:pt idx="234">
                  <c:v>-21.732971297266193</c:v>
                </c:pt>
                <c:pt idx="235">
                  <c:v>-20.667004351272375</c:v>
                </c:pt>
                <c:pt idx="236">
                  <c:v>-19.548883667180984</c:v>
                </c:pt>
                <c:pt idx="237">
                  <c:v>-18.381430852435869</c:v>
                </c:pt>
                <c:pt idx="238">
                  <c:v>-17.167592005431679</c:v>
                </c:pt>
                <c:pt idx="239">
                  <c:v>-15.91043028095579</c:v>
                </c:pt>
                <c:pt idx="240">
                  <c:v>-14.613118160235246</c:v>
                </c:pt>
                <c:pt idx="241">
                  <c:v>-13.278929445095738</c:v>
                </c:pt>
                <c:pt idx="242">
                  <c:v>-11.911230996434885</c:v>
                </c:pt>
                <c:pt idx="243">
                  <c:v>-10.513474237858906</c:v>
                </c:pt>
                <c:pt idx="244">
                  <c:v>-9.0891864459228344</c:v>
                </c:pt>
                <c:pt idx="245">
                  <c:v>-7.6419618489537919</c:v>
                </c:pt>
                <c:pt idx="246">
                  <c:v>-6.1754525569197192</c:v>
                </c:pt>
                <c:pt idx="247">
                  <c:v>-4.6933593452322029</c:v>
                </c:pt>
                <c:pt idx="248">
                  <c:v>-3.1994223157407276</c:v>
                </c:pt>
                <c:pt idx="249">
                  <c:v>-1.6974114584858531</c:v>
                </c:pt>
                <c:pt idx="250">
                  <c:v>-0.1911171380282318</c:v>
                </c:pt>
                <c:pt idx="251">
                  <c:v>1.3156594716375043</c:v>
                </c:pt>
                <c:pt idx="252">
                  <c:v>2.8191159794470106</c:v>
                </c:pt>
                <c:pt idx="253">
                  <c:v>4.3154583727017526</c:v>
                </c:pt>
                <c:pt idx="254">
                  <c:v>5.8009105913615011</c:v>
                </c:pt>
                <c:pt idx="255">
                  <c:v>7.2717240570328086</c:v>
                </c:pt>
                <c:pt idx="256">
                  <c:v>8.7241871326068754</c:v>
                </c:pt>
                <c:pt idx="257">
                  <c:v>10.154634488674827</c:v>
                </c:pt>
                <c:pt idx="258">
                  <c:v>11.559456353084801</c:v>
                </c:pt>
                <c:pt idx="259">
                  <c:v>12.935107620298284</c:v>
                </c:pt>
                <c:pt idx="260">
                  <c:v>14.278116797558786</c:v>
                </c:pt>
                <c:pt idx="261">
                  <c:v>15.585094765296629</c:v>
                </c:pt>
                <c:pt idx="262">
                  <c:v>16.852743329662804</c:v>
                </c:pt>
                <c:pt idx="263">
                  <c:v>18.077863545609357</c:v>
                </c:pt>
                <c:pt idx="264">
                  <c:v>19.257363789512731</c:v>
                </c:pt>
                <c:pt idx="265">
                  <c:v>20.388267560968693</c:v>
                </c:pt>
                <c:pt idx="266">
                  <c:v>21.467720994070547</c:v>
                </c:pt>
                <c:pt idx="267">
                  <c:v>22.493000059216282</c:v>
                </c:pt>
                <c:pt idx="268">
                  <c:v>23.461517437269968</c:v>
                </c:pt>
                <c:pt idx="269">
                  <c:v>24.370829048730798</c:v>
                </c:pt>
                <c:pt idx="270">
                  <c:v>25.21864022143307</c:v>
                </c:pt>
                <c:pt idx="271">
                  <c:v>26.002811481212763</c:v>
                </c:pt>
                <c:pt idx="272">
                  <c:v>26.721363950927799</c:v>
                </c:pt>
                <c:pt idx="273">
                  <c:v>27.372484344207408</c:v>
                </c:pt>
                <c:pt idx="274">
                  <c:v>27.954529541328746</c:v>
                </c:pt>
                <c:pt idx="275">
                  <c:v>28.46603073567352</c:v>
                </c:pt>
                <c:pt idx="276">
                  <c:v>28.905697140300727</c:v>
                </c:pt>
                <c:pt idx="277">
                  <c:v>29.272419245282006</c:v>
                </c:pt>
                <c:pt idx="278">
                  <c:v>29.565271617579612</c:v>
                </c:pt>
                <c:pt idx="279">
                  <c:v>29.783515236401442</c:v>
                </c:pt>
                <c:pt idx="280">
                  <c:v>29.926599358139768</c:v>
                </c:pt>
                <c:pt idx="281">
                  <c:v>29.994162906187441</c:v>
                </c:pt>
                <c:pt idx="282">
                  <c:v>29.986035382124367</c:v>
                </c:pt>
                <c:pt idx="283">
                  <c:v>29.902237295974846</c:v>
                </c:pt>
                <c:pt idx="284">
                  <c:v>29.742980114449967</c:v>
                </c:pt>
                <c:pt idx="285">
                  <c:v>29.508665727305686</c:v>
                </c:pt>
                <c:pt idx="286">
                  <c:v>29.199885433163342</c:v>
                </c:pt>
                <c:pt idx="287">
                  <c:v>28.817418447351688</c:v>
                </c:pt>
                <c:pt idx="288">
                  <c:v>28.362229935536259</c:v>
                </c:pt>
                <c:pt idx="289">
                  <c:v>27.835468578097924</c:v>
                </c:pt>
                <c:pt idx="290">
                  <c:v>27.238463671407352</c:v>
                </c:pt>
                <c:pt idx="291">
                  <c:v>26.572721773309919</c:v>
                </c:pt>
                <c:pt idx="292">
                  <c:v>25.83992290128683</c:v>
                </c:pt>
                <c:pt idx="293">
                  <c:v>25.041916292886008</c:v>
                </c:pt>
                <c:pt idx="294">
                  <c:v>24.180715739121741</c:v>
                </c:pt>
                <c:pt idx="295">
                  <c:v>23.258494502619175</c:v>
                </c:pt>
                <c:pt idx="296">
                  <c:v>22.277579833327994</c:v>
                </c:pt>
                <c:pt idx="297">
                  <c:v>21.240447095644935</c:v>
                </c:pt>
                <c:pt idx="298">
                  <c:v>20.149713521765499</c:v>
                </c:pt>
                <c:pt idx="299">
                  <c:v>19.008131607028677</c:v>
                </c:pt>
                <c:pt idx="300">
                  <c:v>17.81858216392115</c:v>
                </c:pt>
                <c:pt idx="301">
                  <c:v>16.584067052270093</c:v>
                </c:pt>
                <c:pt idx="302">
                  <c:v>15.307701603969564</c:v>
                </c:pt>
                <c:pt idx="303">
                  <c:v>13.992706761357228</c:v>
                </c:pt>
                <c:pt idx="304">
                  <c:v>12.642400949080194</c:v>
                </c:pt>
                <c:pt idx="305">
                  <c:v>11.260191699961709</c:v>
                </c:pt>
                <c:pt idx="306">
                  <c:v>9.8495670560009092</c:v>
                </c:pt>
                <c:pt idx="307">
                  <c:v>8.4140867662057612</c:v>
                </c:pt>
                <c:pt idx="308">
                  <c:v>6.9573733034709697</c:v>
                </c:pt>
                <c:pt idx="309">
                  <c:v>5.4831027231709566</c:v>
                </c:pt>
                <c:pt idx="310">
                  <c:v>3.9949953865357775</c:v>
                </c:pt>
                <c:pt idx="311">
                  <c:v>2.4968065722200876</c:v>
                </c:pt>
                <c:pt idx="312">
                  <c:v>0.99231699975703502</c:v>
                </c:pt>
                <c:pt idx="313">
                  <c:v>-0.51467671118857006</c:v>
                </c:pt>
                <c:pt idx="314">
                  <c:v>-2.020371621691551</c:v>
                </c:pt>
                <c:pt idx="315">
                  <c:v>-3.520968070384217</c:v>
                </c:pt>
                <c:pt idx="316">
                  <c:v>-5.0126792620037453</c:v>
                </c:pt>
                <c:pt idx="317">
                  <c:v>-6.4917408234710638</c:v>
                </c:pt>
                <c:pt idx="318">
                  <c:v>-7.9544203033870362</c:v>
                </c:pt>
                <c:pt idx="319">
                  <c:v>-9.3970265909734056</c:v>
                </c:pt>
                <c:pt idx="320">
                  <c:v>-10.8159192306893</c:v>
                </c:pt>
                <c:pt idx="321">
                  <c:v>-12.207517609018684</c:v>
                </c:pt>
                <c:pt idx="322">
                  <c:v>-13.568309990243552</c:v>
                </c:pt>
                <c:pt idx="323">
                  <c:v>-14.894862378403717</c:v>
                </c:pt>
                <c:pt idx="324">
                  <c:v>-16.183827183076641</c:v>
                </c:pt>
                <c:pt idx="325">
                  <c:v>-17.431951667112159</c:v>
                </c:pt>
                <c:pt idx="326">
                  <c:v>-18.636086155000896</c:v>
                </c:pt>
                <c:pt idx="327">
                  <c:v>-19.793191981165371</c:v>
                </c:pt>
                <c:pt idx="328">
                  <c:v>-20.90034915811319</c:v>
                </c:pt>
                <c:pt idx="329">
                  <c:v>-21.954763745103872</c:v>
                </c:pt>
                <c:pt idx="330">
                  <c:v>-22.953774898733187</c:v>
                </c:pt>
                <c:pt idx="331">
                  <c:v>-23.894861587642161</c:v>
                </c:pt>
                <c:pt idx="332">
                  <c:v>-24.775648954407639</c:v>
                </c:pt>
                <c:pt idx="333">
                  <c:v>-25.593914308558009</c:v>
                </c:pt>
                <c:pt idx="334">
                  <c:v>-26.347592735592507</c:v>
                </c:pt>
                <c:pt idx="335">
                  <c:v>-27.034782307847763</c:v>
                </c:pt>
                <c:pt idx="336">
                  <c:v>-27.653748884063322</c:v>
                </c:pt>
                <c:pt idx="337">
                  <c:v>-28.202930485533578</c:v>
                </c:pt>
                <c:pt idx="338">
                  <c:v>-28.680941237802525</c:v>
                </c:pt>
                <c:pt idx="339">
                  <c:v>-29.086574867955296</c:v>
                </c:pt>
                <c:pt idx="340">
                  <c:v>-29.418807748679868</c:v>
                </c:pt>
                <c:pt idx="341">
                  <c:v>-29.676801481418163</c:v>
                </c:pt>
                <c:pt idx="342">
                  <c:v>-29.859905012087069</c:v>
                </c:pt>
                <c:pt idx="343">
                  <c:v>-29.967656274030944</c:v>
                </c:pt>
                <c:pt idx="344">
                  <c:v>-29.999783354059076</c:v>
                </c:pt>
                <c:pt idx="345">
                  <c:v>-29.956205178625975</c:v>
                </c:pt>
                <c:pt idx="346">
                  <c:v>-29.83703171842259</c:v>
                </c:pt>
                <c:pt idx="347">
                  <c:v>-29.642563710862341</c:v>
                </c:pt>
                <c:pt idx="348">
                  <c:v>-29.373291901162183</c:v>
                </c:pt>
                <c:pt idx="349">
                  <c:v>-29.029895803934018</c:v>
                </c:pt>
                <c:pt idx="350">
                  <c:v>-28.613241988411257</c:v>
                </c:pt>
                <c:pt idx="351">
                  <c:v>-28.124381891638379</c:v>
                </c:pt>
                <c:pt idx="352">
                  <c:v>-27.564549165141202</c:v>
                </c:pt>
                <c:pt idx="353">
                  <c:v>-26.935156561774495</c:v>
                </c:pt>
                <c:pt idx="354">
                  <c:v>-26.237792370602303</c:v>
                </c:pt>
                <c:pt idx="355">
                  <c:v>-25.474216408807838</c:v>
                </c:pt>
                <c:pt idx="356">
                  <c:v>-24.646355580748136</c:v>
                </c:pt>
                <c:pt idx="357">
                  <c:v>-23.756299015358941</c:v>
                </c:pt>
                <c:pt idx="358">
                  <c:v>-22.806292794182454</c:v>
                </c:pt>
                <c:pt idx="359">
                  <c:v>-21.798734283319988</c:v>
                </c:pt>
                <c:pt idx="360">
                  <c:v>-20.736166083614986</c:v>
                </c:pt>
                <c:pt idx="361">
                  <c:v>-19.621269614331602</c:v>
                </c:pt>
                <c:pt idx="362">
                  <c:v>-18.456858346521244</c:v>
                </c:pt>
                <c:pt idx="363">
                  <c:v>-17.245870703153706</c:v>
                </c:pt>
                <c:pt idx="364">
                  <c:v>-15.991362643927577</c:v>
                </c:pt>
                <c:pt idx="365">
                  <c:v>-14.696499953474913</c:v>
                </c:pt>
                <c:pt idx="366">
                  <c:v>-13.364550252418351</c:v>
                </c:pt>
                <c:pt idx="367">
                  <c:v>-11.998874751443838</c:v>
                </c:pt>
                <c:pt idx="368">
                  <c:v>-10.602919769194822</c:v>
                </c:pt>
                <c:pt idx="369">
                  <c:v>-9.1802080353956903</c:v>
                </c:pt>
                <c:pt idx="370">
                  <c:v>-7.73432980114882</c:v>
                </c:pt>
                <c:pt idx="371">
                  <c:v>-6.2689337788396147</c:v>
                </c:pt>
                <c:pt idx="372">
                  <c:v>-4.787717934513954</c:v>
                </c:pt>
                <c:pt idx="373">
                  <c:v>-3.2944201559611623</c:v>
                </c:pt>
                <c:pt idx="374">
                  <c:v>-1.7928088200550734</c:v>
                </c:pt>
                <c:pt idx="375">
                  <c:v>-0.28667328315337171</c:v>
                </c:pt>
                <c:pt idx="376">
                  <c:v>1.2201856814437537</c:v>
                </c:pt>
                <c:pt idx="377">
                  <c:v>2.7239654748469806</c:v>
                </c:pt>
                <c:pt idx="378">
                  <c:v>4.2208712685381462</c:v>
                </c:pt>
                <c:pt idx="379">
                  <c:v>5.7071255807207439</c:v>
                </c:pt>
                <c:pt idx="380">
                  <c:v>7.178977808897085</c:v>
                </c:pt>
                <c:pt idx="381">
                  <c:v>8.6327136946131517</c:v>
                </c:pt>
                <c:pt idx="382">
                  <c:v>10.064664696489952</c:v>
                </c:pt>
                <c:pt idx="383">
                  <c:v>11.471217247884965</c:v>
                </c:pt>
                <c:pt idx="384">
                  <c:v>12.848821875824992</c:v>
                </c:pt>
                <c:pt idx="385">
                  <c:v>14.194002158195415</c:v>
                </c:pt>
                <c:pt idx="386">
                  <c:v>15.503363496584671</c:v>
                </c:pt>
                <c:pt idx="387">
                  <c:v>16.773601682644365</c:v>
                </c:pt>
                <c:pt idx="388">
                  <c:v>18.001511236346772</c:v>
                </c:pt>
                <c:pt idx="389">
                  <c:v>19.183993495100108</c:v>
                </c:pt>
                <c:pt idx="390">
                  <c:v>20.318064433305715</c:v>
                </c:pt>
                <c:pt idx="391">
                  <c:v>21.400862192627159</c:v>
                </c:pt>
                <c:pt idx="392">
                  <c:v>22.429654303965595</c:v>
                </c:pt>
                <c:pt idx="393">
                  <c:v>23.401844582919235</c:v>
                </c:pt>
                <c:pt idx="394">
                  <c:v>24.314979681323567</c:v>
                </c:pt>
                <c:pt idx="395">
                  <c:v>25.166755278341299</c:v>
                </c:pt>
                <c:pt idx="396">
                  <c:v>25.95502189547776</c:v>
                </c:pt>
                <c:pt idx="397">
                  <c:v>26.677790320846952</c:v>
                </c:pt>
                <c:pt idx="398">
                  <c:v>27.333236629001384</c:v>
                </c:pt>
                <c:pt idx="399">
                  <c:v>27.919706783656284</c:v>
                </c:pt>
                <c:pt idx="400">
                  <c:v>28.435720811694786</c:v>
                </c:pt>
                <c:pt idx="401">
                  <c:v>28.879976537919337</c:v>
                </c:pt>
                <c:pt idx="402">
                  <c:v>29.251352871125778</c:v>
                </c:pt>
                <c:pt idx="403">
                  <c:v>29.548912633207053</c:v>
                </c:pt>
                <c:pt idx="404">
                  <c:v>29.771904924147027</c:v>
                </c:pt>
                <c:pt idx="405">
                  <c:v>29.919767016936923</c:v>
                </c:pt>
                <c:pt idx="406">
                  <c:v>29.992125777631884</c:v>
                </c:pt>
                <c:pt idx="407">
                  <c:v>29.98879860696448</c:v>
                </c:pt>
                <c:pt idx="408">
                  <c:v>29.909793901138858</c:v>
                </c:pt>
                <c:pt idx="409">
                  <c:v>29.75531103064268</c:v>
                </c:pt>
                <c:pt idx="410">
                  <c:v>29.525739837130377</c:v>
                </c:pt>
                <c:pt idx="411">
                  <c:v>29.221659649647329</c:v>
                </c:pt>
                <c:pt idx="412">
                  <c:v>28.843837822677433</c:v>
                </c:pt>
                <c:pt idx="413">
                  <c:v>28.393227799703727</c:v>
                </c:pt>
                <c:pt idx="414">
                  <c:v>27.870966707168019</c:v>
                </c:pt>
                <c:pt idx="415">
                  <c:v>27.278372484902189</c:v>
                </c:pt>
                <c:pt idx="416">
                  <c:v>26.616940560271491</c:v>
                </c:pt>
                <c:pt idx="417">
                  <c:v>25.888340074423908</c:v>
                </c:pt>
                <c:pt idx="418">
                  <c:v>25.094409670167497</c:v>
                </c:pt>
                <c:pt idx="419">
                  <c:v>24.237152852106437</c:v>
                </c:pt>
                <c:pt idx="420">
                  <c:v>23.318732930743451</c:v>
                </c:pt>
                <c:pt idx="421">
                  <c:v>22.341467563307688</c:v>
                </c:pt>
                <c:pt idx="422">
                  <c:v>21.307822905085214</c:v>
                </c:pt>
                <c:pt idx="423">
                  <c:v>20.220407386009629</c:v>
                </c:pt>
                <c:pt idx="424">
                  <c:v>19.081965128220002</c:v>
                </c:pt>
                <c:pt idx="425">
                  <c:v>17.895369021194618</c:v>
                </c:pt>
                <c:pt idx="426">
                  <c:v>16.663613471938145</c:v>
                </c:pt>
                <c:pt idx="427">
                  <c:v>15.389806848515271</c:v>
                </c:pt>
                <c:pt idx="428">
                  <c:v>14.07716363600046</c:v>
                </c:pt>
                <c:pt idx="429">
                  <c:v>12.728996324639583</c:v>
                </c:pt>
                <c:pt idx="430">
                  <c:v>11.348707050691454</c:v>
                </c:pt>
                <c:pt idx="431">
                  <c:v>9.9397790110467685</c:v>
                </c:pt>
                <c:pt idx="432">
                  <c:v>8.5057676732868437</c:v>
                </c:pt>
                <c:pt idx="433">
                  <c:v>7.0502918033668918</c:v>
                </c:pt>
                <c:pt idx="434">
                  <c:v>5.5770243335625693</c:v>
                </c:pt>
                <c:pt idx="435">
                  <c:v>4.0896830937278787</c:v>
                </c:pt>
                <c:pt idx="436">
                  <c:v>2.592021429251818</c:v>
                </c:pt>
                <c:pt idx="437">
                  <c:v>1.0878187293906094</c:v>
                </c:pt>
                <c:pt idx="438">
                  <c:v>-0.41912911012140591</c:v>
                </c:pt>
                <c:pt idx="439">
                  <c:v>-1.9250192661170005</c:v>
                </c:pt>
                <c:pt idx="440">
                  <c:v>-3.4260515845211561</c:v>
                </c:pt>
                <c:pt idx="441">
                  <c:v>-4.9184381701423359</c:v>
                </c:pt>
                <c:pt idx="442">
                  <c:v>-6.3984129455264371</c:v>
                </c:pt>
                <c:pt idx="443">
                  <c:v>-7.8622411547547895</c:v>
                </c:pt>
                <c:pt idx="444">
                  <c:v>-9.3062287881998511</c:v>
                </c:pt>
                <c:pt idx="445">
                  <c:v>-10.726731904457591</c:v>
                </c:pt>
                <c:pt idx="446">
                  <c:v>-12.12016582593135</c:v>
                </c:pt>
                <c:pt idx="447">
                  <c:v>-13.483014184860927</c:v>
                </c:pt>
                <c:pt idx="448">
                  <c:v>-14.811837796971412</c:v>
                </c:pt>
                <c:pt idx="449">
                  <c:v>-16.103283340345907</c:v>
                </c:pt>
                <c:pt idx="450">
                  <c:v>-17.354091817623793</c:v>
                </c:pt>
                <c:pt idx="451">
                  <c:v>-18.561106780167073</c:v>
                </c:pt>
                <c:pt idx="452">
                  <c:v>-19.721282293443192</c:v>
                </c:pt>
                <c:pt idx="453">
                  <c:v>-20.831690623522515</c:v>
                </c:pt>
                <c:pt idx="454">
                  <c:v>-21.889529625292599</c:v>
                </c:pt>
                <c:pt idx="455">
                  <c:v>-22.892129813746966</c:v>
                </c:pt>
                <c:pt idx="456">
                  <c:v>-23.836961100501284</c:v>
                </c:pt>
                <c:pt idx="457">
                  <c:v>-24.721639178539625</c:v>
                </c:pt>
                <c:pt idx="458">
                  <c:v>-25.543931539076429</c:v>
                </c:pt>
                <c:pt idx="459">
                  <c:v>-26.301763105352634</c:v>
                </c:pt>
                <c:pt idx="460">
                  <c:v>-26.99322146914696</c:v>
                </c:pt>
                <c:pt idx="461">
                  <c:v>-27.616561716789345</c:v>
                </c:pt>
                <c:pt idx="462">
                  <c:v>-28.1702108324974</c:v>
                </c:pt>
                <c:pt idx="463">
                  <c:v>-28.652771667923464</c:v>
                </c:pt>
                <c:pt idx="464">
                  <c:v>-29.063026467896179</c:v>
                </c:pt>
                <c:pt idx="465">
                  <c:v>-29.399939943457905</c:v>
                </c:pt>
                <c:pt idx="466">
                  <c:v>-29.662661884444347</c:v>
                </c:pt>
                <c:pt idx="467">
                  <c:v>-29.85052930501244</c:v>
                </c:pt>
                <c:pt idx="468">
                  <c:v>-29.963068116702996</c:v>
                </c:pt>
                <c:pt idx="469">
                  <c:v>-29.999994324815518</c:v>
                </c:pt>
                <c:pt idx="470">
                  <c:v>-29.961214745076461</c:v>
                </c:pt>
                <c:pt idx="471">
                  <c:v>-29.846827238792226</c:v>
                </c:pt>
                <c:pt idx="472">
                  <c:v>-29.657120465893552</c:v>
                </c:pt>
                <c:pt idx="473">
                  <c:v>-29.392573156494418</c:v>
                </c:pt>
                <c:pt idx="474">
                  <c:v>-29.053852902803875</c:v>
                </c:pt>
                <c:pt idx="475">
                  <c:v>-28.641814474439151</c:v>
                </c:pt>
                <c:pt idx="476">
                  <c:v>-28.15749766139178</c:v>
                </c:pt>
                <c:pt idx="477">
                  <c:v>-27.602124650089724</c:v>
                </c:pt>
                <c:pt idx="478">
                  <c:v>-26.977096939177095</c:v>
                </c:pt>
                <c:pt idx="479">
                  <c:v>-26.283991802795164</c:v>
                </c:pt>
                <c:pt idx="480">
                  <c:v>-25.524558310288487</c:v>
                </c:pt>
                <c:pt idx="481">
                  <c:v>-24.700712912382091</c:v>
                </c:pt>
                <c:pt idx="482">
                  <c:v>-23.814534604966358</c:v>
                </c:pt>
                <c:pt idx="483">
                  <c:v>-22.868259682695786</c:v>
                </c:pt>
                <c:pt idx="484">
                  <c:v>-21.864276095639141</c:v>
                </c:pt>
                <c:pt idx="485">
                  <c:v>-20.805117423224036</c:v>
                </c:pt>
                <c:pt idx="486">
                  <c:v>-19.693456480681355</c:v>
                </c:pt>
                <c:pt idx="487">
                  <c:v>-18.532098574124245</c:v>
                </c:pt>
                <c:pt idx="488">
                  <c:v>-17.323974421283747</c:v>
                </c:pt>
                <c:pt idx="489">
                  <c:v>-16.072132755763537</c:v>
                </c:pt>
                <c:pt idx="490">
                  <c:v>-14.779732633479853</c:v>
                </c:pt>
                <c:pt idx="491">
                  <c:v>-13.450035460698709</c:v>
                </c:pt>
                <c:pt idx="492">
                  <c:v>-12.086396763790624</c:v>
                </c:pt>
                <c:pt idx="493">
                  <c:v>-10.692257721469815</c:v>
                </c:pt>
                <c:pt idx="494">
                  <c:v>-9.2711364808874066</c:v>
                </c:pt>
                <c:pt idx="495">
                  <c:v>-7.8266192794937197</c:v>
                </c:pt>
                <c:pt idx="496">
                  <c:v>-6.3623513950713564</c:v>
                </c:pt>
                <c:pt idx="497">
                  <c:v>-4.882027946780072</c:v>
                </c:pt>
                <c:pt idx="498">
                  <c:v>-3.3893845704239403</c:v>
                </c:pt>
                <c:pt idx="499">
                  <c:v>-1.8881879914753501</c:v>
                </c:pt>
                <c:pt idx="500">
                  <c:v>-0.38222651964171489</c:v>
                </c:pt>
                <c:pt idx="501">
                  <c:v>1.1246995110346305</c:v>
                </c:pt>
                <c:pt idx="502">
                  <c:v>2.6287873324213185</c:v>
                </c:pt>
                <c:pt idx="503">
                  <c:v>4.126241338683335</c:v>
                </c:pt>
                <c:pt idx="504">
                  <c:v>5.6132826645950908</c:v>
                </c:pt>
                <c:pt idx="505">
                  <c:v>7.086158721608709</c:v>
                </c:pt>
                <c:pt idx="506">
                  <c:v>8.5411526676107226</c:v>
                </c:pt>
                <c:pt idx="507">
                  <c:v>9.974592786473373</c:v>
                </c:pt>
                <c:pt idx="508">
                  <c:v>11.382861753727603</c:v>
                </c:pt>
                <c:pt idx="509">
                  <c:v>12.762405764978901</c:v>
                </c:pt>
                <c:pt idx="510">
                  <c:v>14.109743504027003</c:v>
                </c:pt>
                <c:pt idx="511">
                  <c:v>15.421474928060729</c:v>
                </c:pt>
                <c:pt idx="512">
                  <c:v>16.694289847757197</c:v>
                </c:pt>
                <c:pt idx="513">
                  <c:v>17.924976280632443</c:v>
                </c:pt>
                <c:pt idx="514">
                  <c:v>19.110428556565829</c:v>
                </c:pt>
                <c:pt idx="515">
                  <c:v>20.247655155040945</c:v>
                </c:pt>
                <c:pt idx="516">
                  <c:v>21.333786254328281</c:v>
                </c:pt>
                <c:pt idx="517">
                  <c:v>22.366080973556532</c:v>
                </c:pt>
                <c:pt idx="518">
                  <c:v>23.34193428939902</c:v>
                </c:pt>
                <c:pt idx="519">
                  <c:v>24.258883609919916</c:v>
                </c:pt>
                <c:pt idx="520">
                  <c:v>25.114614988990358</c:v>
                </c:pt>
                <c:pt idx="521">
                  <c:v>25.906968965593894</c:v>
                </c:pt>
                <c:pt idx="522">
                  <c:v>26.633946013283609</c:v>
                </c:pt>
                <c:pt idx="523">
                  <c:v>27.293711586041063</c:v>
                </c:pt>
                <c:pt idx="524">
                  <c:v>27.884600747801759</c:v>
                </c:pt>
                <c:pt idx="525">
                  <c:v>28.405122373966236</c:v>
                </c:pt>
                <c:pt idx="526">
                  <c:v>28.853962914292545</c:v>
                </c:pt>
                <c:pt idx="527">
                  <c:v>29.22998970767555</c:v>
                </c:pt>
                <c:pt idx="528">
                  <c:v>29.532253840447588</c:v>
                </c:pt>
                <c:pt idx="529">
                  <c:v>29.759992540987295</c:v>
                </c:pt>
                <c:pt idx="530">
                  <c:v>29.912631104594357</c:v>
                </c:pt>
                <c:pt idx="531">
                  <c:v>29.989784343772079</c:v>
                </c:pt>
                <c:pt idx="532">
                  <c:v>29.991257560258394</c:v>
                </c:pt>
                <c:pt idx="533">
                  <c:v>29.917047036352105</c:v>
                </c:pt>
                <c:pt idx="534">
                  <c:v>29.767340044294606</c:v>
                </c:pt>
                <c:pt idx="535">
                  <c:v>29.542514373683385</c:v>
                </c:pt>
                <c:pt idx="536">
                  <c:v>29.243137378109889</c:v>
                </c:pt>
                <c:pt idx="537">
                  <c:v>28.869964543427482</c:v>
                </c:pt>
                <c:pt idx="538">
                  <c:v>28.423937581262841</c:v>
                </c:pt>
                <c:pt idx="539">
                  <c:v>27.906182052581286</c:v>
                </c:pt>
                <c:pt idx="540">
                  <c:v>27.318004527303827</c:v>
                </c:pt>
                <c:pt idx="541">
                  <c:v>26.660889287142776</c:v>
                </c:pt>
                <c:pt idx="542">
                  <c:v>25.936494579977378</c:v>
                </c:pt>
                <c:pt idx="543">
                  <c:v>25.146648435220886</c:v>
                </c:pt>
                <c:pt idx="544">
                  <c:v>24.293344050739261</c:v>
                </c:pt>
                <c:pt idx="545">
                  <c:v>23.378734762963461</c:v>
                </c:pt>
                <c:pt idx="546">
                  <c:v>22.40512861288688</c:v>
                </c:pt>
                <c:pt idx="547">
                  <c:v>21.374982521662734</c:v>
                </c:pt>
                <c:pt idx="548">
                  <c:v>20.290896090497267</c:v>
                </c:pt>
                <c:pt idx="549">
                  <c:v>19.155605040487156</c:v>
                </c:pt>
                <c:pt idx="550">
                  <c:v>17.97197430895363</c:v>
                </c:pt>
                <c:pt idx="551">
                  <c:v>16.742990819697003</c:v>
                </c:pt>
                <c:pt idx="552">
                  <c:v>15.47175594541442</c:v>
                </c:pt>
                <c:pt idx="553">
                  <c:v>14.161477681302634</c:v>
                </c:pt>
                <c:pt idx="554">
                  <c:v>12.81546254959698</c:v>
                </c:pt>
                <c:pt idx="555">
                  <c:v>11.437107255473359</c:v>
                </c:pt>
                <c:pt idx="556">
                  <c:v>10.029890115372677</c:v>
                </c:pt>
                <c:pt idx="557">
                  <c:v>8.5973622793754974</c:v>
                </c:pt>
                <c:pt idx="558">
                  <c:v>7.143138769780669</c:v>
                </c:pt>
                <c:pt idx="559">
                  <c:v>5.67088935849908</c:v>
                </c:pt>
                <c:pt idx="560">
                  <c:v>4.1843293062868296</c:v>
                </c:pt>
                <c:pt idx="561">
                  <c:v>2.6872099871850623</c:v>
                </c:pt>
                <c:pt idx="562">
                  <c:v>1.1833094218269451</c:v>
                </c:pt>
                <c:pt idx="563">
                  <c:v>-0.32357725649767682</c:v>
                </c:pt>
                <c:pt idx="564">
                  <c:v>-1.829647378963468</c:v>
                </c:pt>
                <c:pt idx="565">
                  <c:v>-3.331100337345211</c:v>
                </c:pt>
                <c:pt idx="566">
                  <c:v>-4.8241471749551383</c:v>
                </c:pt>
                <c:pt idx="567">
                  <c:v>-6.3050201481757018</c:v>
                </c:pt>
                <c:pt idx="568">
                  <c:v>-7.769982234461664</c:v>
                </c:pt>
                <c:pt idx="569">
                  <c:v>-9.2153365628167183</c:v>
                </c:pt>
                <c:pt idx="570">
                  <c:v>-10.637435742945579</c:v>
                </c:pt>
                <c:pt idx="571">
                  <c:v>-12.032691069541741</c:v>
                </c:pt>
                <c:pt idx="572">
                  <c:v>-13.397581578480461</c:v>
                </c:pt>
                <c:pt idx="573">
                  <c:v>-14.728662932066682</c:v>
                </c:pt>
                <c:pt idx="574">
                  <c:v>-16.022576110912521</c:v>
                </c:pt>
                <c:pt idx="575">
                  <c:v>-17.276055890513266</c:v>
                </c:pt>
                <c:pt idx="576">
                  <c:v>-18.48593908112808</c:v>
                </c:pt>
                <c:pt idx="577">
                  <c:v>-19.649172510174175</c:v>
                </c:pt>
                <c:pt idx="578">
                  <c:v>-20.762820726989698</c:v>
                </c:pt>
                <c:pt idx="579">
                  <c:v>-21.824073410521411</c:v>
                </c:pt>
                <c:pt idx="580">
                  <c:v>-22.830252461245621</c:v>
                </c:pt>
                <c:pt idx="581">
                  <c:v>-23.778818759423363</c:v>
                </c:pt>
                <c:pt idx="582">
                  <c:v>-24.667378572637499</c:v>
                </c:pt>
                <c:pt idx="583">
                  <c:v>-25.493689596439985</c:v>
                </c:pt>
                <c:pt idx="584">
                  <c:v>-26.255666612867543</c:v>
                </c:pt>
                <c:pt idx="585">
                  <c:v>-26.951386752544579</c:v>
                </c:pt>
                <c:pt idx="586">
                  <c:v>-27.579094347095644</c:v>
                </c:pt>
                <c:pt idx="587">
                  <c:v>-28.137205359621642</c:v>
                </c:pt>
                <c:pt idx="588">
                  <c:v>-28.624311382058998</c:v>
                </c:pt>
                <c:pt idx="589">
                  <c:v>-29.039183189335382</c:v>
                </c:pt>
                <c:pt idx="590">
                  <c:v>-29.380773841351772</c:v>
                </c:pt>
                <c:pt idx="591">
                  <c:v>-29.648221324964023</c:v>
                </c:pt>
                <c:pt idx="592">
                  <c:v>-29.840850729295916</c:v>
                </c:pt>
                <c:pt idx="593">
                  <c:v>-29.958175948894869</c:v>
                </c:pt>
                <c:pt idx="594">
                  <c:v>-29.999900910432071</c:v>
                </c:pt>
                <c:pt idx="595">
                  <c:v>-29.965920319851389</c:v>
                </c:pt>
                <c:pt idx="596">
                  <c:v>-29.85631992808176</c:v>
                </c:pt>
                <c:pt idx="597">
                  <c:v>-29.671376314642451</c:v>
                </c:pt>
                <c:pt idx="598">
                  <c:v>-29.411556189687168</c:v>
                </c:pt>
                <c:pt idx="599">
                  <c:v>-29.077515216248631</c:v>
                </c:pt>
                <c:pt idx="600">
                  <c:v>-28.670096355655222</c:v>
                </c:pt>
                <c:pt idx="601">
                  <c:v>-28.190327740295686</c:v>
                </c:pt>
                <c:pt idx="602">
                  <c:v>-27.639420079099505</c:v>
                </c:pt>
                <c:pt idx="603">
                  <c:v>-27.018763602280401</c:v>
                </c:pt>
                <c:pt idx="604">
                  <c:v>-26.32992455305352</c:v>
                </c:pt>
                <c:pt idx="605">
                  <c:v>-25.574641235178422</c:v>
                </c:pt>
                <c:pt idx="606">
                  <c:v>-24.754819626303465</c:v>
                </c:pt>
                <c:pt idx="607">
                  <c:v>-23.872528568179828</c:v>
                </c:pt>
                <c:pt idx="608">
                  <c:v>-22.929994545884409</c:v>
                </c:pt>
                <c:pt idx="609">
                  <c:v>-21.92959606922506</c:v>
                </c:pt>
                <c:pt idx="610">
                  <c:v>-20.873857670507245</c:v>
                </c:pt>
                <c:pt idx="611">
                  <c:v>-19.76544353380978</c:v>
                </c:pt>
                <c:pt idx="612">
                  <c:v>-18.607150771844449</c:v>
                </c:pt>
                <c:pt idx="613">
                  <c:v>-17.401902367367953</c:v>
                </c:pt>
                <c:pt idx="614">
                  <c:v>-16.152739796956077</c:v>
                </c:pt>
                <c:pt idx="615">
                  <c:v>-14.862815355756917</c:v>
                </c:pt>
                <c:pt idx="616">
                  <c:v>-13.535384202589077</c:v>
                </c:pt>
                <c:pt idx="617">
                  <c:v>-12.173796145461985</c:v>
                </c:pt>
                <c:pt idx="618">
                  <c:v>-10.78148718824554</c:v>
                </c:pt>
                <c:pt idx="619">
                  <c:v>-9.3619708598221756</c:v>
                </c:pt>
                <c:pt idx="620">
                  <c:v>-7.9188293476034568</c:v>
                </c:pt>
                <c:pt idx="621">
                  <c:v>-6.4557044577835727</c:v>
                </c:pt>
                <c:pt idx="622">
                  <c:v>-4.9762884251448369</c:v>
                </c:pt>
                <c:pt idx="623">
                  <c:v>-3.4843145956036592</c:v>
                </c:pt>
                <c:pt idx="624">
                  <c:v>-1.9835480050131387</c:v>
                </c:pt>
                <c:pt idx="625">
                  <c:v>-0.47777587799356941</c:v>
                </c:pt>
                <c:pt idx="626">
                  <c:v>1.0292019292294148</c:v>
                </c:pt>
                <c:pt idx="627">
                  <c:v>2.5335825178639464</c:v>
                </c:pt>
                <c:pt idx="628">
                  <c:v>4.0315695432690335</c:v>
                </c:pt>
                <c:pt idx="629">
                  <c:v>5.5193827951310279</c:v>
                </c:pt>
                <c:pt idx="630">
                  <c:v>6.9932677369262741</c:v>
                </c:pt>
                <c:pt idx="631">
                  <c:v>8.4495049805935842</c:v>
                </c:pt>
                <c:pt idx="632">
                  <c:v>9.8844196725102957</c:v>
                </c:pt>
                <c:pt idx="633">
                  <c:v>11.294390767082918</c:v>
                </c:pt>
                <c:pt idx="634">
                  <c:v>12.675860164552844</c:v>
                </c:pt>
                <c:pt idx="635">
                  <c:v>14.0253416899565</c:v>
                </c:pt>
                <c:pt idx="636">
                  <c:v>15.339429890580416</c:v>
                </c:pt>
                <c:pt idx="637">
                  <c:v>16.614808629712964</c:v>
                </c:pt>
                <c:pt idx="638">
                  <c:v>17.848259455003369</c:v>
                </c:pt>
                <c:pt idx="639">
                  <c:v>19.036669720312478</c:v>
                </c:pt>
                <c:pt idx="640">
                  <c:v>20.177040440559093</c:v>
                </c:pt>
                <c:pt idx="641">
                  <c:v>21.26649385973786</c:v>
                </c:pt>
                <c:pt idx="642">
                  <c:v>22.302280713014792</c:v>
                </c:pt>
                <c:pt idx="643">
                  <c:v>23.281787164569334</c:v>
                </c:pt>
                <c:pt idx="644">
                  <c:v>24.202541403680019</c:v>
                </c:pt>
                <c:pt idx="645">
                  <c:v>25.062219882404424</c:v>
                </c:pt>
                <c:pt idx="646">
                  <c:v>25.858653179114217</c:v>
                </c:pt>
                <c:pt idx="647">
                  <c:v>26.589831473089369</c:v>
                </c:pt>
                <c:pt idx="648">
                  <c:v>27.253909616353983</c:v>
                </c:pt>
                <c:pt idx="649">
                  <c:v>27.849211789956748</c:v>
                </c:pt>
                <c:pt idx="650">
                  <c:v>28.374235732944577</c:v>
                </c:pt>
                <c:pt idx="651">
                  <c:v>28.827656533358752</c:v>
                </c:pt>
                <c:pt idx="652">
                  <c:v>29.208329971685419</c:v>
                </c:pt>
                <c:pt idx="653">
                  <c:v>29.515295408323979</c:v>
                </c:pt>
                <c:pt idx="654">
                  <c:v>29.747778207787157</c:v>
                </c:pt>
                <c:pt idx="655">
                  <c:v>29.90519169351413</c:v>
                </c:pt>
                <c:pt idx="656">
                  <c:v>29.987138628364573</c:v>
                </c:pt>
                <c:pt idx="657">
                  <c:v>29.99341221705718</c:v>
                </c:pt>
                <c:pt idx="658">
                  <c:v>29.923996628023154</c:v>
                </c:pt>
                <c:pt idx="659">
                  <c:v>29.779067033357535</c:v>
                </c:pt>
                <c:pt idx="660">
                  <c:v>29.558989166767709</c:v>
                </c:pt>
                <c:pt idx="661">
                  <c:v>29.264318400634767</c:v>
                </c:pt>
                <c:pt idx="662">
                  <c:v>28.895798344516241</c:v>
                </c:pt>
                <c:pt idx="663">
                  <c:v>28.454358968627581</c:v>
                </c:pt>
                <c:pt idx="664">
                  <c:v>27.941114257037658</c:v>
                </c:pt>
                <c:pt idx="665">
                  <c:v>27.35735939649981</c:v>
                </c:pt>
                <c:pt idx="666">
                  <c:v>26.704567508013696</c:v>
                </c:pt>
                <c:pt idx="667">
                  <c:v>25.984385929364862</c:v>
                </c:pt>
                <c:pt idx="668">
                  <c:v>25.198632058024241</c:v>
                </c:pt>
                <c:pt idx="669">
                  <c:v>24.349288764896425</c:v>
                </c:pt>
                <c:pt idx="670">
                  <c:v>23.438499390492154</c:v>
                </c:pt>
                <c:pt idx="671">
                  <c:v>22.468562336151692</c:v>
                </c:pt>
                <c:pt idx="672">
                  <c:v>21.441925263966784</c:v>
                </c:pt>
                <c:pt idx="673">
                  <c:v>20.361178920040441</c:v>
                </c:pt>
                <c:pt idx="674">
                  <c:v>19.229050596669591</c:v>
                </c:pt>
                <c:pt idx="675">
                  <c:v>18.048397249950664</c:v>
                </c:pt>
                <c:pt idx="676">
                  <c:v>16.822198290173564</c:v>
                </c:pt>
                <c:pt idx="677">
                  <c:v>15.553548063200743</c:v>
                </c:pt>
                <c:pt idx="678">
                  <c:v>14.245648041802355</c:v>
                </c:pt>
                <c:pt idx="679">
                  <c:v>12.901798746654832</c:v>
                </c:pt>
                <c:pt idx="680">
                  <c:v>11.525391417387619</c:v>
                </c:pt>
                <c:pt idx="681">
                  <c:v>10.119899454699819</c:v>
                </c:pt>
                <c:pt idx="682">
                  <c:v>8.6888696551412643</c:v>
                </c:pt>
                <c:pt idx="683">
                  <c:v>7.2359132606753942</c:v>
                </c:pt>
                <c:pt idx="684">
                  <c:v>5.7646968456143917</c:v>
                </c:pt>
                <c:pt idx="685">
                  <c:v>4.2789330639204559</c:v>
                </c:pt>
                <c:pt idx="686">
                  <c:v>2.7823712802251013</c:v>
                </c:pt>
                <c:pt idx="687">
                  <c:v>1.2787881082059913</c:v>
                </c:pt>
                <c:pt idx="688">
                  <c:v>-0.22802211979803463</c:v>
                </c:pt>
                <c:pt idx="689">
                  <c:v>-1.7342569278854305</c:v>
                </c:pt>
                <c:pt idx="690">
                  <c:v>-3.2361152922428356</c:v>
                </c:pt>
                <c:pt idx="691">
                  <c:v>-4.7298072331294518</c:v>
                </c:pt>
                <c:pt idx="692">
                  <c:v>-6.2115633789926781</c:v>
                </c:pt>
                <c:pt idx="693">
                  <c:v>-7.677644478577184</c:v>
                </c:pt>
                <c:pt idx="694">
                  <c:v>-9.1243508370266859</c:v>
                </c:pt>
                <c:pt idx="695">
                  <c:v>-10.54803165216201</c:v>
                </c:pt>
                <c:pt idx="696">
                  <c:v>-11.94509422737841</c:v>
                </c:pt>
                <c:pt idx="697">
                  <c:v>-13.312013037910736</c:v>
                </c:pt>
                <c:pt idx="698">
                  <c:v>-14.645338627590627</c:v>
                </c:pt>
                <c:pt idx="699">
                  <c:v>-15.941706313640783</c:v>
                </c:pt>
                <c:pt idx="700">
                  <c:v>-17.197844677541376</c:v>
                </c:pt>
                <c:pt idx="701">
                  <c:v>-18.410583820543284</c:v>
                </c:pt>
                <c:pt idx="702">
                  <c:v>-19.576863362991585</c:v>
                </c:pt>
                <c:pt idx="703">
                  <c:v>-20.693740167275791</c:v>
                </c:pt>
                <c:pt idx="704">
                  <c:v>-21.758395764915704</c:v>
                </c:pt>
                <c:pt idx="705">
                  <c:v>-22.768143469042904</c:v>
                </c:pt>
                <c:pt idx="706">
                  <c:v>-23.720435154326402</c:v>
                </c:pt>
                <c:pt idx="707">
                  <c:v>-24.612867687234704</c:v>
                </c:pt>
                <c:pt idx="708">
                  <c:v>-25.443188990408302</c:v>
                </c:pt>
                <c:pt idx="709">
                  <c:v>-26.209303725836595</c:v>
                </c:pt>
                <c:pt idx="710">
                  <c:v>-26.90927858249961</c:v>
                </c:pt>
                <c:pt idx="711">
                  <c:v>-27.54134715512965</c:v>
                </c:pt>
                <c:pt idx="712">
                  <c:v>-28.103914401782848</c:v>
                </c:pt>
                <c:pt idx="713">
                  <c:v>-28.595560668969732</c:v>
                </c:pt>
                <c:pt idx="714">
                  <c:v>-29.015045274188928</c:v>
                </c:pt>
                <c:pt idx="715">
                  <c:v>-29.361309636822408</c:v>
                </c:pt>
                <c:pt idx="716">
                  <c:v>-29.633479949492337</c:v>
                </c:pt>
                <c:pt idx="717">
                  <c:v>-29.830869383137113</c:v>
                </c:pt>
                <c:pt idx="718">
                  <c:v>-29.95297982024287</c:v>
                </c:pt>
                <c:pt idx="719">
                  <c:v>-29.999503111856487</c:v>
                </c:pt>
                <c:pt idx="720">
                  <c:v>-29.970321855207573</c:v>
                </c:pt>
                <c:pt idx="721">
                  <c:v>-29.865509689977547</c:v>
                </c:pt>
                <c:pt idx="722">
                  <c:v>-29.685331112467988</c:v>
                </c:pt>
                <c:pt idx="723">
                  <c:v>-29.430240808137032</c:v>
                </c:pt>
                <c:pt idx="724">
                  <c:v>-29.100882504188501</c:v>
                </c:pt>
                <c:pt idx="725">
                  <c:v>-28.698087345109244</c:v>
                </c:pt>
                <c:pt idx="726">
                  <c:v>-28.222871795253539</c:v>
                </c:pt>
                <c:pt idx="727">
                  <c:v>-27.676435073768282</c:v>
                </c:pt>
                <c:pt idx="728">
                  <c:v>-27.060156128331275</c:v>
                </c:pt>
                <c:pt idx="729">
                  <c:v>-26.375590155340248</c:v>
                </c:pt>
                <c:pt idx="730">
                  <c:v>-25.624464675332639</c:v>
                </c:pt>
                <c:pt idx="731">
                  <c:v>-24.808675173541673</c:v>
                </c:pt>
                <c:pt idx="732">
                  <c:v>-23.930280316588465</c:v>
                </c:pt>
                <c:pt idx="733">
                  <c:v>-22.991496757382276</c:v>
                </c:pt>
                <c:pt idx="734">
                  <c:v>-21.994693541336868</c:v>
                </c:pt>
                <c:pt idx="735">
                  <c:v>-20.942386128021404</c:v>
                </c:pt>
                <c:pt idx="736">
                  <c:v>-19.837230043331438</c:v>
                </c:pt>
                <c:pt idx="737">
                  <c:v>-18.68201417819742</c:v>
                </c:pt>
                <c:pt idx="738">
                  <c:v>-17.479653750744447</c:v>
                </c:pt>
                <c:pt idx="739">
                  <c:v>-16.233182949661064</c:v>
                </c:pt>
                <c:pt idx="740">
                  <c:v>-14.945747277343656</c:v>
                </c:pt>
                <c:pt idx="741">
                  <c:v>-13.62059561213602</c:v>
                </c:pt>
                <c:pt idx="742">
                  <c:v>-12.261072009698479</c:v>
                </c:pt>
                <c:pt idx="743">
                  <c:v>-10.870607264194605</c:v>
                </c:pt>
                <c:pt idx="744">
                  <c:v>-9.4527102505892664</c:v>
                </c:pt>
                <c:pt idx="745">
                  <c:v>-8.0109590699095907</c:v>
                </c:pt>
                <c:pt idx="746">
                  <c:v>-6.5489920198109415</c:v>
                </c:pt>
                <c:pt idx="747">
                  <c:v>-5.0704984132363426</c:v>
                </c:pt>
                <c:pt idx="748">
                  <c:v>-3.5792092683353713</c:v>
                </c:pt>
                <c:pt idx="749">
                  <c:v>-2.0788878931409163</c:v>
                </c:pt>
                <c:pt idx="750">
                  <c:v>-0.57332038876031344</c:v>
                </c:pt>
                <c:pt idx="751">
                  <c:v>0.93369390495118565</c:v>
                </c:pt>
                <c:pt idx="752">
                  <c:v>2.4383519971274046</c:v>
                </c:pt>
                <c:pt idx="753">
                  <c:v>3.9368568428397421</c:v>
                </c:pt>
                <c:pt idx="754">
                  <c:v>5.4254269250409477</c:v>
                </c:pt>
                <c:pt idx="755">
                  <c:v>6.9003057973257711</c:v>
                </c:pt>
                <c:pt idx="756">
                  <c:v>8.357771563423066</c:v>
                </c:pt>
                <c:pt idx="757">
                  <c:v>9.7941462695009669</c:v>
                </c:pt>
                <c:pt idx="758">
                  <c:v>11.205805185580903</c:v>
                </c:pt>
                <c:pt idx="759">
                  <c:v>12.589185952641868</c:v>
                </c:pt>
                <c:pt idx="760">
                  <c:v>13.940797572328009</c:v>
                </c:pt>
                <c:pt idx="761">
                  <c:v>15.257229216575787</c:v>
                </c:pt>
                <c:pt idx="762">
                  <c:v>16.535158834930943</c:v>
                </c:pt>
                <c:pt idx="763">
                  <c:v>17.771361537830852</c:v>
                </c:pt>
                <c:pt idx="764">
                  <c:v>18.962717734699982</c:v>
                </c:pt>
                <c:pt idx="765">
                  <c:v>20.106221006319391</c:v>
                </c:pt>
                <c:pt idx="766">
                  <c:v>21.198985691607071</c:v>
                </c:pt>
                <c:pt idx="767">
                  <c:v>22.238254169660149</c:v>
                </c:pt>
                <c:pt idx="768">
                  <c:v>23.2214038186853</c:v>
                </c:pt>
                <c:pt idx="769">
                  <c:v>24.145953634254376</c:v>
                </c:pt>
                <c:pt idx="770">
                  <c:v>25.009570490186313</c:v>
                </c:pt>
                <c:pt idx="771">
                  <c:v>25.810075026252935</c:v>
                </c:pt>
                <c:pt idx="772">
                  <c:v>26.545447147852475</c:v>
                </c:pt>
                <c:pt idx="773">
                  <c:v>27.213831123773009</c:v>
                </c:pt>
                <c:pt idx="774">
                  <c:v>27.813540269179313</c:v>
                </c:pt>
                <c:pt idx="775">
                  <c:v>28.343061202007341</c:v>
                </c:pt>
                <c:pt idx="776">
                  <c:v>28.801057662024036</c:v>
                </c:pt>
                <c:pt idx="777">
                  <c:v>29.186373882916211</c:v>
                </c:pt>
                <c:pt idx="778">
                  <c:v>29.498037508897475</c:v>
                </c:pt>
                <c:pt idx="779">
                  <c:v>29.735262048473974</c:v>
                </c:pt>
                <c:pt idx="780">
                  <c:v>29.897448859176961</c:v>
                </c:pt>
                <c:pt idx="781">
                  <c:v>29.984188658252904</c:v>
                </c:pt>
                <c:pt idx="782">
                  <c:v>29.995262555499483</c:v>
                </c:pt>
                <c:pt idx="783">
                  <c:v>29.93064260564088</c:v>
                </c:pt>
                <c:pt idx="784">
                  <c:v>29.79049187884846</c:v>
                </c:pt>
                <c:pt idx="785">
                  <c:v>29.575164049228782</c:v>
                </c:pt>
                <c:pt idx="786">
                  <c:v>29.285202502317517</c:v>
                </c:pt>
                <c:pt idx="787">
                  <c:v>28.921338963831698</c:v>
                </c:pt>
                <c:pt idx="788">
                  <c:v>28.484491653140029</c:v>
                </c:pt>
                <c:pt idx="789">
                  <c:v>27.97576296611188</c:v>
                </c:pt>
                <c:pt idx="790">
                  <c:v>27.396436693192044</c:v>
                </c:pt>
                <c:pt idx="791">
                  <c:v>26.747974779720849</c:v>
                </c:pt>
                <c:pt idx="792">
                  <c:v>26.032013636676215</c:v>
                </c:pt>
                <c:pt idx="793">
                  <c:v>25.250360011146665</c:v>
                </c:pt>
                <c:pt idx="794">
                  <c:v>24.404986426957155</c:v>
                </c:pt>
                <c:pt idx="795">
                  <c:v>23.498026206951813</c:v>
                </c:pt>
                <c:pt idx="796">
                  <c:v>22.531768089496978</c:v>
                </c:pt>
                <c:pt idx="797">
                  <c:v>21.508650452789205</c:v>
                </c:pt>
                <c:pt idx="798">
                  <c:v>20.431255161541834</c:v>
                </c:pt>
                <c:pt idx="799">
                  <c:v>19.302301051580908</c:v>
                </c:pt>
                <c:pt idx="800">
                  <c:v>18.124637068789959</c:v>
                </c:pt>
                <c:pt idx="801">
                  <c:v>16.901235079719577</c:v>
                </c:pt>
                <c:pt idx="802">
                  <c:v>15.635182372001687</c:v>
                </c:pt>
                <c:pt idx="803">
                  <c:v>14.329673863497323</c:v>
                </c:pt>
                <c:pt idx="804">
                  <c:v>12.988004039835626</c:v>
                </c:pt>
                <c:pt idx="805">
                  <c:v>11.613558640692039</c:v>
                </c:pt>
                <c:pt idx="806">
                  <c:v>10.209806115782541</c:v>
                </c:pt>
                <c:pt idx="807">
                  <c:v>8.7802888721386232</c:v>
                </c:pt>
                <c:pt idx="808">
                  <c:v>7.3286143347490293</c:v>
                </c:pt>
                <c:pt idx="809">
                  <c:v>5.8584458431251338</c:v>
                </c:pt>
                <c:pt idx="810">
                  <c:v>4.3734934067665359</c:v>
                </c:pt>
                <c:pt idx="811">
                  <c:v>2.8775043428524669</c:v>
                </c:pt>
                <c:pt idx="812">
                  <c:v>1.3742538197875394</c:v>
                </c:pt>
                <c:pt idx="813">
                  <c:v>-0.13246466953793373</c:v>
                </c:pt>
                <c:pt idx="814">
                  <c:v>-1.6388488807280543</c:v>
                </c:pt>
                <c:pt idx="815">
                  <c:v>-3.1410974129460985</c:v>
                </c:pt>
                <c:pt idx="816">
                  <c:v>-4.6354193018524512</c:v>
                </c:pt>
                <c:pt idx="817">
                  <c:v>-6.1180435862036315</c:v>
                </c:pt>
                <c:pt idx="818">
                  <c:v>-7.5852288239742478</c:v>
                </c:pt>
                <c:pt idx="819">
                  <c:v>-9.0332725339851514</c:v>
                </c:pt>
                <c:pt idx="820">
                  <c:v>-10.458520539214957</c:v>
                </c:pt>
                <c:pt idx="821">
                  <c:v>-11.857376188212609</c:v>
                </c:pt>
                <c:pt idx="822">
                  <c:v>-13.226309431343914</c:v>
                </c:pt>
                <c:pt idx="823">
                  <c:v>-14.561865728965401</c:v>
                </c:pt>
                <c:pt idx="824">
                  <c:v>-15.860674769048639</c:v>
                </c:pt>
                <c:pt idx="825">
                  <c:v>-17.119458972252168</c:v>
                </c:pt>
                <c:pt idx="826">
                  <c:v>-18.335041762980087</c:v>
                </c:pt>
                <c:pt idx="827">
                  <c:v>-19.504355585556588</c:v>
                </c:pt>
                <c:pt idx="828">
                  <c:v>-20.624449645283992</c:v>
                </c:pt>
                <c:pt idx="829">
                  <c:v>-21.692497354852424</c:v>
                </c:pt>
                <c:pt idx="830">
                  <c:v>-22.705803467307842</c:v>
                </c:pt>
                <c:pt idx="831">
                  <c:v>-23.661810877580727</c:v>
                </c:pt>
                <c:pt idx="832">
                  <c:v>-24.558107075408607</c:v>
                </c:pt>
                <c:pt idx="833">
                  <c:v>-25.39243023336984</c:v>
                </c:pt>
                <c:pt idx="834">
                  <c:v>-26.1626749146664</c:v>
                </c:pt>
                <c:pt idx="835">
                  <c:v>-26.866897386249388</c:v>
                </c:pt>
                <c:pt idx="836">
                  <c:v>-27.503320523881566</c:v>
                </c:pt>
                <c:pt idx="837">
                  <c:v>-28.070338296757551</c:v>
                </c:pt>
                <c:pt idx="838">
                  <c:v>-28.566519820366054</c:v>
                </c:pt>
                <c:pt idx="839">
                  <c:v>-28.990612967364793</c:v>
                </c:pt>
                <c:pt idx="840">
                  <c:v>-29.341547527357495</c:v>
                </c:pt>
                <c:pt idx="841">
                  <c:v>-29.618437907598242</c:v>
                </c:pt>
                <c:pt idx="842">
                  <c:v>-29.82058536780875</c:v>
                </c:pt>
                <c:pt idx="843">
                  <c:v>-29.947479783467944</c:v>
                </c:pt>
                <c:pt idx="844">
                  <c:v>-29.998800933124841</c:v>
                </c:pt>
                <c:pt idx="845">
                  <c:v>-29.97441930648602</c:v>
                </c:pt>
                <c:pt idx="846">
                  <c:v>-29.874396431238246</c:v>
                </c:pt>
                <c:pt idx="847">
                  <c:v>-29.698984717781691</c:v>
                </c:pt>
                <c:pt idx="848">
                  <c:v>-29.448626822265677</c:v>
                </c:pt>
                <c:pt idx="849">
                  <c:v>-29.123954529533854</c:v>
                </c:pt>
                <c:pt idx="850">
                  <c:v>-28.725787158798326</c:v>
                </c:pt>
                <c:pt idx="851">
                  <c:v>-28.25512949606588</c:v>
                </c:pt>
                <c:pt idx="852">
                  <c:v>-27.713169258533341</c:v>
                </c:pt>
                <c:pt idx="853">
                  <c:v>-27.101274097351652</c:v>
                </c:pt>
                <c:pt idx="854">
                  <c:v>-26.420988146321477</c:v>
                </c:pt>
                <c:pt idx="855">
                  <c:v>-25.674028125230674</c:v>
                </c:pt>
                <c:pt idx="856">
                  <c:v>-24.862279007665411</c:v>
                </c:pt>
                <c:pt idx="857">
                  <c:v>-23.987789264229303</c:v>
                </c:pt>
                <c:pt idx="858">
                  <c:v>-23.052765693172852</c:v>
                </c:pt>
                <c:pt idx="859">
                  <c:v>-22.059567851479564</c:v>
                </c:pt>
                <c:pt idx="860">
                  <c:v>-21.010702100460044</c:v>
                </c:pt>
                <c:pt idx="861">
                  <c:v>-19.908815280882571</c:v>
                </c:pt>
                <c:pt idx="862">
                  <c:v>-18.756688033600103</c:v>
                </c:pt>
                <c:pt idx="863">
                  <c:v>-17.557227782527868</c:v>
                </c:pt>
                <c:pt idx="864">
                  <c:v>-16.31346139768193</c:v>
                </c:pt>
                <c:pt idx="865">
                  <c:v>-15.028527556791454</c:v>
                </c:pt>
                <c:pt idx="866">
                  <c:v>-13.705668824762277</c:v>
                </c:pt>
                <c:pt idx="867">
                  <c:v>-12.348223470976544</c:v>
                </c:pt>
                <c:pt idx="868">
                  <c:v>-10.959617045081204</c:v>
                </c:pt>
                <c:pt idx="869">
                  <c:v>-9.5433537325224833</c:v>
                </c:pt>
                <c:pt idx="870">
                  <c:v>-8.1030075116390403</c:v>
                </c:pt>
                <c:pt idx="871">
                  <c:v>-6.6422131346328364</c:v>
                </c:pt>
                <c:pt idx="872">
                  <c:v>-5.1646569551743662</c:v>
                </c:pt>
                <c:pt idx="873">
                  <c:v>-3.674067625791436</c:v>
                </c:pt>
                <c:pt idx="874">
                  <c:v>-2.1742066885135545</c:v>
                </c:pt>
                <c:pt idx="875">
                  <c:v>-0.66885908252087589</c:v>
                </c:pt>
                <c:pt idx="876">
                  <c:v>0.83817640725144804</c:v>
                </c:pt>
                <c:pt idx="877">
                  <c:v>2.3430967364477757</c:v>
                </c:pt>
                <c:pt idx="878">
                  <c:v>3.8421041983773767</c:v>
                </c:pt>
                <c:pt idx="879">
                  <c:v>5.3314160076281683</c:v>
                </c:pt>
                <c:pt idx="880">
                  <c:v>6.8072738460262254</c:v>
                </c:pt>
                <c:pt idx="881">
                  <c:v>8.2659533468534523</c:v>
                </c:pt>
                <c:pt idx="882">
                  <c:v>9.7037734933857269</c:v>
                </c:pt>
                <c:pt idx="883">
                  <c:v>11.117105908037457</c:v>
                </c:pt>
                <c:pt idx="884">
                  <c:v>12.502384008668633</c:v>
                </c:pt>
                <c:pt idx="885">
                  <c:v>13.856112008951422</c:v>
                </c:pt>
                <c:pt idx="886">
                  <c:v>15.174873740079821</c:v>
                </c:pt>
                <c:pt idx="887">
                  <c:v>16.455341271562453</c:v>
                </c:pt>
                <c:pt idx="888">
                  <c:v>17.694283309345256</c:v>
                </c:pt>
                <c:pt idx="889">
                  <c:v>18.888573350067691</c:v>
                </c:pt>
                <c:pt idx="890">
                  <c:v>20.035197570877916</c:v>
                </c:pt>
                <c:pt idx="891">
                  <c:v>21.13126243489468</c:v>
                </c:pt>
                <c:pt idx="892">
                  <c:v>22.174001993126026</c:v>
                </c:pt>
                <c:pt idx="893">
                  <c:v>23.160784864414829</c:v>
                </c:pt>
                <c:pt idx="894">
                  <c:v>24.089120875799832</c:v>
                </c:pt>
                <c:pt idx="895">
                  <c:v>24.956667346533177</c:v>
                </c:pt>
                <c:pt idx="896">
                  <c:v>25.761234999898683</c:v>
                </c:pt>
                <c:pt idx="897">
                  <c:v>26.500793487909775</c:v>
                </c:pt>
                <c:pt idx="898">
                  <c:v>27.173476514946607</c:v>
                </c:pt>
                <c:pt idx="899">
                  <c:v>27.777586547403637</c:v>
                </c:pt>
                <c:pt idx="900">
                  <c:v>28.311599097460583</c:v>
                </c:pt>
                <c:pt idx="901">
                  <c:v>28.77416657016844</c:v>
                </c:pt>
                <c:pt idx="902">
                  <c:v>29.164121664141042</c:v>
                </c:pt>
                <c:pt idx="903">
                  <c:v>29.48048031727178</c:v>
                </c:pt>
                <c:pt idx="904">
                  <c:v>29.722444190040363</c:v>
                </c:pt>
                <c:pt idx="905">
                  <c:v>29.889402680143888</c:v>
                </c:pt>
                <c:pt idx="906">
                  <c:v>29.980934463368303</c:v>
                </c:pt>
                <c:pt idx="907">
                  <c:v>29.99680855681116</c:v>
                </c:pt>
                <c:pt idx="908">
                  <c:v>29.93698490177319</c:v>
                </c:pt>
                <c:pt idx="909">
                  <c:v>29.801614464847521</c:v>
                </c:pt>
                <c:pt idx="910">
                  <c:v>29.591038856951425</c:v>
                </c:pt>
                <c:pt idx="911">
                  <c:v>29.305789471262017</c:v>
                </c:pt>
                <c:pt idx="912">
                  <c:v>28.94658614223135</c:v>
                </c:pt>
                <c:pt idx="913">
                  <c:v>28.514335329065112</c:v>
                </c:pt>
                <c:pt idx="914">
                  <c:v>28.010127828248272</c:v>
                </c:pt>
                <c:pt idx="915">
                  <c:v>27.435236020891111</c:v>
                </c:pt>
                <c:pt idx="916">
                  <c:v>26.791110661841753</c:v>
                </c:pt>
                <c:pt idx="917">
                  <c:v>26.079377218667013</c:v>
                </c:pt>
                <c:pt idx="918">
                  <c:v>25.301831769741856</c:v>
                </c:pt>
                <c:pt idx="919">
                  <c:v>24.460436471797387</c:v>
                </c:pt>
                <c:pt idx="920">
                  <c:v>23.557314608366365</c:v>
                </c:pt>
                <c:pt idx="921">
                  <c:v>22.594745231619701</c:v>
                </c:pt>
                <c:pt idx="922">
                  <c:v>21.575157411117722</c:v>
                </c:pt>
                <c:pt idx="923">
                  <c:v>20.501124103988602</c:v>
                </c:pt>
                <c:pt idx="924">
                  <c:v>19.375355662001429</c:v>
                </c:pt>
                <c:pt idx="925">
                  <c:v>18.200692991921603</c:v>
                </c:pt>
                <c:pt idx="926">
                  <c:v>16.980100386406303</c:v>
                </c:pt>
                <c:pt idx="927">
                  <c:v>15.716658043533457</c:v>
                </c:pt>
                <c:pt idx="928">
                  <c:v>14.413554293838439</c:v>
                </c:pt>
                <c:pt idx="929">
                  <c:v>13.074077554477432</c:v>
                </c:pt>
                <c:pt idx="930">
                  <c:v>11.70160803081842</c:v>
                </c:pt>
                <c:pt idx="931">
                  <c:v>10.299609186403345</c:v>
                </c:pt>
                <c:pt idx="932">
                  <c:v>8.8716190028040884</c:v>
                </c:pt>
                <c:pt idx="933">
                  <c:v>7.4212410514319282</c:v>
                </c:pt>
                <c:pt idx="934">
                  <c:v>5.9521353998293671</c:v>
                </c:pt>
                <c:pt idx="935">
                  <c:v>4.4680093753905838</c:v>
                </c:pt>
                <c:pt idx="936">
                  <c:v>2.9726082098224484</c:v>
                </c:pt>
                <c:pt idx="937">
                  <c:v>1.46970558795174</c:v>
                </c:pt>
                <c:pt idx="938">
                  <c:v>-3.6905875268559103E-2</c:v>
                </c:pt>
                <c:pt idx="939">
                  <c:v>-1.5434242055257881</c:v>
                </c:pt>
                <c:pt idx="940">
                  <c:v>-3.0460476635308087</c:v>
                </c:pt>
                <c:pt idx="941">
                  <c:v>-4.5409843388081184</c:v>
                </c:pt>
                <c:pt idx="942">
                  <c:v>-6.0244617186846066</c:v>
                </c:pt>
                <c:pt idx="943">
                  <c:v>-7.4927362083253009</c:v>
                </c:pt>
                <c:pt idx="944">
                  <c:v>-8.9421025777954561</c:v>
                </c:pt>
                <c:pt idx="945">
                  <c:v>-10.368903312306552</c:v>
                </c:pt>
                <c:pt idx="946">
                  <c:v>-11.769537842053886</c:v>
                </c:pt>
                <c:pt idx="947">
                  <c:v>-13.14047162834993</c:v>
                </c:pt>
                <c:pt idx="948">
                  <c:v>-14.478245083127616</c:v>
                </c:pt>
                <c:pt idx="949">
                  <c:v>-15.779482299302577</c:v>
                </c:pt>
                <c:pt idx="950">
                  <c:v>-17.040899569966072</c:v>
                </c:pt>
                <c:pt idx="951">
                  <c:v>-18.259313674906583</c:v>
                </c:pt>
                <c:pt idx="952">
                  <c:v>-19.431649913550654</c:v>
                </c:pt>
                <c:pt idx="953">
                  <c:v>-20.554949864053022</c:v>
                </c:pt>
                <c:pt idx="954">
                  <c:v>-21.626378848952569</c:v>
                </c:pt>
                <c:pt idx="955">
                  <c:v>-22.643233088556983</c:v>
                </c:pt>
                <c:pt idx="956">
                  <c:v>-23.602946524002569</c:v>
                </c:pt>
                <c:pt idx="957">
                  <c:v>-24.503097292773258</c:v>
                </c:pt>
                <c:pt idx="958">
                  <c:v>-25.341413840334948</c:v>
                </c:pt>
                <c:pt idx="959">
                  <c:v>-26.115780652463794</c:v>
                </c:pt>
                <c:pt idx="960">
                  <c:v>-26.82424359380364</c:v>
                </c:pt>
                <c:pt idx="961">
                  <c:v>-27.465014839178355</c:v>
                </c:pt>
                <c:pt idx="962">
                  <c:v>-28.03647738521666</c:v>
                </c:pt>
                <c:pt idx="963">
                  <c:v>-28.53718913090308</c:v>
                </c:pt>
                <c:pt idx="964">
                  <c:v>-28.965886516758871</c:v>
                </c:pt>
                <c:pt idx="965">
                  <c:v>-29.321487713467842</c:v>
                </c:pt>
                <c:pt idx="966">
                  <c:v>-29.603095351901686</c:v>
                </c:pt>
                <c:pt idx="967">
                  <c:v>-29.809998787654791</c:v>
                </c:pt>
                <c:pt idx="968">
                  <c:v>-29.941675894374669</c:v>
                </c:pt>
                <c:pt idx="969">
                  <c:v>-29.997794381361587</c:v>
                </c:pt>
                <c:pt idx="970">
                  <c:v>-29.97821263211306</c:v>
                </c:pt>
                <c:pt idx="971">
                  <c:v>-29.882980061696934</c:v>
                </c:pt>
                <c:pt idx="972">
                  <c:v>-29.712336992051082</c:v>
                </c:pt>
                <c:pt idx="973">
                  <c:v>-29.466714045524554</c:v>
                </c:pt>
                <c:pt idx="974">
                  <c:v>-29.146731058190724</c:v>
                </c:pt>
                <c:pt idx="975">
                  <c:v>-28.753195515674154</c:v>
                </c:pt>
                <c:pt idx="976">
                  <c:v>-28.287100515439096</c:v>
                </c:pt>
                <c:pt idx="977">
                  <c:v>-27.749622260681743</c:v>
                </c:pt>
                <c:pt idx="978">
                  <c:v>-27.142117092149597</c:v>
                </c:pt>
                <c:pt idx="979">
                  <c:v>-26.46611806537959</c:v>
                </c:pt>
                <c:pt idx="980">
                  <c:v>-25.723331081991276</c:v>
                </c:pt>
                <c:pt idx="981">
                  <c:v>-24.915630584798901</c:v>
                </c:pt>
                <c:pt idx="982">
                  <c:v>-24.045054827604211</c:v>
                </c:pt>
                <c:pt idx="983">
                  <c:v>-23.113800731608901</c:v>
                </c:pt>
                <c:pt idx="984">
                  <c:v>-22.124218341424974</c:v>
                </c:pt>
                <c:pt idx="985">
                  <c:v>-21.078804894674885</c:v>
                </c:pt>
                <c:pt idx="986">
                  <c:v>-19.980198520144778</c:v>
                </c:pt>
                <c:pt idx="987">
                  <c:v>-18.831171580396369</c:v>
                </c:pt>
                <c:pt idx="988">
                  <c:v>-17.634623675636384</c:v>
                </c:pt>
                <c:pt idx="989">
                  <c:v>-16.393574326496935</c:v>
                </c:pt>
                <c:pt idx="990">
                  <c:v>-15.111155354195128</c:v>
                </c:pt>
                <c:pt idx="991">
                  <c:v>-13.790602977298105</c:v>
                </c:pt>
                <c:pt idx="992">
                  <c:v>-12.435249645039724</c:v>
                </c:pt>
                <c:pt idx="993">
                  <c:v>-11.048515627794684</c:v>
                </c:pt>
                <c:pt idx="994">
                  <c:v>-9.6339003859353269</c:v>
                </c:pt>
                <c:pt idx="995">
                  <c:v>-8.1949737388504165</c:v>
                </c:pt>
                <c:pt idx="996">
                  <c:v>-6.7353668564092848</c:v>
                </c:pt>
                <c:pt idx="997">
                  <c:v>-5.2587630956083471</c:v>
                </c:pt>
                <c:pt idx="998">
                  <c:v>-3.7688887055208311</c:v>
                </c:pt>
                <c:pt idx="999">
                  <c:v>-2.2695034240084455</c:v>
                </c:pt>
                <c:pt idx="1000">
                  <c:v>-0.764390989921093</c:v>
                </c:pt>
                <c:pt idx="1001">
                  <c:v>0.74265040526845372</c:v>
                </c:pt>
                <c:pt idx="1002">
                  <c:v>2.2478177023027137</c:v>
                </c:pt>
                <c:pt idx="1003">
                  <c:v>3.7473125712603741</c:v>
                </c:pt>
                <c:pt idx="1004">
                  <c:v>5.2373509967446887</c:v>
                </c:pt>
                <c:pt idx="1005">
                  <c:v>6.7141728269468661</c:v>
                </c:pt>
                <c:pt idx="1006">
                  <c:v>8.1740512624890851</c:v>
                </c:pt>
                <c:pt idx="1007">
                  <c:v>9.6133022611036267</c:v>
                </c:pt>
                <c:pt idx="1008">
                  <c:v>11.028293834411214</c:v>
                </c:pt>
                <c:pt idx="1009">
                  <c:v>12.415455213341188</c:v>
                </c:pt>
                <c:pt idx="1010">
                  <c:v>13.771285859061981</c:v>
                </c:pt>
                <c:pt idx="1011">
                  <c:v>15.092364296685627</c:v>
                </c:pt>
                <c:pt idx="1012">
                  <c:v>16.375356749450503</c:v>
                </c:pt>
                <c:pt idx="1013">
                  <c:v>17.617025551595635</c:v>
                </c:pt>
                <c:pt idx="1014">
                  <c:v>18.814237318697877</c:v>
                </c:pt>
                <c:pt idx="1015">
                  <c:v>19.96397085485059</c:v>
                </c:pt>
                <c:pt idx="1016">
                  <c:v>21.063324776732603</c:v>
                </c:pt>
                <c:pt idx="1017">
                  <c:v>22.109524835325992</c:v>
                </c:pt>
                <c:pt idx="1018">
                  <c:v>23.099930916808614</c:v>
                </c:pt>
                <c:pt idx="1019">
                  <c:v>24.032043704951267</c:v>
                </c:pt>
                <c:pt idx="1020">
                  <c:v>24.903510988209351</c:v>
                </c:pt>
                <c:pt idx="1021">
                  <c:v>25.712133595591048</c:v>
                </c:pt>
                <c:pt idx="1022">
                  <c:v>26.455870946324932</c:v>
                </c:pt>
                <c:pt idx="1023">
                  <c:v>27.132846199319637</c:v>
                </c:pt>
                <c:pt idx="1024">
                  <c:v>27.74135098942233</c:v>
                </c:pt>
                <c:pt idx="1025">
                  <c:v>28.279849738524426</c:v>
                </c:pt>
                <c:pt idx="1026">
                  <c:v>28.746983530633582</c:v>
                </c:pt>
                <c:pt idx="1027">
                  <c:v>29.141573541134733</c:v>
                </c:pt>
                <c:pt idx="1028">
                  <c:v>29.462624011585277</c:v>
                </c:pt>
                <c:pt idx="1029">
                  <c:v>29.709324762538497</c:v>
                </c:pt>
                <c:pt idx="1030">
                  <c:v>29.881053238052825</c:v>
                </c:pt>
                <c:pt idx="1031">
                  <c:v>29.977376076728383</c:v>
                </c:pt>
                <c:pt idx="1032">
                  <c:v>29.998050205306217</c:v>
                </c:pt>
                <c:pt idx="1033">
                  <c:v>29.943023452070062</c:v>
                </c:pt>
                <c:pt idx="1034">
                  <c:v>29.812434678503042</c:v>
                </c:pt>
                <c:pt idx="1035">
                  <c:v>29.606613428867121</c:v>
                </c:pt>
                <c:pt idx="1036">
                  <c:v>29.326079098589211</c:v>
                </c:pt>
                <c:pt idx="1037">
                  <c:v>28.971539623553017</c:v>
                </c:pt>
                <c:pt idx="1038">
                  <c:v>28.543889693603781</c:v>
                </c:pt>
                <c:pt idx="1039">
                  <c:v>28.044208494774832</c:v>
                </c:pt>
                <c:pt idx="1040">
                  <c:v>27.47375698593239</c:v>
                </c:pt>
                <c:pt idx="1041">
                  <c:v>26.833974716712273</c:v>
                </c:pt>
                <c:pt idx="1042">
                  <c:v>26.126476194778252</c:v>
                </c:pt>
                <c:pt idx="1043">
                  <c:v>25.353046811568209</c:v>
                </c:pt>
                <c:pt idx="1044">
                  <c:v>24.515638336811492</c:v>
                </c:pt>
                <c:pt idx="1045">
                  <c:v>23.616363993185555</c:v>
                </c:pt>
                <c:pt idx="1046">
                  <c:v>22.657493123542586</c:v>
                </c:pt>
                <c:pt idx="1047">
                  <c:v>21.641445464161354</c:v>
                </c:pt>
                <c:pt idx="1048">
                  <c:v>20.570785038478352</c:v>
                </c:pt>
                <c:pt idx="1049">
                  <c:v>19.448213686706595</c:v>
                </c:pt>
                <c:pt idx="1050">
                  <c:v>18.27656424766867</c:v>
                </c:pt>
                <c:pt idx="1051">
                  <c:v>17.05879341005285</c:v>
                </c:pt>
                <c:pt idx="1052">
                  <c:v>15.797974251129776</c:v>
                </c:pt>
                <c:pt idx="1053">
                  <c:v>14.497288481760517</c:v>
                </c:pt>
                <c:pt idx="1054">
                  <c:v>13.160018417263069</c:v>
                </c:pt>
                <c:pt idx="1055">
                  <c:v>11.789538694402589</c:v>
                </c:pt>
                <c:pt idx="1056">
                  <c:v>10.389307755404916</c:v>
                </c:pt>
                <c:pt idx="1057">
                  <c:v>8.9628591204859216</c:v>
                </c:pt>
                <c:pt idx="1058">
                  <c:v>7.5137924709175827</c:v>
                </c:pt>
                <c:pt idx="1059">
                  <c:v>6.0457645651366141</c:v>
                </c:pt>
                <c:pt idx="1060">
                  <c:v>4.5624800108174197</c:v>
                </c:pt>
                <c:pt idx="1061">
                  <c:v>3.0676819161943114</c:v>
                </c:pt>
                <c:pt idx="1062">
                  <c:v>1.5651424442286288</c:v>
                </c:pt>
                <c:pt idx="1063">
                  <c:v>5.8653293454220011E-2</c:v>
                </c:pt>
                <c:pt idx="1064">
                  <c:v>-1.4479838704743442</c:v>
                </c:pt>
                <c:pt idx="1065">
                  <c:v>-2.9509670083879787</c:v>
                </c:pt>
                <c:pt idx="1066">
                  <c:v>-4.4465033021499512</c:v>
                </c:pt>
                <c:pt idx="1067">
                  <c:v>-5.9308187259332339</c:v>
                </c:pt>
                <c:pt idx="1068">
                  <c:v>-7.4001675700768601</c:v>
                </c:pt>
                <c:pt idx="1069">
                  <c:v>-8.8508418934835671</c:v>
                </c:pt>
                <c:pt idx="1070">
                  <c:v>-10.27918088070871</c:v>
                </c:pt>
                <c:pt idx="1071">
                  <c:v>-11.681580080125123</c:v>
                </c:pt>
                <c:pt idx="1072">
                  <c:v>-13.054500499854385</c:v>
                </c:pt>
                <c:pt idx="1073">
                  <c:v>-14.394477538506649</c:v>
                </c:pt>
                <c:pt idx="1074">
                  <c:v>-15.698129728195283</c:v>
                </c:pt>
                <c:pt idx="1075">
                  <c:v>-16.962167267760744</c:v>
                </c:pt>
                <c:pt idx="1076">
                  <c:v>-18.183400324672906</c:v>
                </c:pt>
                <c:pt idx="1077">
                  <c:v>-19.35874708465813</c:v>
                </c:pt>
                <c:pt idx="1078">
                  <c:v>-20.48524152873955</c:v>
                </c:pt>
                <c:pt idx="1079">
                  <c:v>-21.560040918066246</c:v>
                </c:pt>
                <c:pt idx="1080">
                  <c:v>-22.580432967640082</c:v>
                </c:pt>
                <c:pt idx="1081">
                  <c:v>-23.543842690839725</c:v>
                </c:pt>
                <c:pt idx="1082">
                  <c:v>-24.447838897467697</c:v>
                </c:pt>
                <c:pt idx="1083">
                  <c:v>-25.290140328924668</c:v>
                </c:pt>
                <c:pt idx="1084">
                  <c:v>-26.068621415026076</c:v>
                </c:pt>
                <c:pt idx="1085">
                  <c:v>-26.781317637935039</c:v>
                </c:pt>
                <c:pt idx="1086">
                  <c:v>-27.426430489676306</c:v>
                </c:pt>
                <c:pt idx="1087">
                  <c:v>-28.002332010718774</c:v>
                </c:pt>
                <c:pt idx="1088">
                  <c:v>-28.507568898175066</c:v>
                </c:pt>
                <c:pt idx="1089">
                  <c:v>-28.940866173249958</c:v>
                </c:pt>
                <c:pt idx="1090">
                  <c:v>-29.301130398683899</c:v>
                </c:pt>
                <c:pt idx="1091">
                  <c:v>-29.587452438070866</c:v>
                </c:pt>
                <c:pt idx="1092">
                  <c:v>-29.799109750088498</c:v>
                </c:pt>
                <c:pt idx="1093">
                  <c:v>-29.935568211850331</c:v>
                </c:pt>
                <c:pt idx="1094">
                  <c:v>-29.996483466779363</c:v>
                </c:pt>
                <c:pt idx="1095">
                  <c:v>-29.981701793600958</c:v>
                </c:pt>
                <c:pt idx="1096">
                  <c:v>-29.891260494262639</c:v>
                </c:pt>
                <c:pt idx="1097">
                  <c:v>-29.725387799801599</c:v>
                </c:pt>
                <c:pt idx="1098">
                  <c:v>-29.484502294397604</c:v>
                </c:pt>
                <c:pt idx="1099">
                  <c:v>-29.169211859064553</c:v>
                </c:pt>
                <c:pt idx="1100">
                  <c:v>-28.780312137646678</c:v>
                </c:pt>
                <c:pt idx="1101">
                  <c:v>-28.318784528989763</c:v>
                </c:pt>
                <c:pt idx="1102">
                  <c:v>-27.785793710355019</c:v>
                </c:pt>
                <c:pt idx="1103">
                  <c:v>-27.182684698325108</c:v>
                </c:pt>
                <c:pt idx="1104">
                  <c:v>-26.510979454618408</c:v>
                </c:pt>
                <c:pt idx="1105">
                  <c:v>-25.772373045378217</c:v>
                </c:pt>
                <c:pt idx="1106">
                  <c:v>-24.968729363627798</c:v>
                </c:pt>
                <c:pt idx="1107">
                  <c:v>-24.102076425686988</c:v>
                </c:pt>
                <c:pt idx="1108">
                  <c:v>-23.174601253418093</c:v>
                </c:pt>
                <c:pt idx="1109">
                  <c:v>-22.18864435521818</c:v>
                </c:pt>
                <c:pt idx="1110">
                  <c:v>-21.146693819683321</c:v>
                </c:pt>
                <c:pt idx="1111">
                  <c:v>-20.051379036851039</c:v>
                </c:pt>
                <c:pt idx="1112">
                  <c:v>-18.905464062863409</c:v>
                </c:pt>
                <c:pt idx="1113">
                  <c:v>-17.711840644797849</c:v>
                </c:pt>
                <c:pt idx="1114">
                  <c:v>-16.473520923266612</c:v>
                </c:pt>
                <c:pt idx="1115">
                  <c:v>-15.193629831198356</c:v>
                </c:pt>
                <c:pt idx="1116">
                  <c:v>-13.875397207987067</c:v>
                </c:pt>
                <c:pt idx="1117">
                  <c:v>-12.522149648905579</c:v>
                </c:pt>
                <c:pt idx="1118">
                  <c:v>-11.137302110354236</c:v>
                </c:pt>
                <c:pt idx="1119">
                  <c:v>-9.7243492921259627</c:v>
                </c:pt>
                <c:pt idx="1120">
                  <c:v>-8.2868568184384443</c:v>
                </c:pt>
                <c:pt idx="1121">
                  <c:v>-6.8284522399866932</c:v>
                </c:pt>
                <c:pt idx="1122">
                  <c:v>-5.3528158797206595</c:v>
                </c:pt>
                <c:pt idx="1123">
                  <c:v>-3.8636715454526636</c:v>
                </c:pt>
                <c:pt idx="1124">
                  <c:v>-2.3647771327284013</c:v>
                </c:pt>
                <c:pt idx="1125">
                  <c:v>-0.85991514167789418</c:v>
                </c:pt>
                <c:pt idx="1126">
                  <c:v>0.64711686822599512</c:v>
                </c:pt>
                <c:pt idx="1127">
                  <c:v>2.1525158614095927</c:v>
                </c:pt>
                <c:pt idx="1128">
                  <c:v>3.6524829232607945</c:v>
                </c:pt>
                <c:pt idx="1129">
                  <c:v>5.1432328467908244</c:v>
                </c:pt>
                <c:pt idx="1130">
                  <c:v>6.6210036847065528</c:v>
                </c:pt>
                <c:pt idx="1131">
                  <c:v>8.0820662427844425</c:v>
                </c:pt>
                <c:pt idx="1132">
                  <c:v>9.5227334905912659</c:v>
                </c:pt>
                <c:pt idx="1133">
                  <c:v>10.939369865805247</c:v>
                </c:pt>
                <c:pt idx="1134">
                  <c:v>12.32840044865395</c:v>
                </c:pt>
                <c:pt idx="1135">
                  <c:v>13.686319983320317</c:v>
                </c:pt>
                <c:pt idx="1136">
                  <c:v>15.00970172354868</c:v>
                </c:pt>
                <c:pt idx="1137">
                  <c:v>16.295206080131734</c:v>
                </c:pt>
                <c:pt idx="1138">
                  <c:v>17.53958904845258</c:v>
                </c:pt>
                <c:pt idx="1139">
                  <c:v>18.73971039481663</c:v>
                </c:pt>
                <c:pt idx="1140">
                  <c:v>19.892541580916344</c:v>
                </c:pt>
                <c:pt idx="1141">
                  <c:v>20.995173406427924</c:v>
                </c:pt>
                <c:pt idx="1142">
                  <c:v>22.044823350456468</c:v>
                </c:pt>
                <c:pt idx="1143">
                  <c:v>23.038842593301208</c:v>
                </c:pt>
                <c:pt idx="1144">
                  <c:v>23.974722700823808</c:v>
                </c:pt>
                <c:pt idx="1145">
                  <c:v>24.850101954548336</c:v>
                </c:pt>
                <c:pt idx="1146">
                  <c:v>25.662771311521279</c:v>
                </c:pt>
                <c:pt idx="1147">
                  <c:v>26.410679978890034</c:v>
                </c:pt>
                <c:pt idx="1148">
                  <c:v>27.091940589134214</c:v>
                </c:pt>
                <c:pt idx="1149">
                  <c:v>27.704833962887651</c:v>
                </c:pt>
                <c:pt idx="1150">
                  <c:v>28.247813447333282</c:v>
                </c:pt>
                <c:pt idx="1151">
                  <c:v>28.719508819223424</c:v>
                </c:pt>
                <c:pt idx="1152">
                  <c:v>29.11872974267439</c:v>
                </c:pt>
                <c:pt idx="1153">
                  <c:v>29.444468773011099</c:v>
                </c:pt>
                <c:pt idx="1154">
                  <c:v>29.695903899080427</c:v>
                </c:pt>
                <c:pt idx="1155">
                  <c:v>29.872400617618638</c:v>
                </c:pt>
                <c:pt idx="1156">
                  <c:v>29.973513534437153</c:v>
                </c:pt>
                <c:pt idx="1157">
                  <c:v>29.998987488386675</c:v>
                </c:pt>
                <c:pt idx="1158">
                  <c:v>29.948758195263292</c:v>
                </c:pt>
                <c:pt idx="1159">
                  <c:v>29.822952410031277</c:v>
                </c:pt>
                <c:pt idx="1160">
                  <c:v>29.621887606953567</c:v>
                </c:pt>
                <c:pt idx="1161">
                  <c:v>29.346071178437075</c:v>
                </c:pt>
                <c:pt idx="1162">
                  <c:v>28.996199154614228</c:v>
                </c:pt>
                <c:pt idx="1163">
                  <c:v>28.573154446892406</c:v>
                </c:pt>
                <c:pt idx="1164">
                  <c:v>28.0780046199033</c:v>
                </c:pt>
                <c:pt idx="1165">
                  <c:v>27.511999197475319</c:v>
                </c:pt>
                <c:pt idx="1166">
                  <c:v>26.876566509426379</c:v>
                </c:pt>
                <c:pt idx="1167">
                  <c:v>26.173310087135558</c:v>
                </c:pt>
                <c:pt idx="1168">
                  <c:v>25.404004616989152</c:v>
                </c:pt>
                <c:pt idx="1169">
                  <c:v>24.570591461911523</c:v>
                </c:pt>
                <c:pt idx="1170">
                  <c:v>23.675173762284224</c:v>
                </c:pt>
                <c:pt idx="1171">
                  <c:v>22.720011128614782</c:v>
                </c:pt>
                <c:pt idx="1172">
                  <c:v>21.707513939349742</c:v>
                </c:pt>
                <c:pt idx="1173">
                  <c:v>20.640237258219333</c:v>
                </c:pt>
                <c:pt idx="1174">
                  <c:v>19.52087438646625</c:v>
                </c:pt>
                <c:pt idx="1175">
                  <c:v>18.352250066228432</c:v>
                </c:pt>
                <c:pt idx="1176">
                  <c:v>17.137313352225817</c:v>
                </c:pt>
                <c:pt idx="1177">
                  <c:v>15.879130169742496</c:v>
                </c:pt>
                <c:pt idx="1178">
                  <c:v>14.580875577681978</c:v>
                </c:pt>
                <c:pt idx="1179">
                  <c:v>13.245825756221846</c:v>
                </c:pt>
                <c:pt idx="1180">
                  <c:v>11.877349739284412</c:v>
                </c:pt>
                <c:pt idx="1181">
                  <c:v>10.478900912690236</c:v>
                </c:pt>
                <c:pt idx="1182">
                  <c:v>9.0540082994462878</c:v>
                </c:pt>
                <c:pt idx="1183">
                  <c:v>7.6062676541628411</c:v>
                </c:pt>
                <c:pt idx="1184">
                  <c:v>6.1393323890693532</c:v>
                </c:pt>
                <c:pt idx="1185">
                  <c:v>4.6569043545316067</c:v>
                </c:pt>
                <c:pt idx="1186">
                  <c:v>3.1627244973339708</c:v>
                </c:pt>
                <c:pt idx="1187">
                  <c:v>1.6605634202989019</c:v>
                </c:pt>
                <c:pt idx="1188">
                  <c:v>0.15421186707073511</c:v>
                </c:pt>
                <c:pt idx="1189">
                  <c:v>-1.3525288439276844</c:v>
                </c:pt>
                <c:pt idx="1190">
                  <c:v>-2.8558564122228334</c:v>
                </c:pt>
                <c:pt idx="1191">
                  <c:v>-4.3519771504987039</c:v>
                </c:pt>
                <c:pt idx="1192">
                  <c:v>-5.8371155580675422</c:v>
                </c:pt>
                <c:pt idx="1193">
                  <c:v>-7.3075238484461611</c:v>
                </c:pt>
                <c:pt idx="1194">
                  <c:v>-8.7594914069966059</c:v>
                </c:pt>
                <c:pt idx="1195">
                  <c:v>-10.189354154760567</c:v>
                </c:pt>
                <c:pt idx="1196">
                  <c:v>-11.593503794861011</c:v>
                </c:pt>
                <c:pt idx="1197">
                  <c:v>-12.968396918135049</c:v>
                </c:pt>
                <c:pt idx="1198">
                  <c:v>-14.310563945022894</c:v>
                </c:pt>
                <c:pt idx="1199">
                  <c:v>-15.616617881143855</c:v>
                </c:pt>
                <c:pt idx="1200">
                  <c:v>-16.883262864467593</c:v>
                </c:pt>
                <c:pt idx="1201">
                  <c:v>-18.107302482509393</c:v>
                </c:pt>
                <c:pt idx="1202">
                  <c:v>-19.285647838563587</c:v>
                </c:pt>
                <c:pt idx="1203">
                  <c:v>-20.41532534661642</c:v>
                </c:pt>
                <c:pt idx="1204">
                  <c:v>-21.493484235269456</c:v>
                </c:pt>
                <c:pt idx="1205">
                  <c:v>-22.517403741738331</c:v>
                </c:pt>
                <c:pt idx="1206">
                  <c:v>-23.484499977769794</c:v>
                </c:pt>
                <c:pt idx="1207">
                  <c:v>-24.392332450153049</c:v>
                </c:pt>
                <c:pt idx="1208">
                  <c:v>-25.238610219369164</c:v>
                </c:pt>
                <c:pt idx="1209">
                  <c:v>-26.021197680838942</c:v>
                </c:pt>
                <c:pt idx="1210">
                  <c:v>-26.738119954177776</c:v>
                </c:pt>
                <c:pt idx="1211">
                  <c:v>-27.387567866858838</c:v>
                </c:pt>
                <c:pt idx="1212">
                  <c:v>-27.967902519708929</c:v>
                </c:pt>
                <c:pt idx="1213">
                  <c:v>-28.477659422713948</c:v>
                </c:pt>
                <c:pt idx="1214">
                  <c:v>-28.91555219069879</c:v>
                </c:pt>
                <c:pt idx="1215">
                  <c:v>-29.280475789554455</c:v>
                </c:pt>
                <c:pt idx="1216">
                  <c:v>-29.571509324821566</c:v>
                </c:pt>
                <c:pt idx="1217">
                  <c:v>-29.787918365591903</c:v>
                </c:pt>
                <c:pt idx="1218">
                  <c:v>-29.929156797864518</c:v>
                </c:pt>
                <c:pt idx="1219">
                  <c:v>-29.994868202678944</c:v>
                </c:pt>
                <c:pt idx="1220">
                  <c:v>-29.984886755548082</c:v>
                </c:pt>
                <c:pt idx="1221">
                  <c:v>-29.89923764492065</c:v>
                </c:pt>
                <c:pt idx="1222">
                  <c:v>-29.738137008617521</c:v>
                </c:pt>
                <c:pt idx="1223">
                  <c:v>-29.501991388402089</c:v>
                </c:pt>
                <c:pt idx="1224">
                  <c:v>-29.191396704061287</c:v>
                </c:pt>
                <c:pt idx="1225">
                  <c:v>-28.807136749586007</c:v>
                </c:pt>
                <c:pt idx="1226">
                  <c:v>-28.350181215246248</c:v>
                </c:pt>
                <c:pt idx="1227">
                  <c:v>-27.821683240551447</c:v>
                </c:pt>
                <c:pt idx="1228">
                  <c:v>-27.222976504272214</c:v>
                </c:pt>
                <c:pt idx="1229">
                  <c:v>-26.555571858866607</c:v>
                </c:pt>
                <c:pt idx="1230">
                  <c:v>-25.821153517803015</c:v>
                </c:pt>
                <c:pt idx="1231">
                  <c:v>-25.021574805402807</c:v>
                </c:pt>
                <c:pt idx="1232">
                  <c:v>-24.15885347992662</c:v>
                </c:pt>
                <c:pt idx="1233">
                  <c:v>-23.23516664170792</c:v>
                </c:pt>
                <c:pt idx="1234">
                  <c:v>-22.252845239181394</c:v>
                </c:pt>
                <c:pt idx="1235">
                  <c:v>-21.214368186672708</c:v>
                </c:pt>
                <c:pt idx="1236">
                  <c:v>-20.122356108791653</c:v>
                </c:pt>
                <c:pt idx="1237">
                  <c:v>-18.979564727216495</c:v>
                </c:pt>
                <c:pt idx="1238">
                  <c:v>-17.788877906555705</c:v>
                </c:pt>
                <c:pt idx="1239">
                  <c:v>-16.553300376838926</c:v>
                </c:pt>
                <c:pt idx="1240">
                  <c:v>-15.275950151000993</c:v>
                </c:pt>
                <c:pt idx="1241">
                  <c:v>-13.960050656491831</c:v>
                </c:pt>
                <c:pt idx="1242">
                  <c:v>-12.608922600871802</c:v>
                </c:pt>
                <c:pt idx="1243">
                  <c:v>-11.225975591917015</c:v>
                </c:pt>
                <c:pt idx="1244">
                  <c:v>-9.8146995333837186</c:v>
                </c:pt>
                <c:pt idx="1245">
                  <c:v>-8.3786558181416808</c:v>
                </c:pt>
                <c:pt idx="1246">
                  <c:v>-6.9214683409046325</c:v>
                </c:pt>
                <c:pt idx="1247">
                  <c:v>-5.4468143532356699</c:v>
                </c:pt>
                <c:pt idx="1248">
                  <c:v>-3.9584151839033965</c:v>
                </c:pt>
                <c:pt idx="1249">
                  <c:v>-2.4600268480100786</c:v>
                </c:pt>
                <c:pt idx="1250">
                  <c:v>-0.95543056858668596</c:v>
                </c:pt>
                <c:pt idx="1251">
                  <c:v>0.55157676542367728</c:v>
                </c:pt>
                <c:pt idx="1252">
                  <c:v>2.0571921807178266</c:v>
                </c:pt>
                <c:pt idx="1253">
                  <c:v>3.5576162165364646</c:v>
                </c:pt>
                <c:pt idx="1254">
                  <c:v>5.0490625127054223</c:v>
                </c:pt>
                <c:pt idx="1255">
                  <c:v>6.5277673646159613</c:v>
                </c:pt>
                <c:pt idx="1256">
                  <c:v>7.9899992210352586</c:v>
                </c:pt>
                <c:pt idx="1257">
                  <c:v>9.4320681007750782</c:v>
                </c:pt>
                <c:pt idx="1258">
                  <c:v>10.850334904457359</c:v>
                </c:pt>
                <c:pt idx="1259">
                  <c:v>12.241220597880039</c:v>
                </c:pt>
                <c:pt idx="1260">
                  <c:v>13.601215243804729</c:v>
                </c:pt>
                <c:pt idx="1261">
                  <c:v>14.926886859377591</c:v>
                </c:pt>
                <c:pt idx="1262">
                  <c:v>16.214890076829082</c:v>
                </c:pt>
                <c:pt idx="1263">
                  <c:v>17.461974585600103</c:v>
                </c:pt>
                <c:pt idx="1264">
                  <c:v>18.664993334587024</c:v>
                </c:pt>
                <c:pt idx="1265">
                  <c:v>19.820910473808791</c:v>
                </c:pt>
                <c:pt idx="1266">
                  <c:v>20.926809015456566</c:v>
                </c:pt>
                <c:pt idx="1267">
                  <c:v>21.979898194989772</c:v>
                </c:pt>
                <c:pt idx="1268">
                  <c:v>22.977520513705329</c:v>
                </c:pt>
                <c:pt idx="1269">
                  <c:v>23.917158445006159</c:v>
                </c:pt>
                <c:pt idx="1270">
                  <c:v>24.79644078744769</c:v>
                </c:pt>
                <c:pt idx="1271">
                  <c:v>25.613148648527552</c:v>
                </c:pt>
                <c:pt idx="1272">
                  <c:v>26.365221044120382</c:v>
                </c:pt>
                <c:pt idx="1273">
                  <c:v>27.05076009942594</c:v>
                </c:pt>
                <c:pt idx="1274">
                  <c:v>27.668035838307585</c:v>
                </c:pt>
                <c:pt idx="1275">
                  <c:v>28.215490548932916</c:v>
                </c:pt>
                <c:pt idx="1276">
                  <c:v>28.691742714701007</c:v>
                </c:pt>
                <c:pt idx="1277">
                  <c:v>29.095590500537259</c:v>
                </c:pt>
                <c:pt idx="1278">
                  <c:v>29.426014785755445</c:v>
                </c:pt>
                <c:pt idx="1279">
                  <c:v>29.682181735836494</c:v>
                </c:pt>
                <c:pt idx="1280">
                  <c:v>29.86344490663236</c:v>
                </c:pt>
                <c:pt idx="1281">
                  <c:v>29.969346875684632</c:v>
                </c:pt>
                <c:pt idx="1282">
                  <c:v>29.999620396542699</c:v>
                </c:pt>
                <c:pt idx="1283">
                  <c:v>29.954189073167193</c:v>
                </c:pt>
                <c:pt idx="1284">
                  <c:v>29.83316755271743</c:v>
                </c:pt>
                <c:pt idx="1285">
                  <c:v>29.636861236236275</c:v>
                </c:pt>
                <c:pt idx="1286">
                  <c:v>29.365765507962504</c:v>
                </c:pt>
                <c:pt idx="1287">
                  <c:v>29.020564485215122</c:v>
                </c:pt>
                <c:pt idx="1288">
                  <c:v>28.602129292005465</c:v>
                </c:pt>
                <c:pt idx="1289">
                  <c:v>28.111515860732325</c:v>
                </c:pt>
                <c:pt idx="1290">
                  <c:v>27.549962267507805</c:v>
                </c:pt>
                <c:pt idx="1291">
                  <c:v>26.918885607839975</c:v>
                </c:pt>
                <c:pt idx="1292">
                  <c:v>26.219878420554146</c:v>
                </c:pt>
                <c:pt idx="1293">
                  <c:v>25.454704668977847</c:v>
                </c:pt>
                <c:pt idx="1294">
                  <c:v>24.625295289533682</c:v>
                </c:pt>
                <c:pt idx="1295">
                  <c:v>23.733743318967868</c:v>
                </c:pt>
                <c:pt idx="1296">
                  <c:v>22.78229861251765</c:v>
                </c:pt>
                <c:pt idx="1297">
                  <c:v>21.773362166340835</c:v>
                </c:pt>
                <c:pt idx="1298">
                  <c:v>20.709480058536823</c:v>
                </c:pt>
                <c:pt idx="1299">
                  <c:v>19.593337024052193</c:v>
                </c:pt>
                <c:pt idx="1300">
                  <c:v>18.427749679679465</c:v>
                </c:pt>
                <c:pt idx="1301">
                  <c:v>17.215659416248261</c:v>
                </c:pt>
                <c:pt idx="1302">
                  <c:v>15.960124975948887</c:v>
                </c:pt>
                <c:pt idx="1303">
                  <c:v>14.664314733513663</c:v>
                </c:pt>
                <c:pt idx="1304">
                  <c:v>13.331498700737448</c:v>
                </c:pt>
                <c:pt idx="1305">
                  <c:v>11.965040274518007</c:v>
                </c:pt>
                <c:pt idx="1306">
                  <c:v>10.568387749231006</c:v>
                </c:pt>
                <c:pt idx="1307">
                  <c:v>9.1450656148696208</c:v>
                </c:pt>
                <c:pt idx="1308">
                  <c:v>7.6986656628986818</c:v>
                </c:pt>
                <c:pt idx="1309">
                  <c:v>6.2328379222716039</c:v>
                </c:pt>
                <c:pt idx="1310">
                  <c:v>4.7512814484871857</c:v>
                </c:pt>
                <c:pt idx="1311">
                  <c:v>3.2577349889229326</c:v>
                </c:pt>
                <c:pt idx="1312">
                  <c:v>1.7559675480048043</c:v>
                </c:pt>
                <c:pt idx="1313">
                  <c:v>0.24976887602628997</c:v>
                </c:pt>
                <c:pt idx="1314">
                  <c:v>-1.2570600943890462</c:v>
                </c:pt>
                <c:pt idx="1315">
                  <c:v>-2.7607168400439597</c:v>
                </c:pt>
                <c:pt idx="1316">
                  <c:v>-4.2574068429335101</c:v>
                </c:pt>
                <c:pt idx="1317">
                  <c:v>-5.7433531658161083</c:v>
                </c:pt>
                <c:pt idx="1318">
                  <c:v>-7.2148059834126608</c:v>
                </c:pt>
                <c:pt idx="1319">
                  <c:v>-8.6680520451922316</c:v>
                </c:pt>
                <c:pt idx="1320">
                  <c:v>-10.099424045860244</c:v>
                </c:pt>
                <c:pt idx="1321">
                  <c:v>-11.505309879898997</c:v>
                </c:pt>
                <c:pt idx="1322">
                  <c:v>-12.882161756813785</c:v>
                </c:pt>
                <c:pt idx="1323">
                  <c:v>-14.226505154078209</c:v>
                </c:pt>
                <c:pt idx="1324">
                  <c:v>-15.534947585182341</c:v>
                </c:pt>
                <c:pt idx="1325">
                  <c:v>-16.80418716066437</c:v>
                </c:pt>
                <c:pt idx="1326">
                  <c:v>-18.031020920517946</c:v>
                </c:pt>
                <c:pt idx="1327">
                  <c:v>-19.212352916945282</c:v>
                </c:pt>
                <c:pt idx="1328">
                  <c:v>-20.345202027065334</c:v>
                </c:pt>
                <c:pt idx="1329">
                  <c:v>-21.426709475857976</c:v>
                </c:pt>
                <c:pt idx="1330">
                  <c:v>-22.454146050357039</c:v>
                </c:pt>
                <c:pt idx="1331">
                  <c:v>-23.424918986894621</c:v>
                </c:pt>
                <c:pt idx="1332">
                  <c:v>-24.336578514007474</c:v>
                </c:pt>
                <c:pt idx="1333">
                  <c:v>-25.18682403450174</c:v>
                </c:pt>
                <c:pt idx="1334">
                  <c:v>-25.97350993107213</c:v>
                </c:pt>
                <c:pt idx="1335">
                  <c:v>-26.694650980823123</c:v>
                </c:pt>
                <c:pt idx="1336">
                  <c:v>-27.34842736503284</c:v>
                </c:pt>
                <c:pt idx="1337">
                  <c:v>-27.933189261514698</c:v>
                </c:pt>
                <c:pt idx="1338">
                  <c:v>-28.447461007986728</c:v>
                </c:pt>
                <c:pt idx="1339">
                  <c:v>-28.889944825945424</c:v>
                </c:pt>
                <c:pt idx="1340">
                  <c:v>-29.259524095644796</c:v>
                </c:pt>
                <c:pt idx="1341">
                  <c:v>-29.555266173915339</c:v>
                </c:pt>
                <c:pt idx="1342">
                  <c:v>-29.776424747714813</c:v>
                </c:pt>
                <c:pt idx="1343">
                  <c:v>-29.922441717468573</c:v>
                </c:pt>
                <c:pt idx="1344">
                  <c:v>-29.992948605449069</c:v>
                </c:pt>
                <c:pt idx="1345">
                  <c:v>-29.987767485639228</c:v>
                </c:pt>
                <c:pt idx="1346">
                  <c:v>-29.906911432733402</c:v>
                </c:pt>
                <c:pt idx="1347">
                  <c:v>-29.750584489143172</c:v>
                </c:pt>
                <c:pt idx="1348">
                  <c:v>-29.519181150090635</c:v>
                </c:pt>
                <c:pt idx="1349">
                  <c:v>-29.213285368089451</c:v>
                </c:pt>
                <c:pt idx="1350">
                  <c:v>-28.833669079324988</c:v>
                </c:pt>
                <c:pt idx="1351">
                  <c:v>-28.381290255652331</c:v>
                </c:pt>
                <c:pt idx="1352">
                  <c:v>-27.857290487129479</c:v>
                </c:pt>
                <c:pt idx="1353">
                  <c:v>-27.262992101183283</c:v>
                </c:pt>
                <c:pt idx="1354">
                  <c:v>-26.599894825681819</c:v>
                </c:pt>
                <c:pt idx="1355">
                  <c:v>-25.869672004330663</c:v>
                </c:pt>
                <c:pt idx="1356">
                  <c:v>-25.074166373944578</c:v>
                </c:pt>
                <c:pt idx="1357">
                  <c:v>-24.215385414253152</c:v>
                </c:pt>
                <c:pt idx="1358">
                  <c:v>-23.295496281971467</c:v>
                </c:pt>
                <c:pt idx="1359">
                  <c:v>-22.316820341921318</c:v>
                </c:pt>
                <c:pt idx="1360">
                  <c:v>-21.281827309006594</c:v>
                </c:pt>
                <c:pt idx="1361">
                  <c:v>-20.193129015820954</c:v>
                </c:pt>
                <c:pt idx="1362">
                  <c:v>-19.053472821617454</c:v>
                </c:pt>
                <c:pt idx="1363">
                  <c:v>-17.865734679275842</c:v>
                </c:pt>
                <c:pt idx="1364">
                  <c:v>-16.632911877757731</c:v>
                </c:pt>
                <c:pt idx="1365">
                  <c:v>-15.358115478366633</c:v>
                </c:pt>
                <c:pt idx="1366">
                  <c:v>-14.044562463904029</c:v>
                </c:pt>
                <c:pt idx="1367">
                  <c:v>-12.695567620524409</c:v>
                </c:pt>
                <c:pt idx="1368">
                  <c:v>-11.314535172786318</c:v>
                </c:pt>
                <c:pt idx="1369">
                  <c:v>-9.9049501929995944</c:v>
                </c:pt>
                <c:pt idx="1370">
                  <c:v>-8.4703698065509645</c:v>
                </c:pt>
                <c:pt idx="1371">
                  <c:v>-7.014414215405421</c:v>
                </c:pt>
                <c:pt idx="1372">
                  <c:v>-5.540757562428583</c:v>
                </c:pt>
                <c:pt idx="1373">
                  <c:v>-4.0531186595876605</c:v>
                </c:pt>
                <c:pt idx="1374">
                  <c:v>-2.5552516034325143</c:v>
                </c:pt>
                <c:pt idx="1375">
                  <c:v>-1.0509363015313988</c:v>
                </c:pt>
                <c:pt idx="1376">
                  <c:v>0.45603106622814893</c:v>
                </c:pt>
                <c:pt idx="1377">
                  <c:v>1.9618476273977836</c:v>
                </c:pt>
                <c:pt idx="1378">
                  <c:v>3.4627134136220614</c:v>
                </c:pt>
                <c:pt idx="1379">
                  <c:v>4.9548409499572177</c:v>
                </c:pt>
                <c:pt idx="1380">
                  <c:v>6.4344648126667421</c:v>
                </c:pt>
                <c:pt idx="1381">
                  <c:v>7.8978511313701105</c:v>
                </c:pt>
                <c:pt idx="1382">
                  <c:v>9.3413070115620194</c:v>
                </c:pt>
                <c:pt idx="1383">
                  <c:v>10.76118985373169</c:v>
                </c:pt>
                <c:pt idx="1384">
                  <c:v>12.153916545561323</c:v>
                </c:pt>
                <c:pt idx="1385">
                  <c:v>13.515972504003415</c:v>
                </c:pt>
                <c:pt idx="1386">
                  <c:v>14.843920544426314</c:v>
                </c:pt>
                <c:pt idx="1387">
                  <c:v>16.13440955444263</c:v>
                </c:pt>
                <c:pt idx="1388">
                  <c:v>17.384182950528338</c:v>
                </c:pt>
                <c:pt idx="1389">
                  <c:v>18.590086896101305</c:v>
                </c:pt>
                <c:pt idx="1390">
                  <c:v>19.749078260309727</c:v>
                </c:pt>
                <c:pt idx="1391">
                  <c:v>20.858232297455331</c:v>
                </c:pt>
                <c:pt idx="1392">
                  <c:v>21.914750027668227</c:v>
                </c:pt>
                <c:pt idx="1393">
                  <c:v>22.915965300205563</c:v>
                </c:pt>
                <c:pt idx="1394">
                  <c:v>23.859351521555237</c:v>
                </c:pt>
                <c:pt idx="1395">
                  <c:v>24.742528031362905</c:v>
                </c:pt>
                <c:pt idx="1396">
                  <c:v>25.563266110090446</c:v>
                </c:pt>
                <c:pt idx="1397">
                  <c:v>26.319494603250188</c:v>
                </c:pt>
                <c:pt idx="1398">
                  <c:v>27.009305148019198</c:v>
                </c:pt>
                <c:pt idx="1399">
                  <c:v>27.630956989042613</c:v>
                </c:pt>
                <c:pt idx="1400">
                  <c:v>28.182881371277055</c:v>
                </c:pt>
                <c:pt idx="1401">
                  <c:v>28.6636854987863</c:v>
                </c:pt>
                <c:pt idx="1402">
                  <c:v>29.072156049498048</c:v>
                </c:pt>
                <c:pt idx="1403">
                  <c:v>29.407262237055658</c:v>
                </c:pt>
                <c:pt idx="1404">
                  <c:v>29.66815841203427</c:v>
                </c:pt>
                <c:pt idx="1405">
                  <c:v>29.85418619596016</c:v>
                </c:pt>
                <c:pt idx="1406">
                  <c:v>29.964876142746473</c:v>
                </c:pt>
                <c:pt idx="1407">
                  <c:v>29.999948923352683</c:v>
                </c:pt>
                <c:pt idx="1408">
                  <c:v>29.95931603067914</c:v>
                </c:pt>
                <c:pt idx="1409">
                  <c:v>29.843080002916967</c:v>
                </c:pt>
                <c:pt idx="1410">
                  <c:v>29.65153416479027</c:v>
                </c:pt>
                <c:pt idx="1411">
                  <c:v>29.385161887343415</c:v>
                </c:pt>
                <c:pt idx="1412">
                  <c:v>29.044635368140938</c:v>
                </c:pt>
                <c:pt idx="1413">
                  <c:v>28.630813934959612</c:v>
                </c:pt>
                <c:pt idx="1414">
                  <c:v>28.144741877251054</c:v>
                </c:pt>
                <c:pt idx="1415">
                  <c:v>27.587645810850127</c:v>
                </c:pt>
                <c:pt idx="1416">
                  <c:v>26.960931582576833</c:v>
                </c:pt>
                <c:pt idx="1417">
                  <c:v>26.266180722543634</c:v>
                </c:pt>
                <c:pt idx="1418">
                  <c:v>25.505146453123007</c:v>
                </c:pt>
                <c:pt idx="1419">
                  <c:v>24.679749264643455</c:v>
                </c:pt>
                <c:pt idx="1420">
                  <c:v>23.792072068980012</c:v>
                </c:pt>
                <c:pt idx="1421">
                  <c:v>22.844354943271856</c:v>
                </c:pt>
                <c:pt idx="1422">
                  <c:v>21.838989477027109</c:v>
                </c:pt>
                <c:pt idx="1423">
                  <c:v>20.77851273688184</c:v>
                </c:pt>
                <c:pt idx="1424">
                  <c:v>19.665600864246592</c:v>
                </c:pt>
                <c:pt idx="1425">
                  <c:v>18.503062321989606</c:v>
                </c:pt>
                <c:pt idx="1426">
                  <c:v>17.293830807207808</c:v>
                </c:pt>
                <c:pt idx="1427">
                  <c:v>16.040957847962872</c:v>
                </c:pt>
                <c:pt idx="1428">
                  <c:v>14.747605102667441</c:v>
                </c:pt>
                <c:pt idx="1429">
                  <c:v>13.417036381557716</c:v>
                </c:pt>
                <c:pt idx="1430">
                  <c:v>12.052609410380011</c:v>
                </c:pt>
                <c:pt idx="1431">
                  <c:v>10.657767357078878</c:v>
                </c:pt>
                <c:pt idx="1432">
                  <c:v>9.2360301428730285</c:v>
                </c:pt>
                <c:pt idx="1433">
                  <c:v>7.7909855596388971</c:v>
                </c:pt>
                <c:pt idx="1434">
                  <c:v>6.3262802160206535</c:v>
                </c:pt>
                <c:pt idx="1435">
                  <c:v>4.8456103351182298</c:v>
                </c:pt>
                <c:pt idx="1436">
                  <c:v>3.3527124269682886</c:v>
                </c:pt>
                <c:pt idx="1437">
                  <c:v>1.8513538593599528</c:v>
                </c:pt>
                <c:pt idx="1438">
                  <c:v>0.34532335078440834</c:v>
                </c:pt>
                <c:pt idx="1439">
                  <c:v>-1.1615785905009024</c:v>
                </c:pt>
                <c:pt idx="1440">
                  <c:v>-2.6655492571535158</c:v>
                </c:pt>
                <c:pt idx="1441">
                  <c:v>-4.1627933389808858</c:v>
                </c:pt>
                <c:pt idx="1442">
                  <c:v>-5.6495325005084069</c:v>
                </c:pt>
                <c:pt idx="1443">
                  <c:v>-7.1220149157074673</c:v>
                </c:pt>
                <c:pt idx="1444">
                  <c:v>-8.5765247358300485</c:v>
                </c:pt>
                <c:pt idx="1445">
                  <c:v>-10.009391466453607</c:v>
                </c:pt>
                <c:pt idx="1446">
                  <c:v>-11.416999230069429</c:v>
                </c:pt>
                <c:pt idx="1447">
                  <c:v>-12.795795890847478</c:v>
                </c:pt>
                <c:pt idx="1448">
                  <c:v>-14.142302018547273</c:v>
                </c:pt>
                <c:pt idx="1449">
                  <c:v>-15.453119668950444</c:v>
                </c:pt>
                <c:pt idx="1450">
                  <c:v>-16.724940958666853</c:v>
                </c:pt>
                <c:pt idx="1451">
                  <c:v>-17.954556412664154</c:v>
                </c:pt>
                <c:pt idx="1452">
                  <c:v>-19.13886306346506</c:v>
                </c:pt>
                <c:pt idx="1453">
                  <c:v>-20.274872281569632</c:v>
                </c:pt>
                <c:pt idx="1454">
                  <c:v>-21.35971731733979</c:v>
                </c:pt>
                <c:pt idx="1455">
                  <c:v>-22.390660535319693</c:v>
                </c:pt>
                <c:pt idx="1456">
                  <c:v>-23.365100322732861</c:v>
                </c:pt>
                <c:pt idx="1457">
                  <c:v>-24.280577654719806</c:v>
                </c:pt>
                <c:pt idx="1458">
                  <c:v>-25.13478229975399</c:v>
                </c:pt>
                <c:pt idx="1459">
                  <c:v>-25.925558649573489</c:v>
                </c:pt>
                <c:pt idx="1460">
                  <c:v>-26.650911158914429</c:v>
                </c:pt>
                <c:pt idx="1461">
                  <c:v>-27.309009381324636</c:v>
                </c:pt>
                <c:pt idx="1462">
                  <c:v>-27.898192588342674</c:v>
                </c:pt>
                <c:pt idx="1463">
                  <c:v>-28.416973960391275</c:v>
                </c:pt>
                <c:pt idx="1464">
                  <c:v>-28.864044338806618</c:v>
                </c:pt>
                <c:pt idx="1465">
                  <c:v>-29.238275529534356</c:v>
                </c:pt>
                <c:pt idx="1466">
                  <c:v>-29.538723150157999</c:v>
                </c:pt>
                <c:pt idx="1467">
                  <c:v>-29.764629013073389</c:v>
                </c:pt>
                <c:pt idx="1468">
                  <c:v>-29.915423038794827</c:v>
                </c:pt>
                <c:pt idx="1469">
                  <c:v>-29.990724694566314</c:v>
                </c:pt>
                <c:pt idx="1470">
                  <c:v>-29.99034395464604</c:v>
                </c:pt>
                <c:pt idx="1471">
                  <c:v>-29.91428177984135</c:v>
                </c:pt>
                <c:pt idx="1472">
                  <c:v>-29.762730115084246</c:v>
                </c:pt>
                <c:pt idx="1473">
                  <c:v>-29.536071405053018</c:v>
                </c:pt>
                <c:pt idx="1474">
                  <c:v>-29.23487762906321</c:v>
                </c:pt>
                <c:pt idx="1475">
                  <c:v>-28.859908857662003</c:v>
                </c:pt>
                <c:pt idx="1476">
                  <c:v>-28.412111334570444</c:v>
                </c:pt>
                <c:pt idx="1477">
                  <c:v>-27.892615088811901</c:v>
                </c:pt>
                <c:pt idx="1478">
                  <c:v>-27.302731083053128</c:v>
                </c:pt>
                <c:pt idx="1479">
                  <c:v>-26.643947905355752</c:v>
                </c:pt>
                <c:pt idx="1480">
                  <c:v>-25.917928012684186</c:v>
                </c:pt>
                <c:pt idx="1481">
                  <c:v>-25.126503535650293</c:v>
                </c:pt>
                <c:pt idx="1482">
                  <c:v>-24.271671655084042</c:v>
                </c:pt>
                <c:pt idx="1483">
                  <c:v>-23.355589562093748</c:v>
                </c:pt>
                <c:pt idx="1484">
                  <c:v>-22.380569014335766</c:v>
                </c:pt>
                <c:pt idx="1485">
                  <c:v>-21.349070502234085</c:v>
                </c:pt>
                <c:pt idx="1486">
                  <c:v>-20.263697039864766</c:v>
                </c:pt>
                <c:pt idx="1487">
                  <c:v>-19.127187596182278</c:v>
                </c:pt>
                <c:pt idx="1488">
                  <c:v>-17.942410183157342</c:v>
                </c:pt>
                <c:pt idx="1489">
                  <c:v>-16.712354618270947</c:v>
                </c:pt>
                <c:pt idx="1490">
                  <c:v>-15.440124979631985</c:v>
                </c:pt>
                <c:pt idx="1491">
                  <c:v>-14.128931772752223</c:v>
                </c:pt>
                <c:pt idx="1492">
                  <c:v>-12.782083828748606</c:v>
                </c:pt>
                <c:pt idx="1493">
                  <c:v>-11.402979954421696</c:v>
                </c:pt>
                <c:pt idx="1494">
                  <c:v>-9.9951003552747597</c:v>
                </c:pt>
                <c:pt idx="1495">
                  <c:v>-8.5619978531208858</c:v>
                </c:pt>
                <c:pt idx="1496">
                  <c:v>-7.1072889204449412</c:v>
                </c:pt>
                <c:pt idx="1497">
                  <c:v>-5.6346445541353214</c:v>
                </c:pt>
                <c:pt idx="1498">
                  <c:v>-4.1477810116280036</c:v>
                </c:pt>
                <c:pt idx="1499">
                  <c:v>-2.6504504328303287</c:v>
                </c:pt>
                <c:pt idx="1500">
                  <c:v>-1.1464313714943195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72F-4A7A-9D60-0A30040461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5970536"/>
        <c:axId val="535970928"/>
      </c:scatterChart>
      <c:valAx>
        <c:axId val="535970536"/>
        <c:scaling>
          <c:orientation val="minMax"/>
          <c:max val="62"/>
          <c:min val="0"/>
        </c:scaling>
        <c:delete val="0"/>
        <c:axPos val="b"/>
        <c:numFmt formatCode="General" sourceLinked="1"/>
        <c:majorTickMark val="out"/>
        <c:minorTickMark val="in"/>
        <c:tickLblPos val="nextTo"/>
        <c:crossAx val="535970928"/>
        <c:crosses val="autoZero"/>
        <c:crossBetween val="midCat"/>
        <c:majorUnit val="10"/>
        <c:minorUnit val="1"/>
      </c:valAx>
      <c:valAx>
        <c:axId val="535970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597053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4ABE8C-7857-4869-861F-846BCB0D271C}" type="datetimeFigureOut">
              <a:rPr lang="ru-RU"/>
              <a:pPr>
                <a:defRPr/>
              </a:pPr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8E07C7A-D30D-4073-81BC-508815EBB1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168281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5B1EFEB-CECD-4EC0-B744-221BC0D112B2}" type="datetimeFigureOut">
              <a:rPr lang="ru-RU"/>
              <a:pPr>
                <a:defRPr/>
              </a:pPr>
              <a:t>04.10.2022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DB6FF1-22D6-41E2-BD18-FD0FEB1FB5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379804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D3608AA-364D-439B-A3FC-620147460FBC}" type="slidenum">
              <a:rPr lang="ru-RU" altLang="ru-RU" smtClean="0"/>
              <a:pPr>
                <a:spcBef>
                  <a:spcPct val="0"/>
                </a:spcBef>
              </a:pPr>
              <a:t>1</a:t>
            </a:fld>
            <a:endParaRPr lang="ru-RU" altLang="ru-RU"/>
          </a:p>
        </p:txBody>
      </p:sp>
      <p:sp>
        <p:nvSpPr>
          <p:cNvPr id="35845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32055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4162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«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Constant curving</a:t>
            </a:r>
            <a:r>
              <a:rPr lang="ru-RU" sz="1200" dirty="0"/>
              <a:t>»</a:t>
            </a:r>
            <a:r>
              <a:rPr lang="ru-RU" sz="1200" baseline="0" dirty="0"/>
              <a:t> - </a:t>
            </a:r>
            <a:r>
              <a:rPr lang="ru-RU" sz="1200" dirty="0"/>
              <a:t> </a:t>
            </a:r>
            <a:r>
              <a:rPr lang="ru-RU" sz="1200" i="1" dirty="0">
                <a:solidFill>
                  <a:schemeClr val="accent6">
                    <a:lumMod val="75000"/>
                  </a:schemeClr>
                </a:solidFill>
              </a:rPr>
              <a:t>Устойчивость в кривой</a:t>
            </a:r>
            <a:endParaRPr lang="ru-RU" sz="1200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939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«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Twist and roll</a:t>
            </a:r>
            <a:r>
              <a:rPr lang="ru-RU" sz="1200" dirty="0"/>
              <a:t>»</a:t>
            </a:r>
            <a:r>
              <a:rPr lang="ru-RU" sz="1200" baseline="0" dirty="0"/>
              <a:t> - </a:t>
            </a:r>
            <a:r>
              <a:rPr lang="ru-RU" sz="1200" dirty="0"/>
              <a:t>«</a:t>
            </a:r>
            <a:r>
              <a:rPr lang="ru-RU" sz="1200" i="1" dirty="0">
                <a:solidFill>
                  <a:schemeClr val="accent6">
                    <a:lumMod val="75000"/>
                  </a:schemeClr>
                </a:solidFill>
              </a:rPr>
              <a:t>Боковой наклон кузова</a:t>
            </a:r>
            <a:r>
              <a:rPr lang="ru-RU" sz="1200" dirty="0"/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«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Pitch and bounce</a:t>
            </a:r>
            <a:r>
              <a:rPr lang="ru-RU" sz="1200" dirty="0"/>
              <a:t>»</a:t>
            </a:r>
            <a:r>
              <a:rPr lang="ru-RU" sz="1200" baseline="0" dirty="0"/>
              <a:t> - </a:t>
            </a:r>
            <a:r>
              <a:rPr lang="ru-RU" sz="1200" dirty="0"/>
              <a:t>«</a:t>
            </a:r>
            <a:r>
              <a:rPr lang="ru-RU" sz="1200" i="1" dirty="0">
                <a:solidFill>
                  <a:schemeClr val="accent6">
                    <a:lumMod val="75000"/>
                  </a:schemeClr>
                </a:solidFill>
              </a:rPr>
              <a:t>Галопирование и раскачивание</a:t>
            </a:r>
            <a:r>
              <a:rPr lang="ru-RU" sz="1200" dirty="0"/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«</a:t>
            </a:r>
            <a:r>
              <a:rPr lang="de-DE" sz="1200" i="1" dirty="0">
                <a:solidFill>
                  <a:schemeClr val="accent6">
                    <a:lumMod val="75000"/>
                  </a:schemeClr>
                </a:solidFill>
              </a:rPr>
              <a:t>Dynamic 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Curving</a:t>
            </a:r>
            <a:r>
              <a:rPr lang="ru-RU" sz="1200" dirty="0"/>
              <a:t>»</a:t>
            </a:r>
            <a:r>
              <a:rPr lang="ru-RU" sz="1200" baseline="0" dirty="0"/>
              <a:t> -</a:t>
            </a:r>
            <a:r>
              <a:rPr lang="ru-RU" sz="1200" dirty="0"/>
              <a:t> «</a:t>
            </a:r>
            <a:r>
              <a:rPr lang="ru-RU" sz="1200" dirty="0">
                <a:solidFill>
                  <a:schemeClr val="accent6">
                    <a:lumMod val="75000"/>
                  </a:schemeClr>
                </a:solidFill>
              </a:rPr>
              <a:t>Динамическое прохождение кривой</a:t>
            </a:r>
            <a:r>
              <a:rPr lang="ru-RU" sz="1200" dirty="0"/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6113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1037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7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1959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Отношение поперечной силы к вертикальной (Y/Q) было впервые предложено </a:t>
            </a:r>
            <a:r>
              <a:rPr lang="ru-RU" dirty="0" err="1"/>
              <a:t>Надалем</a:t>
            </a:r>
            <a:r>
              <a:rPr lang="ru-RU" dirty="0"/>
              <a:t> в 1908 году и с тех пор широко используется при оценке безопасности движения железными дорогами по всему миру.</a:t>
            </a:r>
          </a:p>
          <a:p>
            <a:r>
              <a:rPr lang="ru-RU" dirty="0"/>
              <a:t>Максимальное отношение поперечной силы к вертикальной силе на одно колесо (Y/Q) используется в качестве меры приближения к ситуации схода с рельсов при подъеме гребня.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Критерий основан на равновесии сил на наклонной плоскости контакта колеса с рельсом.</a:t>
            </a:r>
            <a:endParaRPr lang="en-US" dirty="0"/>
          </a:p>
          <a:p>
            <a:r>
              <a:rPr lang="ru-RU" dirty="0"/>
              <a:t>Сход с рельсов происходит, если сумма вертикальных составляющих нормальных и тангенциальных сил достаточна для поддержания вертикальной силы на колесе.</a:t>
            </a:r>
            <a:endParaRPr lang="en-US" dirty="0"/>
          </a:p>
          <a:p>
            <a:r>
              <a:rPr lang="ru-RU" dirty="0"/>
              <a:t>Предполагается, что в точке контакта гребня происходит скольжение вниз. Кроме того, предполагается, что тангенциальная сила (трения) на гребне равна коэффициенту трения на гребне µ, умноженному на нормальную силу на фланце N.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0988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Согласно стандартам </a:t>
            </a:r>
            <a:r>
              <a:rPr lang="en-US" dirty="0"/>
              <a:t>AAR</a:t>
            </a:r>
            <a:r>
              <a:rPr lang="ru-RU" dirty="0"/>
              <a:t> воздействие на путь оценивается по показателям динамических качеств при движении вагона в различных режимах.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На данном слайде для сравнения приведены некоторые показатели по стандартам </a:t>
            </a:r>
            <a:r>
              <a:rPr lang="en-US" dirty="0"/>
              <a:t>AAR</a:t>
            </a:r>
            <a:r>
              <a:rPr lang="ru-RU" dirty="0"/>
              <a:t>,</a:t>
            </a:r>
            <a:r>
              <a:rPr lang="ru-RU" baseline="0" dirty="0"/>
              <a:t> определяемые аналогично европейским стандартам.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/>
              <a:t>Таким образом, можно заключить, что в соответствии со стандартами РФ, Европы и Северной Америки есть общие критерии оценки динамического поведения экипажа и воздействия на путь,</a:t>
            </a:r>
            <a:endParaRPr lang="en-US" baseline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baseline="0" dirty="0"/>
              <a:t>по результатам которых можно сделать заключении о безопасной эксплуатации подвижного состава.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7378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Определение</a:t>
            </a:r>
            <a:r>
              <a:rPr lang="ru-RU" baseline="0" dirty="0"/>
              <a:t> показателей безопасности движения проводилось методом компьютерного моделирования. Программный комплекс </a:t>
            </a:r>
            <a:r>
              <a:rPr lang="en-US" baseline="0" dirty="0"/>
              <a:t>UM </a:t>
            </a:r>
            <a:r>
              <a:rPr lang="ru-RU" baseline="0" dirty="0"/>
              <a:t>открывает безграничные возможности для всестороннего анализа динамического поведения экипажа, избегая на предварительном этапе проектирования дорогостоящих испытаний.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Для проведения</a:t>
            </a:r>
            <a:r>
              <a:rPr lang="ru-RU" baseline="0" dirty="0"/>
              <a:t> моделирования был принят универсальный полувагон, укомплектованный серийной тележкой 18-100. На слайде представлена компьютерная модель, основные геометрические параметры вагона и конструкция рессорного подвешивания, от которого во многом зависит динамическое поведения экипажа.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/>
              <a:t>В данной работе стояла задача провести сравнительный анализ динамических качеств согласно требованиям разных стран, для получения результатов используя </a:t>
            </a:r>
            <a:r>
              <a:rPr lang="en-US" baseline="0" dirty="0"/>
              <a:t>UM</a:t>
            </a:r>
            <a:r>
              <a:rPr lang="ru-RU" baseline="0" dirty="0"/>
              <a:t>. Поэтому детальное уточнение компьютерной модели тележек не проводилось (моделирование клиньев отдельными телами, учет завышения/занижения клиньев). За основу были приняты рекомендации в руководстве по </a:t>
            </a:r>
            <a:r>
              <a:rPr lang="en-US" baseline="0" dirty="0"/>
              <a:t>UM </a:t>
            </a:r>
            <a:r>
              <a:rPr lang="ru-RU" baseline="0" dirty="0"/>
              <a:t>и примеры моделирования ж.д. экипажей программного комплекса.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7794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dirty="0"/>
              <a:t>Отдельно необходимо отметить</a:t>
            </a:r>
            <a:r>
              <a:rPr lang="ru-RU" baseline="0" dirty="0"/>
              <a:t> применяемые неровности при моделировании в разных странах. На данном слайде приведено сравнение неровностей в РФ и Европе.</a:t>
            </a:r>
            <a:endParaRPr lang="ru-R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В России при моделировании</a:t>
            </a:r>
            <a:r>
              <a:rPr lang="ru-RU" baseline="0" dirty="0"/>
              <a:t> используют неровности по РД 32.68 или ПНСТ 511-2020 (с учетом измерений на полигонах).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aseline="0" dirty="0"/>
              <a:t>Для соответствия степени отступлений пути №22</a:t>
            </a:r>
            <a:r>
              <a:rPr lang="en-US" baseline="0" dirty="0"/>
              <a:t>88</a:t>
            </a:r>
            <a:r>
              <a:rPr lang="ru-RU" baseline="0" dirty="0"/>
              <a:t>р для вертикальных неровностей по РД 32.68 применяются корректирующие коэффициенты.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/>
              <a:t>В начале 1990-х рабочая группа в Европе UIC SC7G «Геометрические параметры» разработала метод описания геометрического качества пути.</a:t>
            </a:r>
            <a:endParaRPr lang="ru-RU" sz="1200" baseline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0123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DB6FF1-22D6-41E2-BD18-FD0FEB1FB58E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8694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etrochenkova\Desktop\Вася_преза\new\през стр 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petrochenkova\Desktop\Вася_преза\стр прозрач, лого, крупный объект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36" r="1064" b="61282"/>
          <a:stretch>
            <a:fillRect/>
          </a:stretch>
        </p:blipFill>
        <p:spPr bwMode="auto">
          <a:xfrm>
            <a:off x="-6350" y="4430713"/>
            <a:ext cx="915035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petrochenkova\Desktop\Вася_преза\CTT logo разш ру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549275"/>
            <a:ext cx="206851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7"/>
          <p:cNvSpPr>
            <a:spLocks noGrp="1"/>
          </p:cNvSpPr>
          <p:nvPr>
            <p:ph type="ctrTitle"/>
          </p:nvPr>
        </p:nvSpPr>
        <p:spPr>
          <a:xfrm>
            <a:off x="323528" y="4797152"/>
            <a:ext cx="8568952" cy="648072"/>
          </a:xfrm>
          <a:ln>
            <a:noFill/>
          </a:ln>
        </p:spPr>
        <p:txBody>
          <a:bodyPr anchor="b">
            <a:normAutofit/>
          </a:bodyPr>
          <a:lstStyle>
            <a:lvl1pPr algn="l">
              <a:def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23528" y="5445224"/>
            <a:ext cx="8568952" cy="720080"/>
          </a:xfrm>
          <a:noFill/>
          <a:ln>
            <a:noFill/>
          </a:ln>
        </p:spPr>
        <p:txBody>
          <a:bodyPr>
            <a:normAutofit/>
          </a:bodyPr>
          <a:lstStyle>
            <a:lvl1pPr marL="0" marR="36576" indent="0" algn="l">
              <a:spcBef>
                <a:spcPts val="0"/>
              </a:spcBef>
              <a:buNone/>
              <a:def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3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29DDE94A-4E1D-4BA4-BB3C-10FF132AE2C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5798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 userDrawn="1"/>
        </p:nvSpPr>
        <p:spPr>
          <a:xfrm>
            <a:off x="468313" y="44450"/>
            <a:ext cx="6911975" cy="47625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200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Образец</a:t>
            </a: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Cyr" pitchFamily="50" charset="-52"/>
                <a:ea typeface="+mj-ea"/>
                <a:cs typeface="+mj-cs"/>
              </a:rPr>
              <a:t>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заголовка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89DBF796-0618-4EE4-AB53-3C91A6555C6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41958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468313" y="44450"/>
            <a:ext cx="6911975" cy="47625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200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Образец заголовка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3008313" cy="1030436"/>
          </a:xfrm>
        </p:spPr>
        <p:txBody>
          <a:bodyPr anchor="b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836712"/>
            <a:ext cx="5111750" cy="5904655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3008313" cy="482453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EECEF8AF-039D-416C-83E9-E59E325D30A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49346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468313" y="44450"/>
            <a:ext cx="6911975" cy="47625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200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Образец заголовка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6714"/>
            <a:ext cx="8208912" cy="557743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7544" y="908720"/>
            <a:ext cx="8208912" cy="3960440"/>
          </a:xfrm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5517232"/>
            <a:ext cx="8208912" cy="79208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C7340FFF-80FF-4841-921E-769730A88A6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5124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petrochenkova\Desktop\Вася_преза\new\през стр 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26988"/>
            <a:ext cx="925195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Users\petrochenkova\Desktop\Вася_преза\CTT logo разш ру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2954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95288" y="1773238"/>
            <a:ext cx="6840537" cy="79216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 cap="all">
                <a:solidFill>
                  <a:srgbClr val="54585A"/>
                </a:solidFill>
                <a:latin typeface="Plumb" pitchFamily="50" charset="-52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ea typeface="+mj-ea"/>
              <a:cs typeface="+mj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6120680" cy="720080"/>
          </a:xfrm>
          <a:ln>
            <a:noFill/>
          </a:ln>
        </p:spPr>
        <p:txBody>
          <a:bodyPr anchor="b">
            <a:normAutofit/>
          </a:bodyPr>
          <a:lstStyle>
            <a:lvl1pPr algn="l">
              <a:def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45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484784"/>
            <a:ext cx="6840760" cy="936104"/>
          </a:xfrm>
        </p:spPr>
        <p:txBody>
          <a:bodyPr anchor="t">
            <a:normAutofit/>
          </a:bodyPr>
          <a:lstStyle>
            <a:lvl1pPr algn="l">
              <a:defRPr sz="2400" b="1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C5A4CBBD-D705-451B-9FA5-9663C02E1A2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2260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429288"/>
          </a:xfrm>
        </p:spPr>
        <p:txBody>
          <a:bodyPr>
            <a:normAutofit/>
          </a:bodyPr>
          <a:lstStyle>
            <a:lvl1pPr algn="just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160000"/>
              <a:buFont typeface="Arial" pitchFamily="34" charset="0"/>
              <a:buChar char="●"/>
              <a:defRPr lang="ru-RU" sz="20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just" defTabSz="914400" rtl="0" eaLnBrk="1" latinLnBrk="0" hangingPunct="1">
              <a:spcBef>
                <a:spcPct val="20000"/>
              </a:spcBef>
              <a:buFont typeface="Arial" pitchFamily="34" charset="0"/>
              <a:defRPr lang="ru-RU" sz="18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algn="just" defTabSz="914400" rtl="0" eaLnBrk="1" latinLnBrk="0" hangingPunct="1">
              <a:spcBef>
                <a:spcPct val="20000"/>
              </a:spcBef>
              <a:buFont typeface="Arial" pitchFamily="34" charset="0"/>
              <a:defRPr lang="ru-RU" sz="16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just" defTabSz="914400" rtl="0" eaLnBrk="1" latinLnBrk="0" hangingPunct="1">
              <a:spcBef>
                <a:spcPct val="20000"/>
              </a:spcBef>
              <a:buFont typeface="Arial" pitchFamily="34" charset="0"/>
              <a:defRPr lang="ru-RU" sz="1400" b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algn="just" defTabSz="914400" rtl="0" eaLnBrk="1" latinLnBrk="0" hangingPunct="1">
              <a:spcBef>
                <a:spcPct val="20000"/>
              </a:spcBef>
              <a:buFont typeface="Arial" pitchFamily="34" charset="0"/>
              <a:defRPr lang="ru-RU" sz="1200" b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94075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8"/>
          <p:cNvSpPr>
            <a:spLocks noGrp="1"/>
          </p:cNvSpPr>
          <p:nvPr>
            <p:ph sz="half" idx="13"/>
          </p:nvPr>
        </p:nvSpPr>
        <p:spPr>
          <a:xfrm>
            <a:off x="107504" y="3861048"/>
            <a:ext cx="4392488" cy="2952328"/>
          </a:xfrm>
        </p:spPr>
        <p:txBody>
          <a:bodyPr>
            <a:normAutofit/>
          </a:bodyPr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3" name="Содержимое 8"/>
          <p:cNvSpPr>
            <a:spLocks noGrp="1"/>
          </p:cNvSpPr>
          <p:nvPr>
            <p:ph sz="half" idx="14"/>
          </p:nvPr>
        </p:nvSpPr>
        <p:spPr>
          <a:xfrm>
            <a:off x="107504" y="836712"/>
            <a:ext cx="4392488" cy="2952328"/>
          </a:xfrm>
        </p:spPr>
        <p:txBody>
          <a:bodyPr>
            <a:normAutofit/>
          </a:bodyPr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Содержимое 8"/>
          <p:cNvSpPr>
            <a:spLocks noGrp="1"/>
          </p:cNvSpPr>
          <p:nvPr>
            <p:ph sz="half" idx="15"/>
          </p:nvPr>
        </p:nvSpPr>
        <p:spPr>
          <a:xfrm>
            <a:off x="4572000" y="3861048"/>
            <a:ext cx="4392488" cy="2952328"/>
          </a:xfrm>
        </p:spPr>
        <p:txBody>
          <a:bodyPr>
            <a:normAutofit/>
          </a:bodyPr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6" name="Содержимое 8"/>
          <p:cNvSpPr>
            <a:spLocks noGrp="1"/>
          </p:cNvSpPr>
          <p:nvPr>
            <p:ph sz="half" idx="16"/>
          </p:nvPr>
        </p:nvSpPr>
        <p:spPr>
          <a:xfrm>
            <a:off x="4572000" y="836712"/>
            <a:ext cx="4392488" cy="2952328"/>
          </a:xfrm>
        </p:spPr>
        <p:txBody>
          <a:bodyPr>
            <a:normAutofit/>
          </a:bodyPr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7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0F8F6071-3205-4696-8710-877ABEB605D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5711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право 14"/>
          <p:cNvSpPr/>
          <p:nvPr userDrawn="1"/>
        </p:nvSpPr>
        <p:spPr>
          <a:xfrm>
            <a:off x="6084888" y="2852738"/>
            <a:ext cx="142875" cy="144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 userDrawn="1"/>
        </p:nvSpPr>
        <p:spPr>
          <a:xfrm>
            <a:off x="6084888" y="4652963"/>
            <a:ext cx="142875" cy="144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Picture Placeholder 2"/>
          <p:cNvSpPr>
            <a:spLocks noGrp="1"/>
          </p:cNvSpPr>
          <p:nvPr>
            <p:ph type="pic" idx="37"/>
          </p:nvPr>
        </p:nvSpPr>
        <p:spPr>
          <a:xfrm>
            <a:off x="1357290" y="2857496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8" name="Picture Placeholder 2"/>
          <p:cNvSpPr>
            <a:spLocks noGrp="1"/>
          </p:cNvSpPr>
          <p:nvPr>
            <p:ph type="pic" idx="38"/>
          </p:nvPr>
        </p:nvSpPr>
        <p:spPr>
          <a:xfrm>
            <a:off x="1357290" y="4857760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53" name="Picture Placeholder 2"/>
          <p:cNvSpPr>
            <a:spLocks noGrp="1"/>
          </p:cNvSpPr>
          <p:nvPr>
            <p:ph type="pic" idx="41"/>
          </p:nvPr>
        </p:nvSpPr>
        <p:spPr>
          <a:xfrm>
            <a:off x="5429256" y="4786322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52" name="Picture Placeholder 2"/>
          <p:cNvSpPr>
            <a:spLocks noGrp="1"/>
          </p:cNvSpPr>
          <p:nvPr>
            <p:ph type="pic" idx="40"/>
          </p:nvPr>
        </p:nvSpPr>
        <p:spPr>
          <a:xfrm>
            <a:off x="5429256" y="2857496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21" name="Текст 2"/>
          <p:cNvSpPr>
            <a:spLocks noGrp="1"/>
          </p:cNvSpPr>
          <p:nvPr>
            <p:ph type="body" idx="20"/>
          </p:nvPr>
        </p:nvSpPr>
        <p:spPr>
          <a:xfrm>
            <a:off x="1357290" y="4500570"/>
            <a:ext cx="1928826" cy="204214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8" name="Текст 2"/>
          <p:cNvSpPr>
            <a:spLocks noGrp="1"/>
          </p:cNvSpPr>
          <p:nvPr>
            <p:ph type="body" idx="21"/>
          </p:nvPr>
        </p:nvSpPr>
        <p:spPr>
          <a:xfrm>
            <a:off x="1357290" y="2428868"/>
            <a:ext cx="1785950" cy="275652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Текст 2"/>
          <p:cNvSpPr>
            <a:spLocks noGrp="1"/>
          </p:cNvSpPr>
          <p:nvPr>
            <p:ph type="body" idx="22"/>
          </p:nvPr>
        </p:nvSpPr>
        <p:spPr>
          <a:xfrm>
            <a:off x="1357290" y="6429396"/>
            <a:ext cx="1865938" cy="215614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0" name="Текст 2"/>
          <p:cNvSpPr>
            <a:spLocks noGrp="1"/>
          </p:cNvSpPr>
          <p:nvPr>
            <p:ph type="body" idx="23"/>
          </p:nvPr>
        </p:nvSpPr>
        <p:spPr>
          <a:xfrm>
            <a:off x="5429256" y="2357430"/>
            <a:ext cx="2071702" cy="347090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Текст 2"/>
          <p:cNvSpPr>
            <a:spLocks noGrp="1"/>
          </p:cNvSpPr>
          <p:nvPr>
            <p:ph type="body" idx="24"/>
          </p:nvPr>
        </p:nvSpPr>
        <p:spPr>
          <a:xfrm>
            <a:off x="5429256" y="4357694"/>
            <a:ext cx="1928826" cy="275652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2" name="Текст 2"/>
          <p:cNvSpPr>
            <a:spLocks noGrp="1"/>
          </p:cNvSpPr>
          <p:nvPr>
            <p:ph type="body" idx="25"/>
          </p:nvPr>
        </p:nvSpPr>
        <p:spPr>
          <a:xfrm>
            <a:off x="5357818" y="6429396"/>
            <a:ext cx="1865368" cy="241104"/>
          </a:xfrm>
        </p:spPr>
        <p:txBody>
          <a:bodyPr>
            <a:normAutofit/>
          </a:bodyPr>
          <a:lstStyle>
            <a:lvl1pPr marL="54864" indent="0" algn="l">
              <a:buFont typeface="Arial" pitchFamily="34" charset="0"/>
              <a:buNone/>
              <a:defRPr sz="1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idx="26"/>
          </p:nvPr>
        </p:nvSpPr>
        <p:spPr>
          <a:xfrm>
            <a:off x="1357290" y="928670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33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6912768" cy="476672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idx="39"/>
          </p:nvPr>
        </p:nvSpPr>
        <p:spPr>
          <a:xfrm>
            <a:off x="5429256" y="857232"/>
            <a:ext cx="2420342" cy="1495068"/>
          </a:xfrm>
          <a:ln w="12700" cap="rnd">
            <a:solidFill>
              <a:schemeClr val="tx1">
                <a:lumMod val="65000"/>
                <a:lumOff val="35000"/>
              </a:schemeClr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42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DF8C9055-5E99-48D0-81B2-D174A6439AC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3620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836712"/>
            <a:ext cx="5256584" cy="5904656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836712"/>
            <a:ext cx="3384376" cy="5904656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ru-RU" sz="16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404040"/>
                </a:solidFill>
                <a:latin typeface="HelveticaNeueCyr"/>
              </a:defRPr>
            </a:lvl1pPr>
          </a:lstStyle>
          <a:p>
            <a:pPr>
              <a:defRPr/>
            </a:pPr>
            <a:fld id="{D3083B04-0EAE-434D-BBE0-00AA1622E90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523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400600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400600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D48E8D4D-E4A3-40A3-8753-1CEFB0EE33F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824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08720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556792"/>
            <a:ext cx="4040188" cy="4752528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08720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56792"/>
            <a:ext cx="4041775" cy="4752528"/>
          </a:xfrm>
        </p:spPr>
        <p:txBody>
          <a:bodyPr/>
          <a:lstStyle>
            <a:lvl1pPr>
              <a:buClr>
                <a:schemeClr val="tx1">
                  <a:lumMod val="65000"/>
                  <a:lumOff val="35000"/>
                </a:schemeClr>
              </a:buClr>
              <a:buSzPct val="155000"/>
              <a:buFontTx/>
              <a:buChar char="●"/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flipH="1">
            <a:off x="8643938" y="6429375"/>
            <a:ext cx="357187" cy="3127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>
                <a:solidFill>
                  <a:srgbClr val="898989"/>
                </a:solidFill>
                <a:latin typeface="HelveticaNeueCyr"/>
              </a:defRPr>
            </a:lvl1pPr>
          </a:lstStyle>
          <a:p>
            <a:pPr>
              <a:defRPr/>
            </a:pPr>
            <a:fld id="{BEF760E1-A822-4D07-82F5-94CEB7C99E2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451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узел 10"/>
          <p:cNvSpPr/>
          <p:nvPr userDrawn="1"/>
        </p:nvSpPr>
        <p:spPr>
          <a:xfrm>
            <a:off x="8729663" y="6429375"/>
            <a:ext cx="306387" cy="287338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7" name="Picture 2" descr="C:\Users\petrochenkova\Desktop\Вася_преза\new\през стр 1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43"/>
          <a:stretch>
            <a:fillRect/>
          </a:stretch>
        </p:blipFill>
        <p:spPr bwMode="auto">
          <a:xfrm>
            <a:off x="0" y="-28575"/>
            <a:ext cx="91440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500063" y="785813"/>
            <a:ext cx="82296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44450"/>
            <a:ext cx="69119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30" name="Заголовок 4"/>
          <p:cNvSpPr txBox="1">
            <a:spLocks/>
          </p:cNvSpPr>
          <p:nvPr userDrawn="1"/>
        </p:nvSpPr>
        <p:spPr bwMode="auto">
          <a:xfrm>
            <a:off x="468313" y="58738"/>
            <a:ext cx="69119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ru-RU" sz="2400" b="1">
              <a:solidFill>
                <a:srgbClr val="404040"/>
              </a:solidFill>
              <a:latin typeface="HelveticaNeueCyr"/>
            </a:endParaRPr>
          </a:p>
        </p:txBody>
      </p:sp>
      <p:pic>
        <p:nvPicPr>
          <p:cNvPr id="1031" name="Picture 2" descr="C:\Users\petrochenkova\Desktop\Вася_преза\стр прозрач, лого, крупный объект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36" r="1064" b="61282"/>
          <a:stretch>
            <a:fillRect/>
          </a:stretch>
        </p:blipFill>
        <p:spPr bwMode="auto">
          <a:xfrm>
            <a:off x="0" y="620713"/>
            <a:ext cx="9150350" cy="7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2" descr="C:\Users\petrochenkova\Desktop\Вася_преза\CTT logo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913" y="146050"/>
            <a:ext cx="16271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Прямоугольник 11"/>
          <p:cNvSpPr>
            <a:spLocks noChangeArrowheads="1"/>
          </p:cNvSpPr>
          <p:nvPr userDrawn="1"/>
        </p:nvSpPr>
        <p:spPr bwMode="auto">
          <a:xfrm>
            <a:off x="8729663" y="6426200"/>
            <a:ext cx="3667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9F16C261-0515-419A-B619-0F1D704FBA5A}" type="slidenum">
              <a:rPr lang="ru-RU" altLang="ru-RU" sz="1200" smtClean="0">
                <a:solidFill>
                  <a:srgbClr val="404040"/>
                </a:solidFill>
              </a:rPr>
              <a:pPr eaLnBrk="1" hangingPunct="1">
                <a:defRPr/>
              </a:pPr>
              <a:t>‹#›</a:t>
            </a:fld>
            <a:endParaRPr lang="ru-RU" altLang="ru-RU" sz="1200">
              <a:solidFill>
                <a:srgbClr val="40404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79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59595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rgbClr val="595959"/>
          </a:solidFill>
          <a:latin typeface="Calibri" pitchFamily="34" charset="0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155000"/>
        <a:buFont typeface="Arial" panose="020B0604020202020204" pitchFamily="34" charset="0"/>
        <a:buChar char="•"/>
        <a:defRPr sz="2000" b="1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Clr>
          <a:srgbClr val="FFC000"/>
        </a:buClr>
        <a:buSzPct val="120000"/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just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Arial" panose="020B0604020202020204" pitchFamily="34" charset="0"/>
        <a:buChar char="•"/>
        <a:defRPr sz="16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lr>
          <a:srgbClr val="0D0D0D"/>
        </a:buClr>
        <a:buFont typeface="Arial" panose="020B0604020202020204" pitchFamily="34" charset="0"/>
        <a:buChar char="–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lr>
          <a:srgbClr val="0D0D0D"/>
        </a:buClr>
        <a:buFont typeface="Arial" panose="020B0604020202020204" pitchFamily="34" charset="0"/>
        <a:buChar char="»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7.jpe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8380" y="5013176"/>
            <a:ext cx="8713788" cy="1224608"/>
          </a:xfrm>
        </p:spPr>
        <p:txBody>
          <a:bodyPr rtlCol="0">
            <a:noAutofit/>
          </a:bodyPr>
          <a:lstStyle/>
          <a:p>
            <a:pPr algn="just"/>
            <a:r>
              <a:rPr lang="x-none" sz="2800" b="0" dirty="0"/>
              <a:t>Особенности определения показателей динамических качеств </a:t>
            </a:r>
            <a:r>
              <a:rPr lang="ru-RU" sz="2800" b="0" dirty="0"/>
              <a:t>и воздействия на путь </a:t>
            </a:r>
            <a:r>
              <a:rPr lang="x-none" sz="2800" b="0" dirty="0"/>
              <a:t>грузовых вагонов в соответствии с требованиями стандартов разных стран</a:t>
            </a:r>
            <a:endParaRPr lang="ru-RU" sz="2800" b="0" dirty="0"/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51C00B9C-8C37-41D9-96E4-FE017BF97490}"/>
              </a:ext>
            </a:extLst>
          </p:cNvPr>
          <p:cNvSpPr txBox="1">
            <a:spLocks/>
          </p:cNvSpPr>
          <p:nvPr/>
        </p:nvSpPr>
        <p:spPr bwMode="auto">
          <a:xfrm>
            <a:off x="161250" y="3869604"/>
            <a:ext cx="3070225" cy="56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0" marR="36576" indent="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595959"/>
              </a:buClr>
              <a:buSzPct val="155000"/>
              <a:buFont typeface="Arial" panose="020B0604020202020204" pitchFamily="34" charset="0"/>
              <a:buNone/>
              <a:defRPr lang="en-US" sz="20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None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95959"/>
              </a:buClr>
              <a:buFont typeface="Arial" panose="020B0604020202020204" pitchFamily="34" charset="0"/>
              <a:buNone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None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None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ФГБОУ ВО «ПГУПС»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к.т.н. Саидова А.В.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D30A7484-C99F-4BAF-BCE9-F770750834A4}"/>
              </a:ext>
            </a:extLst>
          </p:cNvPr>
          <p:cNvSpPr txBox="1">
            <a:spLocks/>
          </p:cNvSpPr>
          <p:nvPr/>
        </p:nvSpPr>
        <p:spPr bwMode="auto">
          <a:xfrm>
            <a:off x="3167844" y="3868767"/>
            <a:ext cx="3456384" cy="568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0" marR="36576" indent="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595959"/>
              </a:buClr>
              <a:buSzPct val="155000"/>
              <a:buFont typeface="Arial" panose="020B0604020202020204" pitchFamily="34" charset="0"/>
              <a:buNone/>
              <a:defRPr lang="en-US" sz="20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None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95959"/>
              </a:buClr>
              <a:buFont typeface="Arial" panose="020B0604020202020204" pitchFamily="34" charset="0"/>
              <a:buNone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None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None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«ВНИЦТТ»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к.т.н. Гусев А.В., к.т.н. Рудакова Е.А.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6672"/>
            <a:ext cx="1548000" cy="154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F660FCA-AC7D-4103-AA58-C6FF6B3E4BD7}"/>
              </a:ext>
            </a:extLst>
          </p:cNvPr>
          <p:cNvSpPr/>
          <p:nvPr/>
        </p:nvSpPr>
        <p:spPr>
          <a:xfrm>
            <a:off x="285505" y="2082715"/>
            <a:ext cx="84890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Пятый международный научно-технический семинар </a:t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«Компьютерное моделирование в железнодорожном транспорте:</a:t>
            </a:r>
          </a:p>
          <a:p>
            <a:pPr algn="ctr"/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динамика, прочность, износ 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Неровности рельсового пути при моделировании</a:t>
            </a:r>
          </a:p>
        </p:txBody>
      </p:sp>
      <p:sp>
        <p:nvSpPr>
          <p:cNvPr id="3" name="Прямоугольник 11">
            <a:extLst>
              <a:ext uri="{FF2B5EF4-FFF2-40B4-BE49-F238E27FC236}">
                <a16:creationId xmlns:a16="http://schemas.microsoft.com/office/drawing/2014/main" id="{CB7C428E-9B23-4B88-9274-ADEE2B5B1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696" y="1052736"/>
            <a:ext cx="2993963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РОССИЯ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11">
            <a:extLst>
              <a:ext uri="{FF2B5EF4-FFF2-40B4-BE49-F238E27FC236}">
                <a16:creationId xmlns:a16="http://schemas.microsoft.com/office/drawing/2014/main" id="{6B461C0A-883A-4CD5-8E44-B80A5A57C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777" y="1053416"/>
            <a:ext cx="2993964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600" u="sng" dirty="0">
                <a:solidFill>
                  <a:schemeClr val="accent1"/>
                </a:solidFill>
              </a:rPr>
              <a:t>ЕВРОПА</a:t>
            </a:r>
            <a:endParaRPr lang="ru-RU" altLang="ru-RU" sz="1600" u="sng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11">
            <a:extLst>
              <a:ext uri="{FF2B5EF4-FFF2-40B4-BE49-F238E27FC236}">
                <a16:creationId xmlns:a16="http://schemas.microsoft.com/office/drawing/2014/main" id="{D5712971-2332-4DF8-8560-0E9F1B409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3859" y="1052736"/>
            <a:ext cx="2454953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u="sng" dirty="0">
                <a:solidFill>
                  <a:schemeClr val="accent2"/>
                </a:solidFill>
              </a:rPr>
              <a:t>СЕВЕРНАЯ АМЕРИКА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86C928-D45D-4D60-A246-B47A6AA02B97}"/>
              </a:ext>
            </a:extLst>
          </p:cNvPr>
          <p:cNvSpPr txBox="1"/>
          <p:nvPr/>
        </p:nvSpPr>
        <p:spPr>
          <a:xfrm>
            <a:off x="197695" y="1520788"/>
            <a:ext cx="2993963" cy="47705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179388" algn="just"/>
            <a:r>
              <a:rPr lang="ru-RU" sz="1600" spc="-20" dirty="0"/>
              <a:t>При моделировании принимаются численные реализации вертикальных и горизонтальных неровностей рельсов согласно </a:t>
            </a:r>
            <a:r>
              <a:rPr lang="ru-RU" sz="1600" spc="-20" dirty="0">
                <a:solidFill>
                  <a:schemeClr val="accent6">
                    <a:lumMod val="75000"/>
                  </a:schemeClr>
                </a:solidFill>
              </a:rPr>
              <a:t>РД 32.68</a:t>
            </a:r>
            <a:r>
              <a:rPr lang="ru-RU" sz="1600" spc="-20" dirty="0"/>
              <a:t>.</a:t>
            </a:r>
          </a:p>
          <a:p>
            <a:pPr indent="179388" algn="just"/>
            <a:r>
              <a:rPr lang="ru-RU" sz="1600" spc="-30" dirty="0"/>
              <a:t>Применяются масштабные коэффициенты, чтобы отступления от номинальных значений по ширине колеи, уровню и просадкам не превышали </a:t>
            </a:r>
            <a:r>
              <a:rPr lang="en-US" sz="1600" spc="-30" dirty="0"/>
              <a:t>II</a:t>
            </a:r>
            <a:r>
              <a:rPr lang="ru-RU" sz="1600" spc="-30" dirty="0"/>
              <a:t> степень (имеют близкие к предельным значениям неисправностей рельсов) и соответствовали </a:t>
            </a:r>
            <a:r>
              <a:rPr lang="ru-RU" sz="1600" spc="-30" dirty="0">
                <a:solidFill>
                  <a:schemeClr val="accent6">
                    <a:lumMod val="75000"/>
                  </a:schemeClr>
                </a:solidFill>
              </a:rPr>
              <a:t>Инструкции №22</a:t>
            </a:r>
            <a:r>
              <a:rPr lang="en-US" sz="1600" spc="-30" dirty="0">
                <a:solidFill>
                  <a:schemeClr val="accent6">
                    <a:lumMod val="75000"/>
                  </a:schemeClr>
                </a:solidFill>
              </a:rPr>
              <a:t>88</a:t>
            </a:r>
            <a:r>
              <a:rPr lang="ru-RU" sz="1600" spc="-30" dirty="0">
                <a:solidFill>
                  <a:schemeClr val="accent6">
                    <a:lumMod val="75000"/>
                  </a:schemeClr>
                </a:solidFill>
              </a:rPr>
              <a:t>р.</a:t>
            </a:r>
          </a:p>
          <a:p>
            <a:pPr indent="179388" algn="just"/>
            <a:r>
              <a:rPr lang="ru-RU" sz="1600" spc="-70" dirty="0"/>
              <a:t>В настоящее время при моделировании необходимо применять неровности согласно </a:t>
            </a:r>
            <a:r>
              <a:rPr lang="ru-RU" sz="1600" spc="-70" dirty="0">
                <a:solidFill>
                  <a:schemeClr val="accent6">
                    <a:lumMod val="75000"/>
                  </a:schemeClr>
                </a:solidFill>
              </a:rPr>
              <a:t>ПНСТ 511-2013</a:t>
            </a:r>
            <a:r>
              <a:rPr lang="ru-RU" sz="1600" spc="-7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86C928-D45D-4D60-A246-B47A6AA02B97}"/>
              </a:ext>
            </a:extLst>
          </p:cNvPr>
          <p:cNvSpPr txBox="1"/>
          <p:nvPr/>
        </p:nvSpPr>
        <p:spPr>
          <a:xfrm>
            <a:off x="3390777" y="1520788"/>
            <a:ext cx="2993963" cy="2800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179388" algn="just"/>
            <a:r>
              <a:rPr lang="ru-RU" sz="1600" dirty="0"/>
              <a:t>Неровности пути  должны быть достаточными для создания колебаний обрессоренных частей экипажа во всех направлениях и отражать условия испытаний.</a:t>
            </a:r>
          </a:p>
          <a:p>
            <a:pPr indent="179388" algn="just"/>
            <a:r>
              <a:rPr lang="ru-RU" sz="1600" spc="-40" dirty="0"/>
              <a:t>В качестве оценочных величин используются стандартные отклонения по длине пути и максимальные амплитуды отдельных дефектов.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6C928-D45D-4D60-A246-B47A6AA02B97}"/>
              </a:ext>
            </a:extLst>
          </p:cNvPr>
          <p:cNvSpPr txBox="1"/>
          <p:nvPr/>
        </p:nvSpPr>
        <p:spPr>
          <a:xfrm>
            <a:off x="6583859" y="1448780"/>
            <a:ext cx="2452666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179388" algn="just"/>
            <a:r>
              <a:rPr lang="ru-RU" sz="1600" dirty="0"/>
              <a:t>В Северной Америке принимается характеристика макро геометрии пути согласно режиму испытаний.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87337E4-3767-4DAB-9682-BB2AF8C650E3}"/>
              </a:ext>
            </a:extLst>
          </p:cNvPr>
          <p:cNvSpPr/>
          <p:nvPr/>
        </p:nvSpPr>
        <p:spPr>
          <a:xfrm>
            <a:off x="4421136" y="4912032"/>
            <a:ext cx="3927208" cy="1569660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u="sng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Контролируется 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положение рельсовых нитей по: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Ширине колеи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Уровню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Просадке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Перекосу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Разности смежных стрел изгиба</a:t>
            </a:r>
          </a:p>
          <a:p>
            <a:pPr algn="ctr"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75DE8D33-4AD6-4FD5-A0FF-5B3240144A71}"/>
              </a:ext>
            </a:extLst>
          </p:cNvPr>
          <p:cNvCxnSpPr>
            <a:cxnSpLocks/>
          </p:cNvCxnSpPr>
          <p:nvPr/>
        </p:nvCxnSpPr>
        <p:spPr>
          <a:xfrm>
            <a:off x="3191658" y="5913276"/>
            <a:ext cx="1229478" cy="0"/>
          </a:xfrm>
          <a:prstGeom prst="straightConnector1">
            <a:avLst/>
          </a:prstGeom>
          <a:ln w="57150">
            <a:solidFill>
              <a:schemeClr val="accent6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396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1705D9D-61BF-40DD-9AEB-196CF61FAF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4" t="7861" r="7475"/>
          <a:stretch/>
        </p:blipFill>
        <p:spPr>
          <a:xfrm>
            <a:off x="791580" y="4581127"/>
            <a:ext cx="7986525" cy="2124127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C310050-0C4B-42A8-B4F3-220795244E5A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Условия расчета показателей ДК и ВП</a:t>
            </a:r>
            <a:r>
              <a:rPr lang="en-US" dirty="0"/>
              <a:t> </a:t>
            </a:r>
            <a:r>
              <a:rPr lang="ru-RU" dirty="0"/>
              <a:t>по ГОСТ 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РФ</a:t>
            </a:r>
            <a:r>
              <a:rPr lang="ru-RU" dirty="0"/>
              <a:t>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9298EE-0F52-49D3-AA1F-B36412BE4983}"/>
              </a:ext>
            </a:extLst>
          </p:cNvPr>
          <p:cNvSpPr/>
          <p:nvPr/>
        </p:nvSpPr>
        <p:spPr>
          <a:xfrm>
            <a:off x="2303748" y="744404"/>
            <a:ext cx="52205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Движение порожнего и груженого вагона по пути (длиной 1000 м) со скоростью 90 км/ч: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Прямая;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Кривая среднего радиуса 650 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Кривая малого радиуса 350 м.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067919-0AEB-46AE-84AA-0FE67503AD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1" t="7302" r="7480"/>
          <a:stretch/>
        </p:blipFill>
        <p:spPr>
          <a:xfrm>
            <a:off x="774132" y="2375620"/>
            <a:ext cx="7960370" cy="190917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4BCB35-68DD-4490-A53A-2DB0EFC560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6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Результаты расчета показателей ДК</a:t>
            </a:r>
            <a:r>
              <a:rPr lang="en-US" dirty="0"/>
              <a:t> </a:t>
            </a:r>
            <a:r>
              <a:rPr lang="ru-RU" dirty="0"/>
              <a:t>по ГОСТ 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РФ</a:t>
            </a:r>
            <a:r>
              <a:rPr lang="ru-RU" dirty="0"/>
              <a:t>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96" y="898668"/>
            <a:ext cx="3782417" cy="26158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064" y="898668"/>
            <a:ext cx="3782417" cy="26158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3509340"/>
            <a:ext cx="3930338" cy="27181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8721" y="3704927"/>
            <a:ext cx="3930337" cy="25807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53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Результаты расчета показателей ВП</a:t>
            </a:r>
            <a:r>
              <a:rPr lang="en-US" dirty="0"/>
              <a:t> </a:t>
            </a:r>
            <a:r>
              <a:rPr lang="ru-RU" dirty="0"/>
              <a:t>по ГОСТ 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РФ</a:t>
            </a:r>
            <a:r>
              <a:rPr lang="ru-RU" dirty="0"/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3508" y="800708"/>
            <a:ext cx="8132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оценки воздействия на путь по результатам компьютерного моделирования проводится анализ вертикальных и боковых сил в контакте колесо – рельс.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Группа 14"/>
          <p:cNvGrpSpPr>
            <a:grpSpLocks noChangeAspect="1"/>
          </p:cNvGrpSpPr>
          <p:nvPr/>
        </p:nvGrpSpPr>
        <p:grpSpPr>
          <a:xfrm>
            <a:off x="588818" y="4221088"/>
            <a:ext cx="5949113" cy="2505556"/>
            <a:chOff x="2987824" y="1338228"/>
            <a:chExt cx="5485488" cy="2520000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7824" y="1338228"/>
              <a:ext cx="5485488" cy="2520000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6426171" y="1438036"/>
              <a:ext cx="17642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Вертикальные силы</a:t>
              </a:r>
            </a:p>
          </p:txBody>
        </p:sp>
      </p:grpSp>
      <p:grpSp>
        <p:nvGrpSpPr>
          <p:cNvPr id="14" name="Группа 13"/>
          <p:cNvGrpSpPr>
            <a:grpSpLocks noChangeAspect="1"/>
          </p:cNvGrpSpPr>
          <p:nvPr/>
        </p:nvGrpSpPr>
        <p:grpSpPr>
          <a:xfrm>
            <a:off x="588819" y="1376772"/>
            <a:ext cx="5949114" cy="2736304"/>
            <a:chOff x="251729" y="3969060"/>
            <a:chExt cx="5478839" cy="252000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729" y="3969060"/>
              <a:ext cx="5478839" cy="25200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1187624" y="4077072"/>
              <a:ext cx="12563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Боковые силы</a:t>
              </a:r>
            </a:p>
          </p:txBody>
        </p:sp>
      </p:grp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A6DA223-4EE7-4D2A-8D59-9AFF61F45700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6372200" y="5018608"/>
            <a:ext cx="936103" cy="210592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9FDC0B7-1B94-4FCC-AAB3-49F0248175B0}"/>
              </a:ext>
            </a:extLst>
          </p:cNvPr>
          <p:cNvSpPr/>
          <p:nvPr/>
        </p:nvSpPr>
        <p:spPr>
          <a:xfrm>
            <a:off x="7308303" y="4439056"/>
            <a:ext cx="1688065" cy="1159103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Динамические напряжения растяжения в кромках подошвы рельса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AE6979B1-F057-4EA5-8C50-3BFF872C9847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372200" y="5229200"/>
            <a:ext cx="936103" cy="828092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93F1730-0EA4-44D1-83F7-49A88266281C}"/>
              </a:ext>
            </a:extLst>
          </p:cNvPr>
          <p:cNvSpPr/>
          <p:nvPr/>
        </p:nvSpPr>
        <p:spPr>
          <a:xfrm>
            <a:off x="7308303" y="5687960"/>
            <a:ext cx="1688065" cy="73866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Напряжения в балласте под шпалой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5F6E2A3D-289D-4E03-9BB7-34F6D12C2EFA}"/>
              </a:ext>
            </a:extLst>
          </p:cNvPr>
          <p:cNvCxnSpPr>
            <a:cxnSpLocks/>
            <a:endCxn id="28" idx="1"/>
          </p:cNvCxnSpPr>
          <p:nvPr/>
        </p:nvCxnSpPr>
        <p:spPr>
          <a:xfrm flipV="1">
            <a:off x="6404507" y="3555498"/>
            <a:ext cx="903795" cy="1668768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AD0794-3E19-4A53-83BF-501DB842695D}"/>
              </a:ext>
            </a:extLst>
          </p:cNvPr>
          <p:cNvSpPr/>
          <p:nvPr/>
        </p:nvSpPr>
        <p:spPr>
          <a:xfrm>
            <a:off x="7308302" y="2863000"/>
            <a:ext cx="1688065" cy="138499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Критерий устойчивости рельсошпальной решетки от поперечного сдвига по балласту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02E384C8-CADB-4711-B8D5-036A3DABF96E}"/>
              </a:ext>
            </a:extLst>
          </p:cNvPr>
          <p:cNvCxnSpPr>
            <a:cxnSpLocks/>
          </p:cNvCxnSpPr>
          <p:nvPr/>
        </p:nvCxnSpPr>
        <p:spPr>
          <a:xfrm>
            <a:off x="6479297" y="3065228"/>
            <a:ext cx="812851" cy="449644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F1EDCFC-4A5A-410E-A622-5ADE7C653E0E}"/>
              </a:ext>
            </a:extLst>
          </p:cNvPr>
          <p:cNvSpPr txBox="1"/>
          <p:nvPr/>
        </p:nvSpPr>
        <p:spPr>
          <a:xfrm>
            <a:off x="7305515" y="1804076"/>
            <a:ext cx="1688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Показатели воздействия на путь: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89303B4-09F5-411E-9209-00C080A47C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56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6AD8665-0CF5-44E2-9426-DA56ADA44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62" y="4341239"/>
            <a:ext cx="8377675" cy="1778131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5F5BA50-BA94-47C2-83F1-7779CE4998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83B04-0EAE-434D-BBE0-00AA1622E903}" type="slidenum">
              <a:rPr lang="en-US" altLang="ru-RU" smtClean="0"/>
              <a:pPr>
                <a:defRPr/>
              </a:pPr>
              <a:t>14</a:t>
            </a:fld>
            <a:endParaRPr lang="en-US" alt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29B3588-0BD7-49AB-9485-530D93AC14F8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Условия расчета показателей ДК</a:t>
            </a:r>
            <a:r>
              <a:rPr lang="en-US" dirty="0"/>
              <a:t> </a:t>
            </a:r>
            <a:r>
              <a:rPr lang="ru-RU" dirty="0"/>
              <a:t>по </a:t>
            </a:r>
            <a:r>
              <a:rPr lang="en-US" dirty="0"/>
              <a:t>EN</a:t>
            </a:r>
            <a:r>
              <a:rPr lang="ru-RU" dirty="0"/>
              <a:t> </a:t>
            </a:r>
            <a:r>
              <a:rPr lang="en-US" dirty="0"/>
              <a:t>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Европа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507AEBE-3DCE-4347-A67A-7A0BD8DC2BFB}"/>
              </a:ext>
            </a:extLst>
          </p:cNvPr>
          <p:cNvSpPr/>
          <p:nvPr/>
        </p:nvSpPr>
        <p:spPr>
          <a:xfrm>
            <a:off x="2159732" y="764704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Движение порожнего и груженого вагона по пути со скоростью 90 км/ч: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Прямая;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Кривая малого радиуса 350 м.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E6D5D1-03BC-47AC-AC05-E2090A915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053311"/>
            <a:ext cx="8524875" cy="158707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12F02C7-0374-4296-B840-E9DADB9415A8}"/>
              </a:ext>
            </a:extLst>
          </p:cNvPr>
          <p:cNvSpPr/>
          <p:nvPr/>
        </p:nvSpPr>
        <p:spPr>
          <a:xfrm>
            <a:off x="1887357" y="3542250"/>
            <a:ext cx="56780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Горизонтальные неровности рельса (Европа, хороший путь)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6B72D31-4BBB-4250-8F45-8BA8C4750889}"/>
              </a:ext>
            </a:extLst>
          </p:cNvPr>
          <p:cNvCxnSpPr>
            <a:cxnSpLocks/>
            <a:stCxn id="18" idx="1"/>
          </p:cNvCxnSpPr>
          <p:nvPr/>
        </p:nvCxnSpPr>
        <p:spPr>
          <a:xfrm flipH="1">
            <a:off x="6336196" y="1856974"/>
            <a:ext cx="648072" cy="5747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31D1C71-6EBD-4919-8DE9-15EF6F4C0EB1}"/>
              </a:ext>
            </a:extLst>
          </p:cNvPr>
          <p:cNvSpPr txBox="1"/>
          <p:nvPr/>
        </p:nvSpPr>
        <p:spPr>
          <a:xfrm>
            <a:off x="6984268" y="1672308"/>
            <a:ext cx="116230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До 9,5 мм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9D316BB-E6BC-4ABD-945F-53EB2A0BDD3B}"/>
              </a:ext>
            </a:extLst>
          </p:cNvPr>
          <p:cNvSpPr/>
          <p:nvPr/>
        </p:nvSpPr>
        <p:spPr>
          <a:xfrm>
            <a:off x="1887357" y="5970766"/>
            <a:ext cx="56780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Вертикальные неровности рельса (Европа, хороший путь)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3541509C-EDE6-49D3-A825-584F17F71A7E}"/>
              </a:ext>
            </a:extLst>
          </p:cNvPr>
          <p:cNvCxnSpPr>
            <a:cxnSpLocks/>
          </p:cNvCxnSpPr>
          <p:nvPr/>
        </p:nvCxnSpPr>
        <p:spPr>
          <a:xfrm flipH="1">
            <a:off x="5544108" y="4285490"/>
            <a:ext cx="504056" cy="5801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3746FDC-24BB-4C2A-8C4F-F2331F70F215}"/>
              </a:ext>
            </a:extLst>
          </p:cNvPr>
          <p:cNvSpPr txBox="1"/>
          <p:nvPr/>
        </p:nvSpPr>
        <p:spPr>
          <a:xfrm>
            <a:off x="6048164" y="4103914"/>
            <a:ext cx="127932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До 11,0 мм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8A4EF82-B09C-4E16-B5AA-53FC4A023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55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Результаты расчета показателей ДК</a:t>
            </a:r>
            <a:r>
              <a:rPr lang="en-US" dirty="0"/>
              <a:t> </a:t>
            </a:r>
            <a:r>
              <a:rPr lang="ru-RU" dirty="0"/>
              <a:t>по </a:t>
            </a:r>
            <a:r>
              <a:rPr lang="en-US" dirty="0"/>
              <a:t>EN</a:t>
            </a:r>
            <a:r>
              <a:rPr lang="ru-RU" dirty="0"/>
              <a:t> </a:t>
            </a:r>
            <a:r>
              <a:rPr lang="en-US" dirty="0"/>
              <a:t>(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Европа</a:t>
            </a:r>
            <a:r>
              <a:rPr lang="en-US" dirty="0"/>
              <a:t>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7339" t="3125" r="1832"/>
          <a:stretch/>
        </p:blipFill>
        <p:spPr>
          <a:xfrm>
            <a:off x="161972" y="1325197"/>
            <a:ext cx="4182884" cy="23400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4456" t="2128" r="916" b="1129"/>
          <a:stretch/>
        </p:blipFill>
        <p:spPr>
          <a:xfrm>
            <a:off x="63225" y="3897052"/>
            <a:ext cx="4363828" cy="23400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359532" y="813440"/>
            <a:ext cx="2880320" cy="391517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/>
              <a:t>Оценка безопасности движения экипажа</a:t>
            </a:r>
          </a:p>
          <a:p>
            <a:pPr>
              <a:lnSpc>
                <a:spcPct val="80000"/>
              </a:lnSpc>
            </a:pPr>
            <a:r>
              <a:rPr lang="ru-RU" sz="1200" i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de-DE" sz="1200" i="1" dirty="0">
                <a:solidFill>
                  <a:schemeClr val="accent6">
                    <a:lumMod val="75000"/>
                  </a:schemeClr>
                </a:solidFill>
              </a:rPr>
              <a:t>Running safety)</a:t>
            </a:r>
            <a:endParaRPr lang="ru-RU" sz="12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5148064" y="813439"/>
            <a:ext cx="3353005" cy="391517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/>
              <a:t>Оценка динамического поведения экипажа 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de-DE" sz="1200" i="1" dirty="0">
                <a:solidFill>
                  <a:schemeClr val="accent6">
                    <a:lumMod val="75000"/>
                  </a:schemeClr>
                </a:solidFill>
              </a:rPr>
              <a:t>Ride characteristics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12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8715" t="2254" r="1374"/>
          <a:stretch/>
        </p:blipFill>
        <p:spPr>
          <a:xfrm>
            <a:off x="4706299" y="1326506"/>
            <a:ext cx="4236534" cy="23400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7646" t="1745" r="1270"/>
          <a:stretch/>
        </p:blipFill>
        <p:spPr>
          <a:xfrm>
            <a:off x="4674452" y="3818016"/>
            <a:ext cx="4346397" cy="249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29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EFFDA23-0085-4F7C-9CB1-94131509C5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83B04-0EAE-434D-BBE0-00AA1622E903}" type="slidenum">
              <a:rPr lang="en-US" altLang="ru-RU" smtClean="0"/>
              <a:pPr>
                <a:defRPr/>
              </a:pPr>
              <a:t>16</a:t>
            </a:fld>
            <a:endParaRPr lang="en-US" alt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4E82E47-8EAA-4503-9503-4E2E1DB8B787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spc="-30" dirty="0"/>
              <a:t>Условия расчета показателей ДК</a:t>
            </a:r>
            <a:r>
              <a:rPr lang="en-US" spc="-30" dirty="0"/>
              <a:t> </a:t>
            </a:r>
            <a:r>
              <a:rPr lang="ru-RU" spc="-30" dirty="0"/>
              <a:t>по </a:t>
            </a:r>
            <a:r>
              <a:rPr lang="en-US" spc="-30" dirty="0"/>
              <a:t>AAR</a:t>
            </a:r>
            <a:r>
              <a:rPr lang="ru-RU" spc="-30" dirty="0"/>
              <a:t> </a:t>
            </a:r>
            <a:r>
              <a:rPr lang="en-US" spc="-30" dirty="0"/>
              <a:t>(</a:t>
            </a:r>
            <a:r>
              <a:rPr lang="ru-RU" spc="-30" dirty="0">
                <a:solidFill>
                  <a:schemeClr val="accent6">
                    <a:lumMod val="75000"/>
                  </a:schemeClr>
                </a:solidFill>
              </a:rPr>
              <a:t>Северная Америка</a:t>
            </a:r>
            <a:r>
              <a:rPr lang="en-US" spc="-30" dirty="0"/>
              <a:t>)</a:t>
            </a:r>
            <a:endParaRPr lang="ru-RU" spc="-3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C788A-9583-4F9A-B971-558B51BA02E3}"/>
              </a:ext>
            </a:extLst>
          </p:cNvPr>
          <p:cNvSpPr txBox="1"/>
          <p:nvPr/>
        </p:nvSpPr>
        <p:spPr>
          <a:xfrm>
            <a:off x="215516" y="872716"/>
            <a:ext cx="2304256" cy="268984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/>
              <a:t>Режим «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Constant curving</a:t>
            </a:r>
            <a:r>
              <a:rPr lang="ru-RU" sz="1400" dirty="0"/>
              <a:t>»  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9F41F44E-C817-48A7-85B4-8BBC541D2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47723"/>
              </p:ext>
            </p:extLst>
          </p:nvPr>
        </p:nvGraphicFramePr>
        <p:xfrm>
          <a:off x="225427" y="1268760"/>
          <a:ext cx="5116053" cy="12900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16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2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2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191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Радиус кривой,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градусы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Скорость движения, км/ч,</a:t>
                      </a:r>
                      <a:endParaRPr lang="en-US" sz="12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соответствующая дисбалансу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9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effectLst/>
                        </a:rPr>
                        <a:t>U=-3 </a:t>
                      </a:r>
                      <a:r>
                        <a:rPr lang="ru-RU" sz="1200" dirty="0">
                          <a:effectLst/>
                        </a:rPr>
                        <a:t>дюйма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effectLst/>
                        </a:rPr>
                        <a:t>U=0 </a:t>
                      </a:r>
                      <a:r>
                        <a:rPr lang="ru-RU" sz="1200" dirty="0">
                          <a:effectLst/>
                        </a:rPr>
                        <a:t>дюймов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effectLst/>
                        </a:rPr>
                        <a:t>U=+3 </a:t>
                      </a:r>
                      <a:r>
                        <a:rPr lang="ru-RU" sz="1200" dirty="0">
                          <a:effectLst/>
                        </a:rPr>
                        <a:t>дюйма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2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11,5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63,0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89,0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9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31,0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200" dirty="0">
                          <a:effectLst/>
                        </a:rPr>
                        <a:t>44,0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C28899-BDC1-49D5-83C3-4CA49F654058}"/>
                  </a:ext>
                </a:extLst>
              </p:cNvPr>
              <p:cNvSpPr txBox="1"/>
              <p:nvPr/>
            </p:nvSpPr>
            <p:spPr>
              <a:xfrm>
                <a:off x="5940152" y="1268760"/>
                <a:ext cx="2052228" cy="56701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u-RU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кол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C28899-BDC1-49D5-83C3-4CA49F654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1268760"/>
                <a:ext cx="2052228" cy="5670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7B322886-8BD4-473D-BFBD-8A8F2AA0964F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5341480" y="1552268"/>
            <a:ext cx="598672" cy="361534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02F949B-FDAF-4F55-87EF-373BF698E6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5190"/>
            <a:ext cx="540000" cy="54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745FC19-9712-4AC4-9238-8C17B57725AB}"/>
              </a:ext>
            </a:extLst>
          </p:cNvPr>
          <p:cNvSpPr txBox="1"/>
          <p:nvPr/>
        </p:nvSpPr>
        <p:spPr>
          <a:xfrm>
            <a:off x="215516" y="2718766"/>
            <a:ext cx="2072198" cy="268984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/>
              <a:t>Режим </a:t>
            </a:r>
            <a:r>
              <a:rPr lang="ru-RU" sz="14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400" dirty="0"/>
              <a:t>«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Twist and roll</a:t>
            </a:r>
            <a:r>
              <a:rPr lang="ru-RU" sz="1400" dirty="0"/>
              <a:t>»</a:t>
            </a: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9548153"/>
              </p:ext>
            </p:extLst>
          </p:nvPr>
        </p:nvGraphicFramePr>
        <p:xfrm>
          <a:off x="226135" y="3055753"/>
          <a:ext cx="5409958" cy="1120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393430"/>
              </p:ext>
            </p:extLst>
          </p:nvPr>
        </p:nvGraphicFramePr>
        <p:xfrm>
          <a:off x="215516" y="4004058"/>
          <a:ext cx="5409958" cy="1325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21253"/>
              </p:ext>
            </p:extLst>
          </p:nvPr>
        </p:nvGraphicFramePr>
        <p:xfrm>
          <a:off x="142875" y="5697252"/>
          <a:ext cx="5409958" cy="110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E710482B-28C1-40A3-8DAC-4E7B0DE41129}"/>
              </a:ext>
            </a:extLst>
          </p:cNvPr>
          <p:cNvSpPr txBox="1"/>
          <p:nvPr/>
        </p:nvSpPr>
        <p:spPr>
          <a:xfrm>
            <a:off x="225427" y="5379103"/>
            <a:ext cx="2072198" cy="268984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/>
              <a:t>Режим </a:t>
            </a:r>
            <a:r>
              <a:rPr lang="ru-RU" sz="14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400" dirty="0"/>
              <a:t>«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Yaw and Sway</a:t>
            </a:r>
            <a:r>
              <a:rPr lang="ru-RU" sz="1400" dirty="0"/>
              <a:t>»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00C023-EEF6-446C-A7E4-097BF108FA48}"/>
              </a:ext>
            </a:extLst>
          </p:cNvPr>
          <p:cNvSpPr/>
          <p:nvPr/>
        </p:nvSpPr>
        <p:spPr>
          <a:xfrm>
            <a:off x="142875" y="4175939"/>
            <a:ext cx="45731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Вертикальные неровности для левого рельса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384019D-6694-4792-BE33-1CD8F6105859}"/>
              </a:ext>
            </a:extLst>
          </p:cNvPr>
          <p:cNvSpPr/>
          <p:nvPr/>
        </p:nvSpPr>
        <p:spPr>
          <a:xfrm>
            <a:off x="92771" y="3140968"/>
            <a:ext cx="45731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Вертикальные неровности для правого рельса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18DD540-088D-4FE6-9BE0-90C250762C8A}"/>
              </a:ext>
            </a:extLst>
          </p:cNvPr>
          <p:cNvSpPr/>
          <p:nvPr/>
        </p:nvSpPr>
        <p:spPr>
          <a:xfrm>
            <a:off x="2287714" y="5504712"/>
            <a:ext cx="30603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Поперечные неровности</a:t>
            </a:r>
          </a:p>
        </p:txBody>
      </p:sp>
      <p:sp>
        <p:nvSpPr>
          <p:cNvPr id="30" name="Правая фигурная скобка 29">
            <a:extLst>
              <a:ext uri="{FF2B5EF4-FFF2-40B4-BE49-F238E27FC236}">
                <a16:creationId xmlns:a16="http://schemas.microsoft.com/office/drawing/2014/main" id="{C30C7662-F62D-4FF1-9859-7463B00B73D3}"/>
              </a:ext>
            </a:extLst>
          </p:cNvPr>
          <p:cNvSpPr/>
          <p:nvPr/>
        </p:nvSpPr>
        <p:spPr>
          <a:xfrm>
            <a:off x="5552833" y="2987750"/>
            <a:ext cx="711355" cy="3754363"/>
          </a:xfrm>
          <a:prstGeom prst="rightBrac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A442DA-B595-46E2-A34A-F8DD05A40310}"/>
              </a:ext>
            </a:extLst>
          </p:cNvPr>
          <p:cNvSpPr txBox="1"/>
          <p:nvPr/>
        </p:nvSpPr>
        <p:spPr>
          <a:xfrm>
            <a:off x="6337054" y="4484532"/>
            <a:ext cx="228161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dirty="0"/>
              <a:t>Скорость </a:t>
            </a:r>
          </a:p>
          <a:p>
            <a:pPr algn="ctr"/>
            <a:r>
              <a:rPr lang="ru-RU" sz="1400" dirty="0"/>
              <a:t>движения 90 км/ч, порожний и груженый режимы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C63F93-DC90-4773-952E-33392965CA00}"/>
              </a:ext>
            </a:extLst>
          </p:cNvPr>
          <p:cNvSpPr txBox="1"/>
          <p:nvPr/>
        </p:nvSpPr>
        <p:spPr>
          <a:xfrm>
            <a:off x="6405887" y="2259189"/>
            <a:ext cx="2500610" cy="294183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/>
              <a:t>Режим </a:t>
            </a:r>
            <a:r>
              <a:rPr lang="ru-RU" sz="16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/>
              <a:t>«</a:t>
            </a:r>
            <a:r>
              <a:rPr lang="de-DE" sz="1600" i="1" dirty="0">
                <a:solidFill>
                  <a:schemeClr val="accent6">
                    <a:lumMod val="75000"/>
                  </a:schemeClr>
                </a:solidFill>
              </a:rPr>
              <a:t>Dynamic </a:t>
            </a:r>
            <a:r>
              <a:rPr lang="en-US" sz="1600" i="1" dirty="0">
                <a:solidFill>
                  <a:schemeClr val="accent6">
                    <a:lumMod val="75000"/>
                  </a:schemeClr>
                </a:solidFill>
              </a:rPr>
              <a:t>Curving</a:t>
            </a:r>
            <a:r>
              <a:rPr lang="ru-RU" sz="1600" dirty="0"/>
              <a:t>»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41000136-87D4-4772-8006-00E8CA4C99B5}"/>
              </a:ext>
            </a:extLst>
          </p:cNvPr>
          <p:cNvSpPr/>
          <p:nvPr/>
        </p:nvSpPr>
        <p:spPr>
          <a:xfrm>
            <a:off x="6405887" y="2528173"/>
            <a:ext cx="2499902" cy="1449628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marL="179388" indent="-179388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Кривая радиусом 12</a:t>
            </a:r>
            <a:r>
              <a:rPr lang="ru-RU" sz="1400" dirty="0">
                <a:ea typeface="Times New Roman" panose="02020603050405020304" pitchFamily="18" charset="0"/>
              </a:rPr>
              <a:t>°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</a:p>
          <a:p>
            <a:pPr marL="179388" indent="-179388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Возвышение наружного рельса 81,3 мм;</a:t>
            </a:r>
          </a:p>
          <a:p>
            <a:pPr marL="179388" indent="-179388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dirty="0"/>
              <a:t>Скорость движения соответствует дисбалансу от -3 до +3 дюймов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388" indent="-179388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08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3157702" y="825230"/>
            <a:ext cx="2350402" cy="268984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/>
              <a:t>Режим «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Constant curving</a:t>
            </a:r>
            <a:r>
              <a:rPr lang="ru-RU" sz="1400" dirty="0"/>
              <a:t>» 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spc="-30" dirty="0"/>
              <a:t>Результаты расчета показателей ДК</a:t>
            </a:r>
            <a:r>
              <a:rPr lang="en-US" spc="-30" dirty="0"/>
              <a:t> </a:t>
            </a:r>
            <a:r>
              <a:rPr lang="ru-RU" spc="-30" dirty="0"/>
              <a:t>по </a:t>
            </a:r>
            <a:r>
              <a:rPr lang="en-US" spc="-30" dirty="0"/>
              <a:t>AAR</a:t>
            </a:r>
            <a:r>
              <a:rPr lang="ru-RU" spc="-30" dirty="0"/>
              <a:t> </a:t>
            </a:r>
            <a:r>
              <a:rPr lang="en-US" spc="-30" dirty="0"/>
              <a:t>(</a:t>
            </a:r>
            <a:r>
              <a:rPr lang="ru-RU" spc="-30" dirty="0">
                <a:solidFill>
                  <a:schemeClr val="accent6">
                    <a:lumMod val="75000"/>
                  </a:schemeClr>
                </a:solidFill>
              </a:rPr>
              <a:t>Северная Америка</a:t>
            </a:r>
            <a:r>
              <a:rPr lang="en-US" spc="-30" dirty="0"/>
              <a:t>)</a:t>
            </a:r>
            <a:endParaRPr lang="ru-RU" spc="-3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15" y="1345597"/>
            <a:ext cx="3824033" cy="23587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486" y="4051857"/>
            <a:ext cx="3492090" cy="215399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7964" y="1345597"/>
            <a:ext cx="3824032" cy="23532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0293" y="4038675"/>
            <a:ext cx="3665403" cy="225233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78" y="77799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08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spc="-30" dirty="0"/>
              <a:t>Результаты расчета показателей ДК</a:t>
            </a:r>
            <a:r>
              <a:rPr lang="en-US" spc="-30" dirty="0"/>
              <a:t> </a:t>
            </a:r>
            <a:r>
              <a:rPr lang="ru-RU" spc="-30" dirty="0"/>
              <a:t>по </a:t>
            </a:r>
            <a:r>
              <a:rPr lang="en-US" spc="-30" dirty="0"/>
              <a:t>AAR</a:t>
            </a:r>
            <a:r>
              <a:rPr lang="ru-RU" spc="-30" dirty="0"/>
              <a:t> </a:t>
            </a:r>
            <a:r>
              <a:rPr lang="en-US" spc="-30" dirty="0"/>
              <a:t>(</a:t>
            </a:r>
            <a:r>
              <a:rPr lang="ru-RU" spc="-30" dirty="0">
                <a:solidFill>
                  <a:schemeClr val="accent6">
                    <a:lumMod val="75000"/>
                  </a:schemeClr>
                </a:solidFill>
              </a:rPr>
              <a:t>Северная Америка</a:t>
            </a:r>
            <a:r>
              <a:rPr lang="en-US" spc="-30" dirty="0"/>
              <a:t>)</a:t>
            </a:r>
            <a:endParaRPr lang="ru-RU" spc="-3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3153477" y="761085"/>
            <a:ext cx="2072198" cy="268984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dirty="0"/>
              <a:t>Режим </a:t>
            </a:r>
            <a:r>
              <a:rPr lang="ru-RU" sz="14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400" dirty="0"/>
              <a:t>«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Twist and roll</a:t>
            </a:r>
            <a:r>
              <a:rPr lang="ru-RU" sz="1400" dirty="0"/>
              <a:t>»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t="3800" r="7155" b="2400"/>
          <a:stretch/>
        </p:blipFill>
        <p:spPr>
          <a:xfrm>
            <a:off x="3371798" y="1149393"/>
            <a:ext cx="2544922" cy="19455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t="8000" r="11915" b="2400"/>
          <a:stretch/>
        </p:blipFill>
        <p:spPr>
          <a:xfrm>
            <a:off x="6259003" y="1244877"/>
            <a:ext cx="2445199" cy="18500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857093" y="3152930"/>
            <a:ext cx="1872208" cy="24006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/>
              <a:t>Режим «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Pitch and bounce</a:t>
            </a:r>
            <a:r>
              <a:rPr lang="ru-RU" sz="1200" dirty="0"/>
              <a:t>»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/>
          <a:srcRect t="3251" r="13959" b="3251"/>
          <a:stretch/>
        </p:blipFill>
        <p:spPr>
          <a:xfrm>
            <a:off x="242223" y="3429000"/>
            <a:ext cx="2502153" cy="1620000"/>
          </a:xfrm>
          <a:prstGeom prst="rect">
            <a:avLst/>
          </a:prstGeom>
        </p:spPr>
      </p:pic>
      <p:grpSp>
        <p:nvGrpSpPr>
          <p:cNvPr id="38" name="Группа 37"/>
          <p:cNvGrpSpPr/>
          <p:nvPr/>
        </p:nvGrpSpPr>
        <p:grpSpPr>
          <a:xfrm>
            <a:off x="3448059" y="4329769"/>
            <a:ext cx="2723363" cy="1851154"/>
            <a:chOff x="3479080" y="4120961"/>
            <a:chExt cx="2768974" cy="1851154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6"/>
            <a:srcRect t="2224" r="5944" b="7844"/>
            <a:stretch/>
          </p:blipFill>
          <p:spPr>
            <a:xfrm>
              <a:off x="3479080" y="4120961"/>
              <a:ext cx="2702029" cy="1620000"/>
            </a:xfrm>
            <a:prstGeom prst="rect">
              <a:avLst/>
            </a:prstGeom>
          </p:spPr>
        </p:pic>
        <p:grpSp>
          <p:nvGrpSpPr>
            <p:cNvPr id="37" name="Группа 36"/>
            <p:cNvGrpSpPr/>
            <p:nvPr/>
          </p:nvGrpSpPr>
          <p:grpSpPr>
            <a:xfrm>
              <a:off x="3745003" y="5739385"/>
              <a:ext cx="2503051" cy="232730"/>
              <a:chOff x="3745003" y="5739385"/>
              <a:chExt cx="2503051" cy="232730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3745003" y="5740961"/>
                <a:ext cx="900100" cy="2311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V=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9</a:t>
                </a: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км/ч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4547495" y="5739385"/>
                <a:ext cx="900100" cy="2311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V=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32</a:t>
                </a: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км/ч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5347954" y="5740961"/>
                <a:ext cx="900100" cy="227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V=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45</a:t>
                </a:r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 </a:t>
                </a:r>
                <a:r>
                  <a:rPr lang="ru-RU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км/ч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endParaRPr>
              </a:p>
            </p:txBody>
          </p:sp>
        </p:grpSp>
      </p:grp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7"/>
          <a:srcRect l="886" t="3251" r="1764" b="4587"/>
          <a:stretch/>
        </p:blipFill>
        <p:spPr>
          <a:xfrm>
            <a:off x="6259002" y="4120961"/>
            <a:ext cx="2723363" cy="191344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5419985" y="3703522"/>
            <a:ext cx="1888319" cy="24378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dirty="0"/>
              <a:t>Режим «</a:t>
            </a:r>
            <a:r>
              <a:rPr lang="de-DE" sz="1200" i="1" dirty="0">
                <a:solidFill>
                  <a:schemeClr val="accent6">
                    <a:lumMod val="75000"/>
                  </a:schemeClr>
                </a:solidFill>
              </a:rPr>
              <a:t>Dynamic </a:t>
            </a:r>
            <a:r>
              <a:rPr lang="en-US" sz="1200" i="1" dirty="0">
                <a:solidFill>
                  <a:schemeClr val="accent6">
                    <a:lumMod val="75000"/>
                  </a:schemeClr>
                </a:solidFill>
              </a:rPr>
              <a:t>Curving</a:t>
            </a:r>
            <a:r>
              <a:rPr lang="ru-RU" sz="1200" dirty="0"/>
              <a:t>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ABE491-9ADC-4305-9194-0986BC49CAB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488" t="34250" r="22832" b="32387"/>
          <a:stretch/>
        </p:blipFill>
        <p:spPr>
          <a:xfrm>
            <a:off x="35496" y="1124744"/>
            <a:ext cx="3215718" cy="2028186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6E1372C6-0853-467B-BE75-FBD6CFACA67A}"/>
              </a:ext>
            </a:extLst>
          </p:cNvPr>
          <p:cNvSpPr/>
          <p:nvPr/>
        </p:nvSpPr>
        <p:spPr>
          <a:xfrm>
            <a:off x="313499" y="1218877"/>
            <a:ext cx="486739" cy="395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38F074-4C56-45BC-A973-9E1415CD5069}"/>
              </a:ext>
            </a:extLst>
          </p:cNvPr>
          <p:cNvSpPr txBox="1"/>
          <p:nvPr/>
        </p:nvSpPr>
        <p:spPr>
          <a:xfrm>
            <a:off x="234025" y="970855"/>
            <a:ext cx="1192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Превышение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64EFCE-3C9F-4FA2-9D0B-38A97FE2978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7637" t="22910" r="20075" b="43744"/>
          <a:stretch/>
        </p:blipFill>
        <p:spPr>
          <a:xfrm>
            <a:off x="235819" y="5077684"/>
            <a:ext cx="2739976" cy="1768635"/>
          </a:xfrm>
          <a:prstGeom prst="rect">
            <a:avLst/>
          </a:prstGeom>
        </p:spPr>
      </p:pic>
      <p:sp>
        <p:nvSpPr>
          <p:cNvPr id="31" name="Овал 30">
            <a:extLst>
              <a:ext uri="{FF2B5EF4-FFF2-40B4-BE49-F238E27FC236}">
                <a16:creationId xmlns:a16="http://schemas.microsoft.com/office/drawing/2014/main" id="{39BFBD78-09F2-4F6F-8D06-E5AD8F606457}"/>
              </a:ext>
            </a:extLst>
          </p:cNvPr>
          <p:cNvSpPr/>
          <p:nvPr/>
        </p:nvSpPr>
        <p:spPr>
          <a:xfrm>
            <a:off x="957961" y="5338193"/>
            <a:ext cx="486739" cy="395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8DCE92D-813C-47BC-95E6-E763E0C2D849}"/>
              </a:ext>
            </a:extLst>
          </p:cNvPr>
          <p:cNvSpPr txBox="1"/>
          <p:nvPr/>
        </p:nvSpPr>
        <p:spPr>
          <a:xfrm>
            <a:off x="1226313" y="5679005"/>
            <a:ext cx="1192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Превышение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5D90F89-8176-466D-A828-B90196AB759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485" y="738632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493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3508" y="800708"/>
            <a:ext cx="8460940" cy="545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Оценка безопасности эксплуатации железнодорожного подвижного состава, его качество хода, воздействия на путь в России, странах Европы и в Северной Америке ведется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разным показателям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Требования стандартов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Северной Америки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позволяют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наиболее полно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оценивать динамическое поведение экипажа (режимы, обуславливающие отдельные виды колебаний элементов конструкции, и полноценные режимы, соответствующие условиям эксплуатации).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России похожее исследование динамического поведения экипажа (помимо движения вагона в условиях, приближенных к эксплуатации) проводится экспериментально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путем сбрасывания вагонов с клиньев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Однако, для моделирования такие режимы требованиями стандартов не предусмотрены, требуемые к оценке показатели не разработаны.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79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97948344"/>
              </p:ext>
            </p:extLst>
          </p:nvPr>
        </p:nvGraphicFramePr>
        <p:xfrm>
          <a:off x="359532" y="882973"/>
          <a:ext cx="8244471" cy="91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4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0826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ru-RU" sz="1800" b="0" i="0" u="non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точки зрения динамики рельсовых экипажей </a:t>
                      </a:r>
                      <a:r>
                        <a:rPr lang="ru-RU" sz="1800" b="1" i="0" u="non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движения </a:t>
                      </a:r>
                      <a:r>
                        <a:rPr lang="ru-RU" sz="1800" b="0" i="0" u="non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800" b="1" i="0" u="non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качество  хода</a:t>
                      </a:r>
                      <a:r>
                        <a:rPr lang="ru-RU" sz="1800" b="0" i="0" u="non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единицы подвижного состава определяется показателями ДИНАМИЧЕСКИХ КАЧЕСТВ и показателями ВОЗДЕЙСТВИЯ  НА ПУТЬ.</a:t>
                      </a:r>
                    </a:p>
                  </a:txBody>
                  <a:tcPr marL="91437" marR="91437" marT="45716" marB="45716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30">
            <a:extLst>
              <a:ext uri="{FF2B5EF4-FFF2-40B4-BE49-F238E27FC236}">
                <a16:creationId xmlns:a16="http://schemas.microsoft.com/office/drawing/2014/main" id="{E2745AD3-28CB-4BE7-A83B-C3C0DDAB0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070" y="1844824"/>
            <a:ext cx="7529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Регламентирующие государственные стандарты</a:t>
            </a:r>
          </a:p>
        </p:txBody>
      </p:sp>
      <p:sp>
        <p:nvSpPr>
          <p:cNvPr id="11" name="Прямоугольник 11">
            <a:extLst>
              <a:ext uri="{FF2B5EF4-FFF2-40B4-BE49-F238E27FC236}">
                <a16:creationId xmlns:a16="http://schemas.microsoft.com/office/drawing/2014/main" id="{4968D490-5947-4DC0-8687-BEF355CB5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70" y="3383070"/>
            <a:ext cx="2997874" cy="78483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500" b="0" u="sng" spc="-60" dirty="0">
                <a:solidFill>
                  <a:srgbClr val="000000"/>
                </a:solidFill>
              </a:rPr>
              <a:t>ГОСТ 33211-2014</a:t>
            </a:r>
            <a:r>
              <a:rPr lang="ru-RU" altLang="ru-RU" sz="1500" b="0" spc="-60" dirty="0">
                <a:solidFill>
                  <a:srgbClr val="000000"/>
                </a:solidFill>
              </a:rPr>
              <a:t> </a:t>
            </a:r>
            <a:r>
              <a:rPr lang="en-US" sz="1500" b="0" spc="-60" dirty="0">
                <a:solidFill>
                  <a:srgbClr val="000000"/>
                </a:solidFill>
              </a:rPr>
              <a:t>Вагоны грузовые. Требования к прочности и динамическим</a:t>
            </a:r>
            <a:r>
              <a:rPr lang="ru-RU" sz="1500" b="0" spc="-60" dirty="0">
                <a:solidFill>
                  <a:srgbClr val="000000"/>
                </a:solidFill>
              </a:rPr>
              <a:t> качествам</a:t>
            </a:r>
            <a:endParaRPr lang="ru-RU" altLang="ru-RU" sz="1500" b="0" spc="-6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8C5877-69EC-4BE1-94C7-CAE40621D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70" y="4293568"/>
            <a:ext cx="2993962" cy="124649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500" b="0" u="sng" spc="-60" dirty="0">
                <a:solidFill>
                  <a:srgbClr val="000000"/>
                </a:solidFill>
              </a:rPr>
              <a:t>ГОСТ 34759-2021</a:t>
            </a:r>
            <a:r>
              <a:rPr lang="en-US" sz="1500" spc="-60" dirty="0"/>
              <a:t> </a:t>
            </a:r>
            <a:r>
              <a:rPr lang="ru-RU" sz="1500" b="0" spc="-60" dirty="0">
                <a:solidFill>
                  <a:srgbClr val="000000"/>
                </a:solidFill>
              </a:rPr>
              <a:t>Железнодорожный</a:t>
            </a:r>
            <a:r>
              <a:rPr lang="en-US" sz="1500" b="0" spc="-60" dirty="0">
                <a:solidFill>
                  <a:srgbClr val="000000"/>
                </a:solidFill>
              </a:rPr>
              <a:t> </a:t>
            </a:r>
            <a:r>
              <a:rPr lang="ru-RU" sz="1500" b="0" spc="-100" dirty="0">
                <a:solidFill>
                  <a:srgbClr val="000000"/>
                </a:solidFill>
              </a:rPr>
              <a:t>подвижной</a:t>
            </a:r>
            <a:r>
              <a:rPr lang="en-US" sz="1500" b="0" spc="-100" dirty="0">
                <a:solidFill>
                  <a:srgbClr val="000000"/>
                </a:solidFill>
              </a:rPr>
              <a:t> состав. </a:t>
            </a:r>
            <a:r>
              <a:rPr lang="ru-RU" sz="1500" b="0" spc="-100" dirty="0">
                <a:solidFill>
                  <a:srgbClr val="000000"/>
                </a:solidFill>
              </a:rPr>
              <a:t>Нормы</a:t>
            </a:r>
            <a:r>
              <a:rPr lang="en-US" sz="1500" b="0" spc="-100" dirty="0">
                <a:solidFill>
                  <a:srgbClr val="000000"/>
                </a:solidFill>
              </a:rPr>
              <a:t> </a:t>
            </a:r>
            <a:r>
              <a:rPr lang="ru-RU" sz="1500" b="0" spc="-100" dirty="0">
                <a:solidFill>
                  <a:srgbClr val="000000"/>
                </a:solidFill>
              </a:rPr>
              <a:t>допустимого</a:t>
            </a:r>
            <a:r>
              <a:rPr lang="en-US" sz="1500" b="0" spc="-100" dirty="0">
                <a:solidFill>
                  <a:srgbClr val="000000"/>
                </a:solidFill>
              </a:rPr>
              <a:t> </a:t>
            </a:r>
            <a:r>
              <a:rPr lang="ru-RU" sz="1500" b="0" spc="-100" dirty="0">
                <a:solidFill>
                  <a:srgbClr val="000000"/>
                </a:solidFill>
              </a:rPr>
              <a:t>воздействия</a:t>
            </a:r>
            <a:r>
              <a:rPr lang="en-US" sz="1500" b="0" spc="-100" dirty="0">
                <a:solidFill>
                  <a:srgbClr val="000000"/>
                </a:solidFill>
              </a:rPr>
              <a:t> </a:t>
            </a:r>
            <a:r>
              <a:rPr lang="ru-RU" sz="1500" b="0" spc="-100" dirty="0">
                <a:solidFill>
                  <a:srgbClr val="000000"/>
                </a:solidFill>
              </a:rPr>
              <a:t>на </a:t>
            </a:r>
            <a:r>
              <a:rPr lang="ru-RU" sz="1500" b="0" spc="-60" dirty="0">
                <a:solidFill>
                  <a:srgbClr val="000000"/>
                </a:solidFill>
              </a:rPr>
              <a:t>железнодорожный путь </a:t>
            </a:r>
            <a:r>
              <a:rPr lang="en-US" sz="1500" b="0" spc="-60" dirty="0">
                <a:solidFill>
                  <a:srgbClr val="000000"/>
                </a:solidFill>
              </a:rPr>
              <a:t>и </a:t>
            </a:r>
            <a:r>
              <a:rPr lang="ru-RU" sz="1500" b="0" spc="-60" dirty="0">
                <a:solidFill>
                  <a:srgbClr val="000000"/>
                </a:solidFill>
              </a:rPr>
              <a:t>методы испытаний</a:t>
            </a:r>
          </a:p>
          <a:p>
            <a:pPr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500" b="0" spc="-60" dirty="0">
                <a:solidFill>
                  <a:srgbClr val="000000"/>
                </a:solidFill>
              </a:rPr>
              <a:t>(в замен ГОСТ Р 55050-2012)</a:t>
            </a:r>
            <a:endParaRPr lang="ru-RU" altLang="ru-RU" sz="1500" b="0" spc="-60" dirty="0">
              <a:solidFill>
                <a:srgbClr val="000000"/>
              </a:solidFill>
            </a:endParaRPr>
          </a:p>
        </p:txBody>
      </p:sp>
      <p:sp>
        <p:nvSpPr>
          <p:cNvPr id="21" name="Прямоугольник 11">
            <a:extLst>
              <a:ext uri="{FF2B5EF4-FFF2-40B4-BE49-F238E27FC236}">
                <a16:creationId xmlns:a16="http://schemas.microsoft.com/office/drawing/2014/main" id="{49D42E1F-617E-4AE5-9545-6481364FE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461" y="3389325"/>
            <a:ext cx="3213794" cy="1015663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500" b="0" u="sng" spc="-50" dirty="0">
                <a:solidFill>
                  <a:schemeClr val="accent1"/>
                </a:solidFill>
              </a:rPr>
              <a:t>UIC Code 518</a:t>
            </a:r>
            <a:r>
              <a:rPr lang="en-US" sz="1500" b="0" spc="-50" dirty="0">
                <a:solidFill>
                  <a:schemeClr val="accent1"/>
                </a:solidFill>
              </a:rPr>
              <a:t> Testing and approval of railway vehicles from the point of view of their dynamic behavior </a:t>
            </a:r>
            <a:r>
              <a:rPr lang="ru-RU" sz="1500" b="0" spc="-50" dirty="0">
                <a:solidFill>
                  <a:schemeClr val="accent1"/>
                </a:solidFill>
              </a:rPr>
              <a:t>(</a:t>
            </a:r>
            <a:r>
              <a:rPr lang="en-US" sz="1500" b="0" spc="-50" dirty="0">
                <a:solidFill>
                  <a:schemeClr val="accent1"/>
                </a:solidFill>
              </a:rPr>
              <a:t>Safety - Track fatigue - Running behavior</a:t>
            </a:r>
            <a:r>
              <a:rPr lang="ru-RU" sz="1500" b="0" spc="-50" dirty="0">
                <a:solidFill>
                  <a:schemeClr val="accent1"/>
                </a:solidFill>
              </a:rPr>
              <a:t>)</a:t>
            </a:r>
            <a:endParaRPr lang="ru-RU" altLang="ru-RU" sz="1500" b="0" spc="-50" dirty="0">
              <a:solidFill>
                <a:schemeClr val="accent1"/>
              </a:solidFill>
            </a:endParaRPr>
          </a:p>
        </p:txBody>
      </p:sp>
      <p:sp>
        <p:nvSpPr>
          <p:cNvPr id="22" name="Прямоугольник 11">
            <a:extLst>
              <a:ext uri="{FF2B5EF4-FFF2-40B4-BE49-F238E27FC236}">
                <a16:creationId xmlns:a16="http://schemas.microsoft.com/office/drawing/2014/main" id="{D0DAA549-C589-49AF-A8CD-088B9A442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873" y="3389325"/>
            <a:ext cx="2428124" cy="553998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500" b="0" u="sng" dirty="0">
                <a:solidFill>
                  <a:schemeClr val="accent2"/>
                </a:solidFill>
              </a:rPr>
              <a:t>Specification M-976</a:t>
            </a:r>
            <a:r>
              <a:rPr lang="ru-RU" sz="1500" b="0" u="sng" dirty="0">
                <a:solidFill>
                  <a:schemeClr val="accent2"/>
                </a:solidFill>
              </a:rPr>
              <a:t> </a:t>
            </a:r>
            <a:r>
              <a:rPr lang="en-US" sz="1500" b="0" dirty="0">
                <a:solidFill>
                  <a:schemeClr val="accent2"/>
                </a:solidFill>
              </a:rPr>
              <a:t>Truck Performance for</a:t>
            </a:r>
            <a:r>
              <a:rPr lang="ru-RU" sz="1500" b="0" dirty="0">
                <a:solidFill>
                  <a:schemeClr val="accent2"/>
                </a:solidFill>
              </a:rPr>
              <a:t> </a:t>
            </a:r>
            <a:r>
              <a:rPr lang="en-US" sz="1500" b="0" dirty="0">
                <a:solidFill>
                  <a:schemeClr val="accent2"/>
                </a:solidFill>
              </a:rPr>
              <a:t>Rail Cars</a:t>
            </a:r>
            <a:endParaRPr lang="ru-RU" altLang="ru-RU" sz="1500" b="0" dirty="0">
              <a:solidFill>
                <a:schemeClr val="accent2"/>
              </a:solidFill>
            </a:endParaRPr>
          </a:p>
        </p:txBody>
      </p:sp>
      <p:sp>
        <p:nvSpPr>
          <p:cNvPr id="23" name="Прямоугольник 11">
            <a:extLst>
              <a:ext uri="{FF2B5EF4-FFF2-40B4-BE49-F238E27FC236}">
                <a16:creationId xmlns:a16="http://schemas.microsoft.com/office/drawing/2014/main" id="{5E9C9AFC-C362-4420-82CD-EB52D6BE7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135" y="4523842"/>
            <a:ext cx="3213794" cy="1015663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500" b="0" u="sng" spc="-50" dirty="0">
                <a:solidFill>
                  <a:schemeClr val="accent1"/>
                </a:solidFill>
              </a:rPr>
              <a:t>DIN EN 14363</a:t>
            </a:r>
            <a:r>
              <a:rPr lang="en-US" sz="1500" b="0" spc="-50" dirty="0">
                <a:solidFill>
                  <a:schemeClr val="accent1"/>
                </a:solidFill>
              </a:rPr>
              <a:t> Testing and Simulation for the acceptance of running characteristics of railway vehicles </a:t>
            </a:r>
            <a:r>
              <a:rPr lang="ru-RU" sz="1500" b="0" spc="-50" dirty="0">
                <a:solidFill>
                  <a:schemeClr val="accent1"/>
                </a:solidFill>
              </a:rPr>
              <a:t>(</a:t>
            </a:r>
            <a:r>
              <a:rPr lang="en-US" sz="1500" b="0" spc="-50" dirty="0">
                <a:solidFill>
                  <a:schemeClr val="accent1"/>
                </a:solidFill>
              </a:rPr>
              <a:t>Testing of running behavior and stationary tests</a:t>
            </a:r>
            <a:r>
              <a:rPr lang="ru-RU" sz="1500" b="0" spc="-50" dirty="0">
                <a:solidFill>
                  <a:schemeClr val="accent1"/>
                </a:solidFill>
              </a:rPr>
              <a:t>)</a:t>
            </a:r>
            <a:endParaRPr lang="ru-RU" altLang="ru-RU" sz="1500" b="0" spc="-50" dirty="0">
              <a:solidFill>
                <a:schemeClr val="accent1"/>
              </a:solidFill>
            </a:endParaRPr>
          </a:p>
        </p:txBody>
      </p:sp>
      <p:sp>
        <p:nvSpPr>
          <p:cNvPr id="24" name="Прямоугольник 11">
            <a:extLst>
              <a:ext uri="{FF2B5EF4-FFF2-40B4-BE49-F238E27FC236}">
                <a16:creationId xmlns:a16="http://schemas.microsoft.com/office/drawing/2014/main" id="{CB7C428E-9B23-4B88-9274-ADEE2B5B1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69" y="2872020"/>
            <a:ext cx="2993963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u="sng" dirty="0">
                <a:solidFill>
                  <a:srgbClr val="000000"/>
                </a:solidFill>
              </a:rPr>
              <a:t>РОССИЯ</a:t>
            </a:r>
            <a:endParaRPr lang="ru-RU" altLang="ru-RU" sz="1600" dirty="0">
              <a:solidFill>
                <a:srgbClr val="000000"/>
              </a:solidFill>
            </a:endParaRPr>
          </a:p>
        </p:txBody>
      </p:sp>
      <p:sp>
        <p:nvSpPr>
          <p:cNvPr id="26" name="Прямоугольник 11">
            <a:extLst>
              <a:ext uri="{FF2B5EF4-FFF2-40B4-BE49-F238E27FC236}">
                <a16:creationId xmlns:a16="http://schemas.microsoft.com/office/drawing/2014/main" id="{6B461C0A-883A-4CD5-8E44-B80A5A57C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135" y="2872699"/>
            <a:ext cx="3213794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1600" u="sng" dirty="0">
                <a:solidFill>
                  <a:schemeClr val="accent1"/>
                </a:solidFill>
              </a:rPr>
              <a:t>ЕВРОПА</a:t>
            </a:r>
            <a:endParaRPr lang="ru-RU" altLang="ru-RU" sz="1600" u="sng" dirty="0">
              <a:solidFill>
                <a:schemeClr val="accent1"/>
              </a:solidFill>
            </a:endParaRPr>
          </a:p>
        </p:txBody>
      </p:sp>
      <p:sp>
        <p:nvSpPr>
          <p:cNvPr id="28" name="Прямоугольник 11">
            <a:extLst>
              <a:ext uri="{FF2B5EF4-FFF2-40B4-BE49-F238E27FC236}">
                <a16:creationId xmlns:a16="http://schemas.microsoft.com/office/drawing/2014/main" id="{D5712971-2332-4DF8-8560-0E9F1B409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132" y="2872020"/>
            <a:ext cx="2454953" cy="33855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u="sng" dirty="0">
                <a:solidFill>
                  <a:schemeClr val="accent2"/>
                </a:solidFill>
              </a:rPr>
              <a:t>СЕВЕРНАЯ АМЕРИКА</a:t>
            </a:r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85BD5C0F-0D5E-451A-B2EE-9DF14E0BC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72430"/>
            <a:ext cx="6911975" cy="476250"/>
          </a:xfrm>
        </p:spPr>
        <p:txBody>
          <a:bodyPr>
            <a:normAutofit/>
          </a:bodyPr>
          <a:lstStyle/>
          <a:p>
            <a:r>
              <a:rPr lang="ru-RU" dirty="0"/>
              <a:t>Введение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1665767" y="2276097"/>
            <a:ext cx="2222157" cy="595923"/>
            <a:chOff x="1665767" y="2276097"/>
            <a:chExt cx="2222157" cy="595923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3887924" y="2276097"/>
              <a:ext cx="0" cy="288807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1665767" y="2564904"/>
              <a:ext cx="2222157" cy="666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>
              <a:endCxn id="24" idx="0"/>
            </p:cNvCxnSpPr>
            <p:nvPr/>
          </p:nvCxnSpPr>
          <p:spPr>
            <a:xfrm>
              <a:off x="1665767" y="2558902"/>
              <a:ext cx="1184" cy="313118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 flipH="1">
            <a:off x="5561510" y="2282761"/>
            <a:ext cx="2260186" cy="595923"/>
            <a:chOff x="1627738" y="2276097"/>
            <a:chExt cx="2260186" cy="595923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>
              <a:off x="3887924" y="2276097"/>
              <a:ext cx="0" cy="288807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1627738" y="2564904"/>
              <a:ext cx="2260186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1627738" y="2564904"/>
              <a:ext cx="1" cy="307116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Прямая со стрелкой 38"/>
          <p:cNvCxnSpPr/>
          <p:nvPr/>
        </p:nvCxnSpPr>
        <p:spPr>
          <a:xfrm flipH="1">
            <a:off x="4788024" y="2282761"/>
            <a:ext cx="1" cy="57600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11">
            <a:extLst>
              <a:ext uri="{FF2B5EF4-FFF2-40B4-BE49-F238E27FC236}">
                <a16:creationId xmlns:a16="http://schemas.microsoft.com/office/drawing/2014/main" id="{4968D490-5947-4DC0-8687-BEF355CB5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836" y="5630318"/>
            <a:ext cx="2997874" cy="78483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500" b="0" u="sng" spc="-80" dirty="0">
                <a:solidFill>
                  <a:srgbClr val="000000"/>
                </a:solidFill>
              </a:rPr>
              <a:t>ГОСТ 33788-2016</a:t>
            </a:r>
            <a:r>
              <a:rPr lang="ru-RU" altLang="ru-RU" sz="1500" b="0" spc="-80" dirty="0">
                <a:solidFill>
                  <a:srgbClr val="000000"/>
                </a:solidFill>
              </a:rPr>
              <a:t> </a:t>
            </a:r>
            <a:r>
              <a:rPr lang="ru-RU" sz="1500" b="0" spc="-80" dirty="0">
                <a:solidFill>
                  <a:srgbClr val="000000"/>
                </a:solidFill>
              </a:rPr>
              <a:t>Вагоны</a:t>
            </a:r>
            <a:r>
              <a:rPr lang="en-US" sz="1500" b="0" spc="-80" dirty="0">
                <a:solidFill>
                  <a:srgbClr val="000000"/>
                </a:solidFill>
              </a:rPr>
              <a:t> </a:t>
            </a:r>
            <a:r>
              <a:rPr lang="ru-RU" sz="1500" b="0" spc="-80" dirty="0">
                <a:solidFill>
                  <a:srgbClr val="000000"/>
                </a:solidFill>
              </a:rPr>
              <a:t>грузовые и пассажирские</a:t>
            </a:r>
            <a:r>
              <a:rPr lang="en-US" sz="1500" b="0" spc="-80" dirty="0">
                <a:solidFill>
                  <a:srgbClr val="000000"/>
                </a:solidFill>
              </a:rPr>
              <a:t>. </a:t>
            </a:r>
            <a:r>
              <a:rPr lang="ru-RU" sz="1500" b="0" spc="-80" dirty="0">
                <a:solidFill>
                  <a:srgbClr val="000000"/>
                </a:solidFill>
              </a:rPr>
              <a:t>Методы испытаний на прочность и динамические качества</a:t>
            </a:r>
            <a:endParaRPr lang="ru-RU" altLang="ru-RU" sz="1500" b="0" spc="-80" dirty="0">
              <a:solidFill>
                <a:srgbClr val="000000"/>
              </a:solidFill>
            </a:endParaRPr>
          </a:p>
        </p:txBody>
      </p:sp>
      <p:sp>
        <p:nvSpPr>
          <p:cNvPr id="25" name="Прямоугольник 11">
            <a:extLst>
              <a:ext uri="{FF2B5EF4-FFF2-40B4-BE49-F238E27FC236}">
                <a16:creationId xmlns:a16="http://schemas.microsoft.com/office/drawing/2014/main" id="{D0DAA549-C589-49AF-A8CD-088B9A442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4785" y="4054239"/>
            <a:ext cx="2424212" cy="78483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179388" algn="just">
              <a:spcBef>
                <a:spcPct val="20000"/>
              </a:spcBef>
              <a:buClr>
                <a:srgbClr val="595959"/>
              </a:buClr>
              <a:buSzPct val="155000"/>
              <a:buFont typeface="Arial" panose="020B0604020202020204" pitchFamily="34" charset="0"/>
              <a:buChar char="•"/>
              <a:defRPr sz="2000" b="1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Clr>
                <a:srgbClr val="595959"/>
              </a:buClr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–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 algn="just">
              <a:spcBef>
                <a:spcPct val="20000"/>
              </a:spcBef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Font typeface="Arial" panose="020B0604020202020204" pitchFamily="34" charset="0"/>
              <a:buChar char="»"/>
              <a:defRPr sz="12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500" b="0" u="sng" dirty="0">
                <a:solidFill>
                  <a:schemeClr val="accent2"/>
                </a:solidFill>
              </a:rPr>
              <a:t>Specification M-1001</a:t>
            </a:r>
            <a:r>
              <a:rPr lang="ru-RU" sz="1500" b="0" u="sng" dirty="0">
                <a:solidFill>
                  <a:schemeClr val="accent2"/>
                </a:solidFill>
              </a:rPr>
              <a:t> </a:t>
            </a:r>
            <a:r>
              <a:rPr lang="en-US" sz="1500" b="0" dirty="0">
                <a:solidFill>
                  <a:schemeClr val="accent2"/>
                </a:solidFill>
              </a:rPr>
              <a:t>Design, Fabrication, and construction of freight cars</a:t>
            </a:r>
            <a:endParaRPr lang="ru-RU" altLang="ru-RU" sz="1500" b="0" dirty="0">
              <a:solidFill>
                <a:schemeClr val="accent2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908720"/>
            <a:ext cx="8460940" cy="628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 startAt="4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Оценка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воздействия экипажа на путь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выделена в отдельный вид исследований только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России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Представляет собой расчет комплекса показателей на основании результатов моделирования движения экипажа по пути (по значениям вертикальных, поперечных сил в контакте колес с рельсами, коэффициентов динамической добавки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обрессоренных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частей, рамных сил).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4"/>
            </a:pP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странах Европы и в Северной Америке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оценка воздействия на путь ведется косвенно </a:t>
            </a:r>
            <a:r>
              <a:rPr lang="ru-RU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показателям взаимодействия колес с рельсами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(через вертикальные и поперечные силы в пятнах контакта, углы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набегания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колесных пар и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тд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 startAt="4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Полученные результаты моделирования движения универсального полувагона на тележках модели 18-100 в соответствие с требованиями стандартов перечисленных стран подтверждают необходимость и показывают возможные пути доработки требований стандартов России к оценке ДК и ВП рельсового подвижного состава.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 startAt="4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42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6">
                <a:extLst>
                  <a:ext uri="{FF2B5EF4-FFF2-40B4-BE49-F238E27FC236}">
                    <a16:creationId xmlns:a16="http://schemas.microsoft.com/office/drawing/2014/main" id="{98C23EFC-CE69-4BCA-ADCF-BDCF13A8F0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5797632"/>
                  </p:ext>
                </p:extLst>
              </p:nvPr>
            </p:nvGraphicFramePr>
            <p:xfrm>
              <a:off x="71501" y="836710"/>
              <a:ext cx="9036641" cy="5957861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1373927">
                      <a:extLst>
                        <a:ext uri="{9D8B030D-6E8A-4147-A177-3AD203B41FA5}">
                          <a16:colId xmlns:a16="http://schemas.microsoft.com/office/drawing/2014/main" val="2903808036"/>
                        </a:ext>
                      </a:extLst>
                    </a:gridCol>
                    <a:gridCol w="2231859">
                      <a:extLst>
                        <a:ext uri="{9D8B030D-6E8A-4147-A177-3AD203B41FA5}">
                          <a16:colId xmlns:a16="http://schemas.microsoft.com/office/drawing/2014/main" val="89334690"/>
                        </a:ext>
                      </a:extLst>
                    </a:gridCol>
                    <a:gridCol w="260383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27022">
                      <a:extLst>
                        <a:ext uri="{9D8B030D-6E8A-4147-A177-3AD203B41FA5}">
                          <a16:colId xmlns:a16="http://schemas.microsoft.com/office/drawing/2014/main" val="2551841858"/>
                        </a:ext>
                      </a:extLst>
                    </a:gridCol>
                  </a:tblGrid>
                  <a:tr h="46114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1600" b="0" dirty="0">
                              <a:solidFill>
                                <a:schemeClr val="accent6"/>
                              </a:solidFill>
                            </a:rPr>
                            <a:t>Параметр</a:t>
                          </a:r>
                        </a:p>
                      </a:txBody>
                      <a:tcPr anchor="ctr"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600" b="0" dirty="0">
                              <a:solidFill>
                                <a:schemeClr val="accent6"/>
                              </a:solidFill>
                            </a:rPr>
                            <a:t>Описание параметра в соответствие со стандартами  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054734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России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Европы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Северной</a:t>
                          </a:r>
                          <a:r>
                            <a:rPr lang="ru-RU" sz="1400" i="1" baseline="0" dirty="0"/>
                            <a:t> </a:t>
                          </a:r>
                          <a:r>
                            <a:rPr lang="ru-RU" sz="1400" i="1" dirty="0"/>
                            <a:t>Америки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13725582"/>
                      </a:ext>
                    </a:extLst>
                  </a:tr>
                  <a:tr h="12161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ru-RU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ru-RU" sz="1200" b="0" i="1" smtClean="0">
                                      <a:latin typeface="Cambria Math" panose="02040503050406030204" pitchFamily="18" charset="0"/>
                                    </a:rPr>
                                    <m:t>движ</m:t>
                                  </m:r>
                                </m:sub>
                                <m:sup>
                                  <m:r>
                                    <a:rPr lang="ru-RU" sz="1200" b="0" i="1" smtClean="0">
                                      <a:latin typeface="Cambria Math" panose="02040503050406030204" pitchFamily="18" charset="0"/>
                                    </a:rPr>
                                    <m:t>макс</m:t>
                                  </m:r>
                                </m:sup>
                              </m:sSubSup>
                              <m:r>
                                <a:rPr lang="ru-RU" sz="1200" b="0" i="0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ru-RU" sz="1200" dirty="0"/>
                            <a:t> км/ч</a:t>
                          </a: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200" dirty="0"/>
                            <a:t>1,1·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ru-RU" sz="1200" b="0" i="1" smtClean="0">
                                      <a:latin typeface="Cambria Math" panose="02040503050406030204" pitchFamily="18" charset="0"/>
                                    </a:rPr>
                                    <m:t>констр</m:t>
                                  </m:r>
                                </m:sub>
                              </m:sSub>
                            </m:oMath>
                          </a14:m>
                          <a:endParaRPr lang="ru-RU" sz="1200" baseline="-250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/>
                          <a:r>
                            <a:rPr lang="ru-RU" sz="1200" kern="1200" dirty="0"/>
                            <a:t>Скорости, обеспечивающие дисбаланс (от -3 до +3 дюймов)</a:t>
                          </a: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3867764510"/>
                      </a:ext>
                    </a:extLst>
                  </a:tr>
                  <a:tr h="9371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Тип участка пути</a:t>
                          </a:r>
                        </a:p>
                        <a:p>
                          <a:pPr algn="ctr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Type of track section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dirty="0"/>
                            <a:t>1. Прямая (длина 1000 м)</a:t>
                          </a:r>
                        </a:p>
                        <a:p>
                          <a:r>
                            <a:rPr lang="ru-RU" sz="1200" dirty="0"/>
                            <a:t>2. Кривые среднего радиуса </a:t>
                          </a:r>
                        </a:p>
                        <a:p>
                          <a:r>
                            <a:rPr lang="ru-RU" sz="1200" dirty="0"/>
                            <a:t>(300-400 м, 600-800 м)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/>
                            <a:t>3. Стрелочный перевод на боковой путь</a:t>
                          </a: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Прямая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Twisted</a:t>
                          </a:r>
                          <a:r>
                            <a:rPr lang="en-US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track</a:t>
                          </a: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</a:t>
                          </a:r>
                          <a:r>
                            <a:rPr lang="en-US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-образные кривые)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Кривая</a:t>
                          </a: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большого радиуса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Кривая малого (400-600 м) и очень малого радиуса</a:t>
                          </a:r>
                          <a:r>
                            <a:rPr lang="en-US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(250-400 </a:t>
                          </a: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м)</a:t>
                          </a:r>
                          <a:endParaRPr lang="en-US" sz="1200" kern="1200" noProof="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kern="1200" dirty="0"/>
                            <a:t>1. Прямая</a:t>
                          </a:r>
                        </a:p>
                        <a:p>
                          <a:r>
                            <a:rPr lang="ru-RU" sz="1200" kern="1200" dirty="0"/>
                            <a:t>2. Кривые (с возвышением наружного рельса от 1 до 12 дюймов)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kern="1200" dirty="0"/>
                            <a:t>3. Переходный участок (спиралевидный)</a:t>
                          </a:r>
                          <a:endParaRPr lang="ru-RU" sz="1200" dirty="0"/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3822233550"/>
                      </a:ext>
                    </a:extLst>
                  </a:tr>
                  <a:tr h="24155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Режимы движения</a:t>
                          </a:r>
                        </a:p>
                        <a:p>
                          <a:pPr algn="ctr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Driving modes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indent="0" algn="l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1. Постоянная скорость на выбранном участке пути с шагом 20 км/ч (ГОСТ 33211)</a:t>
                          </a: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2.</a:t>
                          </a:r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Оценка критической скорости движения экипажа.</a:t>
                          </a: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3. Устойчивость вагона против опрокидывания и выжимания в кривой.</a:t>
                          </a: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4. Устойчивость вагона против схода с рельсов.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kumimoji="0" lang="ru-RU" sz="1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Характеристика испытательного участка пути в плане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 algn="l">
                            <a:buFont typeface="+mj-lt"/>
                            <a:buNone/>
                          </a:pPr>
                          <a:endParaRPr lang="ru-RU" sz="1200" kern="1200" baseline="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92075" lvl="0" indent="-92075" algn="l">
                            <a:buFontTx/>
                            <a:buChar char="-"/>
                          </a:pPr>
                          <a:r>
                            <a:rPr lang="ru-RU" sz="1200" kern="1200" spc="-1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Устойчивость/сопротивление в кривой;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Скручивание/раскачивание;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spc="-5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Виляние/галопирование/боковой наклон;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Динамический режим.</a:t>
                          </a: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1221550015"/>
                      </a:ext>
                    </a:extLst>
                  </a:tr>
                  <a:tr h="1260000">
                    <a:tc>
                      <a:txBody>
                        <a:bodyPr/>
                        <a:lstStyle/>
                        <a:p>
                          <a:endParaRPr lang="ru-RU" sz="1400" dirty="0"/>
                        </a:p>
                        <a:p>
                          <a:pPr marL="0" algn="ctr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Неровности</a:t>
                          </a:r>
                        </a:p>
                        <a:p>
                          <a:pPr marL="0" algn="ctr" defTabSz="914400" rtl="0" eaLnBrk="1" latinLnBrk="0" hangingPunct="1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algn="ctr" defTabSz="914400" rtl="0" eaLnBrk="1" latinLnBrk="0" hangingPunct="1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Irregularities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spc="-20" dirty="0"/>
                            <a:t>Вертикальные и горизонтальные неровности для левого и правого рельса согласно</a:t>
                          </a:r>
                          <a:r>
                            <a:rPr lang="ru-RU" sz="1200" spc="-20" baseline="0" dirty="0"/>
                            <a:t> ПНСТ 511-2020.</a:t>
                          </a:r>
                          <a:endParaRPr lang="ru-RU" sz="1200" spc="-20" dirty="0"/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1200" kern="1200" spc="-2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Геометрические неровности пути  должны быть достаточными для создания колебаний</a:t>
                          </a:r>
                          <a:r>
                            <a:rPr lang="ru-RU" sz="1200" kern="1200" spc="-2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обрессоренных частей</a:t>
                          </a:r>
                          <a:r>
                            <a:rPr lang="ru-RU" sz="1200" kern="1200" spc="-2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экипажа во всех направлениях и отражать условия испытаний на трассе.</a:t>
                          </a: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endParaRPr lang="ru-RU" sz="1200" dirty="0"/>
                        </a:p>
                        <a:p>
                          <a:endParaRPr lang="ru-RU" sz="1200" dirty="0"/>
                        </a:p>
                        <a:p>
                          <a:endParaRPr lang="ru-RU" sz="1200" dirty="0"/>
                        </a:p>
                        <a:p>
                          <a:pPr algn="ctr"/>
                          <a:r>
                            <a:rPr lang="ru-RU" sz="1000" i="1" dirty="0"/>
                            <a:t>Вертикальные</a:t>
                          </a:r>
                          <a:r>
                            <a:rPr lang="ru-RU" sz="1000" i="1" baseline="0" dirty="0"/>
                            <a:t> неровности для</a:t>
                          </a:r>
                        </a:p>
                        <a:p>
                          <a:pPr algn="ctr"/>
                          <a:r>
                            <a:rPr lang="ru-RU" sz="1000" i="1" baseline="0" dirty="0"/>
                            <a:t>«</a:t>
                          </a:r>
                          <a:r>
                            <a:rPr lang="en-US" sz="1000" i="1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Pitch and bounce</a:t>
                          </a:r>
                          <a:r>
                            <a:rPr lang="ru-RU" sz="1000" i="1" baseline="0" dirty="0"/>
                            <a:t>»</a:t>
                          </a:r>
                        </a:p>
                        <a:p>
                          <a:pPr algn="l"/>
                          <a:r>
                            <a:rPr lang="ru-RU" sz="1000" i="1" baseline="0" dirty="0"/>
                            <a:t>И др.</a:t>
                          </a: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12365381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6">
                <a:extLst>
                  <a:ext uri="{FF2B5EF4-FFF2-40B4-BE49-F238E27FC236}">
                    <a16:creationId xmlns:a16="http://schemas.microsoft.com/office/drawing/2014/main" id="{98C23EFC-CE69-4BCA-ADCF-BDCF13A8F0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5797632"/>
                  </p:ext>
                </p:extLst>
              </p:nvPr>
            </p:nvGraphicFramePr>
            <p:xfrm>
              <a:off x="71501" y="836710"/>
              <a:ext cx="9036641" cy="5957861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1373927">
                      <a:extLst>
                        <a:ext uri="{9D8B030D-6E8A-4147-A177-3AD203B41FA5}">
                          <a16:colId xmlns:a16="http://schemas.microsoft.com/office/drawing/2014/main" val="2903808036"/>
                        </a:ext>
                      </a:extLst>
                    </a:gridCol>
                    <a:gridCol w="2231859">
                      <a:extLst>
                        <a:ext uri="{9D8B030D-6E8A-4147-A177-3AD203B41FA5}">
                          <a16:colId xmlns:a16="http://schemas.microsoft.com/office/drawing/2014/main" val="89334690"/>
                        </a:ext>
                      </a:extLst>
                    </a:gridCol>
                    <a:gridCol w="260383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27022">
                      <a:extLst>
                        <a:ext uri="{9D8B030D-6E8A-4147-A177-3AD203B41FA5}">
                          <a16:colId xmlns:a16="http://schemas.microsoft.com/office/drawing/2014/main" val="2551841858"/>
                        </a:ext>
                      </a:extLst>
                    </a:gridCol>
                  </a:tblGrid>
                  <a:tr h="46114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1600" b="0" dirty="0">
                              <a:solidFill>
                                <a:schemeClr val="accent6"/>
                              </a:solidFill>
                            </a:rPr>
                            <a:t>Параметр</a:t>
                          </a:r>
                        </a:p>
                      </a:txBody>
                      <a:tcPr anchor="ctr"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600" b="0" dirty="0">
                              <a:solidFill>
                                <a:schemeClr val="accent6"/>
                              </a:solidFill>
                            </a:rPr>
                            <a:t>Описание параметра в соответствие со стандартами  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17054734"/>
                      </a:ext>
                    </a:extLst>
                  </a:tr>
                  <a:tr h="304800"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России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Европы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i="1" dirty="0"/>
                            <a:t>Северной</a:t>
                          </a:r>
                          <a:r>
                            <a:rPr lang="ru-RU" sz="1400" i="1" baseline="0" dirty="0"/>
                            <a:t> </a:t>
                          </a:r>
                          <a:r>
                            <a:rPr lang="ru-RU" sz="1400" i="1" dirty="0"/>
                            <a:t>Америки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1372558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42" t="-169333" r="-557965" b="-1038667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8589" t="-169333" r="-58816" b="-1038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/>
                          <a:r>
                            <a:rPr lang="ru-RU" sz="1200" kern="1200" dirty="0"/>
                            <a:t>Скорости, обеспечивающие дисбаланс (от -3 до +3 дюймов)</a:t>
                          </a: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3867764510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Тип участка пути</a:t>
                          </a:r>
                        </a:p>
                        <a:p>
                          <a:pPr algn="ctr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Type of track section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dirty="0"/>
                            <a:t>1. Прямая (длина 1000 м)</a:t>
                          </a:r>
                        </a:p>
                        <a:p>
                          <a:r>
                            <a:rPr lang="ru-RU" sz="1200" dirty="0"/>
                            <a:t>2. Кривые среднего радиуса </a:t>
                          </a:r>
                        </a:p>
                        <a:p>
                          <a:r>
                            <a:rPr lang="ru-RU" sz="1200" dirty="0"/>
                            <a:t>(300-400 м, 600-800 м)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/>
                            <a:t>3. Стрелочный перевод на боковой путь</a:t>
                          </a: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Прямая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Twisted</a:t>
                          </a:r>
                          <a:r>
                            <a:rPr lang="en-US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track</a:t>
                          </a: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</a:t>
                          </a:r>
                          <a:r>
                            <a:rPr lang="en-US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-образные кривые)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Кривая</a:t>
                          </a: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большого радиуса</a:t>
                          </a:r>
                        </a:p>
                        <a:p>
                          <a:pPr marL="88900" indent="-88900" algn="l" defTabSz="914400" rtl="0" eaLnBrk="1" latinLnBrk="0" hangingPunct="1">
                            <a:buAutoNum type="arabicPeriod"/>
                            <a:tabLst/>
                          </a:pP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Кривая малого (400-600 м) и очень малого радиуса</a:t>
                          </a:r>
                          <a:r>
                            <a:rPr lang="en-US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(250-400 </a:t>
                          </a:r>
                          <a:r>
                            <a:rPr lang="ru-RU" sz="1200" kern="1200" baseline="0" noProof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м)</a:t>
                          </a:r>
                          <a:endParaRPr lang="en-US" sz="1200" kern="1200" noProof="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kern="1200" dirty="0"/>
                            <a:t>1. Прямая</a:t>
                          </a:r>
                        </a:p>
                        <a:p>
                          <a:r>
                            <a:rPr lang="ru-RU" sz="1200" kern="1200" dirty="0"/>
                            <a:t>2. Кривые (с возвышением наружного рельса от 1 до 12 дюймов)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kern="1200" dirty="0"/>
                            <a:t>3. Переходный участок (спиралевидный)</a:t>
                          </a:r>
                          <a:endParaRPr lang="ru-RU" sz="1200" dirty="0"/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3822233550"/>
                      </a:ext>
                    </a:extLst>
                  </a:tr>
                  <a:tr h="24688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Режимы движения</a:t>
                          </a:r>
                        </a:p>
                        <a:p>
                          <a:pPr algn="ctr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Driving modes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indent="0" algn="l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1. Постоянная скорость на выбранном участке пути с шагом 20 км/ч (ГОСТ 33211)</a:t>
                          </a: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2.</a:t>
                          </a:r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Оценка критической скорости движения экипажа.</a:t>
                          </a: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3. Устойчивость вагона против опрокидывания и выжимания в кривой.</a:t>
                          </a:r>
                        </a:p>
                        <a:p>
                          <a:pPr marL="0" indent="0" algn="l" defTabSz="914400" rtl="0" eaLnBrk="1" latinLnBrk="0" hangingPunct="1"/>
                          <a:r>
                            <a:rPr lang="ru-RU" sz="1200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4. Устойчивость вагона против схода с рельсов.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endParaRPr kumimoji="0" lang="ru-RU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kumimoji="0" lang="ru-RU" sz="1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Характеристика испытательного участка пути в плане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>
                            <a:buFont typeface="+mj-lt"/>
                            <a:buNone/>
                          </a:pPr>
                          <a:endParaRPr lang="ru-RU" sz="12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lvl="0" indent="0" algn="l">
                            <a:buFont typeface="+mj-lt"/>
                            <a:buNone/>
                          </a:pPr>
                          <a:endParaRPr lang="ru-RU" sz="1200" kern="1200" baseline="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92075" lvl="0" indent="-92075" algn="l">
                            <a:buFontTx/>
                            <a:buChar char="-"/>
                          </a:pPr>
                          <a:r>
                            <a:rPr lang="ru-RU" sz="1200" kern="1200" spc="-1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Устойчивость/сопротивление в кривой;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Скручивание/раскачивание;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spc="-5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Виляние/галопирование/боковой наклон;</a:t>
                          </a:r>
                        </a:p>
                        <a:p>
                          <a:pPr marL="92075" lvl="0" indent="-92075" algn="l" defTabSz="914400" rtl="0" eaLnBrk="1" latinLnBrk="0" hangingPunct="1">
                            <a:buFontTx/>
                            <a:buChar char="-"/>
                          </a:pPr>
                          <a:r>
                            <a:rPr lang="ru-RU" sz="1200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Динамический режим.</a:t>
                          </a: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1221550015"/>
                      </a:ext>
                    </a:extLst>
                  </a:tr>
                  <a:tr h="1260000">
                    <a:tc>
                      <a:txBody>
                        <a:bodyPr/>
                        <a:lstStyle/>
                        <a:p>
                          <a:endParaRPr lang="ru-RU" sz="1400" dirty="0"/>
                        </a:p>
                        <a:p>
                          <a:pPr marL="0" algn="ctr" defTabSz="914400" rtl="0" eaLnBrk="1" latinLnBrk="0" hangingPunct="1"/>
                          <a:r>
                            <a:rPr lang="ru-RU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Неровности</a:t>
                          </a:r>
                        </a:p>
                        <a:p>
                          <a:pPr marL="0" algn="ctr" defTabSz="914400" rtl="0" eaLnBrk="1" latinLnBrk="0" hangingPunct="1"/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algn="ctr" defTabSz="914400" rtl="0" eaLnBrk="1" latinLnBrk="0" hangingPunct="1"/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Irregularities</a:t>
                          </a:r>
                          <a:endParaRPr lang="ru-RU" sz="12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200" spc="-20" dirty="0"/>
                            <a:t>Вертикальные и горизонтальные неровности для левого и правого рельса согласно</a:t>
                          </a:r>
                          <a:r>
                            <a:rPr lang="ru-RU" sz="1200" spc="-20" baseline="0" dirty="0"/>
                            <a:t> ПНСТ 511-2020.</a:t>
                          </a:r>
                          <a:endParaRPr lang="ru-RU" sz="1200" spc="-20" dirty="0"/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ru-RU" sz="1200" kern="1200" spc="-2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Геометрические неровности пути  должны быть достаточными для создания колебаний</a:t>
                          </a:r>
                          <a:r>
                            <a:rPr lang="ru-RU" sz="1200" kern="1200" spc="-2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обрессоренных частей</a:t>
                          </a:r>
                          <a:r>
                            <a:rPr lang="ru-RU" sz="1200" kern="1200" spc="-2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экипажа во всех направлениях и отражать условия испытаний на трассе.</a:t>
                          </a:r>
                        </a:p>
                      </a:txBody>
                      <a:tcPr marL="45720" marR="45720"/>
                    </a:tc>
                    <a:tc>
                      <a:txBody>
                        <a:bodyPr/>
                        <a:lstStyle/>
                        <a:p>
                          <a:endParaRPr lang="ru-RU" sz="1200" dirty="0"/>
                        </a:p>
                        <a:p>
                          <a:endParaRPr lang="ru-RU" sz="1200" dirty="0"/>
                        </a:p>
                        <a:p>
                          <a:endParaRPr lang="ru-RU" sz="1200" dirty="0"/>
                        </a:p>
                        <a:p>
                          <a:pPr algn="ctr"/>
                          <a:r>
                            <a:rPr lang="ru-RU" sz="1000" i="1" dirty="0"/>
                            <a:t>Вертикальные</a:t>
                          </a:r>
                          <a:r>
                            <a:rPr lang="ru-RU" sz="1000" i="1" baseline="0" dirty="0"/>
                            <a:t> неровности для</a:t>
                          </a:r>
                        </a:p>
                        <a:p>
                          <a:pPr algn="ctr"/>
                          <a:r>
                            <a:rPr lang="ru-RU" sz="1000" i="1" baseline="0" dirty="0"/>
                            <a:t>«</a:t>
                          </a:r>
                          <a:r>
                            <a:rPr lang="en-US" sz="1000" i="1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Pitch and bounce</a:t>
                          </a:r>
                          <a:r>
                            <a:rPr lang="ru-RU" sz="1000" i="1" baseline="0" dirty="0"/>
                            <a:t>»</a:t>
                          </a:r>
                        </a:p>
                        <a:p>
                          <a:pPr algn="l"/>
                          <a:r>
                            <a:rPr lang="ru-RU" sz="1000" i="1" baseline="0" dirty="0"/>
                            <a:t>И др.</a:t>
                          </a:r>
                        </a:p>
                      </a:txBody>
                      <a:tcPr marL="45720" marR="45720"/>
                    </a:tc>
                    <a:extLst>
                      <a:ext uri="{0D108BD9-81ED-4DB2-BD59-A6C34878D82A}">
                        <a16:rowId xmlns:a16="http://schemas.microsoft.com/office/drawing/2014/main" val="12365381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5BD5C0F-0D5E-451A-B2EE-9DF14E0BCBF0}"/>
              </a:ext>
            </a:extLst>
          </p:cNvPr>
          <p:cNvSpPr txBox="1">
            <a:spLocks/>
          </p:cNvSpPr>
          <p:nvPr/>
        </p:nvSpPr>
        <p:spPr bwMode="auto">
          <a:xfrm>
            <a:off x="251520" y="72430"/>
            <a:ext cx="69119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Условия движения вагона при оценке ДК и ВП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404" y="3096844"/>
            <a:ext cx="2691957" cy="169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941" y="3096844"/>
            <a:ext cx="2450780" cy="1602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r="57302"/>
          <a:stretch/>
        </p:blipFill>
        <p:spPr>
          <a:xfrm>
            <a:off x="6325181" y="5625244"/>
            <a:ext cx="2742401" cy="532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446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16" y="77065"/>
            <a:ext cx="7092788" cy="476250"/>
          </a:xfrm>
        </p:spPr>
        <p:txBody>
          <a:bodyPr>
            <a:noAutofit/>
          </a:bodyPr>
          <a:lstStyle/>
          <a:p>
            <a:r>
              <a:rPr lang="ru-RU" dirty="0"/>
              <a:t>Показатели ДК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России</a:t>
            </a:r>
            <a:r>
              <a:rPr lang="ru-RU" dirty="0"/>
              <a:t> и их допустимые значения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2311006" y="1232756"/>
            <a:ext cx="4428049" cy="70788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Показатели ДК в соответствие с  </a:t>
            </a:r>
          </a:p>
          <a:p>
            <a:pPr algn="ctr"/>
            <a:r>
              <a:rPr lang="ru-RU" sz="2000" b="1" dirty="0"/>
              <a:t>ГОСТ 33211-2014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BB460EA-A498-4D1E-9D4B-79F0E76506A0}"/>
              </a:ext>
            </a:extLst>
          </p:cNvPr>
          <p:cNvGrpSpPr/>
          <p:nvPr/>
        </p:nvGrpSpPr>
        <p:grpSpPr>
          <a:xfrm>
            <a:off x="148921" y="2158722"/>
            <a:ext cx="2155264" cy="1261698"/>
            <a:chOff x="146471" y="1935704"/>
            <a:chExt cx="2212324" cy="12616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E86C928-D45D-4D60-A246-B47A6AA02B97}"/>
                </a:ext>
              </a:extLst>
            </p:cNvPr>
            <p:cNvSpPr txBox="1"/>
            <p:nvPr/>
          </p:nvSpPr>
          <p:spPr>
            <a:xfrm>
              <a:off x="146472" y="1935704"/>
              <a:ext cx="2212323" cy="9541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Максимальное отношение рамной силы к статической осевой нагрузке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8C1C7B8-CD18-4212-A45C-F25ACEB91BC5}"/>
                </a:ext>
              </a:extLst>
            </p:cNvPr>
            <p:cNvSpPr txBox="1"/>
            <p:nvPr/>
          </p:nvSpPr>
          <p:spPr>
            <a:xfrm>
              <a:off x="146471" y="2889625"/>
              <a:ext cx="2212323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0,40 / 0,38*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EA80B72E-5BA8-4D32-A0BA-2F12AFADFE20}"/>
              </a:ext>
            </a:extLst>
          </p:cNvPr>
          <p:cNvGrpSpPr/>
          <p:nvPr/>
        </p:nvGrpSpPr>
        <p:grpSpPr>
          <a:xfrm>
            <a:off x="148737" y="4319336"/>
            <a:ext cx="2535228" cy="1047169"/>
            <a:chOff x="146472" y="1935704"/>
            <a:chExt cx="2592288" cy="104716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91CEBD-7859-41E9-83EE-AA2CFCBA2A1B}"/>
                </a:ext>
              </a:extLst>
            </p:cNvPr>
            <p:cNvSpPr txBox="1"/>
            <p:nvPr/>
          </p:nvSpPr>
          <p:spPr>
            <a:xfrm>
              <a:off x="146472" y="1935704"/>
              <a:ext cx="2592288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Максимальный коэффициент динамической добавки обрессоренных частей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1A5DBBF-E59B-448E-AB0D-9A9EFEF55E00}"/>
                </a:ext>
              </a:extLst>
            </p:cNvPr>
            <p:cNvSpPr txBox="1"/>
            <p:nvPr/>
          </p:nvSpPr>
          <p:spPr>
            <a:xfrm>
              <a:off x="146472" y="2675096"/>
              <a:ext cx="2592288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0,75 / 0,65*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CC7A23B-E7C0-42AF-8F7D-BD777CDCC68D}"/>
              </a:ext>
            </a:extLst>
          </p:cNvPr>
          <p:cNvGrpSpPr/>
          <p:nvPr/>
        </p:nvGrpSpPr>
        <p:grpSpPr>
          <a:xfrm>
            <a:off x="3016319" y="4307554"/>
            <a:ext cx="2880315" cy="1047169"/>
            <a:chOff x="146471" y="1935704"/>
            <a:chExt cx="2880315" cy="10471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DA7DCD-453E-4DB9-9423-866E98D4B6EB}"/>
                </a:ext>
              </a:extLst>
            </p:cNvPr>
            <p:cNvSpPr txBox="1"/>
            <p:nvPr/>
          </p:nvSpPr>
          <p:spPr>
            <a:xfrm>
              <a:off x="146471" y="1935704"/>
              <a:ext cx="2880315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Максимальный коэффициент динамической добавки необрессоренных частей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E8A553-3698-4F55-B03C-0F7CBC4E69D4}"/>
                </a:ext>
              </a:extLst>
            </p:cNvPr>
            <p:cNvSpPr txBox="1"/>
            <p:nvPr/>
          </p:nvSpPr>
          <p:spPr>
            <a:xfrm>
              <a:off x="146472" y="2675096"/>
              <a:ext cx="2880314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0,98 / 0,90*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C000DBC-AD7E-4243-BD23-4F165753EAAB}"/>
              </a:ext>
            </a:extLst>
          </p:cNvPr>
          <p:cNvGrpSpPr/>
          <p:nvPr/>
        </p:nvGrpSpPr>
        <p:grpSpPr>
          <a:xfrm>
            <a:off x="6516216" y="2329024"/>
            <a:ext cx="2478862" cy="1044659"/>
            <a:chOff x="146472" y="1935704"/>
            <a:chExt cx="2880314" cy="104465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6FAE06-7B43-46F5-BD34-9E551107C8E2}"/>
                </a:ext>
              </a:extLst>
            </p:cNvPr>
            <p:cNvSpPr txBox="1"/>
            <p:nvPr/>
          </p:nvSpPr>
          <p:spPr>
            <a:xfrm>
              <a:off x="146472" y="1935704"/>
              <a:ext cx="2880314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Минимальный коэффициент запаса устойчивости от схода колеса с рельса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48E4C0-BC48-4F54-BAAB-B09F8BC7D7B4}"/>
                </a:ext>
              </a:extLst>
            </p:cNvPr>
            <p:cNvSpPr txBox="1"/>
            <p:nvPr/>
          </p:nvSpPr>
          <p:spPr>
            <a:xfrm>
              <a:off x="146472" y="2672586"/>
              <a:ext cx="2880314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1,30</a:t>
              </a:r>
              <a:r>
                <a:rPr lang="ru-RU" sz="1400" dirty="0"/>
                <a:t>*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760643C-9CF5-48EC-B1BE-1CA7AA494B1C}"/>
              </a:ext>
            </a:extLst>
          </p:cNvPr>
          <p:cNvSpPr txBox="1"/>
          <p:nvPr/>
        </p:nvSpPr>
        <p:spPr>
          <a:xfrm>
            <a:off x="3016319" y="2912750"/>
            <a:ext cx="2880315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Максимальное вертикальное ускорение обрессоренных частей в долях от </a:t>
            </a:r>
            <a:r>
              <a:rPr lang="en-US" sz="1400" dirty="0"/>
              <a:t>g</a:t>
            </a:r>
            <a:endParaRPr lang="ru-RU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A76A2A-7606-4B79-83A0-59F59771290B}"/>
              </a:ext>
            </a:extLst>
          </p:cNvPr>
          <p:cNvSpPr txBox="1"/>
          <p:nvPr/>
        </p:nvSpPr>
        <p:spPr>
          <a:xfrm>
            <a:off x="3016319" y="3651414"/>
            <a:ext cx="288031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0,75 / 0,65*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3193F3-0328-4A2E-82E1-823A623ABCCC}"/>
              </a:ext>
            </a:extLst>
          </p:cNvPr>
          <p:cNvSpPr/>
          <p:nvPr/>
        </p:nvSpPr>
        <p:spPr>
          <a:xfrm>
            <a:off x="110161" y="6313088"/>
            <a:ext cx="85445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C00000"/>
                </a:solidFill>
              </a:rPr>
              <a:t>* - </a:t>
            </a:r>
            <a:r>
              <a:rPr lang="ru-RU" sz="1600" dirty="0"/>
              <a:t>в числителе для вагона с минимальной расчетной массой, в знаменателе – с максимальной.</a:t>
            </a:r>
          </a:p>
        </p:txBody>
      </p:sp>
      <p:cxnSp>
        <p:nvCxnSpPr>
          <p:cNvPr id="4" name="Прямая соединительная линия 3"/>
          <p:cNvCxnSpPr>
            <a:stCxn id="14" idx="1"/>
          </p:cNvCxnSpPr>
          <p:nvPr/>
        </p:nvCxnSpPr>
        <p:spPr>
          <a:xfrm flipH="1">
            <a:off x="1226553" y="1586699"/>
            <a:ext cx="108445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5" idx="0"/>
          </p:cNvCxnSpPr>
          <p:nvPr/>
        </p:nvCxnSpPr>
        <p:spPr>
          <a:xfrm flipV="1">
            <a:off x="1226554" y="1586700"/>
            <a:ext cx="0" cy="57202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2698257" y="1948330"/>
            <a:ext cx="1535" cy="196281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1416536" y="3911141"/>
            <a:ext cx="128172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19" idx="0"/>
          </p:cNvCxnSpPr>
          <p:nvPr/>
        </p:nvCxnSpPr>
        <p:spPr>
          <a:xfrm>
            <a:off x="1416351" y="3911141"/>
            <a:ext cx="0" cy="40819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28" idx="0"/>
          </p:cNvCxnSpPr>
          <p:nvPr/>
        </p:nvCxnSpPr>
        <p:spPr>
          <a:xfrm flipH="1" flipV="1">
            <a:off x="4451985" y="1942332"/>
            <a:ext cx="4492" cy="9704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stCxn id="22" idx="0"/>
            <a:endCxn id="29" idx="2"/>
          </p:cNvCxnSpPr>
          <p:nvPr/>
        </p:nvCxnSpPr>
        <p:spPr>
          <a:xfrm flipH="1" flipV="1">
            <a:off x="4456476" y="3959191"/>
            <a:ext cx="1" cy="3483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6739055" y="1586699"/>
            <a:ext cx="108445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7823507" y="1586699"/>
            <a:ext cx="1" cy="74232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 flipV="1">
            <a:off x="6214696" y="1957862"/>
            <a:ext cx="14106" cy="211598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 flipV="1">
            <a:off x="6222023" y="4073844"/>
            <a:ext cx="1253775" cy="200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6079489" y="4073844"/>
            <a:ext cx="2880315" cy="1280879"/>
            <a:chOff x="6114763" y="3960947"/>
            <a:chExt cx="2880315" cy="128087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68EE2D0-9124-4FCF-8EBF-F7AA8F301551}"/>
                </a:ext>
              </a:extLst>
            </p:cNvPr>
            <p:cNvSpPr txBox="1"/>
            <p:nvPr/>
          </p:nvSpPr>
          <p:spPr>
            <a:xfrm>
              <a:off x="6114763" y="4934049"/>
              <a:ext cx="2880314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0,55 / 0,45*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114763" y="3960947"/>
              <a:ext cx="2880315" cy="973102"/>
              <a:chOff x="6114763" y="3960947"/>
              <a:chExt cx="2880315" cy="973102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6B00C4D-1163-4FDB-9F1E-5057B706A6B2}"/>
                  </a:ext>
                </a:extLst>
              </p:cNvPr>
              <p:cNvSpPr txBox="1"/>
              <p:nvPr/>
            </p:nvSpPr>
            <p:spPr>
              <a:xfrm>
                <a:off x="6114763" y="4410829"/>
                <a:ext cx="2880315" cy="5232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/>
                  <a:t>Максимальное боковое ускорение обрессоренных частей в долях от </a:t>
                </a:r>
                <a:r>
                  <a:rPr lang="en-US" sz="1400" dirty="0"/>
                  <a:t>g</a:t>
                </a:r>
                <a:endParaRPr lang="ru-RU" sz="1400" dirty="0"/>
              </a:p>
            </p:txBody>
          </p:sp>
          <p:cxnSp>
            <p:nvCxnSpPr>
              <p:cNvPr id="70" name="Прямая соединительная линия 69"/>
              <p:cNvCxnSpPr/>
              <p:nvPr/>
            </p:nvCxnSpPr>
            <p:spPr>
              <a:xfrm flipH="1" flipV="1">
                <a:off x="7518469" y="3960947"/>
                <a:ext cx="2368" cy="451887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09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2311006" y="884910"/>
            <a:ext cx="4428049" cy="70788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Показатели ВП в соответствие с  </a:t>
            </a:r>
          </a:p>
          <a:p>
            <a:pPr algn="ctr"/>
            <a:r>
              <a:rPr lang="ru-RU" sz="2000" b="1" dirty="0"/>
              <a:t>ГОСТ 34759-2022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CC7A23B-E7C0-42AF-8F7D-BD777CDCC68D}"/>
              </a:ext>
            </a:extLst>
          </p:cNvPr>
          <p:cNvGrpSpPr/>
          <p:nvPr/>
        </p:nvGrpSpPr>
        <p:grpSpPr>
          <a:xfrm>
            <a:off x="3008419" y="4047567"/>
            <a:ext cx="2880448" cy="1907205"/>
            <a:chOff x="146471" y="1935704"/>
            <a:chExt cx="2880448" cy="190720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DA7DCD-453E-4DB9-9423-866E98D4B6EB}"/>
                </a:ext>
              </a:extLst>
            </p:cNvPr>
            <p:cNvSpPr txBox="1"/>
            <p:nvPr/>
          </p:nvSpPr>
          <p:spPr>
            <a:xfrm>
              <a:off x="146471" y="1935704"/>
              <a:ext cx="2880315" cy="16004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Критерий устойчивости рельсошпальной решетки от поперечного сдвига по балласту</a:t>
              </a:r>
            </a:p>
            <a:p>
              <a:pPr algn="ctr"/>
              <a:r>
                <a:rPr lang="ru-RU" sz="1400" dirty="0"/>
                <a:t>(коэффициент </a:t>
              </a:r>
              <a:r>
                <a:rPr lang="el-GR" sz="1400" dirty="0"/>
                <a:t>α</a:t>
              </a:r>
              <a:r>
                <a:rPr lang="ru-RU" sz="1400" dirty="0"/>
                <a:t>) для ж.д. пути с типовой конструкцией верхнего строения пути / для ж.д. пути с песчаным и гравийным балластом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E8A553-3698-4F55-B03C-0F7CBC4E69D4}"/>
                </a:ext>
              </a:extLst>
            </p:cNvPr>
            <p:cNvSpPr txBox="1"/>
            <p:nvPr/>
          </p:nvSpPr>
          <p:spPr>
            <a:xfrm>
              <a:off x="146605" y="3535132"/>
              <a:ext cx="2880314" cy="307777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1,4 / 1,1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C000DBC-AD7E-4243-BD23-4F165753EAAB}"/>
              </a:ext>
            </a:extLst>
          </p:cNvPr>
          <p:cNvGrpSpPr/>
          <p:nvPr/>
        </p:nvGrpSpPr>
        <p:grpSpPr>
          <a:xfrm>
            <a:off x="6391148" y="1741477"/>
            <a:ext cx="2622878" cy="1692050"/>
            <a:chOff x="-20867" y="1935704"/>
            <a:chExt cx="3047653" cy="169205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6FAE06-7B43-46F5-BD34-9E551107C8E2}"/>
                </a:ext>
              </a:extLst>
            </p:cNvPr>
            <p:cNvSpPr txBox="1"/>
            <p:nvPr/>
          </p:nvSpPr>
          <p:spPr>
            <a:xfrm>
              <a:off x="-20867" y="1935704"/>
              <a:ext cx="3047653" cy="138499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Напряжения в балласте под шпалой для ж.д. пути с типовой конструкцией верхнего строения пути / для ж.д. пути с песчаным и гравийным балластом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48E4C0-BC48-4F54-BAAB-B09F8BC7D7B4}"/>
                </a:ext>
              </a:extLst>
            </p:cNvPr>
            <p:cNvSpPr txBox="1"/>
            <p:nvPr/>
          </p:nvSpPr>
          <p:spPr>
            <a:xfrm>
              <a:off x="-20867" y="3319977"/>
              <a:ext cx="3047653" cy="307777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0,5 / 0,3 МПа</a:t>
              </a:r>
              <a:endParaRPr lang="en-US" sz="1400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760643C-9CF5-48EC-B1BE-1CA7AA494B1C}"/>
              </a:ext>
            </a:extLst>
          </p:cNvPr>
          <p:cNvSpPr txBox="1"/>
          <p:nvPr/>
        </p:nvSpPr>
        <p:spPr>
          <a:xfrm>
            <a:off x="3008420" y="2114261"/>
            <a:ext cx="2880315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Динамические напряжения растяжения в кромках подошвы рельса, в переднем вылете рамных рельсов и переводных кривых стрелочных переводов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A76A2A-7606-4B79-83A0-59F59771290B}"/>
              </a:ext>
            </a:extLst>
          </p:cNvPr>
          <p:cNvSpPr txBox="1"/>
          <p:nvPr/>
        </p:nvSpPr>
        <p:spPr>
          <a:xfrm>
            <a:off x="3007402" y="3284610"/>
            <a:ext cx="2880314" cy="30777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240 МПа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B00C4D-1163-4FDB-9F1E-5057B706A6B2}"/>
              </a:ext>
            </a:extLst>
          </p:cNvPr>
          <p:cNvSpPr txBox="1"/>
          <p:nvPr/>
        </p:nvSpPr>
        <p:spPr>
          <a:xfrm>
            <a:off x="6388133" y="3986604"/>
            <a:ext cx="2622878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Динамическая погонная нагрузка на ж.д. путь от тележки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8EE2D0-9124-4FCF-8EBF-F7AA8F301551}"/>
              </a:ext>
            </a:extLst>
          </p:cNvPr>
          <p:cNvSpPr txBox="1"/>
          <p:nvPr/>
        </p:nvSpPr>
        <p:spPr>
          <a:xfrm>
            <a:off x="6388133" y="4724560"/>
            <a:ext cx="2623708" cy="30777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168 кН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1357391" y="1238853"/>
            <a:ext cx="953615" cy="434287"/>
            <a:chOff x="1357391" y="1238853"/>
            <a:chExt cx="953615" cy="434287"/>
          </a:xfrm>
        </p:grpSpPr>
        <p:cxnSp>
          <p:nvCxnSpPr>
            <p:cNvPr id="4" name="Прямая соединительная линия 3"/>
            <p:cNvCxnSpPr>
              <a:stCxn id="14" idx="1"/>
            </p:cNvCxnSpPr>
            <p:nvPr/>
          </p:nvCxnSpPr>
          <p:spPr>
            <a:xfrm flipH="1">
              <a:off x="1357392" y="1238853"/>
              <a:ext cx="953614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1357391" y="1241140"/>
              <a:ext cx="0" cy="4320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1367644" y="1600484"/>
            <a:ext cx="1332148" cy="1637414"/>
            <a:chOff x="1367644" y="1600484"/>
            <a:chExt cx="1332148" cy="1637414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698257" y="1600484"/>
              <a:ext cx="1535" cy="14040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1367644" y="3004484"/>
              <a:ext cx="1330614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367644" y="3005158"/>
              <a:ext cx="0" cy="23274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4451985" y="1594486"/>
            <a:ext cx="4491" cy="521777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endCxn id="29" idx="2"/>
          </p:cNvCxnSpPr>
          <p:nvPr/>
        </p:nvCxnSpPr>
        <p:spPr>
          <a:xfrm flipV="1">
            <a:off x="4447558" y="3592387"/>
            <a:ext cx="1" cy="45755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6739055" y="1238853"/>
            <a:ext cx="108445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7823507" y="1238853"/>
            <a:ext cx="1" cy="504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6129283" y="1583487"/>
            <a:ext cx="0" cy="2232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6128100" y="3812806"/>
            <a:ext cx="128172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 flipV="1">
            <a:off x="7405633" y="3807981"/>
            <a:ext cx="2368" cy="180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BB460EA-A498-4D1E-9D4B-79F0E76506A0}"/>
              </a:ext>
            </a:extLst>
          </p:cNvPr>
          <p:cNvGrpSpPr/>
          <p:nvPr/>
        </p:nvGrpSpPr>
        <p:grpSpPr>
          <a:xfrm>
            <a:off x="173555" y="1673140"/>
            <a:ext cx="2382220" cy="1047027"/>
            <a:chOff x="146472" y="1935704"/>
            <a:chExt cx="2212323" cy="104702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E86C928-D45D-4D60-A246-B47A6AA02B97}"/>
                </a:ext>
              </a:extLst>
            </p:cNvPr>
            <p:cNvSpPr txBox="1"/>
            <p:nvPr/>
          </p:nvSpPr>
          <p:spPr>
            <a:xfrm>
              <a:off x="146472" y="1935704"/>
              <a:ext cx="2212323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Напряжения на основной площадке земляного полотна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8C1C7B8-CD18-4212-A45C-F25ACEB91BC5}"/>
                </a:ext>
              </a:extLst>
            </p:cNvPr>
            <p:cNvSpPr txBox="1"/>
            <p:nvPr/>
          </p:nvSpPr>
          <p:spPr>
            <a:xfrm>
              <a:off x="146472" y="2674954"/>
              <a:ext cx="2212323" cy="307777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0,08 МПа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EA80B72E-5BA8-4D32-A0BA-2F12AFADFE20}"/>
              </a:ext>
            </a:extLst>
          </p:cNvPr>
          <p:cNvGrpSpPr/>
          <p:nvPr/>
        </p:nvGrpSpPr>
        <p:grpSpPr>
          <a:xfrm>
            <a:off x="183325" y="3237898"/>
            <a:ext cx="2372450" cy="1048273"/>
            <a:chOff x="144616" y="1935704"/>
            <a:chExt cx="2312646" cy="104827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91CEBD-7859-41E9-83EE-AA2CFCBA2A1B}"/>
                </a:ext>
              </a:extLst>
            </p:cNvPr>
            <p:cNvSpPr txBox="1"/>
            <p:nvPr/>
          </p:nvSpPr>
          <p:spPr>
            <a:xfrm>
              <a:off x="144616" y="1935704"/>
              <a:ext cx="2312646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Боковые силы, передаваемые от колеса на рельс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1A5DBBF-E59B-448E-AB0D-9A9EFEF55E00}"/>
                </a:ext>
              </a:extLst>
            </p:cNvPr>
            <p:cNvSpPr txBox="1"/>
            <p:nvPr/>
          </p:nvSpPr>
          <p:spPr>
            <a:xfrm>
              <a:off x="145503" y="2676200"/>
              <a:ext cx="2311759" cy="307777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100 кН</a:t>
              </a:r>
            </a:p>
          </p:txBody>
        </p:sp>
      </p:grpSp>
      <p:cxnSp>
        <p:nvCxnSpPr>
          <p:cNvPr id="55" name="Прямая соединительная линия 54"/>
          <p:cNvCxnSpPr/>
          <p:nvPr/>
        </p:nvCxnSpPr>
        <p:spPr>
          <a:xfrm flipV="1">
            <a:off x="1367643" y="4286171"/>
            <a:ext cx="1" cy="144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EA80B72E-5BA8-4D32-A0BA-2F12AFADFE20}"/>
              </a:ext>
            </a:extLst>
          </p:cNvPr>
          <p:cNvGrpSpPr/>
          <p:nvPr/>
        </p:nvGrpSpPr>
        <p:grpSpPr>
          <a:xfrm>
            <a:off x="187644" y="4430171"/>
            <a:ext cx="2371585" cy="2123659"/>
            <a:chOff x="145986" y="1935704"/>
            <a:chExt cx="2424961" cy="2123659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791CEBD-7859-41E9-83EE-AA2CFCBA2A1B}"/>
                </a:ext>
              </a:extLst>
            </p:cNvPr>
            <p:cNvSpPr txBox="1"/>
            <p:nvPr/>
          </p:nvSpPr>
          <p:spPr>
            <a:xfrm>
              <a:off x="146472" y="1935704"/>
              <a:ext cx="2423991" cy="181588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Отношение рамной силы к вертикальной статической нагрузке колесной пары на рельсы (</a:t>
              </a:r>
              <a:r>
                <a:rPr lang="en-US" sz="1400" i="1" dirty="0"/>
                <a:t>P</a:t>
              </a:r>
              <a:r>
                <a:rPr lang="ru-RU" sz="1000" dirty="0"/>
                <a:t>ст</a:t>
              </a:r>
              <a:r>
                <a:rPr lang="ru-RU" sz="1400" dirty="0"/>
                <a:t>) для ж.д. пути с типовой конструкцией верхнего строения пути / для ж.д. пути с песчаным и гравийным балластом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1A5DBBF-E59B-448E-AB0D-9A9EFEF55E00}"/>
                </a:ext>
              </a:extLst>
            </p:cNvPr>
            <p:cNvSpPr txBox="1"/>
            <p:nvPr/>
          </p:nvSpPr>
          <p:spPr>
            <a:xfrm>
              <a:off x="145986" y="3751586"/>
              <a:ext cx="2424961" cy="307777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0,4 / 0,3</a:t>
              </a:r>
            </a:p>
          </p:txBody>
        </p:sp>
      </p:grpSp>
      <p:sp>
        <p:nvSpPr>
          <p:cNvPr id="50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Показатели ВП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России</a:t>
            </a:r>
            <a:r>
              <a:rPr lang="ru-RU" dirty="0"/>
              <a:t> и их допустимые значения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2288276" y="791598"/>
            <a:ext cx="4428049" cy="491160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/>
              <a:t>Показатели ДК в соответствие с  </a:t>
            </a:r>
          </a:p>
          <a:p>
            <a:pPr algn="ctr">
              <a:lnSpc>
                <a:spcPct val="80000"/>
              </a:lnSpc>
            </a:pPr>
            <a:r>
              <a:rPr lang="en-US" sz="1600" b="1" dirty="0"/>
              <a:t>EN 14363 </a:t>
            </a:r>
            <a:r>
              <a:rPr lang="ru-RU" sz="1600" b="1" dirty="0"/>
              <a:t>и </a:t>
            </a:r>
            <a:r>
              <a:rPr lang="en-US" sz="1600" b="1" dirty="0"/>
              <a:t>UIC 518</a:t>
            </a:r>
            <a:endParaRPr lang="ru-RU" sz="1600" b="1" dirty="0"/>
          </a:p>
        </p:txBody>
      </p:sp>
      <p:sp>
        <p:nvSpPr>
          <p:cNvPr id="50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16" y="77065"/>
            <a:ext cx="7092788" cy="476250"/>
          </a:xfrm>
        </p:spPr>
        <p:txBody>
          <a:bodyPr>
            <a:noAutofit/>
          </a:bodyPr>
          <a:lstStyle/>
          <a:p>
            <a:r>
              <a:rPr lang="ru-RU" dirty="0"/>
              <a:t>Показатели ДК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Европе</a:t>
            </a:r>
            <a:r>
              <a:rPr lang="ru-RU" dirty="0"/>
              <a:t> и их допустимые значения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Таблица 2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1866254"/>
                  </p:ext>
                </p:extLst>
              </p:nvPr>
            </p:nvGraphicFramePr>
            <p:xfrm>
              <a:off x="143508" y="1673034"/>
              <a:ext cx="5076564" cy="194408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16808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84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6439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Безопасность движения</a:t>
                          </a:r>
                        </a:p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de-DE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Running safety) </a:t>
                          </a:r>
                          <a:endParaRPr lang="ru-RU" sz="1200" i="1" kern="12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Допускаемое значение</a:t>
                          </a: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623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Сумма направляющих сил левого и правого колеса</a:t>
                          </a:r>
                          <a:r>
                            <a:rPr lang="en-US" sz="1200" dirty="0">
                              <a:latin typeface="+mn-lt"/>
                            </a:rPr>
                            <a:t>:</a:t>
                          </a:r>
                        </a:p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𝑌</m:t>
                                      </m:r>
                                    </m:e>
                                    <m:sub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𝑚𝑎𝑥</m:t>
                                      </m:r>
                                    </m:sub>
                                  </m:sSub>
                                </m:e>
                              </m:nary>
                            </m:oMath>
                          </a14:m>
                          <a:r>
                            <a:rPr lang="en-US" sz="1200" dirty="0">
                              <a:latin typeface="+mn-lt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 dirty="0">
                              <a:latin typeface="+mn-lt"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0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,85</a:t>
                          </a:r>
                          <a14:m>
                            <m:oMath xmlns:m="http://schemas.openxmlformats.org/officeDocument/2006/math">
                              <m:r>
                                <a:rPr lang="ru-RU" sz="12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(10кН+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),</a:t>
                          </a:r>
                          <a:endParaRPr lang="ru-RU" sz="1200" baseline="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000" baseline="0" dirty="0">
                              <a:solidFill>
                                <a:schemeClr val="tx1"/>
                              </a:solidFill>
                            </a:rPr>
                            <a:t>где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0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0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  <m:r>
                                    <a:rPr lang="en-US" sz="10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0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1000" dirty="0">
                              <a:solidFill>
                                <a:schemeClr val="tx1"/>
                              </a:solidFill>
                            </a:rPr>
                            <a:t>- максимальная статическая осевая нагрузка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3890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Коэффициент схода с рельсов,</a:t>
                          </a:r>
                          <a:r>
                            <a:rPr lang="ru-RU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skw"/>
                                          <m:ctrlPr>
                                            <a:rPr lang="ru-RU" sz="1200" b="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200" b="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𝑌</m:t>
                                          </m:r>
                                        </m:num>
                                        <m:den>
                                          <m:r>
                                            <a:rPr lang="en-US" sz="1200" b="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𝑄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не более</a:t>
                          </a:r>
                          <a:r>
                            <a:rPr lang="ru-RU" sz="1200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 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,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800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/>
                            <a:t>Угол набегания ведущей колесной пары,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 α</a:t>
                          </a:r>
                        </a:p>
                      </a:txBody>
                      <a:tcPr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0,017 рад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0800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/>
                            <a:t>Высота поднятия испытуемого колеса ведущей колесной пары,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dirty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sz="1200" i="0" dirty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dirty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sub>
                              </m:sSub>
                            </m:oMath>
                          </a14:m>
                          <a:endParaRPr lang="ru-RU" sz="12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не более 5 мм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Таблица 2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1866254"/>
                  </p:ext>
                </p:extLst>
              </p:nvPr>
            </p:nvGraphicFramePr>
            <p:xfrm>
              <a:off x="143508" y="1673034"/>
              <a:ext cx="5076564" cy="194408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16808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84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773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Безопасность движения</a:t>
                          </a:r>
                        </a:p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de-DE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Running safety) </a:t>
                          </a:r>
                          <a:endParaRPr lang="ru-RU" sz="1200" i="1" kern="12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Допускаемое значение</a:t>
                          </a: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200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92" t="-75824" r="-60769" b="-1901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65924" t="-75824" r="-637" b="-1901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0911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92" t="-313725" r="-60769" b="-2392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не более</a:t>
                          </a:r>
                          <a:r>
                            <a:rPr lang="ru-RU" sz="1200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 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1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,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800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/>
                            <a:t>Угол набегания ведущей колесной пары,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 α</a:t>
                          </a:r>
                        </a:p>
                      </a:txBody>
                      <a:tcPr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0,017 рад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722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92" t="-407813" r="-60769" b="-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не более 5 мм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Таблица 1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3792533"/>
                  </p:ext>
                </p:extLst>
              </p:nvPr>
            </p:nvGraphicFramePr>
            <p:xfrm>
              <a:off x="143508" y="3730960"/>
              <a:ext cx="5076564" cy="253987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168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82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865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Показатели ходовых качеств</a:t>
                          </a:r>
                        </a:p>
                        <a:p>
                          <a:pPr marL="0" algn="ctr" defTabSz="914400" rtl="0" eaLnBrk="1" latinLnBrk="0" hangingPunct="1">
                            <a:lnSpc>
                              <a:spcPct val="80000"/>
                            </a:lnSpc>
                          </a:pPr>
                          <a:r>
                            <a:rPr lang="en-US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de-DE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Ride characteristics</a:t>
                          </a:r>
                          <a:r>
                            <a:rPr lang="en-US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ru-RU" sz="1200" i="1" kern="12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Допускаемое значение</a:t>
                          </a: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447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Боковая нагрузка на буксу,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ru-RU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п/гр</m:t>
                                  </m:r>
                                </m:sub>
                              </m:sSub>
                              <m:r>
                                <a:rPr lang="ru-RU" sz="12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oMath>
                          </a14:m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0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,8</a:t>
                          </a:r>
                          <a14:m>
                            <m:oMath xmlns:m="http://schemas.openxmlformats.org/officeDocument/2006/math">
                              <m:r>
                                <a:rPr lang="ru-RU" sz="12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(10кН+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),</a:t>
                          </a:r>
                          <a:endParaRPr lang="en-US" sz="12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000" baseline="0" dirty="0">
                              <a:solidFill>
                                <a:schemeClr val="tx1"/>
                              </a:solidFill>
                            </a:rPr>
                            <a:t>где</a:t>
                          </a:r>
                          <a:r>
                            <a:rPr lang="en-US" sz="1000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ru-RU" sz="10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п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0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=0,8 </a:t>
                          </a:r>
                          <a:r>
                            <a:rPr lang="ru-RU" sz="1000" dirty="0">
                              <a:solidFill>
                                <a:schemeClr val="tx1"/>
                              </a:solidFill>
                            </a:rPr>
                            <a:t>для порожнего вагона;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ru-RU" sz="10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гр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0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=0,75 </a:t>
                          </a:r>
                          <a:endParaRPr lang="ru-RU" sz="1000" baseline="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355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Боковое ускорение на раме тележки над буксой</a:t>
                          </a:r>
                          <a:r>
                            <a:rPr lang="en-US" sz="1200" dirty="0">
                              <a:latin typeface="+mn-lt"/>
                            </a:rPr>
                            <a:t>,</a:t>
                          </a:r>
                          <a:r>
                            <a:rPr lang="en-US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12 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м/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20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-(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m/5t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) м/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20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800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Боковое ускорение на кузове</a:t>
                          </a:r>
                          <a:r>
                            <a:rPr lang="ru-RU" sz="1200" baseline="0" dirty="0">
                              <a:latin typeface="+mn-lt"/>
                            </a:rPr>
                            <a:t> вагона </a:t>
                          </a:r>
                          <a:r>
                            <a:rPr lang="ru-RU" sz="1200" dirty="0">
                              <a:latin typeface="+mn-lt"/>
                            </a:rPr>
                            <a:t>над ходовой частью</a:t>
                          </a:r>
                          <a:r>
                            <a:rPr lang="en-US" sz="1200" dirty="0">
                              <a:latin typeface="+mn-lt"/>
                            </a:rPr>
                            <a:t>,</a:t>
                          </a:r>
                          <a:r>
                            <a:rPr lang="en-US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3 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м/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20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0800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Вертикальное</a:t>
                          </a:r>
                          <a:r>
                            <a:rPr lang="en-US" sz="1200" dirty="0">
                              <a:latin typeface="+mn-lt"/>
                            </a:rPr>
                            <a:t> </a:t>
                          </a:r>
                          <a:r>
                            <a:rPr lang="ru-RU" sz="1200" dirty="0">
                              <a:latin typeface="+mn-lt"/>
                            </a:rPr>
                            <a:t>ускорение на кузове</a:t>
                          </a:r>
                          <a:r>
                            <a:rPr lang="ru-RU" sz="1200" baseline="0" dirty="0">
                              <a:latin typeface="+mn-lt"/>
                            </a:rPr>
                            <a:t> вагона </a:t>
                          </a:r>
                          <a:r>
                            <a:rPr lang="ru-RU" sz="1200" dirty="0">
                              <a:latin typeface="+mn-lt"/>
                            </a:rPr>
                            <a:t>над ходовой частью</a:t>
                          </a:r>
                          <a:r>
                            <a:rPr lang="en-US" sz="1200" dirty="0">
                              <a:latin typeface="+mn-lt"/>
                            </a:rPr>
                            <a:t>,</a:t>
                          </a:r>
                          <a:r>
                            <a:rPr lang="en-US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en-US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5 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м/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20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sz="1200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51433">
                    <a:tc gridSpan="2"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en-US" sz="1200" i="1" dirty="0">
                              <a:latin typeface="+mn-lt"/>
                            </a:rPr>
                            <a:t> </a:t>
                          </a:r>
                          <a:r>
                            <a:rPr lang="en-US" sz="1200" i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j</a:t>
                          </a:r>
                          <a:r>
                            <a:rPr lang="en-US" sz="1200" i="1" dirty="0">
                              <a:latin typeface="+mn-lt"/>
                            </a:rPr>
                            <a:t> </a:t>
                          </a:r>
                          <a:r>
                            <a:rPr lang="en-US" sz="1200" i="0" dirty="0">
                              <a:latin typeface="+mn-lt"/>
                            </a:rPr>
                            <a:t>–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 </a:t>
                          </a:r>
                          <a:r>
                            <a:rPr lang="ru-RU" sz="1200" i="0" baseline="0" dirty="0">
                              <a:latin typeface="+mn-lt"/>
                            </a:rPr>
                            <a:t>номер колесной пары; </a:t>
                          </a:r>
                          <a:r>
                            <a:rPr lang="en-US" sz="1200" i="1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a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 – </a:t>
                          </a:r>
                          <a:r>
                            <a:rPr lang="ru-RU" sz="1200" i="0" baseline="0" dirty="0">
                              <a:latin typeface="+mn-lt"/>
                            </a:rPr>
                            <a:t>колесо на наружном рельсе в кривой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;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sz="1200" dirty="0"/>
                            <a:t> – </a:t>
                          </a:r>
                          <a:r>
                            <a:rPr lang="ru-RU" sz="1200" dirty="0"/>
                            <a:t>номер тележки</a:t>
                          </a:r>
                          <a:r>
                            <a:rPr lang="en-US" sz="1200" dirty="0"/>
                            <a:t>.</a:t>
                          </a:r>
                          <a:endParaRPr lang="ru-RU" sz="12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70000"/>
                            </a:lnSpc>
                          </a:pP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Таблица 1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3792533"/>
                  </p:ext>
                </p:extLst>
              </p:nvPr>
            </p:nvGraphicFramePr>
            <p:xfrm>
              <a:off x="143508" y="3730960"/>
              <a:ext cx="5076564" cy="253987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168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082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773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Показатели ходовых качеств</a:t>
                          </a:r>
                        </a:p>
                        <a:p>
                          <a:pPr marL="0" algn="ctr" defTabSz="914400" rtl="0" eaLnBrk="1" latinLnBrk="0" hangingPunct="1">
                            <a:lnSpc>
                              <a:spcPct val="80000"/>
                            </a:lnSpc>
                          </a:pPr>
                          <a:r>
                            <a:rPr lang="en-US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de-DE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Ride characteristics</a:t>
                          </a:r>
                          <a:r>
                            <a:rPr lang="en-US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ru-RU" sz="1200" i="1" kern="12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Допускаемое значение</a:t>
                          </a:r>
                        </a:p>
                      </a:txBody>
                      <a:tcPr anchor="ctr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216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92" t="-75000" r="-60461" b="-292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66773" t="-75000" r="-639" b="-2923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570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92" t="-240299" r="-60461" b="-30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66773" t="-240299" r="-639" b="-301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9852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92" t="-350769" r="-60461" b="-21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66773" t="-350769" r="-639" b="-21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9852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92" t="-450769" r="-60461" b="-11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66773" t="-450769" r="-639" b="-11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87223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4"/>
                          <a:stretch>
                            <a:fillRect l="-120" t="-559375" r="-240" b="-125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70000"/>
                            </a:lnSpc>
                          </a:pP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7" name="TextBox 16"/>
          <p:cNvSpPr txBox="1"/>
          <p:nvPr/>
        </p:nvSpPr>
        <p:spPr>
          <a:xfrm>
            <a:off x="5364088" y="4113076"/>
            <a:ext cx="34989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>
                <a:solidFill>
                  <a:schemeClr val="accent6">
                    <a:lumMod val="75000"/>
                  </a:schemeClr>
                </a:solidFill>
              </a:rPr>
              <a:t>*</a:t>
            </a:r>
            <a:r>
              <a:rPr lang="ru-RU" sz="1100" dirty="0"/>
              <a:t> Вместо испытаний допускается применять </a:t>
            </a:r>
            <a:r>
              <a:rPr lang="ru-RU" sz="1100" dirty="0">
                <a:solidFill>
                  <a:schemeClr val="accent6">
                    <a:lumMod val="75000"/>
                  </a:schemeClr>
                </a:solidFill>
              </a:rPr>
              <a:t>компьютерное моделирование </a:t>
            </a:r>
            <a:r>
              <a:rPr lang="ru-RU" sz="1100" dirty="0"/>
              <a:t>для:</a:t>
            </a:r>
          </a:p>
          <a:p>
            <a:pPr marL="171450" indent="-171450" algn="just">
              <a:buFontTx/>
              <a:buChar char="-"/>
            </a:pPr>
            <a:r>
              <a:rPr lang="ru-RU" sz="1100" dirty="0"/>
              <a:t>расширения диапазона условий испытаний, при которых не выполнена полная программа испытаний;</a:t>
            </a:r>
          </a:p>
          <a:p>
            <a:pPr marL="171450" indent="-171450" algn="just">
              <a:buFontTx/>
              <a:buChar char="-"/>
            </a:pPr>
            <a:r>
              <a:rPr lang="ru-RU" sz="1100" dirty="0"/>
              <a:t>апробации транспортных средств после модернизации;</a:t>
            </a:r>
          </a:p>
          <a:p>
            <a:pPr marL="171450" indent="-171450" algn="just">
              <a:buFontTx/>
              <a:buChar char="-"/>
            </a:pPr>
            <a:r>
              <a:rPr lang="ru-RU" sz="1100" dirty="0"/>
              <a:t>апробация новых транспортных средств путем сравнения с уже утвержденным эталонным транспортным средством;</a:t>
            </a:r>
          </a:p>
          <a:p>
            <a:pPr marL="171450" indent="-171450" algn="just">
              <a:buFontTx/>
              <a:buChar char="-"/>
            </a:pPr>
            <a:r>
              <a:rPr lang="ru-RU" sz="1100" dirty="0"/>
              <a:t>исследование динамического поведения экипажа при аварийных режимах.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44363" y="3666960"/>
            <a:ext cx="331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+mn-lt"/>
              </a:rPr>
              <a:t>Предельное значение отношения (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Y/Q</a:t>
            </a:r>
            <a:r>
              <a:rPr lang="ru-RU" sz="1000" dirty="0">
                <a:latin typeface="+mn-lt"/>
              </a:rPr>
              <a:t>) для соотношений угла наклона гребня </a:t>
            </a:r>
            <a:r>
              <a:rPr lang="el-GR" sz="1000" dirty="0">
                <a:solidFill>
                  <a:schemeClr val="accent6">
                    <a:lumMod val="75000"/>
                  </a:schemeClr>
                </a:solidFill>
              </a:rPr>
              <a:t>β</a:t>
            </a:r>
            <a:r>
              <a:rPr lang="ru-RU" sz="1000" dirty="0">
                <a:latin typeface="+mn-lt"/>
              </a:rPr>
              <a:t> и коэффициента трения</a:t>
            </a: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el-GR" sz="1000" dirty="0">
                <a:solidFill>
                  <a:schemeClr val="accent6">
                    <a:lumMod val="75000"/>
                  </a:schemeClr>
                </a:solidFill>
              </a:rPr>
              <a:t>μ</a:t>
            </a:r>
            <a:endParaRPr lang="ru-RU" sz="10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881" y="1398960"/>
            <a:ext cx="3353372" cy="2268000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5269070" y="2643019"/>
            <a:ext cx="347046" cy="17829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7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2311006" y="884910"/>
            <a:ext cx="4428049" cy="70788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Эксплуатационные показатели в соответствие с  М-976, </a:t>
            </a:r>
            <a:r>
              <a:rPr lang="en-US" sz="2000" b="1" dirty="0"/>
              <a:t>M-1001</a:t>
            </a:r>
            <a:endParaRPr lang="ru-RU" sz="2000" b="1" dirty="0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CC7A23B-E7C0-42AF-8F7D-BD777CDCC68D}"/>
              </a:ext>
            </a:extLst>
          </p:cNvPr>
          <p:cNvGrpSpPr/>
          <p:nvPr/>
        </p:nvGrpSpPr>
        <p:grpSpPr>
          <a:xfrm>
            <a:off x="3016318" y="4578615"/>
            <a:ext cx="2880315" cy="1996969"/>
            <a:chOff x="146471" y="1935704"/>
            <a:chExt cx="2880315" cy="199696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DA7DCD-453E-4DB9-9423-866E98D4B6EB}"/>
                </a:ext>
              </a:extLst>
            </p:cNvPr>
            <p:cNvSpPr txBox="1"/>
            <p:nvPr/>
          </p:nvSpPr>
          <p:spPr>
            <a:xfrm>
              <a:off x="146471" y="1935704"/>
              <a:ext cx="2880315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i="1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«Галопирование и раскачивание»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E8A553-3698-4F55-B03C-0F7CBC4E69D4}"/>
                </a:ext>
              </a:extLst>
            </p:cNvPr>
            <p:cNvSpPr txBox="1"/>
            <p:nvPr/>
          </p:nvSpPr>
          <p:spPr>
            <a:xfrm>
              <a:off x="146471" y="3624896"/>
              <a:ext cx="2880314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0,98 / 0,90*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9C000DBC-AD7E-4243-BD23-4F165753EAAB}"/>
              </a:ext>
            </a:extLst>
          </p:cNvPr>
          <p:cNvGrpSpPr/>
          <p:nvPr/>
        </p:nvGrpSpPr>
        <p:grpSpPr>
          <a:xfrm>
            <a:off x="6391148" y="1741477"/>
            <a:ext cx="2622878" cy="1353409"/>
            <a:chOff x="-20867" y="1935704"/>
            <a:chExt cx="3047653" cy="135340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6FAE06-7B43-46F5-BD34-9E551107C8E2}"/>
                </a:ext>
              </a:extLst>
            </p:cNvPr>
            <p:cNvSpPr txBox="1"/>
            <p:nvPr/>
          </p:nvSpPr>
          <p:spPr>
            <a:xfrm>
              <a:off x="-20867" y="1935704"/>
              <a:ext cx="3047653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i="1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«Боковой наклон кузова»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48E4C0-BC48-4F54-BAAB-B09F8BC7D7B4}"/>
                </a:ext>
              </a:extLst>
            </p:cNvPr>
            <p:cNvSpPr txBox="1"/>
            <p:nvPr/>
          </p:nvSpPr>
          <p:spPr>
            <a:xfrm>
              <a:off x="-20867" y="2981336"/>
              <a:ext cx="3047653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0,6 /  1,5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760643C-9CF5-48EC-B1BE-1CA7AA494B1C}"/>
              </a:ext>
            </a:extLst>
          </p:cNvPr>
          <p:cNvSpPr txBox="1"/>
          <p:nvPr/>
        </p:nvSpPr>
        <p:spPr>
          <a:xfrm>
            <a:off x="3008420" y="2114261"/>
            <a:ext cx="288031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«Движение по переходному участку»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A76A2A-7606-4B79-83A0-59F59771290B}"/>
              </a:ext>
            </a:extLst>
          </p:cNvPr>
          <p:cNvSpPr txBox="1"/>
          <p:nvPr/>
        </p:nvSpPr>
        <p:spPr>
          <a:xfrm>
            <a:off x="3008421" y="3812418"/>
            <a:ext cx="288031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400" dirty="0"/>
              <a:t>10 / 1 / 95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6B00C4D-1163-4FDB-9F1E-5057B706A6B2}"/>
              </a:ext>
            </a:extLst>
          </p:cNvPr>
          <p:cNvSpPr txBox="1"/>
          <p:nvPr/>
        </p:nvSpPr>
        <p:spPr>
          <a:xfrm>
            <a:off x="6391148" y="3453656"/>
            <a:ext cx="262287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«Скручивание и боковой наклон»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8EE2D0-9124-4FCF-8EBF-F7AA8F301551}"/>
              </a:ext>
            </a:extLst>
          </p:cNvPr>
          <p:cNvSpPr txBox="1"/>
          <p:nvPr/>
        </p:nvSpPr>
        <p:spPr>
          <a:xfrm>
            <a:off x="6399045" y="6008201"/>
            <a:ext cx="2614981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6 / 1,5 / 10 / 1 / 95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1357391" y="1238853"/>
            <a:ext cx="953615" cy="434287"/>
            <a:chOff x="1357391" y="1238853"/>
            <a:chExt cx="953615" cy="434287"/>
          </a:xfrm>
        </p:grpSpPr>
        <p:cxnSp>
          <p:nvCxnSpPr>
            <p:cNvPr id="4" name="Прямая соединительная линия 3"/>
            <p:cNvCxnSpPr>
              <a:stCxn id="14" idx="1"/>
            </p:cNvCxnSpPr>
            <p:nvPr/>
          </p:nvCxnSpPr>
          <p:spPr>
            <a:xfrm flipH="1">
              <a:off x="1357391" y="1238853"/>
              <a:ext cx="953615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1357391" y="1241140"/>
              <a:ext cx="0" cy="4320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1367644" y="1600484"/>
            <a:ext cx="1332148" cy="1637414"/>
            <a:chOff x="1367644" y="1600484"/>
            <a:chExt cx="1332148" cy="1637414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698257" y="1600484"/>
              <a:ext cx="1535" cy="140400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1367644" y="3004484"/>
              <a:ext cx="1330614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367644" y="3005158"/>
              <a:ext cx="0" cy="23274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4451985" y="1594486"/>
            <a:ext cx="4491" cy="521777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endCxn id="29" idx="2"/>
          </p:cNvCxnSpPr>
          <p:nvPr/>
        </p:nvCxnSpPr>
        <p:spPr>
          <a:xfrm flipV="1">
            <a:off x="4448577" y="4181750"/>
            <a:ext cx="1" cy="396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6739055" y="1238853"/>
            <a:ext cx="108445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7823507" y="1238853"/>
            <a:ext cx="1" cy="504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6129283" y="1583487"/>
            <a:ext cx="0" cy="1692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6129283" y="3275487"/>
            <a:ext cx="128172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 flipV="1">
            <a:off x="7411004" y="3273656"/>
            <a:ext cx="2368" cy="180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16" y="77065"/>
            <a:ext cx="7308812" cy="476250"/>
          </a:xfrm>
        </p:spPr>
        <p:txBody>
          <a:bodyPr>
            <a:noAutofit/>
          </a:bodyPr>
          <a:lstStyle/>
          <a:p>
            <a:r>
              <a:rPr lang="ru-RU" dirty="0"/>
              <a:t>Показатели ДК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Северной Америке </a:t>
            </a:r>
            <a:r>
              <a:rPr lang="ru-RU" dirty="0"/>
              <a:t>и их допустимые значения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173555" y="1673140"/>
            <a:ext cx="2382220" cy="1136384"/>
            <a:chOff x="148922" y="1810876"/>
            <a:chExt cx="2262838" cy="1136384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DBB460EA-A498-4D1E-9D4B-79F0E76506A0}"/>
                </a:ext>
              </a:extLst>
            </p:cNvPr>
            <p:cNvGrpSpPr/>
            <p:nvPr/>
          </p:nvGrpSpPr>
          <p:grpSpPr>
            <a:xfrm>
              <a:off x="148922" y="1810876"/>
              <a:ext cx="2262838" cy="1136384"/>
              <a:chOff x="146472" y="1935704"/>
              <a:chExt cx="2212323" cy="113638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E86C928-D45D-4D60-A246-B47A6AA02B97}"/>
                  </a:ext>
                </a:extLst>
              </p:cNvPr>
              <p:cNvSpPr txBox="1"/>
              <p:nvPr/>
            </p:nvSpPr>
            <p:spPr>
              <a:xfrm>
                <a:off x="146472" y="1935704"/>
                <a:ext cx="2212323" cy="3077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>
                    <a:solidFill>
                      <a:schemeClr val="accent6">
                        <a:lumMod val="75000"/>
                      </a:schemeClr>
                    </a:solidFill>
                    <a:latin typeface="+mj-lt"/>
                  </a:rPr>
                  <a:t> </a:t>
                </a:r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  <a:latin typeface="+mj-lt"/>
                  </a:rPr>
                  <a:t>«Виляние» 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8C1C7B8-CD18-4212-A45C-F25ACEB91BC5}"/>
                  </a:ext>
                </a:extLst>
              </p:cNvPr>
              <p:cNvSpPr txBox="1"/>
              <p:nvPr/>
            </p:nvSpPr>
            <p:spPr>
              <a:xfrm>
                <a:off x="146472" y="2764311"/>
                <a:ext cx="2212323" cy="3077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/>
                  <a:t>1,50 / 0,13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8C1C7B8-CD18-4212-A45C-F25ACEB91BC5}"/>
                </a:ext>
              </a:extLst>
            </p:cNvPr>
            <p:cNvSpPr txBox="1"/>
            <p:nvPr/>
          </p:nvSpPr>
          <p:spPr>
            <a:xfrm>
              <a:off x="148922" y="2116263"/>
              <a:ext cx="2262838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Боковое ускорение кузова / СКО в долях от g 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183325" y="3237898"/>
            <a:ext cx="2372451" cy="1355205"/>
            <a:chOff x="150018" y="3423995"/>
            <a:chExt cx="2261742" cy="1355205"/>
          </a:xfrm>
        </p:grpSpPr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EA80B72E-5BA8-4D32-A0BA-2F12AFADFE20}"/>
                </a:ext>
              </a:extLst>
            </p:cNvPr>
            <p:cNvGrpSpPr/>
            <p:nvPr/>
          </p:nvGrpSpPr>
          <p:grpSpPr>
            <a:xfrm>
              <a:off x="150018" y="3423995"/>
              <a:ext cx="2261741" cy="1355205"/>
              <a:chOff x="144616" y="1935704"/>
              <a:chExt cx="2312646" cy="1355205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791CEBD-7859-41E9-83EE-AA2CFCBA2A1B}"/>
                  </a:ext>
                </a:extLst>
              </p:cNvPr>
              <p:cNvSpPr txBox="1"/>
              <p:nvPr/>
            </p:nvSpPr>
            <p:spPr>
              <a:xfrm>
                <a:off x="144616" y="1935704"/>
                <a:ext cx="2312646" cy="3077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i="1" dirty="0">
                    <a:solidFill>
                      <a:schemeClr val="accent6">
                        <a:lumMod val="75000"/>
                      </a:schemeClr>
                    </a:solidFill>
                    <a:latin typeface="+mj-lt"/>
                  </a:rPr>
                  <a:t>«Устойчивость в кривой»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1A5DBBF-E59B-448E-AB0D-9A9EFEF55E00}"/>
                  </a:ext>
                </a:extLst>
              </p:cNvPr>
              <p:cNvSpPr txBox="1"/>
              <p:nvPr/>
            </p:nvSpPr>
            <p:spPr>
              <a:xfrm>
                <a:off x="145503" y="2983132"/>
                <a:ext cx="2311759" cy="30777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dirty="0"/>
                  <a:t>0,80 / 1,50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791CEBD-7859-41E9-83EE-AA2CFCBA2A1B}"/>
                </a:ext>
              </a:extLst>
            </p:cNvPr>
            <p:cNvSpPr txBox="1"/>
            <p:nvPr/>
          </p:nvSpPr>
          <p:spPr>
            <a:xfrm>
              <a:off x="150886" y="3731772"/>
              <a:ext cx="2260874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Максимальное отношение боковых и вертикальных сил на колесо / на оси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8C1C7B8-CD18-4212-A45C-F25ACEB91BC5}"/>
              </a:ext>
            </a:extLst>
          </p:cNvPr>
          <p:cNvSpPr txBox="1"/>
          <p:nvPr/>
        </p:nvSpPr>
        <p:spPr>
          <a:xfrm>
            <a:off x="3008420" y="2642466"/>
            <a:ext cx="2880315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Минимальная вертикальная нагрузка на колесо, % / Максимальное отношение боковых и вертикальных сил на колесо / на оси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8C1C7B8-CD18-4212-A45C-F25ACEB91BC5}"/>
              </a:ext>
            </a:extLst>
          </p:cNvPr>
          <p:cNvSpPr txBox="1"/>
          <p:nvPr/>
        </p:nvSpPr>
        <p:spPr>
          <a:xfrm>
            <a:off x="3016318" y="5098256"/>
            <a:ext cx="2880315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Минимальная вертикальная нагрузка на колесо, % / Вертикальное ускорение кузова в долях от g / Максимальное сжатие рессорного комплекта, 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8C1C7B8-CD18-4212-A45C-F25ACEB91BC5}"/>
              </a:ext>
            </a:extLst>
          </p:cNvPr>
          <p:cNvSpPr txBox="1"/>
          <p:nvPr/>
        </p:nvSpPr>
        <p:spPr>
          <a:xfrm>
            <a:off x="6391148" y="2048445"/>
            <a:ext cx="2622878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Максимальное отношение боковых и вертикальных сил на одной стороне тележки / на оси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C1C7B8-CD18-4212-A45C-F25ACEB91BC5}"/>
              </a:ext>
            </a:extLst>
          </p:cNvPr>
          <p:cNvSpPr txBox="1"/>
          <p:nvPr/>
        </p:nvSpPr>
        <p:spPr>
          <a:xfrm>
            <a:off x="6391148" y="3976876"/>
            <a:ext cx="2622878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Боковое отклонение кузова / Максимальное отношение боковых и вертикальных сил на оси / Минимальная вертикальная нагрузка на колесо, % / Вертикальное ускорение кузова в долях от g / Максимальное сжатие рессорного комплекта, %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V="1">
            <a:off x="1364665" y="4593012"/>
            <a:ext cx="1" cy="14400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EA80B72E-5BA8-4D32-A0BA-2F12AFADFE20}"/>
              </a:ext>
            </a:extLst>
          </p:cNvPr>
          <p:cNvGrpSpPr/>
          <p:nvPr/>
        </p:nvGrpSpPr>
        <p:grpSpPr>
          <a:xfrm>
            <a:off x="184190" y="4737012"/>
            <a:ext cx="2371587" cy="2000548"/>
            <a:chOff x="145500" y="1935704"/>
            <a:chExt cx="2424963" cy="200054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791CEBD-7859-41E9-83EE-AA2CFCBA2A1B}"/>
                </a:ext>
              </a:extLst>
            </p:cNvPr>
            <p:cNvSpPr txBox="1"/>
            <p:nvPr/>
          </p:nvSpPr>
          <p:spPr>
            <a:xfrm>
              <a:off x="146472" y="1935704"/>
              <a:ext cx="2423991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i="1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«Динамическое прохождение кривой»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1A5DBBF-E59B-448E-AB0D-9A9EFEF55E00}"/>
                </a:ext>
              </a:extLst>
            </p:cNvPr>
            <p:cNvSpPr txBox="1"/>
            <p:nvPr/>
          </p:nvSpPr>
          <p:spPr>
            <a:xfrm>
              <a:off x="145500" y="3628475"/>
              <a:ext cx="2424961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/>
                <a:t>0,80 / 1,50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791CEBD-7859-41E9-83EE-AA2CFCBA2A1B}"/>
              </a:ext>
            </a:extLst>
          </p:cNvPr>
          <p:cNvSpPr txBox="1"/>
          <p:nvPr/>
        </p:nvSpPr>
        <p:spPr>
          <a:xfrm>
            <a:off x="185057" y="5260232"/>
            <a:ext cx="2370718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Максимальное отношение боковых и вертикальных сил на колесо / на оси / Минимальная вертикальная нагрузка на колесо, % </a:t>
            </a: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78" y="77799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09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Показатели ВП в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Европе и Северной Америке</a:t>
            </a:r>
            <a:r>
              <a:rPr lang="ru-RU" dirty="0"/>
              <a:t> и их допустимые значения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293150" y="1127857"/>
            <a:ext cx="3888432" cy="466281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500" b="1" dirty="0"/>
              <a:t>Показатели ВП в </a:t>
            </a:r>
            <a:r>
              <a:rPr lang="ru-RU" sz="1500" b="1" dirty="0">
                <a:solidFill>
                  <a:schemeClr val="accent6">
                    <a:lumMod val="75000"/>
                  </a:schemeClr>
                </a:solidFill>
              </a:rPr>
              <a:t>Европе</a:t>
            </a:r>
          </a:p>
          <a:p>
            <a:pPr algn="ctr">
              <a:lnSpc>
                <a:spcPct val="80000"/>
              </a:lnSpc>
            </a:pPr>
            <a:r>
              <a:rPr lang="ru-RU" sz="1500" b="1" dirty="0"/>
              <a:t>согласно </a:t>
            </a:r>
            <a:r>
              <a:rPr lang="en-US" sz="1500" b="1" dirty="0"/>
              <a:t>EN 14363</a:t>
            </a:r>
            <a:endParaRPr lang="ru-RU" sz="15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9176928"/>
                  </p:ext>
                </p:extLst>
              </p:nvPr>
            </p:nvGraphicFramePr>
            <p:xfrm>
              <a:off x="293150" y="1808820"/>
              <a:ext cx="3888432" cy="377126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8144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739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346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Нагружение пути</a:t>
                          </a:r>
                          <a:r>
                            <a:rPr lang="en-US" sz="1200" dirty="0">
                              <a:latin typeface="+mn-lt"/>
                            </a:rPr>
                            <a:t> (</a:t>
                          </a:r>
                          <a:r>
                            <a:rPr lang="en-US" sz="1200" i="1" kern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Track loading</a:t>
                          </a:r>
                          <a:r>
                            <a:rPr lang="en-US" sz="1200" dirty="0">
                              <a:latin typeface="+mn-lt"/>
                            </a:rPr>
                            <a:t>)</a:t>
                          </a: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Допускаемое значение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4580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Квазистатическая направляющая сила,</a:t>
                          </a:r>
                          <a:r>
                            <a:rPr lang="ru-RU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𝑞𝑠𝑡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[Y]=60 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кН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4580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Квазистатическая вертикальная сила от колеса на рельс,</a:t>
                          </a:r>
                          <a:r>
                            <a:rPr lang="ru-RU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𝑞𝑠𝑡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[Q]=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155</a:t>
                          </a:r>
                          <a:r>
                            <a:rPr lang="en-US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120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кН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4580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Максимальная вертикальная сила от колеса на рельс,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3667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Параметр квазистатической нагрузки на рельс</a:t>
                          </a:r>
                          <a:r>
                            <a:rPr lang="en-US" sz="1200" dirty="0">
                              <a:latin typeface="+mn-lt"/>
                            </a:rPr>
                            <a:t>:</a:t>
                          </a:r>
                        </a:p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𝑞𝑠𝑡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 dirty="0">
                              <a:latin typeface="+mn-lt"/>
                            </a:rPr>
                            <a:t> =</a:t>
                          </a:r>
                          <a:r>
                            <a:rPr lang="en-US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𝑌</m:t>
                                      </m:r>
                                    </m:e>
                                    <m:sub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𝑞𝑠𝑡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ru-RU" sz="1200" dirty="0">
                              <a:latin typeface="+mn-lt"/>
                            </a:rPr>
                            <a:t>+0,83</a:t>
                          </a:r>
                          <a14:m>
                            <m:oMath xmlns:m="http://schemas.openxmlformats.org/officeDocument/2006/math">
                              <m:r>
                                <a:rPr lang="ru-RU" sz="12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120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1200" b="0" i="1" baseline="0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𝑞𝑠𝑡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4580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Максимальная боковая сила</a:t>
                          </a:r>
                          <a:r>
                            <a:rPr lang="en-US" sz="1200" dirty="0">
                              <a:latin typeface="+mn-lt"/>
                            </a:rPr>
                            <a:t>,</a:t>
                          </a:r>
                          <a:r>
                            <a:rPr lang="en-US" sz="120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3026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Параметр максимальной нагрузки на рельс</a:t>
                          </a:r>
                          <a:r>
                            <a:rPr lang="en-US" sz="1200" dirty="0">
                              <a:latin typeface="+mn-lt"/>
                            </a:rPr>
                            <a:t>:</a:t>
                          </a:r>
                        </a:p>
                        <a:p>
                          <a:pPr>
                            <a:lnSpc>
                              <a:spcPct val="80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 dirty="0">
                              <a:latin typeface="+mn-lt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sz="12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ru-RU" sz="120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200" b="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𝑌</m:t>
                                          </m:r>
                                        </m:e>
                                      </m:d>
                                      <m:r>
                                        <m:rPr>
                                          <m:nor/>
                                        </m:rPr>
                                        <a:rPr lang="ru-RU" sz="1200" dirty="0" smtClean="0">
                                          <a:latin typeface="+mn-lt"/>
                                        </a:rPr>
                                        <m:t>+0,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1200" dirty="0" smtClean="0">
                                          <a:latin typeface="+mn-lt"/>
                                        </a:rPr>
                                        <m:t>91</m:t>
                                      </m:r>
                                      <m:r>
                                        <a:rPr lang="ru-RU" sz="12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ru-RU" sz="120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200" b="0" i="1" baseline="0" smtClean="0">
                                              <a:solidFill>
                                                <a:schemeClr val="accent6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𝑄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𝑚𝑎𝑥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4550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ru-RU" sz="1200" dirty="0">
                              <a:latin typeface="+mn-lt"/>
                            </a:rPr>
                            <a:t>Количество повреждений поверхности рельса</a:t>
                          </a:r>
                          <a:r>
                            <a:rPr lang="en-US" sz="1200" dirty="0">
                              <a:latin typeface="+mn-lt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20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200" b="0" i="1" baseline="0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𝑞𝑠𝑡</m:t>
                                  </m:r>
                                </m:sub>
                              </m:sSub>
                            </m:oMath>
                          </a14:m>
                          <a:endParaRPr lang="ru-RU" sz="1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62142">
                    <a:tc gridSpan="2">
                      <a:txBody>
                        <a:bodyPr/>
                        <a:lstStyle/>
                        <a:p>
                          <a:pPr>
                            <a:lnSpc>
                              <a:spcPct val="80000"/>
                            </a:lnSpc>
                          </a:pPr>
                          <a:r>
                            <a:rPr lang="en-US" sz="1200" i="1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j</a:t>
                          </a:r>
                          <a:r>
                            <a:rPr lang="en-US" sz="1200" i="1" dirty="0">
                              <a:latin typeface="+mn-lt"/>
                            </a:rPr>
                            <a:t> </a:t>
                          </a:r>
                          <a:r>
                            <a:rPr lang="en-US" sz="1200" i="0" dirty="0">
                              <a:latin typeface="+mn-lt"/>
                            </a:rPr>
                            <a:t>–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 </a:t>
                          </a:r>
                          <a:r>
                            <a:rPr lang="ru-RU" sz="1200" i="0" baseline="0" dirty="0">
                              <a:latin typeface="+mn-lt"/>
                            </a:rPr>
                            <a:t>номер колесной пары; </a:t>
                          </a:r>
                          <a:r>
                            <a:rPr lang="en-US" sz="1200" i="1" baseline="0" dirty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</a:rPr>
                            <a:t>a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 – </a:t>
                          </a:r>
                          <a:r>
                            <a:rPr lang="ru-RU" sz="1200" i="0" baseline="0" dirty="0">
                              <a:latin typeface="+mn-lt"/>
                            </a:rPr>
                            <a:t>колесо на наружном рельсе в кривой</a:t>
                          </a:r>
                          <a:r>
                            <a:rPr lang="en-US" sz="1200" i="0" baseline="0" dirty="0">
                              <a:latin typeface="+mn-lt"/>
                            </a:rPr>
                            <a:t>;</a:t>
                          </a:r>
                          <a:r>
                            <a:rPr lang="ru-RU" sz="1200" i="0" baseline="0" dirty="0"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sz="1200" dirty="0"/>
                            <a:t> – </a:t>
                          </a:r>
                          <a:r>
                            <a:rPr lang="ru-RU" sz="1200" dirty="0"/>
                            <a:t>номер тележки</a:t>
                          </a:r>
                          <a:r>
                            <a:rPr lang="en-US" sz="1200" dirty="0"/>
                            <a:t>.</a:t>
                          </a:r>
                          <a:endParaRPr lang="ru-RU" sz="12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70000"/>
                            </a:lnSpc>
                          </a:pP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9176928"/>
                  </p:ext>
                </p:extLst>
              </p:nvPr>
            </p:nvGraphicFramePr>
            <p:xfrm>
              <a:off x="293150" y="1808820"/>
              <a:ext cx="3888432" cy="369487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814484"/>
                    <a:gridCol w="1073948"/>
                  </a:tblGrid>
                  <a:tr h="3840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Нагружение пути</a:t>
                          </a:r>
                          <a:r>
                            <a:rPr lang="en-US" sz="1200" dirty="0" smtClean="0">
                              <a:latin typeface="+mn-lt"/>
                            </a:rPr>
                            <a:t> (</a:t>
                          </a:r>
                          <a:r>
                            <a:rPr lang="en-US" sz="1200" i="1" kern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Track loading</a:t>
                          </a:r>
                          <a:r>
                            <a:rPr lang="en-US" sz="1200" dirty="0" smtClean="0">
                              <a:latin typeface="+mn-lt"/>
                            </a:rPr>
                            <a:t>)</a:t>
                          </a: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Допускаемое значение</a:t>
                          </a: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</a:tr>
                  <a:tr h="39585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104615" r="-38745" b="-75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[Y]=60 </a:t>
                          </a:r>
                          <a:r>
                            <a:rPr lang="ru-RU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кН</a:t>
                          </a:r>
                        </a:p>
                      </a:txBody>
                      <a:tcPr anchor="ctr"/>
                    </a:tc>
                  </a:tr>
                  <a:tr h="39585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204615" r="-38745" b="-65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[Q]=</a:t>
                          </a:r>
                          <a:r>
                            <a:rPr lang="ru-RU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155</a:t>
                          </a:r>
                          <a:r>
                            <a:rPr lang="en-US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12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кН</a:t>
                          </a:r>
                        </a:p>
                      </a:txBody>
                      <a:tcPr anchor="ctr"/>
                    </a:tc>
                  </a:tr>
                  <a:tr h="39585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304615" r="-38745" b="-55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</a:tr>
                  <a:tr h="55213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289011" r="-38745" b="-293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80000"/>
                            </a:lnSpc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-</a:t>
                          </a: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</a:tr>
                  <a:tr h="24955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863415" r="-38745" b="-5512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</a:tr>
                  <a:tr h="54216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443820" r="-38745" b="-1539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</a:tr>
                  <a:tr h="39535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16" t="-744615" r="-38745" b="-11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8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200" dirty="0" smtClean="0">
                              <a:latin typeface="+mn-lt"/>
                            </a:rPr>
                            <a:t>-</a:t>
                          </a:r>
                        </a:p>
                      </a:txBody>
                      <a:tcPr anchor="ctr"/>
                    </a:tc>
                  </a:tr>
                  <a:tr h="38404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57" t="-871429" r="-470" b="-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70000"/>
                            </a:lnSpc>
                          </a:pPr>
                          <a:endParaRPr lang="ru-RU" sz="1200" dirty="0">
                            <a:latin typeface="+mn-lt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6E04CBB6-4C7F-499D-A421-C9E85EAF3C8A}"/>
              </a:ext>
            </a:extLst>
          </p:cNvPr>
          <p:cNvSpPr txBox="1"/>
          <p:nvPr/>
        </p:nvSpPr>
        <p:spPr>
          <a:xfrm>
            <a:off x="4541622" y="1127857"/>
            <a:ext cx="4411288" cy="466281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500" b="1" dirty="0"/>
              <a:t>Показатели ВП в </a:t>
            </a:r>
            <a:r>
              <a:rPr lang="ru-RU" sz="1500" b="1" dirty="0">
                <a:solidFill>
                  <a:schemeClr val="accent6">
                    <a:lumMod val="75000"/>
                  </a:schemeClr>
                </a:solidFill>
              </a:rPr>
              <a:t>Северной Америке</a:t>
            </a:r>
          </a:p>
          <a:p>
            <a:pPr algn="ctr">
              <a:lnSpc>
                <a:spcPct val="80000"/>
              </a:lnSpc>
            </a:pPr>
            <a:r>
              <a:rPr lang="ru-RU" sz="1500" b="1" dirty="0"/>
              <a:t>Согласно </a:t>
            </a:r>
            <a:r>
              <a:rPr lang="en-US" sz="1500" b="1" dirty="0"/>
              <a:t>M-976</a:t>
            </a:r>
            <a:r>
              <a:rPr lang="ru-RU" sz="1500" b="1" dirty="0"/>
              <a:t> и М-1001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10923"/>
              </p:ext>
            </p:extLst>
          </p:nvPr>
        </p:nvGraphicFramePr>
        <p:xfrm>
          <a:off x="4535996" y="1808820"/>
          <a:ext cx="4411288" cy="3738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3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9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8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4697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Режим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Критерий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Допускаемое значение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Устойчивость прохождения кривой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Максимальное суммарное соотношение боковых и вертикальных сил,</a:t>
                      </a:r>
                      <a:r>
                        <a:rPr lang="ru-RU" sz="1200" baseline="0" dirty="0">
                          <a:latin typeface="+mn-lt"/>
                        </a:rPr>
                        <a:t> действующих на ось (95%)</a:t>
                      </a:r>
                      <a:r>
                        <a:rPr lang="ru-RU" sz="1200" dirty="0">
                          <a:latin typeface="+mn-lt"/>
                        </a:rPr>
                        <a:t>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Движение по спирали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Максимальное соотношение боковых и вертикальных сил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на колесе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Скручивание, боковой наклон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Минимальная вертикальная нагрузка,</a:t>
                      </a:r>
                      <a:r>
                        <a:rPr lang="ru-RU" sz="1200" baseline="0" dirty="0">
                          <a:latin typeface="+mn-lt"/>
                        </a:rPr>
                        <a:t> 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67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Галопирование, колебания подпрыгивания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Максимальная допустимая нагрузка рессоры,</a:t>
                      </a:r>
                      <a:r>
                        <a:rPr lang="ru-RU" sz="1200" baseline="0" dirty="0">
                          <a:latin typeface="+mn-lt"/>
                        </a:rPr>
                        <a:t> 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80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Путевые колебания, раскачивание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Максимальное соотношение боковых и вертикальных сил</a:t>
                      </a:r>
                      <a:r>
                        <a:rPr lang="ru-RU" sz="1200" baseline="0" dirty="0">
                          <a:latin typeface="+mn-lt"/>
                        </a:rPr>
                        <a:t>, действующих на одной стороне тележки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0,6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26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200" dirty="0">
                          <a:latin typeface="+mn-lt"/>
                        </a:rPr>
                        <a:t>Динамическое прохождение кривой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Максимальное соотношение боковых и вертикальных сил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на колесе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67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C1D65DE-CC28-4213-88D0-091645E1F72F}"/>
              </a:ext>
            </a:extLst>
          </p:cNvPr>
          <p:cNvSpPr txBox="1">
            <a:spLocks/>
          </p:cNvSpPr>
          <p:nvPr/>
        </p:nvSpPr>
        <p:spPr bwMode="auto">
          <a:xfrm>
            <a:off x="215516" y="77065"/>
            <a:ext cx="70927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Компьютерная модель универсального полувагона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1477"/>
          <a:stretch/>
        </p:blipFill>
        <p:spPr bwMode="auto">
          <a:xfrm>
            <a:off x="104037" y="989488"/>
            <a:ext cx="5407328" cy="25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 rot="21020282">
            <a:off x="2258936" y="3118180"/>
            <a:ext cx="32761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Компьютерная модель грузового вагона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10181" y="3520099"/>
            <a:ext cx="2196244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Тележка 18-100 с осевой нагрузкой 23,5 тс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963"/>
          <a:stretch/>
        </p:blipFill>
        <p:spPr>
          <a:xfrm>
            <a:off x="224067" y="3989754"/>
            <a:ext cx="3024336" cy="1714039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625711" y="2157142"/>
            <a:ext cx="1728192" cy="1044256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4"/>
            <a:endCxn id="9" idx="0"/>
          </p:cNvCxnSpPr>
          <p:nvPr/>
        </p:nvCxnSpPr>
        <p:spPr>
          <a:xfrm>
            <a:off x="1489807" y="3201398"/>
            <a:ext cx="246428" cy="788356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Тележка 18-1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r="1772" b="7822"/>
          <a:stretch/>
        </p:blipFill>
        <p:spPr bwMode="auto">
          <a:xfrm>
            <a:off x="5992846" y="1968362"/>
            <a:ext cx="2437363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850076"/>
              </p:ext>
            </p:extLst>
          </p:nvPr>
        </p:nvGraphicFramePr>
        <p:xfrm>
          <a:off x="5629240" y="1068469"/>
          <a:ext cx="3358128" cy="7315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96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6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параметра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200">
                          <a:effectLst/>
                        </a:rPr>
                        <a:t>Значение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6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База вагона, 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8,660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6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Поперечное расстояние между центрами рессорных комплектов, 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2,036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53537" y="776066"/>
            <a:ext cx="28676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Геометрические параметры вагона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9606" y="3957142"/>
            <a:ext cx="2207923" cy="1440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671257" y="5454103"/>
            <a:ext cx="2124619" cy="44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Компоновка пружинного комплекта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69055" y="6143608"/>
            <a:ext cx="24784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810260" algn="l"/>
              </a:tabLst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Модель тележки 18-100 в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UM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222770" y="3987018"/>
            <a:ext cx="171067" cy="259840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/>
          <a:srcRect t="7384"/>
          <a:stretch/>
        </p:blipFill>
        <p:spPr>
          <a:xfrm>
            <a:off x="5992846" y="4457732"/>
            <a:ext cx="2619587" cy="1656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03" y="2118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063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10846</TotalTime>
  <Words>2699</Words>
  <Application>Microsoft Office PowerPoint</Application>
  <PresentationFormat>Экран (4:3)</PresentationFormat>
  <Paragraphs>372</Paragraphs>
  <Slides>20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 Math</vt:lpstr>
      <vt:lpstr>HelveticaNeueCyr</vt:lpstr>
      <vt:lpstr>Plumb</vt:lpstr>
      <vt:lpstr>Times New Roman</vt:lpstr>
      <vt:lpstr>Wingdings 2</vt:lpstr>
      <vt:lpstr>Тема Office</vt:lpstr>
      <vt:lpstr>Особенности определения показателей динамических качеств и воздействия на путь грузовых вагонов в соответствии с требованиями стандартов разных стран</vt:lpstr>
      <vt:lpstr>Введение</vt:lpstr>
      <vt:lpstr>Презентация PowerPoint</vt:lpstr>
      <vt:lpstr>Показатели ДК в России и их допустимые значения</vt:lpstr>
      <vt:lpstr>Презентация PowerPoint</vt:lpstr>
      <vt:lpstr>Показатели ДК в Европе и их допустимые значения</vt:lpstr>
      <vt:lpstr>Показатели ДК в Северной Америке и их допустимые значения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popova</dc:creator>
  <cp:lastModifiedBy>Alina</cp:lastModifiedBy>
  <cp:revision>808</cp:revision>
  <cp:lastPrinted>2022-10-04T09:13:18Z</cp:lastPrinted>
  <dcterms:created xsi:type="dcterms:W3CDTF">2013-12-10T12:14:42Z</dcterms:created>
  <dcterms:modified xsi:type="dcterms:W3CDTF">2022-10-04T09:16:33Z</dcterms:modified>
</cp:coreProperties>
</file>