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811" r:id="rId1"/>
  </p:sldMasterIdLst>
  <p:notesMasterIdLst>
    <p:notesMasterId r:id="rId18"/>
  </p:notesMasterIdLst>
  <p:handoutMasterIdLst>
    <p:handoutMasterId r:id="rId19"/>
  </p:handoutMasterIdLst>
  <p:sldIdLst>
    <p:sldId id="572" r:id="rId2"/>
    <p:sldId id="573" r:id="rId3"/>
    <p:sldId id="574" r:id="rId4"/>
    <p:sldId id="575" r:id="rId5"/>
    <p:sldId id="576" r:id="rId6"/>
    <p:sldId id="577" r:id="rId7"/>
    <p:sldId id="578" r:id="rId8"/>
    <p:sldId id="579" r:id="rId9"/>
    <p:sldId id="580" r:id="rId10"/>
    <p:sldId id="581" r:id="rId11"/>
    <p:sldId id="582" r:id="rId12"/>
    <p:sldId id="583" r:id="rId13"/>
    <p:sldId id="584" r:id="rId14"/>
    <p:sldId id="585" r:id="rId15"/>
    <p:sldId id="586" r:id="rId16"/>
    <p:sldId id="559" r:id="rId17"/>
  </p:sldIdLst>
  <p:sldSz cx="9144000" cy="5143500" type="screen16x9"/>
  <p:notesSz cx="6797675" cy="992822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21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  <p15:guide id="3" orient="horz" pos="3144" userDrawn="1">
          <p15:clr>
            <a:srgbClr val="A4A3A4"/>
          </p15:clr>
        </p15:guide>
        <p15:guide id="4" orient="horz" pos="311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1A1A"/>
    <a:srgbClr val="0066A1"/>
    <a:srgbClr val="558ED5"/>
    <a:srgbClr val="007FB1"/>
    <a:srgbClr val="7FA357"/>
    <a:srgbClr val="E4A063"/>
    <a:srgbClr val="00507C"/>
    <a:srgbClr val="AED086"/>
    <a:srgbClr val="78D64B"/>
    <a:srgbClr val="D3D7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Темный стиль 1 — акцент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301B821-A1FF-4177-AEE7-76D212191A09}" styleName="Средний стиль 1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17" autoAdjust="0"/>
    <p:restoredTop sz="96377" autoAdjust="0"/>
  </p:normalViewPr>
  <p:slideViewPr>
    <p:cSldViewPr showGuides="1">
      <p:cViewPr varScale="1">
        <p:scale>
          <a:sx n="112" d="100"/>
          <a:sy n="112" d="100"/>
        </p:scale>
        <p:origin x="1190" y="82"/>
      </p:cViewPr>
      <p:guideLst>
        <p:guide orient="horz" pos="221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-3150" y="-90"/>
      </p:cViewPr>
      <p:guideLst>
        <p:guide orient="horz" pos="3127"/>
        <p:guide pos="2141"/>
        <p:guide orient="horz" pos="3144"/>
        <p:guide orient="horz" pos="311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office.local\14\&#1040;&#1088;&#1093;&#1080;&#1074;\E\&#1069;&#1083;&#1077;&#1082;&#1090;&#1088;&#1086;&#1074;&#1086;&#1079;%20&#1069;&#1055;20\&#1056;&#1077;&#1079;&#1091;&#1083;&#1100;&#1090;&#1072;&#1090;&#1099;\&#1053;&#1086;&#1074;&#1072;&#1103;%20&#1084;&#1086;&#1076;&#1077;&#1083;&#1100;\10.12.20%20&#1054;&#1090;&#1095;&#1077;&#1090;%206%20&#1087;&#1088;&#1086;&#1092;&#1080;&#1083;&#1077;&#1081;%20&#1085;&#1086;&#1074;&#1072;&#1103;%20&#1084;&#1086;&#1076;&#1077;&#1083;&#1100;_&#1085;&#1077;&#1088;&#1086;&#1074;&#1085;&#1086;&#1089;&#1090;&#1080;_&#1093;0.5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office.local\14\&#1040;&#1088;&#1093;&#1080;&#1074;\E\&#1069;&#1083;&#1077;&#1082;&#1090;&#1088;&#1086;&#1074;&#1086;&#1079;%20&#1069;&#1055;20\&#1056;&#1077;&#1079;&#1091;&#1083;&#1100;&#1090;&#1072;&#1090;&#1099;\&#1053;&#1086;&#1074;&#1072;&#1103;%20&#1084;&#1086;&#1076;&#1077;&#1083;&#1100;\10.12.20%20&#1054;&#1090;&#1095;&#1077;&#1090;%206%20&#1087;&#1088;&#1086;&#1092;&#1080;&#1083;&#1077;&#1081;%20&#1085;&#1086;&#1074;&#1072;&#1103;%20&#1084;&#1086;&#1076;&#1077;&#1083;&#1100;_&#1085;&#1077;&#1088;&#1086;&#1074;&#1085;&#1086;&#1089;&#1090;&#1080;_&#1093;0.5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strRef>
              <c:f>'Ур 2км'!$C$151:$C$156</c:f>
              <c:strCache>
                <c:ptCount val="1"/>
                <c:pt idx="0">
                  <c:v>0 мм</c:v>
                </c:pt>
              </c:strCache>
            </c:strRef>
          </c:tx>
          <c:spPr>
            <a:ln w="28575" cap="rnd">
              <a:solidFill>
                <a:srgbClr val="00B050"/>
              </a:solidFill>
              <a:round/>
            </a:ln>
            <a:effectLst/>
          </c:spPr>
          <c:marker>
            <c:symbol val="triangle"/>
            <c:size val="7"/>
            <c:spPr>
              <a:solidFill>
                <a:schemeClr val="bg1"/>
              </a:solidFill>
              <a:ln w="28575">
                <a:solidFill>
                  <a:srgbClr val="00B050"/>
                </a:solidFill>
              </a:ln>
              <a:effectLst/>
            </c:spPr>
          </c:marker>
          <c:xVal>
            <c:numRef>
              <c:f>'Ур 2км'!$D$151:$D$156</c:f>
              <c:numCache>
                <c:formatCode>General</c:formatCode>
                <c:ptCount val="6"/>
                <c:pt idx="0">
                  <c:v>100</c:v>
                </c:pt>
                <c:pt idx="1">
                  <c:v>120</c:v>
                </c:pt>
                <c:pt idx="2">
                  <c:v>140</c:v>
                </c:pt>
                <c:pt idx="3">
                  <c:v>160</c:v>
                </c:pt>
                <c:pt idx="4">
                  <c:v>180</c:v>
                </c:pt>
                <c:pt idx="5">
                  <c:v>200</c:v>
                </c:pt>
              </c:numCache>
            </c:numRef>
          </c:xVal>
          <c:yVal>
            <c:numRef>
              <c:f>'Ур 2км'!$G$79:$G$84</c:f>
              <c:numCache>
                <c:formatCode>0.0</c:formatCode>
                <c:ptCount val="6"/>
                <c:pt idx="0">
                  <c:v>31.010124000000001</c:v>
                </c:pt>
                <c:pt idx="1">
                  <c:v>34.712432</c:v>
                </c:pt>
                <c:pt idx="2">
                  <c:v>38.700000000000003</c:v>
                </c:pt>
                <c:pt idx="3">
                  <c:v>42.194768000000003</c:v>
                </c:pt>
                <c:pt idx="4">
                  <c:v>45.982923</c:v>
                </c:pt>
                <c:pt idx="5">
                  <c:v>51.337291999999998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'Ур 2км'!$C$157:$C$162</c:f>
              <c:strCache>
                <c:ptCount val="1"/>
                <c:pt idx="0">
                  <c:v>0.3 мм</c:v>
                </c:pt>
              </c:strCache>
            </c:strRef>
          </c:tx>
          <c:spPr>
            <a:ln w="28575" cap="rnd">
              <a:solidFill>
                <a:srgbClr val="0070C0"/>
              </a:solidFill>
              <a:round/>
            </a:ln>
            <a:effectLst/>
          </c:spPr>
          <c:marker>
            <c:symbol val="diamond"/>
            <c:size val="7"/>
            <c:spPr>
              <a:solidFill>
                <a:schemeClr val="bg1"/>
              </a:solidFill>
              <a:ln w="28575">
                <a:solidFill>
                  <a:srgbClr val="0070C0"/>
                </a:solidFill>
              </a:ln>
              <a:effectLst/>
            </c:spPr>
          </c:marker>
          <c:xVal>
            <c:numRef>
              <c:f>'Ур 2км'!$D$157:$D$162</c:f>
              <c:numCache>
                <c:formatCode>General</c:formatCode>
                <c:ptCount val="6"/>
                <c:pt idx="0">
                  <c:v>100</c:v>
                </c:pt>
                <c:pt idx="1">
                  <c:v>120</c:v>
                </c:pt>
                <c:pt idx="2">
                  <c:v>140</c:v>
                </c:pt>
                <c:pt idx="3">
                  <c:v>160</c:v>
                </c:pt>
                <c:pt idx="4">
                  <c:v>180</c:v>
                </c:pt>
                <c:pt idx="5">
                  <c:v>200</c:v>
                </c:pt>
              </c:numCache>
            </c:numRef>
          </c:xVal>
          <c:yVal>
            <c:numRef>
              <c:f>'Ур 2км'!$G$85:$G$90</c:f>
              <c:numCache>
                <c:formatCode>0.0</c:formatCode>
                <c:ptCount val="6"/>
                <c:pt idx="0">
                  <c:v>29.782433000000001</c:v>
                </c:pt>
                <c:pt idx="1">
                  <c:v>34</c:v>
                </c:pt>
                <c:pt idx="2">
                  <c:v>41.962730000000001</c:v>
                </c:pt>
                <c:pt idx="3">
                  <c:v>46.2</c:v>
                </c:pt>
                <c:pt idx="4">
                  <c:v>54</c:v>
                </c:pt>
                <c:pt idx="5">
                  <c:v>69.467404000000002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'Ур 2км'!$C$163:$C$168</c:f>
              <c:strCache>
                <c:ptCount val="1"/>
                <c:pt idx="0">
                  <c:v>0.5 мм 0.105</c:v>
                </c:pt>
              </c:strCache>
            </c:strRef>
          </c:tx>
          <c:spPr>
            <a:ln w="28575" cap="rnd">
              <a:solidFill>
                <a:srgbClr val="FFFF00"/>
              </a:solidFill>
              <a:round/>
            </a:ln>
            <a:effectLst/>
          </c:spPr>
          <c:marker>
            <c:symbol val="circle"/>
            <c:size val="7"/>
            <c:spPr>
              <a:solidFill>
                <a:schemeClr val="bg1"/>
              </a:solidFill>
              <a:ln w="28575">
                <a:solidFill>
                  <a:srgbClr val="FFFF00"/>
                </a:solidFill>
              </a:ln>
              <a:effectLst/>
            </c:spPr>
          </c:marker>
          <c:xVal>
            <c:numRef>
              <c:f>'Ур 2км'!$D$163:$D$168</c:f>
              <c:numCache>
                <c:formatCode>General</c:formatCode>
                <c:ptCount val="6"/>
                <c:pt idx="0">
                  <c:v>100</c:v>
                </c:pt>
                <c:pt idx="1">
                  <c:v>120</c:v>
                </c:pt>
                <c:pt idx="2">
                  <c:v>140</c:v>
                </c:pt>
                <c:pt idx="3">
                  <c:v>160</c:v>
                </c:pt>
                <c:pt idx="4">
                  <c:v>180</c:v>
                </c:pt>
                <c:pt idx="5">
                  <c:v>200</c:v>
                </c:pt>
              </c:numCache>
            </c:numRef>
          </c:xVal>
          <c:yVal>
            <c:numRef>
              <c:f>'Ур 2км'!$G$91:$G$96</c:f>
              <c:numCache>
                <c:formatCode>0.0</c:formatCode>
                <c:ptCount val="6"/>
                <c:pt idx="0">
                  <c:v>37.836001000000003</c:v>
                </c:pt>
                <c:pt idx="1">
                  <c:v>44.016007000000002</c:v>
                </c:pt>
                <c:pt idx="2">
                  <c:v>51.611668999999999</c:v>
                </c:pt>
                <c:pt idx="3">
                  <c:v>60.586530000000003</c:v>
                </c:pt>
                <c:pt idx="4">
                  <c:v>65.663538000000003</c:v>
                </c:pt>
                <c:pt idx="5">
                  <c:v>80.524137999999994</c:v>
                </c:pt>
              </c:numCache>
            </c:numRef>
          </c:yVal>
          <c:smooth val="1"/>
        </c:ser>
        <c:ser>
          <c:idx val="3"/>
          <c:order val="3"/>
          <c:tx>
            <c:strRef>
              <c:f>'Ур 2км'!$C$169:$C$174</c:f>
              <c:strCache>
                <c:ptCount val="1"/>
                <c:pt idx="0">
                  <c:v>0.5 мм 0.155</c:v>
                </c:pt>
              </c:strCache>
            </c:strRef>
          </c:tx>
          <c:spPr>
            <a:ln w="28575" cap="rnd">
              <a:solidFill>
                <a:srgbClr val="FFC000"/>
              </a:solidFill>
              <a:round/>
            </a:ln>
            <a:effectLst/>
          </c:spPr>
          <c:marker>
            <c:symbol val="circle"/>
            <c:size val="7"/>
            <c:spPr>
              <a:solidFill>
                <a:schemeClr val="bg1"/>
              </a:solidFill>
              <a:ln w="28575">
                <a:solidFill>
                  <a:srgbClr val="FFC000"/>
                </a:solidFill>
              </a:ln>
              <a:effectLst/>
            </c:spPr>
          </c:marker>
          <c:xVal>
            <c:numRef>
              <c:f>'Ур 2км'!$D$169:$D$174</c:f>
              <c:numCache>
                <c:formatCode>General</c:formatCode>
                <c:ptCount val="6"/>
                <c:pt idx="0">
                  <c:v>100</c:v>
                </c:pt>
                <c:pt idx="1">
                  <c:v>120</c:v>
                </c:pt>
                <c:pt idx="2">
                  <c:v>140</c:v>
                </c:pt>
                <c:pt idx="3">
                  <c:v>160</c:v>
                </c:pt>
                <c:pt idx="4">
                  <c:v>180</c:v>
                </c:pt>
                <c:pt idx="5">
                  <c:v>200</c:v>
                </c:pt>
              </c:numCache>
            </c:numRef>
          </c:xVal>
          <c:yVal>
            <c:numRef>
              <c:f>'Ур 2км'!$G$97:$G$102</c:f>
              <c:numCache>
                <c:formatCode>0.0</c:formatCode>
                <c:ptCount val="6"/>
                <c:pt idx="0">
                  <c:v>37.955978000000002</c:v>
                </c:pt>
                <c:pt idx="1">
                  <c:v>44.001896000000002</c:v>
                </c:pt>
                <c:pt idx="2">
                  <c:v>50.942557000000001</c:v>
                </c:pt>
                <c:pt idx="3">
                  <c:v>59.012897000000002</c:v>
                </c:pt>
                <c:pt idx="4">
                  <c:v>66.663109000000006</c:v>
                </c:pt>
                <c:pt idx="5">
                  <c:v>74.652655999999993</c:v>
                </c:pt>
              </c:numCache>
            </c:numRef>
          </c:yVal>
          <c:smooth val="1"/>
        </c:ser>
        <c:ser>
          <c:idx val="4"/>
          <c:order val="4"/>
          <c:tx>
            <c:strRef>
              <c:f>'Ур 2км'!$C$175:$C$180</c:f>
              <c:strCache>
                <c:ptCount val="1"/>
                <c:pt idx="0">
                  <c:v>0.7 мм</c:v>
                </c:pt>
              </c:strCache>
            </c:strRef>
          </c:tx>
          <c:spPr>
            <a:ln w="28575" cap="rnd">
              <a:solidFill>
                <a:srgbClr val="7030A0"/>
              </a:solidFill>
              <a:round/>
            </a:ln>
            <a:effectLst/>
          </c:spPr>
          <c:marker>
            <c:symbol val="x"/>
            <c:size val="7"/>
            <c:spPr>
              <a:solidFill>
                <a:schemeClr val="bg1"/>
              </a:solidFill>
              <a:ln w="28575">
                <a:solidFill>
                  <a:srgbClr val="7030A0"/>
                </a:solidFill>
              </a:ln>
              <a:effectLst/>
            </c:spPr>
          </c:marker>
          <c:xVal>
            <c:numRef>
              <c:f>'Ур 2км'!$D$175:$D$180</c:f>
              <c:numCache>
                <c:formatCode>General</c:formatCode>
                <c:ptCount val="6"/>
                <c:pt idx="0">
                  <c:v>100</c:v>
                </c:pt>
                <c:pt idx="1">
                  <c:v>120</c:v>
                </c:pt>
                <c:pt idx="2">
                  <c:v>140</c:v>
                </c:pt>
                <c:pt idx="3">
                  <c:v>160</c:v>
                </c:pt>
                <c:pt idx="4">
                  <c:v>180</c:v>
                </c:pt>
                <c:pt idx="5">
                  <c:v>200</c:v>
                </c:pt>
              </c:numCache>
            </c:numRef>
          </c:xVal>
          <c:yVal>
            <c:numRef>
              <c:f>'Ур 2км'!$G$103:$G$108</c:f>
              <c:numCache>
                <c:formatCode>0.0</c:formatCode>
                <c:ptCount val="6"/>
                <c:pt idx="0">
                  <c:v>35.927875999999998</c:v>
                </c:pt>
                <c:pt idx="1">
                  <c:v>41.461765999999997</c:v>
                </c:pt>
                <c:pt idx="2">
                  <c:v>49.420703000000003</c:v>
                </c:pt>
                <c:pt idx="3">
                  <c:v>59.231779000000003</c:v>
                </c:pt>
                <c:pt idx="4">
                  <c:v>65.360840999999994</c:v>
                </c:pt>
                <c:pt idx="5">
                  <c:v>72.487364999999997</c:v>
                </c:pt>
              </c:numCache>
            </c:numRef>
          </c:yVal>
          <c:smooth val="1"/>
        </c:ser>
        <c:ser>
          <c:idx val="5"/>
          <c:order val="5"/>
          <c:tx>
            <c:strRef>
              <c:f>'Ур 2км'!$C$181:$C$186</c:f>
              <c:strCache>
                <c:ptCount val="1"/>
                <c:pt idx="0">
                  <c:v>0.9 мм</c:v>
                </c:pt>
              </c:strCache>
            </c:strRef>
          </c:tx>
          <c:spPr>
            <a:ln w="28575" cap="rnd">
              <a:solidFill>
                <a:schemeClr val="tx1"/>
              </a:solidFill>
              <a:round/>
            </a:ln>
            <a:effectLst/>
          </c:spPr>
          <c:marker>
            <c:symbol val="square"/>
            <c:size val="7"/>
            <c:spPr>
              <a:solidFill>
                <a:schemeClr val="bg1"/>
              </a:solidFill>
              <a:ln w="28575">
                <a:solidFill>
                  <a:schemeClr val="tx1"/>
                </a:solidFill>
              </a:ln>
              <a:effectLst/>
            </c:spPr>
          </c:marker>
          <c:xVal>
            <c:numRef>
              <c:f>'Ур 2км'!$D$181:$D$186</c:f>
              <c:numCache>
                <c:formatCode>General</c:formatCode>
                <c:ptCount val="6"/>
                <c:pt idx="0">
                  <c:v>100</c:v>
                </c:pt>
                <c:pt idx="1">
                  <c:v>120</c:v>
                </c:pt>
                <c:pt idx="2">
                  <c:v>140</c:v>
                </c:pt>
                <c:pt idx="3">
                  <c:v>160</c:v>
                </c:pt>
                <c:pt idx="4">
                  <c:v>180</c:v>
                </c:pt>
                <c:pt idx="5">
                  <c:v>200</c:v>
                </c:pt>
              </c:numCache>
            </c:numRef>
          </c:xVal>
          <c:yVal>
            <c:numRef>
              <c:f>'Ур 2км'!$G$109:$G$114</c:f>
              <c:numCache>
                <c:formatCode>0.0</c:formatCode>
                <c:ptCount val="6"/>
                <c:pt idx="0">
                  <c:v>37.066904000000001</c:v>
                </c:pt>
                <c:pt idx="1">
                  <c:v>42.685758</c:v>
                </c:pt>
                <c:pt idx="2">
                  <c:v>51.028674000000002</c:v>
                </c:pt>
                <c:pt idx="3">
                  <c:v>57.779536</c:v>
                </c:pt>
                <c:pt idx="4">
                  <c:v>67.704260000000005</c:v>
                </c:pt>
                <c:pt idx="5">
                  <c:v>85</c:v>
                </c:pt>
              </c:numCache>
            </c:numRef>
          </c:yVal>
          <c:smooth val="1"/>
        </c:ser>
        <c:ser>
          <c:idx val="6"/>
          <c:order val="6"/>
          <c:tx>
            <c:v>норматив</c:v>
          </c:tx>
          <c:spPr>
            <a:ln w="19050" cap="rnd">
              <a:solidFill>
                <a:srgbClr val="FF0000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'Ур 2км'!$AG$6:$AG$11</c:f>
              <c:numCache>
                <c:formatCode>General</c:formatCode>
                <c:ptCount val="6"/>
                <c:pt idx="0">
                  <c:v>100</c:v>
                </c:pt>
                <c:pt idx="1">
                  <c:v>120</c:v>
                </c:pt>
                <c:pt idx="2">
                  <c:v>140</c:v>
                </c:pt>
                <c:pt idx="3">
                  <c:v>160</c:v>
                </c:pt>
                <c:pt idx="4">
                  <c:v>180</c:v>
                </c:pt>
                <c:pt idx="5">
                  <c:v>200</c:v>
                </c:pt>
              </c:numCache>
            </c:numRef>
          </c:xVal>
          <c:yVal>
            <c:numRef>
              <c:f>'Ур 2км'!$AH$6:$AH$11</c:f>
              <c:numCache>
                <c:formatCode>General</c:formatCode>
                <c:ptCount val="6"/>
                <c:pt idx="0">
                  <c:v>66.2</c:v>
                </c:pt>
                <c:pt idx="1">
                  <c:v>66.2</c:v>
                </c:pt>
                <c:pt idx="2">
                  <c:v>66.2</c:v>
                </c:pt>
                <c:pt idx="3">
                  <c:v>66.2</c:v>
                </c:pt>
                <c:pt idx="4">
                  <c:v>66.2</c:v>
                </c:pt>
                <c:pt idx="5">
                  <c:v>66.2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09408752"/>
        <c:axId val="309409536"/>
      </c:scatterChart>
      <c:valAx>
        <c:axId val="309408752"/>
        <c:scaling>
          <c:orientation val="minMax"/>
          <c:max val="200"/>
          <c:min val="1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ru-RU"/>
          </a:p>
        </c:txPr>
        <c:crossAx val="309409536"/>
        <c:crosses val="autoZero"/>
        <c:crossBetween val="midCat"/>
        <c:majorUnit val="20"/>
      </c:valAx>
      <c:valAx>
        <c:axId val="309409536"/>
        <c:scaling>
          <c:orientation val="minMax"/>
          <c:max val="10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ru-RU"/>
          </a:p>
        </c:txPr>
        <c:crossAx val="30940875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200"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strRef>
              <c:f>'Ур 2км'!$C$151:$C$156</c:f>
              <c:strCache>
                <c:ptCount val="1"/>
                <c:pt idx="0">
                  <c:v>0 мм</c:v>
                </c:pt>
              </c:strCache>
            </c:strRef>
          </c:tx>
          <c:spPr>
            <a:ln w="28575" cap="rnd">
              <a:solidFill>
                <a:srgbClr val="00B050"/>
              </a:solidFill>
              <a:round/>
            </a:ln>
            <a:effectLst/>
          </c:spPr>
          <c:marker>
            <c:symbol val="triangle"/>
            <c:size val="7"/>
            <c:spPr>
              <a:solidFill>
                <a:schemeClr val="bg1"/>
              </a:solidFill>
              <a:ln w="28575">
                <a:solidFill>
                  <a:srgbClr val="00B050"/>
                </a:solidFill>
              </a:ln>
              <a:effectLst/>
            </c:spPr>
          </c:marker>
          <c:xVal>
            <c:numRef>
              <c:f>'Ур 2км'!$D$151:$D$156</c:f>
              <c:numCache>
                <c:formatCode>General</c:formatCode>
                <c:ptCount val="6"/>
                <c:pt idx="0">
                  <c:v>100</c:v>
                </c:pt>
                <c:pt idx="1">
                  <c:v>120</c:v>
                </c:pt>
                <c:pt idx="2">
                  <c:v>140</c:v>
                </c:pt>
                <c:pt idx="3">
                  <c:v>160</c:v>
                </c:pt>
                <c:pt idx="4">
                  <c:v>180</c:v>
                </c:pt>
                <c:pt idx="5">
                  <c:v>200</c:v>
                </c:pt>
              </c:numCache>
            </c:numRef>
          </c:xVal>
          <c:yVal>
            <c:numRef>
              <c:f>'Ур 2км'!$G$151:$G$156</c:f>
              <c:numCache>
                <c:formatCode>0.0</c:formatCode>
                <c:ptCount val="6"/>
                <c:pt idx="0">
                  <c:v>32.609329000000002</c:v>
                </c:pt>
                <c:pt idx="1">
                  <c:v>33.799999999999997</c:v>
                </c:pt>
                <c:pt idx="2">
                  <c:v>36.417026999999997</c:v>
                </c:pt>
                <c:pt idx="3">
                  <c:v>38.518839999999997</c:v>
                </c:pt>
                <c:pt idx="4">
                  <c:v>39.837553</c:v>
                </c:pt>
                <c:pt idx="5">
                  <c:v>44.440663999999998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'Ур 2км'!$C$157:$C$162</c:f>
              <c:strCache>
                <c:ptCount val="1"/>
                <c:pt idx="0">
                  <c:v>0.3 мм</c:v>
                </c:pt>
              </c:strCache>
            </c:strRef>
          </c:tx>
          <c:spPr>
            <a:ln w="28575" cap="rnd">
              <a:solidFill>
                <a:srgbClr val="0070C0"/>
              </a:solidFill>
              <a:round/>
            </a:ln>
            <a:effectLst/>
          </c:spPr>
          <c:marker>
            <c:symbol val="diamond"/>
            <c:size val="7"/>
            <c:spPr>
              <a:solidFill>
                <a:schemeClr val="bg1"/>
              </a:solidFill>
              <a:ln w="28575">
                <a:solidFill>
                  <a:srgbClr val="0070C0"/>
                </a:solidFill>
              </a:ln>
              <a:effectLst/>
            </c:spPr>
          </c:marker>
          <c:xVal>
            <c:numRef>
              <c:f>'Ур 2км'!$D$157:$D$162</c:f>
              <c:numCache>
                <c:formatCode>General</c:formatCode>
                <c:ptCount val="6"/>
                <c:pt idx="0">
                  <c:v>100</c:v>
                </c:pt>
                <c:pt idx="1">
                  <c:v>120</c:v>
                </c:pt>
                <c:pt idx="2">
                  <c:v>140</c:v>
                </c:pt>
                <c:pt idx="3">
                  <c:v>160</c:v>
                </c:pt>
                <c:pt idx="4">
                  <c:v>180</c:v>
                </c:pt>
                <c:pt idx="5">
                  <c:v>200</c:v>
                </c:pt>
              </c:numCache>
            </c:numRef>
          </c:xVal>
          <c:yVal>
            <c:numRef>
              <c:f>'Ур 2км'!$G$157:$G$162</c:f>
              <c:numCache>
                <c:formatCode>0.0</c:formatCode>
                <c:ptCount val="6"/>
                <c:pt idx="0">
                  <c:v>32.354880999999999</c:v>
                </c:pt>
                <c:pt idx="1">
                  <c:v>34.133836000000002</c:v>
                </c:pt>
                <c:pt idx="2">
                  <c:v>37.815202999999997</c:v>
                </c:pt>
                <c:pt idx="3">
                  <c:v>42.394376000000001</c:v>
                </c:pt>
                <c:pt idx="4">
                  <c:v>47.2</c:v>
                </c:pt>
                <c:pt idx="5">
                  <c:v>54.9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'Ур 2км'!$C$163:$C$168</c:f>
              <c:strCache>
                <c:ptCount val="1"/>
                <c:pt idx="0">
                  <c:v>0.5 мм 0.105</c:v>
                </c:pt>
              </c:strCache>
            </c:strRef>
          </c:tx>
          <c:spPr>
            <a:ln w="28575" cap="rnd">
              <a:solidFill>
                <a:srgbClr val="FFFF00"/>
              </a:solidFill>
              <a:round/>
            </a:ln>
            <a:effectLst/>
          </c:spPr>
          <c:marker>
            <c:symbol val="circle"/>
            <c:size val="7"/>
            <c:spPr>
              <a:solidFill>
                <a:schemeClr val="bg1"/>
              </a:solidFill>
              <a:ln w="28575">
                <a:solidFill>
                  <a:srgbClr val="FFFF00"/>
                </a:solidFill>
              </a:ln>
              <a:effectLst/>
            </c:spPr>
          </c:marker>
          <c:xVal>
            <c:numRef>
              <c:f>'Ур 2км'!$D$163:$D$168</c:f>
              <c:numCache>
                <c:formatCode>General</c:formatCode>
                <c:ptCount val="6"/>
                <c:pt idx="0">
                  <c:v>100</c:v>
                </c:pt>
                <c:pt idx="1">
                  <c:v>120</c:v>
                </c:pt>
                <c:pt idx="2">
                  <c:v>140</c:v>
                </c:pt>
                <c:pt idx="3">
                  <c:v>160</c:v>
                </c:pt>
                <c:pt idx="4">
                  <c:v>180</c:v>
                </c:pt>
                <c:pt idx="5">
                  <c:v>200</c:v>
                </c:pt>
              </c:numCache>
            </c:numRef>
          </c:xVal>
          <c:yVal>
            <c:numRef>
              <c:f>'Ур 2км'!$G$163:$G$168</c:f>
              <c:numCache>
                <c:formatCode>0.0</c:formatCode>
                <c:ptCount val="6"/>
                <c:pt idx="0">
                  <c:v>36.903551999999998</c:v>
                </c:pt>
                <c:pt idx="1">
                  <c:v>41.145885</c:v>
                </c:pt>
                <c:pt idx="2">
                  <c:v>44.997625999999997</c:v>
                </c:pt>
                <c:pt idx="3">
                  <c:v>46.701681000000001</c:v>
                </c:pt>
                <c:pt idx="4">
                  <c:v>49.543371</c:v>
                </c:pt>
                <c:pt idx="5">
                  <c:v>60.571803000000003</c:v>
                </c:pt>
              </c:numCache>
            </c:numRef>
          </c:yVal>
          <c:smooth val="1"/>
        </c:ser>
        <c:ser>
          <c:idx val="3"/>
          <c:order val="3"/>
          <c:tx>
            <c:strRef>
              <c:f>'Ур 2км'!$C$169:$C$174</c:f>
              <c:strCache>
                <c:ptCount val="1"/>
                <c:pt idx="0">
                  <c:v>0.5 мм 0.155</c:v>
                </c:pt>
              </c:strCache>
            </c:strRef>
          </c:tx>
          <c:spPr>
            <a:ln w="28575" cap="rnd">
              <a:solidFill>
                <a:srgbClr val="FFC000"/>
              </a:solidFill>
              <a:round/>
            </a:ln>
            <a:effectLst/>
          </c:spPr>
          <c:marker>
            <c:symbol val="circle"/>
            <c:size val="7"/>
            <c:spPr>
              <a:solidFill>
                <a:schemeClr val="bg1"/>
              </a:solidFill>
              <a:ln w="28575">
                <a:solidFill>
                  <a:srgbClr val="FFC000"/>
                </a:solidFill>
              </a:ln>
              <a:effectLst/>
            </c:spPr>
          </c:marker>
          <c:xVal>
            <c:numRef>
              <c:f>'Ур 2км'!$D$169:$D$174</c:f>
              <c:numCache>
                <c:formatCode>General</c:formatCode>
                <c:ptCount val="6"/>
                <c:pt idx="0">
                  <c:v>100</c:v>
                </c:pt>
                <c:pt idx="1">
                  <c:v>120</c:v>
                </c:pt>
                <c:pt idx="2">
                  <c:v>140</c:v>
                </c:pt>
                <c:pt idx="3">
                  <c:v>160</c:v>
                </c:pt>
                <c:pt idx="4">
                  <c:v>180</c:v>
                </c:pt>
                <c:pt idx="5">
                  <c:v>200</c:v>
                </c:pt>
              </c:numCache>
            </c:numRef>
          </c:xVal>
          <c:yVal>
            <c:numRef>
              <c:f>'Ур 2км'!$G$169:$G$174</c:f>
              <c:numCache>
                <c:formatCode>0.0</c:formatCode>
                <c:ptCount val="6"/>
                <c:pt idx="0">
                  <c:v>37.762706000000001</c:v>
                </c:pt>
                <c:pt idx="1">
                  <c:v>41.654499999999999</c:v>
                </c:pt>
                <c:pt idx="2">
                  <c:v>47.205165000000001</c:v>
                </c:pt>
                <c:pt idx="3">
                  <c:v>50.980986000000001</c:v>
                </c:pt>
                <c:pt idx="4">
                  <c:v>55.569955999999998</c:v>
                </c:pt>
                <c:pt idx="5">
                  <c:v>61.523944999999998</c:v>
                </c:pt>
              </c:numCache>
            </c:numRef>
          </c:yVal>
          <c:smooth val="1"/>
        </c:ser>
        <c:ser>
          <c:idx val="4"/>
          <c:order val="4"/>
          <c:tx>
            <c:strRef>
              <c:f>'Ур 2км'!$C$175:$C$180</c:f>
              <c:strCache>
                <c:ptCount val="1"/>
                <c:pt idx="0">
                  <c:v>0.7 мм</c:v>
                </c:pt>
              </c:strCache>
            </c:strRef>
          </c:tx>
          <c:spPr>
            <a:ln w="28575" cap="rnd">
              <a:solidFill>
                <a:srgbClr val="7030A0"/>
              </a:solidFill>
              <a:round/>
            </a:ln>
            <a:effectLst/>
          </c:spPr>
          <c:marker>
            <c:symbol val="x"/>
            <c:size val="7"/>
            <c:spPr>
              <a:solidFill>
                <a:schemeClr val="bg1"/>
              </a:solidFill>
              <a:ln w="28575">
                <a:solidFill>
                  <a:srgbClr val="7030A0"/>
                </a:solidFill>
              </a:ln>
              <a:effectLst/>
            </c:spPr>
          </c:marker>
          <c:xVal>
            <c:numRef>
              <c:f>'Ур 2км'!$D$175:$D$180</c:f>
              <c:numCache>
                <c:formatCode>General</c:formatCode>
                <c:ptCount val="6"/>
                <c:pt idx="0">
                  <c:v>100</c:v>
                </c:pt>
                <c:pt idx="1">
                  <c:v>120</c:v>
                </c:pt>
                <c:pt idx="2">
                  <c:v>140</c:v>
                </c:pt>
                <c:pt idx="3">
                  <c:v>160</c:v>
                </c:pt>
                <c:pt idx="4">
                  <c:v>180</c:v>
                </c:pt>
                <c:pt idx="5">
                  <c:v>200</c:v>
                </c:pt>
              </c:numCache>
            </c:numRef>
          </c:xVal>
          <c:yVal>
            <c:numRef>
              <c:f>'Ур 2км'!$G$175:$G$180</c:f>
              <c:numCache>
                <c:formatCode>0.0</c:formatCode>
                <c:ptCount val="6"/>
                <c:pt idx="0">
                  <c:v>35.412405999999997</c:v>
                </c:pt>
                <c:pt idx="1">
                  <c:v>39.499395999999997</c:v>
                </c:pt>
                <c:pt idx="2">
                  <c:v>43.608494999999998</c:v>
                </c:pt>
                <c:pt idx="3">
                  <c:v>47.302926999999997</c:v>
                </c:pt>
                <c:pt idx="4">
                  <c:v>53.992663</c:v>
                </c:pt>
                <c:pt idx="5">
                  <c:v>67</c:v>
                </c:pt>
              </c:numCache>
            </c:numRef>
          </c:yVal>
          <c:smooth val="1"/>
        </c:ser>
        <c:ser>
          <c:idx val="5"/>
          <c:order val="5"/>
          <c:tx>
            <c:strRef>
              <c:f>'Ур 2км'!$C$181:$C$186</c:f>
              <c:strCache>
                <c:ptCount val="1"/>
                <c:pt idx="0">
                  <c:v>0.9 мм</c:v>
                </c:pt>
              </c:strCache>
            </c:strRef>
          </c:tx>
          <c:spPr>
            <a:ln w="28575" cap="rnd">
              <a:solidFill>
                <a:schemeClr val="tx1"/>
              </a:solidFill>
              <a:round/>
            </a:ln>
            <a:effectLst/>
          </c:spPr>
          <c:marker>
            <c:symbol val="square"/>
            <c:size val="7"/>
            <c:spPr>
              <a:solidFill>
                <a:schemeClr val="bg1"/>
              </a:solidFill>
              <a:ln w="28575">
                <a:solidFill>
                  <a:schemeClr val="tx1"/>
                </a:solidFill>
              </a:ln>
              <a:effectLst/>
            </c:spPr>
          </c:marker>
          <c:xVal>
            <c:numRef>
              <c:f>'Ур 2км'!$D$181:$D$186</c:f>
              <c:numCache>
                <c:formatCode>General</c:formatCode>
                <c:ptCount val="6"/>
                <c:pt idx="0">
                  <c:v>100</c:v>
                </c:pt>
                <c:pt idx="1">
                  <c:v>120</c:v>
                </c:pt>
                <c:pt idx="2">
                  <c:v>140</c:v>
                </c:pt>
                <c:pt idx="3">
                  <c:v>160</c:v>
                </c:pt>
                <c:pt idx="4">
                  <c:v>180</c:v>
                </c:pt>
                <c:pt idx="5">
                  <c:v>200</c:v>
                </c:pt>
              </c:numCache>
            </c:numRef>
          </c:xVal>
          <c:yVal>
            <c:numRef>
              <c:f>'Ур 2км'!$G$181:$G$186</c:f>
              <c:numCache>
                <c:formatCode>0.0</c:formatCode>
                <c:ptCount val="6"/>
                <c:pt idx="0">
                  <c:v>37.764406000000001</c:v>
                </c:pt>
                <c:pt idx="1">
                  <c:v>41.361378000000002</c:v>
                </c:pt>
                <c:pt idx="2">
                  <c:v>47.823191000000001</c:v>
                </c:pt>
                <c:pt idx="3">
                  <c:v>56.170943999999999</c:v>
                </c:pt>
                <c:pt idx="4">
                  <c:v>63.717776999999998</c:v>
                </c:pt>
                <c:pt idx="5">
                  <c:v>73.5</c:v>
                </c:pt>
              </c:numCache>
            </c:numRef>
          </c:yVal>
          <c:smooth val="1"/>
        </c:ser>
        <c:ser>
          <c:idx val="6"/>
          <c:order val="6"/>
          <c:tx>
            <c:v>норматив</c:v>
          </c:tx>
          <c:spPr>
            <a:ln w="19050" cap="rnd">
              <a:solidFill>
                <a:srgbClr val="FF0000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'Ур 2км'!$AG$6:$AG$11</c:f>
              <c:numCache>
                <c:formatCode>General</c:formatCode>
                <c:ptCount val="6"/>
                <c:pt idx="0">
                  <c:v>100</c:v>
                </c:pt>
                <c:pt idx="1">
                  <c:v>120</c:v>
                </c:pt>
                <c:pt idx="2">
                  <c:v>140</c:v>
                </c:pt>
                <c:pt idx="3">
                  <c:v>160</c:v>
                </c:pt>
                <c:pt idx="4">
                  <c:v>180</c:v>
                </c:pt>
                <c:pt idx="5">
                  <c:v>200</c:v>
                </c:pt>
              </c:numCache>
            </c:numRef>
          </c:xVal>
          <c:yVal>
            <c:numRef>
              <c:f>'Ур 2км'!$AH$6:$AH$11</c:f>
              <c:numCache>
                <c:formatCode>General</c:formatCode>
                <c:ptCount val="6"/>
                <c:pt idx="0">
                  <c:v>66.2</c:v>
                </c:pt>
                <c:pt idx="1">
                  <c:v>66.2</c:v>
                </c:pt>
                <c:pt idx="2">
                  <c:v>66.2</c:v>
                </c:pt>
                <c:pt idx="3">
                  <c:v>66.2</c:v>
                </c:pt>
                <c:pt idx="4">
                  <c:v>66.2</c:v>
                </c:pt>
                <c:pt idx="5">
                  <c:v>66.2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0234736"/>
        <c:axId val="210237088"/>
      </c:scatterChart>
      <c:valAx>
        <c:axId val="210234736"/>
        <c:scaling>
          <c:orientation val="minMax"/>
          <c:max val="200"/>
          <c:min val="1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ru-RU"/>
          </a:p>
        </c:txPr>
        <c:crossAx val="210237088"/>
        <c:crosses val="autoZero"/>
        <c:crossBetween val="midCat"/>
        <c:majorUnit val="20"/>
      </c:valAx>
      <c:valAx>
        <c:axId val="210237088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ru-RU"/>
          </a:p>
        </c:txPr>
        <c:crossAx val="21023473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200"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ru-RU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8" y="1"/>
            <a:ext cx="2945659" cy="496412"/>
          </a:xfrm>
          <a:prstGeom prst="rect">
            <a:avLst/>
          </a:prstGeom>
        </p:spPr>
        <p:txBody>
          <a:bodyPr vert="horz" lIns="91430" tIns="45714" rIns="91430" bIns="45714" rtlCol="0"/>
          <a:lstStyle>
            <a:lvl1pPr algn="l">
              <a:defRPr sz="1200">
                <a:latin typeface="Calibri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51" y="1"/>
            <a:ext cx="2945659" cy="496412"/>
          </a:xfrm>
          <a:prstGeom prst="rect">
            <a:avLst/>
          </a:prstGeom>
        </p:spPr>
        <p:txBody>
          <a:bodyPr vert="horz" wrap="square" lIns="91430" tIns="45714" rIns="91430" bIns="45714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736240F3-B6D9-43E9-B834-09779132EB6D}" type="datetimeFigureOut">
              <a:rPr lang="ru-RU"/>
              <a:pPr>
                <a:defRPr/>
              </a:pPr>
              <a:t>04.10.2022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8" y="9430094"/>
            <a:ext cx="2945659" cy="496412"/>
          </a:xfrm>
          <a:prstGeom prst="rect">
            <a:avLst/>
          </a:prstGeom>
        </p:spPr>
        <p:txBody>
          <a:bodyPr vert="horz" lIns="91430" tIns="45714" rIns="91430" bIns="45714" rtlCol="0" anchor="b"/>
          <a:lstStyle>
            <a:lvl1pPr algn="l">
              <a:defRPr sz="1200">
                <a:latin typeface="Calibri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51" y="9430094"/>
            <a:ext cx="2945659" cy="496412"/>
          </a:xfrm>
          <a:prstGeom prst="rect">
            <a:avLst/>
          </a:prstGeom>
        </p:spPr>
        <p:txBody>
          <a:bodyPr vert="horz" wrap="square" lIns="91430" tIns="45714" rIns="91430" bIns="45714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F46A1267-10A6-477C-AC82-A5CC98E930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96613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8" y="1"/>
            <a:ext cx="2945659" cy="496412"/>
          </a:xfrm>
          <a:prstGeom prst="rect">
            <a:avLst/>
          </a:prstGeom>
        </p:spPr>
        <p:txBody>
          <a:bodyPr vert="horz" lIns="91430" tIns="45714" rIns="91430" bIns="45714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51" y="1"/>
            <a:ext cx="2945659" cy="496412"/>
          </a:xfrm>
          <a:prstGeom prst="rect">
            <a:avLst/>
          </a:prstGeom>
        </p:spPr>
        <p:txBody>
          <a:bodyPr vert="horz" wrap="square" lIns="91430" tIns="45714" rIns="91430" bIns="45714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03C065A3-8C7B-4C42-BA3C-1A3D67C991ED}" type="datetimeFigureOut">
              <a:rPr lang="ru-RU"/>
              <a:pPr>
                <a:defRPr/>
              </a:pPr>
              <a:t>04.10.2022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2075" y="746125"/>
            <a:ext cx="6613525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0" tIns="45714" rIns="91430" bIns="45714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9"/>
            <a:ext cx="5438140" cy="4467702"/>
          </a:xfrm>
          <a:prstGeom prst="rect">
            <a:avLst/>
          </a:prstGeom>
        </p:spPr>
        <p:txBody>
          <a:bodyPr vert="horz" wrap="square" lIns="91430" tIns="45714" rIns="91430" bIns="4571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8" y="9430094"/>
            <a:ext cx="2945659" cy="496412"/>
          </a:xfrm>
          <a:prstGeom prst="rect">
            <a:avLst/>
          </a:prstGeom>
        </p:spPr>
        <p:txBody>
          <a:bodyPr vert="horz" lIns="91430" tIns="45714" rIns="91430" bIns="45714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51" y="9430094"/>
            <a:ext cx="2945659" cy="496412"/>
          </a:xfrm>
          <a:prstGeom prst="rect">
            <a:avLst/>
          </a:prstGeom>
        </p:spPr>
        <p:txBody>
          <a:bodyPr vert="horz" wrap="square" lIns="91430" tIns="45714" rIns="91430" bIns="45714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137C8916-13C4-41DA-9324-9366870A54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026720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Arial" charset="0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Arial" charset="0"/>
        <a:cs typeface="Arial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Arial" charset="0"/>
        <a:cs typeface="Arial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Arial" charset="0"/>
        <a:cs typeface="Arial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Arial" charset="0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37C8916-13C4-41DA-9324-9366870A547F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75049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37C8916-13C4-41DA-9324-9366870A547F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325309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37C8916-13C4-41DA-9324-9366870A547F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097082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37C8916-13C4-41DA-9324-9366870A547F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60910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37C8916-13C4-41DA-9324-9366870A547F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03904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37C8916-13C4-41DA-9324-9366870A547F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22735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37C8916-13C4-41DA-9324-9366870A547F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36533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37C8916-13C4-41DA-9324-9366870A547F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83612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37C8916-13C4-41DA-9324-9366870A547F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42343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37C8916-13C4-41DA-9324-9366870A547F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33402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37C8916-13C4-41DA-9324-9366870A547F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11764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37C8916-13C4-41DA-9324-9366870A547F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48435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 userDrawn="1"/>
        </p:nvSpPr>
        <p:spPr>
          <a:xfrm>
            <a:off x="890588" y="2517775"/>
            <a:ext cx="5513387" cy="56515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defTabSz="457200" eaLnBrk="0" hangingPunct="0">
              <a:defRPr/>
            </a:pPr>
            <a:r>
              <a:rPr lang="ru-RU" sz="2200">
                <a:solidFill>
                  <a:srgbClr val="FFFFFF"/>
                </a:solidFill>
                <a:latin typeface="Verdana" pitchFamily="34" charset="0"/>
              </a:rPr>
              <a:t>Образец заголовка</a:t>
            </a:r>
            <a:endParaRPr lang="en-US" sz="2200">
              <a:solidFill>
                <a:srgbClr val="FFFFFF"/>
              </a:solidFill>
              <a:latin typeface="Verdana" pitchFamily="34" charset="0"/>
            </a:endParaRPr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902401" y="4521200"/>
            <a:ext cx="4193157" cy="381396"/>
          </a:xfrm>
        </p:spPr>
        <p:txBody>
          <a:bodyPr anchor="b">
            <a:normAutofit/>
          </a:bodyPr>
          <a:lstStyle>
            <a:lvl1pPr>
              <a:buNone/>
              <a:defRPr sz="1000" baseline="0"/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itle 1"/>
          <p:cNvSpPr>
            <a:spLocks noGrp="1"/>
          </p:cNvSpPr>
          <p:nvPr>
            <p:ph type="ctrTitle"/>
          </p:nvPr>
        </p:nvSpPr>
        <p:spPr>
          <a:xfrm>
            <a:off x="890030" y="2625757"/>
            <a:ext cx="5514509" cy="564404"/>
          </a:xfrm>
        </p:spPr>
        <p:txBody>
          <a:bodyPr/>
          <a:lstStyle>
            <a:lvl1pPr marL="0" marR="0" indent="0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  <a:endParaRPr lang="en-US" noProof="0" dirty="0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898321" y="3437382"/>
            <a:ext cx="5514509" cy="848731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90665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12580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1"/>
          <p:cNvSpPr/>
          <p:nvPr userDrawn="1"/>
        </p:nvSpPr>
        <p:spPr>
          <a:xfrm>
            <a:off x="0" y="0"/>
            <a:ext cx="9144000" cy="4865688"/>
          </a:xfrm>
          <a:prstGeom prst="rect">
            <a:avLst/>
          </a:prstGeom>
          <a:solidFill>
            <a:srgbClr val="BFC5C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Rectangle 22"/>
          <p:cNvSpPr/>
          <p:nvPr userDrawn="1"/>
        </p:nvSpPr>
        <p:spPr>
          <a:xfrm>
            <a:off x="0" y="4875213"/>
            <a:ext cx="9144000" cy="2682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5" name="Группа 10"/>
          <p:cNvGrpSpPr>
            <a:grpSpLocks noChangeAspect="1"/>
          </p:cNvGrpSpPr>
          <p:nvPr userDrawn="1"/>
        </p:nvGrpSpPr>
        <p:grpSpPr bwMode="auto">
          <a:xfrm>
            <a:off x="8496300" y="4948238"/>
            <a:ext cx="306388" cy="136525"/>
            <a:chOff x="5385680" y="6487509"/>
            <a:chExt cx="1039813" cy="461962"/>
          </a:xfrm>
        </p:grpSpPr>
        <p:sp>
          <p:nvSpPr>
            <p:cNvPr id="6" name="Freeform 27"/>
            <p:cNvSpPr>
              <a:spLocks/>
            </p:cNvSpPr>
            <p:nvPr userDrawn="1"/>
          </p:nvSpPr>
          <p:spPr bwMode="auto">
            <a:xfrm>
              <a:off x="6048359" y="6487509"/>
              <a:ext cx="377134" cy="343786"/>
            </a:xfrm>
            <a:custGeom>
              <a:avLst/>
              <a:gdLst>
                <a:gd name="T0" fmla="*/ 2147483647 w 1195"/>
                <a:gd name="T1" fmla="*/ 2147483647 h 1091"/>
                <a:gd name="T2" fmla="*/ 2147483647 w 1195"/>
                <a:gd name="T3" fmla="*/ 2147483647 h 1091"/>
                <a:gd name="T4" fmla="*/ 2147483647 w 1195"/>
                <a:gd name="T5" fmla="*/ 2147483647 h 1091"/>
                <a:gd name="T6" fmla="*/ 2147483647 w 1195"/>
                <a:gd name="T7" fmla="*/ 2147483647 h 1091"/>
                <a:gd name="T8" fmla="*/ 2147483647 w 1195"/>
                <a:gd name="T9" fmla="*/ 2147483647 h 1091"/>
                <a:gd name="T10" fmla="*/ 2147483647 w 1195"/>
                <a:gd name="T11" fmla="*/ 2147483647 h 1091"/>
                <a:gd name="T12" fmla="*/ 2147483647 w 1195"/>
                <a:gd name="T13" fmla="*/ 2147483647 h 1091"/>
                <a:gd name="T14" fmla="*/ 2147483647 w 1195"/>
                <a:gd name="T15" fmla="*/ 2147483647 h 1091"/>
                <a:gd name="T16" fmla="*/ 2147483647 w 1195"/>
                <a:gd name="T17" fmla="*/ 2147483647 h 1091"/>
                <a:gd name="T18" fmla="*/ 2147483647 w 1195"/>
                <a:gd name="T19" fmla="*/ 2147483647 h 1091"/>
                <a:gd name="T20" fmla="*/ 2147483647 w 1195"/>
                <a:gd name="T21" fmla="*/ 2147483647 h 1091"/>
                <a:gd name="T22" fmla="*/ 2147483647 w 1195"/>
                <a:gd name="T23" fmla="*/ 2147483647 h 1091"/>
                <a:gd name="T24" fmla="*/ 2147483647 w 1195"/>
                <a:gd name="T25" fmla="*/ 2147483647 h 1091"/>
                <a:gd name="T26" fmla="*/ 2147483647 w 1195"/>
                <a:gd name="T27" fmla="*/ 2147483647 h 1091"/>
                <a:gd name="T28" fmla="*/ 2147483647 w 1195"/>
                <a:gd name="T29" fmla="*/ 2147483647 h 1091"/>
                <a:gd name="T30" fmla="*/ 2147483647 w 1195"/>
                <a:gd name="T31" fmla="*/ 2147483647 h 1091"/>
                <a:gd name="T32" fmla="*/ 2147483647 w 1195"/>
                <a:gd name="T33" fmla="*/ 2147483647 h 1091"/>
                <a:gd name="T34" fmla="*/ 2147483647 w 1195"/>
                <a:gd name="T35" fmla="*/ 2147483647 h 1091"/>
                <a:gd name="T36" fmla="*/ 2147483647 w 1195"/>
                <a:gd name="T37" fmla="*/ 2147483647 h 1091"/>
                <a:gd name="T38" fmla="*/ 2147483647 w 1195"/>
                <a:gd name="T39" fmla="*/ 2147483647 h 1091"/>
                <a:gd name="T40" fmla="*/ 2147483647 w 1195"/>
                <a:gd name="T41" fmla="*/ 2147483647 h 1091"/>
                <a:gd name="T42" fmla="*/ 2147483647 w 1195"/>
                <a:gd name="T43" fmla="*/ 2147483647 h 1091"/>
                <a:gd name="T44" fmla="*/ 2147483647 w 1195"/>
                <a:gd name="T45" fmla="*/ 2147483647 h 1091"/>
                <a:gd name="T46" fmla="*/ 2147483647 w 1195"/>
                <a:gd name="T47" fmla="*/ 2147483647 h 1091"/>
                <a:gd name="T48" fmla="*/ 2147483647 w 1195"/>
                <a:gd name="T49" fmla="*/ 2147483647 h 1091"/>
                <a:gd name="T50" fmla="*/ 2147483647 w 1195"/>
                <a:gd name="T51" fmla="*/ 2147483647 h 1091"/>
                <a:gd name="T52" fmla="*/ 2147483647 w 1195"/>
                <a:gd name="T53" fmla="*/ 2147483647 h 1091"/>
                <a:gd name="T54" fmla="*/ 2147483647 w 1195"/>
                <a:gd name="T55" fmla="*/ 2147483647 h 1091"/>
                <a:gd name="T56" fmla="*/ 2147483647 w 1195"/>
                <a:gd name="T57" fmla="*/ 2147483647 h 1091"/>
                <a:gd name="T58" fmla="*/ 2147483647 w 1195"/>
                <a:gd name="T59" fmla="*/ 2147483647 h 1091"/>
                <a:gd name="T60" fmla="*/ 2147483647 w 1195"/>
                <a:gd name="T61" fmla="*/ 2147483647 h 1091"/>
                <a:gd name="T62" fmla="*/ 2147483647 w 1195"/>
                <a:gd name="T63" fmla="*/ 2147483647 h 1091"/>
                <a:gd name="T64" fmla="*/ 2147483647 w 1195"/>
                <a:gd name="T65" fmla="*/ 2147483647 h 1091"/>
                <a:gd name="T66" fmla="*/ 2147483647 w 1195"/>
                <a:gd name="T67" fmla="*/ 2147483647 h 1091"/>
                <a:gd name="T68" fmla="*/ 2147483647 w 1195"/>
                <a:gd name="T69" fmla="*/ 2147483647 h 1091"/>
                <a:gd name="T70" fmla="*/ 2147483647 w 1195"/>
                <a:gd name="T71" fmla="*/ 2147483647 h 1091"/>
                <a:gd name="T72" fmla="*/ 2147483647 w 1195"/>
                <a:gd name="T73" fmla="*/ 2147483647 h 1091"/>
                <a:gd name="T74" fmla="*/ 2147483647 w 1195"/>
                <a:gd name="T75" fmla="*/ 2147483647 h 1091"/>
                <a:gd name="T76" fmla="*/ 2147483647 w 1195"/>
                <a:gd name="T77" fmla="*/ 2147483647 h 1091"/>
                <a:gd name="T78" fmla="*/ 2147483647 w 1195"/>
                <a:gd name="T79" fmla="*/ 2147483647 h 1091"/>
                <a:gd name="T80" fmla="*/ 2147483647 w 1195"/>
                <a:gd name="T81" fmla="*/ 2147483647 h 1091"/>
                <a:gd name="T82" fmla="*/ 2147483647 w 1195"/>
                <a:gd name="T83" fmla="*/ 2147483647 h 1091"/>
                <a:gd name="T84" fmla="*/ 2147483647 w 1195"/>
                <a:gd name="T85" fmla="*/ 2147483647 h 1091"/>
                <a:gd name="T86" fmla="*/ 2147483647 w 1195"/>
                <a:gd name="T87" fmla="*/ 2147483647 h 1091"/>
                <a:gd name="T88" fmla="*/ 2147483647 w 1195"/>
                <a:gd name="T89" fmla="*/ 2147483647 h 1091"/>
                <a:gd name="T90" fmla="*/ 2147483647 w 1195"/>
                <a:gd name="T91" fmla="*/ 0 h 1091"/>
                <a:gd name="T92" fmla="*/ 2147483647 w 1195"/>
                <a:gd name="T93" fmla="*/ 2147483647 h 1091"/>
                <a:gd name="T94" fmla="*/ 2147483647 w 1195"/>
                <a:gd name="T95" fmla="*/ 2147483647 h 1091"/>
                <a:gd name="T96" fmla="*/ 2147483647 w 1195"/>
                <a:gd name="T97" fmla="*/ 2147483647 h 1091"/>
                <a:gd name="T98" fmla="*/ 2147483647 w 1195"/>
                <a:gd name="T99" fmla="*/ 2147483647 h 1091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1195" h="1091">
                  <a:moveTo>
                    <a:pt x="239" y="127"/>
                  </a:moveTo>
                  <a:lnTo>
                    <a:pt x="239" y="181"/>
                  </a:lnTo>
                  <a:lnTo>
                    <a:pt x="693" y="181"/>
                  </a:lnTo>
                  <a:lnTo>
                    <a:pt x="719" y="181"/>
                  </a:lnTo>
                  <a:lnTo>
                    <a:pt x="747" y="185"/>
                  </a:lnTo>
                  <a:lnTo>
                    <a:pt x="762" y="188"/>
                  </a:lnTo>
                  <a:lnTo>
                    <a:pt x="775" y="194"/>
                  </a:lnTo>
                  <a:lnTo>
                    <a:pt x="789" y="202"/>
                  </a:lnTo>
                  <a:lnTo>
                    <a:pt x="801" y="212"/>
                  </a:lnTo>
                  <a:lnTo>
                    <a:pt x="809" y="224"/>
                  </a:lnTo>
                  <a:lnTo>
                    <a:pt x="817" y="236"/>
                  </a:lnTo>
                  <a:lnTo>
                    <a:pt x="823" y="251"/>
                  </a:lnTo>
                  <a:lnTo>
                    <a:pt x="827" y="264"/>
                  </a:lnTo>
                  <a:lnTo>
                    <a:pt x="830" y="293"/>
                  </a:lnTo>
                  <a:lnTo>
                    <a:pt x="830" y="318"/>
                  </a:lnTo>
                  <a:lnTo>
                    <a:pt x="830" y="773"/>
                  </a:lnTo>
                  <a:lnTo>
                    <a:pt x="830" y="798"/>
                  </a:lnTo>
                  <a:lnTo>
                    <a:pt x="827" y="825"/>
                  </a:lnTo>
                  <a:lnTo>
                    <a:pt x="823" y="840"/>
                  </a:lnTo>
                  <a:lnTo>
                    <a:pt x="817" y="853"/>
                  </a:lnTo>
                  <a:lnTo>
                    <a:pt x="809" y="867"/>
                  </a:lnTo>
                  <a:lnTo>
                    <a:pt x="801" y="878"/>
                  </a:lnTo>
                  <a:lnTo>
                    <a:pt x="789" y="889"/>
                  </a:lnTo>
                  <a:lnTo>
                    <a:pt x="775" y="896"/>
                  </a:lnTo>
                  <a:lnTo>
                    <a:pt x="762" y="902"/>
                  </a:lnTo>
                  <a:lnTo>
                    <a:pt x="747" y="905"/>
                  </a:lnTo>
                  <a:lnTo>
                    <a:pt x="719" y="908"/>
                  </a:lnTo>
                  <a:lnTo>
                    <a:pt x="693" y="910"/>
                  </a:lnTo>
                  <a:lnTo>
                    <a:pt x="475" y="910"/>
                  </a:lnTo>
                  <a:lnTo>
                    <a:pt x="460" y="908"/>
                  </a:lnTo>
                  <a:lnTo>
                    <a:pt x="443" y="908"/>
                  </a:lnTo>
                  <a:lnTo>
                    <a:pt x="428" y="907"/>
                  </a:lnTo>
                  <a:lnTo>
                    <a:pt x="413" y="904"/>
                  </a:lnTo>
                  <a:lnTo>
                    <a:pt x="400" y="899"/>
                  </a:lnTo>
                  <a:lnTo>
                    <a:pt x="387" y="892"/>
                  </a:lnTo>
                  <a:lnTo>
                    <a:pt x="381" y="886"/>
                  </a:lnTo>
                  <a:lnTo>
                    <a:pt x="376" y="881"/>
                  </a:lnTo>
                  <a:lnTo>
                    <a:pt x="372" y="874"/>
                  </a:lnTo>
                  <a:lnTo>
                    <a:pt x="367" y="867"/>
                  </a:lnTo>
                  <a:lnTo>
                    <a:pt x="364" y="859"/>
                  </a:lnTo>
                  <a:lnTo>
                    <a:pt x="363" y="852"/>
                  </a:lnTo>
                  <a:lnTo>
                    <a:pt x="361" y="844"/>
                  </a:lnTo>
                  <a:lnTo>
                    <a:pt x="361" y="837"/>
                  </a:lnTo>
                  <a:lnTo>
                    <a:pt x="363" y="822"/>
                  </a:lnTo>
                  <a:lnTo>
                    <a:pt x="367" y="809"/>
                  </a:lnTo>
                  <a:lnTo>
                    <a:pt x="373" y="795"/>
                  </a:lnTo>
                  <a:lnTo>
                    <a:pt x="381" y="782"/>
                  </a:lnTo>
                  <a:lnTo>
                    <a:pt x="390" y="768"/>
                  </a:lnTo>
                  <a:lnTo>
                    <a:pt x="399" y="758"/>
                  </a:lnTo>
                  <a:lnTo>
                    <a:pt x="693" y="364"/>
                  </a:lnTo>
                  <a:lnTo>
                    <a:pt x="239" y="364"/>
                  </a:lnTo>
                  <a:lnTo>
                    <a:pt x="56" y="606"/>
                  </a:lnTo>
                  <a:lnTo>
                    <a:pt x="35" y="636"/>
                  </a:lnTo>
                  <a:lnTo>
                    <a:pt x="16" y="664"/>
                  </a:lnTo>
                  <a:lnTo>
                    <a:pt x="10" y="679"/>
                  </a:lnTo>
                  <a:lnTo>
                    <a:pt x="4" y="694"/>
                  </a:lnTo>
                  <a:lnTo>
                    <a:pt x="1" y="710"/>
                  </a:lnTo>
                  <a:lnTo>
                    <a:pt x="0" y="727"/>
                  </a:lnTo>
                  <a:lnTo>
                    <a:pt x="1" y="743"/>
                  </a:lnTo>
                  <a:lnTo>
                    <a:pt x="4" y="759"/>
                  </a:lnTo>
                  <a:lnTo>
                    <a:pt x="9" y="774"/>
                  </a:lnTo>
                  <a:lnTo>
                    <a:pt x="16" y="789"/>
                  </a:lnTo>
                  <a:lnTo>
                    <a:pt x="34" y="817"/>
                  </a:lnTo>
                  <a:lnTo>
                    <a:pt x="56" y="849"/>
                  </a:lnTo>
                  <a:lnTo>
                    <a:pt x="102" y="910"/>
                  </a:lnTo>
                  <a:lnTo>
                    <a:pt x="137" y="954"/>
                  </a:lnTo>
                  <a:lnTo>
                    <a:pt x="172" y="996"/>
                  </a:lnTo>
                  <a:lnTo>
                    <a:pt x="192" y="1015"/>
                  </a:lnTo>
                  <a:lnTo>
                    <a:pt x="211" y="1033"/>
                  </a:lnTo>
                  <a:lnTo>
                    <a:pt x="232" y="1048"/>
                  </a:lnTo>
                  <a:lnTo>
                    <a:pt x="254" y="1061"/>
                  </a:lnTo>
                  <a:lnTo>
                    <a:pt x="277" y="1070"/>
                  </a:lnTo>
                  <a:lnTo>
                    <a:pt x="302" y="1078"/>
                  </a:lnTo>
                  <a:lnTo>
                    <a:pt x="327" y="1084"/>
                  </a:lnTo>
                  <a:lnTo>
                    <a:pt x="355" y="1087"/>
                  </a:lnTo>
                  <a:lnTo>
                    <a:pt x="385" y="1090"/>
                  </a:lnTo>
                  <a:lnTo>
                    <a:pt x="416" y="1091"/>
                  </a:lnTo>
                  <a:lnTo>
                    <a:pt x="449" y="1091"/>
                  </a:lnTo>
                  <a:lnTo>
                    <a:pt x="485" y="1091"/>
                  </a:lnTo>
                  <a:lnTo>
                    <a:pt x="683" y="1091"/>
                  </a:lnTo>
                  <a:lnTo>
                    <a:pt x="728" y="1091"/>
                  </a:lnTo>
                  <a:lnTo>
                    <a:pt x="777" y="1090"/>
                  </a:lnTo>
                  <a:lnTo>
                    <a:pt x="802" y="1088"/>
                  </a:lnTo>
                  <a:lnTo>
                    <a:pt x="829" y="1085"/>
                  </a:lnTo>
                  <a:lnTo>
                    <a:pt x="856" y="1081"/>
                  </a:lnTo>
                  <a:lnTo>
                    <a:pt x="882" y="1076"/>
                  </a:lnTo>
                  <a:lnTo>
                    <a:pt x="908" y="1070"/>
                  </a:lnTo>
                  <a:lnTo>
                    <a:pt x="935" y="1063"/>
                  </a:lnTo>
                  <a:lnTo>
                    <a:pt x="961" y="1054"/>
                  </a:lnTo>
                  <a:lnTo>
                    <a:pt x="987" y="1043"/>
                  </a:lnTo>
                  <a:lnTo>
                    <a:pt x="1012" y="1030"/>
                  </a:lnTo>
                  <a:lnTo>
                    <a:pt x="1036" y="1015"/>
                  </a:lnTo>
                  <a:lnTo>
                    <a:pt x="1060" y="997"/>
                  </a:lnTo>
                  <a:lnTo>
                    <a:pt x="1080" y="977"/>
                  </a:lnTo>
                  <a:lnTo>
                    <a:pt x="1101" y="956"/>
                  </a:lnTo>
                  <a:lnTo>
                    <a:pt x="1119" y="932"/>
                  </a:lnTo>
                  <a:lnTo>
                    <a:pt x="1134" y="908"/>
                  </a:lnTo>
                  <a:lnTo>
                    <a:pt x="1147" y="884"/>
                  </a:lnTo>
                  <a:lnTo>
                    <a:pt x="1158" y="861"/>
                  </a:lnTo>
                  <a:lnTo>
                    <a:pt x="1167" y="835"/>
                  </a:lnTo>
                  <a:lnTo>
                    <a:pt x="1174" y="811"/>
                  </a:lnTo>
                  <a:lnTo>
                    <a:pt x="1180" y="786"/>
                  </a:lnTo>
                  <a:lnTo>
                    <a:pt x="1185" y="764"/>
                  </a:lnTo>
                  <a:lnTo>
                    <a:pt x="1189" y="740"/>
                  </a:lnTo>
                  <a:lnTo>
                    <a:pt x="1191" y="719"/>
                  </a:lnTo>
                  <a:lnTo>
                    <a:pt x="1194" y="698"/>
                  </a:lnTo>
                  <a:lnTo>
                    <a:pt x="1195" y="663"/>
                  </a:lnTo>
                  <a:lnTo>
                    <a:pt x="1195" y="636"/>
                  </a:lnTo>
                  <a:lnTo>
                    <a:pt x="1195" y="455"/>
                  </a:lnTo>
                  <a:lnTo>
                    <a:pt x="1195" y="426"/>
                  </a:lnTo>
                  <a:lnTo>
                    <a:pt x="1194" y="391"/>
                  </a:lnTo>
                  <a:lnTo>
                    <a:pt x="1191" y="371"/>
                  </a:lnTo>
                  <a:lnTo>
                    <a:pt x="1189" y="349"/>
                  </a:lnTo>
                  <a:lnTo>
                    <a:pt x="1185" y="327"/>
                  </a:lnTo>
                  <a:lnTo>
                    <a:pt x="1180" y="303"/>
                  </a:lnTo>
                  <a:lnTo>
                    <a:pt x="1174" y="279"/>
                  </a:lnTo>
                  <a:lnTo>
                    <a:pt x="1167" y="255"/>
                  </a:lnTo>
                  <a:lnTo>
                    <a:pt x="1158" y="230"/>
                  </a:lnTo>
                  <a:lnTo>
                    <a:pt x="1147" y="206"/>
                  </a:lnTo>
                  <a:lnTo>
                    <a:pt x="1134" y="181"/>
                  </a:lnTo>
                  <a:lnTo>
                    <a:pt x="1119" y="157"/>
                  </a:lnTo>
                  <a:lnTo>
                    <a:pt x="1101" y="135"/>
                  </a:lnTo>
                  <a:lnTo>
                    <a:pt x="1080" y="113"/>
                  </a:lnTo>
                  <a:lnTo>
                    <a:pt x="1060" y="93"/>
                  </a:lnTo>
                  <a:lnTo>
                    <a:pt x="1036" y="75"/>
                  </a:lnTo>
                  <a:lnTo>
                    <a:pt x="1012" y="61"/>
                  </a:lnTo>
                  <a:lnTo>
                    <a:pt x="987" y="47"/>
                  </a:lnTo>
                  <a:lnTo>
                    <a:pt x="961" y="37"/>
                  </a:lnTo>
                  <a:lnTo>
                    <a:pt x="935" y="26"/>
                  </a:lnTo>
                  <a:lnTo>
                    <a:pt x="908" y="19"/>
                  </a:lnTo>
                  <a:lnTo>
                    <a:pt x="882" y="13"/>
                  </a:lnTo>
                  <a:lnTo>
                    <a:pt x="856" y="8"/>
                  </a:lnTo>
                  <a:lnTo>
                    <a:pt x="829" y="5"/>
                  </a:lnTo>
                  <a:lnTo>
                    <a:pt x="802" y="3"/>
                  </a:lnTo>
                  <a:lnTo>
                    <a:pt x="777" y="1"/>
                  </a:lnTo>
                  <a:lnTo>
                    <a:pt x="728" y="0"/>
                  </a:lnTo>
                  <a:lnTo>
                    <a:pt x="683" y="0"/>
                  </a:lnTo>
                  <a:lnTo>
                    <a:pt x="367" y="0"/>
                  </a:lnTo>
                  <a:lnTo>
                    <a:pt x="344" y="0"/>
                  </a:lnTo>
                  <a:lnTo>
                    <a:pt x="318" y="3"/>
                  </a:lnTo>
                  <a:lnTo>
                    <a:pt x="305" y="7"/>
                  </a:lnTo>
                  <a:lnTo>
                    <a:pt x="293" y="11"/>
                  </a:lnTo>
                  <a:lnTo>
                    <a:pt x="281" y="19"/>
                  </a:lnTo>
                  <a:lnTo>
                    <a:pt x="269" y="29"/>
                  </a:lnTo>
                  <a:lnTo>
                    <a:pt x="259" y="41"/>
                  </a:lnTo>
                  <a:lnTo>
                    <a:pt x="251" y="53"/>
                  </a:lnTo>
                  <a:lnTo>
                    <a:pt x="245" y="66"/>
                  </a:lnTo>
                  <a:lnTo>
                    <a:pt x="242" y="78"/>
                  </a:lnTo>
                  <a:lnTo>
                    <a:pt x="239" y="104"/>
                  </a:lnTo>
                  <a:lnTo>
                    <a:pt x="239" y="127"/>
                  </a:lnTo>
                  <a:close/>
                </a:path>
              </a:pathLst>
            </a:custGeom>
            <a:solidFill>
              <a:srgbClr val="E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7" name="Freeform 28"/>
            <p:cNvSpPr>
              <a:spLocks/>
            </p:cNvSpPr>
            <p:nvPr userDrawn="1"/>
          </p:nvSpPr>
          <p:spPr bwMode="auto">
            <a:xfrm>
              <a:off x="5773589" y="6605685"/>
              <a:ext cx="317871" cy="225609"/>
            </a:xfrm>
            <a:custGeom>
              <a:avLst/>
              <a:gdLst>
                <a:gd name="T0" fmla="*/ 2147483647 w 1002"/>
                <a:gd name="T1" fmla="*/ 0 h 727"/>
                <a:gd name="T2" fmla="*/ 2147483647 w 1002"/>
                <a:gd name="T3" fmla="*/ 0 h 727"/>
                <a:gd name="T4" fmla="*/ 2147483647 w 1002"/>
                <a:gd name="T5" fmla="*/ 2147483647 h 727"/>
                <a:gd name="T6" fmla="*/ 0 w 1002"/>
                <a:gd name="T7" fmla="*/ 2147483647 h 727"/>
                <a:gd name="T8" fmla="*/ 2147483647 w 1002"/>
                <a:gd name="T9" fmla="*/ 0 h 7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02" h="727">
                  <a:moveTo>
                    <a:pt x="546" y="0"/>
                  </a:moveTo>
                  <a:lnTo>
                    <a:pt x="1002" y="0"/>
                  </a:lnTo>
                  <a:lnTo>
                    <a:pt x="456" y="727"/>
                  </a:lnTo>
                  <a:lnTo>
                    <a:pt x="0" y="727"/>
                  </a:lnTo>
                  <a:lnTo>
                    <a:pt x="546" y="0"/>
                  </a:lnTo>
                  <a:close/>
                </a:path>
              </a:pathLst>
            </a:custGeom>
            <a:solidFill>
              <a:srgbClr val="E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" name="Freeform 29"/>
            <p:cNvSpPr>
              <a:spLocks/>
            </p:cNvSpPr>
            <p:nvPr userDrawn="1"/>
          </p:nvSpPr>
          <p:spPr bwMode="auto">
            <a:xfrm>
              <a:off x="5385680" y="6605685"/>
              <a:ext cx="436399" cy="343786"/>
            </a:xfrm>
            <a:custGeom>
              <a:avLst/>
              <a:gdLst>
                <a:gd name="T0" fmla="*/ 0 w 1377"/>
                <a:gd name="T1" fmla="*/ 2147483647 h 1091"/>
                <a:gd name="T2" fmla="*/ 2147483647 w 1377"/>
                <a:gd name="T3" fmla="*/ 2147483647 h 1091"/>
                <a:gd name="T4" fmla="*/ 2147483647 w 1377"/>
                <a:gd name="T5" fmla="*/ 2147483647 h 1091"/>
                <a:gd name="T6" fmla="*/ 2147483647 w 1377"/>
                <a:gd name="T7" fmla="*/ 2147483647 h 1091"/>
                <a:gd name="T8" fmla="*/ 2147483647 w 1377"/>
                <a:gd name="T9" fmla="*/ 2147483647 h 1091"/>
                <a:gd name="T10" fmla="*/ 2147483647 w 1377"/>
                <a:gd name="T11" fmla="*/ 0 h 1091"/>
                <a:gd name="T12" fmla="*/ 2147483647 w 1377"/>
                <a:gd name="T13" fmla="*/ 0 h 1091"/>
                <a:gd name="T14" fmla="*/ 2147483647 w 1377"/>
                <a:gd name="T15" fmla="*/ 0 h 1091"/>
                <a:gd name="T16" fmla="*/ 2147483647 w 1377"/>
                <a:gd name="T17" fmla="*/ 2147483647 h 1091"/>
                <a:gd name="T18" fmla="*/ 2147483647 w 1377"/>
                <a:gd name="T19" fmla="*/ 2147483647 h 1091"/>
                <a:gd name="T20" fmla="*/ 2147483647 w 1377"/>
                <a:gd name="T21" fmla="*/ 2147483647 h 1091"/>
                <a:gd name="T22" fmla="*/ 2147483647 w 1377"/>
                <a:gd name="T23" fmla="*/ 2147483647 h 1091"/>
                <a:gd name="T24" fmla="*/ 2147483647 w 1377"/>
                <a:gd name="T25" fmla="*/ 2147483647 h 1091"/>
                <a:gd name="T26" fmla="*/ 2147483647 w 1377"/>
                <a:gd name="T27" fmla="*/ 2147483647 h 1091"/>
                <a:gd name="T28" fmla="*/ 2147483647 w 1377"/>
                <a:gd name="T29" fmla="*/ 2147483647 h 1091"/>
                <a:gd name="T30" fmla="*/ 2147483647 w 1377"/>
                <a:gd name="T31" fmla="*/ 2147483647 h 1091"/>
                <a:gd name="T32" fmla="*/ 2147483647 w 1377"/>
                <a:gd name="T33" fmla="*/ 2147483647 h 1091"/>
                <a:gd name="T34" fmla="*/ 2147483647 w 1377"/>
                <a:gd name="T35" fmla="*/ 2147483647 h 1091"/>
                <a:gd name="T36" fmla="*/ 2147483647 w 1377"/>
                <a:gd name="T37" fmla="*/ 2147483647 h 1091"/>
                <a:gd name="T38" fmla="*/ 2147483647 w 1377"/>
                <a:gd name="T39" fmla="*/ 2147483647 h 1091"/>
                <a:gd name="T40" fmla="*/ 2147483647 w 1377"/>
                <a:gd name="T41" fmla="*/ 2147483647 h 1091"/>
                <a:gd name="T42" fmla="*/ 2147483647 w 1377"/>
                <a:gd name="T43" fmla="*/ 2147483647 h 1091"/>
                <a:gd name="T44" fmla="*/ 2147483647 w 1377"/>
                <a:gd name="T45" fmla="*/ 2147483647 h 1091"/>
                <a:gd name="T46" fmla="*/ 2147483647 w 1377"/>
                <a:gd name="T47" fmla="*/ 2147483647 h 1091"/>
                <a:gd name="T48" fmla="*/ 2147483647 w 1377"/>
                <a:gd name="T49" fmla="*/ 2147483647 h 1091"/>
                <a:gd name="T50" fmla="*/ 2147483647 w 1377"/>
                <a:gd name="T51" fmla="*/ 2147483647 h 1091"/>
                <a:gd name="T52" fmla="*/ 2147483647 w 1377"/>
                <a:gd name="T53" fmla="*/ 2147483647 h 1091"/>
                <a:gd name="T54" fmla="*/ 2147483647 w 1377"/>
                <a:gd name="T55" fmla="*/ 2147483647 h 1091"/>
                <a:gd name="T56" fmla="*/ 2147483647 w 1377"/>
                <a:gd name="T57" fmla="*/ 2147483647 h 1091"/>
                <a:gd name="T58" fmla="*/ 2147483647 w 1377"/>
                <a:gd name="T59" fmla="*/ 2147483647 h 1091"/>
                <a:gd name="T60" fmla="*/ 2147483647 w 1377"/>
                <a:gd name="T61" fmla="*/ 2147483647 h 1091"/>
                <a:gd name="T62" fmla="*/ 2147483647 w 1377"/>
                <a:gd name="T63" fmla="*/ 2147483647 h 1091"/>
                <a:gd name="T64" fmla="*/ 2147483647 w 1377"/>
                <a:gd name="T65" fmla="*/ 2147483647 h 1091"/>
                <a:gd name="T66" fmla="*/ 2147483647 w 1377"/>
                <a:gd name="T67" fmla="*/ 2147483647 h 1091"/>
                <a:gd name="T68" fmla="*/ 0 w 1377"/>
                <a:gd name="T69" fmla="*/ 2147483647 h 1091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377" h="1091">
                  <a:moveTo>
                    <a:pt x="0" y="128"/>
                  </a:moveTo>
                  <a:lnTo>
                    <a:pt x="0" y="104"/>
                  </a:lnTo>
                  <a:lnTo>
                    <a:pt x="3" y="79"/>
                  </a:lnTo>
                  <a:lnTo>
                    <a:pt x="7" y="65"/>
                  </a:lnTo>
                  <a:lnTo>
                    <a:pt x="12" y="53"/>
                  </a:lnTo>
                  <a:lnTo>
                    <a:pt x="19" y="42"/>
                  </a:lnTo>
                  <a:lnTo>
                    <a:pt x="30" y="30"/>
                  </a:lnTo>
                  <a:lnTo>
                    <a:pt x="42" y="19"/>
                  </a:lnTo>
                  <a:lnTo>
                    <a:pt x="53" y="12"/>
                  </a:lnTo>
                  <a:lnTo>
                    <a:pt x="67" y="6"/>
                  </a:lnTo>
                  <a:lnTo>
                    <a:pt x="79" y="3"/>
                  </a:lnTo>
                  <a:lnTo>
                    <a:pt x="104" y="0"/>
                  </a:lnTo>
                  <a:lnTo>
                    <a:pt x="128" y="0"/>
                  </a:lnTo>
                  <a:lnTo>
                    <a:pt x="892" y="0"/>
                  </a:lnTo>
                  <a:lnTo>
                    <a:pt x="927" y="0"/>
                  </a:lnTo>
                  <a:lnTo>
                    <a:pt x="960" y="0"/>
                  </a:lnTo>
                  <a:lnTo>
                    <a:pt x="991" y="1"/>
                  </a:lnTo>
                  <a:lnTo>
                    <a:pt x="1021" y="3"/>
                  </a:lnTo>
                  <a:lnTo>
                    <a:pt x="1048" y="6"/>
                  </a:lnTo>
                  <a:lnTo>
                    <a:pt x="1075" y="12"/>
                  </a:lnTo>
                  <a:lnTo>
                    <a:pt x="1099" y="19"/>
                  </a:lnTo>
                  <a:lnTo>
                    <a:pt x="1122" y="30"/>
                  </a:lnTo>
                  <a:lnTo>
                    <a:pt x="1145" y="42"/>
                  </a:lnTo>
                  <a:lnTo>
                    <a:pt x="1166" y="58"/>
                  </a:lnTo>
                  <a:lnTo>
                    <a:pt x="1185" y="74"/>
                  </a:lnTo>
                  <a:lnTo>
                    <a:pt x="1204" y="94"/>
                  </a:lnTo>
                  <a:lnTo>
                    <a:pt x="1240" y="137"/>
                  </a:lnTo>
                  <a:lnTo>
                    <a:pt x="1274" y="181"/>
                  </a:lnTo>
                  <a:lnTo>
                    <a:pt x="1320" y="242"/>
                  </a:lnTo>
                  <a:lnTo>
                    <a:pt x="1343" y="272"/>
                  </a:lnTo>
                  <a:lnTo>
                    <a:pt x="1361" y="302"/>
                  </a:lnTo>
                  <a:lnTo>
                    <a:pt x="1367" y="317"/>
                  </a:lnTo>
                  <a:lnTo>
                    <a:pt x="1372" y="331"/>
                  </a:lnTo>
                  <a:lnTo>
                    <a:pt x="1375" y="346"/>
                  </a:lnTo>
                  <a:lnTo>
                    <a:pt x="1377" y="363"/>
                  </a:lnTo>
                  <a:lnTo>
                    <a:pt x="1375" y="379"/>
                  </a:lnTo>
                  <a:lnTo>
                    <a:pt x="1372" y="395"/>
                  </a:lnTo>
                  <a:lnTo>
                    <a:pt x="1367" y="410"/>
                  </a:lnTo>
                  <a:lnTo>
                    <a:pt x="1359" y="425"/>
                  </a:lnTo>
                  <a:lnTo>
                    <a:pt x="1341" y="455"/>
                  </a:lnTo>
                  <a:lnTo>
                    <a:pt x="1320" y="485"/>
                  </a:lnTo>
                  <a:lnTo>
                    <a:pt x="1137" y="727"/>
                  </a:lnTo>
                  <a:lnTo>
                    <a:pt x="682" y="727"/>
                  </a:lnTo>
                  <a:lnTo>
                    <a:pt x="978" y="333"/>
                  </a:lnTo>
                  <a:lnTo>
                    <a:pt x="987" y="321"/>
                  </a:lnTo>
                  <a:lnTo>
                    <a:pt x="996" y="309"/>
                  </a:lnTo>
                  <a:lnTo>
                    <a:pt x="1003" y="296"/>
                  </a:lnTo>
                  <a:lnTo>
                    <a:pt x="1009" y="282"/>
                  </a:lnTo>
                  <a:lnTo>
                    <a:pt x="1014" y="268"/>
                  </a:lnTo>
                  <a:lnTo>
                    <a:pt x="1015" y="253"/>
                  </a:lnTo>
                  <a:lnTo>
                    <a:pt x="1015" y="245"/>
                  </a:lnTo>
                  <a:lnTo>
                    <a:pt x="1014" y="238"/>
                  </a:lnTo>
                  <a:lnTo>
                    <a:pt x="1012" y="230"/>
                  </a:lnTo>
                  <a:lnTo>
                    <a:pt x="1009" y="223"/>
                  </a:lnTo>
                  <a:lnTo>
                    <a:pt x="1005" y="216"/>
                  </a:lnTo>
                  <a:lnTo>
                    <a:pt x="1000" y="210"/>
                  </a:lnTo>
                  <a:lnTo>
                    <a:pt x="994" y="204"/>
                  </a:lnTo>
                  <a:lnTo>
                    <a:pt x="990" y="199"/>
                  </a:lnTo>
                  <a:lnTo>
                    <a:pt x="976" y="192"/>
                  </a:lnTo>
                  <a:lnTo>
                    <a:pt x="963" y="186"/>
                  </a:lnTo>
                  <a:lnTo>
                    <a:pt x="948" y="183"/>
                  </a:lnTo>
                  <a:lnTo>
                    <a:pt x="932" y="181"/>
                  </a:lnTo>
                  <a:lnTo>
                    <a:pt x="917" y="181"/>
                  </a:lnTo>
                  <a:lnTo>
                    <a:pt x="902" y="181"/>
                  </a:lnTo>
                  <a:lnTo>
                    <a:pt x="546" y="181"/>
                  </a:lnTo>
                  <a:lnTo>
                    <a:pt x="546" y="1091"/>
                  </a:lnTo>
                  <a:lnTo>
                    <a:pt x="181" y="1091"/>
                  </a:lnTo>
                  <a:lnTo>
                    <a:pt x="181" y="181"/>
                  </a:lnTo>
                  <a:lnTo>
                    <a:pt x="0" y="181"/>
                  </a:lnTo>
                  <a:lnTo>
                    <a:pt x="0" y="128"/>
                  </a:lnTo>
                  <a:close/>
                </a:path>
              </a:pathLst>
            </a:custGeom>
            <a:solidFill>
              <a:srgbClr val="E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</p:grpSp>
      <p:sp>
        <p:nvSpPr>
          <p:cNvPr id="10" name="Text Placeholder 2"/>
          <p:cNvSpPr>
            <a:spLocks noGrp="1"/>
          </p:cNvSpPr>
          <p:nvPr>
            <p:ph type="body" idx="1"/>
          </p:nvPr>
        </p:nvSpPr>
        <p:spPr>
          <a:xfrm>
            <a:off x="219573" y="1809637"/>
            <a:ext cx="7772400" cy="1125140"/>
          </a:xfrm>
        </p:spPr>
        <p:txBody>
          <a:bodyPr>
            <a:normAutofit/>
          </a:bodyPr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5209371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1"/>
          <p:cNvSpPr/>
          <p:nvPr userDrawn="1"/>
        </p:nvSpPr>
        <p:spPr>
          <a:xfrm>
            <a:off x="0" y="0"/>
            <a:ext cx="9144000" cy="4865688"/>
          </a:xfrm>
          <a:prstGeom prst="rect">
            <a:avLst/>
          </a:prstGeom>
          <a:solidFill>
            <a:srgbClr val="BFC5C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22"/>
          <p:cNvSpPr/>
          <p:nvPr userDrawn="1"/>
        </p:nvSpPr>
        <p:spPr>
          <a:xfrm>
            <a:off x="0" y="4875215"/>
            <a:ext cx="9144000" cy="2682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6" name="Группа 10"/>
          <p:cNvGrpSpPr>
            <a:grpSpLocks noChangeAspect="1"/>
          </p:cNvGrpSpPr>
          <p:nvPr userDrawn="1"/>
        </p:nvGrpSpPr>
        <p:grpSpPr bwMode="auto">
          <a:xfrm>
            <a:off x="8496300" y="4948248"/>
            <a:ext cx="306388" cy="136525"/>
            <a:chOff x="5385680" y="6487509"/>
            <a:chExt cx="1039813" cy="461962"/>
          </a:xfrm>
        </p:grpSpPr>
        <p:sp>
          <p:nvSpPr>
            <p:cNvPr id="7" name="Freeform 27"/>
            <p:cNvSpPr>
              <a:spLocks/>
            </p:cNvSpPr>
            <p:nvPr userDrawn="1"/>
          </p:nvSpPr>
          <p:spPr bwMode="auto">
            <a:xfrm>
              <a:off x="6048359" y="6487509"/>
              <a:ext cx="377134" cy="343786"/>
            </a:xfrm>
            <a:custGeom>
              <a:avLst/>
              <a:gdLst>
                <a:gd name="T0" fmla="*/ 2147483647 w 1195"/>
                <a:gd name="T1" fmla="*/ 2147483647 h 1091"/>
                <a:gd name="T2" fmla="*/ 2147483647 w 1195"/>
                <a:gd name="T3" fmla="*/ 2147483647 h 1091"/>
                <a:gd name="T4" fmla="*/ 2147483647 w 1195"/>
                <a:gd name="T5" fmla="*/ 2147483647 h 1091"/>
                <a:gd name="T6" fmla="*/ 2147483647 w 1195"/>
                <a:gd name="T7" fmla="*/ 2147483647 h 1091"/>
                <a:gd name="T8" fmla="*/ 2147483647 w 1195"/>
                <a:gd name="T9" fmla="*/ 2147483647 h 1091"/>
                <a:gd name="T10" fmla="*/ 2147483647 w 1195"/>
                <a:gd name="T11" fmla="*/ 2147483647 h 1091"/>
                <a:gd name="T12" fmla="*/ 2147483647 w 1195"/>
                <a:gd name="T13" fmla="*/ 2147483647 h 1091"/>
                <a:gd name="T14" fmla="*/ 2147483647 w 1195"/>
                <a:gd name="T15" fmla="*/ 2147483647 h 1091"/>
                <a:gd name="T16" fmla="*/ 2147483647 w 1195"/>
                <a:gd name="T17" fmla="*/ 2147483647 h 1091"/>
                <a:gd name="T18" fmla="*/ 2147483647 w 1195"/>
                <a:gd name="T19" fmla="*/ 2147483647 h 1091"/>
                <a:gd name="T20" fmla="*/ 2147483647 w 1195"/>
                <a:gd name="T21" fmla="*/ 2147483647 h 1091"/>
                <a:gd name="T22" fmla="*/ 2147483647 w 1195"/>
                <a:gd name="T23" fmla="*/ 2147483647 h 1091"/>
                <a:gd name="T24" fmla="*/ 2147483647 w 1195"/>
                <a:gd name="T25" fmla="*/ 2147483647 h 1091"/>
                <a:gd name="T26" fmla="*/ 2147483647 w 1195"/>
                <a:gd name="T27" fmla="*/ 2147483647 h 1091"/>
                <a:gd name="T28" fmla="*/ 2147483647 w 1195"/>
                <a:gd name="T29" fmla="*/ 2147483647 h 1091"/>
                <a:gd name="T30" fmla="*/ 2147483647 w 1195"/>
                <a:gd name="T31" fmla="*/ 2147483647 h 1091"/>
                <a:gd name="T32" fmla="*/ 2147483647 w 1195"/>
                <a:gd name="T33" fmla="*/ 2147483647 h 1091"/>
                <a:gd name="T34" fmla="*/ 2147483647 w 1195"/>
                <a:gd name="T35" fmla="*/ 2147483647 h 1091"/>
                <a:gd name="T36" fmla="*/ 2147483647 w 1195"/>
                <a:gd name="T37" fmla="*/ 2147483647 h 1091"/>
                <a:gd name="T38" fmla="*/ 2147483647 w 1195"/>
                <a:gd name="T39" fmla="*/ 2147483647 h 1091"/>
                <a:gd name="T40" fmla="*/ 2147483647 w 1195"/>
                <a:gd name="T41" fmla="*/ 2147483647 h 1091"/>
                <a:gd name="T42" fmla="*/ 2147483647 w 1195"/>
                <a:gd name="T43" fmla="*/ 2147483647 h 1091"/>
                <a:gd name="T44" fmla="*/ 2147483647 w 1195"/>
                <a:gd name="T45" fmla="*/ 2147483647 h 1091"/>
                <a:gd name="T46" fmla="*/ 2147483647 w 1195"/>
                <a:gd name="T47" fmla="*/ 2147483647 h 1091"/>
                <a:gd name="T48" fmla="*/ 2147483647 w 1195"/>
                <a:gd name="T49" fmla="*/ 2147483647 h 1091"/>
                <a:gd name="T50" fmla="*/ 2147483647 w 1195"/>
                <a:gd name="T51" fmla="*/ 2147483647 h 1091"/>
                <a:gd name="T52" fmla="*/ 2147483647 w 1195"/>
                <a:gd name="T53" fmla="*/ 2147483647 h 1091"/>
                <a:gd name="T54" fmla="*/ 2147483647 w 1195"/>
                <a:gd name="T55" fmla="*/ 2147483647 h 1091"/>
                <a:gd name="T56" fmla="*/ 2147483647 w 1195"/>
                <a:gd name="T57" fmla="*/ 2147483647 h 1091"/>
                <a:gd name="T58" fmla="*/ 2147483647 w 1195"/>
                <a:gd name="T59" fmla="*/ 2147483647 h 1091"/>
                <a:gd name="T60" fmla="*/ 2147483647 w 1195"/>
                <a:gd name="T61" fmla="*/ 2147483647 h 1091"/>
                <a:gd name="T62" fmla="*/ 2147483647 w 1195"/>
                <a:gd name="T63" fmla="*/ 2147483647 h 1091"/>
                <a:gd name="T64" fmla="*/ 2147483647 w 1195"/>
                <a:gd name="T65" fmla="*/ 2147483647 h 1091"/>
                <a:gd name="T66" fmla="*/ 2147483647 w 1195"/>
                <a:gd name="T67" fmla="*/ 2147483647 h 1091"/>
                <a:gd name="T68" fmla="*/ 2147483647 w 1195"/>
                <a:gd name="T69" fmla="*/ 2147483647 h 1091"/>
                <a:gd name="T70" fmla="*/ 2147483647 w 1195"/>
                <a:gd name="T71" fmla="*/ 2147483647 h 1091"/>
                <a:gd name="T72" fmla="*/ 2147483647 w 1195"/>
                <a:gd name="T73" fmla="*/ 2147483647 h 1091"/>
                <a:gd name="T74" fmla="*/ 2147483647 w 1195"/>
                <a:gd name="T75" fmla="*/ 2147483647 h 1091"/>
                <a:gd name="T76" fmla="*/ 2147483647 w 1195"/>
                <a:gd name="T77" fmla="*/ 2147483647 h 1091"/>
                <a:gd name="T78" fmla="*/ 2147483647 w 1195"/>
                <a:gd name="T79" fmla="*/ 2147483647 h 1091"/>
                <a:gd name="T80" fmla="*/ 2147483647 w 1195"/>
                <a:gd name="T81" fmla="*/ 2147483647 h 1091"/>
                <a:gd name="T82" fmla="*/ 2147483647 w 1195"/>
                <a:gd name="T83" fmla="*/ 2147483647 h 1091"/>
                <a:gd name="T84" fmla="*/ 2147483647 w 1195"/>
                <a:gd name="T85" fmla="*/ 2147483647 h 1091"/>
                <a:gd name="T86" fmla="*/ 2147483647 w 1195"/>
                <a:gd name="T87" fmla="*/ 2147483647 h 1091"/>
                <a:gd name="T88" fmla="*/ 2147483647 w 1195"/>
                <a:gd name="T89" fmla="*/ 2147483647 h 1091"/>
                <a:gd name="T90" fmla="*/ 2147483647 w 1195"/>
                <a:gd name="T91" fmla="*/ 0 h 1091"/>
                <a:gd name="T92" fmla="*/ 2147483647 w 1195"/>
                <a:gd name="T93" fmla="*/ 2147483647 h 1091"/>
                <a:gd name="T94" fmla="*/ 2147483647 w 1195"/>
                <a:gd name="T95" fmla="*/ 2147483647 h 1091"/>
                <a:gd name="T96" fmla="*/ 2147483647 w 1195"/>
                <a:gd name="T97" fmla="*/ 2147483647 h 1091"/>
                <a:gd name="T98" fmla="*/ 2147483647 w 1195"/>
                <a:gd name="T99" fmla="*/ 2147483647 h 1091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1195" h="1091">
                  <a:moveTo>
                    <a:pt x="239" y="127"/>
                  </a:moveTo>
                  <a:lnTo>
                    <a:pt x="239" y="181"/>
                  </a:lnTo>
                  <a:lnTo>
                    <a:pt x="693" y="181"/>
                  </a:lnTo>
                  <a:lnTo>
                    <a:pt x="719" y="181"/>
                  </a:lnTo>
                  <a:lnTo>
                    <a:pt x="747" y="185"/>
                  </a:lnTo>
                  <a:lnTo>
                    <a:pt x="762" y="188"/>
                  </a:lnTo>
                  <a:lnTo>
                    <a:pt x="775" y="194"/>
                  </a:lnTo>
                  <a:lnTo>
                    <a:pt x="789" y="202"/>
                  </a:lnTo>
                  <a:lnTo>
                    <a:pt x="801" y="212"/>
                  </a:lnTo>
                  <a:lnTo>
                    <a:pt x="809" y="224"/>
                  </a:lnTo>
                  <a:lnTo>
                    <a:pt x="817" y="236"/>
                  </a:lnTo>
                  <a:lnTo>
                    <a:pt x="823" y="251"/>
                  </a:lnTo>
                  <a:lnTo>
                    <a:pt x="827" y="264"/>
                  </a:lnTo>
                  <a:lnTo>
                    <a:pt x="830" y="293"/>
                  </a:lnTo>
                  <a:lnTo>
                    <a:pt x="830" y="318"/>
                  </a:lnTo>
                  <a:lnTo>
                    <a:pt x="830" y="773"/>
                  </a:lnTo>
                  <a:lnTo>
                    <a:pt x="830" y="798"/>
                  </a:lnTo>
                  <a:lnTo>
                    <a:pt x="827" y="825"/>
                  </a:lnTo>
                  <a:lnTo>
                    <a:pt x="823" y="840"/>
                  </a:lnTo>
                  <a:lnTo>
                    <a:pt x="817" y="853"/>
                  </a:lnTo>
                  <a:lnTo>
                    <a:pt x="809" y="867"/>
                  </a:lnTo>
                  <a:lnTo>
                    <a:pt x="801" y="878"/>
                  </a:lnTo>
                  <a:lnTo>
                    <a:pt x="789" y="889"/>
                  </a:lnTo>
                  <a:lnTo>
                    <a:pt x="775" y="896"/>
                  </a:lnTo>
                  <a:lnTo>
                    <a:pt x="762" y="902"/>
                  </a:lnTo>
                  <a:lnTo>
                    <a:pt x="747" y="905"/>
                  </a:lnTo>
                  <a:lnTo>
                    <a:pt x="719" y="908"/>
                  </a:lnTo>
                  <a:lnTo>
                    <a:pt x="693" y="910"/>
                  </a:lnTo>
                  <a:lnTo>
                    <a:pt x="475" y="910"/>
                  </a:lnTo>
                  <a:lnTo>
                    <a:pt x="460" y="908"/>
                  </a:lnTo>
                  <a:lnTo>
                    <a:pt x="443" y="908"/>
                  </a:lnTo>
                  <a:lnTo>
                    <a:pt x="428" y="907"/>
                  </a:lnTo>
                  <a:lnTo>
                    <a:pt x="413" y="904"/>
                  </a:lnTo>
                  <a:lnTo>
                    <a:pt x="400" y="899"/>
                  </a:lnTo>
                  <a:lnTo>
                    <a:pt x="387" y="892"/>
                  </a:lnTo>
                  <a:lnTo>
                    <a:pt x="381" y="886"/>
                  </a:lnTo>
                  <a:lnTo>
                    <a:pt x="376" y="881"/>
                  </a:lnTo>
                  <a:lnTo>
                    <a:pt x="372" y="874"/>
                  </a:lnTo>
                  <a:lnTo>
                    <a:pt x="367" y="867"/>
                  </a:lnTo>
                  <a:lnTo>
                    <a:pt x="364" y="859"/>
                  </a:lnTo>
                  <a:lnTo>
                    <a:pt x="363" y="852"/>
                  </a:lnTo>
                  <a:lnTo>
                    <a:pt x="361" y="844"/>
                  </a:lnTo>
                  <a:lnTo>
                    <a:pt x="361" y="837"/>
                  </a:lnTo>
                  <a:lnTo>
                    <a:pt x="363" y="822"/>
                  </a:lnTo>
                  <a:lnTo>
                    <a:pt x="367" y="809"/>
                  </a:lnTo>
                  <a:lnTo>
                    <a:pt x="373" y="795"/>
                  </a:lnTo>
                  <a:lnTo>
                    <a:pt x="381" y="782"/>
                  </a:lnTo>
                  <a:lnTo>
                    <a:pt x="390" y="768"/>
                  </a:lnTo>
                  <a:lnTo>
                    <a:pt x="399" y="758"/>
                  </a:lnTo>
                  <a:lnTo>
                    <a:pt x="693" y="364"/>
                  </a:lnTo>
                  <a:lnTo>
                    <a:pt x="239" y="364"/>
                  </a:lnTo>
                  <a:lnTo>
                    <a:pt x="56" y="606"/>
                  </a:lnTo>
                  <a:lnTo>
                    <a:pt x="35" y="636"/>
                  </a:lnTo>
                  <a:lnTo>
                    <a:pt x="16" y="664"/>
                  </a:lnTo>
                  <a:lnTo>
                    <a:pt x="10" y="679"/>
                  </a:lnTo>
                  <a:lnTo>
                    <a:pt x="4" y="694"/>
                  </a:lnTo>
                  <a:lnTo>
                    <a:pt x="1" y="710"/>
                  </a:lnTo>
                  <a:lnTo>
                    <a:pt x="0" y="727"/>
                  </a:lnTo>
                  <a:lnTo>
                    <a:pt x="1" y="743"/>
                  </a:lnTo>
                  <a:lnTo>
                    <a:pt x="4" y="759"/>
                  </a:lnTo>
                  <a:lnTo>
                    <a:pt x="9" y="774"/>
                  </a:lnTo>
                  <a:lnTo>
                    <a:pt x="16" y="789"/>
                  </a:lnTo>
                  <a:lnTo>
                    <a:pt x="34" y="817"/>
                  </a:lnTo>
                  <a:lnTo>
                    <a:pt x="56" y="849"/>
                  </a:lnTo>
                  <a:lnTo>
                    <a:pt x="102" y="910"/>
                  </a:lnTo>
                  <a:lnTo>
                    <a:pt x="137" y="954"/>
                  </a:lnTo>
                  <a:lnTo>
                    <a:pt x="172" y="996"/>
                  </a:lnTo>
                  <a:lnTo>
                    <a:pt x="192" y="1015"/>
                  </a:lnTo>
                  <a:lnTo>
                    <a:pt x="211" y="1033"/>
                  </a:lnTo>
                  <a:lnTo>
                    <a:pt x="232" y="1048"/>
                  </a:lnTo>
                  <a:lnTo>
                    <a:pt x="254" y="1061"/>
                  </a:lnTo>
                  <a:lnTo>
                    <a:pt x="277" y="1070"/>
                  </a:lnTo>
                  <a:lnTo>
                    <a:pt x="302" y="1078"/>
                  </a:lnTo>
                  <a:lnTo>
                    <a:pt x="327" y="1084"/>
                  </a:lnTo>
                  <a:lnTo>
                    <a:pt x="355" y="1087"/>
                  </a:lnTo>
                  <a:lnTo>
                    <a:pt x="385" y="1090"/>
                  </a:lnTo>
                  <a:lnTo>
                    <a:pt x="416" y="1091"/>
                  </a:lnTo>
                  <a:lnTo>
                    <a:pt x="449" y="1091"/>
                  </a:lnTo>
                  <a:lnTo>
                    <a:pt x="485" y="1091"/>
                  </a:lnTo>
                  <a:lnTo>
                    <a:pt x="683" y="1091"/>
                  </a:lnTo>
                  <a:lnTo>
                    <a:pt x="728" y="1091"/>
                  </a:lnTo>
                  <a:lnTo>
                    <a:pt x="777" y="1090"/>
                  </a:lnTo>
                  <a:lnTo>
                    <a:pt x="802" y="1088"/>
                  </a:lnTo>
                  <a:lnTo>
                    <a:pt x="829" y="1085"/>
                  </a:lnTo>
                  <a:lnTo>
                    <a:pt x="856" y="1081"/>
                  </a:lnTo>
                  <a:lnTo>
                    <a:pt x="882" y="1076"/>
                  </a:lnTo>
                  <a:lnTo>
                    <a:pt x="908" y="1070"/>
                  </a:lnTo>
                  <a:lnTo>
                    <a:pt x="935" y="1063"/>
                  </a:lnTo>
                  <a:lnTo>
                    <a:pt x="961" y="1054"/>
                  </a:lnTo>
                  <a:lnTo>
                    <a:pt x="987" y="1043"/>
                  </a:lnTo>
                  <a:lnTo>
                    <a:pt x="1012" y="1030"/>
                  </a:lnTo>
                  <a:lnTo>
                    <a:pt x="1036" y="1015"/>
                  </a:lnTo>
                  <a:lnTo>
                    <a:pt x="1060" y="997"/>
                  </a:lnTo>
                  <a:lnTo>
                    <a:pt x="1080" y="977"/>
                  </a:lnTo>
                  <a:lnTo>
                    <a:pt x="1101" y="956"/>
                  </a:lnTo>
                  <a:lnTo>
                    <a:pt x="1119" y="932"/>
                  </a:lnTo>
                  <a:lnTo>
                    <a:pt x="1134" y="908"/>
                  </a:lnTo>
                  <a:lnTo>
                    <a:pt x="1147" y="884"/>
                  </a:lnTo>
                  <a:lnTo>
                    <a:pt x="1158" y="861"/>
                  </a:lnTo>
                  <a:lnTo>
                    <a:pt x="1167" y="835"/>
                  </a:lnTo>
                  <a:lnTo>
                    <a:pt x="1174" y="811"/>
                  </a:lnTo>
                  <a:lnTo>
                    <a:pt x="1180" y="786"/>
                  </a:lnTo>
                  <a:lnTo>
                    <a:pt x="1185" y="764"/>
                  </a:lnTo>
                  <a:lnTo>
                    <a:pt x="1189" y="740"/>
                  </a:lnTo>
                  <a:lnTo>
                    <a:pt x="1191" y="719"/>
                  </a:lnTo>
                  <a:lnTo>
                    <a:pt x="1194" y="698"/>
                  </a:lnTo>
                  <a:lnTo>
                    <a:pt x="1195" y="663"/>
                  </a:lnTo>
                  <a:lnTo>
                    <a:pt x="1195" y="636"/>
                  </a:lnTo>
                  <a:lnTo>
                    <a:pt x="1195" y="455"/>
                  </a:lnTo>
                  <a:lnTo>
                    <a:pt x="1195" y="426"/>
                  </a:lnTo>
                  <a:lnTo>
                    <a:pt x="1194" y="391"/>
                  </a:lnTo>
                  <a:lnTo>
                    <a:pt x="1191" y="371"/>
                  </a:lnTo>
                  <a:lnTo>
                    <a:pt x="1189" y="349"/>
                  </a:lnTo>
                  <a:lnTo>
                    <a:pt x="1185" y="327"/>
                  </a:lnTo>
                  <a:lnTo>
                    <a:pt x="1180" y="303"/>
                  </a:lnTo>
                  <a:lnTo>
                    <a:pt x="1174" y="279"/>
                  </a:lnTo>
                  <a:lnTo>
                    <a:pt x="1167" y="255"/>
                  </a:lnTo>
                  <a:lnTo>
                    <a:pt x="1158" y="230"/>
                  </a:lnTo>
                  <a:lnTo>
                    <a:pt x="1147" y="206"/>
                  </a:lnTo>
                  <a:lnTo>
                    <a:pt x="1134" y="181"/>
                  </a:lnTo>
                  <a:lnTo>
                    <a:pt x="1119" y="157"/>
                  </a:lnTo>
                  <a:lnTo>
                    <a:pt x="1101" y="135"/>
                  </a:lnTo>
                  <a:lnTo>
                    <a:pt x="1080" y="113"/>
                  </a:lnTo>
                  <a:lnTo>
                    <a:pt x="1060" y="93"/>
                  </a:lnTo>
                  <a:lnTo>
                    <a:pt x="1036" y="75"/>
                  </a:lnTo>
                  <a:lnTo>
                    <a:pt x="1012" y="61"/>
                  </a:lnTo>
                  <a:lnTo>
                    <a:pt x="987" y="47"/>
                  </a:lnTo>
                  <a:lnTo>
                    <a:pt x="961" y="37"/>
                  </a:lnTo>
                  <a:lnTo>
                    <a:pt x="935" y="26"/>
                  </a:lnTo>
                  <a:lnTo>
                    <a:pt x="908" y="19"/>
                  </a:lnTo>
                  <a:lnTo>
                    <a:pt x="882" y="13"/>
                  </a:lnTo>
                  <a:lnTo>
                    <a:pt x="856" y="8"/>
                  </a:lnTo>
                  <a:lnTo>
                    <a:pt x="829" y="5"/>
                  </a:lnTo>
                  <a:lnTo>
                    <a:pt x="802" y="3"/>
                  </a:lnTo>
                  <a:lnTo>
                    <a:pt x="777" y="1"/>
                  </a:lnTo>
                  <a:lnTo>
                    <a:pt x="728" y="0"/>
                  </a:lnTo>
                  <a:lnTo>
                    <a:pt x="683" y="0"/>
                  </a:lnTo>
                  <a:lnTo>
                    <a:pt x="367" y="0"/>
                  </a:lnTo>
                  <a:lnTo>
                    <a:pt x="344" y="0"/>
                  </a:lnTo>
                  <a:lnTo>
                    <a:pt x="318" y="3"/>
                  </a:lnTo>
                  <a:lnTo>
                    <a:pt x="305" y="7"/>
                  </a:lnTo>
                  <a:lnTo>
                    <a:pt x="293" y="11"/>
                  </a:lnTo>
                  <a:lnTo>
                    <a:pt x="281" y="19"/>
                  </a:lnTo>
                  <a:lnTo>
                    <a:pt x="269" y="29"/>
                  </a:lnTo>
                  <a:lnTo>
                    <a:pt x="259" y="41"/>
                  </a:lnTo>
                  <a:lnTo>
                    <a:pt x="251" y="53"/>
                  </a:lnTo>
                  <a:lnTo>
                    <a:pt x="245" y="66"/>
                  </a:lnTo>
                  <a:lnTo>
                    <a:pt x="242" y="78"/>
                  </a:lnTo>
                  <a:lnTo>
                    <a:pt x="239" y="104"/>
                  </a:lnTo>
                  <a:lnTo>
                    <a:pt x="239" y="127"/>
                  </a:lnTo>
                  <a:close/>
                </a:path>
              </a:pathLst>
            </a:custGeom>
            <a:solidFill>
              <a:srgbClr val="E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28"/>
            <p:cNvSpPr>
              <a:spLocks/>
            </p:cNvSpPr>
            <p:nvPr userDrawn="1"/>
          </p:nvSpPr>
          <p:spPr bwMode="auto">
            <a:xfrm>
              <a:off x="5773589" y="6605685"/>
              <a:ext cx="317871" cy="225609"/>
            </a:xfrm>
            <a:custGeom>
              <a:avLst/>
              <a:gdLst>
                <a:gd name="T0" fmla="*/ 2147483647 w 1002"/>
                <a:gd name="T1" fmla="*/ 0 h 727"/>
                <a:gd name="T2" fmla="*/ 2147483647 w 1002"/>
                <a:gd name="T3" fmla="*/ 0 h 727"/>
                <a:gd name="T4" fmla="*/ 2147483647 w 1002"/>
                <a:gd name="T5" fmla="*/ 2147483647 h 727"/>
                <a:gd name="T6" fmla="*/ 0 w 1002"/>
                <a:gd name="T7" fmla="*/ 2147483647 h 727"/>
                <a:gd name="T8" fmla="*/ 2147483647 w 1002"/>
                <a:gd name="T9" fmla="*/ 0 h 7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02" h="727">
                  <a:moveTo>
                    <a:pt x="546" y="0"/>
                  </a:moveTo>
                  <a:lnTo>
                    <a:pt x="1002" y="0"/>
                  </a:lnTo>
                  <a:lnTo>
                    <a:pt x="456" y="727"/>
                  </a:lnTo>
                  <a:lnTo>
                    <a:pt x="0" y="727"/>
                  </a:lnTo>
                  <a:lnTo>
                    <a:pt x="546" y="0"/>
                  </a:lnTo>
                  <a:close/>
                </a:path>
              </a:pathLst>
            </a:custGeom>
            <a:solidFill>
              <a:srgbClr val="E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29"/>
            <p:cNvSpPr>
              <a:spLocks/>
            </p:cNvSpPr>
            <p:nvPr userDrawn="1"/>
          </p:nvSpPr>
          <p:spPr bwMode="auto">
            <a:xfrm>
              <a:off x="5385680" y="6605685"/>
              <a:ext cx="436399" cy="343786"/>
            </a:xfrm>
            <a:custGeom>
              <a:avLst/>
              <a:gdLst>
                <a:gd name="T0" fmla="*/ 0 w 1377"/>
                <a:gd name="T1" fmla="*/ 2147483647 h 1091"/>
                <a:gd name="T2" fmla="*/ 2147483647 w 1377"/>
                <a:gd name="T3" fmla="*/ 2147483647 h 1091"/>
                <a:gd name="T4" fmla="*/ 2147483647 w 1377"/>
                <a:gd name="T5" fmla="*/ 2147483647 h 1091"/>
                <a:gd name="T6" fmla="*/ 2147483647 w 1377"/>
                <a:gd name="T7" fmla="*/ 2147483647 h 1091"/>
                <a:gd name="T8" fmla="*/ 2147483647 w 1377"/>
                <a:gd name="T9" fmla="*/ 2147483647 h 1091"/>
                <a:gd name="T10" fmla="*/ 2147483647 w 1377"/>
                <a:gd name="T11" fmla="*/ 0 h 1091"/>
                <a:gd name="T12" fmla="*/ 2147483647 w 1377"/>
                <a:gd name="T13" fmla="*/ 0 h 1091"/>
                <a:gd name="T14" fmla="*/ 2147483647 w 1377"/>
                <a:gd name="T15" fmla="*/ 0 h 1091"/>
                <a:gd name="T16" fmla="*/ 2147483647 w 1377"/>
                <a:gd name="T17" fmla="*/ 2147483647 h 1091"/>
                <a:gd name="T18" fmla="*/ 2147483647 w 1377"/>
                <a:gd name="T19" fmla="*/ 2147483647 h 1091"/>
                <a:gd name="T20" fmla="*/ 2147483647 w 1377"/>
                <a:gd name="T21" fmla="*/ 2147483647 h 1091"/>
                <a:gd name="T22" fmla="*/ 2147483647 w 1377"/>
                <a:gd name="T23" fmla="*/ 2147483647 h 1091"/>
                <a:gd name="T24" fmla="*/ 2147483647 w 1377"/>
                <a:gd name="T25" fmla="*/ 2147483647 h 1091"/>
                <a:gd name="T26" fmla="*/ 2147483647 w 1377"/>
                <a:gd name="T27" fmla="*/ 2147483647 h 1091"/>
                <a:gd name="T28" fmla="*/ 2147483647 w 1377"/>
                <a:gd name="T29" fmla="*/ 2147483647 h 1091"/>
                <a:gd name="T30" fmla="*/ 2147483647 w 1377"/>
                <a:gd name="T31" fmla="*/ 2147483647 h 1091"/>
                <a:gd name="T32" fmla="*/ 2147483647 w 1377"/>
                <a:gd name="T33" fmla="*/ 2147483647 h 1091"/>
                <a:gd name="T34" fmla="*/ 2147483647 w 1377"/>
                <a:gd name="T35" fmla="*/ 2147483647 h 1091"/>
                <a:gd name="T36" fmla="*/ 2147483647 w 1377"/>
                <a:gd name="T37" fmla="*/ 2147483647 h 1091"/>
                <a:gd name="T38" fmla="*/ 2147483647 w 1377"/>
                <a:gd name="T39" fmla="*/ 2147483647 h 1091"/>
                <a:gd name="T40" fmla="*/ 2147483647 w 1377"/>
                <a:gd name="T41" fmla="*/ 2147483647 h 1091"/>
                <a:gd name="T42" fmla="*/ 2147483647 w 1377"/>
                <a:gd name="T43" fmla="*/ 2147483647 h 1091"/>
                <a:gd name="T44" fmla="*/ 2147483647 w 1377"/>
                <a:gd name="T45" fmla="*/ 2147483647 h 1091"/>
                <a:gd name="T46" fmla="*/ 2147483647 w 1377"/>
                <a:gd name="T47" fmla="*/ 2147483647 h 1091"/>
                <a:gd name="T48" fmla="*/ 2147483647 w 1377"/>
                <a:gd name="T49" fmla="*/ 2147483647 h 1091"/>
                <a:gd name="T50" fmla="*/ 2147483647 w 1377"/>
                <a:gd name="T51" fmla="*/ 2147483647 h 1091"/>
                <a:gd name="T52" fmla="*/ 2147483647 w 1377"/>
                <a:gd name="T53" fmla="*/ 2147483647 h 1091"/>
                <a:gd name="T54" fmla="*/ 2147483647 w 1377"/>
                <a:gd name="T55" fmla="*/ 2147483647 h 1091"/>
                <a:gd name="T56" fmla="*/ 2147483647 w 1377"/>
                <a:gd name="T57" fmla="*/ 2147483647 h 1091"/>
                <a:gd name="T58" fmla="*/ 2147483647 w 1377"/>
                <a:gd name="T59" fmla="*/ 2147483647 h 1091"/>
                <a:gd name="T60" fmla="*/ 2147483647 w 1377"/>
                <a:gd name="T61" fmla="*/ 2147483647 h 1091"/>
                <a:gd name="T62" fmla="*/ 2147483647 w 1377"/>
                <a:gd name="T63" fmla="*/ 2147483647 h 1091"/>
                <a:gd name="T64" fmla="*/ 2147483647 w 1377"/>
                <a:gd name="T65" fmla="*/ 2147483647 h 1091"/>
                <a:gd name="T66" fmla="*/ 2147483647 w 1377"/>
                <a:gd name="T67" fmla="*/ 2147483647 h 1091"/>
                <a:gd name="T68" fmla="*/ 0 w 1377"/>
                <a:gd name="T69" fmla="*/ 2147483647 h 1091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377" h="1091">
                  <a:moveTo>
                    <a:pt x="0" y="128"/>
                  </a:moveTo>
                  <a:lnTo>
                    <a:pt x="0" y="104"/>
                  </a:lnTo>
                  <a:lnTo>
                    <a:pt x="3" y="79"/>
                  </a:lnTo>
                  <a:lnTo>
                    <a:pt x="7" y="65"/>
                  </a:lnTo>
                  <a:lnTo>
                    <a:pt x="12" y="53"/>
                  </a:lnTo>
                  <a:lnTo>
                    <a:pt x="19" y="42"/>
                  </a:lnTo>
                  <a:lnTo>
                    <a:pt x="30" y="30"/>
                  </a:lnTo>
                  <a:lnTo>
                    <a:pt x="42" y="19"/>
                  </a:lnTo>
                  <a:lnTo>
                    <a:pt x="53" y="12"/>
                  </a:lnTo>
                  <a:lnTo>
                    <a:pt x="67" y="6"/>
                  </a:lnTo>
                  <a:lnTo>
                    <a:pt x="79" y="3"/>
                  </a:lnTo>
                  <a:lnTo>
                    <a:pt x="104" y="0"/>
                  </a:lnTo>
                  <a:lnTo>
                    <a:pt x="128" y="0"/>
                  </a:lnTo>
                  <a:lnTo>
                    <a:pt x="892" y="0"/>
                  </a:lnTo>
                  <a:lnTo>
                    <a:pt x="927" y="0"/>
                  </a:lnTo>
                  <a:lnTo>
                    <a:pt x="960" y="0"/>
                  </a:lnTo>
                  <a:lnTo>
                    <a:pt x="991" y="1"/>
                  </a:lnTo>
                  <a:lnTo>
                    <a:pt x="1021" y="3"/>
                  </a:lnTo>
                  <a:lnTo>
                    <a:pt x="1048" y="6"/>
                  </a:lnTo>
                  <a:lnTo>
                    <a:pt x="1075" y="12"/>
                  </a:lnTo>
                  <a:lnTo>
                    <a:pt x="1099" y="19"/>
                  </a:lnTo>
                  <a:lnTo>
                    <a:pt x="1122" y="30"/>
                  </a:lnTo>
                  <a:lnTo>
                    <a:pt x="1145" y="42"/>
                  </a:lnTo>
                  <a:lnTo>
                    <a:pt x="1166" y="58"/>
                  </a:lnTo>
                  <a:lnTo>
                    <a:pt x="1185" y="74"/>
                  </a:lnTo>
                  <a:lnTo>
                    <a:pt x="1204" y="94"/>
                  </a:lnTo>
                  <a:lnTo>
                    <a:pt x="1240" y="137"/>
                  </a:lnTo>
                  <a:lnTo>
                    <a:pt x="1274" y="181"/>
                  </a:lnTo>
                  <a:lnTo>
                    <a:pt x="1320" y="242"/>
                  </a:lnTo>
                  <a:lnTo>
                    <a:pt x="1343" y="272"/>
                  </a:lnTo>
                  <a:lnTo>
                    <a:pt x="1361" y="302"/>
                  </a:lnTo>
                  <a:lnTo>
                    <a:pt x="1367" y="317"/>
                  </a:lnTo>
                  <a:lnTo>
                    <a:pt x="1372" y="331"/>
                  </a:lnTo>
                  <a:lnTo>
                    <a:pt x="1375" y="346"/>
                  </a:lnTo>
                  <a:lnTo>
                    <a:pt x="1377" y="363"/>
                  </a:lnTo>
                  <a:lnTo>
                    <a:pt x="1375" y="379"/>
                  </a:lnTo>
                  <a:lnTo>
                    <a:pt x="1372" y="395"/>
                  </a:lnTo>
                  <a:lnTo>
                    <a:pt x="1367" y="410"/>
                  </a:lnTo>
                  <a:lnTo>
                    <a:pt x="1359" y="425"/>
                  </a:lnTo>
                  <a:lnTo>
                    <a:pt x="1341" y="455"/>
                  </a:lnTo>
                  <a:lnTo>
                    <a:pt x="1320" y="485"/>
                  </a:lnTo>
                  <a:lnTo>
                    <a:pt x="1137" y="727"/>
                  </a:lnTo>
                  <a:lnTo>
                    <a:pt x="682" y="727"/>
                  </a:lnTo>
                  <a:lnTo>
                    <a:pt x="978" y="333"/>
                  </a:lnTo>
                  <a:lnTo>
                    <a:pt x="987" y="321"/>
                  </a:lnTo>
                  <a:lnTo>
                    <a:pt x="996" y="309"/>
                  </a:lnTo>
                  <a:lnTo>
                    <a:pt x="1003" y="296"/>
                  </a:lnTo>
                  <a:lnTo>
                    <a:pt x="1009" y="282"/>
                  </a:lnTo>
                  <a:lnTo>
                    <a:pt x="1014" y="268"/>
                  </a:lnTo>
                  <a:lnTo>
                    <a:pt x="1015" y="253"/>
                  </a:lnTo>
                  <a:lnTo>
                    <a:pt x="1015" y="245"/>
                  </a:lnTo>
                  <a:lnTo>
                    <a:pt x="1014" y="238"/>
                  </a:lnTo>
                  <a:lnTo>
                    <a:pt x="1012" y="230"/>
                  </a:lnTo>
                  <a:lnTo>
                    <a:pt x="1009" y="223"/>
                  </a:lnTo>
                  <a:lnTo>
                    <a:pt x="1005" y="216"/>
                  </a:lnTo>
                  <a:lnTo>
                    <a:pt x="1000" y="210"/>
                  </a:lnTo>
                  <a:lnTo>
                    <a:pt x="994" y="204"/>
                  </a:lnTo>
                  <a:lnTo>
                    <a:pt x="990" y="199"/>
                  </a:lnTo>
                  <a:lnTo>
                    <a:pt x="976" y="192"/>
                  </a:lnTo>
                  <a:lnTo>
                    <a:pt x="963" y="186"/>
                  </a:lnTo>
                  <a:lnTo>
                    <a:pt x="948" y="183"/>
                  </a:lnTo>
                  <a:lnTo>
                    <a:pt x="932" y="181"/>
                  </a:lnTo>
                  <a:lnTo>
                    <a:pt x="917" y="181"/>
                  </a:lnTo>
                  <a:lnTo>
                    <a:pt x="902" y="181"/>
                  </a:lnTo>
                  <a:lnTo>
                    <a:pt x="546" y="181"/>
                  </a:lnTo>
                  <a:lnTo>
                    <a:pt x="546" y="1091"/>
                  </a:lnTo>
                  <a:lnTo>
                    <a:pt x="181" y="1091"/>
                  </a:lnTo>
                  <a:lnTo>
                    <a:pt x="181" y="181"/>
                  </a:lnTo>
                  <a:lnTo>
                    <a:pt x="0" y="181"/>
                  </a:lnTo>
                  <a:lnTo>
                    <a:pt x="0" y="128"/>
                  </a:lnTo>
                  <a:close/>
                </a:path>
              </a:pathLst>
            </a:custGeom>
            <a:solidFill>
              <a:srgbClr val="E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573" y="1809637"/>
            <a:ext cx="7772400" cy="112514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510594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4"/>
          </p:nvPr>
        </p:nvSpPr>
        <p:spPr>
          <a:xfrm>
            <a:off x="395544" y="1437625"/>
            <a:ext cx="8529889" cy="329563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23528" y="249493"/>
            <a:ext cx="8543382" cy="767426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66688"/>
            <a:ext cx="8229600" cy="820737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244224" y="1354836"/>
            <a:ext cx="7094790" cy="329563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2"/>
          </p:nvPr>
        </p:nvSpPr>
        <p:spPr>
          <a:xfrm>
            <a:off x="7457655" y="1383619"/>
            <a:ext cx="1316459" cy="326685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chemeClr val="accent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95486"/>
            <a:ext cx="8229600" cy="820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244224" y="1354836"/>
            <a:ext cx="7094790" cy="329563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7457655" y="1408859"/>
            <a:ext cx="1316459" cy="324161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chemeClr val="accent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95486"/>
            <a:ext cx="8229600" cy="8208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244244" y="1354836"/>
            <a:ext cx="8529889" cy="329563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ru-RU" dirty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>
          <a:xfrm>
            <a:off x="236704" y="1352278"/>
            <a:ext cx="4206713" cy="327925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>
          <a:xfrm>
            <a:off x="4577660" y="1352278"/>
            <a:ext cx="4196473" cy="327925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230731" y="258895"/>
            <a:ext cx="8543382" cy="767426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327046" y="1284695"/>
            <a:ext cx="7013575" cy="3348037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  <a:endParaRPr lang="en-US" noProof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2"/>
          </p:nvPr>
        </p:nvSpPr>
        <p:spPr>
          <a:xfrm>
            <a:off x="7457655" y="1289803"/>
            <a:ext cx="1316459" cy="334292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rgbClr val="0066A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230731" y="258895"/>
            <a:ext cx="8543382" cy="767426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327046" y="1284685"/>
            <a:ext cx="4125913" cy="2833688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/>
              <a:t>Вставка рисунка</a:t>
            </a:r>
            <a:endParaRPr lang="en-US" noProof="0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0"/>
          </p:nvPr>
        </p:nvSpPr>
        <p:spPr>
          <a:xfrm>
            <a:off x="4667255" y="1285876"/>
            <a:ext cx="4125913" cy="2833688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  <a:endParaRPr lang="en-US" noProof="0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230731" y="258895"/>
            <a:ext cx="8543382" cy="767426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95486"/>
            <a:ext cx="8568952" cy="8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7" name="Content Placeholder 2"/>
          <p:cNvSpPr>
            <a:spLocks noGrp="1"/>
          </p:cNvSpPr>
          <p:nvPr>
            <p:ph idx="13"/>
          </p:nvPr>
        </p:nvSpPr>
        <p:spPr>
          <a:xfrm>
            <a:off x="244224" y="1354836"/>
            <a:ext cx="8529889" cy="3295634"/>
          </a:xfrm>
        </p:spPr>
        <p:txBody>
          <a:bodyPr/>
          <a:lstStyle>
            <a:lvl1pPr marL="0" indent="0">
              <a:buNone/>
              <a:defRPr/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5515763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66688"/>
            <a:ext cx="8229600" cy="820737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1"/>
          <p:cNvSpPr/>
          <p:nvPr userDrawn="1"/>
        </p:nvSpPr>
        <p:spPr>
          <a:xfrm>
            <a:off x="0" y="0"/>
            <a:ext cx="9144000" cy="4865688"/>
          </a:xfrm>
          <a:prstGeom prst="rect">
            <a:avLst/>
          </a:prstGeom>
          <a:solidFill>
            <a:srgbClr val="BFC5C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Rectangle 22"/>
          <p:cNvSpPr/>
          <p:nvPr userDrawn="1"/>
        </p:nvSpPr>
        <p:spPr>
          <a:xfrm>
            <a:off x="0" y="4875215"/>
            <a:ext cx="9144000" cy="2682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Группа 10"/>
          <p:cNvGrpSpPr>
            <a:grpSpLocks noChangeAspect="1"/>
          </p:cNvGrpSpPr>
          <p:nvPr userDrawn="1"/>
        </p:nvGrpSpPr>
        <p:grpSpPr bwMode="auto">
          <a:xfrm>
            <a:off x="8496300" y="4948248"/>
            <a:ext cx="306388" cy="136525"/>
            <a:chOff x="5385680" y="6487509"/>
            <a:chExt cx="1039813" cy="461962"/>
          </a:xfrm>
        </p:grpSpPr>
        <p:sp>
          <p:nvSpPr>
            <p:cNvPr id="6" name="Freeform 27"/>
            <p:cNvSpPr>
              <a:spLocks/>
            </p:cNvSpPr>
            <p:nvPr userDrawn="1"/>
          </p:nvSpPr>
          <p:spPr bwMode="auto">
            <a:xfrm>
              <a:off x="6048359" y="6487509"/>
              <a:ext cx="377134" cy="343786"/>
            </a:xfrm>
            <a:custGeom>
              <a:avLst/>
              <a:gdLst>
                <a:gd name="T0" fmla="*/ 2147483647 w 1195"/>
                <a:gd name="T1" fmla="*/ 2147483647 h 1091"/>
                <a:gd name="T2" fmla="*/ 2147483647 w 1195"/>
                <a:gd name="T3" fmla="*/ 2147483647 h 1091"/>
                <a:gd name="T4" fmla="*/ 2147483647 w 1195"/>
                <a:gd name="T5" fmla="*/ 2147483647 h 1091"/>
                <a:gd name="T6" fmla="*/ 2147483647 w 1195"/>
                <a:gd name="T7" fmla="*/ 2147483647 h 1091"/>
                <a:gd name="T8" fmla="*/ 2147483647 w 1195"/>
                <a:gd name="T9" fmla="*/ 2147483647 h 1091"/>
                <a:gd name="T10" fmla="*/ 2147483647 w 1195"/>
                <a:gd name="T11" fmla="*/ 2147483647 h 1091"/>
                <a:gd name="T12" fmla="*/ 2147483647 w 1195"/>
                <a:gd name="T13" fmla="*/ 2147483647 h 1091"/>
                <a:gd name="T14" fmla="*/ 2147483647 w 1195"/>
                <a:gd name="T15" fmla="*/ 2147483647 h 1091"/>
                <a:gd name="T16" fmla="*/ 2147483647 w 1195"/>
                <a:gd name="T17" fmla="*/ 2147483647 h 1091"/>
                <a:gd name="T18" fmla="*/ 2147483647 w 1195"/>
                <a:gd name="T19" fmla="*/ 2147483647 h 1091"/>
                <a:gd name="T20" fmla="*/ 2147483647 w 1195"/>
                <a:gd name="T21" fmla="*/ 2147483647 h 1091"/>
                <a:gd name="T22" fmla="*/ 2147483647 w 1195"/>
                <a:gd name="T23" fmla="*/ 2147483647 h 1091"/>
                <a:gd name="T24" fmla="*/ 2147483647 w 1195"/>
                <a:gd name="T25" fmla="*/ 2147483647 h 1091"/>
                <a:gd name="T26" fmla="*/ 2147483647 w 1195"/>
                <a:gd name="T27" fmla="*/ 2147483647 h 1091"/>
                <a:gd name="T28" fmla="*/ 2147483647 w 1195"/>
                <a:gd name="T29" fmla="*/ 2147483647 h 1091"/>
                <a:gd name="T30" fmla="*/ 2147483647 w 1195"/>
                <a:gd name="T31" fmla="*/ 2147483647 h 1091"/>
                <a:gd name="T32" fmla="*/ 2147483647 w 1195"/>
                <a:gd name="T33" fmla="*/ 2147483647 h 1091"/>
                <a:gd name="T34" fmla="*/ 2147483647 w 1195"/>
                <a:gd name="T35" fmla="*/ 2147483647 h 1091"/>
                <a:gd name="T36" fmla="*/ 2147483647 w 1195"/>
                <a:gd name="T37" fmla="*/ 2147483647 h 1091"/>
                <a:gd name="T38" fmla="*/ 2147483647 w 1195"/>
                <a:gd name="T39" fmla="*/ 2147483647 h 1091"/>
                <a:gd name="T40" fmla="*/ 2147483647 w 1195"/>
                <a:gd name="T41" fmla="*/ 2147483647 h 1091"/>
                <a:gd name="T42" fmla="*/ 2147483647 w 1195"/>
                <a:gd name="T43" fmla="*/ 2147483647 h 1091"/>
                <a:gd name="T44" fmla="*/ 2147483647 w 1195"/>
                <a:gd name="T45" fmla="*/ 2147483647 h 1091"/>
                <a:gd name="T46" fmla="*/ 2147483647 w 1195"/>
                <a:gd name="T47" fmla="*/ 2147483647 h 1091"/>
                <a:gd name="T48" fmla="*/ 2147483647 w 1195"/>
                <a:gd name="T49" fmla="*/ 2147483647 h 1091"/>
                <a:gd name="T50" fmla="*/ 2147483647 w 1195"/>
                <a:gd name="T51" fmla="*/ 2147483647 h 1091"/>
                <a:gd name="T52" fmla="*/ 2147483647 w 1195"/>
                <a:gd name="T53" fmla="*/ 2147483647 h 1091"/>
                <a:gd name="T54" fmla="*/ 2147483647 w 1195"/>
                <a:gd name="T55" fmla="*/ 2147483647 h 1091"/>
                <a:gd name="T56" fmla="*/ 2147483647 w 1195"/>
                <a:gd name="T57" fmla="*/ 2147483647 h 1091"/>
                <a:gd name="T58" fmla="*/ 2147483647 w 1195"/>
                <a:gd name="T59" fmla="*/ 2147483647 h 1091"/>
                <a:gd name="T60" fmla="*/ 2147483647 w 1195"/>
                <a:gd name="T61" fmla="*/ 2147483647 h 1091"/>
                <a:gd name="T62" fmla="*/ 2147483647 w 1195"/>
                <a:gd name="T63" fmla="*/ 2147483647 h 1091"/>
                <a:gd name="T64" fmla="*/ 2147483647 w 1195"/>
                <a:gd name="T65" fmla="*/ 2147483647 h 1091"/>
                <a:gd name="T66" fmla="*/ 2147483647 w 1195"/>
                <a:gd name="T67" fmla="*/ 2147483647 h 1091"/>
                <a:gd name="T68" fmla="*/ 2147483647 w 1195"/>
                <a:gd name="T69" fmla="*/ 2147483647 h 1091"/>
                <a:gd name="T70" fmla="*/ 2147483647 w 1195"/>
                <a:gd name="T71" fmla="*/ 2147483647 h 1091"/>
                <a:gd name="T72" fmla="*/ 2147483647 w 1195"/>
                <a:gd name="T73" fmla="*/ 2147483647 h 1091"/>
                <a:gd name="T74" fmla="*/ 2147483647 w 1195"/>
                <a:gd name="T75" fmla="*/ 2147483647 h 1091"/>
                <a:gd name="T76" fmla="*/ 2147483647 w 1195"/>
                <a:gd name="T77" fmla="*/ 2147483647 h 1091"/>
                <a:gd name="T78" fmla="*/ 2147483647 w 1195"/>
                <a:gd name="T79" fmla="*/ 2147483647 h 1091"/>
                <a:gd name="T80" fmla="*/ 2147483647 w 1195"/>
                <a:gd name="T81" fmla="*/ 2147483647 h 1091"/>
                <a:gd name="T82" fmla="*/ 2147483647 w 1195"/>
                <a:gd name="T83" fmla="*/ 2147483647 h 1091"/>
                <a:gd name="T84" fmla="*/ 2147483647 w 1195"/>
                <a:gd name="T85" fmla="*/ 2147483647 h 1091"/>
                <a:gd name="T86" fmla="*/ 2147483647 w 1195"/>
                <a:gd name="T87" fmla="*/ 2147483647 h 1091"/>
                <a:gd name="T88" fmla="*/ 2147483647 w 1195"/>
                <a:gd name="T89" fmla="*/ 2147483647 h 1091"/>
                <a:gd name="T90" fmla="*/ 2147483647 w 1195"/>
                <a:gd name="T91" fmla="*/ 0 h 1091"/>
                <a:gd name="T92" fmla="*/ 2147483647 w 1195"/>
                <a:gd name="T93" fmla="*/ 2147483647 h 1091"/>
                <a:gd name="T94" fmla="*/ 2147483647 w 1195"/>
                <a:gd name="T95" fmla="*/ 2147483647 h 1091"/>
                <a:gd name="T96" fmla="*/ 2147483647 w 1195"/>
                <a:gd name="T97" fmla="*/ 2147483647 h 1091"/>
                <a:gd name="T98" fmla="*/ 2147483647 w 1195"/>
                <a:gd name="T99" fmla="*/ 2147483647 h 1091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1195" h="1091">
                  <a:moveTo>
                    <a:pt x="239" y="127"/>
                  </a:moveTo>
                  <a:lnTo>
                    <a:pt x="239" y="181"/>
                  </a:lnTo>
                  <a:lnTo>
                    <a:pt x="693" y="181"/>
                  </a:lnTo>
                  <a:lnTo>
                    <a:pt x="719" y="181"/>
                  </a:lnTo>
                  <a:lnTo>
                    <a:pt x="747" y="185"/>
                  </a:lnTo>
                  <a:lnTo>
                    <a:pt x="762" y="188"/>
                  </a:lnTo>
                  <a:lnTo>
                    <a:pt x="775" y="194"/>
                  </a:lnTo>
                  <a:lnTo>
                    <a:pt x="789" y="202"/>
                  </a:lnTo>
                  <a:lnTo>
                    <a:pt x="801" y="212"/>
                  </a:lnTo>
                  <a:lnTo>
                    <a:pt x="809" y="224"/>
                  </a:lnTo>
                  <a:lnTo>
                    <a:pt x="817" y="236"/>
                  </a:lnTo>
                  <a:lnTo>
                    <a:pt x="823" y="251"/>
                  </a:lnTo>
                  <a:lnTo>
                    <a:pt x="827" y="264"/>
                  </a:lnTo>
                  <a:lnTo>
                    <a:pt x="830" y="293"/>
                  </a:lnTo>
                  <a:lnTo>
                    <a:pt x="830" y="318"/>
                  </a:lnTo>
                  <a:lnTo>
                    <a:pt x="830" y="773"/>
                  </a:lnTo>
                  <a:lnTo>
                    <a:pt x="830" y="798"/>
                  </a:lnTo>
                  <a:lnTo>
                    <a:pt x="827" y="825"/>
                  </a:lnTo>
                  <a:lnTo>
                    <a:pt x="823" y="840"/>
                  </a:lnTo>
                  <a:lnTo>
                    <a:pt x="817" y="853"/>
                  </a:lnTo>
                  <a:lnTo>
                    <a:pt x="809" y="867"/>
                  </a:lnTo>
                  <a:lnTo>
                    <a:pt x="801" y="878"/>
                  </a:lnTo>
                  <a:lnTo>
                    <a:pt x="789" y="889"/>
                  </a:lnTo>
                  <a:lnTo>
                    <a:pt x="775" y="896"/>
                  </a:lnTo>
                  <a:lnTo>
                    <a:pt x="762" y="902"/>
                  </a:lnTo>
                  <a:lnTo>
                    <a:pt x="747" y="905"/>
                  </a:lnTo>
                  <a:lnTo>
                    <a:pt x="719" y="908"/>
                  </a:lnTo>
                  <a:lnTo>
                    <a:pt x="693" y="910"/>
                  </a:lnTo>
                  <a:lnTo>
                    <a:pt x="475" y="910"/>
                  </a:lnTo>
                  <a:lnTo>
                    <a:pt x="460" y="908"/>
                  </a:lnTo>
                  <a:lnTo>
                    <a:pt x="443" y="908"/>
                  </a:lnTo>
                  <a:lnTo>
                    <a:pt x="428" y="907"/>
                  </a:lnTo>
                  <a:lnTo>
                    <a:pt x="413" y="904"/>
                  </a:lnTo>
                  <a:lnTo>
                    <a:pt x="400" y="899"/>
                  </a:lnTo>
                  <a:lnTo>
                    <a:pt x="387" y="892"/>
                  </a:lnTo>
                  <a:lnTo>
                    <a:pt x="381" y="886"/>
                  </a:lnTo>
                  <a:lnTo>
                    <a:pt x="376" y="881"/>
                  </a:lnTo>
                  <a:lnTo>
                    <a:pt x="372" y="874"/>
                  </a:lnTo>
                  <a:lnTo>
                    <a:pt x="367" y="867"/>
                  </a:lnTo>
                  <a:lnTo>
                    <a:pt x="364" y="859"/>
                  </a:lnTo>
                  <a:lnTo>
                    <a:pt x="363" y="852"/>
                  </a:lnTo>
                  <a:lnTo>
                    <a:pt x="361" y="844"/>
                  </a:lnTo>
                  <a:lnTo>
                    <a:pt x="361" y="837"/>
                  </a:lnTo>
                  <a:lnTo>
                    <a:pt x="363" y="822"/>
                  </a:lnTo>
                  <a:lnTo>
                    <a:pt x="367" y="809"/>
                  </a:lnTo>
                  <a:lnTo>
                    <a:pt x="373" y="795"/>
                  </a:lnTo>
                  <a:lnTo>
                    <a:pt x="381" y="782"/>
                  </a:lnTo>
                  <a:lnTo>
                    <a:pt x="390" y="768"/>
                  </a:lnTo>
                  <a:lnTo>
                    <a:pt x="399" y="758"/>
                  </a:lnTo>
                  <a:lnTo>
                    <a:pt x="693" y="364"/>
                  </a:lnTo>
                  <a:lnTo>
                    <a:pt x="239" y="364"/>
                  </a:lnTo>
                  <a:lnTo>
                    <a:pt x="56" y="606"/>
                  </a:lnTo>
                  <a:lnTo>
                    <a:pt x="35" y="636"/>
                  </a:lnTo>
                  <a:lnTo>
                    <a:pt x="16" y="664"/>
                  </a:lnTo>
                  <a:lnTo>
                    <a:pt x="10" y="679"/>
                  </a:lnTo>
                  <a:lnTo>
                    <a:pt x="4" y="694"/>
                  </a:lnTo>
                  <a:lnTo>
                    <a:pt x="1" y="710"/>
                  </a:lnTo>
                  <a:lnTo>
                    <a:pt x="0" y="727"/>
                  </a:lnTo>
                  <a:lnTo>
                    <a:pt x="1" y="743"/>
                  </a:lnTo>
                  <a:lnTo>
                    <a:pt x="4" y="759"/>
                  </a:lnTo>
                  <a:lnTo>
                    <a:pt x="9" y="774"/>
                  </a:lnTo>
                  <a:lnTo>
                    <a:pt x="16" y="789"/>
                  </a:lnTo>
                  <a:lnTo>
                    <a:pt x="34" y="817"/>
                  </a:lnTo>
                  <a:lnTo>
                    <a:pt x="56" y="849"/>
                  </a:lnTo>
                  <a:lnTo>
                    <a:pt x="102" y="910"/>
                  </a:lnTo>
                  <a:lnTo>
                    <a:pt x="137" y="954"/>
                  </a:lnTo>
                  <a:lnTo>
                    <a:pt x="172" y="996"/>
                  </a:lnTo>
                  <a:lnTo>
                    <a:pt x="192" y="1015"/>
                  </a:lnTo>
                  <a:lnTo>
                    <a:pt x="211" y="1033"/>
                  </a:lnTo>
                  <a:lnTo>
                    <a:pt x="232" y="1048"/>
                  </a:lnTo>
                  <a:lnTo>
                    <a:pt x="254" y="1061"/>
                  </a:lnTo>
                  <a:lnTo>
                    <a:pt x="277" y="1070"/>
                  </a:lnTo>
                  <a:lnTo>
                    <a:pt x="302" y="1078"/>
                  </a:lnTo>
                  <a:lnTo>
                    <a:pt x="327" y="1084"/>
                  </a:lnTo>
                  <a:lnTo>
                    <a:pt x="355" y="1087"/>
                  </a:lnTo>
                  <a:lnTo>
                    <a:pt x="385" y="1090"/>
                  </a:lnTo>
                  <a:lnTo>
                    <a:pt x="416" y="1091"/>
                  </a:lnTo>
                  <a:lnTo>
                    <a:pt x="449" y="1091"/>
                  </a:lnTo>
                  <a:lnTo>
                    <a:pt x="485" y="1091"/>
                  </a:lnTo>
                  <a:lnTo>
                    <a:pt x="683" y="1091"/>
                  </a:lnTo>
                  <a:lnTo>
                    <a:pt x="728" y="1091"/>
                  </a:lnTo>
                  <a:lnTo>
                    <a:pt x="777" y="1090"/>
                  </a:lnTo>
                  <a:lnTo>
                    <a:pt x="802" y="1088"/>
                  </a:lnTo>
                  <a:lnTo>
                    <a:pt x="829" y="1085"/>
                  </a:lnTo>
                  <a:lnTo>
                    <a:pt x="856" y="1081"/>
                  </a:lnTo>
                  <a:lnTo>
                    <a:pt x="882" y="1076"/>
                  </a:lnTo>
                  <a:lnTo>
                    <a:pt x="908" y="1070"/>
                  </a:lnTo>
                  <a:lnTo>
                    <a:pt x="935" y="1063"/>
                  </a:lnTo>
                  <a:lnTo>
                    <a:pt x="961" y="1054"/>
                  </a:lnTo>
                  <a:lnTo>
                    <a:pt x="987" y="1043"/>
                  </a:lnTo>
                  <a:lnTo>
                    <a:pt x="1012" y="1030"/>
                  </a:lnTo>
                  <a:lnTo>
                    <a:pt x="1036" y="1015"/>
                  </a:lnTo>
                  <a:lnTo>
                    <a:pt x="1060" y="997"/>
                  </a:lnTo>
                  <a:lnTo>
                    <a:pt x="1080" y="977"/>
                  </a:lnTo>
                  <a:lnTo>
                    <a:pt x="1101" y="956"/>
                  </a:lnTo>
                  <a:lnTo>
                    <a:pt x="1119" y="932"/>
                  </a:lnTo>
                  <a:lnTo>
                    <a:pt x="1134" y="908"/>
                  </a:lnTo>
                  <a:lnTo>
                    <a:pt x="1147" y="884"/>
                  </a:lnTo>
                  <a:lnTo>
                    <a:pt x="1158" y="861"/>
                  </a:lnTo>
                  <a:lnTo>
                    <a:pt x="1167" y="835"/>
                  </a:lnTo>
                  <a:lnTo>
                    <a:pt x="1174" y="811"/>
                  </a:lnTo>
                  <a:lnTo>
                    <a:pt x="1180" y="786"/>
                  </a:lnTo>
                  <a:lnTo>
                    <a:pt x="1185" y="764"/>
                  </a:lnTo>
                  <a:lnTo>
                    <a:pt x="1189" y="740"/>
                  </a:lnTo>
                  <a:lnTo>
                    <a:pt x="1191" y="719"/>
                  </a:lnTo>
                  <a:lnTo>
                    <a:pt x="1194" y="698"/>
                  </a:lnTo>
                  <a:lnTo>
                    <a:pt x="1195" y="663"/>
                  </a:lnTo>
                  <a:lnTo>
                    <a:pt x="1195" y="636"/>
                  </a:lnTo>
                  <a:lnTo>
                    <a:pt x="1195" y="455"/>
                  </a:lnTo>
                  <a:lnTo>
                    <a:pt x="1195" y="426"/>
                  </a:lnTo>
                  <a:lnTo>
                    <a:pt x="1194" y="391"/>
                  </a:lnTo>
                  <a:lnTo>
                    <a:pt x="1191" y="371"/>
                  </a:lnTo>
                  <a:lnTo>
                    <a:pt x="1189" y="349"/>
                  </a:lnTo>
                  <a:lnTo>
                    <a:pt x="1185" y="327"/>
                  </a:lnTo>
                  <a:lnTo>
                    <a:pt x="1180" y="303"/>
                  </a:lnTo>
                  <a:lnTo>
                    <a:pt x="1174" y="279"/>
                  </a:lnTo>
                  <a:lnTo>
                    <a:pt x="1167" y="255"/>
                  </a:lnTo>
                  <a:lnTo>
                    <a:pt x="1158" y="230"/>
                  </a:lnTo>
                  <a:lnTo>
                    <a:pt x="1147" y="206"/>
                  </a:lnTo>
                  <a:lnTo>
                    <a:pt x="1134" y="181"/>
                  </a:lnTo>
                  <a:lnTo>
                    <a:pt x="1119" y="157"/>
                  </a:lnTo>
                  <a:lnTo>
                    <a:pt x="1101" y="135"/>
                  </a:lnTo>
                  <a:lnTo>
                    <a:pt x="1080" y="113"/>
                  </a:lnTo>
                  <a:lnTo>
                    <a:pt x="1060" y="93"/>
                  </a:lnTo>
                  <a:lnTo>
                    <a:pt x="1036" y="75"/>
                  </a:lnTo>
                  <a:lnTo>
                    <a:pt x="1012" y="61"/>
                  </a:lnTo>
                  <a:lnTo>
                    <a:pt x="987" y="47"/>
                  </a:lnTo>
                  <a:lnTo>
                    <a:pt x="961" y="37"/>
                  </a:lnTo>
                  <a:lnTo>
                    <a:pt x="935" y="26"/>
                  </a:lnTo>
                  <a:lnTo>
                    <a:pt x="908" y="19"/>
                  </a:lnTo>
                  <a:lnTo>
                    <a:pt x="882" y="13"/>
                  </a:lnTo>
                  <a:lnTo>
                    <a:pt x="856" y="8"/>
                  </a:lnTo>
                  <a:lnTo>
                    <a:pt x="829" y="5"/>
                  </a:lnTo>
                  <a:lnTo>
                    <a:pt x="802" y="3"/>
                  </a:lnTo>
                  <a:lnTo>
                    <a:pt x="777" y="1"/>
                  </a:lnTo>
                  <a:lnTo>
                    <a:pt x="728" y="0"/>
                  </a:lnTo>
                  <a:lnTo>
                    <a:pt x="683" y="0"/>
                  </a:lnTo>
                  <a:lnTo>
                    <a:pt x="367" y="0"/>
                  </a:lnTo>
                  <a:lnTo>
                    <a:pt x="344" y="0"/>
                  </a:lnTo>
                  <a:lnTo>
                    <a:pt x="318" y="3"/>
                  </a:lnTo>
                  <a:lnTo>
                    <a:pt x="305" y="7"/>
                  </a:lnTo>
                  <a:lnTo>
                    <a:pt x="293" y="11"/>
                  </a:lnTo>
                  <a:lnTo>
                    <a:pt x="281" y="19"/>
                  </a:lnTo>
                  <a:lnTo>
                    <a:pt x="269" y="29"/>
                  </a:lnTo>
                  <a:lnTo>
                    <a:pt x="259" y="41"/>
                  </a:lnTo>
                  <a:lnTo>
                    <a:pt x="251" y="53"/>
                  </a:lnTo>
                  <a:lnTo>
                    <a:pt x="245" y="66"/>
                  </a:lnTo>
                  <a:lnTo>
                    <a:pt x="242" y="78"/>
                  </a:lnTo>
                  <a:lnTo>
                    <a:pt x="239" y="104"/>
                  </a:lnTo>
                  <a:lnTo>
                    <a:pt x="239" y="127"/>
                  </a:lnTo>
                  <a:close/>
                </a:path>
              </a:pathLst>
            </a:custGeom>
            <a:solidFill>
              <a:srgbClr val="E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28"/>
            <p:cNvSpPr>
              <a:spLocks/>
            </p:cNvSpPr>
            <p:nvPr userDrawn="1"/>
          </p:nvSpPr>
          <p:spPr bwMode="auto">
            <a:xfrm>
              <a:off x="5773589" y="6605685"/>
              <a:ext cx="317871" cy="225609"/>
            </a:xfrm>
            <a:custGeom>
              <a:avLst/>
              <a:gdLst>
                <a:gd name="T0" fmla="*/ 2147483647 w 1002"/>
                <a:gd name="T1" fmla="*/ 0 h 727"/>
                <a:gd name="T2" fmla="*/ 2147483647 w 1002"/>
                <a:gd name="T3" fmla="*/ 0 h 727"/>
                <a:gd name="T4" fmla="*/ 2147483647 w 1002"/>
                <a:gd name="T5" fmla="*/ 2147483647 h 727"/>
                <a:gd name="T6" fmla="*/ 0 w 1002"/>
                <a:gd name="T7" fmla="*/ 2147483647 h 727"/>
                <a:gd name="T8" fmla="*/ 2147483647 w 1002"/>
                <a:gd name="T9" fmla="*/ 0 h 7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02" h="727">
                  <a:moveTo>
                    <a:pt x="546" y="0"/>
                  </a:moveTo>
                  <a:lnTo>
                    <a:pt x="1002" y="0"/>
                  </a:lnTo>
                  <a:lnTo>
                    <a:pt x="456" y="727"/>
                  </a:lnTo>
                  <a:lnTo>
                    <a:pt x="0" y="727"/>
                  </a:lnTo>
                  <a:lnTo>
                    <a:pt x="546" y="0"/>
                  </a:lnTo>
                  <a:close/>
                </a:path>
              </a:pathLst>
            </a:custGeom>
            <a:solidFill>
              <a:srgbClr val="E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29"/>
            <p:cNvSpPr>
              <a:spLocks/>
            </p:cNvSpPr>
            <p:nvPr userDrawn="1"/>
          </p:nvSpPr>
          <p:spPr bwMode="auto">
            <a:xfrm>
              <a:off x="5385680" y="6605685"/>
              <a:ext cx="436399" cy="343786"/>
            </a:xfrm>
            <a:custGeom>
              <a:avLst/>
              <a:gdLst>
                <a:gd name="T0" fmla="*/ 0 w 1377"/>
                <a:gd name="T1" fmla="*/ 2147483647 h 1091"/>
                <a:gd name="T2" fmla="*/ 2147483647 w 1377"/>
                <a:gd name="T3" fmla="*/ 2147483647 h 1091"/>
                <a:gd name="T4" fmla="*/ 2147483647 w 1377"/>
                <a:gd name="T5" fmla="*/ 2147483647 h 1091"/>
                <a:gd name="T6" fmla="*/ 2147483647 w 1377"/>
                <a:gd name="T7" fmla="*/ 2147483647 h 1091"/>
                <a:gd name="T8" fmla="*/ 2147483647 w 1377"/>
                <a:gd name="T9" fmla="*/ 2147483647 h 1091"/>
                <a:gd name="T10" fmla="*/ 2147483647 w 1377"/>
                <a:gd name="T11" fmla="*/ 0 h 1091"/>
                <a:gd name="T12" fmla="*/ 2147483647 w 1377"/>
                <a:gd name="T13" fmla="*/ 0 h 1091"/>
                <a:gd name="T14" fmla="*/ 2147483647 w 1377"/>
                <a:gd name="T15" fmla="*/ 0 h 1091"/>
                <a:gd name="T16" fmla="*/ 2147483647 w 1377"/>
                <a:gd name="T17" fmla="*/ 2147483647 h 1091"/>
                <a:gd name="T18" fmla="*/ 2147483647 w 1377"/>
                <a:gd name="T19" fmla="*/ 2147483647 h 1091"/>
                <a:gd name="T20" fmla="*/ 2147483647 w 1377"/>
                <a:gd name="T21" fmla="*/ 2147483647 h 1091"/>
                <a:gd name="T22" fmla="*/ 2147483647 w 1377"/>
                <a:gd name="T23" fmla="*/ 2147483647 h 1091"/>
                <a:gd name="T24" fmla="*/ 2147483647 w 1377"/>
                <a:gd name="T25" fmla="*/ 2147483647 h 1091"/>
                <a:gd name="T26" fmla="*/ 2147483647 w 1377"/>
                <a:gd name="T27" fmla="*/ 2147483647 h 1091"/>
                <a:gd name="T28" fmla="*/ 2147483647 w 1377"/>
                <a:gd name="T29" fmla="*/ 2147483647 h 1091"/>
                <a:gd name="T30" fmla="*/ 2147483647 w 1377"/>
                <a:gd name="T31" fmla="*/ 2147483647 h 1091"/>
                <a:gd name="T32" fmla="*/ 2147483647 w 1377"/>
                <a:gd name="T33" fmla="*/ 2147483647 h 1091"/>
                <a:gd name="T34" fmla="*/ 2147483647 w 1377"/>
                <a:gd name="T35" fmla="*/ 2147483647 h 1091"/>
                <a:gd name="T36" fmla="*/ 2147483647 w 1377"/>
                <a:gd name="T37" fmla="*/ 2147483647 h 1091"/>
                <a:gd name="T38" fmla="*/ 2147483647 w 1377"/>
                <a:gd name="T39" fmla="*/ 2147483647 h 1091"/>
                <a:gd name="T40" fmla="*/ 2147483647 w 1377"/>
                <a:gd name="T41" fmla="*/ 2147483647 h 1091"/>
                <a:gd name="T42" fmla="*/ 2147483647 w 1377"/>
                <a:gd name="T43" fmla="*/ 2147483647 h 1091"/>
                <a:gd name="T44" fmla="*/ 2147483647 w 1377"/>
                <a:gd name="T45" fmla="*/ 2147483647 h 1091"/>
                <a:gd name="T46" fmla="*/ 2147483647 w 1377"/>
                <a:gd name="T47" fmla="*/ 2147483647 h 1091"/>
                <a:gd name="T48" fmla="*/ 2147483647 w 1377"/>
                <a:gd name="T49" fmla="*/ 2147483647 h 1091"/>
                <a:gd name="T50" fmla="*/ 2147483647 w 1377"/>
                <a:gd name="T51" fmla="*/ 2147483647 h 1091"/>
                <a:gd name="T52" fmla="*/ 2147483647 w 1377"/>
                <a:gd name="T53" fmla="*/ 2147483647 h 1091"/>
                <a:gd name="T54" fmla="*/ 2147483647 w 1377"/>
                <a:gd name="T55" fmla="*/ 2147483647 h 1091"/>
                <a:gd name="T56" fmla="*/ 2147483647 w 1377"/>
                <a:gd name="T57" fmla="*/ 2147483647 h 1091"/>
                <a:gd name="T58" fmla="*/ 2147483647 w 1377"/>
                <a:gd name="T59" fmla="*/ 2147483647 h 1091"/>
                <a:gd name="T60" fmla="*/ 2147483647 w 1377"/>
                <a:gd name="T61" fmla="*/ 2147483647 h 1091"/>
                <a:gd name="T62" fmla="*/ 2147483647 w 1377"/>
                <a:gd name="T63" fmla="*/ 2147483647 h 1091"/>
                <a:gd name="T64" fmla="*/ 2147483647 w 1377"/>
                <a:gd name="T65" fmla="*/ 2147483647 h 1091"/>
                <a:gd name="T66" fmla="*/ 2147483647 w 1377"/>
                <a:gd name="T67" fmla="*/ 2147483647 h 1091"/>
                <a:gd name="T68" fmla="*/ 0 w 1377"/>
                <a:gd name="T69" fmla="*/ 2147483647 h 1091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377" h="1091">
                  <a:moveTo>
                    <a:pt x="0" y="128"/>
                  </a:moveTo>
                  <a:lnTo>
                    <a:pt x="0" y="104"/>
                  </a:lnTo>
                  <a:lnTo>
                    <a:pt x="3" y="79"/>
                  </a:lnTo>
                  <a:lnTo>
                    <a:pt x="7" y="65"/>
                  </a:lnTo>
                  <a:lnTo>
                    <a:pt x="12" y="53"/>
                  </a:lnTo>
                  <a:lnTo>
                    <a:pt x="19" y="42"/>
                  </a:lnTo>
                  <a:lnTo>
                    <a:pt x="30" y="30"/>
                  </a:lnTo>
                  <a:lnTo>
                    <a:pt x="42" y="19"/>
                  </a:lnTo>
                  <a:lnTo>
                    <a:pt x="53" y="12"/>
                  </a:lnTo>
                  <a:lnTo>
                    <a:pt x="67" y="6"/>
                  </a:lnTo>
                  <a:lnTo>
                    <a:pt x="79" y="3"/>
                  </a:lnTo>
                  <a:lnTo>
                    <a:pt x="104" y="0"/>
                  </a:lnTo>
                  <a:lnTo>
                    <a:pt x="128" y="0"/>
                  </a:lnTo>
                  <a:lnTo>
                    <a:pt x="892" y="0"/>
                  </a:lnTo>
                  <a:lnTo>
                    <a:pt x="927" y="0"/>
                  </a:lnTo>
                  <a:lnTo>
                    <a:pt x="960" y="0"/>
                  </a:lnTo>
                  <a:lnTo>
                    <a:pt x="991" y="1"/>
                  </a:lnTo>
                  <a:lnTo>
                    <a:pt x="1021" y="3"/>
                  </a:lnTo>
                  <a:lnTo>
                    <a:pt x="1048" y="6"/>
                  </a:lnTo>
                  <a:lnTo>
                    <a:pt x="1075" y="12"/>
                  </a:lnTo>
                  <a:lnTo>
                    <a:pt x="1099" y="19"/>
                  </a:lnTo>
                  <a:lnTo>
                    <a:pt x="1122" y="30"/>
                  </a:lnTo>
                  <a:lnTo>
                    <a:pt x="1145" y="42"/>
                  </a:lnTo>
                  <a:lnTo>
                    <a:pt x="1166" y="58"/>
                  </a:lnTo>
                  <a:lnTo>
                    <a:pt x="1185" y="74"/>
                  </a:lnTo>
                  <a:lnTo>
                    <a:pt x="1204" y="94"/>
                  </a:lnTo>
                  <a:lnTo>
                    <a:pt x="1240" y="137"/>
                  </a:lnTo>
                  <a:lnTo>
                    <a:pt x="1274" y="181"/>
                  </a:lnTo>
                  <a:lnTo>
                    <a:pt x="1320" y="242"/>
                  </a:lnTo>
                  <a:lnTo>
                    <a:pt x="1343" y="272"/>
                  </a:lnTo>
                  <a:lnTo>
                    <a:pt x="1361" y="302"/>
                  </a:lnTo>
                  <a:lnTo>
                    <a:pt x="1367" y="317"/>
                  </a:lnTo>
                  <a:lnTo>
                    <a:pt x="1372" y="331"/>
                  </a:lnTo>
                  <a:lnTo>
                    <a:pt x="1375" y="346"/>
                  </a:lnTo>
                  <a:lnTo>
                    <a:pt x="1377" y="363"/>
                  </a:lnTo>
                  <a:lnTo>
                    <a:pt x="1375" y="379"/>
                  </a:lnTo>
                  <a:lnTo>
                    <a:pt x="1372" y="395"/>
                  </a:lnTo>
                  <a:lnTo>
                    <a:pt x="1367" y="410"/>
                  </a:lnTo>
                  <a:lnTo>
                    <a:pt x="1359" y="425"/>
                  </a:lnTo>
                  <a:lnTo>
                    <a:pt x="1341" y="455"/>
                  </a:lnTo>
                  <a:lnTo>
                    <a:pt x="1320" y="485"/>
                  </a:lnTo>
                  <a:lnTo>
                    <a:pt x="1137" y="727"/>
                  </a:lnTo>
                  <a:lnTo>
                    <a:pt x="682" y="727"/>
                  </a:lnTo>
                  <a:lnTo>
                    <a:pt x="978" y="333"/>
                  </a:lnTo>
                  <a:lnTo>
                    <a:pt x="987" y="321"/>
                  </a:lnTo>
                  <a:lnTo>
                    <a:pt x="996" y="309"/>
                  </a:lnTo>
                  <a:lnTo>
                    <a:pt x="1003" y="296"/>
                  </a:lnTo>
                  <a:lnTo>
                    <a:pt x="1009" y="282"/>
                  </a:lnTo>
                  <a:lnTo>
                    <a:pt x="1014" y="268"/>
                  </a:lnTo>
                  <a:lnTo>
                    <a:pt x="1015" y="253"/>
                  </a:lnTo>
                  <a:lnTo>
                    <a:pt x="1015" y="245"/>
                  </a:lnTo>
                  <a:lnTo>
                    <a:pt x="1014" y="238"/>
                  </a:lnTo>
                  <a:lnTo>
                    <a:pt x="1012" y="230"/>
                  </a:lnTo>
                  <a:lnTo>
                    <a:pt x="1009" y="223"/>
                  </a:lnTo>
                  <a:lnTo>
                    <a:pt x="1005" y="216"/>
                  </a:lnTo>
                  <a:lnTo>
                    <a:pt x="1000" y="210"/>
                  </a:lnTo>
                  <a:lnTo>
                    <a:pt x="994" y="204"/>
                  </a:lnTo>
                  <a:lnTo>
                    <a:pt x="990" y="199"/>
                  </a:lnTo>
                  <a:lnTo>
                    <a:pt x="976" y="192"/>
                  </a:lnTo>
                  <a:lnTo>
                    <a:pt x="963" y="186"/>
                  </a:lnTo>
                  <a:lnTo>
                    <a:pt x="948" y="183"/>
                  </a:lnTo>
                  <a:lnTo>
                    <a:pt x="932" y="181"/>
                  </a:lnTo>
                  <a:lnTo>
                    <a:pt x="917" y="181"/>
                  </a:lnTo>
                  <a:lnTo>
                    <a:pt x="902" y="181"/>
                  </a:lnTo>
                  <a:lnTo>
                    <a:pt x="546" y="181"/>
                  </a:lnTo>
                  <a:lnTo>
                    <a:pt x="546" y="1091"/>
                  </a:lnTo>
                  <a:lnTo>
                    <a:pt x="181" y="1091"/>
                  </a:lnTo>
                  <a:lnTo>
                    <a:pt x="181" y="181"/>
                  </a:lnTo>
                  <a:lnTo>
                    <a:pt x="0" y="181"/>
                  </a:lnTo>
                  <a:lnTo>
                    <a:pt x="0" y="128"/>
                  </a:lnTo>
                  <a:close/>
                </a:path>
              </a:pathLst>
            </a:custGeom>
            <a:solidFill>
              <a:srgbClr val="E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0" name="Text Placeholder 2"/>
          <p:cNvSpPr>
            <a:spLocks noGrp="1"/>
          </p:cNvSpPr>
          <p:nvPr>
            <p:ph type="body" idx="1"/>
          </p:nvPr>
        </p:nvSpPr>
        <p:spPr>
          <a:xfrm>
            <a:off x="219573" y="1809637"/>
            <a:ext cx="7772400" cy="112514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4"/>
          </p:nvPr>
        </p:nvSpPr>
        <p:spPr>
          <a:xfrm>
            <a:off x="395537" y="1437625"/>
            <a:ext cx="8529889" cy="3295634"/>
          </a:xfr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23528" y="249493"/>
            <a:ext cx="8543382" cy="767426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8323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244224" y="1354836"/>
            <a:ext cx="7094790" cy="3295634"/>
          </a:xfrm>
        </p:spPr>
        <p:txBody>
          <a:bodyPr/>
          <a:lstStyle>
            <a:lvl1pPr marL="0" indent="0">
              <a:buNone/>
              <a:defRPr/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2"/>
          </p:nvPr>
        </p:nvSpPr>
        <p:spPr>
          <a:xfrm>
            <a:off x="7457655" y="1383619"/>
            <a:ext cx="1316459" cy="3266852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chemeClr val="accent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1960680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95486"/>
            <a:ext cx="8229600" cy="8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244224" y="1354836"/>
            <a:ext cx="7094790" cy="329563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7457655" y="1408859"/>
            <a:ext cx="1316459" cy="3241611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chemeClr val="accent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9130846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95486"/>
            <a:ext cx="8229600" cy="8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244224" y="1354836"/>
            <a:ext cx="8529889" cy="3295634"/>
          </a:xfrm>
        </p:spPr>
        <p:txBody>
          <a:bodyPr/>
          <a:lstStyle>
            <a:lvl1pPr marL="0" indent="0">
              <a:buNone/>
              <a:defRPr/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ru-RU" dirty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732209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>
          <a:xfrm>
            <a:off x="236700" y="1352278"/>
            <a:ext cx="4206713" cy="3279254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>
          <a:xfrm>
            <a:off x="4577640" y="1352278"/>
            <a:ext cx="4196473" cy="3279254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230731" y="258893"/>
            <a:ext cx="8543382" cy="767426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41753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327026" y="1284685"/>
            <a:ext cx="7013575" cy="3348037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2"/>
          </p:nvPr>
        </p:nvSpPr>
        <p:spPr>
          <a:xfrm>
            <a:off x="7457655" y="1289803"/>
            <a:ext cx="1316459" cy="3342920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rgbClr val="0066A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230731" y="258893"/>
            <a:ext cx="8543382" cy="767426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23376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327026" y="1284685"/>
            <a:ext cx="4125913" cy="2833688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0"/>
          </p:nvPr>
        </p:nvSpPr>
        <p:spPr>
          <a:xfrm>
            <a:off x="4667250" y="1285875"/>
            <a:ext cx="4125913" cy="2833688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230731" y="258893"/>
            <a:ext cx="8543382" cy="767426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33892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/>
          <p:nvPr userDrawn="1"/>
        </p:nvSpPr>
        <p:spPr>
          <a:xfrm>
            <a:off x="-17463" y="-33337"/>
            <a:ext cx="9161463" cy="588864"/>
          </a:xfrm>
          <a:prstGeom prst="rect">
            <a:avLst/>
          </a:prstGeom>
          <a:solidFill>
            <a:srgbClr val="BFC5C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147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166688"/>
            <a:ext cx="8229600" cy="820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endParaRPr lang="ru-RU" smtClean="0"/>
          </a:p>
        </p:txBody>
      </p:sp>
      <p:sp>
        <p:nvSpPr>
          <p:cNvPr id="614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Нажмите для редактирования</a:t>
            </a:r>
          </a:p>
          <a:p>
            <a:pPr lvl="0"/>
            <a:r>
              <a:rPr lang="ru-RU" smtClean="0"/>
              <a:t>Нажмите для ввода текста</a:t>
            </a:r>
            <a:endParaRPr lang="en-US" smtClean="0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9" name="Rectangle 7"/>
          <p:cNvSpPr>
            <a:spLocks noChangeArrowheads="1"/>
          </p:cNvSpPr>
          <p:nvPr userDrawn="1"/>
        </p:nvSpPr>
        <p:spPr bwMode="auto">
          <a:xfrm>
            <a:off x="0" y="4879975"/>
            <a:ext cx="9144000" cy="263525"/>
          </a:xfrm>
          <a:prstGeom prst="rect">
            <a:avLst/>
          </a:prstGeom>
          <a:solidFill>
            <a:srgbClr val="BFC5CE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Text Box 10"/>
          <p:cNvSpPr txBox="1">
            <a:spLocks noChangeArrowheads="1"/>
          </p:cNvSpPr>
          <p:nvPr userDrawn="1"/>
        </p:nvSpPr>
        <p:spPr bwMode="auto">
          <a:xfrm>
            <a:off x="201613" y="4929188"/>
            <a:ext cx="230187" cy="15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r">
              <a:spcBef>
                <a:spcPct val="50000"/>
              </a:spcBef>
              <a:defRPr/>
            </a:pPr>
            <a:fld id="{75D4E342-A26C-47D7-8AEB-0433C49FD067}" type="slidenum">
              <a:rPr lang="en-US" sz="1000">
                <a:solidFill>
                  <a:prstClr val="black"/>
                </a:solidFill>
                <a:latin typeface="Verdana" pitchFamily="34" charset="0"/>
                <a:ea typeface="MS PGothic" pitchFamily="34" charset="-128"/>
              </a:rPr>
              <a:pPr algn="r">
                <a:spcBef>
                  <a:spcPct val="50000"/>
                </a:spcBef>
                <a:defRPr/>
              </a:pPr>
              <a:t>‹#›</a:t>
            </a:fld>
            <a:endParaRPr lang="en-US" sz="1000">
              <a:solidFill>
                <a:prstClr val="black"/>
              </a:solidFill>
              <a:latin typeface="Verdana" pitchFamily="34" charset="0"/>
              <a:ea typeface="MS PGothic" pitchFamily="34" charset="-128"/>
            </a:endParaRPr>
          </a:p>
        </p:txBody>
      </p:sp>
      <p:sp>
        <p:nvSpPr>
          <p:cNvPr id="10" name="Text Box 15"/>
          <p:cNvSpPr txBox="1">
            <a:spLocks noChangeArrowheads="1"/>
          </p:cNvSpPr>
          <p:nvPr userDrawn="1"/>
        </p:nvSpPr>
        <p:spPr bwMode="auto">
          <a:xfrm>
            <a:off x="487363" y="4941888"/>
            <a:ext cx="3733800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000" dirty="0" err="1" smtClean="0">
                <a:solidFill>
                  <a:prstClr val="black"/>
                </a:solidFill>
                <a:latin typeface="Arial" panose="020B0604020202020204" pitchFamily="34" charset="0"/>
              </a:rPr>
              <a:t>JSC</a:t>
            </a:r>
            <a:r>
              <a:rPr lang="en-US" sz="1000" baseline="0" dirty="0" smtClean="0">
                <a:solidFill>
                  <a:prstClr val="black"/>
                </a:solidFill>
                <a:latin typeface="Arial" panose="020B0604020202020204" pitchFamily="34" charset="0"/>
              </a:rPr>
              <a:t> “</a:t>
            </a:r>
            <a:r>
              <a:rPr lang="en-US" sz="1000" baseline="0" dirty="0" err="1" smtClean="0">
                <a:solidFill>
                  <a:prstClr val="black"/>
                </a:solidFill>
                <a:latin typeface="Arial" panose="020B0604020202020204" pitchFamily="34" charset="0"/>
              </a:rPr>
              <a:t>VNIKTI</a:t>
            </a:r>
            <a:r>
              <a:rPr lang="en-US" sz="1000" baseline="0" dirty="0" smtClean="0">
                <a:solidFill>
                  <a:prstClr val="black"/>
                </a:solidFill>
                <a:latin typeface="Arial" panose="020B0604020202020204" pitchFamily="34" charset="0"/>
              </a:rPr>
              <a:t>”</a:t>
            </a:r>
            <a:endParaRPr lang="en-US" sz="1000" dirty="0">
              <a:solidFill>
                <a:prstClr val="black"/>
              </a:solidFill>
              <a:latin typeface="Verdana" pitchFamily="34" charset="0"/>
              <a:ea typeface="MS PGothic" pitchFamily="34" charset="-128"/>
            </a:endParaRPr>
          </a:p>
        </p:txBody>
      </p:sp>
      <p:grpSp>
        <p:nvGrpSpPr>
          <p:cNvPr id="6152" name="Группа 10"/>
          <p:cNvGrpSpPr>
            <a:grpSpLocks noChangeAspect="1"/>
          </p:cNvGrpSpPr>
          <p:nvPr userDrawn="1"/>
        </p:nvGrpSpPr>
        <p:grpSpPr bwMode="auto">
          <a:xfrm>
            <a:off x="8496300" y="4948238"/>
            <a:ext cx="306388" cy="136525"/>
            <a:chOff x="5385680" y="6487509"/>
            <a:chExt cx="1039813" cy="461962"/>
          </a:xfrm>
        </p:grpSpPr>
        <p:sp>
          <p:nvSpPr>
            <p:cNvPr id="1072" name="Freeform 27"/>
            <p:cNvSpPr>
              <a:spLocks/>
            </p:cNvSpPr>
            <p:nvPr userDrawn="1"/>
          </p:nvSpPr>
          <p:spPr bwMode="auto">
            <a:xfrm>
              <a:off x="6048359" y="6487509"/>
              <a:ext cx="377134" cy="343786"/>
            </a:xfrm>
            <a:custGeom>
              <a:avLst/>
              <a:gdLst>
                <a:gd name="T0" fmla="*/ 2147483647 w 1195"/>
                <a:gd name="T1" fmla="*/ 2147483647 h 1091"/>
                <a:gd name="T2" fmla="*/ 2147483647 w 1195"/>
                <a:gd name="T3" fmla="*/ 2147483647 h 1091"/>
                <a:gd name="T4" fmla="*/ 2147483647 w 1195"/>
                <a:gd name="T5" fmla="*/ 2147483647 h 1091"/>
                <a:gd name="T6" fmla="*/ 2147483647 w 1195"/>
                <a:gd name="T7" fmla="*/ 2147483647 h 1091"/>
                <a:gd name="T8" fmla="*/ 2147483647 w 1195"/>
                <a:gd name="T9" fmla="*/ 2147483647 h 1091"/>
                <a:gd name="T10" fmla="*/ 2147483647 w 1195"/>
                <a:gd name="T11" fmla="*/ 2147483647 h 1091"/>
                <a:gd name="T12" fmla="*/ 2147483647 w 1195"/>
                <a:gd name="T13" fmla="*/ 2147483647 h 1091"/>
                <a:gd name="T14" fmla="*/ 2147483647 w 1195"/>
                <a:gd name="T15" fmla="*/ 2147483647 h 1091"/>
                <a:gd name="T16" fmla="*/ 2147483647 w 1195"/>
                <a:gd name="T17" fmla="*/ 2147483647 h 1091"/>
                <a:gd name="T18" fmla="*/ 2147483647 w 1195"/>
                <a:gd name="T19" fmla="*/ 2147483647 h 1091"/>
                <a:gd name="T20" fmla="*/ 2147483647 w 1195"/>
                <a:gd name="T21" fmla="*/ 2147483647 h 1091"/>
                <a:gd name="T22" fmla="*/ 2147483647 w 1195"/>
                <a:gd name="T23" fmla="*/ 2147483647 h 1091"/>
                <a:gd name="T24" fmla="*/ 2147483647 w 1195"/>
                <a:gd name="T25" fmla="*/ 2147483647 h 1091"/>
                <a:gd name="T26" fmla="*/ 2147483647 w 1195"/>
                <a:gd name="T27" fmla="*/ 2147483647 h 1091"/>
                <a:gd name="T28" fmla="*/ 2147483647 w 1195"/>
                <a:gd name="T29" fmla="*/ 2147483647 h 1091"/>
                <a:gd name="T30" fmla="*/ 2147483647 w 1195"/>
                <a:gd name="T31" fmla="*/ 2147483647 h 1091"/>
                <a:gd name="T32" fmla="*/ 2147483647 w 1195"/>
                <a:gd name="T33" fmla="*/ 2147483647 h 1091"/>
                <a:gd name="T34" fmla="*/ 2147483647 w 1195"/>
                <a:gd name="T35" fmla="*/ 2147483647 h 1091"/>
                <a:gd name="T36" fmla="*/ 2147483647 w 1195"/>
                <a:gd name="T37" fmla="*/ 2147483647 h 1091"/>
                <a:gd name="T38" fmla="*/ 2147483647 w 1195"/>
                <a:gd name="T39" fmla="*/ 2147483647 h 1091"/>
                <a:gd name="T40" fmla="*/ 2147483647 w 1195"/>
                <a:gd name="T41" fmla="*/ 2147483647 h 1091"/>
                <a:gd name="T42" fmla="*/ 2147483647 w 1195"/>
                <a:gd name="T43" fmla="*/ 2147483647 h 1091"/>
                <a:gd name="T44" fmla="*/ 2147483647 w 1195"/>
                <a:gd name="T45" fmla="*/ 2147483647 h 1091"/>
                <a:gd name="T46" fmla="*/ 2147483647 w 1195"/>
                <a:gd name="T47" fmla="*/ 2147483647 h 1091"/>
                <a:gd name="T48" fmla="*/ 2147483647 w 1195"/>
                <a:gd name="T49" fmla="*/ 2147483647 h 1091"/>
                <a:gd name="T50" fmla="*/ 2147483647 w 1195"/>
                <a:gd name="T51" fmla="*/ 2147483647 h 1091"/>
                <a:gd name="T52" fmla="*/ 2147483647 w 1195"/>
                <a:gd name="T53" fmla="*/ 2147483647 h 1091"/>
                <a:gd name="T54" fmla="*/ 2147483647 w 1195"/>
                <a:gd name="T55" fmla="*/ 2147483647 h 1091"/>
                <a:gd name="T56" fmla="*/ 2147483647 w 1195"/>
                <a:gd name="T57" fmla="*/ 2147483647 h 1091"/>
                <a:gd name="T58" fmla="*/ 2147483647 w 1195"/>
                <a:gd name="T59" fmla="*/ 2147483647 h 1091"/>
                <a:gd name="T60" fmla="*/ 2147483647 w 1195"/>
                <a:gd name="T61" fmla="*/ 2147483647 h 1091"/>
                <a:gd name="T62" fmla="*/ 2147483647 w 1195"/>
                <a:gd name="T63" fmla="*/ 2147483647 h 1091"/>
                <a:gd name="T64" fmla="*/ 2147483647 w 1195"/>
                <a:gd name="T65" fmla="*/ 2147483647 h 1091"/>
                <a:gd name="T66" fmla="*/ 2147483647 w 1195"/>
                <a:gd name="T67" fmla="*/ 2147483647 h 1091"/>
                <a:gd name="T68" fmla="*/ 2147483647 w 1195"/>
                <a:gd name="T69" fmla="*/ 2147483647 h 1091"/>
                <a:gd name="T70" fmla="*/ 2147483647 w 1195"/>
                <a:gd name="T71" fmla="*/ 2147483647 h 1091"/>
                <a:gd name="T72" fmla="*/ 2147483647 w 1195"/>
                <a:gd name="T73" fmla="*/ 2147483647 h 1091"/>
                <a:gd name="T74" fmla="*/ 2147483647 w 1195"/>
                <a:gd name="T75" fmla="*/ 2147483647 h 1091"/>
                <a:gd name="T76" fmla="*/ 2147483647 w 1195"/>
                <a:gd name="T77" fmla="*/ 2147483647 h 1091"/>
                <a:gd name="T78" fmla="*/ 2147483647 w 1195"/>
                <a:gd name="T79" fmla="*/ 2147483647 h 1091"/>
                <a:gd name="T80" fmla="*/ 2147483647 w 1195"/>
                <a:gd name="T81" fmla="*/ 2147483647 h 1091"/>
                <a:gd name="T82" fmla="*/ 2147483647 w 1195"/>
                <a:gd name="T83" fmla="*/ 2147483647 h 1091"/>
                <a:gd name="T84" fmla="*/ 2147483647 w 1195"/>
                <a:gd name="T85" fmla="*/ 2147483647 h 1091"/>
                <a:gd name="T86" fmla="*/ 2147483647 w 1195"/>
                <a:gd name="T87" fmla="*/ 2147483647 h 1091"/>
                <a:gd name="T88" fmla="*/ 2147483647 w 1195"/>
                <a:gd name="T89" fmla="*/ 2147483647 h 1091"/>
                <a:gd name="T90" fmla="*/ 2147483647 w 1195"/>
                <a:gd name="T91" fmla="*/ 0 h 1091"/>
                <a:gd name="T92" fmla="*/ 2147483647 w 1195"/>
                <a:gd name="T93" fmla="*/ 2147483647 h 1091"/>
                <a:gd name="T94" fmla="*/ 2147483647 w 1195"/>
                <a:gd name="T95" fmla="*/ 2147483647 h 1091"/>
                <a:gd name="T96" fmla="*/ 2147483647 w 1195"/>
                <a:gd name="T97" fmla="*/ 2147483647 h 1091"/>
                <a:gd name="T98" fmla="*/ 2147483647 w 1195"/>
                <a:gd name="T99" fmla="*/ 2147483647 h 1091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1195" h="1091">
                  <a:moveTo>
                    <a:pt x="239" y="127"/>
                  </a:moveTo>
                  <a:lnTo>
                    <a:pt x="239" y="181"/>
                  </a:lnTo>
                  <a:lnTo>
                    <a:pt x="693" y="181"/>
                  </a:lnTo>
                  <a:lnTo>
                    <a:pt x="719" y="181"/>
                  </a:lnTo>
                  <a:lnTo>
                    <a:pt x="747" y="185"/>
                  </a:lnTo>
                  <a:lnTo>
                    <a:pt x="762" y="188"/>
                  </a:lnTo>
                  <a:lnTo>
                    <a:pt x="775" y="194"/>
                  </a:lnTo>
                  <a:lnTo>
                    <a:pt x="789" y="202"/>
                  </a:lnTo>
                  <a:lnTo>
                    <a:pt x="801" y="212"/>
                  </a:lnTo>
                  <a:lnTo>
                    <a:pt x="809" y="224"/>
                  </a:lnTo>
                  <a:lnTo>
                    <a:pt x="817" y="236"/>
                  </a:lnTo>
                  <a:lnTo>
                    <a:pt x="823" y="251"/>
                  </a:lnTo>
                  <a:lnTo>
                    <a:pt x="827" y="264"/>
                  </a:lnTo>
                  <a:lnTo>
                    <a:pt x="830" y="293"/>
                  </a:lnTo>
                  <a:lnTo>
                    <a:pt x="830" y="318"/>
                  </a:lnTo>
                  <a:lnTo>
                    <a:pt x="830" y="773"/>
                  </a:lnTo>
                  <a:lnTo>
                    <a:pt x="830" y="798"/>
                  </a:lnTo>
                  <a:lnTo>
                    <a:pt x="827" y="825"/>
                  </a:lnTo>
                  <a:lnTo>
                    <a:pt x="823" y="840"/>
                  </a:lnTo>
                  <a:lnTo>
                    <a:pt x="817" y="853"/>
                  </a:lnTo>
                  <a:lnTo>
                    <a:pt x="809" y="867"/>
                  </a:lnTo>
                  <a:lnTo>
                    <a:pt x="801" y="878"/>
                  </a:lnTo>
                  <a:lnTo>
                    <a:pt x="789" y="889"/>
                  </a:lnTo>
                  <a:lnTo>
                    <a:pt x="775" y="896"/>
                  </a:lnTo>
                  <a:lnTo>
                    <a:pt x="762" y="902"/>
                  </a:lnTo>
                  <a:lnTo>
                    <a:pt x="747" y="905"/>
                  </a:lnTo>
                  <a:lnTo>
                    <a:pt x="719" y="908"/>
                  </a:lnTo>
                  <a:lnTo>
                    <a:pt x="693" y="910"/>
                  </a:lnTo>
                  <a:lnTo>
                    <a:pt x="475" y="910"/>
                  </a:lnTo>
                  <a:lnTo>
                    <a:pt x="460" y="908"/>
                  </a:lnTo>
                  <a:lnTo>
                    <a:pt x="443" y="908"/>
                  </a:lnTo>
                  <a:lnTo>
                    <a:pt x="428" y="907"/>
                  </a:lnTo>
                  <a:lnTo>
                    <a:pt x="413" y="904"/>
                  </a:lnTo>
                  <a:lnTo>
                    <a:pt x="400" y="899"/>
                  </a:lnTo>
                  <a:lnTo>
                    <a:pt x="387" y="892"/>
                  </a:lnTo>
                  <a:lnTo>
                    <a:pt x="381" y="886"/>
                  </a:lnTo>
                  <a:lnTo>
                    <a:pt x="376" y="881"/>
                  </a:lnTo>
                  <a:lnTo>
                    <a:pt x="372" y="874"/>
                  </a:lnTo>
                  <a:lnTo>
                    <a:pt x="367" y="867"/>
                  </a:lnTo>
                  <a:lnTo>
                    <a:pt x="364" y="859"/>
                  </a:lnTo>
                  <a:lnTo>
                    <a:pt x="363" y="852"/>
                  </a:lnTo>
                  <a:lnTo>
                    <a:pt x="361" y="844"/>
                  </a:lnTo>
                  <a:lnTo>
                    <a:pt x="361" y="837"/>
                  </a:lnTo>
                  <a:lnTo>
                    <a:pt x="363" y="822"/>
                  </a:lnTo>
                  <a:lnTo>
                    <a:pt x="367" y="809"/>
                  </a:lnTo>
                  <a:lnTo>
                    <a:pt x="373" y="795"/>
                  </a:lnTo>
                  <a:lnTo>
                    <a:pt x="381" y="782"/>
                  </a:lnTo>
                  <a:lnTo>
                    <a:pt x="390" y="768"/>
                  </a:lnTo>
                  <a:lnTo>
                    <a:pt x="399" y="758"/>
                  </a:lnTo>
                  <a:lnTo>
                    <a:pt x="693" y="364"/>
                  </a:lnTo>
                  <a:lnTo>
                    <a:pt x="239" y="364"/>
                  </a:lnTo>
                  <a:lnTo>
                    <a:pt x="56" y="606"/>
                  </a:lnTo>
                  <a:lnTo>
                    <a:pt x="35" y="636"/>
                  </a:lnTo>
                  <a:lnTo>
                    <a:pt x="16" y="664"/>
                  </a:lnTo>
                  <a:lnTo>
                    <a:pt x="10" y="679"/>
                  </a:lnTo>
                  <a:lnTo>
                    <a:pt x="4" y="694"/>
                  </a:lnTo>
                  <a:lnTo>
                    <a:pt x="1" y="710"/>
                  </a:lnTo>
                  <a:lnTo>
                    <a:pt x="0" y="727"/>
                  </a:lnTo>
                  <a:lnTo>
                    <a:pt x="1" y="743"/>
                  </a:lnTo>
                  <a:lnTo>
                    <a:pt x="4" y="759"/>
                  </a:lnTo>
                  <a:lnTo>
                    <a:pt x="9" y="774"/>
                  </a:lnTo>
                  <a:lnTo>
                    <a:pt x="16" y="789"/>
                  </a:lnTo>
                  <a:lnTo>
                    <a:pt x="34" y="817"/>
                  </a:lnTo>
                  <a:lnTo>
                    <a:pt x="56" y="849"/>
                  </a:lnTo>
                  <a:lnTo>
                    <a:pt x="102" y="910"/>
                  </a:lnTo>
                  <a:lnTo>
                    <a:pt x="137" y="954"/>
                  </a:lnTo>
                  <a:lnTo>
                    <a:pt x="172" y="996"/>
                  </a:lnTo>
                  <a:lnTo>
                    <a:pt x="192" y="1015"/>
                  </a:lnTo>
                  <a:lnTo>
                    <a:pt x="211" y="1033"/>
                  </a:lnTo>
                  <a:lnTo>
                    <a:pt x="232" y="1048"/>
                  </a:lnTo>
                  <a:lnTo>
                    <a:pt x="254" y="1061"/>
                  </a:lnTo>
                  <a:lnTo>
                    <a:pt x="277" y="1070"/>
                  </a:lnTo>
                  <a:lnTo>
                    <a:pt x="302" y="1078"/>
                  </a:lnTo>
                  <a:lnTo>
                    <a:pt x="327" y="1084"/>
                  </a:lnTo>
                  <a:lnTo>
                    <a:pt x="355" y="1087"/>
                  </a:lnTo>
                  <a:lnTo>
                    <a:pt x="385" y="1090"/>
                  </a:lnTo>
                  <a:lnTo>
                    <a:pt x="416" y="1091"/>
                  </a:lnTo>
                  <a:lnTo>
                    <a:pt x="449" y="1091"/>
                  </a:lnTo>
                  <a:lnTo>
                    <a:pt x="485" y="1091"/>
                  </a:lnTo>
                  <a:lnTo>
                    <a:pt x="683" y="1091"/>
                  </a:lnTo>
                  <a:lnTo>
                    <a:pt x="728" y="1091"/>
                  </a:lnTo>
                  <a:lnTo>
                    <a:pt x="777" y="1090"/>
                  </a:lnTo>
                  <a:lnTo>
                    <a:pt x="802" y="1088"/>
                  </a:lnTo>
                  <a:lnTo>
                    <a:pt x="829" y="1085"/>
                  </a:lnTo>
                  <a:lnTo>
                    <a:pt x="856" y="1081"/>
                  </a:lnTo>
                  <a:lnTo>
                    <a:pt x="882" y="1076"/>
                  </a:lnTo>
                  <a:lnTo>
                    <a:pt x="908" y="1070"/>
                  </a:lnTo>
                  <a:lnTo>
                    <a:pt x="935" y="1063"/>
                  </a:lnTo>
                  <a:lnTo>
                    <a:pt x="961" y="1054"/>
                  </a:lnTo>
                  <a:lnTo>
                    <a:pt x="987" y="1043"/>
                  </a:lnTo>
                  <a:lnTo>
                    <a:pt x="1012" y="1030"/>
                  </a:lnTo>
                  <a:lnTo>
                    <a:pt x="1036" y="1015"/>
                  </a:lnTo>
                  <a:lnTo>
                    <a:pt x="1060" y="997"/>
                  </a:lnTo>
                  <a:lnTo>
                    <a:pt x="1080" y="977"/>
                  </a:lnTo>
                  <a:lnTo>
                    <a:pt x="1101" y="956"/>
                  </a:lnTo>
                  <a:lnTo>
                    <a:pt x="1119" y="932"/>
                  </a:lnTo>
                  <a:lnTo>
                    <a:pt x="1134" y="908"/>
                  </a:lnTo>
                  <a:lnTo>
                    <a:pt x="1147" y="884"/>
                  </a:lnTo>
                  <a:lnTo>
                    <a:pt x="1158" y="861"/>
                  </a:lnTo>
                  <a:lnTo>
                    <a:pt x="1167" y="835"/>
                  </a:lnTo>
                  <a:lnTo>
                    <a:pt x="1174" y="811"/>
                  </a:lnTo>
                  <a:lnTo>
                    <a:pt x="1180" y="786"/>
                  </a:lnTo>
                  <a:lnTo>
                    <a:pt x="1185" y="764"/>
                  </a:lnTo>
                  <a:lnTo>
                    <a:pt x="1189" y="740"/>
                  </a:lnTo>
                  <a:lnTo>
                    <a:pt x="1191" y="719"/>
                  </a:lnTo>
                  <a:lnTo>
                    <a:pt x="1194" y="698"/>
                  </a:lnTo>
                  <a:lnTo>
                    <a:pt x="1195" y="663"/>
                  </a:lnTo>
                  <a:lnTo>
                    <a:pt x="1195" y="636"/>
                  </a:lnTo>
                  <a:lnTo>
                    <a:pt x="1195" y="455"/>
                  </a:lnTo>
                  <a:lnTo>
                    <a:pt x="1195" y="426"/>
                  </a:lnTo>
                  <a:lnTo>
                    <a:pt x="1194" y="391"/>
                  </a:lnTo>
                  <a:lnTo>
                    <a:pt x="1191" y="371"/>
                  </a:lnTo>
                  <a:lnTo>
                    <a:pt x="1189" y="349"/>
                  </a:lnTo>
                  <a:lnTo>
                    <a:pt x="1185" y="327"/>
                  </a:lnTo>
                  <a:lnTo>
                    <a:pt x="1180" y="303"/>
                  </a:lnTo>
                  <a:lnTo>
                    <a:pt x="1174" y="279"/>
                  </a:lnTo>
                  <a:lnTo>
                    <a:pt x="1167" y="255"/>
                  </a:lnTo>
                  <a:lnTo>
                    <a:pt x="1158" y="230"/>
                  </a:lnTo>
                  <a:lnTo>
                    <a:pt x="1147" y="206"/>
                  </a:lnTo>
                  <a:lnTo>
                    <a:pt x="1134" y="181"/>
                  </a:lnTo>
                  <a:lnTo>
                    <a:pt x="1119" y="157"/>
                  </a:lnTo>
                  <a:lnTo>
                    <a:pt x="1101" y="135"/>
                  </a:lnTo>
                  <a:lnTo>
                    <a:pt x="1080" y="113"/>
                  </a:lnTo>
                  <a:lnTo>
                    <a:pt x="1060" y="93"/>
                  </a:lnTo>
                  <a:lnTo>
                    <a:pt x="1036" y="75"/>
                  </a:lnTo>
                  <a:lnTo>
                    <a:pt x="1012" y="61"/>
                  </a:lnTo>
                  <a:lnTo>
                    <a:pt x="987" y="47"/>
                  </a:lnTo>
                  <a:lnTo>
                    <a:pt x="961" y="37"/>
                  </a:lnTo>
                  <a:lnTo>
                    <a:pt x="935" y="26"/>
                  </a:lnTo>
                  <a:lnTo>
                    <a:pt x="908" y="19"/>
                  </a:lnTo>
                  <a:lnTo>
                    <a:pt x="882" y="13"/>
                  </a:lnTo>
                  <a:lnTo>
                    <a:pt x="856" y="8"/>
                  </a:lnTo>
                  <a:lnTo>
                    <a:pt x="829" y="5"/>
                  </a:lnTo>
                  <a:lnTo>
                    <a:pt x="802" y="3"/>
                  </a:lnTo>
                  <a:lnTo>
                    <a:pt x="777" y="1"/>
                  </a:lnTo>
                  <a:lnTo>
                    <a:pt x="728" y="0"/>
                  </a:lnTo>
                  <a:lnTo>
                    <a:pt x="683" y="0"/>
                  </a:lnTo>
                  <a:lnTo>
                    <a:pt x="367" y="0"/>
                  </a:lnTo>
                  <a:lnTo>
                    <a:pt x="344" y="0"/>
                  </a:lnTo>
                  <a:lnTo>
                    <a:pt x="318" y="3"/>
                  </a:lnTo>
                  <a:lnTo>
                    <a:pt x="305" y="7"/>
                  </a:lnTo>
                  <a:lnTo>
                    <a:pt x="293" y="11"/>
                  </a:lnTo>
                  <a:lnTo>
                    <a:pt x="281" y="19"/>
                  </a:lnTo>
                  <a:lnTo>
                    <a:pt x="269" y="29"/>
                  </a:lnTo>
                  <a:lnTo>
                    <a:pt x="259" y="41"/>
                  </a:lnTo>
                  <a:lnTo>
                    <a:pt x="251" y="53"/>
                  </a:lnTo>
                  <a:lnTo>
                    <a:pt x="245" y="66"/>
                  </a:lnTo>
                  <a:lnTo>
                    <a:pt x="242" y="78"/>
                  </a:lnTo>
                  <a:lnTo>
                    <a:pt x="239" y="104"/>
                  </a:lnTo>
                  <a:lnTo>
                    <a:pt x="239" y="127"/>
                  </a:lnTo>
                  <a:close/>
                </a:path>
              </a:pathLst>
            </a:custGeom>
            <a:solidFill>
              <a:srgbClr val="E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073" name="Freeform 28"/>
            <p:cNvSpPr>
              <a:spLocks/>
            </p:cNvSpPr>
            <p:nvPr userDrawn="1"/>
          </p:nvSpPr>
          <p:spPr bwMode="auto">
            <a:xfrm>
              <a:off x="5773589" y="6605685"/>
              <a:ext cx="317871" cy="225609"/>
            </a:xfrm>
            <a:custGeom>
              <a:avLst/>
              <a:gdLst>
                <a:gd name="T0" fmla="*/ 2147483647 w 1002"/>
                <a:gd name="T1" fmla="*/ 0 h 727"/>
                <a:gd name="T2" fmla="*/ 2147483647 w 1002"/>
                <a:gd name="T3" fmla="*/ 0 h 727"/>
                <a:gd name="T4" fmla="*/ 2147483647 w 1002"/>
                <a:gd name="T5" fmla="*/ 2147483647 h 727"/>
                <a:gd name="T6" fmla="*/ 0 w 1002"/>
                <a:gd name="T7" fmla="*/ 2147483647 h 727"/>
                <a:gd name="T8" fmla="*/ 2147483647 w 1002"/>
                <a:gd name="T9" fmla="*/ 0 h 7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02" h="727">
                  <a:moveTo>
                    <a:pt x="546" y="0"/>
                  </a:moveTo>
                  <a:lnTo>
                    <a:pt x="1002" y="0"/>
                  </a:lnTo>
                  <a:lnTo>
                    <a:pt x="456" y="727"/>
                  </a:lnTo>
                  <a:lnTo>
                    <a:pt x="0" y="727"/>
                  </a:lnTo>
                  <a:lnTo>
                    <a:pt x="546" y="0"/>
                  </a:lnTo>
                  <a:close/>
                </a:path>
              </a:pathLst>
            </a:custGeom>
            <a:solidFill>
              <a:srgbClr val="E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074" name="Freeform 29"/>
            <p:cNvSpPr>
              <a:spLocks/>
            </p:cNvSpPr>
            <p:nvPr userDrawn="1"/>
          </p:nvSpPr>
          <p:spPr bwMode="auto">
            <a:xfrm>
              <a:off x="5385680" y="6605685"/>
              <a:ext cx="436399" cy="343786"/>
            </a:xfrm>
            <a:custGeom>
              <a:avLst/>
              <a:gdLst>
                <a:gd name="T0" fmla="*/ 0 w 1377"/>
                <a:gd name="T1" fmla="*/ 2147483647 h 1091"/>
                <a:gd name="T2" fmla="*/ 2147483647 w 1377"/>
                <a:gd name="T3" fmla="*/ 2147483647 h 1091"/>
                <a:gd name="T4" fmla="*/ 2147483647 w 1377"/>
                <a:gd name="T5" fmla="*/ 2147483647 h 1091"/>
                <a:gd name="T6" fmla="*/ 2147483647 w 1377"/>
                <a:gd name="T7" fmla="*/ 2147483647 h 1091"/>
                <a:gd name="T8" fmla="*/ 2147483647 w 1377"/>
                <a:gd name="T9" fmla="*/ 2147483647 h 1091"/>
                <a:gd name="T10" fmla="*/ 2147483647 w 1377"/>
                <a:gd name="T11" fmla="*/ 0 h 1091"/>
                <a:gd name="T12" fmla="*/ 2147483647 w 1377"/>
                <a:gd name="T13" fmla="*/ 0 h 1091"/>
                <a:gd name="T14" fmla="*/ 2147483647 w 1377"/>
                <a:gd name="T15" fmla="*/ 0 h 1091"/>
                <a:gd name="T16" fmla="*/ 2147483647 w 1377"/>
                <a:gd name="T17" fmla="*/ 2147483647 h 1091"/>
                <a:gd name="T18" fmla="*/ 2147483647 w 1377"/>
                <a:gd name="T19" fmla="*/ 2147483647 h 1091"/>
                <a:gd name="T20" fmla="*/ 2147483647 w 1377"/>
                <a:gd name="T21" fmla="*/ 2147483647 h 1091"/>
                <a:gd name="T22" fmla="*/ 2147483647 w 1377"/>
                <a:gd name="T23" fmla="*/ 2147483647 h 1091"/>
                <a:gd name="T24" fmla="*/ 2147483647 w 1377"/>
                <a:gd name="T25" fmla="*/ 2147483647 h 1091"/>
                <a:gd name="T26" fmla="*/ 2147483647 w 1377"/>
                <a:gd name="T27" fmla="*/ 2147483647 h 1091"/>
                <a:gd name="T28" fmla="*/ 2147483647 w 1377"/>
                <a:gd name="T29" fmla="*/ 2147483647 h 1091"/>
                <a:gd name="T30" fmla="*/ 2147483647 w 1377"/>
                <a:gd name="T31" fmla="*/ 2147483647 h 1091"/>
                <a:gd name="T32" fmla="*/ 2147483647 w 1377"/>
                <a:gd name="T33" fmla="*/ 2147483647 h 1091"/>
                <a:gd name="T34" fmla="*/ 2147483647 w 1377"/>
                <a:gd name="T35" fmla="*/ 2147483647 h 1091"/>
                <a:gd name="T36" fmla="*/ 2147483647 w 1377"/>
                <a:gd name="T37" fmla="*/ 2147483647 h 1091"/>
                <a:gd name="T38" fmla="*/ 2147483647 w 1377"/>
                <a:gd name="T39" fmla="*/ 2147483647 h 1091"/>
                <a:gd name="T40" fmla="*/ 2147483647 w 1377"/>
                <a:gd name="T41" fmla="*/ 2147483647 h 1091"/>
                <a:gd name="T42" fmla="*/ 2147483647 w 1377"/>
                <a:gd name="T43" fmla="*/ 2147483647 h 1091"/>
                <a:gd name="T44" fmla="*/ 2147483647 w 1377"/>
                <a:gd name="T45" fmla="*/ 2147483647 h 1091"/>
                <a:gd name="T46" fmla="*/ 2147483647 w 1377"/>
                <a:gd name="T47" fmla="*/ 2147483647 h 1091"/>
                <a:gd name="T48" fmla="*/ 2147483647 w 1377"/>
                <a:gd name="T49" fmla="*/ 2147483647 h 1091"/>
                <a:gd name="T50" fmla="*/ 2147483647 w 1377"/>
                <a:gd name="T51" fmla="*/ 2147483647 h 1091"/>
                <a:gd name="T52" fmla="*/ 2147483647 w 1377"/>
                <a:gd name="T53" fmla="*/ 2147483647 h 1091"/>
                <a:gd name="T54" fmla="*/ 2147483647 w 1377"/>
                <a:gd name="T55" fmla="*/ 2147483647 h 1091"/>
                <a:gd name="T56" fmla="*/ 2147483647 w 1377"/>
                <a:gd name="T57" fmla="*/ 2147483647 h 1091"/>
                <a:gd name="T58" fmla="*/ 2147483647 w 1377"/>
                <a:gd name="T59" fmla="*/ 2147483647 h 1091"/>
                <a:gd name="T60" fmla="*/ 2147483647 w 1377"/>
                <a:gd name="T61" fmla="*/ 2147483647 h 1091"/>
                <a:gd name="T62" fmla="*/ 2147483647 w 1377"/>
                <a:gd name="T63" fmla="*/ 2147483647 h 1091"/>
                <a:gd name="T64" fmla="*/ 2147483647 w 1377"/>
                <a:gd name="T65" fmla="*/ 2147483647 h 1091"/>
                <a:gd name="T66" fmla="*/ 2147483647 w 1377"/>
                <a:gd name="T67" fmla="*/ 2147483647 h 1091"/>
                <a:gd name="T68" fmla="*/ 0 w 1377"/>
                <a:gd name="T69" fmla="*/ 2147483647 h 1091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377" h="1091">
                  <a:moveTo>
                    <a:pt x="0" y="128"/>
                  </a:moveTo>
                  <a:lnTo>
                    <a:pt x="0" y="104"/>
                  </a:lnTo>
                  <a:lnTo>
                    <a:pt x="3" y="79"/>
                  </a:lnTo>
                  <a:lnTo>
                    <a:pt x="7" y="65"/>
                  </a:lnTo>
                  <a:lnTo>
                    <a:pt x="12" y="53"/>
                  </a:lnTo>
                  <a:lnTo>
                    <a:pt x="19" y="42"/>
                  </a:lnTo>
                  <a:lnTo>
                    <a:pt x="30" y="30"/>
                  </a:lnTo>
                  <a:lnTo>
                    <a:pt x="42" y="19"/>
                  </a:lnTo>
                  <a:lnTo>
                    <a:pt x="53" y="12"/>
                  </a:lnTo>
                  <a:lnTo>
                    <a:pt x="67" y="6"/>
                  </a:lnTo>
                  <a:lnTo>
                    <a:pt x="79" y="3"/>
                  </a:lnTo>
                  <a:lnTo>
                    <a:pt x="104" y="0"/>
                  </a:lnTo>
                  <a:lnTo>
                    <a:pt x="128" y="0"/>
                  </a:lnTo>
                  <a:lnTo>
                    <a:pt x="892" y="0"/>
                  </a:lnTo>
                  <a:lnTo>
                    <a:pt x="927" y="0"/>
                  </a:lnTo>
                  <a:lnTo>
                    <a:pt x="960" y="0"/>
                  </a:lnTo>
                  <a:lnTo>
                    <a:pt x="991" y="1"/>
                  </a:lnTo>
                  <a:lnTo>
                    <a:pt x="1021" y="3"/>
                  </a:lnTo>
                  <a:lnTo>
                    <a:pt x="1048" y="6"/>
                  </a:lnTo>
                  <a:lnTo>
                    <a:pt x="1075" y="12"/>
                  </a:lnTo>
                  <a:lnTo>
                    <a:pt x="1099" y="19"/>
                  </a:lnTo>
                  <a:lnTo>
                    <a:pt x="1122" y="30"/>
                  </a:lnTo>
                  <a:lnTo>
                    <a:pt x="1145" y="42"/>
                  </a:lnTo>
                  <a:lnTo>
                    <a:pt x="1166" y="58"/>
                  </a:lnTo>
                  <a:lnTo>
                    <a:pt x="1185" y="74"/>
                  </a:lnTo>
                  <a:lnTo>
                    <a:pt x="1204" y="94"/>
                  </a:lnTo>
                  <a:lnTo>
                    <a:pt x="1240" y="137"/>
                  </a:lnTo>
                  <a:lnTo>
                    <a:pt x="1274" y="181"/>
                  </a:lnTo>
                  <a:lnTo>
                    <a:pt x="1320" y="242"/>
                  </a:lnTo>
                  <a:lnTo>
                    <a:pt x="1343" y="272"/>
                  </a:lnTo>
                  <a:lnTo>
                    <a:pt x="1361" y="302"/>
                  </a:lnTo>
                  <a:lnTo>
                    <a:pt x="1367" y="317"/>
                  </a:lnTo>
                  <a:lnTo>
                    <a:pt x="1372" y="331"/>
                  </a:lnTo>
                  <a:lnTo>
                    <a:pt x="1375" y="346"/>
                  </a:lnTo>
                  <a:lnTo>
                    <a:pt x="1377" y="363"/>
                  </a:lnTo>
                  <a:lnTo>
                    <a:pt x="1375" y="379"/>
                  </a:lnTo>
                  <a:lnTo>
                    <a:pt x="1372" y="395"/>
                  </a:lnTo>
                  <a:lnTo>
                    <a:pt x="1367" y="410"/>
                  </a:lnTo>
                  <a:lnTo>
                    <a:pt x="1359" y="425"/>
                  </a:lnTo>
                  <a:lnTo>
                    <a:pt x="1341" y="455"/>
                  </a:lnTo>
                  <a:lnTo>
                    <a:pt x="1320" y="485"/>
                  </a:lnTo>
                  <a:lnTo>
                    <a:pt x="1137" y="727"/>
                  </a:lnTo>
                  <a:lnTo>
                    <a:pt x="682" y="727"/>
                  </a:lnTo>
                  <a:lnTo>
                    <a:pt x="978" y="333"/>
                  </a:lnTo>
                  <a:lnTo>
                    <a:pt x="987" y="321"/>
                  </a:lnTo>
                  <a:lnTo>
                    <a:pt x="996" y="309"/>
                  </a:lnTo>
                  <a:lnTo>
                    <a:pt x="1003" y="296"/>
                  </a:lnTo>
                  <a:lnTo>
                    <a:pt x="1009" y="282"/>
                  </a:lnTo>
                  <a:lnTo>
                    <a:pt x="1014" y="268"/>
                  </a:lnTo>
                  <a:lnTo>
                    <a:pt x="1015" y="253"/>
                  </a:lnTo>
                  <a:lnTo>
                    <a:pt x="1015" y="245"/>
                  </a:lnTo>
                  <a:lnTo>
                    <a:pt x="1014" y="238"/>
                  </a:lnTo>
                  <a:lnTo>
                    <a:pt x="1012" y="230"/>
                  </a:lnTo>
                  <a:lnTo>
                    <a:pt x="1009" y="223"/>
                  </a:lnTo>
                  <a:lnTo>
                    <a:pt x="1005" y="216"/>
                  </a:lnTo>
                  <a:lnTo>
                    <a:pt x="1000" y="210"/>
                  </a:lnTo>
                  <a:lnTo>
                    <a:pt x="994" y="204"/>
                  </a:lnTo>
                  <a:lnTo>
                    <a:pt x="990" y="199"/>
                  </a:lnTo>
                  <a:lnTo>
                    <a:pt x="976" y="192"/>
                  </a:lnTo>
                  <a:lnTo>
                    <a:pt x="963" y="186"/>
                  </a:lnTo>
                  <a:lnTo>
                    <a:pt x="948" y="183"/>
                  </a:lnTo>
                  <a:lnTo>
                    <a:pt x="932" y="181"/>
                  </a:lnTo>
                  <a:lnTo>
                    <a:pt x="917" y="181"/>
                  </a:lnTo>
                  <a:lnTo>
                    <a:pt x="902" y="181"/>
                  </a:lnTo>
                  <a:lnTo>
                    <a:pt x="546" y="181"/>
                  </a:lnTo>
                  <a:lnTo>
                    <a:pt x="546" y="1091"/>
                  </a:lnTo>
                  <a:lnTo>
                    <a:pt x="181" y="1091"/>
                  </a:lnTo>
                  <a:lnTo>
                    <a:pt x="181" y="181"/>
                  </a:lnTo>
                  <a:lnTo>
                    <a:pt x="0" y="181"/>
                  </a:lnTo>
                  <a:lnTo>
                    <a:pt x="0" y="128"/>
                  </a:lnTo>
                  <a:close/>
                </a:path>
              </a:pathLst>
            </a:custGeom>
            <a:solidFill>
              <a:srgbClr val="E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</p:grpSp>
      <p:sp>
        <p:nvSpPr>
          <p:cNvPr id="1033" name="Rectangle 6"/>
          <p:cNvSpPr>
            <a:spLocks noChangeArrowheads="1"/>
          </p:cNvSpPr>
          <p:nvPr userDrawn="1"/>
        </p:nvSpPr>
        <p:spPr bwMode="auto">
          <a:xfrm>
            <a:off x="-374650" y="-17463"/>
            <a:ext cx="366712" cy="366713"/>
          </a:xfrm>
          <a:prstGeom prst="rect">
            <a:avLst/>
          </a:prstGeom>
          <a:solidFill>
            <a:srgbClr val="E21A1A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34" name="Rectangle 7"/>
          <p:cNvSpPr>
            <a:spLocks noChangeArrowheads="1"/>
          </p:cNvSpPr>
          <p:nvPr userDrawn="1"/>
        </p:nvSpPr>
        <p:spPr bwMode="auto">
          <a:xfrm>
            <a:off x="-374650" y="349250"/>
            <a:ext cx="366712" cy="366713"/>
          </a:xfrm>
          <a:prstGeom prst="rect">
            <a:avLst/>
          </a:prstGeom>
          <a:solidFill>
            <a:srgbClr val="394A58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35" name="Rectangle 8"/>
          <p:cNvSpPr>
            <a:spLocks noChangeArrowheads="1"/>
          </p:cNvSpPr>
          <p:nvPr userDrawn="1"/>
        </p:nvSpPr>
        <p:spPr bwMode="auto">
          <a:xfrm>
            <a:off x="-374650" y="715963"/>
            <a:ext cx="366712" cy="366712"/>
          </a:xfrm>
          <a:prstGeom prst="rect">
            <a:avLst/>
          </a:prstGeom>
          <a:solidFill>
            <a:srgbClr val="455D70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36" name="Rectangle 9"/>
          <p:cNvSpPr>
            <a:spLocks noChangeArrowheads="1"/>
          </p:cNvSpPr>
          <p:nvPr userDrawn="1"/>
        </p:nvSpPr>
        <p:spPr bwMode="auto">
          <a:xfrm>
            <a:off x="-374650" y="1081088"/>
            <a:ext cx="366712" cy="366712"/>
          </a:xfrm>
          <a:prstGeom prst="rect">
            <a:avLst/>
          </a:prstGeom>
          <a:solidFill>
            <a:srgbClr val="68798B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37" name="Rectangle 13"/>
          <p:cNvSpPr>
            <a:spLocks noChangeArrowheads="1"/>
          </p:cNvSpPr>
          <p:nvPr userDrawn="1"/>
        </p:nvSpPr>
        <p:spPr bwMode="auto">
          <a:xfrm>
            <a:off x="-374650" y="1447800"/>
            <a:ext cx="366712" cy="366713"/>
          </a:xfrm>
          <a:prstGeom prst="rect">
            <a:avLst/>
          </a:prstGeom>
          <a:solidFill>
            <a:srgbClr val="909CAA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38" name="Rectangle 10"/>
          <p:cNvSpPr>
            <a:spLocks noChangeArrowheads="1"/>
          </p:cNvSpPr>
          <p:nvPr userDrawn="1"/>
        </p:nvSpPr>
        <p:spPr bwMode="auto">
          <a:xfrm>
            <a:off x="-774700" y="-22225"/>
            <a:ext cx="366712" cy="377825"/>
          </a:xfrm>
          <a:prstGeom prst="rect">
            <a:avLst/>
          </a:prstGeom>
          <a:solidFill>
            <a:srgbClr val="CECCA0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39" name="Rectangle 12"/>
          <p:cNvSpPr>
            <a:spLocks noChangeArrowheads="1"/>
          </p:cNvSpPr>
          <p:nvPr userDrawn="1"/>
        </p:nvSpPr>
        <p:spPr bwMode="auto">
          <a:xfrm>
            <a:off x="-781050" y="3303588"/>
            <a:ext cx="366712" cy="366712"/>
          </a:xfrm>
          <a:prstGeom prst="rect">
            <a:avLst/>
          </a:prstGeom>
          <a:solidFill>
            <a:srgbClr val="78D64B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18669F"/>
              </a:solidFill>
            </a:endParaRPr>
          </a:p>
        </p:txBody>
      </p:sp>
      <p:sp>
        <p:nvSpPr>
          <p:cNvPr id="1040" name="Rectangle 12"/>
          <p:cNvSpPr>
            <a:spLocks noChangeArrowheads="1"/>
          </p:cNvSpPr>
          <p:nvPr userDrawn="1"/>
        </p:nvSpPr>
        <p:spPr bwMode="auto">
          <a:xfrm>
            <a:off x="-1601788" y="-22225"/>
            <a:ext cx="366713" cy="366713"/>
          </a:xfrm>
          <a:prstGeom prst="rect">
            <a:avLst/>
          </a:prstGeom>
          <a:solidFill>
            <a:srgbClr val="FF6900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18669F"/>
              </a:solidFill>
            </a:endParaRPr>
          </a:p>
        </p:txBody>
      </p:sp>
      <p:sp>
        <p:nvSpPr>
          <p:cNvPr id="1041" name="Rectangle 13"/>
          <p:cNvSpPr>
            <a:spLocks noChangeArrowheads="1"/>
          </p:cNvSpPr>
          <p:nvPr userDrawn="1"/>
        </p:nvSpPr>
        <p:spPr bwMode="auto">
          <a:xfrm>
            <a:off x="-374650" y="1828800"/>
            <a:ext cx="366712" cy="366713"/>
          </a:xfrm>
          <a:prstGeom prst="rect">
            <a:avLst/>
          </a:prstGeom>
          <a:solidFill>
            <a:srgbClr val="BFC5CE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42" name="Rectangle 7"/>
          <p:cNvSpPr>
            <a:spLocks noChangeArrowheads="1"/>
          </p:cNvSpPr>
          <p:nvPr userDrawn="1"/>
        </p:nvSpPr>
        <p:spPr bwMode="auto">
          <a:xfrm>
            <a:off x="-374650" y="2211388"/>
            <a:ext cx="366712" cy="366712"/>
          </a:xfrm>
          <a:prstGeom prst="rect">
            <a:avLst/>
          </a:prstGeom>
          <a:solidFill>
            <a:srgbClr val="606060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43" name="Rectangle 7"/>
          <p:cNvSpPr>
            <a:spLocks noChangeArrowheads="1"/>
          </p:cNvSpPr>
          <p:nvPr userDrawn="1"/>
        </p:nvSpPr>
        <p:spPr bwMode="auto">
          <a:xfrm>
            <a:off x="-374650" y="2571750"/>
            <a:ext cx="366712" cy="366713"/>
          </a:xfrm>
          <a:prstGeom prst="rect">
            <a:avLst/>
          </a:prstGeom>
          <a:solidFill>
            <a:srgbClr val="828282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44" name="Rectangle 7"/>
          <p:cNvSpPr>
            <a:spLocks noChangeArrowheads="1"/>
          </p:cNvSpPr>
          <p:nvPr userDrawn="1"/>
        </p:nvSpPr>
        <p:spPr bwMode="auto">
          <a:xfrm>
            <a:off x="-374650" y="2943225"/>
            <a:ext cx="366712" cy="366713"/>
          </a:xfrm>
          <a:prstGeom prst="rect">
            <a:avLst/>
          </a:prstGeom>
          <a:solidFill>
            <a:srgbClr val="A9A9A9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45" name="Rectangle 7"/>
          <p:cNvSpPr>
            <a:spLocks noChangeArrowheads="1"/>
          </p:cNvSpPr>
          <p:nvPr userDrawn="1"/>
        </p:nvSpPr>
        <p:spPr bwMode="auto">
          <a:xfrm>
            <a:off x="-374650" y="3314700"/>
            <a:ext cx="366712" cy="366713"/>
          </a:xfrm>
          <a:prstGeom prst="rect">
            <a:avLst/>
          </a:prstGeom>
          <a:solidFill>
            <a:srgbClr val="D3D3D3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46" name="Rectangle 10"/>
          <p:cNvSpPr>
            <a:spLocks noChangeArrowheads="1"/>
          </p:cNvSpPr>
          <p:nvPr userDrawn="1"/>
        </p:nvSpPr>
        <p:spPr bwMode="auto">
          <a:xfrm>
            <a:off x="-774700" y="355600"/>
            <a:ext cx="366712" cy="366713"/>
          </a:xfrm>
          <a:prstGeom prst="rect">
            <a:avLst/>
          </a:prstGeom>
          <a:solidFill>
            <a:srgbClr val="85865F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47" name="Rectangle 10"/>
          <p:cNvSpPr>
            <a:spLocks noChangeArrowheads="1"/>
          </p:cNvSpPr>
          <p:nvPr userDrawn="1"/>
        </p:nvSpPr>
        <p:spPr bwMode="auto">
          <a:xfrm>
            <a:off x="-774700" y="715963"/>
            <a:ext cx="366712" cy="366712"/>
          </a:xfrm>
          <a:prstGeom prst="rect">
            <a:avLst/>
          </a:prstGeom>
          <a:solidFill>
            <a:srgbClr val="DDDCB4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48" name="Rectangle 10"/>
          <p:cNvSpPr>
            <a:spLocks noChangeArrowheads="1"/>
          </p:cNvSpPr>
          <p:nvPr userDrawn="1"/>
        </p:nvSpPr>
        <p:spPr bwMode="auto">
          <a:xfrm>
            <a:off x="-774700" y="1082675"/>
            <a:ext cx="366712" cy="366713"/>
          </a:xfrm>
          <a:prstGeom prst="rect">
            <a:avLst/>
          </a:prstGeom>
          <a:solidFill>
            <a:srgbClr val="EBEAD4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49" name="Rectangle 10"/>
          <p:cNvSpPr>
            <a:spLocks noChangeArrowheads="1"/>
          </p:cNvSpPr>
          <p:nvPr userDrawn="1"/>
        </p:nvSpPr>
        <p:spPr bwMode="auto">
          <a:xfrm>
            <a:off x="-774700" y="1447800"/>
            <a:ext cx="366712" cy="388938"/>
          </a:xfrm>
          <a:prstGeom prst="rect">
            <a:avLst/>
          </a:prstGeom>
          <a:solidFill>
            <a:srgbClr val="A3A86B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50" name="Rectangle 10"/>
          <p:cNvSpPr>
            <a:spLocks noChangeArrowheads="1"/>
          </p:cNvSpPr>
          <p:nvPr userDrawn="1"/>
        </p:nvSpPr>
        <p:spPr bwMode="auto">
          <a:xfrm>
            <a:off x="-774700" y="1836738"/>
            <a:ext cx="366712" cy="366712"/>
          </a:xfrm>
          <a:prstGeom prst="rect">
            <a:avLst/>
          </a:prstGeom>
          <a:solidFill>
            <a:srgbClr val="626B45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51" name="Rectangle 10"/>
          <p:cNvSpPr>
            <a:spLocks noChangeArrowheads="1"/>
          </p:cNvSpPr>
          <p:nvPr userDrawn="1"/>
        </p:nvSpPr>
        <p:spPr bwMode="auto">
          <a:xfrm>
            <a:off x="-774700" y="2203450"/>
            <a:ext cx="366712" cy="366713"/>
          </a:xfrm>
          <a:prstGeom prst="rect">
            <a:avLst/>
          </a:prstGeom>
          <a:solidFill>
            <a:srgbClr val="828B5C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52" name="Rectangle 10"/>
          <p:cNvSpPr>
            <a:spLocks noChangeArrowheads="1"/>
          </p:cNvSpPr>
          <p:nvPr userDrawn="1"/>
        </p:nvSpPr>
        <p:spPr bwMode="auto">
          <a:xfrm>
            <a:off x="-774700" y="2570163"/>
            <a:ext cx="366712" cy="366712"/>
          </a:xfrm>
          <a:prstGeom prst="rect">
            <a:avLst/>
          </a:prstGeom>
          <a:solidFill>
            <a:srgbClr val="B2B989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53" name="Rectangle 10"/>
          <p:cNvSpPr>
            <a:spLocks noChangeArrowheads="1"/>
          </p:cNvSpPr>
          <p:nvPr userDrawn="1"/>
        </p:nvSpPr>
        <p:spPr bwMode="auto">
          <a:xfrm>
            <a:off x="-774700" y="2936875"/>
            <a:ext cx="366712" cy="366713"/>
          </a:xfrm>
          <a:prstGeom prst="rect">
            <a:avLst/>
          </a:prstGeom>
          <a:solidFill>
            <a:srgbClr val="D3D7BD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54" name="Rectangle 10"/>
          <p:cNvSpPr>
            <a:spLocks noChangeArrowheads="1"/>
          </p:cNvSpPr>
          <p:nvPr userDrawn="1"/>
        </p:nvSpPr>
        <p:spPr bwMode="auto">
          <a:xfrm>
            <a:off x="-1189038" y="-22225"/>
            <a:ext cx="366713" cy="377825"/>
          </a:xfrm>
          <a:prstGeom prst="rect">
            <a:avLst/>
          </a:prstGeom>
          <a:solidFill>
            <a:srgbClr val="0066A1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55" name="Rectangle 10"/>
          <p:cNvSpPr>
            <a:spLocks noChangeArrowheads="1"/>
          </p:cNvSpPr>
          <p:nvPr userDrawn="1"/>
        </p:nvSpPr>
        <p:spPr bwMode="auto">
          <a:xfrm>
            <a:off x="-1189038" y="355600"/>
            <a:ext cx="366713" cy="366713"/>
          </a:xfrm>
          <a:prstGeom prst="rect">
            <a:avLst/>
          </a:prstGeom>
          <a:solidFill>
            <a:srgbClr val="003356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56" name="Rectangle 10"/>
          <p:cNvSpPr>
            <a:spLocks noChangeArrowheads="1"/>
          </p:cNvSpPr>
          <p:nvPr userDrawn="1"/>
        </p:nvSpPr>
        <p:spPr bwMode="auto">
          <a:xfrm>
            <a:off x="-1189038" y="715963"/>
            <a:ext cx="366713" cy="366712"/>
          </a:xfrm>
          <a:prstGeom prst="rect">
            <a:avLst/>
          </a:prstGeom>
          <a:solidFill>
            <a:srgbClr val="00507C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57" name="Rectangle 10"/>
          <p:cNvSpPr>
            <a:spLocks noChangeArrowheads="1"/>
          </p:cNvSpPr>
          <p:nvPr userDrawn="1"/>
        </p:nvSpPr>
        <p:spPr bwMode="auto">
          <a:xfrm>
            <a:off x="-1189038" y="1082675"/>
            <a:ext cx="366713" cy="366713"/>
          </a:xfrm>
          <a:prstGeom prst="rect">
            <a:avLst/>
          </a:prstGeom>
          <a:solidFill>
            <a:srgbClr val="007FB1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58" name="Rectangle 10"/>
          <p:cNvSpPr>
            <a:spLocks noChangeArrowheads="1"/>
          </p:cNvSpPr>
          <p:nvPr userDrawn="1"/>
        </p:nvSpPr>
        <p:spPr bwMode="auto">
          <a:xfrm>
            <a:off x="-1189038" y="1447800"/>
            <a:ext cx="366713" cy="388938"/>
          </a:xfrm>
          <a:prstGeom prst="rect">
            <a:avLst/>
          </a:prstGeom>
          <a:solidFill>
            <a:srgbClr val="8AB0D2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59" name="Rectangle 10"/>
          <p:cNvSpPr>
            <a:spLocks noChangeArrowheads="1"/>
          </p:cNvSpPr>
          <p:nvPr userDrawn="1"/>
        </p:nvSpPr>
        <p:spPr bwMode="auto">
          <a:xfrm>
            <a:off x="-1189038" y="1825625"/>
            <a:ext cx="366713" cy="373063"/>
          </a:xfrm>
          <a:prstGeom prst="rect">
            <a:avLst/>
          </a:prstGeom>
          <a:solidFill>
            <a:srgbClr val="00A3E0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60" name="Rectangle 10"/>
          <p:cNvSpPr>
            <a:spLocks noChangeArrowheads="1"/>
          </p:cNvSpPr>
          <p:nvPr userDrawn="1"/>
        </p:nvSpPr>
        <p:spPr bwMode="auto">
          <a:xfrm>
            <a:off x="-1189038" y="2198688"/>
            <a:ext cx="366713" cy="373062"/>
          </a:xfrm>
          <a:prstGeom prst="rect">
            <a:avLst/>
          </a:prstGeom>
          <a:solidFill>
            <a:srgbClr val="206689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61" name="Rectangle 10"/>
          <p:cNvSpPr>
            <a:spLocks noChangeArrowheads="1"/>
          </p:cNvSpPr>
          <p:nvPr userDrawn="1"/>
        </p:nvSpPr>
        <p:spPr bwMode="auto">
          <a:xfrm>
            <a:off x="-1189038" y="2570163"/>
            <a:ext cx="366713" cy="373062"/>
          </a:xfrm>
          <a:prstGeom prst="rect">
            <a:avLst/>
          </a:prstGeom>
          <a:solidFill>
            <a:srgbClr val="2F87B6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62" name="Rectangle 10"/>
          <p:cNvSpPr>
            <a:spLocks noChangeArrowheads="1"/>
          </p:cNvSpPr>
          <p:nvPr userDrawn="1"/>
        </p:nvSpPr>
        <p:spPr bwMode="auto">
          <a:xfrm>
            <a:off x="-1189038" y="2941638"/>
            <a:ext cx="366713" cy="373062"/>
          </a:xfrm>
          <a:prstGeom prst="rect">
            <a:avLst/>
          </a:prstGeom>
          <a:solidFill>
            <a:srgbClr val="61B9E9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63" name="Rectangle 10"/>
          <p:cNvSpPr>
            <a:spLocks noChangeArrowheads="1"/>
          </p:cNvSpPr>
          <p:nvPr userDrawn="1"/>
        </p:nvSpPr>
        <p:spPr bwMode="auto">
          <a:xfrm>
            <a:off x="-1189038" y="3303588"/>
            <a:ext cx="366713" cy="373062"/>
          </a:xfrm>
          <a:prstGeom prst="rect">
            <a:avLst/>
          </a:prstGeom>
          <a:solidFill>
            <a:srgbClr val="B0DCF4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64" name="Rectangle 12"/>
          <p:cNvSpPr>
            <a:spLocks noChangeArrowheads="1"/>
          </p:cNvSpPr>
          <p:nvPr userDrawn="1"/>
        </p:nvSpPr>
        <p:spPr bwMode="auto">
          <a:xfrm>
            <a:off x="-781050" y="3676650"/>
            <a:ext cx="366712" cy="366713"/>
          </a:xfrm>
          <a:prstGeom prst="rect">
            <a:avLst/>
          </a:prstGeom>
          <a:solidFill>
            <a:srgbClr val="658446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18669F"/>
              </a:solidFill>
            </a:endParaRPr>
          </a:p>
        </p:txBody>
      </p:sp>
      <p:sp>
        <p:nvSpPr>
          <p:cNvPr id="1065" name="Rectangle 12"/>
          <p:cNvSpPr>
            <a:spLocks noChangeArrowheads="1"/>
          </p:cNvSpPr>
          <p:nvPr userDrawn="1"/>
        </p:nvSpPr>
        <p:spPr bwMode="auto">
          <a:xfrm>
            <a:off x="-781050" y="4043363"/>
            <a:ext cx="366712" cy="366712"/>
          </a:xfrm>
          <a:prstGeom prst="rect">
            <a:avLst/>
          </a:prstGeom>
          <a:solidFill>
            <a:srgbClr val="7FA357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18669F"/>
              </a:solidFill>
            </a:endParaRPr>
          </a:p>
        </p:txBody>
      </p:sp>
      <p:sp>
        <p:nvSpPr>
          <p:cNvPr id="1066" name="Rectangle 12"/>
          <p:cNvSpPr>
            <a:spLocks noChangeArrowheads="1"/>
          </p:cNvSpPr>
          <p:nvPr userDrawn="1"/>
        </p:nvSpPr>
        <p:spPr bwMode="auto">
          <a:xfrm>
            <a:off x="-781050" y="4410075"/>
            <a:ext cx="366712" cy="366713"/>
          </a:xfrm>
          <a:prstGeom prst="rect">
            <a:avLst/>
          </a:prstGeom>
          <a:solidFill>
            <a:srgbClr val="AED086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18669F"/>
              </a:solidFill>
            </a:endParaRPr>
          </a:p>
        </p:txBody>
      </p:sp>
      <p:sp>
        <p:nvSpPr>
          <p:cNvPr id="1067" name="Rectangle 12"/>
          <p:cNvSpPr>
            <a:spLocks noChangeArrowheads="1"/>
          </p:cNvSpPr>
          <p:nvPr userDrawn="1"/>
        </p:nvSpPr>
        <p:spPr bwMode="auto">
          <a:xfrm>
            <a:off x="-781050" y="4781550"/>
            <a:ext cx="366712" cy="366713"/>
          </a:xfrm>
          <a:prstGeom prst="rect">
            <a:avLst/>
          </a:prstGeom>
          <a:solidFill>
            <a:srgbClr val="D6E8C3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18669F"/>
              </a:solidFill>
            </a:endParaRPr>
          </a:p>
        </p:txBody>
      </p:sp>
      <p:sp>
        <p:nvSpPr>
          <p:cNvPr id="1068" name="Rectangle 12"/>
          <p:cNvSpPr>
            <a:spLocks noChangeArrowheads="1"/>
          </p:cNvSpPr>
          <p:nvPr userDrawn="1"/>
        </p:nvSpPr>
        <p:spPr bwMode="auto">
          <a:xfrm>
            <a:off x="-1601788" y="334963"/>
            <a:ext cx="366713" cy="366712"/>
          </a:xfrm>
          <a:prstGeom prst="rect">
            <a:avLst/>
          </a:prstGeom>
          <a:solidFill>
            <a:srgbClr val="805030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18669F"/>
              </a:solidFill>
            </a:endParaRPr>
          </a:p>
        </p:txBody>
      </p:sp>
      <p:sp>
        <p:nvSpPr>
          <p:cNvPr id="1069" name="Rectangle 12"/>
          <p:cNvSpPr>
            <a:spLocks noChangeArrowheads="1"/>
          </p:cNvSpPr>
          <p:nvPr userDrawn="1"/>
        </p:nvSpPr>
        <p:spPr bwMode="auto">
          <a:xfrm>
            <a:off x="-1601788" y="701675"/>
            <a:ext cx="366713" cy="366713"/>
          </a:xfrm>
          <a:prstGeom prst="rect">
            <a:avLst/>
          </a:prstGeom>
          <a:solidFill>
            <a:srgbClr val="AC6B2F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18669F"/>
              </a:solidFill>
            </a:endParaRPr>
          </a:p>
        </p:txBody>
      </p:sp>
      <p:sp>
        <p:nvSpPr>
          <p:cNvPr id="1070" name="Rectangle 12"/>
          <p:cNvSpPr>
            <a:spLocks noChangeArrowheads="1"/>
          </p:cNvSpPr>
          <p:nvPr userDrawn="1"/>
        </p:nvSpPr>
        <p:spPr bwMode="auto">
          <a:xfrm>
            <a:off x="-1601788" y="1068388"/>
            <a:ext cx="366713" cy="366712"/>
          </a:xfrm>
          <a:prstGeom prst="rect">
            <a:avLst/>
          </a:prstGeom>
          <a:solidFill>
            <a:srgbClr val="E4A063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18669F"/>
              </a:solidFill>
            </a:endParaRPr>
          </a:p>
        </p:txBody>
      </p:sp>
      <p:sp>
        <p:nvSpPr>
          <p:cNvPr id="1071" name="Rectangle 12"/>
          <p:cNvSpPr>
            <a:spLocks noChangeArrowheads="1"/>
          </p:cNvSpPr>
          <p:nvPr userDrawn="1"/>
        </p:nvSpPr>
        <p:spPr bwMode="auto">
          <a:xfrm>
            <a:off x="-1601788" y="1435100"/>
            <a:ext cx="366713" cy="366713"/>
          </a:xfrm>
          <a:prstGeom prst="rect">
            <a:avLst/>
          </a:prstGeom>
          <a:solidFill>
            <a:srgbClr val="F1D0B1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1866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1384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812" r:id="rId1"/>
    <p:sldLayoutId id="2147484813" r:id="rId2"/>
    <p:sldLayoutId id="2147484814" r:id="rId3"/>
    <p:sldLayoutId id="2147484815" r:id="rId4"/>
    <p:sldLayoutId id="2147484816" r:id="rId5"/>
    <p:sldLayoutId id="2147484817" r:id="rId6"/>
    <p:sldLayoutId id="2147484818" r:id="rId7"/>
    <p:sldLayoutId id="2147484819" r:id="rId8"/>
    <p:sldLayoutId id="2147484820" r:id="rId9"/>
    <p:sldLayoutId id="2147484821" r:id="rId10"/>
    <p:sldLayoutId id="2147484822" r:id="rId11"/>
    <p:sldLayoutId id="2147484823" r:id="rId12"/>
    <p:sldLayoutId id="2147484578" r:id="rId13"/>
    <p:sldLayoutId id="2147484579" r:id="rId14"/>
    <p:sldLayoutId id="2147484580" r:id="rId15"/>
    <p:sldLayoutId id="2147484581" r:id="rId16"/>
    <p:sldLayoutId id="2147484582" r:id="rId17"/>
    <p:sldLayoutId id="2147484583" r:id="rId18"/>
    <p:sldLayoutId id="2147484584" r:id="rId19"/>
    <p:sldLayoutId id="2147484585" r:id="rId20"/>
    <p:sldLayoutId id="2147484595" r:id="rId2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2200" kern="1200">
          <a:solidFill>
            <a:schemeClr val="tx1"/>
          </a:solidFill>
          <a:latin typeface="Verdana" pitchFamily="34" charset="0"/>
          <a:ea typeface="Arial" charset="0"/>
          <a:cs typeface="Verdana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2200">
          <a:solidFill>
            <a:schemeClr val="tx1"/>
          </a:solidFill>
          <a:latin typeface="Verdana" charset="0"/>
          <a:ea typeface="Arial" charset="0"/>
          <a:cs typeface="Verdana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2200">
          <a:solidFill>
            <a:schemeClr val="tx1"/>
          </a:solidFill>
          <a:latin typeface="Verdana" charset="0"/>
          <a:ea typeface="Arial" charset="0"/>
          <a:cs typeface="Verdana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2200">
          <a:solidFill>
            <a:schemeClr val="tx1"/>
          </a:solidFill>
          <a:latin typeface="Verdana" charset="0"/>
          <a:ea typeface="Arial" charset="0"/>
          <a:cs typeface="Verdana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2200">
          <a:solidFill>
            <a:schemeClr val="tx1"/>
          </a:solidFill>
          <a:latin typeface="Verdana" charset="0"/>
          <a:ea typeface="Arial" charset="0"/>
          <a:cs typeface="Verdana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200">
          <a:solidFill>
            <a:schemeClr val="tx1"/>
          </a:solidFill>
          <a:latin typeface="Verdana" charset="0"/>
          <a:ea typeface="Verdana" charset="0"/>
          <a:cs typeface="Verdana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200">
          <a:solidFill>
            <a:schemeClr val="tx1"/>
          </a:solidFill>
          <a:latin typeface="Verdana" charset="0"/>
          <a:ea typeface="Verdana" charset="0"/>
          <a:cs typeface="Verdana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200">
          <a:solidFill>
            <a:schemeClr val="tx1"/>
          </a:solidFill>
          <a:latin typeface="Verdana" charset="0"/>
          <a:ea typeface="Verdana" charset="0"/>
          <a:cs typeface="Verdana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200">
          <a:solidFill>
            <a:schemeClr val="tx1"/>
          </a:solidFill>
          <a:latin typeface="Verdana" charset="0"/>
          <a:ea typeface="Verdana" charset="0"/>
          <a:cs typeface="Verdana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1600" kern="1200">
          <a:solidFill>
            <a:schemeClr val="tx1"/>
          </a:solidFill>
          <a:latin typeface="Verdana" pitchFamily="34" charset="0"/>
          <a:ea typeface="Arial" charset="0"/>
          <a:cs typeface="Verdana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umimoji="1" sz="16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16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umimoji="1" sz="16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kumimoji="1" sz="16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339752" y="4425281"/>
            <a:ext cx="74166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ELECTRIC </a:t>
            </a:r>
            <a:r>
              <a:rPr lang="en-US" sz="1600" b="1" dirty="0"/>
              <a:t>LOCOMOTIVE </a:t>
            </a:r>
            <a:r>
              <a:rPr lang="en-US" sz="1600" b="1" dirty="0" err="1" smtClean="0"/>
              <a:t>EP20</a:t>
            </a:r>
            <a:r>
              <a:rPr lang="en-US" sz="1600" b="1" dirty="0" smtClean="0"/>
              <a:t> SAFE OPERATION ESTIMATION</a:t>
            </a:r>
            <a:endParaRPr lang="ru-RU" sz="1600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/>
          <a:srcRect l="12919" t="24131" r="12192" b="18484"/>
          <a:stretch/>
        </p:blipFill>
        <p:spPr>
          <a:xfrm>
            <a:off x="42218" y="574595"/>
            <a:ext cx="1367516" cy="79618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-19581" y="1342253"/>
            <a:ext cx="12875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VNIKTI</a:t>
            </a:r>
            <a:endParaRPr lang="ru-RU" sz="2400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10242" name="Picture 2" descr="Z:\Архив\Лаборатория ИЛЬИНА\ОТЧЕТЫ\2020 г\ЭП20\ПРЕЗЕНТАЦИЯ\28189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577008"/>
            <a:ext cx="6048672" cy="3848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ubtitle 6"/>
          <p:cNvSpPr txBox="1">
            <a:spLocks/>
          </p:cNvSpPr>
          <p:nvPr/>
        </p:nvSpPr>
        <p:spPr>
          <a:xfrm>
            <a:off x="76008" y="2865021"/>
            <a:ext cx="3199848" cy="1938977"/>
          </a:xfrm>
          <a:prstGeom prst="rect">
            <a:avLst/>
          </a:prstGeom>
        </p:spPr>
        <p:txBody>
          <a:bodyPr lIns="77864" tIns="38934" rIns="77864" bIns="38934">
            <a:noAutofit/>
          </a:bodyPr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000" b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Tikhonov</a:t>
            </a:r>
            <a:r>
              <a:rPr lang="en-US" sz="1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Aleksey </a:t>
            </a:r>
            <a:r>
              <a:rPr lang="en-US" sz="1000" b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Alekseyevich</a:t>
            </a:r>
            <a:endParaRPr lang="en-US" sz="10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000" dirty="0">
                <a:latin typeface="Verdana" pitchFamily="34" charset="0"/>
                <a:ea typeface="Verdana" pitchFamily="34" charset="0"/>
                <a:cs typeface="Verdana" pitchFamily="34" charset="0"/>
              </a:rPr>
              <a:t>Senior Researcher </a:t>
            </a:r>
            <a:r>
              <a:rPr lang="en-US" sz="1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of </a:t>
            </a:r>
            <a:r>
              <a:rPr lang="en-US" sz="10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JSC</a:t>
            </a:r>
            <a:r>
              <a:rPr lang="en-US" sz="10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10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VNIKTI</a:t>
            </a:r>
            <a:r>
              <a:rPr lang="en-US" sz="1000" dirty="0">
                <a:latin typeface="Verdana" pitchFamily="34" charset="0"/>
                <a:ea typeface="Verdana" pitchFamily="34" charset="0"/>
                <a:cs typeface="Verdana" pitchFamily="34" charset="0"/>
              </a:rPr>
              <a:t>"</a:t>
            </a:r>
          </a:p>
          <a:p>
            <a:pPr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000" b="1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Gavryushin</a:t>
            </a:r>
            <a:r>
              <a:rPr lang="en-US" sz="10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 Mikhail </a:t>
            </a:r>
            <a:r>
              <a:rPr lang="en-US" sz="1000" b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Aleksandrovich</a:t>
            </a:r>
            <a:endParaRPr lang="en-US" sz="10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000" dirty="0">
                <a:latin typeface="Verdana" pitchFamily="34" charset="0"/>
                <a:ea typeface="Verdana" pitchFamily="34" charset="0"/>
                <a:cs typeface="Verdana" pitchFamily="34" charset="0"/>
              </a:rPr>
              <a:t>Senior Researcher of </a:t>
            </a:r>
            <a:r>
              <a:rPr lang="en-US" sz="10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JSC</a:t>
            </a:r>
            <a:r>
              <a:rPr lang="en-US" sz="1000" dirty="0">
                <a:latin typeface="Verdana" pitchFamily="34" charset="0"/>
                <a:ea typeface="Verdana" pitchFamily="34" charset="0"/>
                <a:cs typeface="Verdana" pitchFamily="34" charset="0"/>
              </a:rPr>
              <a:t> "</a:t>
            </a:r>
            <a:r>
              <a:rPr lang="en-US" sz="10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VNIKTI</a:t>
            </a:r>
            <a:r>
              <a:rPr lang="en-US" sz="1000" dirty="0">
                <a:latin typeface="Verdana" pitchFamily="34" charset="0"/>
                <a:ea typeface="Verdana" pitchFamily="34" charset="0"/>
                <a:cs typeface="Verdana" pitchFamily="34" charset="0"/>
              </a:rPr>
              <a:t>"</a:t>
            </a:r>
          </a:p>
          <a:p>
            <a:pPr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000" b="1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Spirov</a:t>
            </a:r>
            <a:r>
              <a:rPr lang="en-US" sz="10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1000" b="1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Andrey</a:t>
            </a:r>
            <a:r>
              <a:rPr lang="en-US" sz="10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1000" b="1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Vladimirovich</a:t>
            </a:r>
            <a:endParaRPr lang="en-US" sz="10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000" dirty="0">
                <a:latin typeface="Verdana" pitchFamily="34" charset="0"/>
                <a:ea typeface="Verdana" pitchFamily="34" charset="0"/>
                <a:cs typeface="Verdana" pitchFamily="34" charset="0"/>
              </a:rPr>
              <a:t>Deputy </a:t>
            </a:r>
            <a:r>
              <a:rPr lang="en-US" sz="1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Head </a:t>
            </a:r>
            <a:r>
              <a:rPr lang="en-US" sz="1000" dirty="0">
                <a:latin typeface="Verdana" pitchFamily="34" charset="0"/>
                <a:ea typeface="Verdana" pitchFamily="34" charset="0"/>
                <a:cs typeface="Verdana" pitchFamily="34" charset="0"/>
              </a:rPr>
              <a:t>of </a:t>
            </a:r>
            <a:r>
              <a:rPr lang="en-US" sz="1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Division </a:t>
            </a:r>
            <a:r>
              <a:rPr lang="ru-RU" sz="1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endParaRPr lang="en-US" sz="1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   </a:t>
            </a:r>
            <a:r>
              <a:rPr lang="ru-RU" sz="1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05.10.2022</a:t>
            </a:r>
            <a:endParaRPr lang="ru-RU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600" b="1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endParaRPr lang="ru-RU" sz="600" b="1" i="1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endParaRPr lang="ru-RU" sz="600" b="1" i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3722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>
            <a:off x="1635968" y="54449"/>
            <a:ext cx="68244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Verification </a:t>
            </a:r>
            <a:r>
              <a:rPr lang="en-US" dirty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of </a:t>
            </a:r>
            <a:r>
              <a:rPr lang="en-US" dirty="0" err="1" smtClean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EP20</a:t>
            </a:r>
            <a:r>
              <a:rPr lang="en-US" dirty="0" smtClean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electric locomotive model. Frame forces</a:t>
            </a:r>
            <a:endParaRPr lang="ru-RU" dirty="0" smtClean="0"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                    </a:t>
            </a:r>
            <a:endParaRPr lang="ru-RU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23" name="Группа 22"/>
          <p:cNvGrpSpPr/>
          <p:nvPr/>
        </p:nvGrpSpPr>
        <p:grpSpPr>
          <a:xfrm>
            <a:off x="1635968" y="584820"/>
            <a:ext cx="6248400" cy="3067050"/>
            <a:chOff x="1635968" y="584820"/>
            <a:chExt cx="6248400" cy="3067050"/>
          </a:xfrm>
        </p:grpSpPr>
        <p:grpSp>
          <p:nvGrpSpPr>
            <p:cNvPr id="22" name="Группа 21"/>
            <p:cNvGrpSpPr/>
            <p:nvPr/>
          </p:nvGrpSpPr>
          <p:grpSpPr>
            <a:xfrm>
              <a:off x="1763688" y="843558"/>
              <a:ext cx="5953125" cy="2577445"/>
              <a:chOff x="1595437" y="1938337"/>
              <a:chExt cx="5953125" cy="2577445"/>
            </a:xfrm>
          </p:grpSpPr>
          <p:pic>
            <p:nvPicPr>
              <p:cNvPr id="25" name="Рисунок 24"/>
              <p:cNvPicPr/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95437" y="1938337"/>
                <a:ext cx="5953125" cy="1266825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6" name="Рисунок 25"/>
              <p:cNvPicPr/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57984" y="3378497"/>
                <a:ext cx="5828030" cy="1137285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28" name="Группа 27"/>
            <p:cNvGrpSpPr/>
            <p:nvPr/>
          </p:nvGrpSpPr>
          <p:grpSpPr>
            <a:xfrm>
              <a:off x="1635968" y="584820"/>
              <a:ext cx="6248400" cy="3067050"/>
              <a:chOff x="0" y="0"/>
              <a:chExt cx="6248400" cy="3067050"/>
            </a:xfrm>
          </p:grpSpPr>
          <p:sp>
            <p:nvSpPr>
              <p:cNvPr id="29" name="Надпись 2"/>
              <p:cNvSpPr txBox="1">
                <a:spLocks noChangeArrowheads="1"/>
              </p:cNvSpPr>
              <p:nvPr/>
            </p:nvSpPr>
            <p:spPr bwMode="auto">
              <a:xfrm>
                <a:off x="9525" y="28575"/>
                <a:ext cx="809625" cy="2952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ru-RU" sz="140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Ур1, </a:t>
                </a:r>
                <a:r>
                  <a:rPr lang="en-US" sz="140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к</a:t>
                </a:r>
                <a:r>
                  <a:rPr lang="ru-RU" sz="140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Н</a:t>
                </a:r>
              </a:p>
            </p:txBody>
          </p:sp>
          <p:sp>
            <p:nvSpPr>
              <p:cNvPr id="30" name="Надпись 2"/>
              <p:cNvSpPr txBox="1">
                <a:spLocks noChangeArrowheads="1"/>
              </p:cNvSpPr>
              <p:nvPr/>
            </p:nvSpPr>
            <p:spPr bwMode="auto">
              <a:xfrm>
                <a:off x="3009900" y="0"/>
                <a:ext cx="361950" cy="3181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ru-RU" sz="140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а)</a:t>
                </a:r>
              </a:p>
            </p:txBody>
          </p:sp>
          <p:sp>
            <p:nvSpPr>
              <p:cNvPr id="32" name="Надпись 2"/>
              <p:cNvSpPr txBox="1">
                <a:spLocks noChangeArrowheads="1"/>
              </p:cNvSpPr>
              <p:nvPr/>
            </p:nvSpPr>
            <p:spPr bwMode="auto">
              <a:xfrm>
                <a:off x="3028950" y="1485900"/>
                <a:ext cx="342900" cy="3175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ru-RU" sz="1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б)</a:t>
                </a:r>
              </a:p>
            </p:txBody>
          </p:sp>
          <p:sp>
            <p:nvSpPr>
              <p:cNvPr id="33" name="Надпись 2"/>
              <p:cNvSpPr txBox="1">
                <a:spLocks noChangeArrowheads="1"/>
              </p:cNvSpPr>
              <p:nvPr/>
            </p:nvSpPr>
            <p:spPr bwMode="auto">
              <a:xfrm>
                <a:off x="0" y="1466850"/>
                <a:ext cx="809625" cy="2952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ru-RU" sz="140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Ур1, </a:t>
                </a:r>
                <a:r>
                  <a:rPr lang="en-US" sz="140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к</a:t>
                </a:r>
                <a:r>
                  <a:rPr lang="ru-RU" sz="140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Н</a:t>
                </a:r>
              </a:p>
            </p:txBody>
          </p:sp>
          <p:sp>
            <p:nvSpPr>
              <p:cNvPr id="34" name="Надпись 2"/>
              <p:cNvSpPr txBox="1">
                <a:spLocks noChangeArrowheads="1"/>
              </p:cNvSpPr>
              <p:nvPr/>
            </p:nvSpPr>
            <p:spPr bwMode="auto">
              <a:xfrm>
                <a:off x="5734050" y="1352550"/>
                <a:ext cx="514350" cy="3524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en-US" sz="140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t</a:t>
                </a:r>
                <a:r>
                  <a:rPr lang="ru-RU" sz="140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, с</a:t>
                </a:r>
              </a:p>
            </p:txBody>
          </p:sp>
          <p:sp>
            <p:nvSpPr>
              <p:cNvPr id="35" name="Надпись 2"/>
              <p:cNvSpPr txBox="1">
                <a:spLocks noChangeArrowheads="1"/>
              </p:cNvSpPr>
              <p:nvPr/>
            </p:nvSpPr>
            <p:spPr bwMode="auto">
              <a:xfrm>
                <a:off x="5734050" y="2714625"/>
                <a:ext cx="514350" cy="3524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en-US" sz="140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t</a:t>
                </a:r>
                <a:r>
                  <a:rPr lang="ru-RU" sz="140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, с</a:t>
                </a:r>
              </a:p>
            </p:txBody>
          </p:sp>
        </p:grpSp>
      </p:grpSp>
      <p:sp>
        <p:nvSpPr>
          <p:cNvPr id="24" name="Прямоугольник 23"/>
          <p:cNvSpPr/>
          <p:nvPr/>
        </p:nvSpPr>
        <p:spPr>
          <a:xfrm>
            <a:off x="662912" y="3514710"/>
            <a:ext cx="832786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Копии осциллограмм рамных сил первой тележки (Ур1), электровоза ЭП20 при движении в прямом участке пути со скоростью 200 км/ч при ходовых динамических испытаниях (а) и при компьютерном моделировании (б).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07727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/>
          <p:cNvSpPr/>
          <p:nvPr/>
        </p:nvSpPr>
        <p:spPr>
          <a:xfrm>
            <a:off x="662912" y="3514710"/>
            <a:ext cx="832786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Копии осциллограмм рамных сил средней тележки (Ур3), электровоза ЭП20 при движении в прямом участке пути со скоростью 200 км/ч при ходовых динамических испытаниях (а) и при компьютерном моделировании (б). </a:t>
            </a:r>
          </a:p>
        </p:txBody>
      </p:sp>
      <p:grpSp>
        <p:nvGrpSpPr>
          <p:cNvPr id="3" name="Группа 2"/>
          <p:cNvGrpSpPr/>
          <p:nvPr/>
        </p:nvGrpSpPr>
        <p:grpSpPr>
          <a:xfrm>
            <a:off x="1619672" y="563994"/>
            <a:ext cx="6252210" cy="2943860"/>
            <a:chOff x="1619672" y="483518"/>
            <a:chExt cx="6252210" cy="2943860"/>
          </a:xfrm>
        </p:grpSpPr>
        <p:grpSp>
          <p:nvGrpSpPr>
            <p:cNvPr id="2" name="Группа 1"/>
            <p:cNvGrpSpPr/>
            <p:nvPr/>
          </p:nvGrpSpPr>
          <p:grpSpPr>
            <a:xfrm>
              <a:off x="1763688" y="700780"/>
              <a:ext cx="5939790" cy="2520074"/>
              <a:chOff x="1607817" y="1266629"/>
              <a:chExt cx="5939790" cy="2520074"/>
            </a:xfrm>
          </p:grpSpPr>
          <p:pic>
            <p:nvPicPr>
              <p:cNvPr id="15" name="Рисунок 14"/>
              <p:cNvPicPr/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07817" y="1266629"/>
                <a:ext cx="5939790" cy="1185545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6" name="Рисунок 15"/>
              <p:cNvPicPr/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07817" y="2633543"/>
                <a:ext cx="5939790" cy="115316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8" name="Надпись 2"/>
            <p:cNvSpPr txBox="1">
              <a:spLocks noChangeArrowheads="1"/>
            </p:cNvSpPr>
            <p:nvPr/>
          </p:nvSpPr>
          <p:spPr bwMode="auto">
            <a:xfrm>
              <a:off x="4667672" y="1885598"/>
              <a:ext cx="342900" cy="317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ru-RU" sz="14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б)</a:t>
              </a:r>
            </a:p>
          </p:txBody>
        </p:sp>
        <p:sp>
          <p:nvSpPr>
            <p:cNvPr id="19" name="Надпись 2"/>
            <p:cNvSpPr txBox="1">
              <a:spLocks noChangeArrowheads="1"/>
            </p:cNvSpPr>
            <p:nvPr/>
          </p:nvSpPr>
          <p:spPr bwMode="auto">
            <a:xfrm>
              <a:off x="1629197" y="1828448"/>
              <a:ext cx="809625" cy="295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ru-RU" sz="14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Ур3, </a:t>
              </a:r>
              <a:r>
                <a:rPr lang="en-US" sz="14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к</a:t>
              </a:r>
              <a:r>
                <a:rPr lang="ru-RU" sz="14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Н</a:t>
              </a:r>
            </a:p>
          </p:txBody>
        </p:sp>
        <p:sp>
          <p:nvSpPr>
            <p:cNvPr id="20" name="Надпись 2"/>
            <p:cNvSpPr txBox="1">
              <a:spLocks noChangeArrowheads="1"/>
            </p:cNvSpPr>
            <p:nvPr/>
          </p:nvSpPr>
          <p:spPr bwMode="auto">
            <a:xfrm>
              <a:off x="1619672" y="483518"/>
              <a:ext cx="809625" cy="295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ru-RU" sz="14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Ур3, </a:t>
              </a:r>
              <a:r>
                <a:rPr lang="en-US" sz="14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к</a:t>
              </a:r>
              <a:r>
                <a:rPr lang="ru-RU" sz="14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Н</a:t>
              </a:r>
            </a:p>
          </p:txBody>
        </p:sp>
        <p:sp>
          <p:nvSpPr>
            <p:cNvPr id="21" name="Надпись 2"/>
            <p:cNvSpPr txBox="1">
              <a:spLocks noChangeArrowheads="1"/>
            </p:cNvSpPr>
            <p:nvPr/>
          </p:nvSpPr>
          <p:spPr bwMode="auto">
            <a:xfrm>
              <a:off x="4658147" y="493043"/>
              <a:ext cx="342900" cy="317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ru-RU" sz="14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а)</a:t>
              </a:r>
            </a:p>
          </p:txBody>
        </p:sp>
        <p:sp>
          <p:nvSpPr>
            <p:cNvPr id="27" name="Надпись 2"/>
            <p:cNvSpPr txBox="1">
              <a:spLocks noChangeArrowheads="1"/>
            </p:cNvSpPr>
            <p:nvPr/>
          </p:nvSpPr>
          <p:spPr bwMode="auto">
            <a:xfrm>
              <a:off x="7357532" y="1750978"/>
              <a:ext cx="514350" cy="352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US" sz="14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t</a:t>
              </a:r>
              <a:r>
                <a:rPr lang="ru-RU" sz="14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, с</a:t>
              </a:r>
            </a:p>
          </p:txBody>
        </p:sp>
        <p:sp>
          <p:nvSpPr>
            <p:cNvPr id="36" name="Надпись 2"/>
            <p:cNvSpPr txBox="1">
              <a:spLocks noChangeArrowheads="1"/>
            </p:cNvSpPr>
            <p:nvPr/>
          </p:nvSpPr>
          <p:spPr bwMode="auto">
            <a:xfrm>
              <a:off x="7353722" y="3074953"/>
              <a:ext cx="514350" cy="352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US" sz="14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t</a:t>
              </a:r>
              <a:r>
                <a:rPr lang="ru-RU" sz="14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, с</a:t>
              </a:r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1650955" y="-20538"/>
            <a:ext cx="68244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Verification of </a:t>
            </a:r>
            <a:r>
              <a:rPr lang="en-US" dirty="0" err="1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EP20</a:t>
            </a:r>
            <a:r>
              <a:rPr lang="en-US" dirty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 electric locomotive model. Frame forces</a:t>
            </a:r>
            <a:endParaRPr lang="ru-RU" dirty="0"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                     </a:t>
            </a:r>
            <a:endParaRPr lang="ru-RU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0187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>
            <a:off x="755576" y="-45158"/>
            <a:ext cx="698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Verification </a:t>
            </a:r>
            <a:r>
              <a:rPr lang="en-US" dirty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of </a:t>
            </a:r>
            <a:r>
              <a:rPr lang="en-US" dirty="0" err="1" smtClean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EP20</a:t>
            </a:r>
            <a:r>
              <a:rPr lang="en-US" dirty="0" smtClean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electric locomotive model. Horizontal accelerations</a:t>
            </a:r>
            <a:endParaRPr lang="ru-RU" dirty="0" smtClean="0"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                    </a:t>
            </a:r>
            <a:endParaRPr lang="ru-RU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662912" y="3514710"/>
            <a:ext cx="832786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Копии осциллограмм горизонтальных ускорений кузова (ГУ), электровоза ЭП20 при движении в прямом участке пути со скоростью 200 км/ч при ходовых динамических испытаниях (а) и при компьютерном моделировании (б).</a:t>
            </a:r>
          </a:p>
        </p:txBody>
      </p:sp>
      <p:grpSp>
        <p:nvGrpSpPr>
          <p:cNvPr id="4" name="Группа 3"/>
          <p:cNvGrpSpPr/>
          <p:nvPr/>
        </p:nvGrpSpPr>
        <p:grpSpPr>
          <a:xfrm>
            <a:off x="1546433" y="555526"/>
            <a:ext cx="6337935" cy="2984500"/>
            <a:chOff x="1403032" y="739378"/>
            <a:chExt cx="6337935" cy="2984500"/>
          </a:xfrm>
        </p:grpSpPr>
        <p:pic>
          <p:nvPicPr>
            <p:cNvPr id="14" name="Рисунок 13"/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02105" y="987574"/>
              <a:ext cx="5939790" cy="11709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" name="Рисунок 16"/>
            <p:cNvPicPr/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7664" y="2368664"/>
              <a:ext cx="5939790" cy="113919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2" name="Надпись 2"/>
            <p:cNvSpPr txBox="1">
              <a:spLocks noChangeArrowheads="1"/>
            </p:cNvSpPr>
            <p:nvPr/>
          </p:nvSpPr>
          <p:spPr bwMode="auto">
            <a:xfrm>
              <a:off x="4498657" y="2132568"/>
              <a:ext cx="342900" cy="317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ru-RU" sz="14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б)</a:t>
              </a:r>
            </a:p>
          </p:txBody>
        </p:sp>
        <p:sp>
          <p:nvSpPr>
            <p:cNvPr id="23" name="Надпись 2"/>
            <p:cNvSpPr txBox="1">
              <a:spLocks noChangeArrowheads="1"/>
            </p:cNvSpPr>
            <p:nvPr/>
          </p:nvSpPr>
          <p:spPr bwMode="auto">
            <a:xfrm>
              <a:off x="1403032" y="739378"/>
              <a:ext cx="809625" cy="295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ru-RU" sz="14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ГУ, м/с</a:t>
              </a:r>
              <a:r>
                <a:rPr lang="ru-RU" sz="1400" baseline="300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2</a:t>
              </a:r>
              <a:endParaRPr lang="ru-RU" sz="14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5" name="Надпись 2"/>
            <p:cNvSpPr txBox="1">
              <a:spLocks noChangeArrowheads="1"/>
            </p:cNvSpPr>
            <p:nvPr/>
          </p:nvSpPr>
          <p:spPr bwMode="auto">
            <a:xfrm>
              <a:off x="1412557" y="2148443"/>
              <a:ext cx="809625" cy="295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ru-RU" sz="14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ГУ, м/с</a:t>
              </a:r>
              <a:r>
                <a:rPr lang="ru-RU" sz="1400" baseline="300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2</a:t>
              </a:r>
              <a:endParaRPr lang="ru-RU" sz="14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6" name="Надпись 2"/>
            <p:cNvSpPr txBox="1">
              <a:spLocks noChangeArrowheads="1"/>
            </p:cNvSpPr>
            <p:nvPr/>
          </p:nvSpPr>
          <p:spPr bwMode="auto">
            <a:xfrm>
              <a:off x="4479607" y="748903"/>
              <a:ext cx="342900" cy="317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ru-RU" sz="14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а)</a:t>
              </a:r>
            </a:p>
          </p:txBody>
        </p:sp>
        <p:sp>
          <p:nvSpPr>
            <p:cNvPr id="28" name="Надпись 2"/>
            <p:cNvSpPr txBox="1">
              <a:spLocks noChangeArrowheads="1"/>
            </p:cNvSpPr>
            <p:nvPr/>
          </p:nvSpPr>
          <p:spPr bwMode="auto">
            <a:xfrm>
              <a:off x="7188517" y="2000488"/>
              <a:ext cx="514350" cy="352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US" sz="14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t</a:t>
              </a:r>
              <a:r>
                <a:rPr lang="ru-RU" sz="14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, с</a:t>
              </a:r>
            </a:p>
          </p:txBody>
        </p:sp>
        <p:sp>
          <p:nvSpPr>
            <p:cNvPr id="29" name="Надпись 2"/>
            <p:cNvSpPr txBox="1">
              <a:spLocks noChangeArrowheads="1"/>
            </p:cNvSpPr>
            <p:nvPr/>
          </p:nvSpPr>
          <p:spPr bwMode="auto">
            <a:xfrm>
              <a:off x="7226617" y="3371453"/>
              <a:ext cx="514350" cy="352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US" sz="14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t</a:t>
              </a:r>
              <a:r>
                <a:rPr lang="ru-RU" sz="14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, с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5478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>
            <a:off x="1475656" y="54449"/>
            <a:ext cx="67687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Verification </a:t>
            </a:r>
            <a:r>
              <a:rPr lang="en-US" dirty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of </a:t>
            </a:r>
            <a:r>
              <a:rPr lang="en-US" dirty="0" err="1" smtClean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EP20</a:t>
            </a:r>
            <a:r>
              <a:rPr lang="en-US" dirty="0" smtClean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electric locomotive model. Vertical accelerations</a:t>
            </a:r>
            <a:endParaRPr lang="ru-RU" dirty="0" smtClean="0"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                    </a:t>
            </a:r>
            <a:endParaRPr lang="ru-RU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662912" y="3514710"/>
            <a:ext cx="832786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Копии осциллограмм вертикальных ускорений кузова (ВУ), электровоза ЭП20 при движении в прямом участке пути со скоростью 200 км/ч при ходовых динамических испытаниях (а) и при компьютерном моделировании (б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1503000" y="575424"/>
            <a:ext cx="6309360" cy="2932430"/>
            <a:chOff x="1503000" y="575424"/>
            <a:chExt cx="6309360" cy="2932430"/>
          </a:xfrm>
        </p:grpSpPr>
        <p:grpSp>
          <p:nvGrpSpPr>
            <p:cNvPr id="2" name="Группа 1"/>
            <p:cNvGrpSpPr/>
            <p:nvPr/>
          </p:nvGrpSpPr>
          <p:grpSpPr>
            <a:xfrm>
              <a:off x="1728554" y="771550"/>
              <a:ext cx="5939790" cy="2465685"/>
              <a:chOff x="1602105" y="843558"/>
              <a:chExt cx="5939790" cy="2465685"/>
            </a:xfrm>
          </p:grpSpPr>
          <p:pic>
            <p:nvPicPr>
              <p:cNvPr id="13" name="Рисунок 12"/>
              <p:cNvPicPr/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02105" y="843558"/>
                <a:ext cx="5939790" cy="1228725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5" name="Рисунок 14"/>
              <p:cNvPicPr/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10042" y="2283718"/>
                <a:ext cx="5923915" cy="1025525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6" name="Надпись 2"/>
            <p:cNvSpPr txBox="1">
              <a:spLocks noChangeArrowheads="1"/>
            </p:cNvSpPr>
            <p:nvPr/>
          </p:nvSpPr>
          <p:spPr bwMode="auto">
            <a:xfrm>
              <a:off x="4589100" y="1978774"/>
              <a:ext cx="342900" cy="317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ru-RU" sz="14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б)</a:t>
              </a:r>
            </a:p>
          </p:txBody>
        </p:sp>
        <p:sp>
          <p:nvSpPr>
            <p:cNvPr id="18" name="Надпись 2"/>
            <p:cNvSpPr txBox="1">
              <a:spLocks noChangeArrowheads="1"/>
            </p:cNvSpPr>
            <p:nvPr/>
          </p:nvSpPr>
          <p:spPr bwMode="auto">
            <a:xfrm>
              <a:off x="1512525" y="1994014"/>
              <a:ext cx="895350" cy="295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ru-RU" sz="14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ВУ, м/с</a:t>
              </a:r>
              <a:r>
                <a:rPr lang="ru-RU" sz="1400" baseline="300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2</a:t>
              </a:r>
              <a:endParaRPr lang="ru-RU" sz="14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9" name="Надпись 2"/>
            <p:cNvSpPr txBox="1">
              <a:spLocks noChangeArrowheads="1"/>
            </p:cNvSpPr>
            <p:nvPr/>
          </p:nvSpPr>
          <p:spPr bwMode="auto">
            <a:xfrm>
              <a:off x="4579575" y="575424"/>
              <a:ext cx="342900" cy="317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ru-RU" sz="14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а)</a:t>
              </a:r>
            </a:p>
          </p:txBody>
        </p:sp>
        <p:sp>
          <p:nvSpPr>
            <p:cNvPr id="20" name="Надпись 2"/>
            <p:cNvSpPr txBox="1">
              <a:spLocks noChangeArrowheads="1"/>
            </p:cNvSpPr>
            <p:nvPr/>
          </p:nvSpPr>
          <p:spPr bwMode="auto">
            <a:xfrm>
              <a:off x="7298010" y="1884794"/>
              <a:ext cx="514350" cy="352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US" sz="14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t</a:t>
              </a:r>
              <a:r>
                <a:rPr lang="ru-RU" sz="14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, с</a:t>
              </a:r>
            </a:p>
          </p:txBody>
        </p:sp>
        <p:sp>
          <p:nvSpPr>
            <p:cNvPr id="21" name="Надпись 2"/>
            <p:cNvSpPr txBox="1">
              <a:spLocks noChangeArrowheads="1"/>
            </p:cNvSpPr>
            <p:nvPr/>
          </p:nvSpPr>
          <p:spPr bwMode="auto">
            <a:xfrm>
              <a:off x="7298010" y="3155429"/>
              <a:ext cx="514350" cy="352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US" sz="14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t</a:t>
              </a:r>
              <a:r>
                <a:rPr lang="ru-RU" sz="14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, с</a:t>
              </a:r>
            </a:p>
          </p:txBody>
        </p:sp>
        <p:sp>
          <p:nvSpPr>
            <p:cNvPr id="27" name="Надпись 2"/>
            <p:cNvSpPr txBox="1">
              <a:spLocks noChangeArrowheads="1"/>
            </p:cNvSpPr>
            <p:nvPr/>
          </p:nvSpPr>
          <p:spPr bwMode="auto">
            <a:xfrm>
              <a:off x="1503000" y="622414"/>
              <a:ext cx="904875" cy="295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ru-RU" sz="14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ВУ, м/с</a:t>
              </a:r>
              <a:r>
                <a:rPr lang="ru-RU" sz="1400" baseline="300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2</a:t>
              </a:r>
              <a:endParaRPr lang="ru-RU" sz="14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29817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Группа 53"/>
          <p:cNvGrpSpPr/>
          <p:nvPr/>
        </p:nvGrpSpPr>
        <p:grpSpPr>
          <a:xfrm>
            <a:off x="5058657" y="478485"/>
            <a:ext cx="3057764" cy="3524872"/>
            <a:chOff x="3634526" y="478485"/>
            <a:chExt cx="3057764" cy="3524872"/>
          </a:xfrm>
        </p:grpSpPr>
        <p:graphicFrame>
          <p:nvGraphicFramePr>
            <p:cNvPr id="44" name="Диаграмма 43"/>
            <p:cNvGraphicFramePr/>
            <p:nvPr>
              <p:extLst/>
            </p:nvPr>
          </p:nvGraphicFramePr>
          <p:xfrm>
            <a:off x="3634526" y="770572"/>
            <a:ext cx="2867025" cy="323278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47" name="Надпись 2"/>
            <p:cNvSpPr txBox="1">
              <a:spLocks noChangeArrowheads="1"/>
            </p:cNvSpPr>
            <p:nvPr/>
          </p:nvSpPr>
          <p:spPr bwMode="auto">
            <a:xfrm>
              <a:off x="3779912" y="626744"/>
              <a:ext cx="857250" cy="287655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US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Ур3,4 </a:t>
              </a:r>
              <a:r>
                <a:rPr lang="en-US" sz="1200" dirty="0" err="1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кН</a:t>
              </a:r>
              <a:endParaRPr lang="ru-RU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48" name="Надпись 2"/>
            <p:cNvSpPr txBox="1">
              <a:spLocks noChangeArrowheads="1"/>
            </p:cNvSpPr>
            <p:nvPr/>
          </p:nvSpPr>
          <p:spPr bwMode="auto">
            <a:xfrm>
              <a:off x="5985510" y="3507854"/>
              <a:ext cx="546735" cy="175260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0" tIns="0" rIns="0" bIns="0" anchor="t" anchorCtr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US" sz="11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V, </a:t>
              </a:r>
              <a:r>
                <a:rPr lang="en-US" sz="1100" dirty="0" err="1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км</a:t>
              </a:r>
              <a:r>
                <a:rPr lang="en-US" sz="11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/ч</a:t>
              </a:r>
              <a:endParaRPr lang="ru-RU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50" name="Надпись 2"/>
            <p:cNvSpPr txBox="1">
              <a:spLocks noChangeArrowheads="1"/>
            </p:cNvSpPr>
            <p:nvPr/>
          </p:nvSpPr>
          <p:spPr bwMode="auto">
            <a:xfrm>
              <a:off x="4588029" y="478485"/>
              <a:ext cx="2104261" cy="287655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ru-RU" sz="1400" dirty="0" smtClean="0">
                  <a:latin typeface="Times New Roman" panose="02020603050405020304" pitchFamily="18" charset="0"/>
                  <a:ea typeface="Times New Roman" panose="02020603050405020304" pitchFamily="18" charset="0"/>
                </a:rPr>
                <a:t>Сниженное в два раза демпфирование</a:t>
              </a:r>
              <a:endParaRPr lang="ru-RU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grpSp>
        <p:nvGrpSpPr>
          <p:cNvPr id="55" name="Группа 54"/>
          <p:cNvGrpSpPr/>
          <p:nvPr/>
        </p:nvGrpSpPr>
        <p:grpSpPr>
          <a:xfrm>
            <a:off x="930344" y="597421"/>
            <a:ext cx="3497640" cy="3365004"/>
            <a:chOff x="539552" y="597421"/>
            <a:chExt cx="3497640" cy="3365004"/>
          </a:xfrm>
        </p:grpSpPr>
        <p:graphicFrame>
          <p:nvGraphicFramePr>
            <p:cNvPr id="45" name="Диаграмма 44"/>
            <p:cNvGraphicFramePr/>
            <p:nvPr>
              <p:extLst/>
            </p:nvPr>
          </p:nvGraphicFramePr>
          <p:xfrm>
            <a:off x="539552" y="771550"/>
            <a:ext cx="2838450" cy="319087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46" name="Надпись 2"/>
            <p:cNvSpPr txBox="1">
              <a:spLocks noChangeArrowheads="1"/>
            </p:cNvSpPr>
            <p:nvPr/>
          </p:nvSpPr>
          <p:spPr bwMode="auto">
            <a:xfrm>
              <a:off x="2842385" y="3476610"/>
              <a:ext cx="546735" cy="175260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0" tIns="0" rIns="0" bIns="0" anchor="t" anchorCtr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US" sz="11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V, </a:t>
              </a:r>
              <a:r>
                <a:rPr lang="en-US" sz="1100" dirty="0" err="1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км</a:t>
              </a:r>
              <a:r>
                <a:rPr lang="en-US" sz="11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/ч</a:t>
              </a:r>
              <a:endParaRPr lang="ru-RU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49" name="Надпись 2"/>
            <p:cNvSpPr txBox="1">
              <a:spLocks noChangeArrowheads="1"/>
            </p:cNvSpPr>
            <p:nvPr/>
          </p:nvSpPr>
          <p:spPr bwMode="auto">
            <a:xfrm>
              <a:off x="1403648" y="597421"/>
              <a:ext cx="2633544" cy="287655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ru-RU" sz="1400" dirty="0" smtClean="0">
                  <a:latin typeface="Times New Roman" panose="02020603050405020304" pitchFamily="18" charset="0"/>
                  <a:ea typeface="Times New Roman" panose="02020603050405020304" pitchFamily="18" charset="0"/>
                </a:rPr>
                <a:t>Штатное демпфирование</a:t>
              </a:r>
              <a:endParaRPr lang="ru-RU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51" name="Надпись 2"/>
            <p:cNvSpPr txBox="1">
              <a:spLocks noChangeArrowheads="1"/>
            </p:cNvSpPr>
            <p:nvPr/>
          </p:nvSpPr>
          <p:spPr bwMode="auto">
            <a:xfrm>
              <a:off x="683568" y="626745"/>
              <a:ext cx="857250" cy="287655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US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Ур3,4 </a:t>
              </a:r>
              <a:r>
                <a:rPr lang="en-US" sz="1200" dirty="0" err="1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кН</a:t>
              </a:r>
              <a:endParaRPr lang="ru-RU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42" name="Rectangle 6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3" name="Rectangle 69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2" name="Rectangle 70"/>
          <p:cNvSpPr>
            <a:spLocks noChangeArrowheads="1"/>
          </p:cNvSpPr>
          <p:nvPr/>
        </p:nvSpPr>
        <p:spPr bwMode="auto">
          <a:xfrm>
            <a:off x="0" y="36480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29289" y="-39702"/>
            <a:ext cx="915122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Maximum design values </a:t>
            </a:r>
            <a:r>
              <a:rPr lang="en-US" sz="1400" dirty="0"/>
              <a:t>of frame forces </a:t>
            </a:r>
            <a:r>
              <a:rPr lang="en-US" sz="1400" dirty="0" smtClean="0"/>
              <a:t>in </a:t>
            </a:r>
            <a:r>
              <a:rPr lang="en-US" sz="1400" dirty="0"/>
              <a:t>the middle bogie of </a:t>
            </a:r>
            <a:r>
              <a:rPr lang="en-US" sz="1400" dirty="0" smtClean="0"/>
              <a:t>electric </a:t>
            </a:r>
            <a:r>
              <a:rPr lang="en-US" sz="1400" dirty="0"/>
              <a:t>locomotive </a:t>
            </a:r>
            <a:r>
              <a:rPr lang="en-US" sz="1400" dirty="0" err="1"/>
              <a:t>EP20</a:t>
            </a:r>
            <a:r>
              <a:rPr lang="en-US" sz="1400" dirty="0"/>
              <a:t> in </a:t>
            </a:r>
            <a:r>
              <a:rPr lang="en-US" sz="1400" dirty="0" smtClean="0"/>
              <a:t>the tangent track section with </a:t>
            </a:r>
            <a:r>
              <a:rPr lang="en-US" sz="1400" dirty="0"/>
              <a:t>various damping options</a:t>
            </a:r>
            <a:endParaRPr lang="ru-RU" sz="1400" dirty="0"/>
          </a:p>
        </p:txBody>
      </p:sp>
      <p:grpSp>
        <p:nvGrpSpPr>
          <p:cNvPr id="80" name="Группа 79"/>
          <p:cNvGrpSpPr/>
          <p:nvPr/>
        </p:nvGrpSpPr>
        <p:grpSpPr>
          <a:xfrm>
            <a:off x="611560" y="3982442"/>
            <a:ext cx="2507878" cy="821556"/>
            <a:chOff x="263923" y="3982442"/>
            <a:chExt cx="2507878" cy="821556"/>
          </a:xfrm>
        </p:grpSpPr>
        <p:sp>
          <p:nvSpPr>
            <p:cNvPr id="56" name="Надпись 2"/>
            <p:cNvSpPr txBox="1">
              <a:spLocks noChangeArrowheads="1"/>
            </p:cNvSpPr>
            <p:nvPr/>
          </p:nvSpPr>
          <p:spPr bwMode="auto">
            <a:xfrm>
              <a:off x="840221" y="3982442"/>
              <a:ext cx="1787564" cy="31750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ru-RU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Колеса с прокатом 0 </a:t>
              </a:r>
              <a:r>
                <a:rPr lang="ru-RU" sz="1200" dirty="0" smtClean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мм</a:t>
              </a:r>
              <a:endParaRPr lang="ru-R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57" name="Рисунок 56"/>
            <p:cNvPicPr/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2580" y="4011910"/>
              <a:ext cx="561975" cy="152400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58" name="Группа 57"/>
            <p:cNvGrpSpPr/>
            <p:nvPr/>
          </p:nvGrpSpPr>
          <p:grpSpPr>
            <a:xfrm>
              <a:off x="263923" y="4227041"/>
              <a:ext cx="2507878" cy="288925"/>
              <a:chOff x="1" y="0"/>
              <a:chExt cx="2508103" cy="288925"/>
            </a:xfrm>
          </p:grpSpPr>
          <p:sp>
            <p:nvSpPr>
              <p:cNvPr id="59" name="Надпись 2"/>
              <p:cNvSpPr txBox="1">
                <a:spLocks noChangeArrowheads="1"/>
              </p:cNvSpPr>
              <p:nvPr/>
            </p:nvSpPr>
            <p:spPr bwMode="auto">
              <a:xfrm>
                <a:off x="1" y="0"/>
                <a:ext cx="2508103" cy="288925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ru-RU" sz="12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1200" dirty="0" smtClean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            </a:t>
                </a:r>
                <a:r>
                  <a:rPr lang="ru-RU" sz="1200" dirty="0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Колеса </a:t>
                </a:r>
                <a:r>
                  <a:rPr lang="ru-RU" sz="12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с прокатом 0,3 </a:t>
                </a:r>
                <a:r>
                  <a:rPr lang="ru-RU" sz="1200" dirty="0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мм</a:t>
                </a:r>
                <a:endParaRPr lang="ru-RU" sz="10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60" name="Группа 59"/>
              <p:cNvGrpSpPr/>
              <p:nvPr/>
            </p:nvGrpSpPr>
            <p:grpSpPr>
              <a:xfrm>
                <a:off x="147995" y="73997"/>
                <a:ext cx="535940" cy="139700"/>
                <a:chOff x="0" y="0"/>
                <a:chExt cx="535940" cy="139700"/>
              </a:xfrm>
            </p:grpSpPr>
            <p:cxnSp>
              <p:nvCxnSpPr>
                <p:cNvPr id="61" name="Прямая соединительная линия 60"/>
                <p:cNvCxnSpPr/>
                <p:nvPr/>
              </p:nvCxnSpPr>
              <p:spPr>
                <a:xfrm>
                  <a:off x="0" y="73998"/>
                  <a:ext cx="535940" cy="0"/>
                </a:xfrm>
                <a:prstGeom prst="line">
                  <a:avLst/>
                </a:prstGeom>
                <a:ln w="28575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2" name="Ромб 61"/>
                <p:cNvSpPr/>
                <p:nvPr/>
              </p:nvSpPr>
              <p:spPr>
                <a:xfrm>
                  <a:off x="195565" y="0"/>
                  <a:ext cx="149860" cy="139700"/>
                </a:xfrm>
                <a:prstGeom prst="diamond">
                  <a:avLst/>
                </a:prstGeom>
                <a:solidFill>
                  <a:schemeClr val="bg1"/>
                </a:solidFill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</p:grpSp>
        </p:grpSp>
        <p:sp>
          <p:nvSpPr>
            <p:cNvPr id="63" name="Надпись 2"/>
            <p:cNvSpPr txBox="1">
              <a:spLocks noChangeArrowheads="1"/>
            </p:cNvSpPr>
            <p:nvPr/>
          </p:nvSpPr>
          <p:spPr bwMode="auto">
            <a:xfrm>
              <a:off x="840220" y="4486498"/>
              <a:ext cx="1931580" cy="31750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ru-RU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Колеса с прокатом 0,5 </a:t>
              </a:r>
              <a:r>
                <a:rPr lang="ru-RU" sz="1200" dirty="0" smtClean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мм</a:t>
              </a:r>
              <a:endParaRPr lang="ru-R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64" name="Рисунок 63"/>
            <p:cNvPicPr/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536" y="4543014"/>
              <a:ext cx="533400" cy="15240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79" name="Группа 78"/>
          <p:cNvGrpSpPr/>
          <p:nvPr/>
        </p:nvGrpSpPr>
        <p:grpSpPr>
          <a:xfrm>
            <a:off x="3551720" y="3960810"/>
            <a:ext cx="3096109" cy="818658"/>
            <a:chOff x="3204083" y="3960810"/>
            <a:chExt cx="3096109" cy="818658"/>
          </a:xfrm>
        </p:grpSpPr>
        <p:grpSp>
          <p:nvGrpSpPr>
            <p:cNvPr id="65" name="Группа 64"/>
            <p:cNvGrpSpPr/>
            <p:nvPr/>
          </p:nvGrpSpPr>
          <p:grpSpPr>
            <a:xfrm>
              <a:off x="3204083" y="3960810"/>
              <a:ext cx="3096109" cy="288925"/>
              <a:chOff x="0" y="0"/>
              <a:chExt cx="3096410" cy="288925"/>
            </a:xfrm>
          </p:grpSpPr>
          <p:sp>
            <p:nvSpPr>
              <p:cNvPr id="66" name="Надпись 2"/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3096410" cy="288925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ru-RU" sz="12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1200" dirty="0" smtClean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             </a:t>
                </a:r>
                <a:r>
                  <a:rPr lang="ru-RU" sz="1200" dirty="0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Колеса </a:t>
                </a:r>
                <a:r>
                  <a:rPr lang="ru-RU" sz="12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с прокатом 0,5 мм</a:t>
                </a:r>
                <a:r>
                  <a:rPr lang="ru-RU" sz="1200" dirty="0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*</a:t>
                </a:r>
                <a:endParaRPr lang="ru-RU" sz="10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67" name="Группа 66"/>
              <p:cNvGrpSpPr/>
              <p:nvPr/>
            </p:nvGrpSpPr>
            <p:grpSpPr>
              <a:xfrm>
                <a:off x="133350" y="60496"/>
                <a:ext cx="558800" cy="134620"/>
                <a:chOff x="0" y="-6179"/>
                <a:chExt cx="558800" cy="134620"/>
              </a:xfrm>
            </p:grpSpPr>
            <p:cxnSp>
              <p:nvCxnSpPr>
                <p:cNvPr id="68" name="Прямая соединительная линия 67"/>
                <p:cNvCxnSpPr/>
                <p:nvPr/>
              </p:nvCxnSpPr>
              <p:spPr>
                <a:xfrm>
                  <a:off x="0" y="50971"/>
                  <a:ext cx="558800" cy="0"/>
                </a:xfrm>
                <a:prstGeom prst="line">
                  <a:avLst/>
                </a:prstGeom>
                <a:ln w="28575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9" name="Овал 68"/>
                <p:cNvSpPr/>
                <p:nvPr/>
              </p:nvSpPr>
              <p:spPr>
                <a:xfrm>
                  <a:off x="209550" y="-6179"/>
                  <a:ext cx="128249" cy="13462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</p:grpSp>
        </p:grpSp>
        <p:grpSp>
          <p:nvGrpSpPr>
            <p:cNvPr id="70" name="Группа 69"/>
            <p:cNvGrpSpPr/>
            <p:nvPr/>
          </p:nvGrpSpPr>
          <p:grpSpPr>
            <a:xfrm>
              <a:off x="3204083" y="4231233"/>
              <a:ext cx="2520045" cy="288925"/>
              <a:chOff x="0" y="0"/>
              <a:chExt cx="2520045" cy="288925"/>
            </a:xfrm>
          </p:grpSpPr>
          <p:sp>
            <p:nvSpPr>
              <p:cNvPr id="71" name="Надпись 2"/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2520045" cy="288925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ru-RU" sz="12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1200" dirty="0" smtClean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             </a:t>
                </a:r>
                <a:r>
                  <a:rPr lang="ru-RU" sz="1200" dirty="0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Колеса </a:t>
                </a:r>
                <a:r>
                  <a:rPr lang="ru-RU" sz="12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с прокатом 0,7 </a:t>
                </a:r>
                <a:r>
                  <a:rPr lang="ru-RU" sz="1200" dirty="0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мм</a:t>
                </a:r>
                <a:endParaRPr lang="ru-RU" sz="10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72" name="Прямая соединительная линия 71"/>
              <p:cNvCxnSpPr/>
              <p:nvPr/>
            </p:nvCxnSpPr>
            <p:spPr>
              <a:xfrm>
                <a:off x="142875" y="133350"/>
                <a:ext cx="551281" cy="0"/>
              </a:xfrm>
              <a:prstGeom prst="line">
                <a:avLst/>
              </a:prstGeom>
              <a:solidFill>
                <a:srgbClr val="FFC000"/>
              </a:solidFill>
              <a:ln w="28575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3" name="Умножение 72"/>
              <p:cNvSpPr/>
              <p:nvPr/>
            </p:nvSpPr>
            <p:spPr>
              <a:xfrm>
                <a:off x="361950" y="38100"/>
                <a:ext cx="137820" cy="184635"/>
              </a:xfrm>
              <a:prstGeom prst="mathMultiply">
                <a:avLst/>
              </a:prstGeom>
              <a:solidFill>
                <a:srgbClr val="7030A0"/>
              </a:solidFill>
              <a:ln w="12700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ru-RU"/>
              </a:p>
            </p:txBody>
          </p:sp>
        </p:grpSp>
        <p:grpSp>
          <p:nvGrpSpPr>
            <p:cNvPr id="74" name="Группа 73"/>
            <p:cNvGrpSpPr/>
            <p:nvPr/>
          </p:nvGrpSpPr>
          <p:grpSpPr>
            <a:xfrm>
              <a:off x="3216485" y="4490543"/>
              <a:ext cx="2507644" cy="288925"/>
              <a:chOff x="1" y="0"/>
              <a:chExt cx="2507737" cy="289267"/>
            </a:xfrm>
          </p:grpSpPr>
          <p:sp>
            <p:nvSpPr>
              <p:cNvPr id="75" name="Надпись 2"/>
              <p:cNvSpPr txBox="1">
                <a:spLocks noChangeArrowheads="1"/>
              </p:cNvSpPr>
              <p:nvPr/>
            </p:nvSpPr>
            <p:spPr bwMode="auto">
              <a:xfrm>
                <a:off x="1" y="0"/>
                <a:ext cx="2507737" cy="289267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ru-RU" sz="12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1200" dirty="0" smtClean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             </a:t>
                </a:r>
                <a:r>
                  <a:rPr lang="ru-RU" sz="1200" dirty="0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Колеса </a:t>
                </a:r>
                <a:r>
                  <a:rPr lang="ru-RU" sz="12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с прокатом 0,9 </a:t>
                </a:r>
                <a:r>
                  <a:rPr lang="ru-RU" sz="1200" dirty="0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мм</a:t>
                </a:r>
                <a:endParaRPr lang="ru-RU" sz="10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76" name="Группа 75"/>
              <p:cNvGrpSpPr/>
              <p:nvPr/>
            </p:nvGrpSpPr>
            <p:grpSpPr>
              <a:xfrm>
                <a:off x="140677" y="87923"/>
                <a:ext cx="535940" cy="122604"/>
                <a:chOff x="0" y="0"/>
                <a:chExt cx="536331" cy="122604"/>
              </a:xfrm>
            </p:grpSpPr>
            <p:cxnSp>
              <p:nvCxnSpPr>
                <p:cNvPr id="77" name="Прямая соединительная линия 76"/>
                <p:cNvCxnSpPr/>
                <p:nvPr/>
              </p:nvCxnSpPr>
              <p:spPr>
                <a:xfrm>
                  <a:off x="0" y="52754"/>
                  <a:ext cx="536331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78" name="Прямоугольник 77"/>
                <p:cNvSpPr/>
                <p:nvPr/>
              </p:nvSpPr>
              <p:spPr>
                <a:xfrm>
                  <a:off x="202223" y="0"/>
                  <a:ext cx="130859" cy="122604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</p:grpSp>
        </p:grpSp>
      </p:grpSp>
      <p:grpSp>
        <p:nvGrpSpPr>
          <p:cNvPr id="83" name="Группа 82"/>
          <p:cNvGrpSpPr/>
          <p:nvPr/>
        </p:nvGrpSpPr>
        <p:grpSpPr>
          <a:xfrm>
            <a:off x="6647829" y="4234680"/>
            <a:ext cx="2352675" cy="272415"/>
            <a:chOff x="0" y="0"/>
            <a:chExt cx="2352675" cy="272415"/>
          </a:xfrm>
        </p:grpSpPr>
        <p:sp>
          <p:nvSpPr>
            <p:cNvPr id="84" name="Надпись 2"/>
            <p:cNvSpPr txBox="1">
              <a:spLocks noChangeArrowheads="1"/>
            </p:cNvSpPr>
            <p:nvPr/>
          </p:nvSpPr>
          <p:spPr bwMode="auto">
            <a:xfrm>
              <a:off x="0" y="0"/>
              <a:ext cx="2352675" cy="27241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ru-RU" sz="1200" dirty="0" smtClean="0"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            </a:t>
              </a:r>
              <a:r>
                <a:rPr lang="en-US" sz="1200" dirty="0" err="1" smtClean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Нормативное</a:t>
              </a:r>
              <a:r>
                <a:rPr lang="en-US" sz="1200" dirty="0" smtClean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1200" dirty="0" err="1"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значение</a:t>
              </a:r>
              <a:endParaRPr lang="ru-RU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85" name="Прямая соединительная линия 84"/>
            <p:cNvCxnSpPr/>
            <p:nvPr/>
          </p:nvCxnSpPr>
          <p:spPr>
            <a:xfrm>
              <a:off x="9525" y="123825"/>
              <a:ext cx="575945" cy="6350"/>
            </a:xfrm>
            <a:prstGeom prst="line">
              <a:avLst/>
            </a:prstGeom>
            <a:ln w="28575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18731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51470"/>
            <a:ext cx="8933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based on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conducted tests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computer simulations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686182"/>
            <a:ext cx="903649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1. Электровоз ЭП20 имеет недостаточное демпфирование, что при скоростях движения выше 180 км/ч приводит к увеличению амплитуд колебаний в горизонтальной плоскости тележек и всего экипажа.</a:t>
            </a:r>
          </a:p>
          <a:p>
            <a:pPr indent="449580" algn="just"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2. Ухудшение характеристик демпфирования </a:t>
            </a:r>
            <a:r>
              <a:rPr lang="ru-RU" sz="1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антивилятельных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гасителей в совокупности с наличием на колесах проката приводит к превышению допускаемых значений рамных сил электровоза ЭП20 и боковых сил от колес на рельсы при скорости движения 200 км/ч.</a:t>
            </a:r>
          </a:p>
          <a:p>
            <a:pPr indent="449580" algn="just"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3. Наличие отступлений в плане выше 2 степени (рихтовок величиной более 15 мм) значительно ухудшает динамические качества электровоза ЭП20 при скоростях выше 180 км/ч.</a:t>
            </a:r>
          </a:p>
          <a:p>
            <a:pPr indent="449580" algn="just"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4. По результатам теоретических исследований установлено, что изменение </a:t>
            </a:r>
            <a:r>
              <a:rPr lang="ru-RU" sz="1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подуклонки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рельса от номинального значения 1/20 как в сторону увеличения до 1/12, так и снижения до 1/40 приводит к ухудшению динамических качеств электровоза при скорости движения 200 км/ч.</a:t>
            </a:r>
          </a:p>
          <a:p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5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Совокупность вышеуказанных факторов явилась причиной событий, произошедших 22 августа 2020 года, которые привели к повреждению элементов экипажной части электровоза ЭП20 и верхнего строения пути.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1567357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1"/>
          <p:cNvSpPr>
            <a:spLocks noChangeArrowheads="1"/>
          </p:cNvSpPr>
          <p:nvPr/>
        </p:nvSpPr>
        <p:spPr bwMode="auto">
          <a:xfrm>
            <a:off x="138748" y="3744417"/>
            <a:ext cx="6472336" cy="651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1" hangingPunct="1">
              <a:spcAft>
                <a:spcPts val="200"/>
              </a:spcAft>
            </a:pPr>
            <a:r>
              <a:rPr lang="ru-RU" altLang="ru-RU" sz="11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АО «ВНИКТИ» </a:t>
            </a:r>
          </a:p>
          <a:p>
            <a:pPr eaLnBrk="1" hangingPunct="1">
              <a:spcAft>
                <a:spcPts val="200"/>
              </a:spcAft>
            </a:pPr>
            <a:r>
              <a:rPr lang="ru-RU" altLang="ru-RU" sz="11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140402, Россия, Московская обл., г. Коломна, ул. Октябрьской революции, д.410</a:t>
            </a:r>
          </a:p>
          <a:p>
            <a:pPr eaLnBrk="1" hangingPunct="1">
              <a:spcAft>
                <a:spcPts val="200"/>
              </a:spcAft>
            </a:pPr>
            <a:r>
              <a:rPr lang="ru-RU" altLang="ru-RU" sz="11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Тел.(496) 618-82-18 Факс : (496) 618-82-27</a:t>
            </a:r>
          </a:p>
        </p:txBody>
      </p:sp>
      <p:pic>
        <p:nvPicPr>
          <p:cNvPr id="5" name="Picture 3" descr="C:\Users\user\Desktop\Валеев\Картинки\жд\1600x10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88"/>
          <a:stretch>
            <a:fillRect/>
          </a:stretch>
        </p:blipFill>
        <p:spPr bwMode="auto">
          <a:xfrm>
            <a:off x="0" y="2261393"/>
            <a:ext cx="9144000" cy="2614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14860"/>
            <a:ext cx="9144000" cy="103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4326934" y="1724998"/>
            <a:ext cx="2564111" cy="3710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7920" tIns="38961" rIns="77920" bIns="38961">
            <a:spAutoFit/>
          </a:bodyPr>
          <a:lstStyle>
            <a:lvl1pPr defTabSz="995363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809625" indent="-311150" defTabSz="995363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244600" indent="-249238" defTabSz="995363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743075" indent="-249238" defTabSz="995363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239963" indent="-249238" defTabSz="995363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697163" indent="-249238" defTabSz="9953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3154363" indent="-249238" defTabSz="9953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611563" indent="-249238" defTabSz="9953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4068763" indent="-249238" defTabSz="9953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1900" dirty="0" smtClean="0">
                <a:solidFill>
                  <a:srgbClr val="FFFFFF"/>
                </a:solidFill>
                <a:latin typeface="+mj-lt"/>
              </a:rPr>
              <a:t>Thank you for attention</a:t>
            </a:r>
            <a:r>
              <a:rPr lang="ru-RU" altLang="ru-RU" sz="1900" dirty="0" smtClean="0">
                <a:solidFill>
                  <a:srgbClr val="FFFFFF"/>
                </a:solidFill>
                <a:latin typeface="+mj-lt"/>
              </a:rPr>
              <a:t>!</a:t>
            </a:r>
            <a:endParaRPr lang="en-US" altLang="ru-RU" sz="1900" dirty="0">
              <a:solidFill>
                <a:srgbClr val="FFFFFF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615788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43608" y="-92546"/>
            <a:ext cx="9136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Damage </a:t>
            </a:r>
            <a:r>
              <a:rPr lang="en-US" dirty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to </a:t>
            </a:r>
            <a:r>
              <a:rPr lang="en-US" dirty="0" smtClean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track </a:t>
            </a:r>
            <a:r>
              <a:rPr lang="en-US" dirty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and </a:t>
            </a:r>
            <a:r>
              <a:rPr lang="en-US" dirty="0" smtClean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undercarriage elements </a:t>
            </a:r>
            <a:r>
              <a:rPr lang="en-US" dirty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of </a:t>
            </a:r>
            <a:r>
              <a:rPr lang="en-US" dirty="0" smtClean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electric </a:t>
            </a:r>
            <a:r>
              <a:rPr lang="en-US" dirty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locomotive </a:t>
            </a:r>
            <a:r>
              <a:rPr lang="en-US" dirty="0" err="1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EP20</a:t>
            </a:r>
            <a:r>
              <a:rPr lang="en-US" dirty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-047</a:t>
            </a:r>
          </a:p>
          <a:p>
            <a:r>
              <a:rPr lang="en-US" dirty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August 2020, </a:t>
            </a:r>
            <a:r>
              <a:rPr lang="en-US" dirty="0" err="1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Oktyabrskaya</a:t>
            </a:r>
            <a:r>
              <a:rPr lang="en-US" dirty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 railway</a:t>
            </a:r>
            <a:r>
              <a:rPr lang="ru-RU" dirty="0" smtClean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 </a:t>
            </a:r>
            <a:endParaRPr lang="ru-RU" dirty="0"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2291" name="Picture 3" descr="Z:\Архив\Лаборатория ИЛЬИНА\ОТЧЕТЫ\2020 г\ЭП20\WhatsApp Images\IMG-20200824-WA000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646300"/>
            <a:ext cx="3168352" cy="4224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Z:\Архив\Лаборатория ИЛЬИНА\ОТЧЕТЫ\2020 г\ЭП20\WhatsApp Images\IMG-20200824-WA0029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547" b="57327"/>
          <a:stretch/>
        </p:blipFill>
        <p:spPr bwMode="auto">
          <a:xfrm>
            <a:off x="719572" y="604267"/>
            <a:ext cx="4176464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/>
          <a:srcRect l="14175" t="2100" r="12589" b="26969"/>
          <a:stretch/>
        </p:blipFill>
        <p:spPr>
          <a:xfrm>
            <a:off x="971600" y="2742981"/>
            <a:ext cx="3672408" cy="2000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5516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3"/>
            <p:extLst/>
          </p:nvPr>
        </p:nvGraphicFramePr>
        <p:xfrm>
          <a:off x="1547664" y="771550"/>
          <a:ext cx="4823681" cy="378434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64096"/>
                <a:gridCol w="864096"/>
                <a:gridCol w="1872208"/>
                <a:gridCol w="1223281"/>
              </a:tblGrid>
              <a:tr h="703072">
                <a:tc>
                  <a:txBody>
                    <a:bodyPr/>
                    <a:lstStyle/>
                    <a:p>
                      <a:pPr marR="25400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поездки</a:t>
                      </a:r>
                      <a:endParaRPr lang="ru-RU" sz="14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497" marR="564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R="25400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Дата поездки</a:t>
                      </a:r>
                      <a:endParaRPr lang="ru-RU" sz="14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497" marR="564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R="25400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Комплектация </a:t>
                      </a:r>
                      <a:r>
                        <a:rPr lang="ru-RU" sz="1400" dirty="0" err="1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антивилятельными</a:t>
                      </a:r>
                      <a:r>
                        <a:rPr lang="ru-RU" sz="14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 err="1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гидродемпферами</a:t>
                      </a:r>
                      <a:r>
                        <a:rPr lang="ru-RU" sz="14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средней тележки</a:t>
                      </a:r>
                      <a:endParaRPr lang="ru-RU" sz="14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497" marR="564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R="25400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Состояние колес средней тележки</a:t>
                      </a:r>
                      <a:endParaRPr lang="ru-RU" sz="14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497" marR="564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05333">
                <a:tc>
                  <a:txBody>
                    <a:bodyPr/>
                    <a:lstStyle/>
                    <a:p>
                      <a:pPr marR="24765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497" marR="564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4765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сентября</a:t>
                      </a:r>
                      <a:endParaRPr lang="ru-RU" sz="14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497" marR="564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4765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стандартная комплектация</a:t>
                      </a:r>
                      <a:endParaRPr lang="ru-RU" sz="14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497" marR="564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marR="24765"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Вновь обточенные колеса </a:t>
                      </a:r>
                    </a:p>
                    <a:p>
                      <a:pPr marR="24765"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497" marR="564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27304">
                <a:tc>
                  <a:txBody>
                    <a:bodyPr/>
                    <a:lstStyle/>
                    <a:p>
                      <a:pPr marR="24765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497" marR="564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4765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 сентября</a:t>
                      </a:r>
                      <a:endParaRPr lang="ru-RU" sz="14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497" marR="564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4765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отсутствие одного </a:t>
                      </a:r>
                      <a:r>
                        <a:rPr lang="ru-RU" sz="1400" dirty="0" err="1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антивилятельного</a:t>
                      </a:r>
                      <a:r>
                        <a:rPr lang="ru-RU" sz="14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spc="-50" dirty="0" err="1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гидродемпфера</a:t>
                      </a:r>
                      <a:r>
                        <a:rPr lang="ru-RU" sz="1400" spc="-5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4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497" marR="564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27304">
                <a:tc>
                  <a:txBody>
                    <a:bodyPr/>
                    <a:lstStyle/>
                    <a:p>
                      <a:pPr marR="24765"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4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497" marR="564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4765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 сентября</a:t>
                      </a:r>
                      <a:endParaRPr lang="ru-RU" sz="14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497" marR="564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4765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отсутствие двух </a:t>
                      </a:r>
                      <a:r>
                        <a:rPr lang="ru-RU" sz="1400" dirty="0" err="1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антивилятельных</a:t>
                      </a:r>
                      <a:r>
                        <a:rPr lang="ru-RU" sz="14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 err="1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гидродемпферов</a:t>
                      </a:r>
                      <a:r>
                        <a:rPr lang="ru-RU" sz="1400" spc="-5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4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497" marR="564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27304">
                <a:tc>
                  <a:txBody>
                    <a:bodyPr/>
                    <a:lstStyle/>
                    <a:p>
                      <a:pPr marR="24765"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497" marR="564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4765"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 октября</a:t>
                      </a:r>
                      <a:endParaRPr lang="ru-RU" sz="14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497" marR="564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4765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отсутствие одного </a:t>
                      </a:r>
                      <a:r>
                        <a:rPr lang="ru-RU" sz="1400" dirty="0" err="1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антивилятельного</a:t>
                      </a:r>
                      <a:r>
                        <a:rPr lang="ru-RU" sz="14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spc="-50" dirty="0" err="1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гидродемпфера</a:t>
                      </a:r>
                      <a:r>
                        <a:rPr lang="ru-RU" sz="1400" spc="-5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4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497" marR="564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R="24765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Колеса с пробегом 86,0 тыс. км после обточки</a:t>
                      </a:r>
                    </a:p>
                    <a:p>
                      <a:pPr marR="24765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497" marR="564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05333">
                <a:tc>
                  <a:txBody>
                    <a:bodyPr/>
                    <a:lstStyle/>
                    <a:p>
                      <a:pPr marR="24765"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4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497" marR="564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4765"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 октября</a:t>
                      </a:r>
                      <a:endParaRPr lang="ru-RU" sz="14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497" marR="564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4765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стандартная комплектация</a:t>
                      </a:r>
                      <a:endParaRPr lang="ru-RU" sz="14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497" marR="5649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95536" y="51471"/>
            <a:ext cx="7034298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en-US" sz="1400" dirty="0" smtClean="0"/>
              <a:t>Options </a:t>
            </a:r>
            <a:r>
              <a:rPr lang="en-US" sz="1400" dirty="0"/>
              <a:t>for </a:t>
            </a:r>
            <a:r>
              <a:rPr lang="en-US" sz="1400" dirty="0" smtClean="0"/>
              <a:t>trial runs of electric </a:t>
            </a:r>
            <a:r>
              <a:rPr lang="en-US" sz="1400" dirty="0"/>
              <a:t>locomotive </a:t>
            </a:r>
            <a:r>
              <a:rPr lang="en-US" sz="1400" dirty="0" err="1" smtClean="0"/>
              <a:t>EP20</a:t>
            </a:r>
            <a:r>
              <a:rPr lang="en-US" sz="1400" dirty="0" smtClean="0"/>
              <a:t> in section </a:t>
            </a:r>
            <a:r>
              <a:rPr lang="en-US" sz="1400" dirty="0"/>
              <a:t>Moscow-</a:t>
            </a:r>
            <a:r>
              <a:rPr lang="en-US" sz="1400" dirty="0" err="1"/>
              <a:t>Tver</a:t>
            </a:r>
            <a:r>
              <a:rPr lang="en-US" sz="1400" dirty="0"/>
              <a:t> </a:t>
            </a:r>
            <a:r>
              <a:rPr lang="en-US" sz="1400" dirty="0" smtClean="0"/>
              <a:t>in </a:t>
            </a:r>
            <a:r>
              <a:rPr lang="en-US" sz="1400" dirty="0"/>
              <a:t>2020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5609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32"/>
          <a:stretch/>
        </p:blipFill>
        <p:spPr bwMode="auto">
          <a:xfrm>
            <a:off x="1551940" y="2708275"/>
            <a:ext cx="6004560" cy="113347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Рисунок 3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72"/>
          <a:stretch/>
        </p:blipFill>
        <p:spPr bwMode="auto">
          <a:xfrm>
            <a:off x="1551940" y="1274818"/>
            <a:ext cx="6040120" cy="1143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321818" y="915566"/>
            <a:ext cx="25003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а) рамная сила на 1-оси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347864" y="2387084"/>
            <a:ext cx="28113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б) рамная сила на 6-ой оси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0888" y="-100097"/>
            <a:ext cx="8933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An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oscillograph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chart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copy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of the frame force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measured in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electric locomotive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EP20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when moving at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the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speed of 200 km/h during the trip on 10.09.2020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9610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3201" y="0"/>
            <a:ext cx="7483215" cy="460760"/>
          </a:xfrm>
        </p:spPr>
        <p:txBody>
          <a:bodyPr/>
          <a:lstStyle/>
          <a:p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Equipment layout for the tangent track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section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603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km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Kryukovo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Povarovo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/>
          <p:cNvPicPr>
            <a:picLocks noGrp="1"/>
          </p:cNvPicPr>
          <p:nvPr>
            <p:ph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10" t="10016" r="6067" b="15823"/>
          <a:stretch/>
        </p:blipFill>
        <p:spPr bwMode="auto">
          <a:xfrm>
            <a:off x="755575" y="572244"/>
            <a:ext cx="7981655" cy="329565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Надпись 2"/>
          <p:cNvSpPr txBox="1">
            <a:spLocks noChangeArrowheads="1"/>
          </p:cNvSpPr>
          <p:nvPr/>
        </p:nvSpPr>
        <p:spPr bwMode="auto">
          <a:xfrm>
            <a:off x="8322195" y="1664246"/>
            <a:ext cx="707390" cy="572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spcAft>
                <a:spcPts val="0"/>
              </a:spcAft>
            </a:pPr>
            <a:r>
              <a:rPr lang="ru-R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Левый</a:t>
            </a:r>
          </a:p>
          <a:p>
            <a:pPr>
              <a:spcAft>
                <a:spcPts val="0"/>
              </a:spcAft>
            </a:pPr>
            <a:r>
              <a:rPr lang="ru-R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рельс</a:t>
            </a:r>
          </a:p>
        </p:txBody>
      </p:sp>
      <p:sp>
        <p:nvSpPr>
          <p:cNvPr id="8" name="Надпись 2"/>
          <p:cNvSpPr txBox="1">
            <a:spLocks noChangeArrowheads="1"/>
          </p:cNvSpPr>
          <p:nvPr/>
        </p:nvSpPr>
        <p:spPr bwMode="auto">
          <a:xfrm>
            <a:off x="8316416" y="2948508"/>
            <a:ext cx="707390" cy="572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spcAft>
                <a:spcPts val="0"/>
              </a:spcAft>
            </a:pPr>
            <a:r>
              <a:rPr lang="ru-R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Правый</a:t>
            </a:r>
          </a:p>
          <a:p>
            <a:pPr>
              <a:spcAft>
                <a:spcPts val="0"/>
              </a:spcAft>
            </a:pPr>
            <a:r>
              <a:rPr lang="ru-R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рельс</a:t>
            </a:r>
          </a:p>
        </p:txBody>
      </p:sp>
      <p:sp>
        <p:nvSpPr>
          <p:cNvPr id="9" name="Надпись 2"/>
          <p:cNvSpPr txBox="1">
            <a:spLocks noChangeArrowheads="1"/>
          </p:cNvSpPr>
          <p:nvPr/>
        </p:nvSpPr>
        <p:spPr bwMode="auto">
          <a:xfrm>
            <a:off x="107504" y="2300436"/>
            <a:ext cx="707390" cy="397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spcAft>
                <a:spcPts val="0"/>
              </a:spcAft>
            </a:pPr>
            <a:r>
              <a:rPr lang="ru-RU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Москва</a:t>
            </a:r>
          </a:p>
        </p:txBody>
      </p:sp>
      <p:sp>
        <p:nvSpPr>
          <p:cNvPr id="10" name="Надпись 2"/>
          <p:cNvSpPr txBox="1">
            <a:spLocks noChangeArrowheads="1"/>
          </p:cNvSpPr>
          <p:nvPr/>
        </p:nvSpPr>
        <p:spPr bwMode="auto">
          <a:xfrm>
            <a:off x="8111693" y="2274412"/>
            <a:ext cx="1128395" cy="278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spcAft>
                <a:spcPts val="0"/>
              </a:spcAft>
            </a:pPr>
            <a:r>
              <a:rPr lang="ru-R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С.-Петербург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73318" y="3894528"/>
            <a:ext cx="856651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sz="1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 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боковые силы (11 сечений на правом рельсе, 11 сечений на левом рельсе)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sz="1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вертикальные силы (3 сечения на правом рельсе, 3 сечения на левом 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рельсе 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5, 8 и 11 сечениях)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2680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4" name="Группа 2053"/>
          <p:cNvGrpSpPr/>
          <p:nvPr/>
        </p:nvGrpSpPr>
        <p:grpSpPr>
          <a:xfrm>
            <a:off x="766262" y="555526"/>
            <a:ext cx="7550154" cy="4218981"/>
            <a:chOff x="766262" y="555526"/>
            <a:chExt cx="7550154" cy="4218981"/>
          </a:xfrm>
        </p:grpSpPr>
        <p:pic>
          <p:nvPicPr>
            <p:cNvPr id="37" name="Рисунок 3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75656" y="555526"/>
              <a:ext cx="6631843" cy="4218981"/>
            </a:xfrm>
            <a:prstGeom prst="rect">
              <a:avLst/>
            </a:prstGeom>
          </p:spPr>
        </p:pic>
        <p:sp>
          <p:nvSpPr>
            <p:cNvPr id="60" name="Надпись 2"/>
            <p:cNvSpPr txBox="1">
              <a:spLocks noChangeArrowheads="1"/>
            </p:cNvSpPr>
            <p:nvPr/>
          </p:nvSpPr>
          <p:spPr bwMode="auto">
            <a:xfrm>
              <a:off x="910630" y="1491630"/>
              <a:ext cx="709042" cy="4320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r>
                <a:rPr lang="ru-RU" sz="1200" dirty="0" err="1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Уб</a:t>
              </a:r>
              <a:r>
                <a:rPr lang="ru-RU" sz="1200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лев,</a:t>
              </a:r>
            </a:p>
            <a:p>
              <a:r>
                <a:rPr lang="ru-RU" sz="1200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кгс</a:t>
              </a:r>
            </a:p>
          </p:txBody>
        </p:sp>
        <p:sp>
          <p:nvSpPr>
            <p:cNvPr id="61" name="Надпись 2"/>
            <p:cNvSpPr txBox="1">
              <a:spLocks noChangeArrowheads="1"/>
            </p:cNvSpPr>
            <p:nvPr/>
          </p:nvSpPr>
          <p:spPr bwMode="auto">
            <a:xfrm>
              <a:off x="814239" y="2625471"/>
              <a:ext cx="733425" cy="30480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r">
                <a:lnSpc>
                  <a:spcPct val="115000"/>
                </a:lnSpc>
                <a:spcAft>
                  <a:spcPts val="1000"/>
                </a:spcAft>
              </a:pPr>
              <a:r>
                <a:rPr lang="ru-RU" sz="12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1000</a:t>
              </a:r>
              <a:endParaRPr lang="ru-RU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2" name="Надпись 2"/>
            <p:cNvSpPr txBox="1">
              <a:spLocks noChangeArrowheads="1"/>
            </p:cNvSpPr>
            <p:nvPr/>
          </p:nvSpPr>
          <p:spPr bwMode="auto">
            <a:xfrm>
              <a:off x="788307" y="2386372"/>
              <a:ext cx="762000" cy="30480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r">
                <a:lnSpc>
                  <a:spcPct val="115000"/>
                </a:lnSpc>
                <a:spcAft>
                  <a:spcPts val="1000"/>
                </a:spcAft>
              </a:pPr>
              <a:r>
                <a:rPr lang="ru-RU" sz="12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2000 </a:t>
              </a:r>
              <a:endParaRPr lang="ru-RU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3" name="Надпись 2"/>
            <p:cNvSpPr txBox="1">
              <a:spLocks noChangeArrowheads="1"/>
            </p:cNvSpPr>
            <p:nvPr/>
          </p:nvSpPr>
          <p:spPr bwMode="auto">
            <a:xfrm>
              <a:off x="766262" y="2162777"/>
              <a:ext cx="781050" cy="30480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r">
                <a:lnSpc>
                  <a:spcPct val="115000"/>
                </a:lnSpc>
                <a:spcAft>
                  <a:spcPts val="1000"/>
                </a:spcAft>
              </a:pPr>
              <a:r>
                <a:rPr lang="ru-RU" sz="12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3000 </a:t>
              </a:r>
              <a:endParaRPr lang="ru-RU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4" name="Надпись 2"/>
            <p:cNvSpPr txBox="1">
              <a:spLocks noChangeArrowheads="1"/>
            </p:cNvSpPr>
            <p:nvPr/>
          </p:nvSpPr>
          <p:spPr bwMode="auto">
            <a:xfrm>
              <a:off x="769257" y="1923678"/>
              <a:ext cx="781050" cy="30480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r">
                <a:lnSpc>
                  <a:spcPct val="115000"/>
                </a:lnSpc>
                <a:spcAft>
                  <a:spcPts val="1000"/>
                </a:spcAft>
              </a:pPr>
              <a:r>
                <a:rPr lang="ru-RU" sz="12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4000</a:t>
              </a:r>
              <a:r>
                <a:rPr lang="ru-RU" sz="14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endParaRPr lang="ru-RU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5" name="Надпись 2"/>
            <p:cNvSpPr txBox="1">
              <a:spLocks noChangeArrowheads="1"/>
            </p:cNvSpPr>
            <p:nvPr/>
          </p:nvSpPr>
          <p:spPr bwMode="auto">
            <a:xfrm>
              <a:off x="899592" y="3939902"/>
              <a:ext cx="775667" cy="4320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r>
                <a:rPr lang="ru-RU" sz="1200" dirty="0" err="1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Уб</a:t>
              </a:r>
              <a:r>
                <a:rPr lang="ru-RU" sz="1200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ru-RU" sz="1200" dirty="0" smtClean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прав,</a:t>
              </a:r>
              <a:endParaRPr lang="ru-RU" sz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sz="1200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кгс</a:t>
              </a:r>
            </a:p>
          </p:txBody>
        </p:sp>
        <p:sp>
          <p:nvSpPr>
            <p:cNvPr id="66" name="Надпись 2"/>
            <p:cNvSpPr txBox="1">
              <a:spLocks noChangeArrowheads="1"/>
            </p:cNvSpPr>
            <p:nvPr/>
          </p:nvSpPr>
          <p:spPr bwMode="auto">
            <a:xfrm>
              <a:off x="1547664" y="2715766"/>
              <a:ext cx="104775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ru-RU" sz="12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Ур1, кгс</a:t>
              </a:r>
              <a:endParaRPr lang="ru-RU" sz="105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7" name="Надпись 2"/>
            <p:cNvSpPr txBox="1">
              <a:spLocks noChangeArrowheads="1"/>
            </p:cNvSpPr>
            <p:nvPr/>
          </p:nvSpPr>
          <p:spPr bwMode="auto">
            <a:xfrm>
              <a:off x="4211960" y="2355726"/>
              <a:ext cx="1008112" cy="269745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r>
                <a:rPr lang="ru-RU" sz="1200" dirty="0">
                  <a:effectLst/>
                  <a:latin typeface="Times New Roman" panose="02020603050405020304" pitchFamily="18" charset="0"/>
                </a:rPr>
                <a:t>Рамная сила</a:t>
              </a:r>
              <a:endParaRPr lang="ru-RU" sz="1600" dirty="0">
                <a:effectLst/>
              </a:endParaRPr>
            </a:p>
          </p:txBody>
        </p:sp>
        <p:cxnSp>
          <p:nvCxnSpPr>
            <p:cNvPr id="68" name="Прямая соединительная линия 67"/>
            <p:cNvCxnSpPr>
              <a:stCxn id="67" idx="1"/>
            </p:cNvCxnSpPr>
            <p:nvPr/>
          </p:nvCxnSpPr>
          <p:spPr>
            <a:xfrm flipH="1">
              <a:off x="3851920" y="2490599"/>
              <a:ext cx="360040" cy="225167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9" name="Надпись 2"/>
            <p:cNvSpPr txBox="1">
              <a:spLocks noChangeArrowheads="1"/>
            </p:cNvSpPr>
            <p:nvPr/>
          </p:nvSpPr>
          <p:spPr bwMode="auto">
            <a:xfrm>
              <a:off x="4615742" y="3075806"/>
              <a:ext cx="1252402" cy="422017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r>
                <a:rPr lang="ru-RU" sz="1200" dirty="0">
                  <a:effectLst/>
                  <a:latin typeface="Times New Roman" panose="02020603050405020304" pitchFamily="18" charset="0"/>
                </a:rPr>
                <a:t>Боковая сила на правом рельсе</a:t>
              </a:r>
              <a:endParaRPr lang="ru-RU" sz="1600" dirty="0">
                <a:effectLst/>
              </a:endParaRPr>
            </a:p>
          </p:txBody>
        </p:sp>
        <p:cxnSp>
          <p:nvCxnSpPr>
            <p:cNvPr id="70" name="Прямая соединительная линия 69"/>
            <p:cNvCxnSpPr/>
            <p:nvPr/>
          </p:nvCxnSpPr>
          <p:spPr>
            <a:xfrm flipH="1">
              <a:off x="4348560" y="3314941"/>
              <a:ext cx="267182" cy="408937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75" name="Надпись 2"/>
            <p:cNvSpPr txBox="1">
              <a:spLocks noChangeArrowheads="1"/>
            </p:cNvSpPr>
            <p:nvPr/>
          </p:nvSpPr>
          <p:spPr bwMode="auto">
            <a:xfrm>
              <a:off x="5796136" y="636688"/>
              <a:ext cx="1224136" cy="422894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r>
                <a:rPr lang="ru-RU" sz="1200" dirty="0">
                  <a:effectLst/>
                  <a:latin typeface="Times New Roman" panose="02020603050405020304" pitchFamily="18" charset="0"/>
                </a:rPr>
                <a:t>Боковая сила на левом рельсе</a:t>
              </a:r>
              <a:endParaRPr lang="ru-RU" sz="1600" dirty="0">
                <a:effectLst/>
              </a:endParaRPr>
            </a:p>
          </p:txBody>
        </p:sp>
        <p:cxnSp>
          <p:nvCxnSpPr>
            <p:cNvPr id="76" name="Прямая соединительная линия 75"/>
            <p:cNvCxnSpPr/>
            <p:nvPr/>
          </p:nvCxnSpPr>
          <p:spPr>
            <a:xfrm flipH="1">
              <a:off x="5415136" y="1058709"/>
              <a:ext cx="381000" cy="219075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7" name="Прямая со стрелкой 76"/>
            <p:cNvCxnSpPr/>
            <p:nvPr/>
          </p:nvCxnSpPr>
          <p:spPr>
            <a:xfrm>
              <a:off x="6577359" y="2891197"/>
              <a:ext cx="91440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78" name="Надпись 2"/>
            <p:cNvSpPr txBox="1">
              <a:spLocks noChangeArrowheads="1"/>
            </p:cNvSpPr>
            <p:nvPr/>
          </p:nvSpPr>
          <p:spPr bwMode="auto">
            <a:xfrm>
              <a:off x="6159400" y="2571750"/>
              <a:ext cx="1724968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ru-RU" sz="12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Направление движения</a:t>
              </a:r>
              <a:endParaRPr lang="ru-RU" sz="105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90" name="Надпись 2"/>
            <p:cNvSpPr txBox="1">
              <a:spLocks noChangeArrowheads="1"/>
            </p:cNvSpPr>
            <p:nvPr/>
          </p:nvSpPr>
          <p:spPr bwMode="auto">
            <a:xfrm>
              <a:off x="1547664" y="3958188"/>
              <a:ext cx="216023" cy="2697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ru-RU" sz="120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1</a:t>
              </a:r>
              <a:endParaRPr lang="ru-RU" sz="105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91" name="Надпись 2"/>
            <p:cNvSpPr txBox="1">
              <a:spLocks noChangeArrowheads="1"/>
            </p:cNvSpPr>
            <p:nvPr/>
          </p:nvSpPr>
          <p:spPr bwMode="auto">
            <a:xfrm>
              <a:off x="2195736" y="3958188"/>
              <a:ext cx="216023" cy="2697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ru-RU" sz="1200" dirty="0" smtClean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2</a:t>
              </a:r>
              <a:endParaRPr lang="ru-RU" sz="105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92" name="Надпись 2"/>
            <p:cNvSpPr txBox="1">
              <a:spLocks noChangeArrowheads="1"/>
            </p:cNvSpPr>
            <p:nvPr/>
          </p:nvSpPr>
          <p:spPr bwMode="auto">
            <a:xfrm>
              <a:off x="2843808" y="3958188"/>
              <a:ext cx="216023" cy="2697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ru-RU" sz="1200" dirty="0" smtClean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3</a:t>
              </a:r>
              <a:endParaRPr lang="ru-RU" sz="105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93" name="Надпись 2"/>
            <p:cNvSpPr txBox="1">
              <a:spLocks noChangeArrowheads="1"/>
            </p:cNvSpPr>
            <p:nvPr/>
          </p:nvSpPr>
          <p:spPr bwMode="auto">
            <a:xfrm>
              <a:off x="3419872" y="3958188"/>
              <a:ext cx="216023" cy="2697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ru-RU" sz="1200" dirty="0" smtClean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4</a:t>
              </a:r>
              <a:endParaRPr lang="ru-RU" sz="105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94" name="Надпись 2"/>
            <p:cNvSpPr txBox="1">
              <a:spLocks noChangeArrowheads="1"/>
            </p:cNvSpPr>
            <p:nvPr/>
          </p:nvSpPr>
          <p:spPr bwMode="auto">
            <a:xfrm>
              <a:off x="4067944" y="3958188"/>
              <a:ext cx="216023" cy="2697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ru-RU" sz="1200" dirty="0" smtClean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5</a:t>
              </a:r>
              <a:endParaRPr lang="ru-RU" sz="105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95" name="Надпись 2"/>
            <p:cNvSpPr txBox="1">
              <a:spLocks noChangeArrowheads="1"/>
            </p:cNvSpPr>
            <p:nvPr/>
          </p:nvSpPr>
          <p:spPr bwMode="auto">
            <a:xfrm>
              <a:off x="4716016" y="3958188"/>
              <a:ext cx="216023" cy="2697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ru-RU" sz="1200" dirty="0" smtClean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6</a:t>
              </a:r>
              <a:endParaRPr lang="ru-RU" sz="105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96" name="Надпись 2"/>
            <p:cNvSpPr txBox="1">
              <a:spLocks noChangeArrowheads="1"/>
            </p:cNvSpPr>
            <p:nvPr/>
          </p:nvSpPr>
          <p:spPr bwMode="auto">
            <a:xfrm>
              <a:off x="5364089" y="3958188"/>
              <a:ext cx="216023" cy="2697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ru-RU" sz="1200" dirty="0" smtClean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7</a:t>
              </a:r>
              <a:endParaRPr lang="ru-RU" sz="105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97" name="Надпись 2"/>
            <p:cNvSpPr txBox="1">
              <a:spLocks noChangeArrowheads="1"/>
            </p:cNvSpPr>
            <p:nvPr/>
          </p:nvSpPr>
          <p:spPr bwMode="auto">
            <a:xfrm>
              <a:off x="6012161" y="3958188"/>
              <a:ext cx="216023" cy="2697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ru-RU" sz="1200" dirty="0" smtClean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8</a:t>
              </a:r>
              <a:endParaRPr lang="ru-RU" sz="105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98" name="Надпись 2"/>
            <p:cNvSpPr txBox="1">
              <a:spLocks noChangeArrowheads="1"/>
            </p:cNvSpPr>
            <p:nvPr/>
          </p:nvSpPr>
          <p:spPr bwMode="auto">
            <a:xfrm>
              <a:off x="6660233" y="3958188"/>
              <a:ext cx="216023" cy="2697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ru-RU" sz="1200" dirty="0" smtClean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9</a:t>
              </a:r>
              <a:endParaRPr lang="ru-RU" sz="105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99" name="Надпись 2"/>
            <p:cNvSpPr txBox="1">
              <a:spLocks noChangeArrowheads="1"/>
            </p:cNvSpPr>
            <p:nvPr/>
          </p:nvSpPr>
          <p:spPr bwMode="auto">
            <a:xfrm>
              <a:off x="7308304" y="3958188"/>
              <a:ext cx="360039" cy="2697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ru-RU" sz="1200" dirty="0" smtClean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10</a:t>
              </a:r>
              <a:endParaRPr lang="ru-RU" sz="105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0" name="Надпись 2"/>
            <p:cNvSpPr txBox="1">
              <a:spLocks noChangeArrowheads="1"/>
            </p:cNvSpPr>
            <p:nvPr/>
          </p:nvSpPr>
          <p:spPr bwMode="auto">
            <a:xfrm>
              <a:off x="7956377" y="3958188"/>
              <a:ext cx="360039" cy="2697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ru-RU" sz="1200" dirty="0" smtClean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11</a:t>
              </a:r>
              <a:endParaRPr lang="ru-RU" sz="105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056" name="Прямоугольник 2055"/>
          <p:cNvSpPr/>
          <p:nvPr/>
        </p:nvSpPr>
        <p:spPr>
          <a:xfrm>
            <a:off x="-54974" y="-39702"/>
            <a:ext cx="919897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Oscillograph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chart copies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frame forces and lateral forces from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first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bogie 1st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axle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electric locomotive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EP20-047 when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moving at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speed of 200 km/h along the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tangent track section Povarovo-Kryukovo of Oktyabrskaya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railway.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17/10/2020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4" name="Надпись 2"/>
          <p:cNvSpPr txBox="1">
            <a:spLocks noChangeArrowheads="1"/>
          </p:cNvSpPr>
          <p:nvPr/>
        </p:nvSpPr>
        <p:spPr bwMode="auto">
          <a:xfrm>
            <a:off x="7978713" y="3707110"/>
            <a:ext cx="7048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№ сеч</a:t>
            </a:r>
            <a:endParaRPr lang="ru-RU" sz="105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7455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35496" y="-20538"/>
            <a:ext cx="9198974" cy="4901933"/>
            <a:chOff x="70992" y="-399162"/>
            <a:chExt cx="9198974" cy="4901933"/>
          </a:xfrm>
        </p:grpSpPr>
        <p:pic>
          <p:nvPicPr>
            <p:cNvPr id="34" name="Рисунок 3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75656" y="339502"/>
              <a:ext cx="6498000" cy="4163269"/>
            </a:xfrm>
            <a:prstGeom prst="rect">
              <a:avLst/>
            </a:prstGeom>
          </p:spPr>
        </p:pic>
        <p:sp>
          <p:nvSpPr>
            <p:cNvPr id="2056" name="Прямоугольник 2055"/>
            <p:cNvSpPr/>
            <p:nvPr/>
          </p:nvSpPr>
          <p:spPr>
            <a:xfrm>
              <a:off x="70992" y="-399162"/>
              <a:ext cx="9198974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sz="14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Oscillograph</a:t>
              </a:r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chart copies of frame forces and lateral forces from the first bogie 1st axle of electric locomotive EP20-047 when moving at the speed of 200 km/h along the tangent track section Povarovo-Kryukovo of Oktyabrskaya railway. 17/10/2020</a:t>
              </a:r>
              <a:endParaRPr lang="ru-RU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2" name="Надпись 2"/>
            <p:cNvSpPr txBox="1">
              <a:spLocks noChangeArrowheads="1"/>
            </p:cNvSpPr>
            <p:nvPr/>
          </p:nvSpPr>
          <p:spPr bwMode="auto">
            <a:xfrm>
              <a:off x="6812424" y="1024230"/>
              <a:ext cx="1161415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ru-RU" sz="14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Левый рельс</a:t>
              </a:r>
              <a:endParaRPr lang="ru-RU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3" name="Надпись 2"/>
            <p:cNvSpPr txBox="1">
              <a:spLocks noChangeArrowheads="1"/>
            </p:cNvSpPr>
            <p:nvPr/>
          </p:nvSpPr>
          <p:spPr bwMode="auto">
            <a:xfrm>
              <a:off x="6543316" y="2941478"/>
              <a:ext cx="1332865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ru-RU" sz="14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Правый рельс</a:t>
              </a:r>
              <a:endParaRPr lang="ru-RU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4" name="Надпись 2"/>
            <p:cNvSpPr txBox="1">
              <a:spLocks noChangeArrowheads="1"/>
            </p:cNvSpPr>
            <p:nvPr/>
          </p:nvSpPr>
          <p:spPr bwMode="auto">
            <a:xfrm>
              <a:off x="1598206" y="3489270"/>
              <a:ext cx="23749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ru-RU" sz="12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1</a:t>
              </a:r>
              <a:endParaRPr lang="ru-RU" sz="105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9" name="Надпись 2"/>
            <p:cNvSpPr txBox="1">
              <a:spLocks noChangeArrowheads="1"/>
            </p:cNvSpPr>
            <p:nvPr/>
          </p:nvSpPr>
          <p:spPr bwMode="auto">
            <a:xfrm>
              <a:off x="2195736" y="3489270"/>
              <a:ext cx="23749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ru-RU" sz="1200" dirty="0" smtClean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2</a:t>
              </a:r>
              <a:endParaRPr lang="ru-RU" sz="105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80" name="Надпись 2"/>
            <p:cNvSpPr txBox="1">
              <a:spLocks noChangeArrowheads="1"/>
            </p:cNvSpPr>
            <p:nvPr/>
          </p:nvSpPr>
          <p:spPr bwMode="auto">
            <a:xfrm>
              <a:off x="2785830" y="3489270"/>
              <a:ext cx="23749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ru-RU" sz="1200" dirty="0" smtClean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3</a:t>
              </a:r>
              <a:endParaRPr lang="ru-RU" sz="105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81" name="Надпись 2"/>
            <p:cNvSpPr txBox="1">
              <a:spLocks noChangeArrowheads="1"/>
            </p:cNvSpPr>
            <p:nvPr/>
          </p:nvSpPr>
          <p:spPr bwMode="auto">
            <a:xfrm>
              <a:off x="3398406" y="3507854"/>
              <a:ext cx="23749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ru-RU" sz="1200" dirty="0" smtClean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4</a:t>
              </a:r>
              <a:endParaRPr lang="ru-RU" sz="105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82" name="Надпись 2"/>
            <p:cNvSpPr txBox="1">
              <a:spLocks noChangeArrowheads="1"/>
            </p:cNvSpPr>
            <p:nvPr/>
          </p:nvSpPr>
          <p:spPr bwMode="auto">
            <a:xfrm>
              <a:off x="4009966" y="3489270"/>
              <a:ext cx="23749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ru-RU" sz="1200" dirty="0" smtClean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5</a:t>
              </a:r>
              <a:endParaRPr lang="ru-RU" sz="105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83" name="Надпись 2"/>
            <p:cNvSpPr txBox="1">
              <a:spLocks noChangeArrowheads="1"/>
            </p:cNvSpPr>
            <p:nvPr/>
          </p:nvSpPr>
          <p:spPr bwMode="auto">
            <a:xfrm>
              <a:off x="4572000" y="3489270"/>
              <a:ext cx="23749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ru-RU" sz="1200" dirty="0" smtClean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6</a:t>
              </a:r>
              <a:endParaRPr lang="ru-RU" sz="105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84" name="Надпись 2"/>
            <p:cNvSpPr txBox="1">
              <a:spLocks noChangeArrowheads="1"/>
            </p:cNvSpPr>
            <p:nvPr/>
          </p:nvSpPr>
          <p:spPr bwMode="auto">
            <a:xfrm>
              <a:off x="5198606" y="3489270"/>
              <a:ext cx="23749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ru-RU" sz="1200" dirty="0" smtClean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7</a:t>
              </a:r>
              <a:endParaRPr lang="ru-RU" sz="105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85" name="Надпись 2"/>
            <p:cNvSpPr txBox="1">
              <a:spLocks noChangeArrowheads="1"/>
            </p:cNvSpPr>
            <p:nvPr/>
          </p:nvSpPr>
          <p:spPr bwMode="auto">
            <a:xfrm>
              <a:off x="5796136" y="3489270"/>
              <a:ext cx="23749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ru-RU" sz="1200" dirty="0" smtClean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8</a:t>
              </a:r>
              <a:endParaRPr lang="ru-RU" sz="105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86" name="Надпись 2"/>
            <p:cNvSpPr txBox="1">
              <a:spLocks noChangeArrowheads="1"/>
            </p:cNvSpPr>
            <p:nvPr/>
          </p:nvSpPr>
          <p:spPr bwMode="auto">
            <a:xfrm>
              <a:off x="6372200" y="3256478"/>
              <a:ext cx="23749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ru-RU" sz="1200" dirty="0" smtClean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9</a:t>
              </a:r>
              <a:endParaRPr lang="ru-RU" sz="105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87" name="Надпись 2"/>
            <p:cNvSpPr txBox="1">
              <a:spLocks noChangeArrowheads="1"/>
            </p:cNvSpPr>
            <p:nvPr/>
          </p:nvSpPr>
          <p:spPr bwMode="auto">
            <a:xfrm>
              <a:off x="6931010" y="3256478"/>
              <a:ext cx="340782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ru-RU" sz="1200" dirty="0" smtClean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10</a:t>
              </a:r>
              <a:endParaRPr lang="ru-RU" sz="105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88" name="Надпись 2"/>
            <p:cNvSpPr txBox="1">
              <a:spLocks noChangeArrowheads="1"/>
            </p:cNvSpPr>
            <p:nvPr/>
          </p:nvSpPr>
          <p:spPr bwMode="auto">
            <a:xfrm>
              <a:off x="7559824" y="3273246"/>
              <a:ext cx="398969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ru-RU" sz="1200" dirty="0" smtClean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11</a:t>
              </a:r>
              <a:endParaRPr lang="ru-RU" sz="105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89" name="Надпись 2"/>
            <p:cNvSpPr txBox="1">
              <a:spLocks noChangeArrowheads="1"/>
            </p:cNvSpPr>
            <p:nvPr/>
          </p:nvSpPr>
          <p:spPr bwMode="auto">
            <a:xfrm>
              <a:off x="7956376" y="3435846"/>
              <a:ext cx="704215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ru-RU" sz="140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№ сеч</a:t>
              </a:r>
              <a:endParaRPr lang="ru-RU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Надпись 2"/>
            <p:cNvSpPr txBox="1">
              <a:spLocks noChangeArrowheads="1"/>
            </p:cNvSpPr>
            <p:nvPr/>
          </p:nvSpPr>
          <p:spPr bwMode="auto">
            <a:xfrm>
              <a:off x="695241" y="1067204"/>
              <a:ext cx="780415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ru-RU" sz="1400" dirty="0" err="1">
                  <a:effectLst/>
                  <a:latin typeface="Times New Roman" panose="02020603050405020304" pitchFamily="18" charset="0"/>
                </a:rPr>
                <a:t>Уб</a:t>
              </a:r>
              <a:r>
                <a:rPr lang="ru-RU" sz="1400" dirty="0">
                  <a:effectLst/>
                  <a:latin typeface="Times New Roman" panose="02020603050405020304" pitchFamily="18" charset="0"/>
                </a:rPr>
                <a:t> лев,</a:t>
              </a:r>
              <a:endParaRPr lang="ru-RU" dirty="0">
                <a:effectLst/>
              </a:endParaRPr>
            </a:p>
            <a:p>
              <a:pPr>
                <a:spcAft>
                  <a:spcPts val="0"/>
                </a:spcAft>
              </a:pPr>
              <a:r>
                <a:rPr lang="ru-RU" sz="1400" dirty="0">
                  <a:effectLst/>
                  <a:latin typeface="Times New Roman" panose="02020603050405020304" pitchFamily="18" charset="0"/>
                </a:rPr>
                <a:t>кгс</a:t>
              </a:r>
              <a:endParaRPr lang="ru-RU" dirty="0">
                <a:effectLst/>
              </a:endParaRPr>
            </a:p>
          </p:txBody>
        </p:sp>
        <p:sp>
          <p:nvSpPr>
            <p:cNvPr id="102" name="Надпись 2"/>
            <p:cNvSpPr txBox="1">
              <a:spLocks noChangeArrowheads="1"/>
            </p:cNvSpPr>
            <p:nvPr/>
          </p:nvSpPr>
          <p:spPr bwMode="auto">
            <a:xfrm>
              <a:off x="683568" y="3330302"/>
              <a:ext cx="780415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ru-RU" sz="1400" dirty="0" err="1">
                  <a:effectLst/>
                  <a:latin typeface="Times New Roman" panose="02020603050405020304" pitchFamily="18" charset="0"/>
                </a:rPr>
                <a:t>Уб</a:t>
              </a:r>
              <a:r>
                <a:rPr lang="ru-RU" sz="1400" dirty="0">
                  <a:effectLst/>
                  <a:latin typeface="Times New Roman" panose="02020603050405020304" pitchFamily="18" charset="0"/>
                </a:rPr>
                <a:t> </a:t>
              </a:r>
              <a:r>
                <a:rPr lang="ru-RU" sz="1400" dirty="0" err="1" smtClean="0">
                  <a:effectLst/>
                  <a:latin typeface="Times New Roman" panose="02020603050405020304" pitchFamily="18" charset="0"/>
                </a:rPr>
                <a:t>пр</a:t>
              </a:r>
              <a:r>
                <a:rPr lang="ru-RU" sz="1400" dirty="0" smtClean="0">
                  <a:effectLst/>
                  <a:latin typeface="Times New Roman" panose="02020603050405020304" pitchFamily="18" charset="0"/>
                </a:rPr>
                <a:t>,</a:t>
              </a:r>
              <a:endParaRPr lang="ru-RU" dirty="0">
                <a:effectLst/>
              </a:endParaRPr>
            </a:p>
            <a:p>
              <a:pPr>
                <a:spcAft>
                  <a:spcPts val="0"/>
                </a:spcAft>
              </a:pPr>
              <a:r>
                <a:rPr lang="ru-RU" sz="1400" dirty="0">
                  <a:effectLst/>
                  <a:latin typeface="Times New Roman" panose="02020603050405020304" pitchFamily="18" charset="0"/>
                </a:rPr>
                <a:t>кгс</a:t>
              </a:r>
              <a:endParaRPr lang="ru-RU" dirty="0">
                <a:effectLst/>
              </a:endParaRPr>
            </a:p>
          </p:txBody>
        </p:sp>
        <p:cxnSp>
          <p:nvCxnSpPr>
            <p:cNvPr id="103" name="Прямая со стрелкой 102"/>
            <p:cNvCxnSpPr/>
            <p:nvPr/>
          </p:nvCxnSpPr>
          <p:spPr>
            <a:xfrm>
              <a:off x="6600106" y="2488840"/>
              <a:ext cx="913765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5" name="Надпись 2"/>
            <p:cNvSpPr txBox="1">
              <a:spLocks noChangeArrowheads="1"/>
            </p:cNvSpPr>
            <p:nvPr/>
          </p:nvSpPr>
          <p:spPr bwMode="auto">
            <a:xfrm>
              <a:off x="6047656" y="2136415"/>
              <a:ext cx="2009140" cy="30480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ru-RU" sz="14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Направление движения</a:t>
              </a:r>
              <a:endParaRPr lang="ru-RU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Надпись 2"/>
            <p:cNvSpPr txBox="1">
              <a:spLocks noChangeArrowheads="1"/>
            </p:cNvSpPr>
            <p:nvPr/>
          </p:nvSpPr>
          <p:spPr bwMode="auto">
            <a:xfrm>
              <a:off x="4000437" y="1755078"/>
              <a:ext cx="1435659" cy="94210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marR="426720" algn="ctr">
                <a:tabLst>
                  <a:tab pos="1170305" algn="l"/>
                </a:tabLst>
              </a:pPr>
              <a:r>
                <a:rPr lang="ru-RU" sz="1100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Суммарное боковое </a:t>
              </a:r>
              <a:r>
                <a:rPr lang="ru-RU" sz="1100" dirty="0" smtClean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воздействие</a:t>
              </a:r>
              <a:endParaRPr lang="ru-RU" sz="11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R="426720" algn="ctr">
                <a:tabLst>
                  <a:tab pos="1170305" algn="l"/>
                </a:tabLst>
              </a:pPr>
              <a:r>
                <a:rPr lang="ru-RU" sz="1100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от тележки на путь</a:t>
              </a:r>
            </a:p>
          </p:txBody>
        </p:sp>
        <p:sp>
          <p:nvSpPr>
            <p:cNvPr id="107" name="Стрелка вверх 106"/>
            <p:cNvSpPr/>
            <p:nvPr/>
          </p:nvSpPr>
          <p:spPr>
            <a:xfrm>
              <a:off x="5076056" y="1851670"/>
              <a:ext cx="144016" cy="713234"/>
            </a:xfrm>
            <a:prstGeom prst="upArrow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 sz="1200"/>
            </a:p>
          </p:txBody>
        </p:sp>
        <p:sp>
          <p:nvSpPr>
            <p:cNvPr id="108" name="Правая фигурная скобка 107"/>
            <p:cNvSpPr/>
            <p:nvPr/>
          </p:nvSpPr>
          <p:spPr>
            <a:xfrm rot="5400000" flipV="1">
              <a:off x="4704507" y="1334606"/>
              <a:ext cx="128088" cy="704480"/>
            </a:xfrm>
            <a:prstGeom prst="rightBrac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09" name="Надпись 2"/>
            <p:cNvSpPr txBox="1">
              <a:spLocks noChangeArrowheads="1"/>
            </p:cNvSpPr>
            <p:nvPr/>
          </p:nvSpPr>
          <p:spPr bwMode="auto">
            <a:xfrm>
              <a:off x="4283968" y="1358382"/>
              <a:ext cx="1117143" cy="2940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ru-RU" sz="1100" dirty="0" smtClean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Уб2л   Уб1л</a:t>
              </a:r>
              <a:endParaRPr lang="ru-RU" sz="1100" dirty="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Надпись 2"/>
            <p:cNvSpPr txBox="1">
              <a:spLocks noChangeArrowheads="1"/>
            </p:cNvSpPr>
            <p:nvPr/>
          </p:nvSpPr>
          <p:spPr bwMode="auto">
            <a:xfrm>
              <a:off x="1727176" y="2121118"/>
              <a:ext cx="1363651" cy="88144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marR="426720" algn="ctr">
                <a:tabLst>
                  <a:tab pos="1170305" algn="l"/>
                </a:tabLst>
              </a:pPr>
              <a:r>
                <a:rPr lang="ru-RU" sz="1100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Суммарное боковое </a:t>
              </a:r>
              <a:r>
                <a:rPr lang="ru-RU" sz="1100" dirty="0" smtClean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воздействие</a:t>
              </a:r>
              <a:endParaRPr lang="ru-RU" sz="11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R="426720" algn="ctr">
                <a:tabLst>
                  <a:tab pos="1170305" algn="l"/>
                </a:tabLst>
              </a:pPr>
              <a:r>
                <a:rPr lang="ru-RU" sz="1100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от тележки на путь</a:t>
              </a:r>
            </a:p>
          </p:txBody>
        </p:sp>
        <p:sp>
          <p:nvSpPr>
            <p:cNvPr id="111" name="Стрелка вверх 110"/>
            <p:cNvSpPr/>
            <p:nvPr/>
          </p:nvSpPr>
          <p:spPr>
            <a:xfrm rot="10800000">
              <a:off x="2771224" y="2193126"/>
              <a:ext cx="144016" cy="713234"/>
            </a:xfrm>
            <a:prstGeom prst="upArrow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 sz="1200"/>
            </a:p>
          </p:txBody>
        </p:sp>
        <p:sp>
          <p:nvSpPr>
            <p:cNvPr id="112" name="Правая фигурная скобка 111"/>
            <p:cNvSpPr/>
            <p:nvPr/>
          </p:nvSpPr>
          <p:spPr>
            <a:xfrm rot="5400000" flipV="1">
              <a:off x="2313106" y="1691762"/>
              <a:ext cx="126957" cy="587738"/>
            </a:xfrm>
            <a:prstGeom prst="rightBrac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13" name="Правая фигурная скобка 112"/>
            <p:cNvSpPr/>
            <p:nvPr/>
          </p:nvSpPr>
          <p:spPr>
            <a:xfrm rot="16200000" flipV="1">
              <a:off x="2305932" y="2826832"/>
              <a:ext cx="126957" cy="587738"/>
            </a:xfrm>
            <a:prstGeom prst="rightBrac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14" name="Надпись 2"/>
            <p:cNvSpPr txBox="1">
              <a:spLocks noChangeArrowheads="1"/>
            </p:cNvSpPr>
            <p:nvPr/>
          </p:nvSpPr>
          <p:spPr bwMode="auto">
            <a:xfrm>
              <a:off x="1901676" y="1683070"/>
              <a:ext cx="1117143" cy="2940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ru-RU" sz="1100" dirty="0" smtClean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Уб2л   Уб1л</a:t>
              </a:r>
              <a:endParaRPr lang="ru-RU" sz="1100" dirty="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Правая фигурная скобка 114"/>
            <p:cNvSpPr/>
            <p:nvPr/>
          </p:nvSpPr>
          <p:spPr>
            <a:xfrm rot="16200000" flipV="1">
              <a:off x="4646700" y="2483850"/>
              <a:ext cx="126957" cy="587738"/>
            </a:xfrm>
            <a:prstGeom prst="rightBrac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16" name="Надпись 2"/>
            <p:cNvSpPr txBox="1">
              <a:spLocks noChangeArrowheads="1"/>
            </p:cNvSpPr>
            <p:nvPr/>
          </p:nvSpPr>
          <p:spPr bwMode="auto">
            <a:xfrm>
              <a:off x="4175448" y="2769190"/>
              <a:ext cx="1117143" cy="2940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ru-RU" sz="1100" dirty="0" smtClean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Уб2пр   Уб1пр</a:t>
              </a:r>
              <a:endParaRPr lang="ru-RU" sz="1100" dirty="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7" name="Надпись 2"/>
            <p:cNvSpPr txBox="1">
              <a:spLocks noChangeArrowheads="1"/>
            </p:cNvSpPr>
            <p:nvPr/>
          </p:nvSpPr>
          <p:spPr bwMode="auto">
            <a:xfrm>
              <a:off x="1799184" y="3195238"/>
              <a:ext cx="1117143" cy="2940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ru-RU" sz="1100" dirty="0" smtClean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Уб2пр  Уб1пр</a:t>
              </a:r>
              <a:endParaRPr lang="ru-RU" sz="1100" dirty="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10715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2735996" y="555526"/>
            <a:ext cx="3600000" cy="1857171"/>
            <a:chOff x="35896" y="555526"/>
            <a:chExt cx="3600000" cy="1857171"/>
          </a:xfrm>
        </p:grpSpPr>
        <p:pic>
          <p:nvPicPr>
            <p:cNvPr id="24" name="Рисунок 2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88" t="870" r="3044" b="6558"/>
            <a:stretch>
              <a:fillRect/>
            </a:stretch>
          </p:blipFill>
          <p:spPr bwMode="auto">
            <a:xfrm>
              <a:off x="35896" y="555526"/>
              <a:ext cx="3600000" cy="162000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" name="TextBox 2"/>
            <p:cNvSpPr txBox="1"/>
            <p:nvPr/>
          </p:nvSpPr>
          <p:spPr>
            <a:xfrm>
              <a:off x="539552" y="2104920"/>
              <a:ext cx="309594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400" dirty="0"/>
                <a:t>Общий вид модели электровоза ЭП20</a:t>
              </a:r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755576" y="2427734"/>
            <a:ext cx="3600000" cy="2467436"/>
            <a:chOff x="35496" y="2427734"/>
            <a:chExt cx="3600000" cy="2467436"/>
          </a:xfrm>
        </p:grpSpPr>
        <p:pic>
          <p:nvPicPr>
            <p:cNvPr id="27" name="Рисунок 2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496" y="2427734"/>
              <a:ext cx="3600000" cy="209271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9" name="TextBox 28"/>
            <p:cNvSpPr txBox="1"/>
            <p:nvPr/>
          </p:nvSpPr>
          <p:spPr>
            <a:xfrm>
              <a:off x="179512" y="4371950"/>
              <a:ext cx="309594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400" dirty="0"/>
                <a:t>Общий вид модели крайней тележки </a:t>
              </a:r>
              <a:r>
                <a:rPr lang="ru-RU" sz="1400" dirty="0" smtClean="0"/>
                <a:t>электровоза </a:t>
              </a:r>
              <a:r>
                <a:rPr lang="ru-RU" sz="1400" dirty="0"/>
                <a:t>ЭП20</a:t>
              </a:r>
            </a:p>
          </p:txBody>
        </p:sp>
      </p:grpSp>
      <p:grpSp>
        <p:nvGrpSpPr>
          <p:cNvPr id="6" name="Группа 5"/>
          <p:cNvGrpSpPr/>
          <p:nvPr/>
        </p:nvGrpSpPr>
        <p:grpSpPr>
          <a:xfrm>
            <a:off x="5292480" y="2355726"/>
            <a:ext cx="3600000" cy="2539444"/>
            <a:chOff x="3995936" y="2355726"/>
            <a:chExt cx="3600000" cy="2539444"/>
          </a:xfrm>
        </p:grpSpPr>
        <p:pic>
          <p:nvPicPr>
            <p:cNvPr id="28" name="Рисунок 27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151" r="8318"/>
            <a:stretch>
              <a:fillRect/>
            </a:stretch>
          </p:blipFill>
          <p:spPr bwMode="auto">
            <a:xfrm>
              <a:off x="3995936" y="2355726"/>
              <a:ext cx="3600000" cy="215820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0" name="TextBox 29"/>
            <p:cNvSpPr txBox="1"/>
            <p:nvPr/>
          </p:nvSpPr>
          <p:spPr>
            <a:xfrm>
              <a:off x="4355976" y="4371950"/>
              <a:ext cx="309594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400" dirty="0"/>
                <a:t>Общий вид модели </a:t>
              </a:r>
              <a:r>
                <a:rPr lang="ru-RU" sz="1400" dirty="0" smtClean="0"/>
                <a:t>средней </a:t>
              </a:r>
              <a:r>
                <a:rPr lang="ru-RU" sz="1400" dirty="0"/>
                <a:t>тележки </a:t>
              </a:r>
              <a:r>
                <a:rPr lang="ru-RU" sz="1400" dirty="0" smtClean="0"/>
                <a:t>электровоза </a:t>
              </a:r>
              <a:r>
                <a:rPr lang="ru-RU" sz="1400" dirty="0"/>
                <a:t>ЭП20</a:t>
              </a:r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2195736" y="60091"/>
            <a:ext cx="540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Computational model </a:t>
            </a:r>
            <a:r>
              <a:rPr lang="en-US" dirty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of electric locomotive </a:t>
            </a:r>
            <a:r>
              <a:rPr lang="en-US" dirty="0" err="1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EP20</a:t>
            </a:r>
            <a:endParaRPr lang="ru-RU" dirty="0"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0627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>
            <a:off x="2681536" y="54449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Wheel profile under study </a:t>
            </a:r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                     </a:t>
            </a:r>
            <a:endParaRPr lang="ru-RU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/>
          <a:srcRect b="43561"/>
          <a:stretch/>
        </p:blipFill>
        <p:spPr>
          <a:xfrm>
            <a:off x="-360" y="555526"/>
            <a:ext cx="5580472" cy="3384376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285275" y="4299942"/>
            <a:ext cx="406540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Профиль поверхности катания колеса ВНИИЖТ-Р</a:t>
            </a:r>
            <a:endParaRPr lang="ru-RU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/>
          </p:nvPr>
        </p:nvGraphicFramePr>
        <p:xfrm>
          <a:off x="5580112" y="1256674"/>
          <a:ext cx="3538801" cy="268322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8301"/>
                <a:gridCol w="847785"/>
                <a:gridCol w="717144"/>
                <a:gridCol w="717605"/>
                <a:gridCol w="977966"/>
              </a:tblGrid>
              <a:tr h="121104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14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Ось и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сторона</a:t>
                      </a:r>
                      <a:endParaRPr lang="ru-RU" sz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Прокат, мм</a:t>
                      </a:r>
                      <a:endParaRPr lang="ru-RU" sz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Толщи-на </a:t>
                      </a:r>
                      <a:r>
                        <a:rPr lang="ru-RU" sz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гребня, мм</a:t>
                      </a:r>
                      <a:endParaRPr lang="ru-RU" sz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 smtClean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Эквивален-тная</a:t>
                      </a:r>
                      <a:r>
                        <a:rPr lang="ru-RU" sz="1200" dirty="0" smtClean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конусность</a:t>
                      </a:r>
                      <a:endParaRPr lang="ru-RU" sz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422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левая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30,8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0,016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422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левая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30,7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0,016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422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4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правая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0,5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28,0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0,105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422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правая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0,5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28,6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0,155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422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4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правая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0,7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28,9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0,108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422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4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левая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0,9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28,9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0,196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30886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7119</TotalTime>
  <Words>1013</Words>
  <Application>Microsoft Office PowerPoint</Application>
  <PresentationFormat>Экран (16:9)</PresentationFormat>
  <Paragraphs>216</Paragraphs>
  <Slides>16</Slides>
  <Notes>12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3" baseType="lpstr">
      <vt:lpstr>MS PGothic</vt:lpstr>
      <vt:lpstr>Arial</vt:lpstr>
      <vt:lpstr>Calibri</vt:lpstr>
      <vt:lpstr>Tahoma</vt:lpstr>
      <vt:lpstr>Times New Roman</vt:lpstr>
      <vt:lpstr>Verdana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Equipment layout for the tangent track section of 603 km Kryukovo - Povarovo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Никонов В.А.</dc:creator>
  <cp:lastModifiedBy>Отдел №30</cp:lastModifiedBy>
  <cp:revision>848</cp:revision>
  <cp:lastPrinted>2021-03-23T13:36:30Z</cp:lastPrinted>
  <dcterms:created xsi:type="dcterms:W3CDTF">2011-05-23T14:04:51Z</dcterms:created>
  <dcterms:modified xsi:type="dcterms:W3CDTF">2022-10-04T19:44:42Z</dcterms:modified>
</cp:coreProperties>
</file>