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14"/>
  </p:notesMasterIdLst>
  <p:handoutMasterIdLst>
    <p:handoutMasterId r:id="rId15"/>
  </p:handoutMasterIdLst>
  <p:sldIdLst>
    <p:sldId id="258" r:id="rId2"/>
    <p:sldId id="306" r:id="rId3"/>
    <p:sldId id="312" r:id="rId4"/>
    <p:sldId id="313" r:id="rId5"/>
    <p:sldId id="314" r:id="rId6"/>
    <p:sldId id="311" r:id="rId7"/>
    <p:sldId id="308" r:id="rId8"/>
    <p:sldId id="315" r:id="rId9"/>
    <p:sldId id="310" r:id="rId10"/>
    <p:sldId id="307" r:id="rId11"/>
    <p:sldId id="309" r:id="rId12"/>
    <p:sldId id="283" r:id="rId13"/>
  </p:sldIdLst>
  <p:sldSz cx="9144000" cy="5143500" type="screen16x9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21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3D3D3"/>
    <a:srgbClr val="7FA357"/>
    <a:srgbClr val="E21A1A"/>
    <a:srgbClr val="BFC5CE"/>
    <a:srgbClr val="606060"/>
    <a:srgbClr val="B0DCF4"/>
    <a:srgbClr val="A67D16"/>
    <a:srgbClr val="A949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859" autoAdjust="0"/>
  </p:normalViewPr>
  <p:slideViewPr>
    <p:cSldViewPr showGuides="1">
      <p:cViewPr>
        <p:scale>
          <a:sx n="125" d="100"/>
          <a:sy n="125" d="100"/>
        </p:scale>
        <p:origin x="-494" y="86"/>
      </p:cViewPr>
      <p:guideLst>
        <p:guide orient="horz" pos="2210"/>
        <p:guide pos="2880"/>
      </p:guideLst>
    </p:cSldViewPr>
  </p:slideViewPr>
  <p:outlineViewPr>
    <p:cViewPr>
      <p:scale>
        <a:sx n="33" d="100"/>
        <a:sy n="33" d="100"/>
      </p:scale>
      <p:origin x="0" y="1101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-315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Users\&#1041;&#1091;&#1073;&#1085;&#1086;&#1074;\Desktop\&#1056;&#1077;&#1089;&#1091;&#1088;&#1089;%20&#1078;&#1080;&#1074;&#1091;&#1095;&#1080;&#1093;%20&#1082;&#1086;&#1083;&#1077;&#1089;1.xlsx" TargetMode="Externa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C:\Users\&#1041;&#1091;&#1073;&#1085;&#1086;&#1074;\Desktop\&#1056;&#1077;&#1089;&#1091;&#1088;&#1089;%20&#1078;&#1080;&#1074;&#1091;&#1095;&#1080;&#1093;%20&#1082;&#1086;&#1083;&#1077;&#1089;1.xlsx" TargetMode="External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C:\Users\&#1041;&#1091;&#1073;&#1085;&#1086;&#1074;\Desktop\&#1056;&#1077;&#1089;&#1091;&#1088;&#1089;%20&#1078;&#1080;&#1074;&#1091;&#1095;&#1080;&#1093;%20&#1082;&#1086;&#1083;&#1077;&#1089;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779877792297442"/>
          <c:y val="0.26490918800114638"/>
          <c:w val="0.71804014358621293"/>
          <c:h val="0.6847754596268553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Лист1!$C$36</c:f>
              <c:strCache>
                <c:ptCount val="1"/>
                <c:pt idx="0">
                  <c:v>20 (I)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6.6137566137565934E-3"/>
                  <c:y val="-2.2609819121447029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/>
                <a:lstStyle/>
                <a:p>
                  <a:pPr>
                    <a:defRPr sz="800"/>
                  </a:pPr>
                  <a:endParaRPr lang="ru-RU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E615-4FFF-A6B1-8A9426465A39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Лист1!$D$36</c:f>
              <c:numCache>
                <c:formatCode>General</c:formatCode>
                <c:ptCount val="1"/>
                <c:pt idx="0">
                  <c:v>136000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615-4FFF-A6B1-8A9426465A39}"/>
            </c:ext>
          </c:extLst>
        </c:ser>
        <c:ser>
          <c:idx val="1"/>
          <c:order val="1"/>
          <c:tx>
            <c:strRef>
              <c:f>Лист1!$C$37</c:f>
              <c:strCache>
                <c:ptCount val="1"/>
                <c:pt idx="0">
                  <c:v>20 (D)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Лист1!$D$37</c:f>
              <c:numCache>
                <c:formatCode>General</c:formatCode>
                <c:ptCount val="1"/>
                <c:pt idx="0">
                  <c:v>166000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615-4FFF-A6B1-8A9426465A39}"/>
            </c:ext>
          </c:extLst>
        </c:ser>
        <c:ser>
          <c:idx val="2"/>
          <c:order val="2"/>
          <c:tx>
            <c:strRef>
              <c:f>Лист1!$C$38</c:f>
              <c:strCache>
                <c:ptCount val="1"/>
                <c:pt idx="0">
                  <c:v>4 (D)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8.8202516352122659E-3"/>
                  <c:y val="-1.613842601070215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E615-4FFF-A6B1-8A9426465A3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Лист1!$D$38</c:f>
              <c:numCache>
                <c:formatCode>General</c:formatCode>
                <c:ptCount val="1"/>
                <c:pt idx="0">
                  <c:v>190000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E615-4FFF-A6B1-8A9426465A39}"/>
            </c:ext>
          </c:extLst>
        </c:ser>
        <c:ser>
          <c:idx val="3"/>
          <c:order val="3"/>
          <c:tx>
            <c:strRef>
              <c:f>Лист1!$C$39</c:f>
              <c:strCache>
                <c:ptCount val="1"/>
                <c:pt idx="0">
                  <c:v>4 (I)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4091710758377423E-3"/>
                  <c:y val="-1.29198966408268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5-E615-4FFF-A6B1-8A9426465A3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Лист1!$D$39</c:f>
              <c:numCache>
                <c:formatCode>General</c:formatCode>
                <c:ptCount val="1"/>
                <c:pt idx="0">
                  <c:v>191000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E615-4FFF-A6B1-8A9426465A39}"/>
            </c:ext>
          </c:extLst>
        </c:ser>
        <c:ser>
          <c:idx val="4"/>
          <c:order val="4"/>
          <c:tx>
            <c:strRef>
              <c:f>Лист1!$C$40</c:f>
              <c:strCache>
                <c:ptCount val="1"/>
                <c:pt idx="0">
                  <c:v>12(I)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Лист1!$D$40</c:f>
              <c:numCache>
                <c:formatCode>General</c:formatCode>
                <c:ptCount val="1"/>
                <c:pt idx="0">
                  <c:v>166000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E615-4FFF-A6B1-8A9426465A39}"/>
            </c:ext>
          </c:extLst>
        </c:ser>
        <c:ser>
          <c:idx val="5"/>
          <c:order val="5"/>
          <c:tx>
            <c:strRef>
              <c:f>Лист1!$C$41</c:f>
              <c:strCache>
                <c:ptCount val="1"/>
                <c:pt idx="0">
                  <c:v>7(D)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-4.031298109733839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D6BE-48DA-B187-DD65474C0CBC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Лист1!$D$41</c:f>
              <c:numCache>
                <c:formatCode>General</c:formatCode>
                <c:ptCount val="1"/>
                <c:pt idx="0">
                  <c:v>188000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E615-4FFF-A6B1-8A9426465A39}"/>
            </c:ext>
          </c:extLst>
        </c:ser>
        <c:ser>
          <c:idx val="6"/>
          <c:order val="6"/>
          <c:tx>
            <c:strRef>
              <c:f>Лист1!$C$42</c:f>
              <c:strCache>
                <c:ptCount val="1"/>
                <c:pt idx="0">
                  <c:v>17(I)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Лист1!$D$42</c:f>
              <c:numCache>
                <c:formatCode>General</c:formatCode>
                <c:ptCount val="1"/>
                <c:pt idx="0">
                  <c:v>145000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E615-4FFF-A6B1-8A9426465A39}"/>
            </c:ext>
          </c:extLst>
        </c:ser>
        <c:ser>
          <c:idx val="7"/>
          <c:order val="7"/>
          <c:tx>
            <c:strRef>
              <c:f>Лист1!$C$43</c:f>
              <c:strCache>
                <c:ptCount val="1"/>
                <c:pt idx="0">
                  <c:v>18(I)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Лист1!$D$43</c:f>
              <c:numCache>
                <c:formatCode>General</c:formatCode>
                <c:ptCount val="1"/>
                <c:pt idx="0">
                  <c:v>141000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E615-4FFF-A6B1-8A9426465A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05146392"/>
        <c:axId val="605147960"/>
      </c:barChart>
      <c:catAx>
        <c:axId val="605146392"/>
        <c:scaling>
          <c:orientation val="minMax"/>
        </c:scaling>
        <c:delete val="1"/>
        <c:axPos val="b"/>
        <c:majorTickMark val="out"/>
        <c:minorTickMark val="none"/>
        <c:tickLblPos val="nextTo"/>
        <c:crossAx val="605147960"/>
        <c:crosses val="autoZero"/>
        <c:auto val="1"/>
        <c:lblAlgn val="ctr"/>
        <c:lblOffset val="100"/>
        <c:noMultiLvlLbl val="0"/>
      </c:catAx>
      <c:valAx>
        <c:axId val="6051479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0514639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5629032214583345"/>
          <c:y val="0.22562199363728394"/>
          <c:w val="0.11473963332937254"/>
          <c:h val="0.77032904272668989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779877792297442"/>
          <c:y val="0.29507374029149736"/>
          <c:w val="0.68387998214140755"/>
          <c:h val="0.6536200060616932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Лист1!$D$50</c:f>
              <c:strCache>
                <c:ptCount val="1"/>
                <c:pt idx="0">
                  <c:v>21(D)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Лист1!$B$50</c:f>
              <c:numCache>
                <c:formatCode>General</c:formatCode>
                <c:ptCount val="1"/>
                <c:pt idx="0">
                  <c:v>45000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137-47BE-ABD2-B8565750D302}"/>
            </c:ext>
          </c:extLst>
        </c:ser>
        <c:ser>
          <c:idx val="1"/>
          <c:order val="1"/>
          <c:tx>
            <c:strRef>
              <c:f>Лист1!$D$51</c:f>
              <c:strCache>
                <c:ptCount val="1"/>
                <c:pt idx="0">
                  <c:v>21(I)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Лист1!$B$51</c:f>
              <c:numCache>
                <c:formatCode>General</c:formatCode>
                <c:ptCount val="1"/>
                <c:pt idx="0">
                  <c:v>44000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137-47BE-ABD2-B8565750D302}"/>
            </c:ext>
          </c:extLst>
        </c:ser>
        <c:ser>
          <c:idx val="2"/>
          <c:order val="2"/>
          <c:tx>
            <c:strRef>
              <c:f>Лист1!$D$52</c:f>
              <c:strCache>
                <c:ptCount val="1"/>
                <c:pt idx="0">
                  <c:v>1(D)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-3.66013071895424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7F8F-43C3-A2DF-0911A994CC5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Лист1!$B$52</c:f>
              <c:numCache>
                <c:formatCode>General</c:formatCode>
                <c:ptCount val="1"/>
                <c:pt idx="0">
                  <c:v>50000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137-47BE-ABD2-B8565750D302}"/>
            </c:ext>
          </c:extLst>
        </c:ser>
        <c:ser>
          <c:idx val="3"/>
          <c:order val="3"/>
          <c:tx>
            <c:strRef>
              <c:f>Лист1!$D$53</c:f>
              <c:strCache>
                <c:ptCount val="1"/>
                <c:pt idx="0">
                  <c:v>1(I)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-2.091503267973856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1-7F8F-43C3-A2DF-0911A994CC5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Лист1!$B$53</c:f>
              <c:numCache>
                <c:formatCode>General</c:formatCode>
                <c:ptCount val="1"/>
                <c:pt idx="0">
                  <c:v>51000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4137-47BE-ABD2-B8565750D302}"/>
            </c:ext>
          </c:extLst>
        </c:ser>
        <c:ser>
          <c:idx val="4"/>
          <c:order val="4"/>
          <c:tx>
            <c:strRef>
              <c:f>Лист1!$D$54</c:f>
              <c:strCache>
                <c:ptCount val="1"/>
                <c:pt idx="0">
                  <c:v>5(D)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Лист1!$B$54</c:f>
              <c:numCache>
                <c:formatCode>General</c:formatCode>
                <c:ptCount val="1"/>
                <c:pt idx="0">
                  <c:v>82000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4137-47BE-ABD2-B8565750D302}"/>
            </c:ext>
          </c:extLst>
        </c:ser>
        <c:ser>
          <c:idx val="5"/>
          <c:order val="5"/>
          <c:tx>
            <c:strRef>
              <c:f>Лист1!$D$55</c:f>
              <c:strCache>
                <c:ptCount val="1"/>
                <c:pt idx="0">
                  <c:v>5(I)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Лист1!$B$55</c:f>
              <c:numCache>
                <c:formatCode>General</c:formatCode>
                <c:ptCount val="1"/>
                <c:pt idx="0">
                  <c:v>101000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4137-47BE-ABD2-B8565750D302}"/>
            </c:ext>
          </c:extLst>
        </c:ser>
        <c:ser>
          <c:idx val="6"/>
          <c:order val="6"/>
          <c:tx>
            <c:strRef>
              <c:f>Лист1!$D$56</c:f>
              <c:strCache>
                <c:ptCount val="1"/>
                <c:pt idx="0">
                  <c:v>10(D)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-3.137254901960784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7F8F-43C3-A2DF-0911A994CC5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Лист1!$B$56</c:f>
              <c:numCache>
                <c:formatCode>General</c:formatCode>
                <c:ptCount val="1"/>
                <c:pt idx="0">
                  <c:v>91000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4137-47BE-ABD2-B8565750D302}"/>
            </c:ext>
          </c:extLst>
        </c:ser>
        <c:ser>
          <c:idx val="7"/>
          <c:order val="7"/>
          <c:tx>
            <c:strRef>
              <c:f>Лист1!$D$57</c:f>
              <c:strCache>
                <c:ptCount val="1"/>
                <c:pt idx="0">
                  <c:v>10(I)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2.3937761819270778E-3"/>
                  <c:y val="1.56862745098039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7F8F-43C3-A2DF-0911A994CC5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Лист1!$B$57</c:f>
              <c:numCache>
                <c:formatCode>General</c:formatCode>
                <c:ptCount val="1"/>
                <c:pt idx="0">
                  <c:v>109400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4137-47BE-ABD2-B8565750D3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05149920"/>
        <c:axId val="605088536"/>
      </c:barChart>
      <c:catAx>
        <c:axId val="605149920"/>
        <c:scaling>
          <c:orientation val="minMax"/>
        </c:scaling>
        <c:delete val="1"/>
        <c:axPos val="b"/>
        <c:majorTickMark val="out"/>
        <c:minorTickMark val="none"/>
        <c:tickLblPos val="nextTo"/>
        <c:crossAx val="605088536"/>
        <c:crosses val="autoZero"/>
        <c:auto val="1"/>
        <c:lblAlgn val="ctr"/>
        <c:lblOffset val="100"/>
        <c:noMultiLvlLbl val="0"/>
      </c:catAx>
      <c:valAx>
        <c:axId val="605088536"/>
        <c:scaling>
          <c:orientation val="minMax"/>
          <c:max val="250000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051499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6748858695806563"/>
          <c:y val="0.26570281879338481"/>
          <c:w val="0.11170882734485775"/>
          <c:h val="0.71749911858032667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779877792297442"/>
          <c:y val="0.30235164897866029"/>
          <c:w val="0.72652247343842091"/>
          <c:h val="0.6447244664346394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Лист1!$C$36</c:f>
              <c:strCache>
                <c:ptCount val="1"/>
                <c:pt idx="0">
                  <c:v>20 (I)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1.027617212588310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0-64AA-45D9-87B5-214A03EB928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Лист1!$E$36</c:f>
              <c:numCache>
                <c:formatCode>General</c:formatCode>
                <c:ptCount val="1"/>
                <c:pt idx="0">
                  <c:v>410000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4AA-45D9-87B5-214A03EB9286}"/>
            </c:ext>
          </c:extLst>
        </c:ser>
        <c:ser>
          <c:idx val="1"/>
          <c:order val="1"/>
          <c:tx>
            <c:strRef>
              <c:f>Лист1!$C$37</c:f>
              <c:strCache>
                <c:ptCount val="1"/>
                <c:pt idx="0">
                  <c:v>20 (D)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1.798330122029543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64AA-45D9-87B5-214A03EB928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Лист1!$E$37</c:f>
              <c:numCache>
                <c:formatCode>General</c:formatCode>
                <c:ptCount val="1"/>
                <c:pt idx="0">
                  <c:v>499000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4AA-45D9-87B5-214A03EB9286}"/>
            </c:ext>
          </c:extLst>
        </c:ser>
        <c:ser>
          <c:idx val="2"/>
          <c:order val="2"/>
          <c:tx>
            <c:strRef>
              <c:f>Лист1!$C$38</c:f>
              <c:strCache>
                <c:ptCount val="1"/>
                <c:pt idx="0">
                  <c:v>4 (D)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1.6521171847738686E-2"/>
                  <c:y val="-6.0975122674883035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64AA-45D9-87B5-214A03EB928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Лист1!$E$38</c:f>
              <c:numCache>
                <c:formatCode>General</c:formatCode>
                <c:ptCount val="1"/>
                <c:pt idx="0">
                  <c:v>572000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64AA-45D9-87B5-214A03EB9286}"/>
            </c:ext>
          </c:extLst>
        </c:ser>
        <c:ser>
          <c:idx val="3"/>
          <c:order val="3"/>
          <c:tx>
            <c:strRef>
              <c:f>Лист1!$C$39</c:f>
              <c:strCache>
                <c:ptCount val="1"/>
                <c:pt idx="0">
                  <c:v>4 (I)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4.4148589804339075E-3"/>
                  <c:y val="-6.109083925484924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6-64AA-45D9-87B5-214A03EB928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Лист1!$E$39</c:f>
              <c:numCache>
                <c:formatCode>General</c:formatCode>
                <c:ptCount val="1"/>
                <c:pt idx="0">
                  <c:v>574000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64AA-45D9-87B5-214A03EB9286}"/>
            </c:ext>
          </c:extLst>
        </c:ser>
        <c:ser>
          <c:idx val="4"/>
          <c:order val="4"/>
          <c:tx>
            <c:strRef>
              <c:f>Лист1!$C$40</c:f>
              <c:strCache>
                <c:ptCount val="1"/>
                <c:pt idx="0">
                  <c:v>12(I)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val>
            <c:numRef>
              <c:f>Лист1!$E$40</c:f>
              <c:numCache>
                <c:formatCode>General</c:formatCode>
                <c:ptCount val="1"/>
                <c:pt idx="0">
                  <c:v>499000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64AA-45D9-87B5-214A03EB9286}"/>
            </c:ext>
          </c:extLst>
        </c:ser>
        <c:ser>
          <c:idx val="5"/>
          <c:order val="5"/>
          <c:tx>
            <c:strRef>
              <c:f>Лист1!$C$41</c:f>
              <c:strCache>
                <c:ptCount val="1"/>
                <c:pt idx="0">
                  <c:v>7(D)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-5.6893320097050146E-3"/>
                  <c:y val="-3.45070354501673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9-64AA-45D9-87B5-214A03EB928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Лист1!$E$41</c:f>
              <c:numCache>
                <c:formatCode>General</c:formatCode>
                <c:ptCount val="1"/>
                <c:pt idx="0">
                  <c:v>564000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64AA-45D9-87B5-214A03EB9286}"/>
            </c:ext>
          </c:extLst>
        </c:ser>
        <c:ser>
          <c:idx val="6"/>
          <c:order val="6"/>
          <c:tx>
            <c:strRef>
              <c:f>Лист1!$C$42</c:f>
              <c:strCache>
                <c:ptCount val="1"/>
                <c:pt idx="0">
                  <c:v>17(I)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-1.44743984078161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64AA-45D9-87B5-214A03EB928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Лист1!$E$42</c:f>
              <c:numCache>
                <c:formatCode>General</c:formatCode>
                <c:ptCount val="1"/>
                <c:pt idx="0">
                  <c:v>587000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64AA-45D9-87B5-214A03EB9286}"/>
            </c:ext>
          </c:extLst>
        </c:ser>
        <c:ser>
          <c:idx val="7"/>
          <c:order val="7"/>
          <c:tx>
            <c:strRef>
              <c:f>Лист1!$C$43</c:f>
              <c:strCache>
                <c:ptCount val="1"/>
                <c:pt idx="0">
                  <c:v>18(I)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-3.450703545016737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64AA-45D9-87B5-214A03EB928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Лист1!$E$43</c:f>
              <c:numCache>
                <c:formatCode>General</c:formatCode>
                <c:ptCount val="1"/>
                <c:pt idx="0">
                  <c:v>567000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64AA-45D9-87B5-214A03EB928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05089320"/>
        <c:axId val="605089712"/>
      </c:barChart>
      <c:catAx>
        <c:axId val="605089320"/>
        <c:scaling>
          <c:orientation val="minMax"/>
        </c:scaling>
        <c:delete val="1"/>
        <c:axPos val="b"/>
        <c:majorTickMark val="out"/>
        <c:minorTickMark val="none"/>
        <c:tickLblPos val="nextTo"/>
        <c:crossAx val="605089712"/>
        <c:crosses val="autoZero"/>
        <c:auto val="1"/>
        <c:lblAlgn val="ctr"/>
        <c:lblOffset val="100"/>
        <c:noMultiLvlLbl val="0"/>
      </c:catAx>
      <c:valAx>
        <c:axId val="60508971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6050893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5182478760247804"/>
          <c:y val="0.26644971041327675"/>
          <c:w val="0.1148226036962771"/>
          <c:h val="0.72859887729344841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0.04549</cdr:y>
    </cdr:from>
    <cdr:to>
      <cdr:x>0.14269</cdr:x>
      <cdr:y>0.1971</cdr:y>
    </cdr:to>
    <cdr:sp macro="" textlink="">
      <cdr:nvSpPr>
        <cdr:cNvPr id="2" name="TextBox 2"/>
        <cdr:cNvSpPr txBox="1"/>
      </cdr:nvSpPr>
      <cdr:spPr>
        <a:xfrm xmlns:a="http://schemas.openxmlformats.org/drawingml/2006/main">
          <a:off x="0" y="144953"/>
          <a:ext cx="757756" cy="483095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none" rtlCol="0" anchor="ctr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100" baseline="0">
              <a:latin typeface="Times New Roman" panose="02020603050405020304" pitchFamily="18" charset="0"/>
              <a:cs typeface="Times New Roman" panose="02020603050405020304" pitchFamily="18" charset="0"/>
            </a:rPr>
            <a:t>Пробег,</a:t>
          </a:r>
        </a:p>
        <a:p xmlns:a="http://schemas.openxmlformats.org/drawingml/2006/main">
          <a:pPr algn="ctr"/>
          <a:r>
            <a:rPr lang="ru-RU" sz="1100" baseline="0">
              <a:latin typeface="Times New Roman" panose="02020603050405020304" pitchFamily="18" charset="0"/>
              <a:cs typeface="Times New Roman" panose="02020603050405020304" pitchFamily="18" charset="0"/>
            </a:rPr>
            <a:t> км</a:t>
          </a:r>
          <a:r>
            <a:rPr lang="ru-RU" sz="110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cdr:txBody>
    </cdr:sp>
  </cdr:relSizeAnchor>
  <cdr:relSizeAnchor xmlns:cdr="http://schemas.openxmlformats.org/drawingml/2006/chartDrawing">
    <cdr:from>
      <cdr:x>0.82711</cdr:x>
      <cdr:y>0</cdr:y>
    </cdr:from>
    <cdr:to>
      <cdr:x>1</cdr:x>
      <cdr:y>0.21061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988549" y="0"/>
          <a:ext cx="833708" cy="510743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none" rtlCol="0" anchor="ctr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100">
              <a:latin typeface="Times New Roman" panose="02020603050405020304" pitchFamily="18" charset="0"/>
              <a:cs typeface="Times New Roman" panose="02020603050405020304" pitchFamily="18" charset="0"/>
            </a:rPr>
            <a:t>№ </a:t>
          </a:r>
        </a:p>
        <a:p xmlns:a="http://schemas.openxmlformats.org/drawingml/2006/main">
          <a:pPr algn="ctr"/>
          <a:r>
            <a:rPr lang="ru-RU" sz="1100">
              <a:latin typeface="Times New Roman" panose="02020603050405020304" pitchFamily="18" charset="0"/>
              <a:cs typeface="Times New Roman" panose="02020603050405020304" pitchFamily="18" charset="0"/>
            </a:rPr>
            <a:t>колесного</a:t>
          </a:r>
        </a:p>
        <a:p xmlns:a="http://schemas.openxmlformats.org/drawingml/2006/main">
          <a:pPr algn="ctr"/>
          <a:r>
            <a:rPr lang="ru-RU" sz="1100">
              <a:latin typeface="Times New Roman" panose="02020603050405020304" pitchFamily="18" charset="0"/>
              <a:cs typeface="Times New Roman" panose="02020603050405020304" pitchFamily="18" charset="0"/>
            </a:rPr>
            <a:t> блока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</cdr:x>
      <cdr:y>0.06331</cdr:y>
    </cdr:from>
    <cdr:to>
      <cdr:x>0.14269</cdr:x>
      <cdr:y>0.21492</cdr:y>
    </cdr:to>
    <cdr:sp macro="" textlink="">
      <cdr:nvSpPr>
        <cdr:cNvPr id="2" name="TextBox 2"/>
        <cdr:cNvSpPr txBox="1"/>
      </cdr:nvSpPr>
      <cdr:spPr>
        <a:xfrm xmlns:a="http://schemas.openxmlformats.org/drawingml/2006/main">
          <a:off x="0" y="153527"/>
          <a:ext cx="703119" cy="367664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none" rtlCol="0" anchor="ctr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100" baseline="0">
              <a:latin typeface="Times New Roman" panose="02020603050405020304" pitchFamily="18" charset="0"/>
              <a:cs typeface="Times New Roman" panose="02020603050405020304" pitchFamily="18" charset="0"/>
            </a:rPr>
            <a:t>Пробег,</a:t>
          </a:r>
        </a:p>
        <a:p xmlns:a="http://schemas.openxmlformats.org/drawingml/2006/main">
          <a:pPr algn="ctr"/>
          <a:r>
            <a:rPr lang="ru-RU" sz="1100" baseline="0">
              <a:latin typeface="Times New Roman" panose="02020603050405020304" pitchFamily="18" charset="0"/>
              <a:cs typeface="Times New Roman" panose="02020603050405020304" pitchFamily="18" charset="0"/>
            </a:rPr>
            <a:t> км</a:t>
          </a:r>
          <a:r>
            <a:rPr lang="ru-RU" sz="110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</a:p>
      </cdr:txBody>
    </cdr:sp>
  </cdr:relSizeAnchor>
  <cdr:relSizeAnchor xmlns:cdr="http://schemas.openxmlformats.org/drawingml/2006/chartDrawing">
    <cdr:from>
      <cdr:x>0.82712</cdr:x>
      <cdr:y>0.05243</cdr:y>
    </cdr:from>
    <cdr:to>
      <cdr:x>1</cdr:x>
      <cdr:y>0.26305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4076251" y="127143"/>
          <a:ext cx="851883" cy="510767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none" rtlCol="0" anchor="ctr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100" dirty="0">
              <a:latin typeface="Times New Roman" panose="02020603050405020304" pitchFamily="18" charset="0"/>
              <a:cs typeface="Times New Roman" panose="02020603050405020304" pitchFamily="18" charset="0"/>
            </a:rPr>
            <a:t>№ </a:t>
          </a:r>
        </a:p>
        <a:p xmlns:a="http://schemas.openxmlformats.org/drawingml/2006/main">
          <a:pPr algn="ctr"/>
          <a:r>
            <a:rPr lang="ru-RU" sz="1100" dirty="0">
              <a:latin typeface="Times New Roman" panose="02020603050405020304" pitchFamily="18" charset="0"/>
              <a:cs typeface="Times New Roman" panose="02020603050405020304" pitchFamily="18" charset="0"/>
            </a:rPr>
            <a:t>колесного</a:t>
          </a:r>
        </a:p>
        <a:p xmlns:a="http://schemas.openxmlformats.org/drawingml/2006/main">
          <a:pPr algn="ctr"/>
          <a:r>
            <a:rPr lang="ru-RU" sz="1100" dirty="0">
              <a:latin typeface="Times New Roman" panose="02020603050405020304" pitchFamily="18" charset="0"/>
              <a:cs typeface="Times New Roman" panose="02020603050405020304" pitchFamily="18" charset="0"/>
            </a:rPr>
            <a:t> блока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0.00419</cdr:x>
      <cdr:y>0.14081</cdr:y>
    </cdr:from>
    <cdr:to>
      <cdr:x>0.14658</cdr:x>
      <cdr:y>0.31816</cdr:y>
    </cdr:to>
    <cdr:sp macro="" textlink="">
      <cdr:nvSpPr>
        <cdr:cNvPr id="2" name="TextBox 2"/>
        <cdr:cNvSpPr txBox="1"/>
      </cdr:nvSpPr>
      <cdr:spPr>
        <a:xfrm xmlns:a="http://schemas.openxmlformats.org/drawingml/2006/main">
          <a:off x="18700" y="466406"/>
          <a:ext cx="635700" cy="587449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none" rtlCol="0" anchor="ctr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100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Пробег,</a:t>
          </a:r>
        </a:p>
        <a:p xmlns:a="http://schemas.openxmlformats.org/drawingml/2006/main">
          <a:pPr algn="ctr"/>
          <a:r>
            <a:rPr lang="ru-RU" sz="1100" baseline="0" dirty="0"/>
            <a:t> км</a:t>
          </a:r>
          <a:r>
            <a:rPr lang="ru-RU" sz="1100" dirty="0"/>
            <a:t> </a:t>
          </a:r>
        </a:p>
      </cdr:txBody>
    </cdr:sp>
  </cdr:relSizeAnchor>
  <cdr:relSizeAnchor xmlns:cdr="http://schemas.openxmlformats.org/drawingml/2006/chartDrawing">
    <cdr:from>
      <cdr:x>0.82712</cdr:x>
      <cdr:y>0.07083</cdr:y>
    </cdr:from>
    <cdr:to>
      <cdr:x>1</cdr:x>
      <cdr:y>0.28145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692674" y="234608"/>
          <a:ext cx="771822" cy="697651"/>
        </a:xfrm>
        <a:prstGeom xmlns:a="http://schemas.openxmlformats.org/drawingml/2006/main" prst="rect">
          <a:avLst/>
        </a:prstGeom>
        <a:noFill xmlns:a="http://schemas.openxmlformats.org/drawingml/2006/main"/>
      </cdr:spPr>
      <cdr:style>
        <a:lnRef xmlns:a="http://schemas.openxmlformats.org/drawingml/2006/main" idx="0">
          <a:scrgbClr r="0" g="0" b="0"/>
        </a:lnRef>
        <a:fillRef xmlns:a="http://schemas.openxmlformats.org/drawingml/2006/main" idx="0">
          <a:scrgbClr r="0" g="0" b="0"/>
        </a:fillRef>
        <a:effectRef xmlns:a="http://schemas.openxmlformats.org/drawingml/2006/main" idx="0">
          <a:scrgbClr r="0" g="0" b="0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wrap="none" rtlCol="0" anchor="ctr">
          <a:spAutoFit/>
        </a:bodyPr>
        <a:lstStyle xmlns:a="http://schemas.openxmlformats.org/drawingml/2006/main">
          <a:lvl1pPr marL="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ru-RU" sz="1100" dirty="0">
              <a:latin typeface="Times New Roman" panose="02020603050405020304" pitchFamily="18" charset="0"/>
              <a:cs typeface="Times New Roman" panose="02020603050405020304" pitchFamily="18" charset="0"/>
            </a:rPr>
            <a:t>№ </a:t>
          </a:r>
        </a:p>
        <a:p xmlns:a="http://schemas.openxmlformats.org/drawingml/2006/main">
          <a:pPr algn="ctr"/>
          <a:r>
            <a:rPr lang="ru-RU" sz="1100" dirty="0">
              <a:latin typeface="Times New Roman" panose="02020603050405020304" pitchFamily="18" charset="0"/>
              <a:cs typeface="Times New Roman" panose="02020603050405020304" pitchFamily="18" charset="0"/>
            </a:rPr>
            <a:t>колесного</a:t>
          </a:r>
        </a:p>
        <a:p xmlns:a="http://schemas.openxmlformats.org/drawingml/2006/main">
          <a:pPr algn="ctr"/>
          <a:r>
            <a:rPr lang="ru-RU" sz="1100" dirty="0">
              <a:latin typeface="Times New Roman" panose="02020603050405020304" pitchFamily="18" charset="0"/>
              <a:cs typeface="Times New Roman" panose="02020603050405020304" pitchFamily="18" charset="0"/>
            </a:rPr>
            <a:t> блока</a:t>
          </a: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Calibri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736240F3-B6D9-43E9-B834-09779132EB6D}" type="datetimeFigureOut">
              <a:rPr lang="ru-RU"/>
              <a:pPr>
                <a:defRPr/>
              </a:pPr>
              <a:t>04.10.2022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Calibri" charset="0"/>
                <a:ea typeface="+mn-ea"/>
                <a:cs typeface="Arial" charset="0"/>
              </a:defRPr>
            </a:lvl1pPr>
          </a:lstStyle>
          <a:p>
            <a:pPr>
              <a:defRPr/>
            </a:pPr>
            <a:r>
              <a:rPr lang="en-US" smtClean="0"/>
              <a:t>adfadf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F46A1267-10A6-477C-AC82-A5CC98E930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554871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03C065A3-8C7B-4C42-BA3C-1A3D67C991ED}" type="datetimeFigureOut">
              <a:rPr lang="ru-RU"/>
              <a:pPr>
                <a:defRPr/>
              </a:pPr>
              <a:t>04.10.2022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adfadf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137C8916-13C4-41DA-9324-9366870A54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4519098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Arial" charset="0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Arial" charset="0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Arial" charset="0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Arial" charset="0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Arial" charset="0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endParaRPr lang="ru-RU" smtClean="0">
              <a:cs typeface="Arial" pitchFamily="34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adfadf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62570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adfadf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48642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adfadf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07303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adfadf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78493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 userDrawn="1"/>
        </p:nvSpPr>
        <p:spPr>
          <a:xfrm>
            <a:off x="890588" y="2517775"/>
            <a:ext cx="5513387" cy="56515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defTabSz="457200" eaLnBrk="0" hangingPunct="0">
              <a:defRPr/>
            </a:pPr>
            <a:r>
              <a:rPr lang="ru-RU" sz="2200">
                <a:solidFill>
                  <a:srgbClr val="FFFFFF"/>
                </a:solidFill>
                <a:latin typeface="Verdana" pitchFamily="34" charset="0"/>
              </a:rPr>
              <a:t>Образец заголовка</a:t>
            </a:r>
            <a:endParaRPr lang="en-US" sz="2200">
              <a:solidFill>
                <a:srgbClr val="FFFFFF"/>
              </a:solidFill>
              <a:latin typeface="Verdana" pitchFamily="34" charset="0"/>
            </a:endParaRPr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902401" y="4521200"/>
            <a:ext cx="4193157" cy="381396"/>
          </a:xfrm>
        </p:spPr>
        <p:txBody>
          <a:bodyPr anchor="b">
            <a:normAutofit/>
          </a:bodyPr>
          <a:lstStyle>
            <a:lvl1pPr>
              <a:buNone/>
              <a:defRPr sz="1000" baseline="0"/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890030" y="2625757"/>
            <a:ext cx="5514509" cy="564404"/>
          </a:xfrm>
        </p:spPr>
        <p:txBody>
          <a:bodyPr/>
          <a:lstStyle>
            <a:lvl1pPr marL="0" marR="0" indent="0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898321" y="3437382"/>
            <a:ext cx="5514509" cy="848731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1"/>
          <p:cNvSpPr/>
          <p:nvPr userDrawn="1"/>
        </p:nvSpPr>
        <p:spPr>
          <a:xfrm>
            <a:off x="0" y="0"/>
            <a:ext cx="9144000" cy="4865688"/>
          </a:xfrm>
          <a:prstGeom prst="rect">
            <a:avLst/>
          </a:prstGeom>
          <a:solidFill>
            <a:srgbClr val="BFC5C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Rectangle 22"/>
          <p:cNvSpPr/>
          <p:nvPr userDrawn="1"/>
        </p:nvSpPr>
        <p:spPr>
          <a:xfrm>
            <a:off x="0" y="4875213"/>
            <a:ext cx="9144000" cy="2682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Группа 10"/>
          <p:cNvGrpSpPr>
            <a:grpSpLocks noChangeAspect="1"/>
          </p:cNvGrpSpPr>
          <p:nvPr userDrawn="1"/>
        </p:nvGrpSpPr>
        <p:grpSpPr bwMode="auto">
          <a:xfrm>
            <a:off x="8496300" y="4948238"/>
            <a:ext cx="306388" cy="136525"/>
            <a:chOff x="5385680" y="6487509"/>
            <a:chExt cx="1039813" cy="461962"/>
          </a:xfrm>
        </p:grpSpPr>
        <p:sp>
          <p:nvSpPr>
            <p:cNvPr id="6" name="Freeform 27"/>
            <p:cNvSpPr>
              <a:spLocks/>
            </p:cNvSpPr>
            <p:nvPr userDrawn="1"/>
          </p:nvSpPr>
          <p:spPr bwMode="auto">
            <a:xfrm>
              <a:off x="6048359" y="6487509"/>
              <a:ext cx="377134" cy="343786"/>
            </a:xfrm>
            <a:custGeom>
              <a:avLst/>
              <a:gdLst>
                <a:gd name="T0" fmla="*/ 2147483647 w 1195"/>
                <a:gd name="T1" fmla="*/ 2147483647 h 1091"/>
                <a:gd name="T2" fmla="*/ 2147483647 w 1195"/>
                <a:gd name="T3" fmla="*/ 2147483647 h 1091"/>
                <a:gd name="T4" fmla="*/ 2147483647 w 1195"/>
                <a:gd name="T5" fmla="*/ 2147483647 h 1091"/>
                <a:gd name="T6" fmla="*/ 2147483647 w 1195"/>
                <a:gd name="T7" fmla="*/ 2147483647 h 1091"/>
                <a:gd name="T8" fmla="*/ 2147483647 w 1195"/>
                <a:gd name="T9" fmla="*/ 2147483647 h 1091"/>
                <a:gd name="T10" fmla="*/ 2147483647 w 1195"/>
                <a:gd name="T11" fmla="*/ 2147483647 h 1091"/>
                <a:gd name="T12" fmla="*/ 2147483647 w 1195"/>
                <a:gd name="T13" fmla="*/ 2147483647 h 1091"/>
                <a:gd name="T14" fmla="*/ 2147483647 w 1195"/>
                <a:gd name="T15" fmla="*/ 2147483647 h 1091"/>
                <a:gd name="T16" fmla="*/ 2147483647 w 1195"/>
                <a:gd name="T17" fmla="*/ 2147483647 h 1091"/>
                <a:gd name="T18" fmla="*/ 2147483647 w 1195"/>
                <a:gd name="T19" fmla="*/ 2147483647 h 1091"/>
                <a:gd name="T20" fmla="*/ 2147483647 w 1195"/>
                <a:gd name="T21" fmla="*/ 2147483647 h 1091"/>
                <a:gd name="T22" fmla="*/ 2147483647 w 1195"/>
                <a:gd name="T23" fmla="*/ 2147483647 h 1091"/>
                <a:gd name="T24" fmla="*/ 2147483647 w 1195"/>
                <a:gd name="T25" fmla="*/ 2147483647 h 1091"/>
                <a:gd name="T26" fmla="*/ 2147483647 w 1195"/>
                <a:gd name="T27" fmla="*/ 2147483647 h 1091"/>
                <a:gd name="T28" fmla="*/ 2147483647 w 1195"/>
                <a:gd name="T29" fmla="*/ 2147483647 h 1091"/>
                <a:gd name="T30" fmla="*/ 2147483647 w 1195"/>
                <a:gd name="T31" fmla="*/ 2147483647 h 1091"/>
                <a:gd name="T32" fmla="*/ 2147483647 w 1195"/>
                <a:gd name="T33" fmla="*/ 2147483647 h 1091"/>
                <a:gd name="T34" fmla="*/ 2147483647 w 1195"/>
                <a:gd name="T35" fmla="*/ 2147483647 h 1091"/>
                <a:gd name="T36" fmla="*/ 2147483647 w 1195"/>
                <a:gd name="T37" fmla="*/ 2147483647 h 1091"/>
                <a:gd name="T38" fmla="*/ 2147483647 w 1195"/>
                <a:gd name="T39" fmla="*/ 2147483647 h 1091"/>
                <a:gd name="T40" fmla="*/ 2147483647 w 1195"/>
                <a:gd name="T41" fmla="*/ 2147483647 h 1091"/>
                <a:gd name="T42" fmla="*/ 2147483647 w 1195"/>
                <a:gd name="T43" fmla="*/ 2147483647 h 1091"/>
                <a:gd name="T44" fmla="*/ 2147483647 w 1195"/>
                <a:gd name="T45" fmla="*/ 2147483647 h 1091"/>
                <a:gd name="T46" fmla="*/ 2147483647 w 1195"/>
                <a:gd name="T47" fmla="*/ 2147483647 h 1091"/>
                <a:gd name="T48" fmla="*/ 2147483647 w 1195"/>
                <a:gd name="T49" fmla="*/ 2147483647 h 1091"/>
                <a:gd name="T50" fmla="*/ 2147483647 w 1195"/>
                <a:gd name="T51" fmla="*/ 2147483647 h 1091"/>
                <a:gd name="T52" fmla="*/ 2147483647 w 1195"/>
                <a:gd name="T53" fmla="*/ 2147483647 h 1091"/>
                <a:gd name="T54" fmla="*/ 2147483647 w 1195"/>
                <a:gd name="T55" fmla="*/ 2147483647 h 1091"/>
                <a:gd name="T56" fmla="*/ 2147483647 w 1195"/>
                <a:gd name="T57" fmla="*/ 2147483647 h 1091"/>
                <a:gd name="T58" fmla="*/ 2147483647 w 1195"/>
                <a:gd name="T59" fmla="*/ 2147483647 h 1091"/>
                <a:gd name="T60" fmla="*/ 2147483647 w 1195"/>
                <a:gd name="T61" fmla="*/ 2147483647 h 1091"/>
                <a:gd name="T62" fmla="*/ 2147483647 w 1195"/>
                <a:gd name="T63" fmla="*/ 2147483647 h 1091"/>
                <a:gd name="T64" fmla="*/ 2147483647 w 1195"/>
                <a:gd name="T65" fmla="*/ 2147483647 h 1091"/>
                <a:gd name="T66" fmla="*/ 2147483647 w 1195"/>
                <a:gd name="T67" fmla="*/ 2147483647 h 1091"/>
                <a:gd name="T68" fmla="*/ 2147483647 w 1195"/>
                <a:gd name="T69" fmla="*/ 2147483647 h 1091"/>
                <a:gd name="T70" fmla="*/ 2147483647 w 1195"/>
                <a:gd name="T71" fmla="*/ 2147483647 h 1091"/>
                <a:gd name="T72" fmla="*/ 2147483647 w 1195"/>
                <a:gd name="T73" fmla="*/ 2147483647 h 1091"/>
                <a:gd name="T74" fmla="*/ 2147483647 w 1195"/>
                <a:gd name="T75" fmla="*/ 2147483647 h 1091"/>
                <a:gd name="T76" fmla="*/ 2147483647 w 1195"/>
                <a:gd name="T77" fmla="*/ 2147483647 h 1091"/>
                <a:gd name="T78" fmla="*/ 2147483647 w 1195"/>
                <a:gd name="T79" fmla="*/ 2147483647 h 1091"/>
                <a:gd name="T80" fmla="*/ 2147483647 w 1195"/>
                <a:gd name="T81" fmla="*/ 2147483647 h 1091"/>
                <a:gd name="T82" fmla="*/ 2147483647 w 1195"/>
                <a:gd name="T83" fmla="*/ 2147483647 h 1091"/>
                <a:gd name="T84" fmla="*/ 2147483647 w 1195"/>
                <a:gd name="T85" fmla="*/ 2147483647 h 1091"/>
                <a:gd name="T86" fmla="*/ 2147483647 w 1195"/>
                <a:gd name="T87" fmla="*/ 2147483647 h 1091"/>
                <a:gd name="T88" fmla="*/ 2147483647 w 1195"/>
                <a:gd name="T89" fmla="*/ 2147483647 h 1091"/>
                <a:gd name="T90" fmla="*/ 2147483647 w 1195"/>
                <a:gd name="T91" fmla="*/ 0 h 1091"/>
                <a:gd name="T92" fmla="*/ 2147483647 w 1195"/>
                <a:gd name="T93" fmla="*/ 2147483647 h 1091"/>
                <a:gd name="T94" fmla="*/ 2147483647 w 1195"/>
                <a:gd name="T95" fmla="*/ 2147483647 h 1091"/>
                <a:gd name="T96" fmla="*/ 2147483647 w 1195"/>
                <a:gd name="T97" fmla="*/ 2147483647 h 1091"/>
                <a:gd name="T98" fmla="*/ 2147483647 w 1195"/>
                <a:gd name="T99" fmla="*/ 2147483647 h 109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195" h="1091">
                  <a:moveTo>
                    <a:pt x="239" y="127"/>
                  </a:moveTo>
                  <a:lnTo>
                    <a:pt x="239" y="181"/>
                  </a:lnTo>
                  <a:lnTo>
                    <a:pt x="693" y="181"/>
                  </a:lnTo>
                  <a:lnTo>
                    <a:pt x="719" y="181"/>
                  </a:lnTo>
                  <a:lnTo>
                    <a:pt x="747" y="185"/>
                  </a:lnTo>
                  <a:lnTo>
                    <a:pt x="762" y="188"/>
                  </a:lnTo>
                  <a:lnTo>
                    <a:pt x="775" y="194"/>
                  </a:lnTo>
                  <a:lnTo>
                    <a:pt x="789" y="202"/>
                  </a:lnTo>
                  <a:lnTo>
                    <a:pt x="801" y="212"/>
                  </a:lnTo>
                  <a:lnTo>
                    <a:pt x="809" y="224"/>
                  </a:lnTo>
                  <a:lnTo>
                    <a:pt x="817" y="236"/>
                  </a:lnTo>
                  <a:lnTo>
                    <a:pt x="823" y="251"/>
                  </a:lnTo>
                  <a:lnTo>
                    <a:pt x="827" y="264"/>
                  </a:lnTo>
                  <a:lnTo>
                    <a:pt x="830" y="293"/>
                  </a:lnTo>
                  <a:lnTo>
                    <a:pt x="830" y="318"/>
                  </a:lnTo>
                  <a:lnTo>
                    <a:pt x="830" y="773"/>
                  </a:lnTo>
                  <a:lnTo>
                    <a:pt x="830" y="798"/>
                  </a:lnTo>
                  <a:lnTo>
                    <a:pt x="827" y="825"/>
                  </a:lnTo>
                  <a:lnTo>
                    <a:pt x="823" y="840"/>
                  </a:lnTo>
                  <a:lnTo>
                    <a:pt x="817" y="853"/>
                  </a:lnTo>
                  <a:lnTo>
                    <a:pt x="809" y="867"/>
                  </a:lnTo>
                  <a:lnTo>
                    <a:pt x="801" y="878"/>
                  </a:lnTo>
                  <a:lnTo>
                    <a:pt x="789" y="889"/>
                  </a:lnTo>
                  <a:lnTo>
                    <a:pt x="775" y="896"/>
                  </a:lnTo>
                  <a:lnTo>
                    <a:pt x="762" y="902"/>
                  </a:lnTo>
                  <a:lnTo>
                    <a:pt x="747" y="905"/>
                  </a:lnTo>
                  <a:lnTo>
                    <a:pt x="719" y="908"/>
                  </a:lnTo>
                  <a:lnTo>
                    <a:pt x="693" y="910"/>
                  </a:lnTo>
                  <a:lnTo>
                    <a:pt x="475" y="910"/>
                  </a:lnTo>
                  <a:lnTo>
                    <a:pt x="460" y="908"/>
                  </a:lnTo>
                  <a:lnTo>
                    <a:pt x="443" y="908"/>
                  </a:lnTo>
                  <a:lnTo>
                    <a:pt x="428" y="907"/>
                  </a:lnTo>
                  <a:lnTo>
                    <a:pt x="413" y="904"/>
                  </a:lnTo>
                  <a:lnTo>
                    <a:pt x="400" y="899"/>
                  </a:lnTo>
                  <a:lnTo>
                    <a:pt x="387" y="892"/>
                  </a:lnTo>
                  <a:lnTo>
                    <a:pt x="381" y="886"/>
                  </a:lnTo>
                  <a:lnTo>
                    <a:pt x="376" y="881"/>
                  </a:lnTo>
                  <a:lnTo>
                    <a:pt x="372" y="874"/>
                  </a:lnTo>
                  <a:lnTo>
                    <a:pt x="367" y="867"/>
                  </a:lnTo>
                  <a:lnTo>
                    <a:pt x="364" y="859"/>
                  </a:lnTo>
                  <a:lnTo>
                    <a:pt x="363" y="852"/>
                  </a:lnTo>
                  <a:lnTo>
                    <a:pt x="361" y="844"/>
                  </a:lnTo>
                  <a:lnTo>
                    <a:pt x="361" y="837"/>
                  </a:lnTo>
                  <a:lnTo>
                    <a:pt x="363" y="822"/>
                  </a:lnTo>
                  <a:lnTo>
                    <a:pt x="367" y="809"/>
                  </a:lnTo>
                  <a:lnTo>
                    <a:pt x="373" y="795"/>
                  </a:lnTo>
                  <a:lnTo>
                    <a:pt x="381" y="782"/>
                  </a:lnTo>
                  <a:lnTo>
                    <a:pt x="390" y="768"/>
                  </a:lnTo>
                  <a:lnTo>
                    <a:pt x="399" y="758"/>
                  </a:lnTo>
                  <a:lnTo>
                    <a:pt x="693" y="364"/>
                  </a:lnTo>
                  <a:lnTo>
                    <a:pt x="239" y="364"/>
                  </a:lnTo>
                  <a:lnTo>
                    <a:pt x="56" y="606"/>
                  </a:lnTo>
                  <a:lnTo>
                    <a:pt x="35" y="636"/>
                  </a:lnTo>
                  <a:lnTo>
                    <a:pt x="16" y="664"/>
                  </a:lnTo>
                  <a:lnTo>
                    <a:pt x="10" y="679"/>
                  </a:lnTo>
                  <a:lnTo>
                    <a:pt x="4" y="694"/>
                  </a:lnTo>
                  <a:lnTo>
                    <a:pt x="1" y="710"/>
                  </a:lnTo>
                  <a:lnTo>
                    <a:pt x="0" y="727"/>
                  </a:lnTo>
                  <a:lnTo>
                    <a:pt x="1" y="743"/>
                  </a:lnTo>
                  <a:lnTo>
                    <a:pt x="4" y="759"/>
                  </a:lnTo>
                  <a:lnTo>
                    <a:pt x="9" y="774"/>
                  </a:lnTo>
                  <a:lnTo>
                    <a:pt x="16" y="789"/>
                  </a:lnTo>
                  <a:lnTo>
                    <a:pt x="34" y="817"/>
                  </a:lnTo>
                  <a:lnTo>
                    <a:pt x="56" y="849"/>
                  </a:lnTo>
                  <a:lnTo>
                    <a:pt x="102" y="910"/>
                  </a:lnTo>
                  <a:lnTo>
                    <a:pt x="137" y="954"/>
                  </a:lnTo>
                  <a:lnTo>
                    <a:pt x="172" y="996"/>
                  </a:lnTo>
                  <a:lnTo>
                    <a:pt x="192" y="1015"/>
                  </a:lnTo>
                  <a:lnTo>
                    <a:pt x="211" y="1033"/>
                  </a:lnTo>
                  <a:lnTo>
                    <a:pt x="232" y="1048"/>
                  </a:lnTo>
                  <a:lnTo>
                    <a:pt x="254" y="1061"/>
                  </a:lnTo>
                  <a:lnTo>
                    <a:pt x="277" y="1070"/>
                  </a:lnTo>
                  <a:lnTo>
                    <a:pt x="302" y="1078"/>
                  </a:lnTo>
                  <a:lnTo>
                    <a:pt x="327" y="1084"/>
                  </a:lnTo>
                  <a:lnTo>
                    <a:pt x="355" y="1087"/>
                  </a:lnTo>
                  <a:lnTo>
                    <a:pt x="385" y="1090"/>
                  </a:lnTo>
                  <a:lnTo>
                    <a:pt x="416" y="1091"/>
                  </a:lnTo>
                  <a:lnTo>
                    <a:pt x="449" y="1091"/>
                  </a:lnTo>
                  <a:lnTo>
                    <a:pt x="485" y="1091"/>
                  </a:lnTo>
                  <a:lnTo>
                    <a:pt x="683" y="1091"/>
                  </a:lnTo>
                  <a:lnTo>
                    <a:pt x="728" y="1091"/>
                  </a:lnTo>
                  <a:lnTo>
                    <a:pt x="777" y="1090"/>
                  </a:lnTo>
                  <a:lnTo>
                    <a:pt x="802" y="1088"/>
                  </a:lnTo>
                  <a:lnTo>
                    <a:pt x="829" y="1085"/>
                  </a:lnTo>
                  <a:lnTo>
                    <a:pt x="856" y="1081"/>
                  </a:lnTo>
                  <a:lnTo>
                    <a:pt x="882" y="1076"/>
                  </a:lnTo>
                  <a:lnTo>
                    <a:pt x="908" y="1070"/>
                  </a:lnTo>
                  <a:lnTo>
                    <a:pt x="935" y="1063"/>
                  </a:lnTo>
                  <a:lnTo>
                    <a:pt x="961" y="1054"/>
                  </a:lnTo>
                  <a:lnTo>
                    <a:pt x="987" y="1043"/>
                  </a:lnTo>
                  <a:lnTo>
                    <a:pt x="1012" y="1030"/>
                  </a:lnTo>
                  <a:lnTo>
                    <a:pt x="1036" y="1015"/>
                  </a:lnTo>
                  <a:lnTo>
                    <a:pt x="1060" y="997"/>
                  </a:lnTo>
                  <a:lnTo>
                    <a:pt x="1080" y="977"/>
                  </a:lnTo>
                  <a:lnTo>
                    <a:pt x="1101" y="956"/>
                  </a:lnTo>
                  <a:lnTo>
                    <a:pt x="1119" y="932"/>
                  </a:lnTo>
                  <a:lnTo>
                    <a:pt x="1134" y="908"/>
                  </a:lnTo>
                  <a:lnTo>
                    <a:pt x="1147" y="884"/>
                  </a:lnTo>
                  <a:lnTo>
                    <a:pt x="1158" y="861"/>
                  </a:lnTo>
                  <a:lnTo>
                    <a:pt x="1167" y="835"/>
                  </a:lnTo>
                  <a:lnTo>
                    <a:pt x="1174" y="811"/>
                  </a:lnTo>
                  <a:lnTo>
                    <a:pt x="1180" y="786"/>
                  </a:lnTo>
                  <a:lnTo>
                    <a:pt x="1185" y="764"/>
                  </a:lnTo>
                  <a:lnTo>
                    <a:pt x="1189" y="740"/>
                  </a:lnTo>
                  <a:lnTo>
                    <a:pt x="1191" y="719"/>
                  </a:lnTo>
                  <a:lnTo>
                    <a:pt x="1194" y="698"/>
                  </a:lnTo>
                  <a:lnTo>
                    <a:pt x="1195" y="663"/>
                  </a:lnTo>
                  <a:lnTo>
                    <a:pt x="1195" y="636"/>
                  </a:lnTo>
                  <a:lnTo>
                    <a:pt x="1195" y="455"/>
                  </a:lnTo>
                  <a:lnTo>
                    <a:pt x="1195" y="426"/>
                  </a:lnTo>
                  <a:lnTo>
                    <a:pt x="1194" y="391"/>
                  </a:lnTo>
                  <a:lnTo>
                    <a:pt x="1191" y="371"/>
                  </a:lnTo>
                  <a:lnTo>
                    <a:pt x="1189" y="349"/>
                  </a:lnTo>
                  <a:lnTo>
                    <a:pt x="1185" y="327"/>
                  </a:lnTo>
                  <a:lnTo>
                    <a:pt x="1180" y="303"/>
                  </a:lnTo>
                  <a:lnTo>
                    <a:pt x="1174" y="279"/>
                  </a:lnTo>
                  <a:lnTo>
                    <a:pt x="1167" y="255"/>
                  </a:lnTo>
                  <a:lnTo>
                    <a:pt x="1158" y="230"/>
                  </a:lnTo>
                  <a:lnTo>
                    <a:pt x="1147" y="206"/>
                  </a:lnTo>
                  <a:lnTo>
                    <a:pt x="1134" y="181"/>
                  </a:lnTo>
                  <a:lnTo>
                    <a:pt x="1119" y="157"/>
                  </a:lnTo>
                  <a:lnTo>
                    <a:pt x="1101" y="135"/>
                  </a:lnTo>
                  <a:lnTo>
                    <a:pt x="1080" y="113"/>
                  </a:lnTo>
                  <a:lnTo>
                    <a:pt x="1060" y="93"/>
                  </a:lnTo>
                  <a:lnTo>
                    <a:pt x="1036" y="75"/>
                  </a:lnTo>
                  <a:lnTo>
                    <a:pt x="1012" y="61"/>
                  </a:lnTo>
                  <a:lnTo>
                    <a:pt x="987" y="47"/>
                  </a:lnTo>
                  <a:lnTo>
                    <a:pt x="961" y="37"/>
                  </a:lnTo>
                  <a:lnTo>
                    <a:pt x="935" y="26"/>
                  </a:lnTo>
                  <a:lnTo>
                    <a:pt x="908" y="19"/>
                  </a:lnTo>
                  <a:lnTo>
                    <a:pt x="882" y="13"/>
                  </a:lnTo>
                  <a:lnTo>
                    <a:pt x="856" y="8"/>
                  </a:lnTo>
                  <a:lnTo>
                    <a:pt x="829" y="5"/>
                  </a:lnTo>
                  <a:lnTo>
                    <a:pt x="802" y="3"/>
                  </a:lnTo>
                  <a:lnTo>
                    <a:pt x="777" y="1"/>
                  </a:lnTo>
                  <a:lnTo>
                    <a:pt x="728" y="0"/>
                  </a:lnTo>
                  <a:lnTo>
                    <a:pt x="683" y="0"/>
                  </a:lnTo>
                  <a:lnTo>
                    <a:pt x="367" y="0"/>
                  </a:lnTo>
                  <a:lnTo>
                    <a:pt x="344" y="0"/>
                  </a:lnTo>
                  <a:lnTo>
                    <a:pt x="318" y="3"/>
                  </a:lnTo>
                  <a:lnTo>
                    <a:pt x="305" y="7"/>
                  </a:lnTo>
                  <a:lnTo>
                    <a:pt x="293" y="11"/>
                  </a:lnTo>
                  <a:lnTo>
                    <a:pt x="281" y="19"/>
                  </a:lnTo>
                  <a:lnTo>
                    <a:pt x="269" y="29"/>
                  </a:lnTo>
                  <a:lnTo>
                    <a:pt x="259" y="41"/>
                  </a:lnTo>
                  <a:lnTo>
                    <a:pt x="251" y="53"/>
                  </a:lnTo>
                  <a:lnTo>
                    <a:pt x="245" y="66"/>
                  </a:lnTo>
                  <a:lnTo>
                    <a:pt x="242" y="78"/>
                  </a:lnTo>
                  <a:lnTo>
                    <a:pt x="239" y="104"/>
                  </a:lnTo>
                  <a:lnTo>
                    <a:pt x="239" y="127"/>
                  </a:lnTo>
                  <a:close/>
                </a:path>
              </a:pathLst>
            </a:custGeom>
            <a:solidFill>
              <a:srgbClr val="E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28"/>
            <p:cNvSpPr>
              <a:spLocks/>
            </p:cNvSpPr>
            <p:nvPr userDrawn="1"/>
          </p:nvSpPr>
          <p:spPr bwMode="auto">
            <a:xfrm>
              <a:off x="5773589" y="6605685"/>
              <a:ext cx="317871" cy="225609"/>
            </a:xfrm>
            <a:custGeom>
              <a:avLst/>
              <a:gdLst>
                <a:gd name="T0" fmla="*/ 2147483647 w 1002"/>
                <a:gd name="T1" fmla="*/ 0 h 727"/>
                <a:gd name="T2" fmla="*/ 2147483647 w 1002"/>
                <a:gd name="T3" fmla="*/ 0 h 727"/>
                <a:gd name="T4" fmla="*/ 2147483647 w 1002"/>
                <a:gd name="T5" fmla="*/ 2147483647 h 727"/>
                <a:gd name="T6" fmla="*/ 0 w 1002"/>
                <a:gd name="T7" fmla="*/ 2147483647 h 727"/>
                <a:gd name="T8" fmla="*/ 2147483647 w 1002"/>
                <a:gd name="T9" fmla="*/ 0 h 7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2" h="727">
                  <a:moveTo>
                    <a:pt x="546" y="0"/>
                  </a:moveTo>
                  <a:lnTo>
                    <a:pt x="1002" y="0"/>
                  </a:lnTo>
                  <a:lnTo>
                    <a:pt x="456" y="727"/>
                  </a:lnTo>
                  <a:lnTo>
                    <a:pt x="0" y="727"/>
                  </a:lnTo>
                  <a:lnTo>
                    <a:pt x="546" y="0"/>
                  </a:lnTo>
                  <a:close/>
                </a:path>
              </a:pathLst>
            </a:custGeom>
            <a:solidFill>
              <a:srgbClr val="E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29"/>
            <p:cNvSpPr>
              <a:spLocks/>
            </p:cNvSpPr>
            <p:nvPr userDrawn="1"/>
          </p:nvSpPr>
          <p:spPr bwMode="auto">
            <a:xfrm>
              <a:off x="5385680" y="6605685"/>
              <a:ext cx="436399" cy="343786"/>
            </a:xfrm>
            <a:custGeom>
              <a:avLst/>
              <a:gdLst>
                <a:gd name="T0" fmla="*/ 0 w 1377"/>
                <a:gd name="T1" fmla="*/ 2147483647 h 1091"/>
                <a:gd name="T2" fmla="*/ 2147483647 w 1377"/>
                <a:gd name="T3" fmla="*/ 2147483647 h 1091"/>
                <a:gd name="T4" fmla="*/ 2147483647 w 1377"/>
                <a:gd name="T5" fmla="*/ 2147483647 h 1091"/>
                <a:gd name="T6" fmla="*/ 2147483647 w 1377"/>
                <a:gd name="T7" fmla="*/ 2147483647 h 1091"/>
                <a:gd name="T8" fmla="*/ 2147483647 w 1377"/>
                <a:gd name="T9" fmla="*/ 2147483647 h 1091"/>
                <a:gd name="T10" fmla="*/ 2147483647 w 1377"/>
                <a:gd name="T11" fmla="*/ 0 h 1091"/>
                <a:gd name="T12" fmla="*/ 2147483647 w 1377"/>
                <a:gd name="T13" fmla="*/ 0 h 1091"/>
                <a:gd name="T14" fmla="*/ 2147483647 w 1377"/>
                <a:gd name="T15" fmla="*/ 0 h 1091"/>
                <a:gd name="T16" fmla="*/ 2147483647 w 1377"/>
                <a:gd name="T17" fmla="*/ 2147483647 h 1091"/>
                <a:gd name="T18" fmla="*/ 2147483647 w 1377"/>
                <a:gd name="T19" fmla="*/ 2147483647 h 1091"/>
                <a:gd name="T20" fmla="*/ 2147483647 w 1377"/>
                <a:gd name="T21" fmla="*/ 2147483647 h 1091"/>
                <a:gd name="T22" fmla="*/ 2147483647 w 1377"/>
                <a:gd name="T23" fmla="*/ 2147483647 h 1091"/>
                <a:gd name="T24" fmla="*/ 2147483647 w 1377"/>
                <a:gd name="T25" fmla="*/ 2147483647 h 1091"/>
                <a:gd name="T26" fmla="*/ 2147483647 w 1377"/>
                <a:gd name="T27" fmla="*/ 2147483647 h 1091"/>
                <a:gd name="T28" fmla="*/ 2147483647 w 1377"/>
                <a:gd name="T29" fmla="*/ 2147483647 h 1091"/>
                <a:gd name="T30" fmla="*/ 2147483647 w 1377"/>
                <a:gd name="T31" fmla="*/ 2147483647 h 1091"/>
                <a:gd name="T32" fmla="*/ 2147483647 w 1377"/>
                <a:gd name="T33" fmla="*/ 2147483647 h 1091"/>
                <a:gd name="T34" fmla="*/ 2147483647 w 1377"/>
                <a:gd name="T35" fmla="*/ 2147483647 h 1091"/>
                <a:gd name="T36" fmla="*/ 2147483647 w 1377"/>
                <a:gd name="T37" fmla="*/ 2147483647 h 1091"/>
                <a:gd name="T38" fmla="*/ 2147483647 w 1377"/>
                <a:gd name="T39" fmla="*/ 2147483647 h 1091"/>
                <a:gd name="T40" fmla="*/ 2147483647 w 1377"/>
                <a:gd name="T41" fmla="*/ 2147483647 h 1091"/>
                <a:gd name="T42" fmla="*/ 2147483647 w 1377"/>
                <a:gd name="T43" fmla="*/ 2147483647 h 1091"/>
                <a:gd name="T44" fmla="*/ 2147483647 w 1377"/>
                <a:gd name="T45" fmla="*/ 2147483647 h 1091"/>
                <a:gd name="T46" fmla="*/ 2147483647 w 1377"/>
                <a:gd name="T47" fmla="*/ 2147483647 h 1091"/>
                <a:gd name="T48" fmla="*/ 2147483647 w 1377"/>
                <a:gd name="T49" fmla="*/ 2147483647 h 1091"/>
                <a:gd name="T50" fmla="*/ 2147483647 w 1377"/>
                <a:gd name="T51" fmla="*/ 2147483647 h 1091"/>
                <a:gd name="T52" fmla="*/ 2147483647 w 1377"/>
                <a:gd name="T53" fmla="*/ 2147483647 h 1091"/>
                <a:gd name="T54" fmla="*/ 2147483647 w 1377"/>
                <a:gd name="T55" fmla="*/ 2147483647 h 1091"/>
                <a:gd name="T56" fmla="*/ 2147483647 w 1377"/>
                <a:gd name="T57" fmla="*/ 2147483647 h 1091"/>
                <a:gd name="T58" fmla="*/ 2147483647 w 1377"/>
                <a:gd name="T59" fmla="*/ 2147483647 h 1091"/>
                <a:gd name="T60" fmla="*/ 2147483647 w 1377"/>
                <a:gd name="T61" fmla="*/ 2147483647 h 1091"/>
                <a:gd name="T62" fmla="*/ 2147483647 w 1377"/>
                <a:gd name="T63" fmla="*/ 2147483647 h 1091"/>
                <a:gd name="T64" fmla="*/ 2147483647 w 1377"/>
                <a:gd name="T65" fmla="*/ 2147483647 h 1091"/>
                <a:gd name="T66" fmla="*/ 2147483647 w 1377"/>
                <a:gd name="T67" fmla="*/ 2147483647 h 1091"/>
                <a:gd name="T68" fmla="*/ 0 w 1377"/>
                <a:gd name="T69" fmla="*/ 2147483647 h 109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377" h="1091">
                  <a:moveTo>
                    <a:pt x="0" y="128"/>
                  </a:moveTo>
                  <a:lnTo>
                    <a:pt x="0" y="104"/>
                  </a:lnTo>
                  <a:lnTo>
                    <a:pt x="3" y="79"/>
                  </a:lnTo>
                  <a:lnTo>
                    <a:pt x="7" y="65"/>
                  </a:lnTo>
                  <a:lnTo>
                    <a:pt x="12" y="53"/>
                  </a:lnTo>
                  <a:lnTo>
                    <a:pt x="19" y="42"/>
                  </a:lnTo>
                  <a:lnTo>
                    <a:pt x="30" y="30"/>
                  </a:lnTo>
                  <a:lnTo>
                    <a:pt x="42" y="19"/>
                  </a:lnTo>
                  <a:lnTo>
                    <a:pt x="53" y="12"/>
                  </a:lnTo>
                  <a:lnTo>
                    <a:pt x="67" y="6"/>
                  </a:lnTo>
                  <a:lnTo>
                    <a:pt x="79" y="3"/>
                  </a:lnTo>
                  <a:lnTo>
                    <a:pt x="104" y="0"/>
                  </a:lnTo>
                  <a:lnTo>
                    <a:pt x="128" y="0"/>
                  </a:lnTo>
                  <a:lnTo>
                    <a:pt x="892" y="0"/>
                  </a:lnTo>
                  <a:lnTo>
                    <a:pt x="927" y="0"/>
                  </a:lnTo>
                  <a:lnTo>
                    <a:pt x="960" y="0"/>
                  </a:lnTo>
                  <a:lnTo>
                    <a:pt x="991" y="1"/>
                  </a:lnTo>
                  <a:lnTo>
                    <a:pt x="1021" y="3"/>
                  </a:lnTo>
                  <a:lnTo>
                    <a:pt x="1048" y="6"/>
                  </a:lnTo>
                  <a:lnTo>
                    <a:pt x="1075" y="12"/>
                  </a:lnTo>
                  <a:lnTo>
                    <a:pt x="1099" y="19"/>
                  </a:lnTo>
                  <a:lnTo>
                    <a:pt x="1122" y="30"/>
                  </a:lnTo>
                  <a:lnTo>
                    <a:pt x="1145" y="42"/>
                  </a:lnTo>
                  <a:lnTo>
                    <a:pt x="1166" y="58"/>
                  </a:lnTo>
                  <a:lnTo>
                    <a:pt x="1185" y="74"/>
                  </a:lnTo>
                  <a:lnTo>
                    <a:pt x="1204" y="94"/>
                  </a:lnTo>
                  <a:lnTo>
                    <a:pt x="1240" y="137"/>
                  </a:lnTo>
                  <a:lnTo>
                    <a:pt x="1274" y="181"/>
                  </a:lnTo>
                  <a:lnTo>
                    <a:pt x="1320" y="242"/>
                  </a:lnTo>
                  <a:lnTo>
                    <a:pt x="1343" y="272"/>
                  </a:lnTo>
                  <a:lnTo>
                    <a:pt x="1361" y="302"/>
                  </a:lnTo>
                  <a:lnTo>
                    <a:pt x="1367" y="317"/>
                  </a:lnTo>
                  <a:lnTo>
                    <a:pt x="1372" y="331"/>
                  </a:lnTo>
                  <a:lnTo>
                    <a:pt x="1375" y="346"/>
                  </a:lnTo>
                  <a:lnTo>
                    <a:pt x="1377" y="363"/>
                  </a:lnTo>
                  <a:lnTo>
                    <a:pt x="1375" y="379"/>
                  </a:lnTo>
                  <a:lnTo>
                    <a:pt x="1372" y="395"/>
                  </a:lnTo>
                  <a:lnTo>
                    <a:pt x="1367" y="410"/>
                  </a:lnTo>
                  <a:lnTo>
                    <a:pt x="1359" y="425"/>
                  </a:lnTo>
                  <a:lnTo>
                    <a:pt x="1341" y="455"/>
                  </a:lnTo>
                  <a:lnTo>
                    <a:pt x="1320" y="485"/>
                  </a:lnTo>
                  <a:lnTo>
                    <a:pt x="1137" y="727"/>
                  </a:lnTo>
                  <a:lnTo>
                    <a:pt x="682" y="727"/>
                  </a:lnTo>
                  <a:lnTo>
                    <a:pt x="978" y="333"/>
                  </a:lnTo>
                  <a:lnTo>
                    <a:pt x="987" y="321"/>
                  </a:lnTo>
                  <a:lnTo>
                    <a:pt x="996" y="309"/>
                  </a:lnTo>
                  <a:lnTo>
                    <a:pt x="1003" y="296"/>
                  </a:lnTo>
                  <a:lnTo>
                    <a:pt x="1009" y="282"/>
                  </a:lnTo>
                  <a:lnTo>
                    <a:pt x="1014" y="268"/>
                  </a:lnTo>
                  <a:lnTo>
                    <a:pt x="1015" y="253"/>
                  </a:lnTo>
                  <a:lnTo>
                    <a:pt x="1015" y="245"/>
                  </a:lnTo>
                  <a:lnTo>
                    <a:pt x="1014" y="238"/>
                  </a:lnTo>
                  <a:lnTo>
                    <a:pt x="1012" y="230"/>
                  </a:lnTo>
                  <a:lnTo>
                    <a:pt x="1009" y="223"/>
                  </a:lnTo>
                  <a:lnTo>
                    <a:pt x="1005" y="216"/>
                  </a:lnTo>
                  <a:lnTo>
                    <a:pt x="1000" y="210"/>
                  </a:lnTo>
                  <a:lnTo>
                    <a:pt x="994" y="204"/>
                  </a:lnTo>
                  <a:lnTo>
                    <a:pt x="990" y="199"/>
                  </a:lnTo>
                  <a:lnTo>
                    <a:pt x="976" y="192"/>
                  </a:lnTo>
                  <a:lnTo>
                    <a:pt x="963" y="186"/>
                  </a:lnTo>
                  <a:lnTo>
                    <a:pt x="948" y="183"/>
                  </a:lnTo>
                  <a:lnTo>
                    <a:pt x="932" y="181"/>
                  </a:lnTo>
                  <a:lnTo>
                    <a:pt x="917" y="181"/>
                  </a:lnTo>
                  <a:lnTo>
                    <a:pt x="902" y="181"/>
                  </a:lnTo>
                  <a:lnTo>
                    <a:pt x="546" y="181"/>
                  </a:lnTo>
                  <a:lnTo>
                    <a:pt x="546" y="1091"/>
                  </a:lnTo>
                  <a:lnTo>
                    <a:pt x="181" y="1091"/>
                  </a:lnTo>
                  <a:lnTo>
                    <a:pt x="181" y="181"/>
                  </a:lnTo>
                  <a:lnTo>
                    <a:pt x="0" y="181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E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219573" y="1809637"/>
            <a:ext cx="7772400" cy="1125140"/>
          </a:xfrm>
        </p:spPr>
        <p:txBody>
          <a:bodyPr>
            <a:normAutofit/>
          </a:bodyPr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1"/>
          <p:cNvSpPr/>
          <p:nvPr userDrawn="1"/>
        </p:nvSpPr>
        <p:spPr>
          <a:xfrm>
            <a:off x="0" y="0"/>
            <a:ext cx="9144000" cy="4865688"/>
          </a:xfrm>
          <a:prstGeom prst="rect">
            <a:avLst/>
          </a:prstGeom>
          <a:solidFill>
            <a:srgbClr val="BFC5C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22"/>
          <p:cNvSpPr/>
          <p:nvPr userDrawn="1"/>
        </p:nvSpPr>
        <p:spPr>
          <a:xfrm>
            <a:off x="0" y="4875213"/>
            <a:ext cx="9144000" cy="2682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Группа 10"/>
          <p:cNvGrpSpPr>
            <a:grpSpLocks noChangeAspect="1"/>
          </p:cNvGrpSpPr>
          <p:nvPr userDrawn="1"/>
        </p:nvGrpSpPr>
        <p:grpSpPr bwMode="auto">
          <a:xfrm>
            <a:off x="8496300" y="4948238"/>
            <a:ext cx="306388" cy="136525"/>
            <a:chOff x="5385680" y="6487509"/>
            <a:chExt cx="1039813" cy="461962"/>
          </a:xfrm>
        </p:grpSpPr>
        <p:sp>
          <p:nvSpPr>
            <p:cNvPr id="7" name="Freeform 27"/>
            <p:cNvSpPr>
              <a:spLocks/>
            </p:cNvSpPr>
            <p:nvPr userDrawn="1"/>
          </p:nvSpPr>
          <p:spPr bwMode="auto">
            <a:xfrm>
              <a:off x="6048359" y="6487509"/>
              <a:ext cx="377134" cy="343786"/>
            </a:xfrm>
            <a:custGeom>
              <a:avLst/>
              <a:gdLst>
                <a:gd name="T0" fmla="*/ 2147483647 w 1195"/>
                <a:gd name="T1" fmla="*/ 2147483647 h 1091"/>
                <a:gd name="T2" fmla="*/ 2147483647 w 1195"/>
                <a:gd name="T3" fmla="*/ 2147483647 h 1091"/>
                <a:gd name="T4" fmla="*/ 2147483647 w 1195"/>
                <a:gd name="T5" fmla="*/ 2147483647 h 1091"/>
                <a:gd name="T6" fmla="*/ 2147483647 w 1195"/>
                <a:gd name="T7" fmla="*/ 2147483647 h 1091"/>
                <a:gd name="T8" fmla="*/ 2147483647 w 1195"/>
                <a:gd name="T9" fmla="*/ 2147483647 h 1091"/>
                <a:gd name="T10" fmla="*/ 2147483647 w 1195"/>
                <a:gd name="T11" fmla="*/ 2147483647 h 1091"/>
                <a:gd name="T12" fmla="*/ 2147483647 w 1195"/>
                <a:gd name="T13" fmla="*/ 2147483647 h 1091"/>
                <a:gd name="T14" fmla="*/ 2147483647 w 1195"/>
                <a:gd name="T15" fmla="*/ 2147483647 h 1091"/>
                <a:gd name="T16" fmla="*/ 2147483647 w 1195"/>
                <a:gd name="T17" fmla="*/ 2147483647 h 1091"/>
                <a:gd name="T18" fmla="*/ 2147483647 w 1195"/>
                <a:gd name="T19" fmla="*/ 2147483647 h 1091"/>
                <a:gd name="T20" fmla="*/ 2147483647 w 1195"/>
                <a:gd name="T21" fmla="*/ 2147483647 h 1091"/>
                <a:gd name="T22" fmla="*/ 2147483647 w 1195"/>
                <a:gd name="T23" fmla="*/ 2147483647 h 1091"/>
                <a:gd name="T24" fmla="*/ 2147483647 w 1195"/>
                <a:gd name="T25" fmla="*/ 2147483647 h 1091"/>
                <a:gd name="T26" fmla="*/ 2147483647 w 1195"/>
                <a:gd name="T27" fmla="*/ 2147483647 h 1091"/>
                <a:gd name="T28" fmla="*/ 2147483647 w 1195"/>
                <a:gd name="T29" fmla="*/ 2147483647 h 1091"/>
                <a:gd name="T30" fmla="*/ 2147483647 w 1195"/>
                <a:gd name="T31" fmla="*/ 2147483647 h 1091"/>
                <a:gd name="T32" fmla="*/ 2147483647 w 1195"/>
                <a:gd name="T33" fmla="*/ 2147483647 h 1091"/>
                <a:gd name="T34" fmla="*/ 2147483647 w 1195"/>
                <a:gd name="T35" fmla="*/ 2147483647 h 1091"/>
                <a:gd name="T36" fmla="*/ 2147483647 w 1195"/>
                <a:gd name="T37" fmla="*/ 2147483647 h 1091"/>
                <a:gd name="T38" fmla="*/ 2147483647 w 1195"/>
                <a:gd name="T39" fmla="*/ 2147483647 h 1091"/>
                <a:gd name="T40" fmla="*/ 2147483647 w 1195"/>
                <a:gd name="T41" fmla="*/ 2147483647 h 1091"/>
                <a:gd name="T42" fmla="*/ 2147483647 w 1195"/>
                <a:gd name="T43" fmla="*/ 2147483647 h 1091"/>
                <a:gd name="T44" fmla="*/ 2147483647 w 1195"/>
                <a:gd name="T45" fmla="*/ 2147483647 h 1091"/>
                <a:gd name="T46" fmla="*/ 2147483647 w 1195"/>
                <a:gd name="T47" fmla="*/ 2147483647 h 1091"/>
                <a:gd name="T48" fmla="*/ 2147483647 w 1195"/>
                <a:gd name="T49" fmla="*/ 2147483647 h 1091"/>
                <a:gd name="T50" fmla="*/ 2147483647 w 1195"/>
                <a:gd name="T51" fmla="*/ 2147483647 h 1091"/>
                <a:gd name="T52" fmla="*/ 2147483647 w 1195"/>
                <a:gd name="T53" fmla="*/ 2147483647 h 1091"/>
                <a:gd name="T54" fmla="*/ 2147483647 w 1195"/>
                <a:gd name="T55" fmla="*/ 2147483647 h 1091"/>
                <a:gd name="T56" fmla="*/ 2147483647 w 1195"/>
                <a:gd name="T57" fmla="*/ 2147483647 h 1091"/>
                <a:gd name="T58" fmla="*/ 2147483647 w 1195"/>
                <a:gd name="T59" fmla="*/ 2147483647 h 1091"/>
                <a:gd name="T60" fmla="*/ 2147483647 w 1195"/>
                <a:gd name="T61" fmla="*/ 2147483647 h 1091"/>
                <a:gd name="T62" fmla="*/ 2147483647 w 1195"/>
                <a:gd name="T63" fmla="*/ 2147483647 h 1091"/>
                <a:gd name="T64" fmla="*/ 2147483647 w 1195"/>
                <a:gd name="T65" fmla="*/ 2147483647 h 1091"/>
                <a:gd name="T66" fmla="*/ 2147483647 w 1195"/>
                <a:gd name="T67" fmla="*/ 2147483647 h 1091"/>
                <a:gd name="T68" fmla="*/ 2147483647 w 1195"/>
                <a:gd name="T69" fmla="*/ 2147483647 h 1091"/>
                <a:gd name="T70" fmla="*/ 2147483647 w 1195"/>
                <a:gd name="T71" fmla="*/ 2147483647 h 1091"/>
                <a:gd name="T72" fmla="*/ 2147483647 w 1195"/>
                <a:gd name="T73" fmla="*/ 2147483647 h 1091"/>
                <a:gd name="T74" fmla="*/ 2147483647 w 1195"/>
                <a:gd name="T75" fmla="*/ 2147483647 h 1091"/>
                <a:gd name="T76" fmla="*/ 2147483647 w 1195"/>
                <a:gd name="T77" fmla="*/ 2147483647 h 1091"/>
                <a:gd name="T78" fmla="*/ 2147483647 w 1195"/>
                <a:gd name="T79" fmla="*/ 2147483647 h 1091"/>
                <a:gd name="T80" fmla="*/ 2147483647 w 1195"/>
                <a:gd name="T81" fmla="*/ 2147483647 h 1091"/>
                <a:gd name="T82" fmla="*/ 2147483647 w 1195"/>
                <a:gd name="T83" fmla="*/ 2147483647 h 1091"/>
                <a:gd name="T84" fmla="*/ 2147483647 w 1195"/>
                <a:gd name="T85" fmla="*/ 2147483647 h 1091"/>
                <a:gd name="T86" fmla="*/ 2147483647 w 1195"/>
                <a:gd name="T87" fmla="*/ 2147483647 h 1091"/>
                <a:gd name="T88" fmla="*/ 2147483647 w 1195"/>
                <a:gd name="T89" fmla="*/ 2147483647 h 1091"/>
                <a:gd name="T90" fmla="*/ 2147483647 w 1195"/>
                <a:gd name="T91" fmla="*/ 0 h 1091"/>
                <a:gd name="T92" fmla="*/ 2147483647 w 1195"/>
                <a:gd name="T93" fmla="*/ 2147483647 h 1091"/>
                <a:gd name="T94" fmla="*/ 2147483647 w 1195"/>
                <a:gd name="T95" fmla="*/ 2147483647 h 1091"/>
                <a:gd name="T96" fmla="*/ 2147483647 w 1195"/>
                <a:gd name="T97" fmla="*/ 2147483647 h 1091"/>
                <a:gd name="T98" fmla="*/ 2147483647 w 1195"/>
                <a:gd name="T99" fmla="*/ 2147483647 h 109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195" h="1091">
                  <a:moveTo>
                    <a:pt x="239" y="127"/>
                  </a:moveTo>
                  <a:lnTo>
                    <a:pt x="239" y="181"/>
                  </a:lnTo>
                  <a:lnTo>
                    <a:pt x="693" y="181"/>
                  </a:lnTo>
                  <a:lnTo>
                    <a:pt x="719" y="181"/>
                  </a:lnTo>
                  <a:lnTo>
                    <a:pt x="747" y="185"/>
                  </a:lnTo>
                  <a:lnTo>
                    <a:pt x="762" y="188"/>
                  </a:lnTo>
                  <a:lnTo>
                    <a:pt x="775" y="194"/>
                  </a:lnTo>
                  <a:lnTo>
                    <a:pt x="789" y="202"/>
                  </a:lnTo>
                  <a:lnTo>
                    <a:pt x="801" y="212"/>
                  </a:lnTo>
                  <a:lnTo>
                    <a:pt x="809" y="224"/>
                  </a:lnTo>
                  <a:lnTo>
                    <a:pt x="817" y="236"/>
                  </a:lnTo>
                  <a:lnTo>
                    <a:pt x="823" y="251"/>
                  </a:lnTo>
                  <a:lnTo>
                    <a:pt x="827" y="264"/>
                  </a:lnTo>
                  <a:lnTo>
                    <a:pt x="830" y="293"/>
                  </a:lnTo>
                  <a:lnTo>
                    <a:pt x="830" y="318"/>
                  </a:lnTo>
                  <a:lnTo>
                    <a:pt x="830" y="773"/>
                  </a:lnTo>
                  <a:lnTo>
                    <a:pt x="830" y="798"/>
                  </a:lnTo>
                  <a:lnTo>
                    <a:pt x="827" y="825"/>
                  </a:lnTo>
                  <a:lnTo>
                    <a:pt x="823" y="840"/>
                  </a:lnTo>
                  <a:lnTo>
                    <a:pt x="817" y="853"/>
                  </a:lnTo>
                  <a:lnTo>
                    <a:pt x="809" y="867"/>
                  </a:lnTo>
                  <a:lnTo>
                    <a:pt x="801" y="878"/>
                  </a:lnTo>
                  <a:lnTo>
                    <a:pt x="789" y="889"/>
                  </a:lnTo>
                  <a:lnTo>
                    <a:pt x="775" y="896"/>
                  </a:lnTo>
                  <a:lnTo>
                    <a:pt x="762" y="902"/>
                  </a:lnTo>
                  <a:lnTo>
                    <a:pt x="747" y="905"/>
                  </a:lnTo>
                  <a:lnTo>
                    <a:pt x="719" y="908"/>
                  </a:lnTo>
                  <a:lnTo>
                    <a:pt x="693" y="910"/>
                  </a:lnTo>
                  <a:lnTo>
                    <a:pt x="475" y="910"/>
                  </a:lnTo>
                  <a:lnTo>
                    <a:pt x="460" y="908"/>
                  </a:lnTo>
                  <a:lnTo>
                    <a:pt x="443" y="908"/>
                  </a:lnTo>
                  <a:lnTo>
                    <a:pt x="428" y="907"/>
                  </a:lnTo>
                  <a:lnTo>
                    <a:pt x="413" y="904"/>
                  </a:lnTo>
                  <a:lnTo>
                    <a:pt x="400" y="899"/>
                  </a:lnTo>
                  <a:lnTo>
                    <a:pt x="387" y="892"/>
                  </a:lnTo>
                  <a:lnTo>
                    <a:pt x="381" y="886"/>
                  </a:lnTo>
                  <a:lnTo>
                    <a:pt x="376" y="881"/>
                  </a:lnTo>
                  <a:lnTo>
                    <a:pt x="372" y="874"/>
                  </a:lnTo>
                  <a:lnTo>
                    <a:pt x="367" y="867"/>
                  </a:lnTo>
                  <a:lnTo>
                    <a:pt x="364" y="859"/>
                  </a:lnTo>
                  <a:lnTo>
                    <a:pt x="363" y="852"/>
                  </a:lnTo>
                  <a:lnTo>
                    <a:pt x="361" y="844"/>
                  </a:lnTo>
                  <a:lnTo>
                    <a:pt x="361" y="837"/>
                  </a:lnTo>
                  <a:lnTo>
                    <a:pt x="363" y="822"/>
                  </a:lnTo>
                  <a:lnTo>
                    <a:pt x="367" y="809"/>
                  </a:lnTo>
                  <a:lnTo>
                    <a:pt x="373" y="795"/>
                  </a:lnTo>
                  <a:lnTo>
                    <a:pt x="381" y="782"/>
                  </a:lnTo>
                  <a:lnTo>
                    <a:pt x="390" y="768"/>
                  </a:lnTo>
                  <a:lnTo>
                    <a:pt x="399" y="758"/>
                  </a:lnTo>
                  <a:lnTo>
                    <a:pt x="693" y="364"/>
                  </a:lnTo>
                  <a:lnTo>
                    <a:pt x="239" y="364"/>
                  </a:lnTo>
                  <a:lnTo>
                    <a:pt x="56" y="606"/>
                  </a:lnTo>
                  <a:lnTo>
                    <a:pt x="35" y="636"/>
                  </a:lnTo>
                  <a:lnTo>
                    <a:pt x="16" y="664"/>
                  </a:lnTo>
                  <a:lnTo>
                    <a:pt x="10" y="679"/>
                  </a:lnTo>
                  <a:lnTo>
                    <a:pt x="4" y="694"/>
                  </a:lnTo>
                  <a:lnTo>
                    <a:pt x="1" y="710"/>
                  </a:lnTo>
                  <a:lnTo>
                    <a:pt x="0" y="727"/>
                  </a:lnTo>
                  <a:lnTo>
                    <a:pt x="1" y="743"/>
                  </a:lnTo>
                  <a:lnTo>
                    <a:pt x="4" y="759"/>
                  </a:lnTo>
                  <a:lnTo>
                    <a:pt x="9" y="774"/>
                  </a:lnTo>
                  <a:lnTo>
                    <a:pt x="16" y="789"/>
                  </a:lnTo>
                  <a:lnTo>
                    <a:pt x="34" y="817"/>
                  </a:lnTo>
                  <a:lnTo>
                    <a:pt x="56" y="849"/>
                  </a:lnTo>
                  <a:lnTo>
                    <a:pt x="102" y="910"/>
                  </a:lnTo>
                  <a:lnTo>
                    <a:pt x="137" y="954"/>
                  </a:lnTo>
                  <a:lnTo>
                    <a:pt x="172" y="996"/>
                  </a:lnTo>
                  <a:lnTo>
                    <a:pt x="192" y="1015"/>
                  </a:lnTo>
                  <a:lnTo>
                    <a:pt x="211" y="1033"/>
                  </a:lnTo>
                  <a:lnTo>
                    <a:pt x="232" y="1048"/>
                  </a:lnTo>
                  <a:lnTo>
                    <a:pt x="254" y="1061"/>
                  </a:lnTo>
                  <a:lnTo>
                    <a:pt x="277" y="1070"/>
                  </a:lnTo>
                  <a:lnTo>
                    <a:pt x="302" y="1078"/>
                  </a:lnTo>
                  <a:lnTo>
                    <a:pt x="327" y="1084"/>
                  </a:lnTo>
                  <a:lnTo>
                    <a:pt x="355" y="1087"/>
                  </a:lnTo>
                  <a:lnTo>
                    <a:pt x="385" y="1090"/>
                  </a:lnTo>
                  <a:lnTo>
                    <a:pt x="416" y="1091"/>
                  </a:lnTo>
                  <a:lnTo>
                    <a:pt x="449" y="1091"/>
                  </a:lnTo>
                  <a:lnTo>
                    <a:pt x="485" y="1091"/>
                  </a:lnTo>
                  <a:lnTo>
                    <a:pt x="683" y="1091"/>
                  </a:lnTo>
                  <a:lnTo>
                    <a:pt x="728" y="1091"/>
                  </a:lnTo>
                  <a:lnTo>
                    <a:pt x="777" y="1090"/>
                  </a:lnTo>
                  <a:lnTo>
                    <a:pt x="802" y="1088"/>
                  </a:lnTo>
                  <a:lnTo>
                    <a:pt x="829" y="1085"/>
                  </a:lnTo>
                  <a:lnTo>
                    <a:pt x="856" y="1081"/>
                  </a:lnTo>
                  <a:lnTo>
                    <a:pt x="882" y="1076"/>
                  </a:lnTo>
                  <a:lnTo>
                    <a:pt x="908" y="1070"/>
                  </a:lnTo>
                  <a:lnTo>
                    <a:pt x="935" y="1063"/>
                  </a:lnTo>
                  <a:lnTo>
                    <a:pt x="961" y="1054"/>
                  </a:lnTo>
                  <a:lnTo>
                    <a:pt x="987" y="1043"/>
                  </a:lnTo>
                  <a:lnTo>
                    <a:pt x="1012" y="1030"/>
                  </a:lnTo>
                  <a:lnTo>
                    <a:pt x="1036" y="1015"/>
                  </a:lnTo>
                  <a:lnTo>
                    <a:pt x="1060" y="997"/>
                  </a:lnTo>
                  <a:lnTo>
                    <a:pt x="1080" y="977"/>
                  </a:lnTo>
                  <a:lnTo>
                    <a:pt x="1101" y="956"/>
                  </a:lnTo>
                  <a:lnTo>
                    <a:pt x="1119" y="932"/>
                  </a:lnTo>
                  <a:lnTo>
                    <a:pt x="1134" y="908"/>
                  </a:lnTo>
                  <a:lnTo>
                    <a:pt x="1147" y="884"/>
                  </a:lnTo>
                  <a:lnTo>
                    <a:pt x="1158" y="861"/>
                  </a:lnTo>
                  <a:lnTo>
                    <a:pt x="1167" y="835"/>
                  </a:lnTo>
                  <a:lnTo>
                    <a:pt x="1174" y="811"/>
                  </a:lnTo>
                  <a:lnTo>
                    <a:pt x="1180" y="786"/>
                  </a:lnTo>
                  <a:lnTo>
                    <a:pt x="1185" y="764"/>
                  </a:lnTo>
                  <a:lnTo>
                    <a:pt x="1189" y="740"/>
                  </a:lnTo>
                  <a:lnTo>
                    <a:pt x="1191" y="719"/>
                  </a:lnTo>
                  <a:lnTo>
                    <a:pt x="1194" y="698"/>
                  </a:lnTo>
                  <a:lnTo>
                    <a:pt x="1195" y="663"/>
                  </a:lnTo>
                  <a:lnTo>
                    <a:pt x="1195" y="636"/>
                  </a:lnTo>
                  <a:lnTo>
                    <a:pt x="1195" y="455"/>
                  </a:lnTo>
                  <a:lnTo>
                    <a:pt x="1195" y="426"/>
                  </a:lnTo>
                  <a:lnTo>
                    <a:pt x="1194" y="391"/>
                  </a:lnTo>
                  <a:lnTo>
                    <a:pt x="1191" y="371"/>
                  </a:lnTo>
                  <a:lnTo>
                    <a:pt x="1189" y="349"/>
                  </a:lnTo>
                  <a:lnTo>
                    <a:pt x="1185" y="327"/>
                  </a:lnTo>
                  <a:lnTo>
                    <a:pt x="1180" y="303"/>
                  </a:lnTo>
                  <a:lnTo>
                    <a:pt x="1174" y="279"/>
                  </a:lnTo>
                  <a:lnTo>
                    <a:pt x="1167" y="255"/>
                  </a:lnTo>
                  <a:lnTo>
                    <a:pt x="1158" y="230"/>
                  </a:lnTo>
                  <a:lnTo>
                    <a:pt x="1147" y="206"/>
                  </a:lnTo>
                  <a:lnTo>
                    <a:pt x="1134" y="181"/>
                  </a:lnTo>
                  <a:lnTo>
                    <a:pt x="1119" y="157"/>
                  </a:lnTo>
                  <a:lnTo>
                    <a:pt x="1101" y="135"/>
                  </a:lnTo>
                  <a:lnTo>
                    <a:pt x="1080" y="113"/>
                  </a:lnTo>
                  <a:lnTo>
                    <a:pt x="1060" y="93"/>
                  </a:lnTo>
                  <a:lnTo>
                    <a:pt x="1036" y="75"/>
                  </a:lnTo>
                  <a:lnTo>
                    <a:pt x="1012" y="61"/>
                  </a:lnTo>
                  <a:lnTo>
                    <a:pt x="987" y="47"/>
                  </a:lnTo>
                  <a:lnTo>
                    <a:pt x="961" y="37"/>
                  </a:lnTo>
                  <a:lnTo>
                    <a:pt x="935" y="26"/>
                  </a:lnTo>
                  <a:lnTo>
                    <a:pt x="908" y="19"/>
                  </a:lnTo>
                  <a:lnTo>
                    <a:pt x="882" y="13"/>
                  </a:lnTo>
                  <a:lnTo>
                    <a:pt x="856" y="8"/>
                  </a:lnTo>
                  <a:lnTo>
                    <a:pt x="829" y="5"/>
                  </a:lnTo>
                  <a:lnTo>
                    <a:pt x="802" y="3"/>
                  </a:lnTo>
                  <a:lnTo>
                    <a:pt x="777" y="1"/>
                  </a:lnTo>
                  <a:lnTo>
                    <a:pt x="728" y="0"/>
                  </a:lnTo>
                  <a:lnTo>
                    <a:pt x="683" y="0"/>
                  </a:lnTo>
                  <a:lnTo>
                    <a:pt x="367" y="0"/>
                  </a:lnTo>
                  <a:lnTo>
                    <a:pt x="344" y="0"/>
                  </a:lnTo>
                  <a:lnTo>
                    <a:pt x="318" y="3"/>
                  </a:lnTo>
                  <a:lnTo>
                    <a:pt x="305" y="7"/>
                  </a:lnTo>
                  <a:lnTo>
                    <a:pt x="293" y="11"/>
                  </a:lnTo>
                  <a:lnTo>
                    <a:pt x="281" y="19"/>
                  </a:lnTo>
                  <a:lnTo>
                    <a:pt x="269" y="29"/>
                  </a:lnTo>
                  <a:lnTo>
                    <a:pt x="259" y="41"/>
                  </a:lnTo>
                  <a:lnTo>
                    <a:pt x="251" y="53"/>
                  </a:lnTo>
                  <a:lnTo>
                    <a:pt x="245" y="66"/>
                  </a:lnTo>
                  <a:lnTo>
                    <a:pt x="242" y="78"/>
                  </a:lnTo>
                  <a:lnTo>
                    <a:pt x="239" y="104"/>
                  </a:lnTo>
                  <a:lnTo>
                    <a:pt x="239" y="127"/>
                  </a:lnTo>
                  <a:close/>
                </a:path>
              </a:pathLst>
            </a:custGeom>
            <a:solidFill>
              <a:srgbClr val="E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28"/>
            <p:cNvSpPr>
              <a:spLocks/>
            </p:cNvSpPr>
            <p:nvPr userDrawn="1"/>
          </p:nvSpPr>
          <p:spPr bwMode="auto">
            <a:xfrm>
              <a:off x="5773589" y="6605685"/>
              <a:ext cx="317871" cy="225609"/>
            </a:xfrm>
            <a:custGeom>
              <a:avLst/>
              <a:gdLst>
                <a:gd name="T0" fmla="*/ 2147483647 w 1002"/>
                <a:gd name="T1" fmla="*/ 0 h 727"/>
                <a:gd name="T2" fmla="*/ 2147483647 w 1002"/>
                <a:gd name="T3" fmla="*/ 0 h 727"/>
                <a:gd name="T4" fmla="*/ 2147483647 w 1002"/>
                <a:gd name="T5" fmla="*/ 2147483647 h 727"/>
                <a:gd name="T6" fmla="*/ 0 w 1002"/>
                <a:gd name="T7" fmla="*/ 2147483647 h 727"/>
                <a:gd name="T8" fmla="*/ 2147483647 w 1002"/>
                <a:gd name="T9" fmla="*/ 0 h 7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2" h="727">
                  <a:moveTo>
                    <a:pt x="546" y="0"/>
                  </a:moveTo>
                  <a:lnTo>
                    <a:pt x="1002" y="0"/>
                  </a:lnTo>
                  <a:lnTo>
                    <a:pt x="456" y="727"/>
                  </a:lnTo>
                  <a:lnTo>
                    <a:pt x="0" y="727"/>
                  </a:lnTo>
                  <a:lnTo>
                    <a:pt x="546" y="0"/>
                  </a:lnTo>
                  <a:close/>
                </a:path>
              </a:pathLst>
            </a:custGeom>
            <a:solidFill>
              <a:srgbClr val="E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29"/>
            <p:cNvSpPr>
              <a:spLocks/>
            </p:cNvSpPr>
            <p:nvPr userDrawn="1"/>
          </p:nvSpPr>
          <p:spPr bwMode="auto">
            <a:xfrm>
              <a:off x="5385680" y="6605685"/>
              <a:ext cx="436399" cy="343786"/>
            </a:xfrm>
            <a:custGeom>
              <a:avLst/>
              <a:gdLst>
                <a:gd name="T0" fmla="*/ 0 w 1377"/>
                <a:gd name="T1" fmla="*/ 2147483647 h 1091"/>
                <a:gd name="T2" fmla="*/ 2147483647 w 1377"/>
                <a:gd name="T3" fmla="*/ 2147483647 h 1091"/>
                <a:gd name="T4" fmla="*/ 2147483647 w 1377"/>
                <a:gd name="T5" fmla="*/ 2147483647 h 1091"/>
                <a:gd name="T6" fmla="*/ 2147483647 w 1377"/>
                <a:gd name="T7" fmla="*/ 2147483647 h 1091"/>
                <a:gd name="T8" fmla="*/ 2147483647 w 1377"/>
                <a:gd name="T9" fmla="*/ 2147483647 h 1091"/>
                <a:gd name="T10" fmla="*/ 2147483647 w 1377"/>
                <a:gd name="T11" fmla="*/ 0 h 1091"/>
                <a:gd name="T12" fmla="*/ 2147483647 w 1377"/>
                <a:gd name="T13" fmla="*/ 0 h 1091"/>
                <a:gd name="T14" fmla="*/ 2147483647 w 1377"/>
                <a:gd name="T15" fmla="*/ 0 h 1091"/>
                <a:gd name="T16" fmla="*/ 2147483647 w 1377"/>
                <a:gd name="T17" fmla="*/ 2147483647 h 1091"/>
                <a:gd name="T18" fmla="*/ 2147483647 w 1377"/>
                <a:gd name="T19" fmla="*/ 2147483647 h 1091"/>
                <a:gd name="T20" fmla="*/ 2147483647 w 1377"/>
                <a:gd name="T21" fmla="*/ 2147483647 h 1091"/>
                <a:gd name="T22" fmla="*/ 2147483647 w 1377"/>
                <a:gd name="T23" fmla="*/ 2147483647 h 1091"/>
                <a:gd name="T24" fmla="*/ 2147483647 w 1377"/>
                <a:gd name="T25" fmla="*/ 2147483647 h 1091"/>
                <a:gd name="T26" fmla="*/ 2147483647 w 1377"/>
                <a:gd name="T27" fmla="*/ 2147483647 h 1091"/>
                <a:gd name="T28" fmla="*/ 2147483647 w 1377"/>
                <a:gd name="T29" fmla="*/ 2147483647 h 1091"/>
                <a:gd name="T30" fmla="*/ 2147483647 w 1377"/>
                <a:gd name="T31" fmla="*/ 2147483647 h 1091"/>
                <a:gd name="T32" fmla="*/ 2147483647 w 1377"/>
                <a:gd name="T33" fmla="*/ 2147483647 h 1091"/>
                <a:gd name="T34" fmla="*/ 2147483647 w 1377"/>
                <a:gd name="T35" fmla="*/ 2147483647 h 1091"/>
                <a:gd name="T36" fmla="*/ 2147483647 w 1377"/>
                <a:gd name="T37" fmla="*/ 2147483647 h 1091"/>
                <a:gd name="T38" fmla="*/ 2147483647 w 1377"/>
                <a:gd name="T39" fmla="*/ 2147483647 h 1091"/>
                <a:gd name="T40" fmla="*/ 2147483647 w 1377"/>
                <a:gd name="T41" fmla="*/ 2147483647 h 1091"/>
                <a:gd name="T42" fmla="*/ 2147483647 w 1377"/>
                <a:gd name="T43" fmla="*/ 2147483647 h 1091"/>
                <a:gd name="T44" fmla="*/ 2147483647 w 1377"/>
                <a:gd name="T45" fmla="*/ 2147483647 h 1091"/>
                <a:gd name="T46" fmla="*/ 2147483647 w 1377"/>
                <a:gd name="T47" fmla="*/ 2147483647 h 1091"/>
                <a:gd name="T48" fmla="*/ 2147483647 w 1377"/>
                <a:gd name="T49" fmla="*/ 2147483647 h 1091"/>
                <a:gd name="T50" fmla="*/ 2147483647 w 1377"/>
                <a:gd name="T51" fmla="*/ 2147483647 h 1091"/>
                <a:gd name="T52" fmla="*/ 2147483647 w 1377"/>
                <a:gd name="T53" fmla="*/ 2147483647 h 1091"/>
                <a:gd name="T54" fmla="*/ 2147483647 w 1377"/>
                <a:gd name="T55" fmla="*/ 2147483647 h 1091"/>
                <a:gd name="T56" fmla="*/ 2147483647 w 1377"/>
                <a:gd name="T57" fmla="*/ 2147483647 h 1091"/>
                <a:gd name="T58" fmla="*/ 2147483647 w 1377"/>
                <a:gd name="T59" fmla="*/ 2147483647 h 1091"/>
                <a:gd name="T60" fmla="*/ 2147483647 w 1377"/>
                <a:gd name="T61" fmla="*/ 2147483647 h 1091"/>
                <a:gd name="T62" fmla="*/ 2147483647 w 1377"/>
                <a:gd name="T63" fmla="*/ 2147483647 h 1091"/>
                <a:gd name="T64" fmla="*/ 2147483647 w 1377"/>
                <a:gd name="T65" fmla="*/ 2147483647 h 1091"/>
                <a:gd name="T66" fmla="*/ 2147483647 w 1377"/>
                <a:gd name="T67" fmla="*/ 2147483647 h 1091"/>
                <a:gd name="T68" fmla="*/ 0 w 1377"/>
                <a:gd name="T69" fmla="*/ 2147483647 h 109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377" h="1091">
                  <a:moveTo>
                    <a:pt x="0" y="128"/>
                  </a:moveTo>
                  <a:lnTo>
                    <a:pt x="0" y="104"/>
                  </a:lnTo>
                  <a:lnTo>
                    <a:pt x="3" y="79"/>
                  </a:lnTo>
                  <a:lnTo>
                    <a:pt x="7" y="65"/>
                  </a:lnTo>
                  <a:lnTo>
                    <a:pt x="12" y="53"/>
                  </a:lnTo>
                  <a:lnTo>
                    <a:pt x="19" y="42"/>
                  </a:lnTo>
                  <a:lnTo>
                    <a:pt x="30" y="30"/>
                  </a:lnTo>
                  <a:lnTo>
                    <a:pt x="42" y="19"/>
                  </a:lnTo>
                  <a:lnTo>
                    <a:pt x="53" y="12"/>
                  </a:lnTo>
                  <a:lnTo>
                    <a:pt x="67" y="6"/>
                  </a:lnTo>
                  <a:lnTo>
                    <a:pt x="79" y="3"/>
                  </a:lnTo>
                  <a:lnTo>
                    <a:pt x="104" y="0"/>
                  </a:lnTo>
                  <a:lnTo>
                    <a:pt x="128" y="0"/>
                  </a:lnTo>
                  <a:lnTo>
                    <a:pt x="892" y="0"/>
                  </a:lnTo>
                  <a:lnTo>
                    <a:pt x="927" y="0"/>
                  </a:lnTo>
                  <a:lnTo>
                    <a:pt x="960" y="0"/>
                  </a:lnTo>
                  <a:lnTo>
                    <a:pt x="991" y="1"/>
                  </a:lnTo>
                  <a:lnTo>
                    <a:pt x="1021" y="3"/>
                  </a:lnTo>
                  <a:lnTo>
                    <a:pt x="1048" y="6"/>
                  </a:lnTo>
                  <a:lnTo>
                    <a:pt x="1075" y="12"/>
                  </a:lnTo>
                  <a:lnTo>
                    <a:pt x="1099" y="19"/>
                  </a:lnTo>
                  <a:lnTo>
                    <a:pt x="1122" y="30"/>
                  </a:lnTo>
                  <a:lnTo>
                    <a:pt x="1145" y="42"/>
                  </a:lnTo>
                  <a:lnTo>
                    <a:pt x="1166" y="58"/>
                  </a:lnTo>
                  <a:lnTo>
                    <a:pt x="1185" y="74"/>
                  </a:lnTo>
                  <a:lnTo>
                    <a:pt x="1204" y="94"/>
                  </a:lnTo>
                  <a:lnTo>
                    <a:pt x="1240" y="137"/>
                  </a:lnTo>
                  <a:lnTo>
                    <a:pt x="1274" y="181"/>
                  </a:lnTo>
                  <a:lnTo>
                    <a:pt x="1320" y="242"/>
                  </a:lnTo>
                  <a:lnTo>
                    <a:pt x="1343" y="272"/>
                  </a:lnTo>
                  <a:lnTo>
                    <a:pt x="1361" y="302"/>
                  </a:lnTo>
                  <a:lnTo>
                    <a:pt x="1367" y="317"/>
                  </a:lnTo>
                  <a:lnTo>
                    <a:pt x="1372" y="331"/>
                  </a:lnTo>
                  <a:lnTo>
                    <a:pt x="1375" y="346"/>
                  </a:lnTo>
                  <a:lnTo>
                    <a:pt x="1377" y="363"/>
                  </a:lnTo>
                  <a:lnTo>
                    <a:pt x="1375" y="379"/>
                  </a:lnTo>
                  <a:lnTo>
                    <a:pt x="1372" y="395"/>
                  </a:lnTo>
                  <a:lnTo>
                    <a:pt x="1367" y="410"/>
                  </a:lnTo>
                  <a:lnTo>
                    <a:pt x="1359" y="425"/>
                  </a:lnTo>
                  <a:lnTo>
                    <a:pt x="1341" y="455"/>
                  </a:lnTo>
                  <a:lnTo>
                    <a:pt x="1320" y="485"/>
                  </a:lnTo>
                  <a:lnTo>
                    <a:pt x="1137" y="727"/>
                  </a:lnTo>
                  <a:lnTo>
                    <a:pt x="682" y="727"/>
                  </a:lnTo>
                  <a:lnTo>
                    <a:pt x="978" y="333"/>
                  </a:lnTo>
                  <a:lnTo>
                    <a:pt x="987" y="321"/>
                  </a:lnTo>
                  <a:lnTo>
                    <a:pt x="996" y="309"/>
                  </a:lnTo>
                  <a:lnTo>
                    <a:pt x="1003" y="296"/>
                  </a:lnTo>
                  <a:lnTo>
                    <a:pt x="1009" y="282"/>
                  </a:lnTo>
                  <a:lnTo>
                    <a:pt x="1014" y="268"/>
                  </a:lnTo>
                  <a:lnTo>
                    <a:pt x="1015" y="253"/>
                  </a:lnTo>
                  <a:lnTo>
                    <a:pt x="1015" y="245"/>
                  </a:lnTo>
                  <a:lnTo>
                    <a:pt x="1014" y="238"/>
                  </a:lnTo>
                  <a:lnTo>
                    <a:pt x="1012" y="230"/>
                  </a:lnTo>
                  <a:lnTo>
                    <a:pt x="1009" y="223"/>
                  </a:lnTo>
                  <a:lnTo>
                    <a:pt x="1005" y="216"/>
                  </a:lnTo>
                  <a:lnTo>
                    <a:pt x="1000" y="210"/>
                  </a:lnTo>
                  <a:lnTo>
                    <a:pt x="994" y="204"/>
                  </a:lnTo>
                  <a:lnTo>
                    <a:pt x="990" y="199"/>
                  </a:lnTo>
                  <a:lnTo>
                    <a:pt x="976" y="192"/>
                  </a:lnTo>
                  <a:lnTo>
                    <a:pt x="963" y="186"/>
                  </a:lnTo>
                  <a:lnTo>
                    <a:pt x="948" y="183"/>
                  </a:lnTo>
                  <a:lnTo>
                    <a:pt x="932" y="181"/>
                  </a:lnTo>
                  <a:lnTo>
                    <a:pt x="917" y="181"/>
                  </a:lnTo>
                  <a:lnTo>
                    <a:pt x="902" y="181"/>
                  </a:lnTo>
                  <a:lnTo>
                    <a:pt x="546" y="181"/>
                  </a:lnTo>
                  <a:lnTo>
                    <a:pt x="546" y="1091"/>
                  </a:lnTo>
                  <a:lnTo>
                    <a:pt x="181" y="1091"/>
                  </a:lnTo>
                  <a:lnTo>
                    <a:pt x="181" y="181"/>
                  </a:lnTo>
                  <a:lnTo>
                    <a:pt x="0" y="181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E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573" y="1809637"/>
            <a:ext cx="7772400" cy="1125140"/>
          </a:xfrm>
        </p:spPr>
        <p:txBody>
          <a:bodyPr>
            <a:normAutofit/>
          </a:bodyPr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95486"/>
            <a:ext cx="8568952" cy="8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7" name="Content Placeholder 2"/>
          <p:cNvSpPr>
            <a:spLocks noGrp="1"/>
          </p:cNvSpPr>
          <p:nvPr>
            <p:ph idx="13"/>
          </p:nvPr>
        </p:nvSpPr>
        <p:spPr>
          <a:xfrm>
            <a:off x="244224" y="1354836"/>
            <a:ext cx="8529889" cy="3295634"/>
          </a:xfrm>
        </p:spPr>
        <p:txBody>
          <a:bodyPr/>
          <a:lstStyle>
            <a:lvl1pPr marL="0" indent="0">
              <a:buNone/>
              <a:defRPr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4"/>
          </p:nvPr>
        </p:nvSpPr>
        <p:spPr>
          <a:xfrm>
            <a:off x="395537" y="1437625"/>
            <a:ext cx="8529889" cy="3295634"/>
          </a:xfr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23528" y="249493"/>
            <a:ext cx="8543382" cy="767426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44224" y="1354836"/>
            <a:ext cx="7094790" cy="3295634"/>
          </a:xfrm>
        </p:spPr>
        <p:txBody>
          <a:bodyPr/>
          <a:lstStyle>
            <a:lvl1pPr marL="0" indent="0">
              <a:buNone/>
              <a:defRPr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7457655" y="1383619"/>
            <a:ext cx="1316459" cy="3266852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accent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95486"/>
            <a:ext cx="8229600" cy="8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44224" y="1354836"/>
            <a:ext cx="7094790" cy="329563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7457655" y="1408859"/>
            <a:ext cx="1316459" cy="3241611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chemeClr val="accent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95486"/>
            <a:ext cx="8229600" cy="8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244224" y="1354836"/>
            <a:ext cx="8529889" cy="3295634"/>
          </a:xfrm>
        </p:spPr>
        <p:txBody>
          <a:bodyPr/>
          <a:lstStyle>
            <a:lvl1pPr marL="0" indent="0">
              <a:buNone/>
              <a:defRPr/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>
          <a:xfrm>
            <a:off x="236700" y="1352278"/>
            <a:ext cx="4206713" cy="3279254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en-US" dirty="0"/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>
          <a:xfrm>
            <a:off x="4577640" y="1352278"/>
            <a:ext cx="4196473" cy="3279254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230731" y="258893"/>
            <a:ext cx="8543382" cy="767426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327026" y="1284685"/>
            <a:ext cx="7013575" cy="3348037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7457655" y="1289803"/>
            <a:ext cx="1316459" cy="3342920"/>
          </a:xfrm>
        </p:spPr>
        <p:txBody>
          <a:bodyPr>
            <a:normAutofit/>
          </a:bodyPr>
          <a:lstStyle>
            <a:lvl1pPr marL="0" indent="0">
              <a:buNone/>
              <a:defRPr sz="1000">
                <a:solidFill>
                  <a:srgbClr val="0066A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230731" y="258893"/>
            <a:ext cx="8543382" cy="767426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"/>
          </p:nvPr>
        </p:nvSpPr>
        <p:spPr>
          <a:xfrm>
            <a:off x="327026" y="1284685"/>
            <a:ext cx="4125913" cy="2833688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 smtClean="0"/>
              <a:t>Вставка рисунка</a:t>
            </a:r>
            <a:endParaRPr lang="en-US" noProof="0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idx="10"/>
          </p:nvPr>
        </p:nvSpPr>
        <p:spPr>
          <a:xfrm>
            <a:off x="4667250" y="1285875"/>
            <a:ext cx="4125913" cy="2833688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230731" y="258893"/>
            <a:ext cx="8543382" cy="767426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/>
          <p:nvPr userDrawn="1"/>
        </p:nvSpPr>
        <p:spPr>
          <a:xfrm>
            <a:off x="-17463" y="-33338"/>
            <a:ext cx="9161463" cy="755651"/>
          </a:xfrm>
          <a:prstGeom prst="rect">
            <a:avLst/>
          </a:prstGeom>
          <a:solidFill>
            <a:srgbClr val="BFC5C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14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166688"/>
            <a:ext cx="8229600" cy="82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/>
            </a:r>
            <a:br>
              <a:rPr lang="en-US" smtClean="0"/>
            </a:br>
            <a:endParaRPr lang="ru-RU" smtClean="0"/>
          </a:p>
        </p:txBody>
      </p:sp>
      <p:sp>
        <p:nvSpPr>
          <p:cNvPr id="614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Нажмите для редактирования</a:t>
            </a:r>
          </a:p>
          <a:p>
            <a:pPr lvl="0"/>
            <a:r>
              <a:rPr lang="ru-RU" smtClean="0"/>
              <a:t>Нажмите для ввода текста</a:t>
            </a:r>
            <a:endParaRPr lang="en-US" smtClean="0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Rectangle 7"/>
          <p:cNvSpPr>
            <a:spLocks noChangeArrowheads="1"/>
          </p:cNvSpPr>
          <p:nvPr userDrawn="1"/>
        </p:nvSpPr>
        <p:spPr bwMode="auto">
          <a:xfrm>
            <a:off x="0" y="4879975"/>
            <a:ext cx="9144000" cy="263525"/>
          </a:xfrm>
          <a:prstGeom prst="rect">
            <a:avLst/>
          </a:prstGeom>
          <a:solidFill>
            <a:srgbClr val="BFC5CE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Text Box 10"/>
          <p:cNvSpPr txBox="1">
            <a:spLocks noChangeArrowheads="1"/>
          </p:cNvSpPr>
          <p:nvPr userDrawn="1"/>
        </p:nvSpPr>
        <p:spPr bwMode="auto">
          <a:xfrm>
            <a:off x="201613" y="4929188"/>
            <a:ext cx="230187" cy="15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r">
              <a:spcBef>
                <a:spcPct val="50000"/>
              </a:spcBef>
              <a:defRPr/>
            </a:pPr>
            <a:fld id="{75D4E342-A26C-47D7-8AEB-0433C49FD067}" type="slidenum">
              <a:rPr lang="en-US" sz="1000">
                <a:latin typeface="Verdana" pitchFamily="34" charset="0"/>
                <a:ea typeface="MS PGothic" pitchFamily="34" charset="-128"/>
              </a:rPr>
              <a:pPr algn="r">
                <a:spcBef>
                  <a:spcPct val="50000"/>
                </a:spcBef>
                <a:defRPr/>
              </a:pPr>
              <a:t>‹#›</a:t>
            </a:fld>
            <a:endParaRPr lang="en-US" sz="1000">
              <a:latin typeface="Verdana" pitchFamily="34" charset="0"/>
              <a:ea typeface="MS PGothic" pitchFamily="34" charset="-128"/>
            </a:endParaRPr>
          </a:p>
        </p:txBody>
      </p:sp>
      <p:sp>
        <p:nvSpPr>
          <p:cNvPr id="10" name="Text Box 15"/>
          <p:cNvSpPr txBox="1">
            <a:spLocks noChangeArrowheads="1"/>
          </p:cNvSpPr>
          <p:nvPr userDrawn="1"/>
        </p:nvSpPr>
        <p:spPr bwMode="auto">
          <a:xfrm>
            <a:off x="487363" y="4941888"/>
            <a:ext cx="37338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1000">
                <a:latin typeface="Verdana" pitchFamily="34" charset="0"/>
                <a:ea typeface="MS PGothic" pitchFamily="34" charset="-128"/>
              </a:rPr>
              <a:t>| </a:t>
            </a:r>
            <a:r>
              <a:rPr lang="ru-RU" sz="1000">
                <a:latin typeface="Verdana" pitchFamily="34" charset="0"/>
                <a:ea typeface="MS PGothic" pitchFamily="34" charset="-128"/>
              </a:rPr>
              <a:t>Тема презентации </a:t>
            </a:r>
            <a:r>
              <a:rPr lang="en-US" sz="1000">
                <a:latin typeface="Verdana" pitchFamily="34" charset="0"/>
                <a:ea typeface="MS PGothic" pitchFamily="34" charset="-128"/>
              </a:rPr>
              <a:t>| XX</a:t>
            </a:r>
            <a:r>
              <a:rPr lang="ru-RU" sz="1000">
                <a:latin typeface="Verdana" pitchFamily="34" charset="0"/>
                <a:ea typeface="MS PGothic" pitchFamily="34" charset="-128"/>
              </a:rPr>
              <a:t>/ХХ/ХХ</a:t>
            </a:r>
            <a:endParaRPr lang="en-US" sz="1000">
              <a:latin typeface="Verdana" pitchFamily="34" charset="0"/>
              <a:ea typeface="MS PGothic" pitchFamily="34" charset="-128"/>
            </a:endParaRPr>
          </a:p>
        </p:txBody>
      </p:sp>
      <p:grpSp>
        <p:nvGrpSpPr>
          <p:cNvPr id="6152" name="Группа 10"/>
          <p:cNvGrpSpPr>
            <a:grpSpLocks noChangeAspect="1"/>
          </p:cNvGrpSpPr>
          <p:nvPr userDrawn="1"/>
        </p:nvGrpSpPr>
        <p:grpSpPr bwMode="auto">
          <a:xfrm>
            <a:off x="8496300" y="4948238"/>
            <a:ext cx="306388" cy="136525"/>
            <a:chOff x="5385680" y="6487509"/>
            <a:chExt cx="1039813" cy="461962"/>
          </a:xfrm>
        </p:grpSpPr>
        <p:sp>
          <p:nvSpPr>
            <p:cNvPr id="1072" name="Freeform 27"/>
            <p:cNvSpPr>
              <a:spLocks/>
            </p:cNvSpPr>
            <p:nvPr userDrawn="1"/>
          </p:nvSpPr>
          <p:spPr bwMode="auto">
            <a:xfrm>
              <a:off x="6048359" y="6487509"/>
              <a:ext cx="377134" cy="343786"/>
            </a:xfrm>
            <a:custGeom>
              <a:avLst/>
              <a:gdLst>
                <a:gd name="T0" fmla="*/ 2147483647 w 1195"/>
                <a:gd name="T1" fmla="*/ 2147483647 h 1091"/>
                <a:gd name="T2" fmla="*/ 2147483647 w 1195"/>
                <a:gd name="T3" fmla="*/ 2147483647 h 1091"/>
                <a:gd name="T4" fmla="*/ 2147483647 w 1195"/>
                <a:gd name="T5" fmla="*/ 2147483647 h 1091"/>
                <a:gd name="T6" fmla="*/ 2147483647 w 1195"/>
                <a:gd name="T7" fmla="*/ 2147483647 h 1091"/>
                <a:gd name="T8" fmla="*/ 2147483647 w 1195"/>
                <a:gd name="T9" fmla="*/ 2147483647 h 1091"/>
                <a:gd name="T10" fmla="*/ 2147483647 w 1195"/>
                <a:gd name="T11" fmla="*/ 2147483647 h 1091"/>
                <a:gd name="T12" fmla="*/ 2147483647 w 1195"/>
                <a:gd name="T13" fmla="*/ 2147483647 h 1091"/>
                <a:gd name="T14" fmla="*/ 2147483647 w 1195"/>
                <a:gd name="T15" fmla="*/ 2147483647 h 1091"/>
                <a:gd name="T16" fmla="*/ 2147483647 w 1195"/>
                <a:gd name="T17" fmla="*/ 2147483647 h 1091"/>
                <a:gd name="T18" fmla="*/ 2147483647 w 1195"/>
                <a:gd name="T19" fmla="*/ 2147483647 h 1091"/>
                <a:gd name="T20" fmla="*/ 2147483647 w 1195"/>
                <a:gd name="T21" fmla="*/ 2147483647 h 1091"/>
                <a:gd name="T22" fmla="*/ 2147483647 w 1195"/>
                <a:gd name="T23" fmla="*/ 2147483647 h 1091"/>
                <a:gd name="T24" fmla="*/ 2147483647 w 1195"/>
                <a:gd name="T25" fmla="*/ 2147483647 h 1091"/>
                <a:gd name="T26" fmla="*/ 2147483647 w 1195"/>
                <a:gd name="T27" fmla="*/ 2147483647 h 1091"/>
                <a:gd name="T28" fmla="*/ 2147483647 w 1195"/>
                <a:gd name="T29" fmla="*/ 2147483647 h 1091"/>
                <a:gd name="T30" fmla="*/ 2147483647 w 1195"/>
                <a:gd name="T31" fmla="*/ 2147483647 h 1091"/>
                <a:gd name="T32" fmla="*/ 2147483647 w 1195"/>
                <a:gd name="T33" fmla="*/ 2147483647 h 1091"/>
                <a:gd name="T34" fmla="*/ 2147483647 w 1195"/>
                <a:gd name="T35" fmla="*/ 2147483647 h 1091"/>
                <a:gd name="T36" fmla="*/ 2147483647 w 1195"/>
                <a:gd name="T37" fmla="*/ 2147483647 h 1091"/>
                <a:gd name="T38" fmla="*/ 2147483647 w 1195"/>
                <a:gd name="T39" fmla="*/ 2147483647 h 1091"/>
                <a:gd name="T40" fmla="*/ 2147483647 w 1195"/>
                <a:gd name="T41" fmla="*/ 2147483647 h 1091"/>
                <a:gd name="T42" fmla="*/ 2147483647 w 1195"/>
                <a:gd name="T43" fmla="*/ 2147483647 h 1091"/>
                <a:gd name="T44" fmla="*/ 2147483647 w 1195"/>
                <a:gd name="T45" fmla="*/ 2147483647 h 1091"/>
                <a:gd name="T46" fmla="*/ 2147483647 w 1195"/>
                <a:gd name="T47" fmla="*/ 2147483647 h 1091"/>
                <a:gd name="T48" fmla="*/ 2147483647 w 1195"/>
                <a:gd name="T49" fmla="*/ 2147483647 h 1091"/>
                <a:gd name="T50" fmla="*/ 2147483647 w 1195"/>
                <a:gd name="T51" fmla="*/ 2147483647 h 1091"/>
                <a:gd name="T52" fmla="*/ 2147483647 w 1195"/>
                <a:gd name="T53" fmla="*/ 2147483647 h 1091"/>
                <a:gd name="T54" fmla="*/ 2147483647 w 1195"/>
                <a:gd name="T55" fmla="*/ 2147483647 h 1091"/>
                <a:gd name="T56" fmla="*/ 2147483647 w 1195"/>
                <a:gd name="T57" fmla="*/ 2147483647 h 1091"/>
                <a:gd name="T58" fmla="*/ 2147483647 w 1195"/>
                <a:gd name="T59" fmla="*/ 2147483647 h 1091"/>
                <a:gd name="T60" fmla="*/ 2147483647 w 1195"/>
                <a:gd name="T61" fmla="*/ 2147483647 h 1091"/>
                <a:gd name="T62" fmla="*/ 2147483647 w 1195"/>
                <a:gd name="T63" fmla="*/ 2147483647 h 1091"/>
                <a:gd name="T64" fmla="*/ 2147483647 w 1195"/>
                <a:gd name="T65" fmla="*/ 2147483647 h 1091"/>
                <a:gd name="T66" fmla="*/ 2147483647 w 1195"/>
                <a:gd name="T67" fmla="*/ 2147483647 h 1091"/>
                <a:gd name="T68" fmla="*/ 2147483647 w 1195"/>
                <a:gd name="T69" fmla="*/ 2147483647 h 1091"/>
                <a:gd name="T70" fmla="*/ 2147483647 w 1195"/>
                <a:gd name="T71" fmla="*/ 2147483647 h 1091"/>
                <a:gd name="T72" fmla="*/ 2147483647 w 1195"/>
                <a:gd name="T73" fmla="*/ 2147483647 h 1091"/>
                <a:gd name="T74" fmla="*/ 2147483647 w 1195"/>
                <a:gd name="T75" fmla="*/ 2147483647 h 1091"/>
                <a:gd name="T76" fmla="*/ 2147483647 w 1195"/>
                <a:gd name="T77" fmla="*/ 2147483647 h 1091"/>
                <a:gd name="T78" fmla="*/ 2147483647 w 1195"/>
                <a:gd name="T79" fmla="*/ 2147483647 h 1091"/>
                <a:gd name="T80" fmla="*/ 2147483647 w 1195"/>
                <a:gd name="T81" fmla="*/ 2147483647 h 1091"/>
                <a:gd name="T82" fmla="*/ 2147483647 w 1195"/>
                <a:gd name="T83" fmla="*/ 2147483647 h 1091"/>
                <a:gd name="T84" fmla="*/ 2147483647 w 1195"/>
                <a:gd name="T85" fmla="*/ 2147483647 h 1091"/>
                <a:gd name="T86" fmla="*/ 2147483647 w 1195"/>
                <a:gd name="T87" fmla="*/ 2147483647 h 1091"/>
                <a:gd name="T88" fmla="*/ 2147483647 w 1195"/>
                <a:gd name="T89" fmla="*/ 2147483647 h 1091"/>
                <a:gd name="T90" fmla="*/ 2147483647 w 1195"/>
                <a:gd name="T91" fmla="*/ 0 h 1091"/>
                <a:gd name="T92" fmla="*/ 2147483647 w 1195"/>
                <a:gd name="T93" fmla="*/ 2147483647 h 1091"/>
                <a:gd name="T94" fmla="*/ 2147483647 w 1195"/>
                <a:gd name="T95" fmla="*/ 2147483647 h 1091"/>
                <a:gd name="T96" fmla="*/ 2147483647 w 1195"/>
                <a:gd name="T97" fmla="*/ 2147483647 h 1091"/>
                <a:gd name="T98" fmla="*/ 2147483647 w 1195"/>
                <a:gd name="T99" fmla="*/ 2147483647 h 109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195" h="1091">
                  <a:moveTo>
                    <a:pt x="239" y="127"/>
                  </a:moveTo>
                  <a:lnTo>
                    <a:pt x="239" y="181"/>
                  </a:lnTo>
                  <a:lnTo>
                    <a:pt x="693" y="181"/>
                  </a:lnTo>
                  <a:lnTo>
                    <a:pt x="719" y="181"/>
                  </a:lnTo>
                  <a:lnTo>
                    <a:pt x="747" y="185"/>
                  </a:lnTo>
                  <a:lnTo>
                    <a:pt x="762" y="188"/>
                  </a:lnTo>
                  <a:lnTo>
                    <a:pt x="775" y="194"/>
                  </a:lnTo>
                  <a:lnTo>
                    <a:pt x="789" y="202"/>
                  </a:lnTo>
                  <a:lnTo>
                    <a:pt x="801" y="212"/>
                  </a:lnTo>
                  <a:lnTo>
                    <a:pt x="809" y="224"/>
                  </a:lnTo>
                  <a:lnTo>
                    <a:pt x="817" y="236"/>
                  </a:lnTo>
                  <a:lnTo>
                    <a:pt x="823" y="251"/>
                  </a:lnTo>
                  <a:lnTo>
                    <a:pt x="827" y="264"/>
                  </a:lnTo>
                  <a:lnTo>
                    <a:pt x="830" y="293"/>
                  </a:lnTo>
                  <a:lnTo>
                    <a:pt x="830" y="318"/>
                  </a:lnTo>
                  <a:lnTo>
                    <a:pt x="830" y="773"/>
                  </a:lnTo>
                  <a:lnTo>
                    <a:pt x="830" y="798"/>
                  </a:lnTo>
                  <a:lnTo>
                    <a:pt x="827" y="825"/>
                  </a:lnTo>
                  <a:lnTo>
                    <a:pt x="823" y="840"/>
                  </a:lnTo>
                  <a:lnTo>
                    <a:pt x="817" y="853"/>
                  </a:lnTo>
                  <a:lnTo>
                    <a:pt x="809" y="867"/>
                  </a:lnTo>
                  <a:lnTo>
                    <a:pt x="801" y="878"/>
                  </a:lnTo>
                  <a:lnTo>
                    <a:pt x="789" y="889"/>
                  </a:lnTo>
                  <a:lnTo>
                    <a:pt x="775" y="896"/>
                  </a:lnTo>
                  <a:lnTo>
                    <a:pt x="762" y="902"/>
                  </a:lnTo>
                  <a:lnTo>
                    <a:pt x="747" y="905"/>
                  </a:lnTo>
                  <a:lnTo>
                    <a:pt x="719" y="908"/>
                  </a:lnTo>
                  <a:lnTo>
                    <a:pt x="693" y="910"/>
                  </a:lnTo>
                  <a:lnTo>
                    <a:pt x="475" y="910"/>
                  </a:lnTo>
                  <a:lnTo>
                    <a:pt x="460" y="908"/>
                  </a:lnTo>
                  <a:lnTo>
                    <a:pt x="443" y="908"/>
                  </a:lnTo>
                  <a:lnTo>
                    <a:pt x="428" y="907"/>
                  </a:lnTo>
                  <a:lnTo>
                    <a:pt x="413" y="904"/>
                  </a:lnTo>
                  <a:lnTo>
                    <a:pt x="400" y="899"/>
                  </a:lnTo>
                  <a:lnTo>
                    <a:pt x="387" y="892"/>
                  </a:lnTo>
                  <a:lnTo>
                    <a:pt x="381" y="886"/>
                  </a:lnTo>
                  <a:lnTo>
                    <a:pt x="376" y="881"/>
                  </a:lnTo>
                  <a:lnTo>
                    <a:pt x="372" y="874"/>
                  </a:lnTo>
                  <a:lnTo>
                    <a:pt x="367" y="867"/>
                  </a:lnTo>
                  <a:lnTo>
                    <a:pt x="364" y="859"/>
                  </a:lnTo>
                  <a:lnTo>
                    <a:pt x="363" y="852"/>
                  </a:lnTo>
                  <a:lnTo>
                    <a:pt x="361" y="844"/>
                  </a:lnTo>
                  <a:lnTo>
                    <a:pt x="361" y="837"/>
                  </a:lnTo>
                  <a:lnTo>
                    <a:pt x="363" y="822"/>
                  </a:lnTo>
                  <a:lnTo>
                    <a:pt x="367" y="809"/>
                  </a:lnTo>
                  <a:lnTo>
                    <a:pt x="373" y="795"/>
                  </a:lnTo>
                  <a:lnTo>
                    <a:pt x="381" y="782"/>
                  </a:lnTo>
                  <a:lnTo>
                    <a:pt x="390" y="768"/>
                  </a:lnTo>
                  <a:lnTo>
                    <a:pt x="399" y="758"/>
                  </a:lnTo>
                  <a:lnTo>
                    <a:pt x="693" y="364"/>
                  </a:lnTo>
                  <a:lnTo>
                    <a:pt x="239" y="364"/>
                  </a:lnTo>
                  <a:lnTo>
                    <a:pt x="56" y="606"/>
                  </a:lnTo>
                  <a:lnTo>
                    <a:pt x="35" y="636"/>
                  </a:lnTo>
                  <a:lnTo>
                    <a:pt x="16" y="664"/>
                  </a:lnTo>
                  <a:lnTo>
                    <a:pt x="10" y="679"/>
                  </a:lnTo>
                  <a:lnTo>
                    <a:pt x="4" y="694"/>
                  </a:lnTo>
                  <a:lnTo>
                    <a:pt x="1" y="710"/>
                  </a:lnTo>
                  <a:lnTo>
                    <a:pt x="0" y="727"/>
                  </a:lnTo>
                  <a:lnTo>
                    <a:pt x="1" y="743"/>
                  </a:lnTo>
                  <a:lnTo>
                    <a:pt x="4" y="759"/>
                  </a:lnTo>
                  <a:lnTo>
                    <a:pt x="9" y="774"/>
                  </a:lnTo>
                  <a:lnTo>
                    <a:pt x="16" y="789"/>
                  </a:lnTo>
                  <a:lnTo>
                    <a:pt x="34" y="817"/>
                  </a:lnTo>
                  <a:lnTo>
                    <a:pt x="56" y="849"/>
                  </a:lnTo>
                  <a:lnTo>
                    <a:pt x="102" y="910"/>
                  </a:lnTo>
                  <a:lnTo>
                    <a:pt x="137" y="954"/>
                  </a:lnTo>
                  <a:lnTo>
                    <a:pt x="172" y="996"/>
                  </a:lnTo>
                  <a:lnTo>
                    <a:pt x="192" y="1015"/>
                  </a:lnTo>
                  <a:lnTo>
                    <a:pt x="211" y="1033"/>
                  </a:lnTo>
                  <a:lnTo>
                    <a:pt x="232" y="1048"/>
                  </a:lnTo>
                  <a:lnTo>
                    <a:pt x="254" y="1061"/>
                  </a:lnTo>
                  <a:lnTo>
                    <a:pt x="277" y="1070"/>
                  </a:lnTo>
                  <a:lnTo>
                    <a:pt x="302" y="1078"/>
                  </a:lnTo>
                  <a:lnTo>
                    <a:pt x="327" y="1084"/>
                  </a:lnTo>
                  <a:lnTo>
                    <a:pt x="355" y="1087"/>
                  </a:lnTo>
                  <a:lnTo>
                    <a:pt x="385" y="1090"/>
                  </a:lnTo>
                  <a:lnTo>
                    <a:pt x="416" y="1091"/>
                  </a:lnTo>
                  <a:lnTo>
                    <a:pt x="449" y="1091"/>
                  </a:lnTo>
                  <a:lnTo>
                    <a:pt x="485" y="1091"/>
                  </a:lnTo>
                  <a:lnTo>
                    <a:pt x="683" y="1091"/>
                  </a:lnTo>
                  <a:lnTo>
                    <a:pt x="728" y="1091"/>
                  </a:lnTo>
                  <a:lnTo>
                    <a:pt x="777" y="1090"/>
                  </a:lnTo>
                  <a:lnTo>
                    <a:pt x="802" y="1088"/>
                  </a:lnTo>
                  <a:lnTo>
                    <a:pt x="829" y="1085"/>
                  </a:lnTo>
                  <a:lnTo>
                    <a:pt x="856" y="1081"/>
                  </a:lnTo>
                  <a:lnTo>
                    <a:pt x="882" y="1076"/>
                  </a:lnTo>
                  <a:lnTo>
                    <a:pt x="908" y="1070"/>
                  </a:lnTo>
                  <a:lnTo>
                    <a:pt x="935" y="1063"/>
                  </a:lnTo>
                  <a:lnTo>
                    <a:pt x="961" y="1054"/>
                  </a:lnTo>
                  <a:lnTo>
                    <a:pt x="987" y="1043"/>
                  </a:lnTo>
                  <a:lnTo>
                    <a:pt x="1012" y="1030"/>
                  </a:lnTo>
                  <a:lnTo>
                    <a:pt x="1036" y="1015"/>
                  </a:lnTo>
                  <a:lnTo>
                    <a:pt x="1060" y="997"/>
                  </a:lnTo>
                  <a:lnTo>
                    <a:pt x="1080" y="977"/>
                  </a:lnTo>
                  <a:lnTo>
                    <a:pt x="1101" y="956"/>
                  </a:lnTo>
                  <a:lnTo>
                    <a:pt x="1119" y="932"/>
                  </a:lnTo>
                  <a:lnTo>
                    <a:pt x="1134" y="908"/>
                  </a:lnTo>
                  <a:lnTo>
                    <a:pt x="1147" y="884"/>
                  </a:lnTo>
                  <a:lnTo>
                    <a:pt x="1158" y="861"/>
                  </a:lnTo>
                  <a:lnTo>
                    <a:pt x="1167" y="835"/>
                  </a:lnTo>
                  <a:lnTo>
                    <a:pt x="1174" y="811"/>
                  </a:lnTo>
                  <a:lnTo>
                    <a:pt x="1180" y="786"/>
                  </a:lnTo>
                  <a:lnTo>
                    <a:pt x="1185" y="764"/>
                  </a:lnTo>
                  <a:lnTo>
                    <a:pt x="1189" y="740"/>
                  </a:lnTo>
                  <a:lnTo>
                    <a:pt x="1191" y="719"/>
                  </a:lnTo>
                  <a:lnTo>
                    <a:pt x="1194" y="698"/>
                  </a:lnTo>
                  <a:lnTo>
                    <a:pt x="1195" y="663"/>
                  </a:lnTo>
                  <a:lnTo>
                    <a:pt x="1195" y="636"/>
                  </a:lnTo>
                  <a:lnTo>
                    <a:pt x="1195" y="455"/>
                  </a:lnTo>
                  <a:lnTo>
                    <a:pt x="1195" y="426"/>
                  </a:lnTo>
                  <a:lnTo>
                    <a:pt x="1194" y="391"/>
                  </a:lnTo>
                  <a:lnTo>
                    <a:pt x="1191" y="371"/>
                  </a:lnTo>
                  <a:lnTo>
                    <a:pt x="1189" y="349"/>
                  </a:lnTo>
                  <a:lnTo>
                    <a:pt x="1185" y="327"/>
                  </a:lnTo>
                  <a:lnTo>
                    <a:pt x="1180" y="303"/>
                  </a:lnTo>
                  <a:lnTo>
                    <a:pt x="1174" y="279"/>
                  </a:lnTo>
                  <a:lnTo>
                    <a:pt x="1167" y="255"/>
                  </a:lnTo>
                  <a:lnTo>
                    <a:pt x="1158" y="230"/>
                  </a:lnTo>
                  <a:lnTo>
                    <a:pt x="1147" y="206"/>
                  </a:lnTo>
                  <a:lnTo>
                    <a:pt x="1134" y="181"/>
                  </a:lnTo>
                  <a:lnTo>
                    <a:pt x="1119" y="157"/>
                  </a:lnTo>
                  <a:lnTo>
                    <a:pt x="1101" y="135"/>
                  </a:lnTo>
                  <a:lnTo>
                    <a:pt x="1080" y="113"/>
                  </a:lnTo>
                  <a:lnTo>
                    <a:pt x="1060" y="93"/>
                  </a:lnTo>
                  <a:lnTo>
                    <a:pt x="1036" y="75"/>
                  </a:lnTo>
                  <a:lnTo>
                    <a:pt x="1012" y="61"/>
                  </a:lnTo>
                  <a:lnTo>
                    <a:pt x="987" y="47"/>
                  </a:lnTo>
                  <a:lnTo>
                    <a:pt x="961" y="37"/>
                  </a:lnTo>
                  <a:lnTo>
                    <a:pt x="935" y="26"/>
                  </a:lnTo>
                  <a:lnTo>
                    <a:pt x="908" y="19"/>
                  </a:lnTo>
                  <a:lnTo>
                    <a:pt x="882" y="13"/>
                  </a:lnTo>
                  <a:lnTo>
                    <a:pt x="856" y="8"/>
                  </a:lnTo>
                  <a:lnTo>
                    <a:pt x="829" y="5"/>
                  </a:lnTo>
                  <a:lnTo>
                    <a:pt x="802" y="3"/>
                  </a:lnTo>
                  <a:lnTo>
                    <a:pt x="777" y="1"/>
                  </a:lnTo>
                  <a:lnTo>
                    <a:pt x="728" y="0"/>
                  </a:lnTo>
                  <a:lnTo>
                    <a:pt x="683" y="0"/>
                  </a:lnTo>
                  <a:lnTo>
                    <a:pt x="367" y="0"/>
                  </a:lnTo>
                  <a:lnTo>
                    <a:pt x="344" y="0"/>
                  </a:lnTo>
                  <a:lnTo>
                    <a:pt x="318" y="3"/>
                  </a:lnTo>
                  <a:lnTo>
                    <a:pt x="305" y="7"/>
                  </a:lnTo>
                  <a:lnTo>
                    <a:pt x="293" y="11"/>
                  </a:lnTo>
                  <a:lnTo>
                    <a:pt x="281" y="19"/>
                  </a:lnTo>
                  <a:lnTo>
                    <a:pt x="269" y="29"/>
                  </a:lnTo>
                  <a:lnTo>
                    <a:pt x="259" y="41"/>
                  </a:lnTo>
                  <a:lnTo>
                    <a:pt x="251" y="53"/>
                  </a:lnTo>
                  <a:lnTo>
                    <a:pt x="245" y="66"/>
                  </a:lnTo>
                  <a:lnTo>
                    <a:pt x="242" y="78"/>
                  </a:lnTo>
                  <a:lnTo>
                    <a:pt x="239" y="104"/>
                  </a:lnTo>
                  <a:lnTo>
                    <a:pt x="239" y="127"/>
                  </a:lnTo>
                  <a:close/>
                </a:path>
              </a:pathLst>
            </a:custGeom>
            <a:solidFill>
              <a:srgbClr val="E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73" name="Freeform 28"/>
            <p:cNvSpPr>
              <a:spLocks/>
            </p:cNvSpPr>
            <p:nvPr userDrawn="1"/>
          </p:nvSpPr>
          <p:spPr bwMode="auto">
            <a:xfrm>
              <a:off x="5773589" y="6605685"/>
              <a:ext cx="317871" cy="225609"/>
            </a:xfrm>
            <a:custGeom>
              <a:avLst/>
              <a:gdLst>
                <a:gd name="T0" fmla="*/ 2147483647 w 1002"/>
                <a:gd name="T1" fmla="*/ 0 h 727"/>
                <a:gd name="T2" fmla="*/ 2147483647 w 1002"/>
                <a:gd name="T3" fmla="*/ 0 h 727"/>
                <a:gd name="T4" fmla="*/ 2147483647 w 1002"/>
                <a:gd name="T5" fmla="*/ 2147483647 h 727"/>
                <a:gd name="T6" fmla="*/ 0 w 1002"/>
                <a:gd name="T7" fmla="*/ 2147483647 h 727"/>
                <a:gd name="T8" fmla="*/ 2147483647 w 1002"/>
                <a:gd name="T9" fmla="*/ 0 h 72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02" h="727">
                  <a:moveTo>
                    <a:pt x="546" y="0"/>
                  </a:moveTo>
                  <a:lnTo>
                    <a:pt x="1002" y="0"/>
                  </a:lnTo>
                  <a:lnTo>
                    <a:pt x="456" y="727"/>
                  </a:lnTo>
                  <a:lnTo>
                    <a:pt x="0" y="727"/>
                  </a:lnTo>
                  <a:lnTo>
                    <a:pt x="546" y="0"/>
                  </a:lnTo>
                  <a:close/>
                </a:path>
              </a:pathLst>
            </a:custGeom>
            <a:solidFill>
              <a:srgbClr val="E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74" name="Freeform 29"/>
            <p:cNvSpPr>
              <a:spLocks/>
            </p:cNvSpPr>
            <p:nvPr userDrawn="1"/>
          </p:nvSpPr>
          <p:spPr bwMode="auto">
            <a:xfrm>
              <a:off x="5385680" y="6605685"/>
              <a:ext cx="436399" cy="343786"/>
            </a:xfrm>
            <a:custGeom>
              <a:avLst/>
              <a:gdLst>
                <a:gd name="T0" fmla="*/ 0 w 1377"/>
                <a:gd name="T1" fmla="*/ 2147483647 h 1091"/>
                <a:gd name="T2" fmla="*/ 2147483647 w 1377"/>
                <a:gd name="T3" fmla="*/ 2147483647 h 1091"/>
                <a:gd name="T4" fmla="*/ 2147483647 w 1377"/>
                <a:gd name="T5" fmla="*/ 2147483647 h 1091"/>
                <a:gd name="T6" fmla="*/ 2147483647 w 1377"/>
                <a:gd name="T7" fmla="*/ 2147483647 h 1091"/>
                <a:gd name="T8" fmla="*/ 2147483647 w 1377"/>
                <a:gd name="T9" fmla="*/ 2147483647 h 1091"/>
                <a:gd name="T10" fmla="*/ 2147483647 w 1377"/>
                <a:gd name="T11" fmla="*/ 0 h 1091"/>
                <a:gd name="T12" fmla="*/ 2147483647 w 1377"/>
                <a:gd name="T13" fmla="*/ 0 h 1091"/>
                <a:gd name="T14" fmla="*/ 2147483647 w 1377"/>
                <a:gd name="T15" fmla="*/ 0 h 1091"/>
                <a:gd name="T16" fmla="*/ 2147483647 w 1377"/>
                <a:gd name="T17" fmla="*/ 2147483647 h 1091"/>
                <a:gd name="T18" fmla="*/ 2147483647 w 1377"/>
                <a:gd name="T19" fmla="*/ 2147483647 h 1091"/>
                <a:gd name="T20" fmla="*/ 2147483647 w 1377"/>
                <a:gd name="T21" fmla="*/ 2147483647 h 1091"/>
                <a:gd name="T22" fmla="*/ 2147483647 w 1377"/>
                <a:gd name="T23" fmla="*/ 2147483647 h 1091"/>
                <a:gd name="T24" fmla="*/ 2147483647 w 1377"/>
                <a:gd name="T25" fmla="*/ 2147483647 h 1091"/>
                <a:gd name="T26" fmla="*/ 2147483647 w 1377"/>
                <a:gd name="T27" fmla="*/ 2147483647 h 1091"/>
                <a:gd name="T28" fmla="*/ 2147483647 w 1377"/>
                <a:gd name="T29" fmla="*/ 2147483647 h 1091"/>
                <a:gd name="T30" fmla="*/ 2147483647 w 1377"/>
                <a:gd name="T31" fmla="*/ 2147483647 h 1091"/>
                <a:gd name="T32" fmla="*/ 2147483647 w 1377"/>
                <a:gd name="T33" fmla="*/ 2147483647 h 1091"/>
                <a:gd name="T34" fmla="*/ 2147483647 w 1377"/>
                <a:gd name="T35" fmla="*/ 2147483647 h 1091"/>
                <a:gd name="T36" fmla="*/ 2147483647 w 1377"/>
                <a:gd name="T37" fmla="*/ 2147483647 h 1091"/>
                <a:gd name="T38" fmla="*/ 2147483647 w 1377"/>
                <a:gd name="T39" fmla="*/ 2147483647 h 1091"/>
                <a:gd name="T40" fmla="*/ 2147483647 w 1377"/>
                <a:gd name="T41" fmla="*/ 2147483647 h 1091"/>
                <a:gd name="T42" fmla="*/ 2147483647 w 1377"/>
                <a:gd name="T43" fmla="*/ 2147483647 h 1091"/>
                <a:gd name="T44" fmla="*/ 2147483647 w 1377"/>
                <a:gd name="T45" fmla="*/ 2147483647 h 1091"/>
                <a:gd name="T46" fmla="*/ 2147483647 w 1377"/>
                <a:gd name="T47" fmla="*/ 2147483647 h 1091"/>
                <a:gd name="T48" fmla="*/ 2147483647 w 1377"/>
                <a:gd name="T49" fmla="*/ 2147483647 h 1091"/>
                <a:gd name="T50" fmla="*/ 2147483647 w 1377"/>
                <a:gd name="T51" fmla="*/ 2147483647 h 1091"/>
                <a:gd name="T52" fmla="*/ 2147483647 w 1377"/>
                <a:gd name="T53" fmla="*/ 2147483647 h 1091"/>
                <a:gd name="T54" fmla="*/ 2147483647 w 1377"/>
                <a:gd name="T55" fmla="*/ 2147483647 h 1091"/>
                <a:gd name="T56" fmla="*/ 2147483647 w 1377"/>
                <a:gd name="T57" fmla="*/ 2147483647 h 1091"/>
                <a:gd name="T58" fmla="*/ 2147483647 w 1377"/>
                <a:gd name="T59" fmla="*/ 2147483647 h 1091"/>
                <a:gd name="T60" fmla="*/ 2147483647 w 1377"/>
                <a:gd name="T61" fmla="*/ 2147483647 h 1091"/>
                <a:gd name="T62" fmla="*/ 2147483647 w 1377"/>
                <a:gd name="T63" fmla="*/ 2147483647 h 1091"/>
                <a:gd name="T64" fmla="*/ 2147483647 w 1377"/>
                <a:gd name="T65" fmla="*/ 2147483647 h 1091"/>
                <a:gd name="T66" fmla="*/ 2147483647 w 1377"/>
                <a:gd name="T67" fmla="*/ 2147483647 h 1091"/>
                <a:gd name="T68" fmla="*/ 0 w 1377"/>
                <a:gd name="T69" fmla="*/ 2147483647 h 1091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377" h="1091">
                  <a:moveTo>
                    <a:pt x="0" y="128"/>
                  </a:moveTo>
                  <a:lnTo>
                    <a:pt x="0" y="104"/>
                  </a:lnTo>
                  <a:lnTo>
                    <a:pt x="3" y="79"/>
                  </a:lnTo>
                  <a:lnTo>
                    <a:pt x="7" y="65"/>
                  </a:lnTo>
                  <a:lnTo>
                    <a:pt x="12" y="53"/>
                  </a:lnTo>
                  <a:lnTo>
                    <a:pt x="19" y="42"/>
                  </a:lnTo>
                  <a:lnTo>
                    <a:pt x="30" y="30"/>
                  </a:lnTo>
                  <a:lnTo>
                    <a:pt x="42" y="19"/>
                  </a:lnTo>
                  <a:lnTo>
                    <a:pt x="53" y="12"/>
                  </a:lnTo>
                  <a:lnTo>
                    <a:pt x="67" y="6"/>
                  </a:lnTo>
                  <a:lnTo>
                    <a:pt x="79" y="3"/>
                  </a:lnTo>
                  <a:lnTo>
                    <a:pt x="104" y="0"/>
                  </a:lnTo>
                  <a:lnTo>
                    <a:pt x="128" y="0"/>
                  </a:lnTo>
                  <a:lnTo>
                    <a:pt x="892" y="0"/>
                  </a:lnTo>
                  <a:lnTo>
                    <a:pt x="927" y="0"/>
                  </a:lnTo>
                  <a:lnTo>
                    <a:pt x="960" y="0"/>
                  </a:lnTo>
                  <a:lnTo>
                    <a:pt x="991" y="1"/>
                  </a:lnTo>
                  <a:lnTo>
                    <a:pt x="1021" y="3"/>
                  </a:lnTo>
                  <a:lnTo>
                    <a:pt x="1048" y="6"/>
                  </a:lnTo>
                  <a:lnTo>
                    <a:pt x="1075" y="12"/>
                  </a:lnTo>
                  <a:lnTo>
                    <a:pt x="1099" y="19"/>
                  </a:lnTo>
                  <a:lnTo>
                    <a:pt x="1122" y="30"/>
                  </a:lnTo>
                  <a:lnTo>
                    <a:pt x="1145" y="42"/>
                  </a:lnTo>
                  <a:lnTo>
                    <a:pt x="1166" y="58"/>
                  </a:lnTo>
                  <a:lnTo>
                    <a:pt x="1185" y="74"/>
                  </a:lnTo>
                  <a:lnTo>
                    <a:pt x="1204" y="94"/>
                  </a:lnTo>
                  <a:lnTo>
                    <a:pt x="1240" y="137"/>
                  </a:lnTo>
                  <a:lnTo>
                    <a:pt x="1274" y="181"/>
                  </a:lnTo>
                  <a:lnTo>
                    <a:pt x="1320" y="242"/>
                  </a:lnTo>
                  <a:lnTo>
                    <a:pt x="1343" y="272"/>
                  </a:lnTo>
                  <a:lnTo>
                    <a:pt x="1361" y="302"/>
                  </a:lnTo>
                  <a:lnTo>
                    <a:pt x="1367" y="317"/>
                  </a:lnTo>
                  <a:lnTo>
                    <a:pt x="1372" y="331"/>
                  </a:lnTo>
                  <a:lnTo>
                    <a:pt x="1375" y="346"/>
                  </a:lnTo>
                  <a:lnTo>
                    <a:pt x="1377" y="363"/>
                  </a:lnTo>
                  <a:lnTo>
                    <a:pt x="1375" y="379"/>
                  </a:lnTo>
                  <a:lnTo>
                    <a:pt x="1372" y="395"/>
                  </a:lnTo>
                  <a:lnTo>
                    <a:pt x="1367" y="410"/>
                  </a:lnTo>
                  <a:lnTo>
                    <a:pt x="1359" y="425"/>
                  </a:lnTo>
                  <a:lnTo>
                    <a:pt x="1341" y="455"/>
                  </a:lnTo>
                  <a:lnTo>
                    <a:pt x="1320" y="485"/>
                  </a:lnTo>
                  <a:lnTo>
                    <a:pt x="1137" y="727"/>
                  </a:lnTo>
                  <a:lnTo>
                    <a:pt x="682" y="727"/>
                  </a:lnTo>
                  <a:lnTo>
                    <a:pt x="978" y="333"/>
                  </a:lnTo>
                  <a:lnTo>
                    <a:pt x="987" y="321"/>
                  </a:lnTo>
                  <a:lnTo>
                    <a:pt x="996" y="309"/>
                  </a:lnTo>
                  <a:lnTo>
                    <a:pt x="1003" y="296"/>
                  </a:lnTo>
                  <a:lnTo>
                    <a:pt x="1009" y="282"/>
                  </a:lnTo>
                  <a:lnTo>
                    <a:pt x="1014" y="268"/>
                  </a:lnTo>
                  <a:lnTo>
                    <a:pt x="1015" y="253"/>
                  </a:lnTo>
                  <a:lnTo>
                    <a:pt x="1015" y="245"/>
                  </a:lnTo>
                  <a:lnTo>
                    <a:pt x="1014" y="238"/>
                  </a:lnTo>
                  <a:lnTo>
                    <a:pt x="1012" y="230"/>
                  </a:lnTo>
                  <a:lnTo>
                    <a:pt x="1009" y="223"/>
                  </a:lnTo>
                  <a:lnTo>
                    <a:pt x="1005" y="216"/>
                  </a:lnTo>
                  <a:lnTo>
                    <a:pt x="1000" y="210"/>
                  </a:lnTo>
                  <a:lnTo>
                    <a:pt x="994" y="204"/>
                  </a:lnTo>
                  <a:lnTo>
                    <a:pt x="990" y="199"/>
                  </a:lnTo>
                  <a:lnTo>
                    <a:pt x="976" y="192"/>
                  </a:lnTo>
                  <a:lnTo>
                    <a:pt x="963" y="186"/>
                  </a:lnTo>
                  <a:lnTo>
                    <a:pt x="948" y="183"/>
                  </a:lnTo>
                  <a:lnTo>
                    <a:pt x="932" y="181"/>
                  </a:lnTo>
                  <a:lnTo>
                    <a:pt x="917" y="181"/>
                  </a:lnTo>
                  <a:lnTo>
                    <a:pt x="902" y="181"/>
                  </a:lnTo>
                  <a:lnTo>
                    <a:pt x="546" y="181"/>
                  </a:lnTo>
                  <a:lnTo>
                    <a:pt x="546" y="1091"/>
                  </a:lnTo>
                  <a:lnTo>
                    <a:pt x="181" y="1091"/>
                  </a:lnTo>
                  <a:lnTo>
                    <a:pt x="181" y="181"/>
                  </a:lnTo>
                  <a:lnTo>
                    <a:pt x="0" y="181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E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033" name="Rectangle 6"/>
          <p:cNvSpPr>
            <a:spLocks noChangeArrowheads="1"/>
          </p:cNvSpPr>
          <p:nvPr userDrawn="1"/>
        </p:nvSpPr>
        <p:spPr bwMode="auto">
          <a:xfrm>
            <a:off x="-374650" y="-17463"/>
            <a:ext cx="366712" cy="366713"/>
          </a:xfrm>
          <a:prstGeom prst="rect">
            <a:avLst/>
          </a:prstGeom>
          <a:solidFill>
            <a:srgbClr val="E21A1A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4" name="Rectangle 7"/>
          <p:cNvSpPr>
            <a:spLocks noChangeArrowheads="1"/>
          </p:cNvSpPr>
          <p:nvPr userDrawn="1"/>
        </p:nvSpPr>
        <p:spPr bwMode="auto">
          <a:xfrm>
            <a:off x="-374650" y="349250"/>
            <a:ext cx="366712" cy="366713"/>
          </a:xfrm>
          <a:prstGeom prst="rect">
            <a:avLst/>
          </a:prstGeom>
          <a:solidFill>
            <a:srgbClr val="394A58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5" name="Rectangle 8"/>
          <p:cNvSpPr>
            <a:spLocks noChangeArrowheads="1"/>
          </p:cNvSpPr>
          <p:nvPr userDrawn="1"/>
        </p:nvSpPr>
        <p:spPr bwMode="auto">
          <a:xfrm>
            <a:off x="-374650" y="715963"/>
            <a:ext cx="366712" cy="366712"/>
          </a:xfrm>
          <a:prstGeom prst="rect">
            <a:avLst/>
          </a:prstGeom>
          <a:solidFill>
            <a:srgbClr val="455D70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6" name="Rectangle 9"/>
          <p:cNvSpPr>
            <a:spLocks noChangeArrowheads="1"/>
          </p:cNvSpPr>
          <p:nvPr userDrawn="1"/>
        </p:nvSpPr>
        <p:spPr bwMode="auto">
          <a:xfrm>
            <a:off x="-374650" y="1081088"/>
            <a:ext cx="366712" cy="366712"/>
          </a:xfrm>
          <a:prstGeom prst="rect">
            <a:avLst/>
          </a:prstGeom>
          <a:solidFill>
            <a:srgbClr val="68798B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7" name="Rectangle 13"/>
          <p:cNvSpPr>
            <a:spLocks noChangeArrowheads="1"/>
          </p:cNvSpPr>
          <p:nvPr userDrawn="1"/>
        </p:nvSpPr>
        <p:spPr bwMode="auto">
          <a:xfrm>
            <a:off x="-374650" y="1447800"/>
            <a:ext cx="366712" cy="366713"/>
          </a:xfrm>
          <a:prstGeom prst="rect">
            <a:avLst/>
          </a:prstGeom>
          <a:solidFill>
            <a:srgbClr val="909CAA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8" name="Rectangle 10"/>
          <p:cNvSpPr>
            <a:spLocks noChangeArrowheads="1"/>
          </p:cNvSpPr>
          <p:nvPr userDrawn="1"/>
        </p:nvSpPr>
        <p:spPr bwMode="auto">
          <a:xfrm>
            <a:off x="-774700" y="-22225"/>
            <a:ext cx="366712" cy="377825"/>
          </a:xfrm>
          <a:prstGeom prst="rect">
            <a:avLst/>
          </a:prstGeom>
          <a:solidFill>
            <a:srgbClr val="CECCA0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39" name="Rectangle 12"/>
          <p:cNvSpPr>
            <a:spLocks noChangeArrowheads="1"/>
          </p:cNvSpPr>
          <p:nvPr userDrawn="1"/>
        </p:nvSpPr>
        <p:spPr bwMode="auto">
          <a:xfrm>
            <a:off x="-781050" y="3303588"/>
            <a:ext cx="366712" cy="366712"/>
          </a:xfrm>
          <a:prstGeom prst="rect">
            <a:avLst/>
          </a:prstGeom>
          <a:solidFill>
            <a:srgbClr val="78D64B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18669F"/>
              </a:solidFill>
            </a:endParaRPr>
          </a:p>
        </p:txBody>
      </p:sp>
      <p:sp>
        <p:nvSpPr>
          <p:cNvPr id="1040" name="Rectangle 12"/>
          <p:cNvSpPr>
            <a:spLocks noChangeArrowheads="1"/>
          </p:cNvSpPr>
          <p:nvPr userDrawn="1"/>
        </p:nvSpPr>
        <p:spPr bwMode="auto">
          <a:xfrm>
            <a:off x="-1601788" y="-22225"/>
            <a:ext cx="366713" cy="366713"/>
          </a:xfrm>
          <a:prstGeom prst="rect">
            <a:avLst/>
          </a:prstGeom>
          <a:solidFill>
            <a:srgbClr val="FF6900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18669F"/>
              </a:solidFill>
            </a:endParaRPr>
          </a:p>
        </p:txBody>
      </p:sp>
      <p:sp>
        <p:nvSpPr>
          <p:cNvPr id="1041" name="Rectangle 13"/>
          <p:cNvSpPr>
            <a:spLocks noChangeArrowheads="1"/>
          </p:cNvSpPr>
          <p:nvPr userDrawn="1"/>
        </p:nvSpPr>
        <p:spPr bwMode="auto">
          <a:xfrm>
            <a:off x="-374650" y="1828800"/>
            <a:ext cx="366712" cy="366713"/>
          </a:xfrm>
          <a:prstGeom prst="rect">
            <a:avLst/>
          </a:prstGeom>
          <a:solidFill>
            <a:srgbClr val="BFC5CE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42" name="Rectangle 7"/>
          <p:cNvSpPr>
            <a:spLocks noChangeArrowheads="1"/>
          </p:cNvSpPr>
          <p:nvPr userDrawn="1"/>
        </p:nvSpPr>
        <p:spPr bwMode="auto">
          <a:xfrm>
            <a:off x="-374650" y="2211388"/>
            <a:ext cx="366712" cy="366712"/>
          </a:xfrm>
          <a:prstGeom prst="rect">
            <a:avLst/>
          </a:prstGeom>
          <a:solidFill>
            <a:srgbClr val="606060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43" name="Rectangle 7"/>
          <p:cNvSpPr>
            <a:spLocks noChangeArrowheads="1"/>
          </p:cNvSpPr>
          <p:nvPr userDrawn="1"/>
        </p:nvSpPr>
        <p:spPr bwMode="auto">
          <a:xfrm>
            <a:off x="-374650" y="2571750"/>
            <a:ext cx="366712" cy="366713"/>
          </a:xfrm>
          <a:prstGeom prst="rect">
            <a:avLst/>
          </a:prstGeom>
          <a:solidFill>
            <a:srgbClr val="828282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44" name="Rectangle 7"/>
          <p:cNvSpPr>
            <a:spLocks noChangeArrowheads="1"/>
          </p:cNvSpPr>
          <p:nvPr userDrawn="1"/>
        </p:nvSpPr>
        <p:spPr bwMode="auto">
          <a:xfrm>
            <a:off x="-374650" y="2943225"/>
            <a:ext cx="366712" cy="366713"/>
          </a:xfrm>
          <a:prstGeom prst="rect">
            <a:avLst/>
          </a:prstGeom>
          <a:solidFill>
            <a:srgbClr val="A9A9A9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45" name="Rectangle 7"/>
          <p:cNvSpPr>
            <a:spLocks noChangeArrowheads="1"/>
          </p:cNvSpPr>
          <p:nvPr userDrawn="1"/>
        </p:nvSpPr>
        <p:spPr bwMode="auto">
          <a:xfrm>
            <a:off x="-374650" y="3314700"/>
            <a:ext cx="366712" cy="366713"/>
          </a:xfrm>
          <a:prstGeom prst="rect">
            <a:avLst/>
          </a:prstGeom>
          <a:solidFill>
            <a:srgbClr val="D3D3D3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46" name="Rectangle 10"/>
          <p:cNvSpPr>
            <a:spLocks noChangeArrowheads="1"/>
          </p:cNvSpPr>
          <p:nvPr userDrawn="1"/>
        </p:nvSpPr>
        <p:spPr bwMode="auto">
          <a:xfrm>
            <a:off x="-774700" y="355600"/>
            <a:ext cx="366712" cy="366713"/>
          </a:xfrm>
          <a:prstGeom prst="rect">
            <a:avLst/>
          </a:prstGeom>
          <a:solidFill>
            <a:srgbClr val="85865F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47" name="Rectangle 10"/>
          <p:cNvSpPr>
            <a:spLocks noChangeArrowheads="1"/>
          </p:cNvSpPr>
          <p:nvPr userDrawn="1"/>
        </p:nvSpPr>
        <p:spPr bwMode="auto">
          <a:xfrm>
            <a:off x="-774700" y="715963"/>
            <a:ext cx="366712" cy="366712"/>
          </a:xfrm>
          <a:prstGeom prst="rect">
            <a:avLst/>
          </a:prstGeom>
          <a:solidFill>
            <a:srgbClr val="DDDCB4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48" name="Rectangle 10"/>
          <p:cNvSpPr>
            <a:spLocks noChangeArrowheads="1"/>
          </p:cNvSpPr>
          <p:nvPr userDrawn="1"/>
        </p:nvSpPr>
        <p:spPr bwMode="auto">
          <a:xfrm>
            <a:off x="-774700" y="1082675"/>
            <a:ext cx="366712" cy="366713"/>
          </a:xfrm>
          <a:prstGeom prst="rect">
            <a:avLst/>
          </a:prstGeom>
          <a:solidFill>
            <a:srgbClr val="EBEAD4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49" name="Rectangle 10"/>
          <p:cNvSpPr>
            <a:spLocks noChangeArrowheads="1"/>
          </p:cNvSpPr>
          <p:nvPr userDrawn="1"/>
        </p:nvSpPr>
        <p:spPr bwMode="auto">
          <a:xfrm>
            <a:off x="-774700" y="1447800"/>
            <a:ext cx="366712" cy="388938"/>
          </a:xfrm>
          <a:prstGeom prst="rect">
            <a:avLst/>
          </a:prstGeom>
          <a:solidFill>
            <a:srgbClr val="A3A86B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50" name="Rectangle 10"/>
          <p:cNvSpPr>
            <a:spLocks noChangeArrowheads="1"/>
          </p:cNvSpPr>
          <p:nvPr userDrawn="1"/>
        </p:nvSpPr>
        <p:spPr bwMode="auto">
          <a:xfrm>
            <a:off x="-774700" y="1836738"/>
            <a:ext cx="366712" cy="366712"/>
          </a:xfrm>
          <a:prstGeom prst="rect">
            <a:avLst/>
          </a:prstGeom>
          <a:solidFill>
            <a:srgbClr val="626B45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51" name="Rectangle 10"/>
          <p:cNvSpPr>
            <a:spLocks noChangeArrowheads="1"/>
          </p:cNvSpPr>
          <p:nvPr userDrawn="1"/>
        </p:nvSpPr>
        <p:spPr bwMode="auto">
          <a:xfrm>
            <a:off x="-774700" y="2203450"/>
            <a:ext cx="366712" cy="366713"/>
          </a:xfrm>
          <a:prstGeom prst="rect">
            <a:avLst/>
          </a:prstGeom>
          <a:solidFill>
            <a:srgbClr val="828B5C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52" name="Rectangle 10"/>
          <p:cNvSpPr>
            <a:spLocks noChangeArrowheads="1"/>
          </p:cNvSpPr>
          <p:nvPr userDrawn="1"/>
        </p:nvSpPr>
        <p:spPr bwMode="auto">
          <a:xfrm>
            <a:off x="-774700" y="2570163"/>
            <a:ext cx="366712" cy="366712"/>
          </a:xfrm>
          <a:prstGeom prst="rect">
            <a:avLst/>
          </a:prstGeom>
          <a:solidFill>
            <a:srgbClr val="B2B989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53" name="Rectangle 10"/>
          <p:cNvSpPr>
            <a:spLocks noChangeArrowheads="1"/>
          </p:cNvSpPr>
          <p:nvPr userDrawn="1"/>
        </p:nvSpPr>
        <p:spPr bwMode="auto">
          <a:xfrm>
            <a:off x="-774700" y="2936875"/>
            <a:ext cx="366712" cy="366713"/>
          </a:xfrm>
          <a:prstGeom prst="rect">
            <a:avLst/>
          </a:prstGeom>
          <a:solidFill>
            <a:srgbClr val="D3D7BD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54" name="Rectangle 10"/>
          <p:cNvSpPr>
            <a:spLocks noChangeArrowheads="1"/>
          </p:cNvSpPr>
          <p:nvPr userDrawn="1"/>
        </p:nvSpPr>
        <p:spPr bwMode="auto">
          <a:xfrm>
            <a:off x="-1189038" y="-22225"/>
            <a:ext cx="366713" cy="377825"/>
          </a:xfrm>
          <a:prstGeom prst="rect">
            <a:avLst/>
          </a:prstGeom>
          <a:solidFill>
            <a:srgbClr val="0066A1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55" name="Rectangle 10"/>
          <p:cNvSpPr>
            <a:spLocks noChangeArrowheads="1"/>
          </p:cNvSpPr>
          <p:nvPr userDrawn="1"/>
        </p:nvSpPr>
        <p:spPr bwMode="auto">
          <a:xfrm>
            <a:off x="-1189038" y="355600"/>
            <a:ext cx="366713" cy="366713"/>
          </a:xfrm>
          <a:prstGeom prst="rect">
            <a:avLst/>
          </a:prstGeom>
          <a:solidFill>
            <a:srgbClr val="003356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56" name="Rectangle 10"/>
          <p:cNvSpPr>
            <a:spLocks noChangeArrowheads="1"/>
          </p:cNvSpPr>
          <p:nvPr userDrawn="1"/>
        </p:nvSpPr>
        <p:spPr bwMode="auto">
          <a:xfrm>
            <a:off x="-1189038" y="715963"/>
            <a:ext cx="366713" cy="366712"/>
          </a:xfrm>
          <a:prstGeom prst="rect">
            <a:avLst/>
          </a:prstGeom>
          <a:solidFill>
            <a:srgbClr val="00507C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57" name="Rectangle 10"/>
          <p:cNvSpPr>
            <a:spLocks noChangeArrowheads="1"/>
          </p:cNvSpPr>
          <p:nvPr userDrawn="1"/>
        </p:nvSpPr>
        <p:spPr bwMode="auto">
          <a:xfrm>
            <a:off x="-1189038" y="1082675"/>
            <a:ext cx="366713" cy="366713"/>
          </a:xfrm>
          <a:prstGeom prst="rect">
            <a:avLst/>
          </a:prstGeom>
          <a:solidFill>
            <a:srgbClr val="007FB1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58" name="Rectangle 10"/>
          <p:cNvSpPr>
            <a:spLocks noChangeArrowheads="1"/>
          </p:cNvSpPr>
          <p:nvPr userDrawn="1"/>
        </p:nvSpPr>
        <p:spPr bwMode="auto">
          <a:xfrm>
            <a:off x="-1189038" y="1447800"/>
            <a:ext cx="366713" cy="388938"/>
          </a:xfrm>
          <a:prstGeom prst="rect">
            <a:avLst/>
          </a:prstGeom>
          <a:solidFill>
            <a:srgbClr val="8AB0D2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59" name="Rectangle 10"/>
          <p:cNvSpPr>
            <a:spLocks noChangeArrowheads="1"/>
          </p:cNvSpPr>
          <p:nvPr userDrawn="1"/>
        </p:nvSpPr>
        <p:spPr bwMode="auto">
          <a:xfrm>
            <a:off x="-1189038" y="1825625"/>
            <a:ext cx="366713" cy="373063"/>
          </a:xfrm>
          <a:prstGeom prst="rect">
            <a:avLst/>
          </a:prstGeom>
          <a:solidFill>
            <a:srgbClr val="00A3E0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60" name="Rectangle 10"/>
          <p:cNvSpPr>
            <a:spLocks noChangeArrowheads="1"/>
          </p:cNvSpPr>
          <p:nvPr userDrawn="1"/>
        </p:nvSpPr>
        <p:spPr bwMode="auto">
          <a:xfrm>
            <a:off x="-1189038" y="2198688"/>
            <a:ext cx="366713" cy="373062"/>
          </a:xfrm>
          <a:prstGeom prst="rect">
            <a:avLst/>
          </a:prstGeom>
          <a:solidFill>
            <a:srgbClr val="206689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61" name="Rectangle 10"/>
          <p:cNvSpPr>
            <a:spLocks noChangeArrowheads="1"/>
          </p:cNvSpPr>
          <p:nvPr userDrawn="1"/>
        </p:nvSpPr>
        <p:spPr bwMode="auto">
          <a:xfrm>
            <a:off x="-1189038" y="2570163"/>
            <a:ext cx="366713" cy="373062"/>
          </a:xfrm>
          <a:prstGeom prst="rect">
            <a:avLst/>
          </a:prstGeom>
          <a:solidFill>
            <a:srgbClr val="2F87B6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62" name="Rectangle 10"/>
          <p:cNvSpPr>
            <a:spLocks noChangeArrowheads="1"/>
          </p:cNvSpPr>
          <p:nvPr userDrawn="1"/>
        </p:nvSpPr>
        <p:spPr bwMode="auto">
          <a:xfrm>
            <a:off x="-1189038" y="2941638"/>
            <a:ext cx="366713" cy="373062"/>
          </a:xfrm>
          <a:prstGeom prst="rect">
            <a:avLst/>
          </a:prstGeom>
          <a:solidFill>
            <a:srgbClr val="61B9E9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63" name="Rectangle 10"/>
          <p:cNvSpPr>
            <a:spLocks noChangeArrowheads="1"/>
          </p:cNvSpPr>
          <p:nvPr userDrawn="1"/>
        </p:nvSpPr>
        <p:spPr bwMode="auto">
          <a:xfrm>
            <a:off x="-1189038" y="3303588"/>
            <a:ext cx="366713" cy="373062"/>
          </a:xfrm>
          <a:prstGeom prst="rect">
            <a:avLst/>
          </a:prstGeom>
          <a:solidFill>
            <a:srgbClr val="B0DCF4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64" name="Rectangle 12"/>
          <p:cNvSpPr>
            <a:spLocks noChangeArrowheads="1"/>
          </p:cNvSpPr>
          <p:nvPr userDrawn="1"/>
        </p:nvSpPr>
        <p:spPr bwMode="auto">
          <a:xfrm>
            <a:off x="-781050" y="3676650"/>
            <a:ext cx="366712" cy="366713"/>
          </a:xfrm>
          <a:prstGeom prst="rect">
            <a:avLst/>
          </a:prstGeom>
          <a:solidFill>
            <a:srgbClr val="658446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18669F"/>
              </a:solidFill>
            </a:endParaRPr>
          </a:p>
        </p:txBody>
      </p:sp>
      <p:sp>
        <p:nvSpPr>
          <p:cNvPr id="1065" name="Rectangle 12"/>
          <p:cNvSpPr>
            <a:spLocks noChangeArrowheads="1"/>
          </p:cNvSpPr>
          <p:nvPr userDrawn="1"/>
        </p:nvSpPr>
        <p:spPr bwMode="auto">
          <a:xfrm>
            <a:off x="-781050" y="4043363"/>
            <a:ext cx="366712" cy="366712"/>
          </a:xfrm>
          <a:prstGeom prst="rect">
            <a:avLst/>
          </a:prstGeom>
          <a:solidFill>
            <a:srgbClr val="7FA357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18669F"/>
              </a:solidFill>
            </a:endParaRPr>
          </a:p>
        </p:txBody>
      </p:sp>
      <p:sp>
        <p:nvSpPr>
          <p:cNvPr id="1066" name="Rectangle 12"/>
          <p:cNvSpPr>
            <a:spLocks noChangeArrowheads="1"/>
          </p:cNvSpPr>
          <p:nvPr userDrawn="1"/>
        </p:nvSpPr>
        <p:spPr bwMode="auto">
          <a:xfrm>
            <a:off x="-781050" y="4410075"/>
            <a:ext cx="366712" cy="366713"/>
          </a:xfrm>
          <a:prstGeom prst="rect">
            <a:avLst/>
          </a:prstGeom>
          <a:solidFill>
            <a:srgbClr val="AED086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18669F"/>
              </a:solidFill>
            </a:endParaRPr>
          </a:p>
        </p:txBody>
      </p:sp>
      <p:sp>
        <p:nvSpPr>
          <p:cNvPr id="1067" name="Rectangle 12"/>
          <p:cNvSpPr>
            <a:spLocks noChangeArrowheads="1"/>
          </p:cNvSpPr>
          <p:nvPr userDrawn="1"/>
        </p:nvSpPr>
        <p:spPr bwMode="auto">
          <a:xfrm>
            <a:off x="-781050" y="4781550"/>
            <a:ext cx="366712" cy="366713"/>
          </a:xfrm>
          <a:prstGeom prst="rect">
            <a:avLst/>
          </a:prstGeom>
          <a:solidFill>
            <a:srgbClr val="D6E8C3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18669F"/>
              </a:solidFill>
            </a:endParaRPr>
          </a:p>
        </p:txBody>
      </p:sp>
      <p:sp>
        <p:nvSpPr>
          <p:cNvPr id="1068" name="Rectangle 12"/>
          <p:cNvSpPr>
            <a:spLocks noChangeArrowheads="1"/>
          </p:cNvSpPr>
          <p:nvPr userDrawn="1"/>
        </p:nvSpPr>
        <p:spPr bwMode="auto">
          <a:xfrm>
            <a:off x="-1601788" y="334963"/>
            <a:ext cx="366713" cy="366712"/>
          </a:xfrm>
          <a:prstGeom prst="rect">
            <a:avLst/>
          </a:prstGeom>
          <a:solidFill>
            <a:srgbClr val="805030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18669F"/>
              </a:solidFill>
            </a:endParaRPr>
          </a:p>
        </p:txBody>
      </p:sp>
      <p:sp>
        <p:nvSpPr>
          <p:cNvPr id="1069" name="Rectangle 12"/>
          <p:cNvSpPr>
            <a:spLocks noChangeArrowheads="1"/>
          </p:cNvSpPr>
          <p:nvPr userDrawn="1"/>
        </p:nvSpPr>
        <p:spPr bwMode="auto">
          <a:xfrm>
            <a:off x="-1601788" y="701675"/>
            <a:ext cx="366713" cy="366713"/>
          </a:xfrm>
          <a:prstGeom prst="rect">
            <a:avLst/>
          </a:prstGeom>
          <a:solidFill>
            <a:srgbClr val="AC6B2F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18669F"/>
              </a:solidFill>
            </a:endParaRPr>
          </a:p>
        </p:txBody>
      </p:sp>
      <p:sp>
        <p:nvSpPr>
          <p:cNvPr id="1070" name="Rectangle 12"/>
          <p:cNvSpPr>
            <a:spLocks noChangeArrowheads="1"/>
          </p:cNvSpPr>
          <p:nvPr userDrawn="1"/>
        </p:nvSpPr>
        <p:spPr bwMode="auto">
          <a:xfrm>
            <a:off x="-1601788" y="1068388"/>
            <a:ext cx="366713" cy="366712"/>
          </a:xfrm>
          <a:prstGeom prst="rect">
            <a:avLst/>
          </a:prstGeom>
          <a:solidFill>
            <a:srgbClr val="E4A063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18669F"/>
              </a:solidFill>
            </a:endParaRPr>
          </a:p>
        </p:txBody>
      </p:sp>
      <p:sp>
        <p:nvSpPr>
          <p:cNvPr id="1071" name="Rectangle 12"/>
          <p:cNvSpPr>
            <a:spLocks noChangeArrowheads="1"/>
          </p:cNvSpPr>
          <p:nvPr userDrawn="1"/>
        </p:nvSpPr>
        <p:spPr bwMode="auto">
          <a:xfrm>
            <a:off x="-1601788" y="1435100"/>
            <a:ext cx="366713" cy="366713"/>
          </a:xfrm>
          <a:prstGeom prst="rect">
            <a:avLst/>
          </a:prstGeom>
          <a:solidFill>
            <a:srgbClr val="F1D0B1"/>
          </a:solidFill>
          <a:ln w="95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>
              <a:solidFill>
                <a:srgbClr val="18669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94" r:id="rId1"/>
    <p:sldLayoutId id="2147484577" r:id="rId2"/>
    <p:sldLayoutId id="2147484578" r:id="rId3"/>
    <p:sldLayoutId id="2147484579" r:id="rId4"/>
    <p:sldLayoutId id="2147484580" r:id="rId5"/>
    <p:sldLayoutId id="2147484581" r:id="rId6"/>
    <p:sldLayoutId id="2147484582" r:id="rId7"/>
    <p:sldLayoutId id="2147484583" r:id="rId8"/>
    <p:sldLayoutId id="2147484584" r:id="rId9"/>
    <p:sldLayoutId id="2147484585" r:id="rId10"/>
    <p:sldLayoutId id="2147484595" r:id="rId11"/>
    <p:sldLayoutId id="2147484599" r:id="rId12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200" kern="1200">
          <a:solidFill>
            <a:schemeClr val="tx1"/>
          </a:solidFill>
          <a:latin typeface="Verdana" pitchFamily="34" charset="0"/>
          <a:ea typeface="Arial" charset="0"/>
          <a:cs typeface="Verdana" pitchFamily="34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200">
          <a:solidFill>
            <a:schemeClr val="tx1"/>
          </a:solidFill>
          <a:latin typeface="Verdana" charset="0"/>
          <a:ea typeface="Arial" charset="0"/>
          <a:cs typeface="Verdana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200">
          <a:solidFill>
            <a:schemeClr val="tx1"/>
          </a:solidFill>
          <a:latin typeface="Verdana" charset="0"/>
          <a:ea typeface="Arial" charset="0"/>
          <a:cs typeface="Verdana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200">
          <a:solidFill>
            <a:schemeClr val="tx1"/>
          </a:solidFill>
          <a:latin typeface="Verdana" charset="0"/>
          <a:ea typeface="Arial" charset="0"/>
          <a:cs typeface="Verdana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200">
          <a:solidFill>
            <a:schemeClr val="tx1"/>
          </a:solidFill>
          <a:latin typeface="Verdana" charset="0"/>
          <a:ea typeface="Arial" charset="0"/>
          <a:cs typeface="Verdana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Verdana" charset="0"/>
          <a:ea typeface="Verdana" charset="0"/>
          <a:cs typeface="Verdan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Verdana" charset="0"/>
          <a:ea typeface="Verdana" charset="0"/>
          <a:cs typeface="Verdan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Verdana" charset="0"/>
          <a:ea typeface="Verdana" charset="0"/>
          <a:cs typeface="Verdan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200">
          <a:solidFill>
            <a:schemeClr val="tx1"/>
          </a:solidFill>
          <a:latin typeface="Verdana" charset="0"/>
          <a:ea typeface="Verdana" charset="0"/>
          <a:cs typeface="Verdan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1600" kern="1200">
          <a:solidFill>
            <a:schemeClr val="tx1"/>
          </a:solidFill>
          <a:latin typeface="Verdana" pitchFamily="34" charset="0"/>
          <a:ea typeface="Arial" charset="0"/>
          <a:cs typeface="Verdana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16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kumimoji="1" sz="16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kumimoji="1" sz="16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kumimoji="1" sz="1600" kern="1200">
          <a:solidFill>
            <a:schemeClr val="tx1"/>
          </a:solidFill>
          <a:latin typeface="Verdana" pitchFamily="34" charset="0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Поезд СТРИЖ: новый скоростной поезд Москва - Нижний Новгород - Москв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841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7" descr="E:\2017\Февраль\ПРЕЗЕНТАЦИИ ШАБЛОНЫ для Ц\ppt\слайд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88" y="-9525"/>
            <a:ext cx="9144000" cy="5145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Subtitle 6"/>
          <p:cNvSpPr>
            <a:spLocks noGrp="1"/>
          </p:cNvSpPr>
          <p:nvPr>
            <p:ph type="subTitle" idx="1"/>
          </p:nvPr>
        </p:nvSpPr>
        <p:spPr>
          <a:xfrm>
            <a:off x="683568" y="3435846"/>
            <a:ext cx="6193755" cy="849312"/>
          </a:xfrm>
        </p:spPr>
        <p:txBody>
          <a:bodyPr/>
          <a:lstStyle/>
          <a:p>
            <a:pPr eaLnBrk="1" hangingPunct="1"/>
            <a:r>
              <a:rPr kumimoji="0" lang="en-US" dirty="0" err="1" smtClean="0">
                <a:ea typeface="Arial" pitchFamily="34" charset="0"/>
              </a:rPr>
              <a:t>Bubnov</a:t>
            </a:r>
            <a:r>
              <a:rPr kumimoji="0" lang="en-US" dirty="0" smtClean="0">
                <a:ea typeface="Arial" pitchFamily="34" charset="0"/>
              </a:rPr>
              <a:t> </a:t>
            </a:r>
            <a:r>
              <a:rPr kumimoji="0" lang="en-US" dirty="0" err="1">
                <a:ea typeface="Arial" pitchFamily="34" charset="0"/>
              </a:rPr>
              <a:t>A.A</a:t>
            </a:r>
            <a:r>
              <a:rPr kumimoji="0" lang="en-US" dirty="0">
                <a:ea typeface="Arial" pitchFamily="34" charset="0"/>
              </a:rPr>
              <a:t>. engineer, </a:t>
            </a:r>
            <a:r>
              <a:rPr kumimoji="0" lang="en-US" dirty="0" err="1">
                <a:ea typeface="Arial" pitchFamily="34" charset="0"/>
              </a:rPr>
              <a:t>Chunin</a:t>
            </a:r>
            <a:r>
              <a:rPr kumimoji="0" lang="en-US" dirty="0">
                <a:ea typeface="Arial" pitchFamily="34" charset="0"/>
              </a:rPr>
              <a:t> V.V. engineer, </a:t>
            </a:r>
            <a:r>
              <a:rPr kumimoji="0" lang="en-US" dirty="0" err="1">
                <a:ea typeface="Arial" pitchFamily="34" charset="0"/>
              </a:rPr>
              <a:t>Knyazev</a:t>
            </a:r>
            <a:r>
              <a:rPr kumimoji="0" lang="en-US" dirty="0">
                <a:ea typeface="Arial" pitchFamily="34" charset="0"/>
              </a:rPr>
              <a:t> D.A. </a:t>
            </a:r>
            <a:r>
              <a:rPr kumimoji="0" lang="en-US" dirty="0" err="1" smtClean="0">
                <a:ea typeface="Arial" pitchFamily="34" charset="0"/>
              </a:rPr>
              <a:t>Cand</a:t>
            </a:r>
            <a:r>
              <a:rPr kumimoji="0" lang="en-US" dirty="0" smtClean="0">
                <a:ea typeface="Arial" pitchFamily="34" charset="0"/>
              </a:rPr>
              <a:t>. of Tech. Sci.</a:t>
            </a:r>
            <a:endParaRPr kumimoji="0" lang="en-US" dirty="0">
              <a:ea typeface="Arial" pitchFamily="34" charset="0"/>
            </a:endParaRPr>
          </a:p>
          <a:p>
            <a:pPr eaLnBrk="1" hangingPunct="1"/>
            <a:endParaRPr kumimoji="0" lang="ru-RU" dirty="0" smtClean="0">
              <a:ea typeface="Arial" pitchFamily="34" charset="0"/>
            </a:endParaRPr>
          </a:p>
        </p:txBody>
      </p:sp>
      <p:sp>
        <p:nvSpPr>
          <p:cNvPr id="14341" name="Text Placeholder 7"/>
          <p:cNvSpPr>
            <a:spLocks noGrp="1"/>
          </p:cNvSpPr>
          <p:nvPr>
            <p:ph type="body" sz="quarter" idx="11"/>
          </p:nvPr>
        </p:nvSpPr>
        <p:spPr>
          <a:xfrm>
            <a:off x="755576" y="4659982"/>
            <a:ext cx="2657475" cy="382587"/>
          </a:xfrm>
        </p:spPr>
        <p:txBody>
          <a:bodyPr>
            <a:noAutofit/>
          </a:bodyPr>
          <a:lstStyle/>
          <a:p>
            <a:pPr eaLnBrk="1" hangingPunct="1"/>
            <a:r>
              <a:rPr kumimoji="0" lang="en-US" sz="1600" dirty="0" err="1" smtClean="0">
                <a:ea typeface="Arial" pitchFamily="34" charset="0"/>
              </a:rPr>
              <a:t>JSC</a:t>
            </a:r>
            <a:r>
              <a:rPr kumimoji="0" lang="en-US" sz="1600" dirty="0" smtClean="0">
                <a:ea typeface="Arial" pitchFamily="34" charset="0"/>
              </a:rPr>
              <a:t> “</a:t>
            </a:r>
            <a:r>
              <a:rPr kumimoji="0" lang="en-US" sz="1600" dirty="0" err="1" smtClean="0">
                <a:ea typeface="Arial" pitchFamily="34" charset="0"/>
              </a:rPr>
              <a:t>VNIKTI</a:t>
            </a:r>
            <a:r>
              <a:rPr kumimoji="0" lang="en-US" sz="1600" dirty="0" smtClean="0">
                <a:ea typeface="Arial" pitchFamily="34" charset="0"/>
              </a:rPr>
              <a:t>”</a:t>
            </a:r>
            <a:endParaRPr kumimoji="0" lang="ru-RU" sz="1600" dirty="0" smtClean="0">
              <a:ea typeface="Arial" pitchFamily="34" charset="0"/>
            </a:endParaRPr>
          </a:p>
          <a:p>
            <a:pPr eaLnBrk="1" hangingPunct="1"/>
            <a:r>
              <a:rPr kumimoji="0" lang="en-US" sz="1600" dirty="0" smtClean="0">
                <a:ea typeface="Arial" pitchFamily="34" charset="0"/>
              </a:rPr>
              <a:t>October </a:t>
            </a:r>
            <a:r>
              <a:rPr kumimoji="0" lang="ru-RU" sz="1600" dirty="0" smtClean="0">
                <a:ea typeface="Arial" pitchFamily="34" charset="0"/>
              </a:rPr>
              <a:t>04-06</a:t>
            </a:r>
            <a:r>
              <a:rPr kumimoji="0" lang="en-US" sz="1600" dirty="0" smtClean="0">
                <a:ea typeface="Arial" pitchFamily="34" charset="0"/>
              </a:rPr>
              <a:t>, </a:t>
            </a:r>
            <a:r>
              <a:rPr kumimoji="0" lang="ru-RU" sz="1600" dirty="0" smtClean="0">
                <a:ea typeface="Arial" pitchFamily="34" charset="0"/>
              </a:rPr>
              <a:t>2022 </a:t>
            </a:r>
            <a:endParaRPr kumimoji="0" lang="en-US" sz="1600" dirty="0" smtClean="0">
              <a:ea typeface="Arial" pitchFamily="34" charset="0"/>
            </a:endParaRPr>
          </a:p>
        </p:txBody>
      </p:sp>
      <p:sp>
        <p:nvSpPr>
          <p:cNvPr id="14342" name="Заголовок 2"/>
          <p:cNvSpPr>
            <a:spLocks noGrp="1"/>
          </p:cNvSpPr>
          <p:nvPr>
            <p:ph type="ctrTitle"/>
          </p:nvPr>
        </p:nvSpPr>
        <p:spPr>
          <a:xfrm>
            <a:off x="733551" y="2658357"/>
            <a:ext cx="5513387" cy="563562"/>
          </a:xfrm>
        </p:spPr>
        <p:txBody>
          <a:bodyPr/>
          <a:lstStyle/>
          <a:p>
            <a:r>
              <a:rPr lang="ru-RU" sz="1400" b="1" dirty="0" smtClean="0"/>
              <a:t/>
            </a:r>
            <a:br>
              <a:rPr lang="ru-RU" sz="1400" b="1" dirty="0" smtClean="0"/>
            </a:br>
            <a:r>
              <a:rPr lang="en-US" sz="1400" b="1" dirty="0" smtClean="0"/>
              <a:t>ON </a:t>
            </a:r>
            <a:r>
              <a:rPr lang="en-US" sz="1400" b="1" dirty="0"/>
              <a:t>THE QUESTION OF </a:t>
            </a:r>
            <a:r>
              <a:rPr lang="en-US" sz="1400" b="1" dirty="0" smtClean="0"/>
              <a:t>SIMULATION APPLICATION IN </a:t>
            </a:r>
            <a:r>
              <a:rPr lang="en-US" sz="1400" b="1" dirty="0"/>
              <a:t>SOLVING THE PROBLEM OF </a:t>
            </a:r>
            <a:r>
              <a:rPr lang="en-US" sz="1400" b="1" dirty="0" smtClean="0"/>
              <a:t>WHEEL PROFILE OPTIMIZATION</a:t>
            </a: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dirty="0"/>
              <a:t> 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8090"/>
            <a:ext cx="8568952" cy="820800"/>
          </a:xfrm>
        </p:spPr>
        <p:txBody>
          <a:bodyPr/>
          <a:lstStyle/>
          <a:p>
            <a:pPr algn="ctr"/>
            <a:r>
              <a:rPr lang="en-US" dirty="0" smtClean="0"/>
              <a:t>Considering the </a:t>
            </a:r>
            <a:r>
              <a:rPr lang="en-US" dirty="0"/>
              <a:t>problem of </a:t>
            </a:r>
            <a:r>
              <a:rPr lang="en-US" dirty="0" smtClean="0"/>
              <a:t>wheel profile optimization</a:t>
            </a:r>
            <a:r>
              <a:rPr lang="ru-RU" dirty="0" smtClean="0"/>
              <a:t> </a:t>
            </a:r>
            <a:r>
              <a:rPr lang="en-US" dirty="0" smtClean="0"/>
              <a:t>according to its wear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948014"/>
            <a:ext cx="3019425" cy="195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879831"/>
            <a:ext cx="3449389" cy="2059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716016" y="2907378"/>
            <a:ext cx="40405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Пример результата моделирования </a:t>
            </a:r>
          </a:p>
          <a:p>
            <a:pPr algn="ctr"/>
            <a:r>
              <a:rPr lang="ru-RU" dirty="0" smtClean="0"/>
              <a:t>эволюции износа профиля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71" y="797972"/>
            <a:ext cx="3779053" cy="32776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34852" y="3915052"/>
            <a:ext cx="31393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Схема моделирования износа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7305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8090"/>
            <a:ext cx="8568952" cy="820800"/>
          </a:xfrm>
        </p:spPr>
        <p:txBody>
          <a:bodyPr/>
          <a:lstStyle/>
          <a:p>
            <a:pPr marL="342900" indent="-342900"/>
            <a:r>
              <a:rPr lang="en-US" dirty="0" smtClean="0"/>
              <a:t>Conclusions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3"/>
          </p:nvPr>
        </p:nvSpPr>
        <p:spPr>
          <a:xfrm>
            <a:off x="311567" y="1131590"/>
            <a:ext cx="8529889" cy="3295634"/>
          </a:xfrm>
        </p:spPr>
        <p:txBody>
          <a:bodyPr/>
          <a:lstStyle/>
          <a:p>
            <a:r>
              <a:rPr lang="ru-RU" dirty="0" smtClean="0"/>
              <a:t>1. Опыт </a:t>
            </a:r>
            <a:r>
              <a:rPr lang="ru-RU" dirty="0"/>
              <a:t>эксплуатации скоростного поезда постоянного формирования «Стриж» показал высокую степень износа колес колесных узлов, особенно </a:t>
            </a:r>
            <a:r>
              <a:rPr lang="ru-RU" dirty="0" smtClean="0"/>
              <a:t>первого </a:t>
            </a:r>
            <a:r>
              <a:rPr lang="ru-RU" dirty="0"/>
              <a:t>и </a:t>
            </a:r>
            <a:r>
              <a:rPr lang="ru-RU" dirty="0" smtClean="0"/>
              <a:t>двадцать первого. </a:t>
            </a:r>
            <a:endParaRPr lang="ru-RU" dirty="0"/>
          </a:p>
          <a:p>
            <a:r>
              <a:rPr lang="ru-RU" dirty="0"/>
              <a:t>2.  Моделирование процессов </a:t>
            </a:r>
            <a:r>
              <a:rPr lang="ru-RU" dirty="0" smtClean="0"/>
              <a:t>эволюции </a:t>
            </a:r>
            <a:r>
              <a:rPr lang="ru-RU" dirty="0"/>
              <a:t>износа профиля колеса колесной пары позволит создать наиболее оптимальный профиль колеса для закрытого маршрута эксплуатации, как с экономической точки зрения за счет снижения количества переформирований и увеличения жизненного цикла оси.</a:t>
            </a:r>
          </a:p>
          <a:p>
            <a:r>
              <a:rPr lang="ru-RU" dirty="0"/>
              <a:t>3 Для оценки экономической </a:t>
            </a:r>
            <a:r>
              <a:rPr lang="ru-RU" dirty="0" smtClean="0"/>
              <a:t>эффективности </a:t>
            </a:r>
            <a:r>
              <a:rPr lang="ru-RU" dirty="0"/>
              <a:t>применения  полученного профиля необходимо </a:t>
            </a:r>
            <a:r>
              <a:rPr lang="ru-RU" dirty="0" smtClean="0"/>
              <a:t>проведения подконтрольной </a:t>
            </a:r>
            <a:r>
              <a:rPr lang="ru-RU" dirty="0"/>
              <a:t>эксплуатации с замерами </a:t>
            </a:r>
            <a:r>
              <a:rPr lang="ru-RU" dirty="0" smtClean="0"/>
              <a:t>геометрии нового </a:t>
            </a:r>
            <a:r>
              <a:rPr lang="ru-RU" dirty="0"/>
              <a:t>профиля катания и определения фактического эксплуатационного износа</a:t>
            </a:r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948014"/>
            <a:ext cx="3019425" cy="195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06022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Placeholder 3"/>
          <p:cNvSpPr>
            <a:spLocks noGrp="1"/>
          </p:cNvSpPr>
          <p:nvPr>
            <p:ph type="body" idx="1"/>
          </p:nvPr>
        </p:nvSpPr>
        <p:spPr>
          <a:xfrm>
            <a:off x="219075" y="1809750"/>
            <a:ext cx="7772400" cy="1125538"/>
          </a:xfrm>
        </p:spPr>
        <p:txBody>
          <a:bodyPr/>
          <a:lstStyle/>
          <a:p>
            <a:pPr eaLnBrk="1" hangingPunct="1"/>
            <a:r>
              <a:rPr kumimoji="0" lang="en-US" dirty="0" smtClean="0">
                <a:ea typeface="Arial" pitchFamily="34" charset="0"/>
              </a:rPr>
              <a:t>Thank you for attention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500" y="0"/>
            <a:ext cx="8568952" cy="820800"/>
          </a:xfrm>
        </p:spPr>
        <p:txBody>
          <a:bodyPr/>
          <a:lstStyle/>
          <a:p>
            <a:pPr algn="ctr"/>
            <a:r>
              <a:rPr lang="en-US" dirty="0"/>
              <a:t>High-speed train "</a:t>
            </a:r>
            <a:r>
              <a:rPr lang="en-US" dirty="0" err="1"/>
              <a:t>Strizh</a:t>
            </a:r>
            <a:r>
              <a:rPr lang="en-US" dirty="0"/>
              <a:t>" </a:t>
            </a:r>
            <a:r>
              <a:rPr lang="ru-RU" dirty="0" smtClean="0"/>
              <a:t>	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3"/>
          </p:nvPr>
        </p:nvSpPr>
        <p:spPr>
          <a:xfrm>
            <a:off x="0" y="843558"/>
            <a:ext cx="3851920" cy="3295634"/>
          </a:xfrm>
        </p:spPr>
        <p:txBody>
          <a:bodyPr/>
          <a:lstStyle/>
          <a:p>
            <a:r>
              <a:rPr lang="ru-RU" dirty="0" smtClean="0">
                <a:ea typeface="Verdana" pitchFamily="34" charset="0"/>
                <a:cs typeface="Times New Roman" pitchFamily="18" charset="0"/>
              </a:rPr>
              <a:t>	</a:t>
            </a:r>
            <a:endParaRPr lang="ru-RU" dirty="0">
              <a:ea typeface="Verdana" pitchFamily="34" charset="0"/>
              <a:cs typeface="Times New Roman" pitchFamily="18" charset="0"/>
            </a:endParaRPr>
          </a:p>
        </p:txBody>
      </p:sp>
      <p:pic>
        <p:nvPicPr>
          <p:cNvPr id="6148" name="Picture 4" descr="https://www.vremyan.ru/_data/objects/0044/1327/img.441327.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843558"/>
            <a:ext cx="4751238" cy="3563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948014"/>
            <a:ext cx="3019425" cy="195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6634220"/>
              </p:ext>
            </p:extLst>
          </p:nvPr>
        </p:nvGraphicFramePr>
        <p:xfrm>
          <a:off x="323528" y="843558"/>
          <a:ext cx="3703367" cy="357454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759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1470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1268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</a:rPr>
                        <a:t>Показатель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>
                          <a:effectLst/>
                        </a:rPr>
                        <a:t>Исп. А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>
                          <a:effectLst/>
                        </a:rPr>
                        <a:t>Исп. 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>
                          <a:effectLst/>
                        </a:rPr>
                        <a:t>Конструкционная скорость, км/ч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>
                          <a:effectLst/>
                        </a:rPr>
                        <a:t>200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>
                          <a:effectLst/>
                        </a:rPr>
                        <a:t>160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>
                          <a:effectLst/>
                        </a:rPr>
                        <a:t>Габарит по ГОСТ 9328 / UIC 505-1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>
                          <a:effectLst/>
                        </a:rPr>
                        <a:t>03 ВМ / G1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>
                          <a:effectLst/>
                        </a:rPr>
                        <a:t>Ширина колеи, мм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>
                          <a:effectLst/>
                        </a:rPr>
                        <a:t>1520/1435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>
                          <a:effectLst/>
                        </a:rPr>
                        <a:t>1520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>
                          <a:effectLst/>
                        </a:rPr>
                        <a:t>Обеспечение выхода на платформы высотой, мм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>
                          <a:effectLst/>
                        </a:rPr>
                        <a:t>200, 550, 760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>
                          <a:effectLst/>
                        </a:rPr>
                        <a:t>Количество вагонов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>
                          <a:effectLst/>
                        </a:rPr>
                        <a:t>20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>
                          <a:effectLst/>
                        </a:rPr>
                        <a:t>Максимальная нагрузка на ось, т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>
                          <a:effectLst/>
                        </a:rPr>
                        <a:t>21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>
                          <a:effectLst/>
                        </a:rPr>
                        <a:t>Длина кузова вагона, мм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>
                          <a:effectLst/>
                        </a:rPr>
                        <a:t>13 300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>
                          <a:effectLst/>
                        </a:rPr>
                        <a:t>Максимальная ширина вагона, мм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>
                          <a:effectLst/>
                        </a:rPr>
                        <a:t>2 942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>
                          <a:effectLst/>
                        </a:rPr>
                        <a:t>Допускаемый радиус S-образной кривой, м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>
                          <a:effectLst/>
                        </a:rPr>
                        <a:t>170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>
                          <a:effectLst/>
                        </a:rPr>
                        <a:t>Минимальный радиус кривой, м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>
                          <a:effectLst/>
                        </a:rPr>
                        <a:t>120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>
                          <a:effectLst/>
                        </a:rPr>
                        <a:t>Населенность поезда (количество мест), чел.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>
                          <a:effectLst/>
                        </a:rPr>
                        <a:t>255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200" dirty="0">
                          <a:effectLst/>
                        </a:rPr>
                        <a:t>453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012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0708" y="0"/>
            <a:ext cx="8568952" cy="820800"/>
          </a:xfrm>
        </p:spPr>
        <p:txBody>
          <a:bodyPr/>
          <a:lstStyle/>
          <a:p>
            <a:pPr algn="ctr"/>
            <a:r>
              <a:rPr lang="en-US" dirty="0"/>
              <a:t>The route Moscow-Nizhny Novgorod</a:t>
            </a:r>
            <a:r>
              <a:rPr lang="ru-RU" dirty="0"/>
              <a:t/>
            </a:r>
            <a:br>
              <a:rPr lang="ru-RU" dirty="0"/>
            </a:br>
            <a:r>
              <a:rPr lang="en-US" dirty="0" smtClean="0"/>
              <a:t>of high-speed </a:t>
            </a:r>
            <a:r>
              <a:rPr lang="en-US" dirty="0"/>
              <a:t>train "</a:t>
            </a:r>
            <a:r>
              <a:rPr lang="en-US" dirty="0" err="1"/>
              <a:t>Strizh</a:t>
            </a:r>
            <a:r>
              <a:rPr lang="en-US" dirty="0" smtClean="0"/>
              <a:t>"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6085"/>
            <a:ext cx="9144000" cy="4037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948014"/>
            <a:ext cx="3019425" cy="195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48497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Wheel </a:t>
            </a:r>
            <a:r>
              <a:rPr lang="en-US" dirty="0"/>
              <a:t>block of </a:t>
            </a:r>
            <a:r>
              <a:rPr lang="en-US" dirty="0" smtClean="0"/>
              <a:t>"</a:t>
            </a:r>
            <a:r>
              <a:rPr lang="en-US" dirty="0" err="1" smtClean="0"/>
              <a:t>Strizh</a:t>
            </a:r>
            <a:r>
              <a:rPr lang="en-US" dirty="0" smtClean="0"/>
              <a:t>“ train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948014"/>
            <a:ext cx="3019425" cy="195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91630"/>
            <a:ext cx="7337042" cy="323263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08998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0226"/>
            <a:ext cx="8568952" cy="820800"/>
          </a:xfrm>
        </p:spPr>
        <p:txBody>
          <a:bodyPr/>
          <a:lstStyle/>
          <a:p>
            <a:pPr algn="ctr"/>
            <a:r>
              <a:rPr lang="en-US" dirty="0" smtClean="0"/>
              <a:t>Train </a:t>
            </a:r>
            <a:r>
              <a:rPr lang="en-US" dirty="0"/>
              <a:t>"</a:t>
            </a:r>
            <a:r>
              <a:rPr lang="en-US" dirty="0" err="1" smtClean="0"/>
              <a:t>Strizh</a:t>
            </a:r>
            <a:r>
              <a:rPr lang="en-US" dirty="0" smtClean="0"/>
              <a:t>“ wheel assembly configuration</a:t>
            </a:r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3"/>
            <p:extLst>
              <p:ext uri="{D42A27DB-BD31-4B8C-83A1-F6EECF244321}">
                <p14:modId xmlns:p14="http://schemas.microsoft.com/office/powerpoint/2010/main" val="2340562201"/>
              </p:ext>
            </p:extLst>
          </p:nvPr>
        </p:nvGraphicFramePr>
        <p:xfrm>
          <a:off x="149204" y="1779662"/>
          <a:ext cx="3960440" cy="30243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209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94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103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00" dirty="0">
                          <a:effectLst/>
                        </a:rPr>
                        <a:t>Параметры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00" dirty="0">
                          <a:effectLst/>
                        </a:rPr>
                        <a:t>Значения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08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00" dirty="0">
                          <a:effectLst/>
                        </a:rPr>
                        <a:t>Максимальная нагрузка на колесный блок, кН (тс)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</a:rPr>
                        <a:t>206 (21)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08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</a:rPr>
                        <a:t>Количество колесных узлов в колесном блоке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03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</a:rPr>
                        <a:t>Диаметр колеса по кругу катания, мм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</a:rPr>
                        <a:t>920/840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03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00" dirty="0">
                          <a:effectLst/>
                        </a:rPr>
                        <a:t>Ширина обода/ступицы колеса, мм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</a:rPr>
                        <a:t>135/180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03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</a:rPr>
                        <a:t>Диаметр подступичной части оси, мм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</a:rPr>
                        <a:t>198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908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</a:rPr>
                        <a:t>Диаметр буксовой шейки оси колесного узла, мм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00">
                          <a:effectLst/>
                        </a:rPr>
                        <a:t>130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103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1000" dirty="0">
                          <a:effectLst/>
                        </a:rPr>
                        <a:t>Марка стали колеса /оси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en-US" sz="1000" dirty="0">
                          <a:effectLst/>
                        </a:rPr>
                        <a:t>R9</a:t>
                      </a:r>
                      <a:r>
                        <a:rPr lang="ru-RU" sz="1000" dirty="0">
                          <a:effectLst/>
                        </a:rPr>
                        <a:t>/</a:t>
                      </a:r>
                      <a:r>
                        <a:rPr lang="en-US" sz="1000" dirty="0">
                          <a:effectLst/>
                        </a:rPr>
                        <a:t> EA4T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4" name="Рисунок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203598"/>
            <a:ext cx="4163352" cy="322114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948014"/>
            <a:ext cx="3019425" cy="195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23528" y="1226763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Параметры колесного узла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8276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568952" cy="820800"/>
          </a:xfrm>
        </p:spPr>
        <p:txBody>
          <a:bodyPr/>
          <a:lstStyle/>
          <a:p>
            <a:pPr algn="ctr"/>
            <a:r>
              <a:rPr lang="en-US" dirty="0" smtClean="0"/>
              <a:t>High-speed </a:t>
            </a:r>
            <a:r>
              <a:rPr lang="en-US" dirty="0"/>
              <a:t>train "</a:t>
            </a:r>
            <a:r>
              <a:rPr lang="en-US" dirty="0" err="1" smtClean="0"/>
              <a:t>Strizh</a:t>
            </a:r>
            <a:r>
              <a:rPr lang="en-US" dirty="0" smtClean="0"/>
              <a:t>“ wheel profile</a:t>
            </a:r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843558"/>
            <a:ext cx="6628571" cy="328571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948014"/>
            <a:ext cx="3019425" cy="195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511307" y="4227934"/>
            <a:ext cx="41213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Профиль наружной поверхности колеса</a:t>
            </a:r>
          </a:p>
        </p:txBody>
      </p:sp>
    </p:spTree>
    <p:extLst>
      <p:ext uri="{BB962C8B-B14F-4D97-AF65-F5344CB8AC3E}">
        <p14:creationId xmlns:p14="http://schemas.microsoft.com/office/powerpoint/2010/main" val="37010842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8090"/>
            <a:ext cx="8568952" cy="820800"/>
          </a:xfrm>
        </p:spPr>
        <p:txBody>
          <a:bodyPr/>
          <a:lstStyle/>
          <a:p>
            <a:pPr marL="342900" indent="-342900" algn="ctr"/>
            <a:r>
              <a:rPr lang="en-US" dirty="0" smtClean="0"/>
              <a:t>Runs to </a:t>
            </a:r>
            <a:r>
              <a:rPr lang="en-US" dirty="0"/>
              <a:t>turning </a:t>
            </a:r>
            <a:r>
              <a:rPr lang="en-US" dirty="0" smtClean="0"/>
              <a:t>of the </a:t>
            </a:r>
            <a:r>
              <a:rPr lang="en-US" dirty="0"/>
              <a:t>most and least turned wheel blocks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3"/>
            <p:extLst>
              <p:ext uri="{D42A27DB-BD31-4B8C-83A1-F6EECF244321}">
                <p14:modId xmlns:p14="http://schemas.microsoft.com/office/powerpoint/2010/main" val="779896684"/>
              </p:ext>
            </p:extLst>
          </p:nvPr>
        </p:nvGraphicFramePr>
        <p:xfrm>
          <a:off x="0" y="1491630"/>
          <a:ext cx="4320480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4110846193"/>
              </p:ext>
            </p:extLst>
          </p:nvPr>
        </p:nvGraphicFramePr>
        <p:xfrm>
          <a:off x="4572000" y="1347614"/>
          <a:ext cx="4451960" cy="26526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948014"/>
            <a:ext cx="3019425" cy="195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3568" y="4011910"/>
            <a:ext cx="31293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/>
              <a:t>Пробег до обточки наименее </a:t>
            </a:r>
            <a:endParaRPr lang="ru-RU" dirty="0" smtClean="0"/>
          </a:p>
          <a:p>
            <a:pPr algn="ctr"/>
            <a:r>
              <a:rPr lang="ru-RU" dirty="0" smtClean="0"/>
              <a:t>обтачиваемых </a:t>
            </a:r>
            <a:r>
              <a:rPr lang="ru-RU" dirty="0"/>
              <a:t>колес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508104" y="4015700"/>
            <a:ext cx="30929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/>
              <a:t>Пробег до обточки наиболее </a:t>
            </a:r>
            <a:endParaRPr lang="ru-RU" dirty="0" smtClean="0"/>
          </a:p>
          <a:p>
            <a:pPr algn="ctr"/>
            <a:r>
              <a:rPr lang="ru-RU" dirty="0" smtClean="0"/>
              <a:t>обтачиваемых </a:t>
            </a:r>
            <a:r>
              <a:rPr lang="ru-RU" dirty="0"/>
              <a:t>колес </a:t>
            </a:r>
          </a:p>
        </p:txBody>
      </p:sp>
    </p:spTree>
    <p:extLst>
      <p:ext uri="{BB962C8B-B14F-4D97-AF65-F5344CB8AC3E}">
        <p14:creationId xmlns:p14="http://schemas.microsoft.com/office/powerpoint/2010/main" val="299221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20538"/>
            <a:ext cx="8568952" cy="820800"/>
          </a:xfrm>
        </p:spPr>
        <p:txBody>
          <a:bodyPr/>
          <a:lstStyle/>
          <a:p>
            <a:pPr algn="ctr"/>
            <a:r>
              <a:rPr lang="en-US" dirty="0" smtClean="0"/>
              <a:t>Runs </a:t>
            </a:r>
            <a:r>
              <a:rPr lang="en-US" dirty="0"/>
              <a:t>to </a:t>
            </a:r>
            <a:r>
              <a:rPr lang="en-US" dirty="0" smtClean="0"/>
              <a:t>reshaping of </a:t>
            </a:r>
            <a:r>
              <a:rPr lang="en-US" dirty="0"/>
              <a:t>the most and least turned wheel blocks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3"/>
            <p:extLst>
              <p:ext uri="{D42A27DB-BD31-4B8C-83A1-F6EECF244321}">
                <p14:modId xmlns:p14="http://schemas.microsoft.com/office/powerpoint/2010/main" val="2780268748"/>
              </p:ext>
            </p:extLst>
          </p:nvPr>
        </p:nvGraphicFramePr>
        <p:xfrm>
          <a:off x="-1116" y="978282"/>
          <a:ext cx="4464496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004045" y="4227933"/>
            <a:ext cx="42625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Пробег до переформирования наиболее </a:t>
            </a:r>
            <a:endParaRPr lang="ru-RU" dirty="0" smtClean="0"/>
          </a:p>
          <a:p>
            <a:pPr algn="ctr"/>
            <a:r>
              <a:rPr lang="ru-RU" dirty="0" smtClean="0"/>
              <a:t>обтачиваемых </a:t>
            </a:r>
            <a:r>
              <a:rPr lang="ru-RU" dirty="0"/>
              <a:t>колес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1560" y="4227934"/>
            <a:ext cx="42989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/>
              <a:t>Пробег до переформирования наименее </a:t>
            </a:r>
            <a:endParaRPr lang="ru-RU" dirty="0" smtClean="0"/>
          </a:p>
          <a:p>
            <a:pPr algn="ctr"/>
            <a:r>
              <a:rPr lang="ru-RU" dirty="0" smtClean="0"/>
              <a:t>обтачиваемых </a:t>
            </a:r>
            <a:r>
              <a:rPr lang="ru-RU" dirty="0"/>
              <a:t>колес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948014"/>
            <a:ext cx="3019425" cy="195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/>
          <a:srcRect r="14055" b="10449"/>
          <a:stretch/>
        </p:blipFill>
        <p:spPr>
          <a:xfrm>
            <a:off x="4377843" y="1213287"/>
            <a:ext cx="4176464" cy="2952328"/>
          </a:xfrm>
          <a:prstGeom prst="rect">
            <a:avLst/>
          </a:prstGeom>
        </p:spPr>
      </p:pic>
      <p:sp>
        <p:nvSpPr>
          <p:cNvPr id="12" name="TextBox 1"/>
          <p:cNvSpPr txBox="1"/>
          <p:nvPr/>
        </p:nvSpPr>
        <p:spPr>
          <a:xfrm>
            <a:off x="8396221" y="1183653"/>
            <a:ext cx="771822" cy="697651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 rtlCol="0" anchor="ctr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</a:t>
            </a:r>
          </a:p>
          <a:p>
            <a:pPr algn="ctr"/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колесного</a:t>
            </a:r>
          </a:p>
          <a:p>
            <a:pPr algn="ctr"/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блока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6"/>
          <a:srcRect l="71392" t="45701" r="25089" b="24455"/>
          <a:stretch/>
        </p:blipFill>
        <p:spPr>
          <a:xfrm>
            <a:off x="8612118" y="1892318"/>
            <a:ext cx="460440" cy="23356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077464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8090"/>
            <a:ext cx="8568952" cy="820800"/>
          </a:xfrm>
        </p:spPr>
        <p:txBody>
          <a:bodyPr/>
          <a:lstStyle/>
          <a:p>
            <a:pPr marL="342900" indent="-342900" algn="ctr"/>
            <a:r>
              <a:rPr lang="en-US" dirty="0" smtClean="0"/>
              <a:t>Analysis of wear rate in </a:t>
            </a:r>
            <a:r>
              <a:rPr lang="en-US" dirty="0"/>
              <a:t>operation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3"/>
          </p:nvPr>
        </p:nvSpPr>
        <p:spPr>
          <a:xfrm>
            <a:off x="179512" y="851925"/>
            <a:ext cx="8529889" cy="3295634"/>
          </a:xfrm>
        </p:spPr>
        <p:txBody>
          <a:bodyPr/>
          <a:lstStyle/>
          <a:p>
            <a:r>
              <a:rPr lang="ru-RU" dirty="0"/>
              <a:t>Сопоставив данные по пробегу между обточками с положением колесного блока в составе поезда, можно сделать вывод, что наиболее обтачиваемыми колесами являются колеса из первого и двадцать первого колесных блоков, что обуславливается </a:t>
            </a:r>
            <a:r>
              <a:rPr lang="ru-RU" dirty="0" err="1"/>
              <a:t>набеганием</a:t>
            </a:r>
            <a:r>
              <a:rPr lang="ru-RU" dirty="0"/>
              <a:t> первых передних колес </a:t>
            </a:r>
            <a:r>
              <a:rPr lang="ru-RU" dirty="0" smtClean="0"/>
              <a:t>поезда при движении </a:t>
            </a:r>
            <a:r>
              <a:rPr lang="ru-RU" dirty="0"/>
              <a:t>в кривых участках пути.</a:t>
            </a:r>
            <a:endParaRPr lang="ru-RU" dirty="0"/>
          </a:p>
        </p:txBody>
      </p:sp>
      <p:pic>
        <p:nvPicPr>
          <p:cNvPr id="7" name="Рисунок 6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0" t="6897" r="1695" b="5103"/>
          <a:stretch/>
        </p:blipFill>
        <p:spPr bwMode="auto">
          <a:xfrm>
            <a:off x="467544" y="2499742"/>
            <a:ext cx="8146340" cy="210881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948014"/>
            <a:ext cx="3019425" cy="1954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73873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1280</TotalTime>
  <Words>472</Words>
  <Application>Microsoft Office PowerPoint</Application>
  <PresentationFormat>Экран (16:9)</PresentationFormat>
  <Paragraphs>115</Paragraphs>
  <Slides>12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MS PGothic</vt:lpstr>
      <vt:lpstr>Arial</vt:lpstr>
      <vt:lpstr>Calibri</vt:lpstr>
      <vt:lpstr>Times New Roman</vt:lpstr>
      <vt:lpstr>Verdana</vt:lpstr>
      <vt:lpstr>Тема Office</vt:lpstr>
      <vt:lpstr> ON THE QUESTION OF SIMULATION APPLICATION IN SOLVING THE PROBLEM OF WHEEL PROFILE OPTIMIZATION  </vt:lpstr>
      <vt:lpstr>High-speed train "Strizh"  </vt:lpstr>
      <vt:lpstr>The route Moscow-Nizhny Novgorod of high-speed train "Strizh"</vt:lpstr>
      <vt:lpstr>Wheel block of "Strizh“ train </vt:lpstr>
      <vt:lpstr>Train "Strizh“ wheel assembly configuration</vt:lpstr>
      <vt:lpstr>High-speed train "Strizh“ wheel profile</vt:lpstr>
      <vt:lpstr>Runs to turning of the most and least turned wheel blocks</vt:lpstr>
      <vt:lpstr>Runs to reshaping of the most and least turned wheel blocks</vt:lpstr>
      <vt:lpstr>Analysis of wear rate in operation</vt:lpstr>
      <vt:lpstr>Considering the problem of wheel profile optimization according to its wear</vt:lpstr>
      <vt:lpstr>Conclusions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310</cp:revision>
  <dcterms:created xsi:type="dcterms:W3CDTF">2011-05-23T14:04:51Z</dcterms:created>
  <dcterms:modified xsi:type="dcterms:W3CDTF">2022-10-04T11:46:41Z</dcterms:modified>
</cp:coreProperties>
</file>