
<file path=[Content_Types].xml><?xml version="1.0" encoding="utf-8"?>
<Types xmlns="http://schemas.openxmlformats.org/package/2006/content-types">
  <Override PartName="/ppt/slideLayouts/slideLayout39.xml" ContentType="application/vnd.openxmlformats-officedocument.presentationml.slideLayout+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Default Extension="emf" ContentType="image/x-emf"/>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Default Extension="svg" ContentType="image/svg+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1" r:id="rId2"/>
  </p:sldMasterIdLst>
  <p:notesMasterIdLst>
    <p:notesMasterId r:id="rId22"/>
  </p:notesMasterIdLst>
  <p:handoutMasterIdLst>
    <p:handoutMasterId r:id="rId23"/>
  </p:handoutMasterIdLst>
  <p:sldIdLst>
    <p:sldId id="292" r:id="rId3"/>
    <p:sldId id="297" r:id="rId4"/>
    <p:sldId id="350" r:id="rId5"/>
    <p:sldId id="351" r:id="rId6"/>
    <p:sldId id="352" r:id="rId7"/>
    <p:sldId id="353" r:id="rId8"/>
    <p:sldId id="354" r:id="rId9"/>
    <p:sldId id="355" r:id="rId10"/>
    <p:sldId id="356" r:id="rId11"/>
    <p:sldId id="357" r:id="rId12"/>
    <p:sldId id="358" r:id="rId13"/>
    <p:sldId id="359" r:id="rId14"/>
    <p:sldId id="360" r:id="rId15"/>
    <p:sldId id="361" r:id="rId16"/>
    <p:sldId id="362" r:id="rId17"/>
    <p:sldId id="363" r:id="rId18"/>
    <p:sldId id="365" r:id="rId19"/>
    <p:sldId id="366" r:id="rId20"/>
    <p:sldId id="364" r:id="rId21"/>
  </p:sldIdLst>
  <p:sldSz cx="9144000" cy="5143500" type="screen16x9"/>
  <p:notesSz cx="7104063" cy="10234613"/>
  <p:defaultTextStyle>
    <a:defPPr>
      <a:defRPr lang="ru-RU"/>
    </a:defPPr>
    <a:lvl1pPr marL="0" algn="l" defTabSz="725668" rtl="0" eaLnBrk="1" latinLnBrk="0" hangingPunct="1">
      <a:defRPr sz="1400" kern="1200">
        <a:solidFill>
          <a:schemeClr val="tx1"/>
        </a:solidFill>
        <a:latin typeface="+mn-lt"/>
        <a:ea typeface="+mn-ea"/>
        <a:cs typeface="+mn-cs"/>
      </a:defRPr>
    </a:lvl1pPr>
    <a:lvl2pPr marL="362834" algn="l" defTabSz="725668" rtl="0" eaLnBrk="1" latinLnBrk="0" hangingPunct="1">
      <a:defRPr sz="1400" kern="1200">
        <a:solidFill>
          <a:schemeClr val="tx1"/>
        </a:solidFill>
        <a:latin typeface="+mn-lt"/>
        <a:ea typeface="+mn-ea"/>
        <a:cs typeface="+mn-cs"/>
      </a:defRPr>
    </a:lvl2pPr>
    <a:lvl3pPr marL="725668" algn="l" defTabSz="725668" rtl="0" eaLnBrk="1" latinLnBrk="0" hangingPunct="1">
      <a:defRPr sz="1400" kern="1200">
        <a:solidFill>
          <a:schemeClr val="tx1"/>
        </a:solidFill>
        <a:latin typeface="+mn-lt"/>
        <a:ea typeface="+mn-ea"/>
        <a:cs typeface="+mn-cs"/>
      </a:defRPr>
    </a:lvl3pPr>
    <a:lvl4pPr marL="1088502" algn="l" defTabSz="725668" rtl="0" eaLnBrk="1" latinLnBrk="0" hangingPunct="1">
      <a:defRPr sz="1400" kern="1200">
        <a:solidFill>
          <a:schemeClr val="tx1"/>
        </a:solidFill>
        <a:latin typeface="+mn-lt"/>
        <a:ea typeface="+mn-ea"/>
        <a:cs typeface="+mn-cs"/>
      </a:defRPr>
    </a:lvl4pPr>
    <a:lvl5pPr marL="1451336" algn="l" defTabSz="725668" rtl="0" eaLnBrk="1" latinLnBrk="0" hangingPunct="1">
      <a:defRPr sz="1400" kern="1200">
        <a:solidFill>
          <a:schemeClr val="tx1"/>
        </a:solidFill>
        <a:latin typeface="+mn-lt"/>
        <a:ea typeface="+mn-ea"/>
        <a:cs typeface="+mn-cs"/>
      </a:defRPr>
    </a:lvl5pPr>
    <a:lvl6pPr marL="1814170" algn="l" defTabSz="725668" rtl="0" eaLnBrk="1" latinLnBrk="0" hangingPunct="1">
      <a:defRPr sz="1400" kern="1200">
        <a:solidFill>
          <a:schemeClr val="tx1"/>
        </a:solidFill>
        <a:latin typeface="+mn-lt"/>
        <a:ea typeface="+mn-ea"/>
        <a:cs typeface="+mn-cs"/>
      </a:defRPr>
    </a:lvl6pPr>
    <a:lvl7pPr marL="2177004" algn="l" defTabSz="725668" rtl="0" eaLnBrk="1" latinLnBrk="0" hangingPunct="1">
      <a:defRPr sz="1400" kern="1200">
        <a:solidFill>
          <a:schemeClr val="tx1"/>
        </a:solidFill>
        <a:latin typeface="+mn-lt"/>
        <a:ea typeface="+mn-ea"/>
        <a:cs typeface="+mn-cs"/>
      </a:defRPr>
    </a:lvl7pPr>
    <a:lvl8pPr marL="2539837" algn="l" defTabSz="725668" rtl="0" eaLnBrk="1" latinLnBrk="0" hangingPunct="1">
      <a:defRPr sz="1400" kern="1200">
        <a:solidFill>
          <a:schemeClr val="tx1"/>
        </a:solidFill>
        <a:latin typeface="+mn-lt"/>
        <a:ea typeface="+mn-ea"/>
        <a:cs typeface="+mn-cs"/>
      </a:defRPr>
    </a:lvl8pPr>
    <a:lvl9pPr marL="2902671" algn="l" defTabSz="725668" rtl="0" eaLnBrk="1" latinLnBrk="0" hangingPunct="1">
      <a:defRPr sz="14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612" userDrawn="1">
          <p15:clr>
            <a:srgbClr val="A4A3A4"/>
          </p15:clr>
        </p15:guide>
        <p15:guide id="2" orient="horz" pos="3765" userDrawn="1">
          <p15:clr>
            <a:srgbClr val="A4A3A4"/>
          </p15:clr>
        </p15:guide>
        <p15:guide id="3" pos="3629" userDrawn="1">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EE3321"/>
    <a:srgbClr val="18212C"/>
    <a:srgbClr val="D1D5DA"/>
    <a:srgbClr val="FFFFFF"/>
    <a:srgbClr val="FF2625"/>
    <a:srgbClr val="F38917"/>
    <a:srgbClr val="D8D8D8"/>
    <a:srgbClr val="00B33F"/>
    <a:srgbClr val="676767"/>
    <a:srgbClr val="E95C0D"/>
  </p:clrMru>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427" autoAdjust="0"/>
    <p:restoredTop sz="80021" autoAdjust="0"/>
  </p:normalViewPr>
  <p:slideViewPr>
    <p:cSldViewPr snapToGrid="0" snapToObjects="1">
      <p:cViewPr>
        <p:scale>
          <a:sx n="125" d="100"/>
          <a:sy n="125" d="100"/>
        </p:scale>
        <p:origin x="-1320" y="-66"/>
      </p:cViewPr>
      <p:guideLst>
        <p:guide orient="horz" pos="486"/>
        <p:guide orient="horz" pos="2988"/>
        <p:guide pos="2880"/>
      </p:guideLst>
    </p:cSldViewPr>
  </p:slideViewPr>
  <p:notesTextViewPr>
    <p:cViewPr>
      <p:scale>
        <a:sx n="75" d="100"/>
        <a:sy n="75" d="100"/>
      </p:scale>
      <p:origin x="0" y="0"/>
    </p:cViewPr>
  </p:notesTextViewPr>
  <p:sorterViewPr>
    <p:cViewPr>
      <p:scale>
        <a:sx n="100" d="100"/>
        <a:sy n="100" d="100"/>
      </p:scale>
      <p:origin x="0" y="0"/>
    </p:cViewPr>
  </p:sorterViewPr>
  <p:notesViewPr>
    <p:cSldViewPr snapToGrid="0" snapToObjects="1" showGuides="1">
      <p:cViewPr varScale="1">
        <p:scale>
          <a:sx n="78" d="100"/>
          <a:sy n="78" d="100"/>
        </p:scale>
        <p:origin x="-3966" y="-114"/>
      </p:cViewPr>
      <p:guideLst>
        <p:guide orient="horz" pos="3224"/>
        <p:guide pos="2238"/>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file:///C:\Users\kerencev_de\Desktop\&#1054;&#1073;&#1088;&#1072;&#1073;&#1086;&#1090;&#1082;&#1072;%20&#1075;&#1077;&#1086;&#1084;&#1077;&#1090;&#1088;&#1080;&#1080;\&#1056;&#1072;&#1089;&#1095;&#1077;&#1090;%20&#1088;&#1077;&#1089;&#1091;&#1088;&#1089;&#1072;.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kerencev_de\Desktop\&#1054;&#1073;&#1088;&#1072;&#1073;&#1086;&#1090;&#1082;&#1072;%20&#1075;&#1077;&#1086;&#1084;&#1077;&#1090;&#1088;&#1080;&#1080;\&#1056;&#1072;&#1089;&#1095;&#1077;&#1090;%20&#1088;&#1077;&#1089;&#1091;&#1088;&#1089;&#1072;.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ru-RU"/>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ru-RU"/>
              <a:t>Износ гребня</a:t>
            </a:r>
          </a:p>
        </c:rich>
      </c:tx>
      <c:layout/>
      <c:spPr>
        <a:noFill/>
        <a:ln>
          <a:noFill/>
        </a:ln>
        <a:effectLst/>
      </c:spPr>
    </c:title>
    <c:plotArea>
      <c:layout>
        <c:manualLayout>
          <c:layoutTarget val="inner"/>
          <c:xMode val="edge"/>
          <c:yMode val="edge"/>
          <c:x val="0.12047003499562554"/>
          <c:y val="0.17171296296296304"/>
          <c:w val="0.5804326334208223"/>
          <c:h val="0.70696741032371002"/>
        </c:manualLayout>
      </c:layout>
      <c:scatterChart>
        <c:scatterStyle val="lineMarker"/>
        <c:ser>
          <c:idx val="0"/>
          <c:order val="0"/>
          <c:tx>
            <c:strRef>
              <c:f>Лист3!$A$2</c:f>
              <c:strCache>
                <c:ptCount val="1"/>
                <c:pt idx="0">
                  <c:v>ГОСТ, мм</c:v>
                </c:pt>
              </c:strCache>
            </c:strRef>
          </c:tx>
          <c:spPr>
            <a:ln w="25400" cap="rnd">
              <a:noFill/>
              <a:round/>
            </a:ln>
            <a:effectLst/>
          </c:spPr>
          <c:marker>
            <c:symbol val="circle"/>
            <c:size val="5"/>
            <c:spPr>
              <a:solidFill>
                <a:schemeClr val="accent1"/>
              </a:solidFill>
              <a:ln w="9525">
                <a:solidFill>
                  <a:schemeClr val="accent1"/>
                </a:solidFill>
              </a:ln>
              <a:effectLst/>
            </c:spPr>
          </c:marker>
          <c:trendline>
            <c:spPr>
              <a:ln w="19050" cap="rnd">
                <a:solidFill>
                  <a:schemeClr val="bg1">
                    <a:lumMod val="50000"/>
                  </a:schemeClr>
                </a:solidFill>
                <a:prstDash val="solid"/>
              </a:ln>
              <a:effectLst/>
            </c:spPr>
            <c:trendlineType val="poly"/>
            <c:order val="2"/>
          </c:trendline>
          <c:xVal>
            <c:numRef>
              <c:f>Лист3!$B$1:$K$1</c:f>
              <c:numCache>
                <c:formatCode>General</c:formatCode>
                <c:ptCount val="10"/>
                <c:pt idx="0">
                  <c:v>0</c:v>
                </c:pt>
                <c:pt idx="1">
                  <c:v>17.3</c:v>
                </c:pt>
                <c:pt idx="2">
                  <c:v>34.200000000000003</c:v>
                </c:pt>
                <c:pt idx="3">
                  <c:v>49.8</c:v>
                </c:pt>
                <c:pt idx="4">
                  <c:v>68</c:v>
                </c:pt>
                <c:pt idx="5">
                  <c:v>83.3</c:v>
                </c:pt>
                <c:pt idx="6">
                  <c:v>103.2</c:v>
                </c:pt>
                <c:pt idx="7">
                  <c:v>117</c:v>
                </c:pt>
                <c:pt idx="8">
                  <c:v>138.5</c:v>
                </c:pt>
                <c:pt idx="9">
                  <c:v>153</c:v>
                </c:pt>
              </c:numCache>
            </c:numRef>
          </c:xVal>
          <c:yVal>
            <c:numRef>
              <c:f>Лист3!$B$2:$K$2</c:f>
              <c:numCache>
                <c:formatCode>General</c:formatCode>
                <c:ptCount val="10"/>
                <c:pt idx="0">
                  <c:v>0</c:v>
                </c:pt>
                <c:pt idx="1">
                  <c:v>2</c:v>
                </c:pt>
                <c:pt idx="2">
                  <c:v>2.5</c:v>
                </c:pt>
                <c:pt idx="3">
                  <c:v>3</c:v>
                </c:pt>
                <c:pt idx="4">
                  <c:v>4</c:v>
                </c:pt>
                <c:pt idx="5">
                  <c:v>4</c:v>
                </c:pt>
                <c:pt idx="6">
                  <c:v>5</c:v>
                </c:pt>
                <c:pt idx="7">
                  <c:v>5</c:v>
                </c:pt>
                <c:pt idx="8">
                  <c:v>5</c:v>
                </c:pt>
                <c:pt idx="9">
                  <c:v>6.5</c:v>
                </c:pt>
              </c:numCache>
            </c:numRef>
          </c:yVal>
        </c:ser>
        <c:ser>
          <c:idx val="1"/>
          <c:order val="1"/>
          <c:tx>
            <c:strRef>
              <c:f>Лист3!$A$3</c:f>
              <c:strCache>
                <c:ptCount val="1"/>
                <c:pt idx="0">
                  <c:v>ВМЗ-К-70, мм</c:v>
                </c:pt>
              </c:strCache>
            </c:strRef>
          </c:tx>
          <c:spPr>
            <a:ln w="25400" cap="rnd">
              <a:noFill/>
              <a:round/>
            </a:ln>
            <a:effectLst/>
          </c:spPr>
          <c:marker>
            <c:symbol val="circle"/>
            <c:size val="5"/>
            <c:spPr>
              <a:solidFill>
                <a:schemeClr val="accent2"/>
              </a:solidFill>
              <a:ln w="9525">
                <a:solidFill>
                  <a:schemeClr val="accent2"/>
                </a:solidFill>
              </a:ln>
              <a:effectLst/>
            </c:spPr>
          </c:marker>
          <c:trendline>
            <c:spPr>
              <a:ln w="19050" cap="rnd">
                <a:solidFill>
                  <a:srgbClr val="FF0000"/>
                </a:solidFill>
                <a:prstDash val="solid"/>
              </a:ln>
              <a:effectLst/>
            </c:spPr>
            <c:trendlineType val="poly"/>
            <c:order val="2"/>
          </c:trendline>
          <c:xVal>
            <c:numRef>
              <c:f>Лист3!$B$1:$K$1</c:f>
              <c:numCache>
                <c:formatCode>General</c:formatCode>
                <c:ptCount val="10"/>
                <c:pt idx="0">
                  <c:v>0</c:v>
                </c:pt>
                <c:pt idx="1">
                  <c:v>17.3</c:v>
                </c:pt>
                <c:pt idx="2">
                  <c:v>34.200000000000003</c:v>
                </c:pt>
                <c:pt idx="3">
                  <c:v>49.8</c:v>
                </c:pt>
                <c:pt idx="4">
                  <c:v>68</c:v>
                </c:pt>
                <c:pt idx="5">
                  <c:v>83.3</c:v>
                </c:pt>
                <c:pt idx="6">
                  <c:v>103.2</c:v>
                </c:pt>
                <c:pt idx="7">
                  <c:v>117</c:v>
                </c:pt>
                <c:pt idx="8">
                  <c:v>138.5</c:v>
                </c:pt>
                <c:pt idx="9">
                  <c:v>153</c:v>
                </c:pt>
              </c:numCache>
            </c:numRef>
          </c:xVal>
          <c:yVal>
            <c:numRef>
              <c:f>Лист3!$B$3:$K$3</c:f>
              <c:numCache>
                <c:formatCode>General</c:formatCode>
                <c:ptCount val="10"/>
                <c:pt idx="0">
                  <c:v>0</c:v>
                </c:pt>
                <c:pt idx="1">
                  <c:v>0.5</c:v>
                </c:pt>
                <c:pt idx="2">
                  <c:v>0.5</c:v>
                </c:pt>
                <c:pt idx="3">
                  <c:v>1.5</c:v>
                </c:pt>
                <c:pt idx="4">
                  <c:v>2.5</c:v>
                </c:pt>
                <c:pt idx="5">
                  <c:v>3</c:v>
                </c:pt>
                <c:pt idx="6">
                  <c:v>3</c:v>
                </c:pt>
                <c:pt idx="7">
                  <c:v>3</c:v>
                </c:pt>
                <c:pt idx="8">
                  <c:v>3.5</c:v>
                </c:pt>
                <c:pt idx="9">
                  <c:v>4.5</c:v>
                </c:pt>
              </c:numCache>
            </c:numRef>
          </c:yVal>
        </c:ser>
        <c:axId val="255348736"/>
        <c:axId val="255350656"/>
      </c:scatterChart>
      <c:valAx>
        <c:axId val="255348736"/>
        <c:scaling>
          <c:orientation val="minMax"/>
          <c:max val="200"/>
          <c:min val="0"/>
        </c:scaling>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ru-RU"/>
                  <a:t>Пробег, тыс. км</a:t>
                </a:r>
              </a:p>
            </c:rich>
          </c:tx>
          <c:layout/>
          <c:spPr>
            <a:noFill/>
            <a:ln>
              <a:noFill/>
            </a:ln>
            <a:effectLst/>
          </c:spPr>
        </c:title>
        <c:numFmt formatCode="General" sourceLinked="1"/>
        <c:maj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ru-RU"/>
          </a:p>
        </c:txPr>
        <c:crossAx val="255350656"/>
        <c:crosses val="autoZero"/>
        <c:crossBetween val="midCat"/>
      </c:valAx>
      <c:valAx>
        <c:axId val="255350656"/>
        <c:scaling>
          <c:orientation val="minMax"/>
          <c:min val="0"/>
        </c:scaling>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ru-RU"/>
                  <a:t>Износ, мм</a:t>
                </a:r>
              </a:p>
            </c:rich>
          </c:tx>
          <c:layout/>
          <c:spPr>
            <a:noFill/>
            <a:ln>
              <a:noFill/>
            </a:ln>
            <a:effectLst/>
          </c:spPr>
        </c:title>
        <c:numFmt formatCode="General" sourceLinked="1"/>
        <c:maj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ru-RU"/>
          </a:p>
        </c:txPr>
        <c:crossAx val="255348736"/>
        <c:crosses val="autoZero"/>
        <c:crossBetween val="midCat"/>
      </c:valAx>
      <c:spPr>
        <a:noFill/>
        <a:ln>
          <a:noFill/>
        </a:ln>
        <a:effectLst/>
      </c:spPr>
    </c:plotArea>
    <c:legend>
      <c:legendPos val="r"/>
      <c:layout>
        <c:manualLayout>
          <c:xMode val="edge"/>
          <c:yMode val="edge"/>
          <c:x val="0.70879155730533738"/>
          <c:y val="0.30344670457859435"/>
          <c:w val="0.27454177602799651"/>
          <c:h val="0.56944881889763777"/>
        </c:manualLayout>
      </c:layout>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ru-RU"/>
        </a:p>
      </c:txPr>
    </c:legend>
    <c:plotVisOnly val="1"/>
    <c:dispBlanksAs val="gap"/>
  </c:chart>
  <c:spPr>
    <a:noFill/>
    <a:ln>
      <a:noFill/>
    </a:ln>
    <a:effectLst/>
  </c:spPr>
  <c:txPr>
    <a:bodyPr/>
    <a:lstStyle/>
    <a:p>
      <a:pPr>
        <a:defRPr/>
      </a:pPr>
      <a:endParaRPr lang="ru-RU"/>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ru-RU"/>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ru-RU"/>
              <a:t>Износ по прокату</a:t>
            </a:r>
          </a:p>
        </c:rich>
      </c:tx>
      <c:layout/>
      <c:spPr>
        <a:noFill/>
        <a:ln>
          <a:noFill/>
        </a:ln>
        <a:effectLst/>
      </c:spPr>
    </c:title>
    <c:plotArea>
      <c:layout>
        <c:manualLayout>
          <c:layoutTarget val="inner"/>
          <c:xMode val="edge"/>
          <c:yMode val="edge"/>
          <c:x val="0.13944225721784786"/>
          <c:y val="0.17171296296296304"/>
          <c:w val="0.55590485564304504"/>
          <c:h val="0.70696741032371002"/>
        </c:manualLayout>
      </c:layout>
      <c:scatterChart>
        <c:scatterStyle val="lineMarker"/>
        <c:ser>
          <c:idx val="0"/>
          <c:order val="0"/>
          <c:tx>
            <c:strRef>
              <c:f>Лист3!$A$4</c:f>
              <c:strCache>
                <c:ptCount val="1"/>
                <c:pt idx="0">
                  <c:v>ГОСТ, мм</c:v>
                </c:pt>
              </c:strCache>
            </c:strRef>
          </c:tx>
          <c:spPr>
            <a:ln w="25400" cap="rnd">
              <a:noFill/>
              <a:round/>
            </a:ln>
            <a:effectLst/>
          </c:spPr>
          <c:marker>
            <c:symbol val="circle"/>
            <c:size val="5"/>
            <c:spPr>
              <a:solidFill>
                <a:schemeClr val="accent1"/>
              </a:solidFill>
              <a:ln w="9525">
                <a:solidFill>
                  <a:schemeClr val="accent1"/>
                </a:solidFill>
              </a:ln>
              <a:effectLst/>
            </c:spPr>
          </c:marker>
          <c:trendline>
            <c:spPr>
              <a:ln w="19050" cap="rnd">
                <a:solidFill>
                  <a:schemeClr val="bg1">
                    <a:lumMod val="50000"/>
                  </a:schemeClr>
                </a:solidFill>
                <a:prstDash val="solid"/>
              </a:ln>
              <a:effectLst/>
            </c:spPr>
            <c:trendlineType val="poly"/>
            <c:order val="2"/>
          </c:trendline>
          <c:xVal>
            <c:numRef>
              <c:f>Лист3!$B$1:$K$1</c:f>
              <c:numCache>
                <c:formatCode>General</c:formatCode>
                <c:ptCount val="10"/>
                <c:pt idx="0">
                  <c:v>0</c:v>
                </c:pt>
                <c:pt idx="1">
                  <c:v>17.3</c:v>
                </c:pt>
                <c:pt idx="2">
                  <c:v>34.200000000000003</c:v>
                </c:pt>
                <c:pt idx="3">
                  <c:v>49.8</c:v>
                </c:pt>
                <c:pt idx="4">
                  <c:v>68</c:v>
                </c:pt>
                <c:pt idx="5">
                  <c:v>83.3</c:v>
                </c:pt>
                <c:pt idx="6">
                  <c:v>103.2</c:v>
                </c:pt>
                <c:pt idx="7">
                  <c:v>117</c:v>
                </c:pt>
                <c:pt idx="8">
                  <c:v>138.5</c:v>
                </c:pt>
                <c:pt idx="9">
                  <c:v>153</c:v>
                </c:pt>
              </c:numCache>
            </c:numRef>
          </c:xVal>
          <c:yVal>
            <c:numRef>
              <c:f>Лист3!$B$4:$K$4</c:f>
              <c:numCache>
                <c:formatCode>General</c:formatCode>
                <c:ptCount val="10"/>
                <c:pt idx="0">
                  <c:v>0</c:v>
                </c:pt>
                <c:pt idx="1">
                  <c:v>0.5</c:v>
                </c:pt>
                <c:pt idx="2">
                  <c:v>0.5</c:v>
                </c:pt>
                <c:pt idx="3">
                  <c:v>1</c:v>
                </c:pt>
                <c:pt idx="4">
                  <c:v>1</c:v>
                </c:pt>
                <c:pt idx="5">
                  <c:v>1.5</c:v>
                </c:pt>
                <c:pt idx="6">
                  <c:v>1.5</c:v>
                </c:pt>
                <c:pt idx="7">
                  <c:v>2</c:v>
                </c:pt>
                <c:pt idx="8">
                  <c:v>2</c:v>
                </c:pt>
                <c:pt idx="9">
                  <c:v>2</c:v>
                </c:pt>
              </c:numCache>
            </c:numRef>
          </c:yVal>
        </c:ser>
        <c:ser>
          <c:idx val="1"/>
          <c:order val="1"/>
          <c:tx>
            <c:strRef>
              <c:f>Лист3!$A$5</c:f>
              <c:strCache>
                <c:ptCount val="1"/>
                <c:pt idx="0">
                  <c:v>ВМЗ-К-70, мм</c:v>
                </c:pt>
              </c:strCache>
            </c:strRef>
          </c:tx>
          <c:spPr>
            <a:ln w="25400" cap="rnd">
              <a:noFill/>
              <a:round/>
            </a:ln>
            <a:effectLst/>
          </c:spPr>
          <c:marker>
            <c:symbol val="circle"/>
            <c:size val="5"/>
            <c:spPr>
              <a:solidFill>
                <a:schemeClr val="accent2"/>
              </a:solidFill>
              <a:ln w="9525">
                <a:solidFill>
                  <a:schemeClr val="accent2"/>
                </a:solidFill>
              </a:ln>
              <a:effectLst/>
            </c:spPr>
          </c:marker>
          <c:trendline>
            <c:spPr>
              <a:ln w="19050" cap="rnd">
                <a:solidFill>
                  <a:srgbClr val="FF0000"/>
                </a:solidFill>
                <a:prstDash val="solid"/>
              </a:ln>
              <a:effectLst/>
            </c:spPr>
            <c:trendlineType val="linear"/>
          </c:trendline>
          <c:xVal>
            <c:numRef>
              <c:f>Лист3!$B$1:$K$1</c:f>
              <c:numCache>
                <c:formatCode>General</c:formatCode>
                <c:ptCount val="10"/>
                <c:pt idx="0">
                  <c:v>0</c:v>
                </c:pt>
                <c:pt idx="1">
                  <c:v>17.3</c:v>
                </c:pt>
                <c:pt idx="2">
                  <c:v>34.200000000000003</c:v>
                </c:pt>
                <c:pt idx="3">
                  <c:v>49.8</c:v>
                </c:pt>
                <c:pt idx="4">
                  <c:v>68</c:v>
                </c:pt>
                <c:pt idx="5">
                  <c:v>83.3</c:v>
                </c:pt>
                <c:pt idx="6">
                  <c:v>103.2</c:v>
                </c:pt>
                <c:pt idx="7">
                  <c:v>117</c:v>
                </c:pt>
                <c:pt idx="8">
                  <c:v>138.5</c:v>
                </c:pt>
                <c:pt idx="9">
                  <c:v>153</c:v>
                </c:pt>
              </c:numCache>
            </c:numRef>
          </c:xVal>
          <c:yVal>
            <c:numRef>
              <c:f>Лист3!$B$5:$K$5</c:f>
              <c:numCache>
                <c:formatCode>General</c:formatCode>
                <c:ptCount val="10"/>
                <c:pt idx="0">
                  <c:v>0</c:v>
                </c:pt>
                <c:pt idx="1">
                  <c:v>0</c:v>
                </c:pt>
                <c:pt idx="2">
                  <c:v>0</c:v>
                </c:pt>
                <c:pt idx="3">
                  <c:v>0.5</c:v>
                </c:pt>
                <c:pt idx="4">
                  <c:v>0.5</c:v>
                </c:pt>
                <c:pt idx="5">
                  <c:v>1</c:v>
                </c:pt>
                <c:pt idx="6">
                  <c:v>1</c:v>
                </c:pt>
                <c:pt idx="7">
                  <c:v>1</c:v>
                </c:pt>
                <c:pt idx="8">
                  <c:v>1.5</c:v>
                </c:pt>
                <c:pt idx="9">
                  <c:v>1.5</c:v>
                </c:pt>
              </c:numCache>
            </c:numRef>
          </c:yVal>
        </c:ser>
        <c:axId val="178413568"/>
        <c:axId val="178417024"/>
      </c:scatterChart>
      <c:valAx>
        <c:axId val="178413568"/>
        <c:scaling>
          <c:orientation val="minMax"/>
          <c:max val="200"/>
          <c:min val="0"/>
        </c:scaling>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ru-RU"/>
                  <a:t>Пробег, тыс. км</a:t>
                </a:r>
              </a:p>
            </c:rich>
          </c:tx>
          <c:layout/>
          <c:spPr>
            <a:noFill/>
            <a:ln>
              <a:noFill/>
            </a:ln>
            <a:effectLst/>
          </c:spPr>
        </c:title>
        <c:numFmt formatCode="General" sourceLinked="1"/>
        <c:maj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ru-RU"/>
          </a:p>
        </c:txPr>
        <c:crossAx val="178417024"/>
        <c:crosses val="autoZero"/>
        <c:crossBetween val="midCat"/>
      </c:valAx>
      <c:valAx>
        <c:axId val="178417024"/>
        <c:scaling>
          <c:orientation val="minMax"/>
          <c:min val="0"/>
        </c:scaling>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ru-RU"/>
                  <a:t>Износ, мм</a:t>
                </a:r>
              </a:p>
            </c:rich>
          </c:tx>
          <c:layout/>
          <c:spPr>
            <a:noFill/>
            <a:ln>
              <a:noFill/>
            </a:ln>
            <a:effectLst/>
          </c:spPr>
        </c:title>
        <c:numFmt formatCode="General" sourceLinked="1"/>
        <c:maj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ru-RU"/>
          </a:p>
        </c:txPr>
        <c:crossAx val="178413568"/>
        <c:crosses val="autoZero"/>
        <c:crossBetween val="midCat"/>
      </c:valAx>
      <c:spPr>
        <a:noFill/>
        <a:ln>
          <a:noFill/>
        </a:ln>
        <a:effectLst/>
      </c:spPr>
    </c:plotArea>
    <c:legend>
      <c:legendPos val="r"/>
      <c:layout>
        <c:manualLayout>
          <c:xMode val="edge"/>
          <c:yMode val="edge"/>
          <c:x val="0.70879155730533738"/>
          <c:y val="0.30344670457859435"/>
          <c:w val="0.27454177602799651"/>
          <c:h val="0.51389326334208252"/>
        </c:manualLayout>
      </c:layout>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ru-RU"/>
        </a:p>
      </c:txPr>
    </c:legend>
    <c:plotVisOnly val="1"/>
    <c:dispBlanksAs val="gap"/>
  </c:chart>
  <c:spPr>
    <a:noFill/>
    <a:ln>
      <a:noFill/>
    </a:ln>
    <a:effectLst/>
  </c:spPr>
  <c:txPr>
    <a:bodyPr/>
    <a:lstStyle/>
    <a:p>
      <a:pPr>
        <a:defRPr/>
      </a:pPr>
      <a:endParaRPr lang="ru-RU"/>
    </a:p>
  </c:txPr>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a:extLst>
              <a:ext uri="{FF2B5EF4-FFF2-40B4-BE49-F238E27FC236}">
                <a16:creationId xmlns="" xmlns:a16="http://schemas.microsoft.com/office/drawing/2014/main" id="{4951CD9C-ADEE-44C2-A0F7-A92F53720531}"/>
              </a:ext>
            </a:extLst>
          </p:cNvPr>
          <p:cNvSpPr>
            <a:spLocks noGrp="1"/>
          </p:cNvSpPr>
          <p:nvPr>
            <p:ph type="hdr" sz="quarter"/>
          </p:nvPr>
        </p:nvSpPr>
        <p:spPr>
          <a:xfrm>
            <a:off x="0" y="0"/>
            <a:ext cx="3078427" cy="513508"/>
          </a:xfrm>
          <a:prstGeom prst="rect">
            <a:avLst/>
          </a:prstGeom>
        </p:spPr>
        <p:txBody>
          <a:bodyPr vert="horz" lIns="99048" tIns="49524" rIns="99048" bIns="49524" rtlCol="0"/>
          <a:lstStyle>
            <a:lvl1pPr algn="l">
              <a:defRPr sz="1300"/>
            </a:lvl1pPr>
          </a:lstStyle>
          <a:p>
            <a:endParaRPr lang="ru-RU"/>
          </a:p>
        </p:txBody>
      </p:sp>
      <p:sp>
        <p:nvSpPr>
          <p:cNvPr id="3" name="Дата 2">
            <a:extLst>
              <a:ext uri="{FF2B5EF4-FFF2-40B4-BE49-F238E27FC236}">
                <a16:creationId xmlns="" xmlns:a16="http://schemas.microsoft.com/office/drawing/2014/main" id="{0A625D05-0AAC-44E4-9F1A-2D9A22E1A603}"/>
              </a:ext>
            </a:extLst>
          </p:cNvPr>
          <p:cNvSpPr>
            <a:spLocks noGrp="1"/>
          </p:cNvSpPr>
          <p:nvPr>
            <p:ph type="dt" sz="quarter" idx="1"/>
          </p:nvPr>
        </p:nvSpPr>
        <p:spPr>
          <a:xfrm>
            <a:off x="4023992" y="0"/>
            <a:ext cx="3078427" cy="513508"/>
          </a:xfrm>
          <a:prstGeom prst="rect">
            <a:avLst/>
          </a:prstGeom>
        </p:spPr>
        <p:txBody>
          <a:bodyPr vert="horz" lIns="99048" tIns="49524" rIns="99048" bIns="49524" rtlCol="0"/>
          <a:lstStyle>
            <a:lvl1pPr algn="r">
              <a:defRPr sz="1300"/>
            </a:lvl1pPr>
          </a:lstStyle>
          <a:p>
            <a:fld id="{18F36735-F5C8-4DAB-813E-9BAC6319B665}" type="datetimeFigureOut">
              <a:rPr lang="ru-RU" smtClean="0"/>
              <a:pPr/>
              <a:t>29.09.2022</a:t>
            </a:fld>
            <a:endParaRPr lang="ru-RU"/>
          </a:p>
        </p:txBody>
      </p:sp>
      <p:sp>
        <p:nvSpPr>
          <p:cNvPr id="4" name="Нижний колонтитул 3">
            <a:extLst>
              <a:ext uri="{FF2B5EF4-FFF2-40B4-BE49-F238E27FC236}">
                <a16:creationId xmlns="" xmlns:a16="http://schemas.microsoft.com/office/drawing/2014/main" id="{1503405B-B4AD-45CB-B6A2-09BE82FE9358}"/>
              </a:ext>
            </a:extLst>
          </p:cNvPr>
          <p:cNvSpPr>
            <a:spLocks noGrp="1"/>
          </p:cNvSpPr>
          <p:nvPr>
            <p:ph type="ftr" sz="quarter" idx="2"/>
          </p:nvPr>
        </p:nvSpPr>
        <p:spPr>
          <a:xfrm>
            <a:off x="0" y="9721108"/>
            <a:ext cx="3078427" cy="513507"/>
          </a:xfrm>
          <a:prstGeom prst="rect">
            <a:avLst/>
          </a:prstGeom>
        </p:spPr>
        <p:txBody>
          <a:bodyPr vert="horz" lIns="99048" tIns="49524" rIns="99048" bIns="49524" rtlCol="0" anchor="b"/>
          <a:lstStyle>
            <a:lvl1pPr algn="l">
              <a:defRPr sz="1300"/>
            </a:lvl1pPr>
          </a:lstStyle>
          <a:p>
            <a:endParaRPr lang="ru-RU"/>
          </a:p>
        </p:txBody>
      </p:sp>
      <p:sp>
        <p:nvSpPr>
          <p:cNvPr id="5" name="Номер слайда 4">
            <a:extLst>
              <a:ext uri="{FF2B5EF4-FFF2-40B4-BE49-F238E27FC236}">
                <a16:creationId xmlns="" xmlns:a16="http://schemas.microsoft.com/office/drawing/2014/main" id="{5119C3AB-C10E-4971-83BE-D0A47D7FAD54}"/>
              </a:ext>
            </a:extLst>
          </p:cNvPr>
          <p:cNvSpPr>
            <a:spLocks noGrp="1"/>
          </p:cNvSpPr>
          <p:nvPr>
            <p:ph type="sldNum" sz="quarter" idx="3"/>
          </p:nvPr>
        </p:nvSpPr>
        <p:spPr>
          <a:xfrm>
            <a:off x="4023992" y="9721108"/>
            <a:ext cx="3078427" cy="513507"/>
          </a:xfrm>
          <a:prstGeom prst="rect">
            <a:avLst/>
          </a:prstGeom>
        </p:spPr>
        <p:txBody>
          <a:bodyPr vert="horz" lIns="99048" tIns="49524" rIns="99048" bIns="49524" rtlCol="0" anchor="b"/>
          <a:lstStyle>
            <a:lvl1pPr algn="r">
              <a:defRPr sz="1300"/>
            </a:lvl1pPr>
          </a:lstStyle>
          <a:p>
            <a:fld id="{BE518771-E967-4A61-A9A4-DA4E300AC41E}" type="slidenum">
              <a:rPr lang="ru-RU" smtClean="0"/>
              <a:pPr/>
              <a:t>‹#›</a:t>
            </a:fld>
            <a:endParaRPr lang="ru-RU"/>
          </a:p>
        </p:txBody>
      </p:sp>
    </p:spTree>
    <p:extLst>
      <p:ext uri="{BB962C8B-B14F-4D97-AF65-F5344CB8AC3E}">
        <p14:creationId xmlns="" xmlns:p14="http://schemas.microsoft.com/office/powerpoint/2010/main" val="69477054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427" cy="513508"/>
          </a:xfrm>
          <a:prstGeom prst="rect">
            <a:avLst/>
          </a:prstGeom>
        </p:spPr>
        <p:txBody>
          <a:bodyPr vert="horz" lIns="99048" tIns="49524" rIns="99048" bIns="49524" rtlCol="0"/>
          <a:lstStyle>
            <a:lvl1pPr algn="l">
              <a:defRPr sz="1300"/>
            </a:lvl1pPr>
          </a:lstStyle>
          <a:p>
            <a:endParaRPr lang="ru-RU"/>
          </a:p>
        </p:txBody>
      </p:sp>
      <p:sp>
        <p:nvSpPr>
          <p:cNvPr id="3" name="Date Placeholder 2"/>
          <p:cNvSpPr>
            <a:spLocks noGrp="1"/>
          </p:cNvSpPr>
          <p:nvPr>
            <p:ph type="dt" idx="1"/>
          </p:nvPr>
        </p:nvSpPr>
        <p:spPr>
          <a:xfrm>
            <a:off x="4023992" y="0"/>
            <a:ext cx="3078427" cy="513508"/>
          </a:xfrm>
          <a:prstGeom prst="rect">
            <a:avLst/>
          </a:prstGeom>
        </p:spPr>
        <p:txBody>
          <a:bodyPr vert="horz" lIns="99048" tIns="49524" rIns="99048" bIns="49524" rtlCol="0"/>
          <a:lstStyle>
            <a:lvl1pPr algn="r">
              <a:defRPr sz="1300"/>
            </a:lvl1pPr>
          </a:lstStyle>
          <a:p>
            <a:fld id="{30C2EC30-7318-4140-AB7E-7A453A13E346}" type="datetimeFigureOut">
              <a:rPr lang="ru-RU" smtClean="0"/>
              <a:pPr/>
              <a:t>29.09.2022</a:t>
            </a:fld>
            <a:endParaRPr lang="ru-RU"/>
          </a:p>
        </p:txBody>
      </p:sp>
      <p:sp>
        <p:nvSpPr>
          <p:cNvPr id="4" name="Slide Image Placeholder 3"/>
          <p:cNvSpPr>
            <a:spLocks noGrp="1" noRot="1" noChangeAspect="1"/>
          </p:cNvSpPr>
          <p:nvPr>
            <p:ph type="sldImg" idx="2"/>
          </p:nvPr>
        </p:nvSpPr>
        <p:spPr>
          <a:xfrm>
            <a:off x="481013" y="1279525"/>
            <a:ext cx="6142037" cy="3454400"/>
          </a:xfrm>
          <a:prstGeom prst="rect">
            <a:avLst/>
          </a:prstGeom>
          <a:noFill/>
          <a:ln w="12700">
            <a:solidFill>
              <a:prstClr val="black"/>
            </a:solidFill>
          </a:ln>
        </p:spPr>
        <p:txBody>
          <a:bodyPr vert="horz" lIns="99048" tIns="49524" rIns="99048" bIns="49524" rtlCol="0" anchor="ctr"/>
          <a:lstStyle/>
          <a:p>
            <a:endParaRPr lang="ru-RU"/>
          </a:p>
        </p:txBody>
      </p:sp>
      <p:sp>
        <p:nvSpPr>
          <p:cNvPr id="5" name="Notes Placeholder 4"/>
          <p:cNvSpPr>
            <a:spLocks noGrp="1"/>
          </p:cNvSpPr>
          <p:nvPr>
            <p:ph type="body" sz="quarter" idx="3"/>
          </p:nvPr>
        </p:nvSpPr>
        <p:spPr>
          <a:xfrm>
            <a:off x="710407" y="4925408"/>
            <a:ext cx="5683250" cy="4029879"/>
          </a:xfrm>
          <a:prstGeom prst="rect">
            <a:avLst/>
          </a:prstGeom>
        </p:spPr>
        <p:txBody>
          <a:bodyPr vert="horz" lIns="99048" tIns="49524" rIns="99048" bIns="4952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6" name="Footer Placeholder 5"/>
          <p:cNvSpPr>
            <a:spLocks noGrp="1"/>
          </p:cNvSpPr>
          <p:nvPr>
            <p:ph type="ftr" sz="quarter" idx="4"/>
          </p:nvPr>
        </p:nvSpPr>
        <p:spPr>
          <a:xfrm>
            <a:off x="0" y="9721108"/>
            <a:ext cx="3078427" cy="513507"/>
          </a:xfrm>
          <a:prstGeom prst="rect">
            <a:avLst/>
          </a:prstGeom>
        </p:spPr>
        <p:txBody>
          <a:bodyPr vert="horz" lIns="99048" tIns="49524" rIns="99048" bIns="49524" rtlCol="0" anchor="b"/>
          <a:lstStyle>
            <a:lvl1pPr algn="l">
              <a:defRPr sz="1300"/>
            </a:lvl1pPr>
          </a:lstStyle>
          <a:p>
            <a:endParaRPr lang="ru-RU"/>
          </a:p>
        </p:txBody>
      </p:sp>
      <p:sp>
        <p:nvSpPr>
          <p:cNvPr id="7" name="Slide Number Placeholder 6"/>
          <p:cNvSpPr>
            <a:spLocks noGrp="1"/>
          </p:cNvSpPr>
          <p:nvPr>
            <p:ph type="sldNum" sz="quarter" idx="5"/>
          </p:nvPr>
        </p:nvSpPr>
        <p:spPr>
          <a:xfrm>
            <a:off x="4023992" y="9721108"/>
            <a:ext cx="3078427" cy="513507"/>
          </a:xfrm>
          <a:prstGeom prst="rect">
            <a:avLst/>
          </a:prstGeom>
        </p:spPr>
        <p:txBody>
          <a:bodyPr vert="horz" lIns="99048" tIns="49524" rIns="99048" bIns="49524" rtlCol="0" anchor="b"/>
          <a:lstStyle>
            <a:lvl1pPr algn="r">
              <a:defRPr sz="1300"/>
            </a:lvl1pPr>
          </a:lstStyle>
          <a:p>
            <a:fld id="{FB9DBB27-19F2-BA47-9626-C091B64D8442}" type="slidenum">
              <a:rPr lang="ru-RU" smtClean="0"/>
              <a:pPr/>
              <a:t>‹#›</a:t>
            </a:fld>
            <a:endParaRPr lang="ru-RU"/>
          </a:p>
        </p:txBody>
      </p:sp>
    </p:spTree>
    <p:extLst>
      <p:ext uri="{BB962C8B-B14F-4D97-AF65-F5344CB8AC3E}">
        <p14:creationId xmlns="" xmlns:p14="http://schemas.microsoft.com/office/powerpoint/2010/main" val="782192415"/>
      </p:ext>
    </p:extLst>
  </p:cSld>
  <p:clrMap bg1="lt1" tx1="dk1" bg2="lt2" tx2="dk2" accent1="accent1" accent2="accent2" accent3="accent3" accent4="accent4" accent5="accent5" accent6="accent6" hlink="hlink" folHlink="folHlink"/>
  <p:notesStyle>
    <a:lvl1pPr marL="0" algn="l" defTabSz="725668" rtl="0" eaLnBrk="1" latinLnBrk="0" hangingPunct="1">
      <a:defRPr sz="1000" kern="1200">
        <a:solidFill>
          <a:schemeClr val="tx1"/>
        </a:solidFill>
        <a:latin typeface="+mn-lt"/>
        <a:ea typeface="+mn-ea"/>
        <a:cs typeface="+mn-cs"/>
      </a:defRPr>
    </a:lvl1pPr>
    <a:lvl2pPr marL="362834" algn="l" defTabSz="725668" rtl="0" eaLnBrk="1" latinLnBrk="0" hangingPunct="1">
      <a:defRPr sz="1000" kern="1200">
        <a:solidFill>
          <a:schemeClr val="tx1"/>
        </a:solidFill>
        <a:latin typeface="+mn-lt"/>
        <a:ea typeface="+mn-ea"/>
        <a:cs typeface="+mn-cs"/>
      </a:defRPr>
    </a:lvl2pPr>
    <a:lvl3pPr marL="725668" algn="l" defTabSz="725668" rtl="0" eaLnBrk="1" latinLnBrk="0" hangingPunct="1">
      <a:defRPr sz="1000" kern="1200">
        <a:solidFill>
          <a:schemeClr val="tx1"/>
        </a:solidFill>
        <a:latin typeface="+mn-lt"/>
        <a:ea typeface="+mn-ea"/>
        <a:cs typeface="+mn-cs"/>
      </a:defRPr>
    </a:lvl3pPr>
    <a:lvl4pPr marL="1088502" algn="l" defTabSz="725668" rtl="0" eaLnBrk="1" latinLnBrk="0" hangingPunct="1">
      <a:defRPr sz="1000" kern="1200">
        <a:solidFill>
          <a:schemeClr val="tx1"/>
        </a:solidFill>
        <a:latin typeface="+mn-lt"/>
        <a:ea typeface="+mn-ea"/>
        <a:cs typeface="+mn-cs"/>
      </a:defRPr>
    </a:lvl4pPr>
    <a:lvl5pPr marL="1451336" algn="l" defTabSz="725668" rtl="0" eaLnBrk="1" latinLnBrk="0" hangingPunct="1">
      <a:defRPr sz="1000" kern="1200">
        <a:solidFill>
          <a:schemeClr val="tx1"/>
        </a:solidFill>
        <a:latin typeface="+mn-lt"/>
        <a:ea typeface="+mn-ea"/>
        <a:cs typeface="+mn-cs"/>
      </a:defRPr>
    </a:lvl5pPr>
    <a:lvl6pPr marL="1814170" algn="l" defTabSz="725668" rtl="0" eaLnBrk="1" latinLnBrk="0" hangingPunct="1">
      <a:defRPr sz="1000" kern="1200">
        <a:solidFill>
          <a:schemeClr val="tx1"/>
        </a:solidFill>
        <a:latin typeface="+mn-lt"/>
        <a:ea typeface="+mn-ea"/>
        <a:cs typeface="+mn-cs"/>
      </a:defRPr>
    </a:lvl6pPr>
    <a:lvl7pPr marL="2177004" algn="l" defTabSz="725668" rtl="0" eaLnBrk="1" latinLnBrk="0" hangingPunct="1">
      <a:defRPr sz="1000" kern="1200">
        <a:solidFill>
          <a:schemeClr val="tx1"/>
        </a:solidFill>
        <a:latin typeface="+mn-lt"/>
        <a:ea typeface="+mn-ea"/>
        <a:cs typeface="+mn-cs"/>
      </a:defRPr>
    </a:lvl7pPr>
    <a:lvl8pPr marL="2539837" algn="l" defTabSz="725668" rtl="0" eaLnBrk="1" latinLnBrk="0" hangingPunct="1">
      <a:defRPr sz="1000" kern="1200">
        <a:solidFill>
          <a:schemeClr val="tx1"/>
        </a:solidFill>
        <a:latin typeface="+mn-lt"/>
        <a:ea typeface="+mn-ea"/>
        <a:cs typeface="+mn-cs"/>
      </a:defRPr>
    </a:lvl8pPr>
    <a:lvl9pPr marL="2902671" algn="l" defTabSz="725668"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x-none"/>
          </a:p>
        </p:txBody>
      </p:sp>
      <p:sp>
        <p:nvSpPr>
          <p:cNvPr id="4" name="Slide Number Placeholder 3"/>
          <p:cNvSpPr>
            <a:spLocks noGrp="1"/>
          </p:cNvSpPr>
          <p:nvPr>
            <p:ph type="sldNum" sz="quarter" idx="5"/>
          </p:nvPr>
        </p:nvSpPr>
        <p:spPr/>
        <p:txBody>
          <a:bodyPr/>
          <a:lstStyle/>
          <a:p>
            <a:fld id="{FB9DBB27-19F2-BA47-9626-C091B64D8442}" type="slidenum">
              <a:rPr lang="ru-RU" smtClean="0"/>
              <a:pPr/>
              <a:t>1</a:t>
            </a:fld>
            <a:endParaRPr lang="ru-RU"/>
          </a:p>
        </p:txBody>
      </p:sp>
    </p:spTree>
    <p:extLst>
      <p:ext uri="{BB962C8B-B14F-4D97-AF65-F5344CB8AC3E}">
        <p14:creationId xmlns="" xmlns:p14="http://schemas.microsoft.com/office/powerpoint/2010/main" val="16410348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100" dirty="0" smtClean="0"/>
              <a:t>На втором этапе колесные пары были подкачены под 4 указанных выше полувагона, направленных на </a:t>
            </a:r>
            <a:r>
              <a:rPr lang="ru-RU" sz="1100" dirty="0" err="1" smtClean="0"/>
              <a:t>пробеговые</a:t>
            </a:r>
            <a:r>
              <a:rPr lang="ru-RU" sz="1100" dirty="0" smtClean="0"/>
              <a:t> испытания в составе опытного поезда по кольцевому пути со скоростью 80 км/ч. Через каждые 18 тыс. км. специалистами АО «ВНИИЖТ» и АО «ВМЗ» проводились промежуточные осмотры колес и замеры геометрии профиля шаблоном и лазерным профилометром. Разворот вагонов не производился.</a:t>
            </a:r>
          </a:p>
          <a:p>
            <a:pPr algn="just" eaLnBrk="1" hangingPunct="1"/>
            <a:endParaRPr lang="ru-RU" altLang="ru-RU" sz="1100" dirty="0" smtClean="0">
              <a:solidFill>
                <a:srgbClr val="74000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FB9DBB27-19F2-BA47-9626-C091B64D8442}" type="slidenum">
              <a:rPr lang="ru-RU" smtClean="0"/>
              <a:pPr/>
              <a:t>10</a:t>
            </a:fld>
            <a:endParaRPr lang="ru-RU"/>
          </a:p>
        </p:txBody>
      </p:sp>
    </p:spTree>
    <p:extLst>
      <p:ext uri="{BB962C8B-B14F-4D97-AF65-F5344CB8AC3E}">
        <p14:creationId xmlns="" xmlns:p14="http://schemas.microsoft.com/office/powerpoint/2010/main" val="8761681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100" dirty="0" smtClean="0"/>
              <a:t>После 50 тыс. км. пробега было установлено, что средняя интенсивность изнашивания гребней колес с профилем ВМЗ-К-70 меньше в 2,8 раза по сравнению с колесами, имеющими стандартный профиль (по набегающим колесам в 1,9 раза). Данный эффект получен по причине ухода от катастрофического износа гребня на этапе его приработки к профилю рельса. При пробеге от 50 до 100 тыс. км. преимущество профиля ВМЗ-К-70 по средней интенсивности изнашивания гребней сократилось до 18% (для набегающих колес до 9%).</a:t>
            </a:r>
          </a:p>
          <a:p>
            <a:r>
              <a:rPr lang="ru-RU" sz="1100" dirty="0" smtClean="0"/>
              <a:t>За весь период испытаний, на пробеге от 0 до 150 тыс. км. колеса с профилем ВМЗ-К-70 показали среднюю интенсивность изнашивания гребней меньше в 1,44 раза по отношению к стандартным (для набегающих колес в 1,38 раза), что сопоставимо с эффектом от использования марки Т взамен марки 2. Положительный эффект профиля ВМЗ-К-70 также получен по величине проката на поверхности катания – при пробеге от 0 до 150 тыс. км меньше на 25%. </a:t>
            </a:r>
            <a:endParaRPr lang="ru-RU" altLang="ru-RU" sz="1100" dirty="0" smtClean="0">
              <a:solidFill>
                <a:srgbClr val="74000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FB9DBB27-19F2-BA47-9626-C091B64D8442}" type="slidenum">
              <a:rPr lang="ru-RU" smtClean="0"/>
              <a:pPr/>
              <a:t>11</a:t>
            </a:fld>
            <a:endParaRPr lang="ru-RU"/>
          </a:p>
        </p:txBody>
      </p:sp>
    </p:spTree>
    <p:extLst>
      <p:ext uri="{BB962C8B-B14F-4D97-AF65-F5344CB8AC3E}">
        <p14:creationId xmlns="" xmlns:p14="http://schemas.microsoft.com/office/powerpoint/2010/main" val="8761681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100" dirty="0" smtClean="0"/>
              <a:t>Положительный эффект профиля ВМЗ-К-70 также получен по величине проката на поверхности катания – при пробеге от 0 до 150 тыс. км меньше на 25%. </a:t>
            </a:r>
            <a:endParaRPr lang="ru-RU" altLang="ru-RU" sz="1100" dirty="0" smtClean="0">
              <a:solidFill>
                <a:srgbClr val="74000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FB9DBB27-19F2-BA47-9626-C091B64D8442}" type="slidenum">
              <a:rPr lang="ru-RU" smtClean="0"/>
              <a:pPr/>
              <a:t>12</a:t>
            </a:fld>
            <a:endParaRPr lang="ru-RU"/>
          </a:p>
        </p:txBody>
      </p:sp>
    </p:spTree>
    <p:extLst>
      <p:ext uri="{BB962C8B-B14F-4D97-AF65-F5344CB8AC3E}">
        <p14:creationId xmlns="" xmlns:p14="http://schemas.microsoft.com/office/powerpoint/2010/main" val="8761681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altLang="ru-RU" sz="1100" dirty="0" smtClean="0">
              <a:solidFill>
                <a:srgbClr val="74000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FB9DBB27-19F2-BA47-9626-C091B64D8442}" type="slidenum">
              <a:rPr lang="ru-RU" smtClean="0"/>
              <a:pPr/>
              <a:t>13</a:t>
            </a:fld>
            <a:endParaRPr lang="ru-RU"/>
          </a:p>
        </p:txBody>
      </p:sp>
    </p:spTree>
    <p:extLst>
      <p:ext uri="{BB962C8B-B14F-4D97-AF65-F5344CB8AC3E}">
        <p14:creationId xmlns="" xmlns:p14="http://schemas.microsoft.com/office/powerpoint/2010/main" val="8761681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altLang="ru-RU" sz="1100" dirty="0" smtClean="0">
              <a:solidFill>
                <a:srgbClr val="74000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FB9DBB27-19F2-BA47-9626-C091B64D8442}" type="slidenum">
              <a:rPr lang="ru-RU" smtClean="0"/>
              <a:pPr/>
              <a:t>14</a:t>
            </a:fld>
            <a:endParaRPr lang="ru-RU"/>
          </a:p>
        </p:txBody>
      </p:sp>
    </p:spTree>
    <p:extLst>
      <p:ext uri="{BB962C8B-B14F-4D97-AF65-F5344CB8AC3E}">
        <p14:creationId xmlns="" xmlns:p14="http://schemas.microsoft.com/office/powerpoint/2010/main" val="8761681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786044"/>
            <a:r>
              <a:rPr lang="ru-RU" sz="1100" dirty="0" smtClean="0"/>
              <a:t>Анализ эволюции профилей поверхности катания позволил установить, что использование профиля ВМЗ-К-70 обеспечивает возможность существенного снижения припуска при восстановлении на ремонтный профиль, т.к. износ имеет более равномерное распределение. Для набегающих колес геометрия профиля ВМЗ-К-70 после пробега 150 тыс. км (по контактной поверхности профиля с рельсом) эквивалентна стандартному профилю после пробега 87 тыс. км.</a:t>
            </a:r>
          </a:p>
          <a:p>
            <a:endParaRPr lang="ru-RU" altLang="ru-RU" sz="1100" dirty="0" smtClean="0">
              <a:solidFill>
                <a:srgbClr val="74000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FB9DBB27-19F2-BA47-9626-C091B64D8442}" type="slidenum">
              <a:rPr lang="ru-RU" smtClean="0"/>
              <a:pPr/>
              <a:t>15</a:t>
            </a:fld>
            <a:endParaRPr lang="ru-RU"/>
          </a:p>
        </p:txBody>
      </p:sp>
    </p:spTree>
    <p:extLst>
      <p:ext uri="{BB962C8B-B14F-4D97-AF65-F5344CB8AC3E}">
        <p14:creationId xmlns="" xmlns:p14="http://schemas.microsoft.com/office/powerpoint/2010/main" val="8761681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786044"/>
            <a:r>
              <a:rPr lang="ru-RU" sz="1100" dirty="0" smtClean="0"/>
              <a:t>Для дополнительного повышения межремонтного пробега было принято решение провести постановку на производство колес с профилем ВМЗ-К-70 из стали марки Т с твердостью на глубине 50 мм не менее 320 HB. С этой целью АО «ВНИИЖТ» разработаны технические условия ТУ 24.10.80-373-01124323-2020 «Колеса цельнокатаные повышенной твердости с профилем обода ВМЗ-К-70», согласно которых на АО «ВМЗ» была изготовлена опытная партия колес.</a:t>
            </a:r>
          </a:p>
          <a:p>
            <a:r>
              <a:rPr lang="ru-RU" sz="1100" dirty="0" smtClean="0"/>
              <a:t>В начале 2022 года АО «ВМЗ» были завершены работы по сертификации колес по ТУ 24.10.80-373-01124323-2020 на соответствие требованиям Технического регламента Таможенного союза. В настоящее время организуется подконтрольная эксплуатация установочной серии колес в условиях эксплуатации на различных маршрутах сети ОАО «РЖД».</a:t>
            </a:r>
          </a:p>
          <a:p>
            <a:pPr defTabSz="786044"/>
            <a:endParaRPr lang="ru-RU" sz="1100" dirty="0" smtClean="0"/>
          </a:p>
          <a:p>
            <a:endParaRPr lang="ru-RU" altLang="ru-RU" sz="1100" dirty="0" smtClean="0">
              <a:solidFill>
                <a:srgbClr val="74000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FB9DBB27-19F2-BA47-9626-C091B64D8442}" type="slidenum">
              <a:rPr lang="ru-RU" smtClean="0"/>
              <a:pPr/>
              <a:t>16</a:t>
            </a:fld>
            <a:endParaRPr lang="ru-RU"/>
          </a:p>
        </p:txBody>
      </p:sp>
    </p:spTree>
    <p:extLst>
      <p:ext uri="{BB962C8B-B14F-4D97-AF65-F5344CB8AC3E}">
        <p14:creationId xmlns="" xmlns:p14="http://schemas.microsoft.com/office/powerpoint/2010/main" val="8761681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100" dirty="0" smtClean="0"/>
              <a:t>Необходимо отметить, что в 2021 г. в ходе предварительных испытаний АО «ВНИИЖТ» проведены ходовые динамические испытания опытной партии колес повышенной твердости с профилем ВМЗ-К-70 на скоростном испытательном полигоне </a:t>
            </a:r>
            <a:r>
              <a:rPr lang="ru-RU" sz="1100" dirty="0" err="1" smtClean="0"/>
              <a:t>Белореченская-Майкоп</a:t>
            </a:r>
            <a:r>
              <a:rPr lang="ru-RU" sz="1100" dirty="0" smtClean="0"/>
              <a:t> под грузовыми вагонами с осевой нагрузкой до 23,5 тс. По результатам испытаний установлено соответствие динамических показателей грузового вагона, оборудованного колесами повышенной твердости с профилем ВМЗ-К-70, требованиям ГОСТ 33211.</a:t>
            </a:r>
          </a:p>
          <a:p>
            <a:endParaRPr lang="ru-RU" altLang="ru-RU" sz="1100" dirty="0" smtClean="0">
              <a:solidFill>
                <a:srgbClr val="74000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FB9DBB27-19F2-BA47-9626-C091B64D8442}" type="slidenum">
              <a:rPr lang="ru-RU" smtClean="0"/>
              <a:pPr/>
              <a:t>17</a:t>
            </a:fld>
            <a:endParaRPr lang="ru-RU"/>
          </a:p>
        </p:txBody>
      </p:sp>
    </p:spTree>
    <p:extLst>
      <p:ext uri="{BB962C8B-B14F-4D97-AF65-F5344CB8AC3E}">
        <p14:creationId xmlns="" xmlns:p14="http://schemas.microsoft.com/office/powerpoint/2010/main" val="8761681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100" dirty="0" smtClean="0"/>
              <a:t>Полученные в ходе экспериментальных исследований данные об эволюции износа профилей колес, а также динамических показателей грузового вагона могут быть использованы для отладки и верификации компьютерных моделей, разработанных в среде программного комплекса «Универсальный механизм» и использованных при проектировании профилей.</a:t>
            </a:r>
          </a:p>
          <a:p>
            <a:r>
              <a:rPr lang="ru-RU" sz="1100" dirty="0" smtClean="0"/>
              <a:t>Необходимо отметить, что условия эксплуатации при полигонных испытаниях на Экспериментальном кольце отличаются от среднесетевых маршрутов по состоянию пути, интенсивности </a:t>
            </a:r>
            <a:r>
              <a:rPr lang="ru-RU" sz="1100" dirty="0" err="1" smtClean="0"/>
              <a:t>лубрикации</a:t>
            </a:r>
            <a:r>
              <a:rPr lang="ru-RU" sz="1100" dirty="0" smtClean="0"/>
              <a:t>, скоростным режимам, условию торможений и другим значимым факторам. По этой причине на полигоне при пробеге колес 150 тыс. км. не удалось зафиксировать дефектов контактно-усталостного происхождения (</a:t>
            </a:r>
            <a:r>
              <a:rPr lang="ru-RU" sz="1100" dirty="0" err="1" smtClean="0"/>
              <a:t>выщербин</a:t>
            </a:r>
            <a:r>
              <a:rPr lang="ru-RU" sz="1100" dirty="0" smtClean="0"/>
              <a:t>). </a:t>
            </a:r>
          </a:p>
          <a:p>
            <a:r>
              <a:rPr lang="ru-RU" sz="1100" dirty="0" smtClean="0"/>
              <a:t>Следующим этапом исследований является проведение подконтрольной эксплуатации колес с профилем ВМЗ-К-70 повышенной твердости под различными типами грузовых вагонов на различных сетевых маршрутах. Полученные данные по износу профилей колес и образованию </a:t>
            </a:r>
            <a:r>
              <a:rPr lang="ru-RU" sz="1100" dirty="0" err="1" smtClean="0"/>
              <a:t>выщербин</a:t>
            </a:r>
            <a:r>
              <a:rPr lang="ru-RU" sz="1100" dirty="0" smtClean="0"/>
              <a:t> в зависимости от пробега будут способствовать дальнейшему накоплению экспериментальной базы, необходимой для развития компьютерного моделирования </a:t>
            </a:r>
            <a:r>
              <a:rPr lang="ru-RU" sz="1100" dirty="0" err="1" smtClean="0"/>
              <a:t>трибологических</a:t>
            </a:r>
            <a:r>
              <a:rPr lang="ru-RU" sz="1100" dirty="0" smtClean="0"/>
              <a:t> процессов в системе «колесо-рельс».</a:t>
            </a:r>
          </a:p>
          <a:p>
            <a:endParaRPr lang="ru-RU" altLang="ru-RU" sz="1100" dirty="0" smtClean="0">
              <a:solidFill>
                <a:srgbClr val="74000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FB9DBB27-19F2-BA47-9626-C091B64D8442}" type="slidenum">
              <a:rPr lang="ru-RU" smtClean="0"/>
              <a:pPr/>
              <a:t>18</a:t>
            </a:fld>
            <a:endParaRPr lang="ru-RU"/>
          </a:p>
        </p:txBody>
      </p:sp>
    </p:spTree>
    <p:extLst>
      <p:ext uri="{BB962C8B-B14F-4D97-AF65-F5344CB8AC3E}">
        <p14:creationId xmlns="" xmlns:p14="http://schemas.microsoft.com/office/powerpoint/2010/main" val="8761681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altLang="ru-RU" sz="1100" dirty="0" smtClean="0">
              <a:solidFill>
                <a:srgbClr val="74000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FB9DBB27-19F2-BA47-9626-C091B64D8442}" type="slidenum">
              <a:rPr lang="ru-RU" smtClean="0"/>
              <a:pPr/>
              <a:t>19</a:t>
            </a:fld>
            <a:endParaRPr lang="ru-RU"/>
          </a:p>
        </p:txBody>
      </p:sp>
    </p:spTree>
    <p:extLst>
      <p:ext uri="{BB962C8B-B14F-4D97-AF65-F5344CB8AC3E}">
        <p14:creationId xmlns="" xmlns:p14="http://schemas.microsoft.com/office/powerpoint/2010/main" val="8761681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dirty="0" smtClean="0"/>
              <a:t>Настоящая работа является продолжением исследований, посвященных обоснованию преимуществ использования профиля поверхности катания ВМЗ-К-70 для колес грузовых вагонов, обращающихся на колее 1520 мм. Разработке предшествовал теоретический анализ износа профиля, усталостной долговечности поверхности катания и динамических показателей безопасности и воздействия на путь вагона с использованием многовариантного моделирования в среде программного комплекса «Универсальный механизм».</a:t>
            </a:r>
            <a:endParaRPr lang="x-none"/>
          </a:p>
        </p:txBody>
      </p:sp>
      <p:sp>
        <p:nvSpPr>
          <p:cNvPr id="4" name="Slide Number Placeholder 3"/>
          <p:cNvSpPr>
            <a:spLocks noGrp="1"/>
          </p:cNvSpPr>
          <p:nvPr>
            <p:ph type="sldNum" sz="quarter" idx="5"/>
          </p:nvPr>
        </p:nvSpPr>
        <p:spPr/>
        <p:txBody>
          <a:bodyPr/>
          <a:lstStyle/>
          <a:p>
            <a:fld id="{FB9DBB27-19F2-BA47-9626-C091B64D8442}" type="slidenum">
              <a:rPr lang="ru-RU" smtClean="0"/>
              <a:pPr/>
              <a:t>2</a:t>
            </a:fld>
            <a:endParaRPr lang="ru-RU"/>
          </a:p>
        </p:txBody>
      </p:sp>
    </p:spTree>
    <p:extLst>
      <p:ext uri="{BB962C8B-B14F-4D97-AF65-F5344CB8AC3E}">
        <p14:creationId xmlns="" xmlns:p14="http://schemas.microsoft.com/office/powerpoint/2010/main" val="8761681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x-none"/>
          </a:p>
        </p:txBody>
      </p:sp>
      <p:sp>
        <p:nvSpPr>
          <p:cNvPr id="4" name="Slide Number Placeholder 3"/>
          <p:cNvSpPr>
            <a:spLocks noGrp="1"/>
          </p:cNvSpPr>
          <p:nvPr>
            <p:ph type="sldNum" sz="quarter" idx="5"/>
          </p:nvPr>
        </p:nvSpPr>
        <p:spPr/>
        <p:txBody>
          <a:bodyPr/>
          <a:lstStyle/>
          <a:p>
            <a:fld id="{FB9DBB27-19F2-BA47-9626-C091B64D8442}" type="slidenum">
              <a:rPr lang="ru-RU" smtClean="0"/>
              <a:pPr/>
              <a:t>3</a:t>
            </a:fld>
            <a:endParaRPr lang="ru-RU"/>
          </a:p>
        </p:txBody>
      </p:sp>
    </p:spTree>
    <p:extLst>
      <p:ext uri="{BB962C8B-B14F-4D97-AF65-F5344CB8AC3E}">
        <p14:creationId xmlns="" xmlns:p14="http://schemas.microsoft.com/office/powerpoint/2010/main" val="8761681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x-none"/>
          </a:p>
        </p:txBody>
      </p:sp>
      <p:sp>
        <p:nvSpPr>
          <p:cNvPr id="4" name="Slide Number Placeholder 3"/>
          <p:cNvSpPr>
            <a:spLocks noGrp="1"/>
          </p:cNvSpPr>
          <p:nvPr>
            <p:ph type="sldNum" sz="quarter" idx="5"/>
          </p:nvPr>
        </p:nvSpPr>
        <p:spPr/>
        <p:txBody>
          <a:bodyPr/>
          <a:lstStyle/>
          <a:p>
            <a:fld id="{FB9DBB27-19F2-BA47-9626-C091B64D8442}" type="slidenum">
              <a:rPr lang="ru-RU" smtClean="0"/>
              <a:pPr/>
              <a:t>4</a:t>
            </a:fld>
            <a:endParaRPr lang="ru-RU"/>
          </a:p>
        </p:txBody>
      </p:sp>
    </p:spTree>
    <p:extLst>
      <p:ext uri="{BB962C8B-B14F-4D97-AF65-F5344CB8AC3E}">
        <p14:creationId xmlns="" xmlns:p14="http://schemas.microsoft.com/office/powerpoint/2010/main" val="8761681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ru-RU" sz="1100" dirty="0" smtClean="0">
                <a:latin typeface="Arial" panose="020B0604020202020204" pitchFamily="34" charset="0"/>
                <a:cs typeface="Arial" panose="020B0604020202020204" pitchFamily="34" charset="0"/>
              </a:rPr>
              <a:t>Путевая структура моделировалась с учетом вероятностного распределения длин прямых и кривых различного радиуса на сети железных дорог РФ и стран колеи 1520.  Для учета изношенности профилей рельсов при оценке эволюции использованы новый и </a:t>
            </a:r>
            <a:r>
              <a:rPr lang="ru-RU" sz="1100" dirty="0" err="1" smtClean="0">
                <a:latin typeface="Arial" panose="020B0604020202020204" pitchFamily="34" charset="0"/>
                <a:cs typeface="Arial" panose="020B0604020202020204" pitchFamily="34" charset="0"/>
              </a:rPr>
              <a:t>среднеизношенный</a:t>
            </a:r>
            <a:r>
              <a:rPr lang="ru-RU" sz="1100" dirty="0" smtClean="0">
                <a:latin typeface="Arial" panose="020B0604020202020204" pitchFamily="34" charset="0"/>
                <a:cs typeface="Arial" panose="020B0604020202020204" pitchFamily="34" charset="0"/>
              </a:rPr>
              <a:t> профиль рельса Р65. </a:t>
            </a:r>
          </a:p>
          <a:p>
            <a:pPr algn="just"/>
            <a:endParaRPr lang="ru-RU" sz="1100" dirty="0" smtClean="0">
              <a:latin typeface="Arial" panose="020B0604020202020204" pitchFamily="34" charset="0"/>
              <a:cs typeface="Arial" panose="020B0604020202020204" pitchFamily="34" charset="0"/>
            </a:endParaRPr>
          </a:p>
          <a:p>
            <a:pPr algn="just"/>
            <a:r>
              <a:rPr lang="ru-RU" sz="1100" dirty="0" smtClean="0">
                <a:latin typeface="Arial" panose="020B0604020202020204" pitchFamily="34" charset="0"/>
                <a:cs typeface="Arial" panose="020B0604020202020204" pitchFamily="34" charset="0"/>
              </a:rPr>
              <a:t>Неровность пути соответствовала удовлетворительному состоянию и задавалась с использованием данных, полученных ВНИИЖТ.  Режимы движения определялись с учетом вероятностных распределений скоростей движения грузовых вагонов. Динамические модели гружёного и порожнего грузового вагона были верифицированы на  основе сравнения с данными натурных испытаний. </a:t>
            </a:r>
          </a:p>
          <a:p>
            <a:endParaRPr lang="x-none"/>
          </a:p>
        </p:txBody>
      </p:sp>
      <p:sp>
        <p:nvSpPr>
          <p:cNvPr id="4" name="Slide Number Placeholder 3"/>
          <p:cNvSpPr>
            <a:spLocks noGrp="1"/>
          </p:cNvSpPr>
          <p:nvPr>
            <p:ph type="sldNum" sz="quarter" idx="5"/>
          </p:nvPr>
        </p:nvSpPr>
        <p:spPr/>
        <p:txBody>
          <a:bodyPr/>
          <a:lstStyle/>
          <a:p>
            <a:fld id="{FB9DBB27-19F2-BA47-9626-C091B64D8442}" type="slidenum">
              <a:rPr lang="ru-RU" smtClean="0"/>
              <a:pPr/>
              <a:t>5</a:t>
            </a:fld>
            <a:endParaRPr lang="ru-RU"/>
          </a:p>
        </p:txBody>
      </p:sp>
    </p:spTree>
    <p:extLst>
      <p:ext uri="{BB962C8B-B14F-4D97-AF65-F5344CB8AC3E}">
        <p14:creationId xmlns="" xmlns:p14="http://schemas.microsoft.com/office/powerpoint/2010/main" val="8761681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ru-RU" sz="1100" dirty="0" smtClean="0">
                <a:latin typeface="Arial" panose="020B0604020202020204" pitchFamily="34" charset="0"/>
                <a:cs typeface="Arial" panose="020B0604020202020204" pitchFamily="34" charset="0"/>
              </a:rPr>
              <a:t>Моделирование эволюции профилей в процессе эксплуатации проводилось до пробега 200 тыс. км. </a:t>
            </a:r>
          </a:p>
          <a:p>
            <a:pPr algn="just"/>
            <a:r>
              <a:rPr lang="ru-RU" sz="1100" dirty="0" smtClean="0">
                <a:latin typeface="Arial" panose="020B0604020202020204" pitchFamily="34" charset="0"/>
                <a:cs typeface="Arial" panose="020B0604020202020204" pitchFamily="34" charset="0"/>
              </a:rPr>
              <a:t>С интервалом в 20 тыс. км оценивались подрез гребней и прокат профилей. Эти показатели приняты в качестве основных для оценки износа при сравнении профилей.</a:t>
            </a:r>
          </a:p>
          <a:p>
            <a:pPr algn="just"/>
            <a:endParaRPr lang="ru-RU" sz="1100" dirty="0" smtClean="0">
              <a:latin typeface="Arial" panose="020B0604020202020204" pitchFamily="34" charset="0"/>
              <a:cs typeface="Arial" panose="020B0604020202020204" pitchFamily="34" charset="0"/>
            </a:endParaRPr>
          </a:p>
          <a:p>
            <a:pPr algn="just"/>
            <a:r>
              <a:rPr lang="ru-RU" sz="1100" dirty="0" smtClean="0">
                <a:latin typeface="Arial" panose="020B0604020202020204" pitchFamily="34" charset="0"/>
                <a:cs typeface="Arial" panose="020B0604020202020204" pitchFamily="34" charset="0"/>
              </a:rPr>
              <a:t>При проведении исследований анализировались известные профили (ИТМ-73, </a:t>
            </a:r>
            <a:r>
              <a:rPr lang="ru-RU" sz="1100" dirty="0" err="1" smtClean="0">
                <a:latin typeface="Arial" panose="020B0604020202020204" pitchFamily="34" charset="0"/>
                <a:cs typeface="Arial" panose="020B0604020202020204" pitchFamily="34" charset="0"/>
              </a:rPr>
              <a:t>ДметИ</a:t>
            </a:r>
            <a:r>
              <a:rPr lang="ru-RU" sz="1100" dirty="0" smtClean="0">
                <a:latin typeface="Arial" panose="020B0604020202020204" pitchFamily="34" charset="0"/>
                <a:cs typeface="Arial" panose="020B0604020202020204" pitchFamily="34" charset="0"/>
              </a:rPr>
              <a:t> ВБ, ВНИИЖТ-Р, ВНИИЖТ-Р-М-70), а также множество  альтернатив.</a:t>
            </a:r>
          </a:p>
          <a:p>
            <a:pPr algn="just"/>
            <a:endParaRPr lang="ru-RU" sz="1100" dirty="0" smtClean="0">
              <a:latin typeface="Arial" panose="020B0604020202020204" pitchFamily="34" charset="0"/>
              <a:cs typeface="Arial" panose="020B0604020202020204" pitchFamily="34" charset="0"/>
            </a:endParaRPr>
          </a:p>
          <a:p>
            <a:pPr algn="just"/>
            <a:r>
              <a:rPr lang="ru-RU" sz="1100" dirty="0" smtClean="0">
                <a:latin typeface="Arial" panose="020B0604020202020204" pitchFamily="34" charset="0"/>
                <a:cs typeface="Arial" panose="020B0604020202020204" pitchFamily="34" charset="0"/>
              </a:rPr>
              <a:t>Профиль по ГОСТ 10791-2011 выступал в качестве базы для сравнительной оценки. Поскольку износ колес зависит от расположения в колесной паре, было принято, что износ одинаков для правого и левого колес каждой колесной пары, колеса 1-й и 4-й осей и 2-й и 3-й осей также имеют одинаковый износ.</a:t>
            </a:r>
          </a:p>
          <a:p>
            <a:pPr algn="just"/>
            <a:endParaRPr lang="ru-RU" sz="1100" dirty="0" smtClean="0">
              <a:latin typeface="Arial" panose="020B0604020202020204" pitchFamily="34" charset="0"/>
              <a:cs typeface="Arial" panose="020B0604020202020204" pitchFamily="34" charset="0"/>
            </a:endParaRPr>
          </a:p>
          <a:p>
            <a:pPr algn="just"/>
            <a:r>
              <a:rPr lang="ru-RU" sz="1100" dirty="0" smtClean="0">
                <a:latin typeface="Arial" panose="020B0604020202020204" pitchFamily="34" charset="0"/>
                <a:cs typeface="Arial" panose="020B0604020202020204" pitchFamily="34" charset="0"/>
              </a:rPr>
              <a:t>Это означает предположение симметричного износа правого и левого колеса каждой колесной пары и одинаковую вероятность движения вагона в прямом и обратном направлении.</a:t>
            </a:r>
          </a:p>
          <a:p>
            <a:pPr algn="just"/>
            <a:endParaRPr lang="ru-RU" sz="1100" dirty="0" smtClean="0">
              <a:latin typeface="Arial" panose="020B0604020202020204" pitchFamily="34" charset="0"/>
              <a:cs typeface="Arial" panose="020B0604020202020204" pitchFamily="34" charset="0"/>
            </a:endParaRPr>
          </a:p>
          <a:p>
            <a:pPr algn="just"/>
            <a:r>
              <a:rPr lang="ru-RU" sz="1100" dirty="0" smtClean="0">
                <a:latin typeface="Arial" panose="020B0604020202020204" pitchFamily="34" charset="0"/>
                <a:cs typeface="Arial" panose="020B0604020202020204" pitchFamily="34" charset="0"/>
              </a:rPr>
              <a:t>В качестве индикатора были приняты показатели износа для колес 1-й и 4-й осей, которые наиболее интенсивно изнашиваются в сравнении с колесами 2-й и 3-й оси.</a:t>
            </a:r>
          </a:p>
          <a:p>
            <a:pPr algn="just"/>
            <a:endParaRPr lang="ru-RU" sz="1100" dirty="0" smtClean="0">
              <a:latin typeface="Arial" panose="020B0604020202020204" pitchFamily="34" charset="0"/>
              <a:cs typeface="Arial" panose="020B0604020202020204" pitchFamily="34" charset="0"/>
            </a:endParaRPr>
          </a:p>
          <a:p>
            <a:pPr algn="just" eaLnBrk="1" hangingPunct="1"/>
            <a:r>
              <a:rPr lang="ru-RU" altLang="ru-RU" dirty="0" smtClean="0">
                <a:solidFill>
                  <a:srgbClr val="740000"/>
                </a:solidFill>
                <a:latin typeface="Arial" panose="020B0604020202020204" pitchFamily="34" charset="0"/>
                <a:cs typeface="Arial" panose="020B0604020202020204" pitchFamily="34" charset="0"/>
              </a:rPr>
              <a:t>В ходе моделирования показано, что использование на колесах грузовых вагонов нового профиля может способствовать </a:t>
            </a:r>
            <a:r>
              <a:rPr lang="ru-RU" altLang="ru-RU" b="1" dirty="0" smtClean="0">
                <a:solidFill>
                  <a:srgbClr val="740000"/>
                </a:solidFill>
                <a:latin typeface="Arial" panose="020B0604020202020204" pitchFamily="34" charset="0"/>
                <a:cs typeface="Arial" panose="020B0604020202020204" pitchFamily="34" charset="0"/>
              </a:rPr>
              <a:t>двукратному снижению износа гребней </a:t>
            </a:r>
            <a:r>
              <a:rPr lang="ru-RU" altLang="ru-RU" dirty="0" smtClean="0">
                <a:solidFill>
                  <a:srgbClr val="740000"/>
                </a:solidFill>
                <a:latin typeface="Arial" panose="020B0604020202020204" pitchFamily="34" charset="0"/>
                <a:cs typeface="Arial" panose="020B0604020202020204" pitchFamily="34" charset="0"/>
              </a:rPr>
              <a:t>наряду с уменьшением проката.</a:t>
            </a:r>
          </a:p>
          <a:p>
            <a:pPr algn="just" eaLnBrk="1" hangingPunct="1"/>
            <a:endParaRPr lang="ru-RU" altLang="ru-RU" dirty="0" smtClean="0">
              <a:solidFill>
                <a:srgbClr val="740000"/>
              </a:solidFill>
              <a:latin typeface="Arial" panose="020B0604020202020204" pitchFamily="34" charset="0"/>
              <a:cs typeface="Arial" panose="020B0604020202020204" pitchFamily="34" charset="0"/>
            </a:endParaRPr>
          </a:p>
          <a:p>
            <a:pPr algn="just" eaLnBrk="1" hangingPunct="1"/>
            <a:r>
              <a:rPr lang="ru-RU" altLang="ru-RU" dirty="0" smtClean="0">
                <a:solidFill>
                  <a:srgbClr val="740000"/>
                </a:solidFill>
                <a:latin typeface="Arial" panose="020B0604020202020204" pitchFamily="34" charset="0"/>
                <a:cs typeface="Arial" panose="020B0604020202020204" pitchFamily="34" charset="0"/>
              </a:rPr>
              <a:t>В среднем в зависимости от марки колесной стали и конструкции тележек грузовых вагонов пробег колес со стандартным профилем составляет 100-140 тыс. км до начала изъятия по дефектам, связанным с износом гребня, доля которых может достигать 60 %.</a:t>
            </a:r>
            <a:endParaRPr lang="ru-RU" sz="1100" dirty="0" smtClean="0">
              <a:latin typeface="Arial" panose="020B0604020202020204" pitchFamily="34" charset="0"/>
              <a:cs typeface="Arial" panose="020B0604020202020204" pitchFamily="34" charset="0"/>
            </a:endParaRPr>
          </a:p>
          <a:p>
            <a:endParaRPr lang="x-none"/>
          </a:p>
        </p:txBody>
      </p:sp>
      <p:sp>
        <p:nvSpPr>
          <p:cNvPr id="4" name="Slide Number Placeholder 3"/>
          <p:cNvSpPr>
            <a:spLocks noGrp="1"/>
          </p:cNvSpPr>
          <p:nvPr>
            <p:ph type="sldNum" sz="quarter" idx="5"/>
          </p:nvPr>
        </p:nvSpPr>
        <p:spPr/>
        <p:txBody>
          <a:bodyPr/>
          <a:lstStyle/>
          <a:p>
            <a:fld id="{FB9DBB27-19F2-BA47-9626-C091B64D8442}" type="slidenum">
              <a:rPr lang="ru-RU" smtClean="0"/>
              <a:pPr/>
              <a:t>6</a:t>
            </a:fld>
            <a:endParaRPr lang="ru-RU"/>
          </a:p>
        </p:txBody>
      </p:sp>
    </p:spTree>
    <p:extLst>
      <p:ext uri="{BB962C8B-B14F-4D97-AF65-F5344CB8AC3E}">
        <p14:creationId xmlns="" xmlns:p14="http://schemas.microsoft.com/office/powerpoint/2010/main" val="8761681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eaLnBrk="1" hangingPunct="1"/>
            <a:r>
              <a:rPr lang="ru-RU" altLang="ru-RU" sz="1100" dirty="0" smtClean="0">
                <a:solidFill>
                  <a:srgbClr val="740000"/>
                </a:solidFill>
                <a:latin typeface="Arial" panose="020B0604020202020204" pitchFamily="34" charset="0"/>
                <a:cs typeface="Arial" panose="020B0604020202020204" pitchFamily="34" charset="0"/>
              </a:rPr>
              <a:t>Моделирование накопления повреждения в левом колесе 1-й колесной пары проводилось в среде программного обеспечения UM </a:t>
            </a:r>
            <a:r>
              <a:rPr lang="ru-RU" altLang="ru-RU" sz="1100" dirty="0" err="1" smtClean="0">
                <a:solidFill>
                  <a:srgbClr val="740000"/>
                </a:solidFill>
                <a:latin typeface="Arial" panose="020B0604020202020204" pitchFamily="34" charset="0"/>
                <a:cs typeface="Arial" panose="020B0604020202020204" pitchFamily="34" charset="0"/>
              </a:rPr>
              <a:t>Rolling</a:t>
            </a:r>
            <a:r>
              <a:rPr lang="ru-RU" altLang="ru-RU" sz="1100" dirty="0" smtClean="0">
                <a:solidFill>
                  <a:srgbClr val="740000"/>
                </a:solidFill>
                <a:latin typeface="Arial" panose="020B0604020202020204" pitchFamily="34" charset="0"/>
                <a:cs typeface="Arial" panose="020B0604020202020204" pitchFamily="34" charset="0"/>
              </a:rPr>
              <a:t> </a:t>
            </a:r>
            <a:r>
              <a:rPr lang="ru-RU" altLang="ru-RU" sz="1100" dirty="0" err="1" smtClean="0">
                <a:solidFill>
                  <a:srgbClr val="740000"/>
                </a:solidFill>
                <a:latin typeface="Arial" panose="020B0604020202020204" pitchFamily="34" charset="0"/>
                <a:cs typeface="Arial" panose="020B0604020202020204" pitchFamily="34" charset="0"/>
              </a:rPr>
              <a:t>Contact</a:t>
            </a:r>
            <a:r>
              <a:rPr lang="ru-RU" altLang="ru-RU" sz="1100" dirty="0" smtClean="0">
                <a:solidFill>
                  <a:srgbClr val="740000"/>
                </a:solidFill>
                <a:latin typeface="Arial" panose="020B0604020202020204" pitchFamily="34" charset="0"/>
                <a:cs typeface="Arial" panose="020B0604020202020204" pitchFamily="34" charset="0"/>
              </a:rPr>
              <a:t> </a:t>
            </a:r>
            <a:r>
              <a:rPr lang="ru-RU" altLang="ru-RU" sz="1100" dirty="0" err="1" smtClean="0">
                <a:solidFill>
                  <a:srgbClr val="740000"/>
                </a:solidFill>
                <a:latin typeface="Arial" panose="020B0604020202020204" pitchFamily="34" charset="0"/>
                <a:cs typeface="Arial" panose="020B0604020202020204" pitchFamily="34" charset="0"/>
              </a:rPr>
              <a:t>Fatigue</a:t>
            </a:r>
            <a:r>
              <a:rPr lang="ru-RU" altLang="ru-RU" sz="1100" dirty="0" smtClean="0">
                <a:solidFill>
                  <a:srgbClr val="740000"/>
                </a:solidFill>
                <a:latin typeface="Arial" panose="020B0604020202020204" pitchFamily="34" charset="0"/>
                <a:cs typeface="Arial" panose="020B0604020202020204" pitchFamily="34" charset="0"/>
              </a:rPr>
              <a:t> (UM RCF) с учетом износа профиля колеса. </a:t>
            </a:r>
          </a:p>
          <a:p>
            <a:pPr algn="just" eaLnBrk="1" hangingPunct="1"/>
            <a:endParaRPr lang="ru-RU" altLang="ru-RU" sz="1100" dirty="0" smtClean="0">
              <a:solidFill>
                <a:srgbClr val="740000"/>
              </a:solidFill>
              <a:latin typeface="Arial" panose="020B0604020202020204" pitchFamily="34" charset="0"/>
              <a:cs typeface="Arial" panose="020B0604020202020204" pitchFamily="34" charset="0"/>
            </a:endParaRPr>
          </a:p>
          <a:p>
            <a:pPr algn="just" eaLnBrk="1" hangingPunct="1"/>
            <a:r>
              <a:rPr lang="ru-RU" altLang="ru-RU" sz="1100" dirty="0" smtClean="0">
                <a:solidFill>
                  <a:srgbClr val="740000"/>
                </a:solidFill>
                <a:latin typeface="Arial" panose="020B0604020202020204" pitchFamily="34" charset="0"/>
                <a:cs typeface="Arial" panose="020B0604020202020204" pitchFamily="34" charset="0"/>
              </a:rPr>
              <a:t>По результатам моделирования спрогнозировано снижение на 30-50% уровня контактно-усталостных повреждений колес с профилем ВМЗ-К-70 при пробеге 80-150 тыс. км, после которого уровень накопления повреждений не превышает или сопоставим с колесами, имеющими стандартный профиль. </a:t>
            </a:r>
          </a:p>
          <a:p>
            <a:pPr algn="just" eaLnBrk="1" hangingPunct="1"/>
            <a:endParaRPr lang="ru-RU" altLang="ru-RU" sz="1100" dirty="0" smtClean="0">
              <a:solidFill>
                <a:srgbClr val="740000"/>
              </a:solidFill>
              <a:latin typeface="Arial" panose="020B0604020202020204" pitchFamily="34" charset="0"/>
              <a:cs typeface="Arial" panose="020B0604020202020204" pitchFamily="34" charset="0"/>
            </a:endParaRPr>
          </a:p>
          <a:p>
            <a:pPr algn="just" eaLnBrk="1" hangingPunct="1"/>
            <a:r>
              <a:rPr lang="ru-RU" altLang="ru-RU" sz="1100" dirty="0" smtClean="0">
                <a:solidFill>
                  <a:srgbClr val="740000"/>
                </a:solidFill>
                <a:latin typeface="Arial" panose="020B0604020202020204" pitchFamily="34" charset="0"/>
                <a:cs typeface="Arial" panose="020B0604020202020204" pitchFamily="34" charset="0"/>
              </a:rPr>
              <a:t>Установлено, что в комплексе с увеличением износостойкости профиля этот эффект может способствовать значительному сокращению количества отцепок вагонов в текущий ремонт по неисправностям поверхности катания колес, позволяя совместить сроки проведения обточки колес </a:t>
            </a:r>
            <a:r>
              <a:rPr lang="ru-RU" altLang="ru-RU" sz="1100" dirty="0" err="1" smtClean="0">
                <a:solidFill>
                  <a:srgbClr val="740000"/>
                </a:solidFill>
                <a:latin typeface="Arial" panose="020B0604020202020204" pitchFamily="34" charset="0"/>
                <a:cs typeface="Arial" panose="020B0604020202020204" pitchFamily="34" charset="0"/>
              </a:rPr>
              <a:t>c</a:t>
            </a:r>
            <a:r>
              <a:rPr lang="ru-RU" altLang="ru-RU" sz="1100" dirty="0" smtClean="0">
                <a:solidFill>
                  <a:srgbClr val="740000"/>
                </a:solidFill>
                <a:latin typeface="Arial" panose="020B0604020202020204" pitchFamily="34" charset="0"/>
                <a:cs typeface="Arial" panose="020B0604020202020204" pitchFamily="34" charset="0"/>
              </a:rPr>
              <a:t> плановым ремонтом вагонов.</a:t>
            </a:r>
            <a:endParaRPr lang="ru-RU" altLang="ru-RU" sz="1100" dirty="0">
              <a:solidFill>
                <a:srgbClr val="74000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FB9DBB27-19F2-BA47-9626-C091B64D8442}" type="slidenum">
              <a:rPr lang="ru-RU" smtClean="0"/>
              <a:pPr/>
              <a:t>7</a:t>
            </a:fld>
            <a:endParaRPr lang="ru-RU"/>
          </a:p>
        </p:txBody>
      </p:sp>
    </p:spTree>
    <p:extLst>
      <p:ext uri="{BB962C8B-B14F-4D97-AF65-F5344CB8AC3E}">
        <p14:creationId xmlns="" xmlns:p14="http://schemas.microsoft.com/office/powerpoint/2010/main" val="8761681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eaLnBrk="1" hangingPunct="1"/>
            <a:r>
              <a:rPr lang="ru-RU" altLang="ru-RU" sz="1100" dirty="0" smtClean="0">
                <a:solidFill>
                  <a:srgbClr val="740000"/>
                </a:solidFill>
                <a:latin typeface="Arial" panose="020B0604020202020204" pitchFamily="34" charset="0"/>
                <a:cs typeface="Arial" panose="020B0604020202020204" pitchFamily="34" charset="0"/>
              </a:rPr>
              <a:t>Программа испытаний:</a:t>
            </a:r>
          </a:p>
          <a:p>
            <a:pPr algn="just" eaLnBrk="1" hangingPunct="1"/>
            <a:r>
              <a:rPr lang="ru-RU" altLang="ru-RU" sz="1100" dirty="0" smtClean="0">
                <a:solidFill>
                  <a:srgbClr val="740000"/>
                </a:solidFill>
                <a:latin typeface="Arial" panose="020B0604020202020204" pitchFamily="34" charset="0"/>
                <a:cs typeface="Arial" panose="020B0604020202020204" pitchFamily="34" charset="0"/>
              </a:rPr>
              <a:t>1) Из колес сформировано 16 колесных пар (8 с профилем ГОСТ и 8 – с ВМЗ-К-70).</a:t>
            </a:r>
          </a:p>
          <a:p>
            <a:pPr algn="just" eaLnBrk="1" hangingPunct="1"/>
            <a:endParaRPr lang="ru-RU" altLang="ru-RU" sz="1100" dirty="0" smtClean="0">
              <a:solidFill>
                <a:srgbClr val="740000"/>
              </a:solidFill>
              <a:latin typeface="Arial" panose="020B0604020202020204" pitchFamily="34" charset="0"/>
              <a:cs typeface="Arial" panose="020B0604020202020204" pitchFamily="34" charset="0"/>
            </a:endParaRPr>
          </a:p>
          <a:p>
            <a:pPr algn="just" eaLnBrk="1" hangingPunct="1"/>
            <a:r>
              <a:rPr lang="ru-RU" altLang="ru-RU" sz="1100" dirty="0" smtClean="0">
                <a:solidFill>
                  <a:srgbClr val="740000"/>
                </a:solidFill>
                <a:latin typeface="Arial" panose="020B0604020202020204" pitchFamily="34" charset="0"/>
                <a:cs typeface="Arial" panose="020B0604020202020204" pitchFamily="34" charset="0"/>
              </a:rPr>
              <a:t>2) Динамические испытания проводились на 1 опытном вагоне ВНИИЖТ, под который сначала подкатывались колесные пары с профилем ГОСТ, затем – ВМЗ-К-70. Вагон оборудован измерительными системами для регистрации боковых (рамных) сил, коэффициента вертикальной динамики </a:t>
            </a:r>
            <a:r>
              <a:rPr lang="ru-RU" altLang="ru-RU" sz="1100" dirty="0" err="1" smtClean="0">
                <a:solidFill>
                  <a:srgbClr val="740000"/>
                </a:solidFill>
                <a:latin typeface="Arial" panose="020B0604020202020204" pitchFamily="34" charset="0"/>
                <a:cs typeface="Arial" panose="020B0604020202020204" pitchFamily="34" charset="0"/>
              </a:rPr>
              <a:t>необрессоренных</a:t>
            </a:r>
            <a:r>
              <a:rPr lang="ru-RU" altLang="ru-RU" sz="1100" dirty="0" smtClean="0">
                <a:solidFill>
                  <a:srgbClr val="740000"/>
                </a:solidFill>
                <a:latin typeface="Arial" panose="020B0604020202020204" pitchFamily="34" charset="0"/>
                <a:cs typeface="Arial" panose="020B0604020202020204" pitchFamily="34" charset="0"/>
              </a:rPr>
              <a:t> и </a:t>
            </a:r>
            <a:r>
              <a:rPr lang="ru-RU" altLang="ru-RU" sz="1100" dirty="0" err="1" smtClean="0">
                <a:solidFill>
                  <a:srgbClr val="740000"/>
                </a:solidFill>
                <a:latin typeface="Arial" panose="020B0604020202020204" pitchFamily="34" charset="0"/>
                <a:cs typeface="Arial" panose="020B0604020202020204" pitchFamily="34" charset="0"/>
              </a:rPr>
              <a:t>обресоренных</a:t>
            </a:r>
            <a:r>
              <a:rPr lang="ru-RU" altLang="ru-RU" sz="1100" dirty="0" smtClean="0">
                <a:solidFill>
                  <a:srgbClr val="740000"/>
                </a:solidFill>
                <a:latin typeface="Arial" panose="020B0604020202020204" pitchFamily="34" charset="0"/>
                <a:cs typeface="Arial" panose="020B0604020202020204" pitchFamily="34" charset="0"/>
              </a:rPr>
              <a:t> элементов тележки. </a:t>
            </a:r>
          </a:p>
          <a:p>
            <a:pPr algn="just" eaLnBrk="1" hangingPunct="1"/>
            <a:r>
              <a:rPr lang="ru-RU" altLang="ru-RU" sz="1100" dirty="0" smtClean="0">
                <a:solidFill>
                  <a:srgbClr val="740000"/>
                </a:solidFill>
                <a:latin typeface="Arial" panose="020B0604020202020204" pitchFamily="34" charset="0"/>
                <a:cs typeface="Arial" panose="020B0604020202020204" pitchFamily="34" charset="0"/>
              </a:rPr>
              <a:t>3) Для </a:t>
            </a:r>
            <a:r>
              <a:rPr lang="ru-RU" altLang="ru-RU" sz="1100" dirty="0" err="1" smtClean="0">
                <a:solidFill>
                  <a:srgbClr val="740000"/>
                </a:solidFill>
                <a:latin typeface="Arial" panose="020B0604020202020204" pitchFamily="34" charset="0"/>
                <a:cs typeface="Arial" panose="020B0604020202020204" pitchFamily="34" charset="0"/>
              </a:rPr>
              <a:t>пробеговых</a:t>
            </a:r>
            <a:r>
              <a:rPr lang="ru-RU" altLang="ru-RU" sz="1100" dirty="0" smtClean="0">
                <a:solidFill>
                  <a:srgbClr val="740000"/>
                </a:solidFill>
                <a:latin typeface="Arial" panose="020B0604020202020204" pitchFamily="34" charset="0"/>
                <a:cs typeface="Arial" panose="020B0604020202020204" pitchFamily="34" charset="0"/>
              </a:rPr>
              <a:t> испытаний использованы 4 грузовых полувагона НОВОТРАНС моделей 12-296-01 и 12-132 с тележками типа 18-100 и 18-2128 (2 вагона оборудованы колесами с профилем ГОСТ и 2 вагона – с профилем ВМЗ-К-70).</a:t>
            </a:r>
          </a:p>
          <a:p>
            <a:pPr algn="just" eaLnBrk="1" hangingPunct="1"/>
            <a:r>
              <a:rPr lang="ru-RU" altLang="ru-RU" sz="1100" dirty="0" smtClean="0">
                <a:solidFill>
                  <a:srgbClr val="740000"/>
                </a:solidFill>
                <a:latin typeface="Arial" panose="020B0604020202020204" pitchFamily="34" charset="0"/>
                <a:cs typeface="Arial" panose="020B0604020202020204" pitchFamily="34" charset="0"/>
              </a:rPr>
              <a:t>Методика испытаний:</a:t>
            </a:r>
          </a:p>
          <a:p>
            <a:pPr algn="just" eaLnBrk="1" hangingPunct="1"/>
            <a:endParaRPr lang="ru-RU" altLang="ru-RU" sz="1100" dirty="0" smtClean="0">
              <a:solidFill>
                <a:srgbClr val="740000"/>
              </a:solidFill>
              <a:latin typeface="Arial" panose="020B0604020202020204" pitchFamily="34" charset="0"/>
              <a:cs typeface="Arial" panose="020B0604020202020204" pitchFamily="34" charset="0"/>
            </a:endParaRPr>
          </a:p>
          <a:p>
            <a:pPr algn="just" eaLnBrk="1" hangingPunct="1"/>
            <a:r>
              <a:rPr lang="ru-RU" altLang="ru-RU" sz="1100" dirty="0" smtClean="0">
                <a:solidFill>
                  <a:srgbClr val="740000"/>
                </a:solidFill>
                <a:latin typeface="Arial" panose="020B0604020202020204" pitchFamily="34" charset="0"/>
                <a:cs typeface="Arial" panose="020B0604020202020204" pitchFamily="34" charset="0"/>
              </a:rPr>
              <a:t>1-ый этап. Сравнительные динамические испытания вагона в груженом и порожнем состоянии с колесами по ГОСТ и с профилем ВМЗ-К-70 (февраль 2019 г.)</a:t>
            </a:r>
          </a:p>
          <a:p>
            <a:pPr algn="just" eaLnBrk="1" hangingPunct="1"/>
            <a:r>
              <a:rPr lang="ru-RU" altLang="ru-RU" sz="1100" dirty="0" smtClean="0">
                <a:solidFill>
                  <a:srgbClr val="740000"/>
                </a:solidFill>
                <a:latin typeface="Arial" panose="020B0604020202020204" pitchFamily="34" charset="0"/>
                <a:cs typeface="Arial" panose="020B0604020202020204" pitchFamily="34" charset="0"/>
              </a:rPr>
              <a:t>2-ой этап. Сравнительные </a:t>
            </a:r>
            <a:r>
              <a:rPr lang="ru-RU" altLang="ru-RU" sz="1100" dirty="0" err="1" smtClean="0">
                <a:solidFill>
                  <a:srgbClr val="740000"/>
                </a:solidFill>
                <a:latin typeface="Arial" panose="020B0604020202020204" pitchFamily="34" charset="0"/>
                <a:cs typeface="Arial" panose="020B0604020202020204" pitchFamily="34" charset="0"/>
              </a:rPr>
              <a:t>пробеговые</a:t>
            </a:r>
            <a:r>
              <a:rPr lang="ru-RU" altLang="ru-RU" sz="1100" dirty="0" smtClean="0">
                <a:solidFill>
                  <a:srgbClr val="740000"/>
                </a:solidFill>
                <a:latin typeface="Arial" panose="020B0604020202020204" pitchFamily="34" charset="0"/>
                <a:cs typeface="Arial" panose="020B0604020202020204" pitchFamily="34" charset="0"/>
              </a:rPr>
              <a:t> испытания 4 груженых полувагонов по кольцевому пути со скоростью 80 км/ч с промежуточными осмотрами и замерами геометрии профилей колес каждые 16-18 тыс. км до пробега 150 тыс. км без разворота вагонов (март – октябрь 2019 г.)</a:t>
            </a:r>
          </a:p>
          <a:p>
            <a:pPr algn="just" eaLnBrk="1" hangingPunct="1"/>
            <a:endParaRPr lang="ru-RU" altLang="ru-RU" sz="1100" dirty="0">
              <a:solidFill>
                <a:srgbClr val="74000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FB9DBB27-19F2-BA47-9626-C091B64D8442}" type="slidenum">
              <a:rPr lang="ru-RU" smtClean="0"/>
              <a:pPr/>
              <a:t>8</a:t>
            </a:fld>
            <a:endParaRPr lang="ru-RU"/>
          </a:p>
        </p:txBody>
      </p:sp>
    </p:spTree>
    <p:extLst>
      <p:ext uri="{BB962C8B-B14F-4D97-AF65-F5344CB8AC3E}">
        <p14:creationId xmlns="" xmlns:p14="http://schemas.microsoft.com/office/powerpoint/2010/main" val="8761681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eaLnBrk="1" hangingPunct="1"/>
            <a:r>
              <a:rPr lang="ru-RU" altLang="ru-RU" sz="1100" dirty="0" smtClean="0">
                <a:solidFill>
                  <a:srgbClr val="740000"/>
                </a:solidFill>
                <a:latin typeface="Arial" panose="020B0604020202020204" pitchFamily="34" charset="0"/>
                <a:cs typeface="Arial" panose="020B0604020202020204" pitchFamily="34" charset="0"/>
              </a:rPr>
              <a:t>Цель – проверка соответствия требованиям ГОСТ 33211-2011 показателей динамических характеристик, ходовых качеств и безопасности движения полувагона с опытными образцами колесных пар.</a:t>
            </a:r>
          </a:p>
          <a:p>
            <a:pPr algn="just" eaLnBrk="1" hangingPunct="1"/>
            <a:r>
              <a:rPr lang="ru-RU" altLang="ru-RU" sz="1100" dirty="0" smtClean="0">
                <a:solidFill>
                  <a:srgbClr val="740000"/>
                </a:solidFill>
                <a:latin typeface="Arial" panose="020B0604020202020204" pitchFamily="34" charset="0"/>
                <a:cs typeface="Arial" panose="020B0604020202020204" pitchFamily="34" charset="0"/>
              </a:rPr>
              <a:t>Испытания проводились методом заездов по первому кольцевому пути со скоростями от 40 км/ч до 110 км/ч (конструкционной скорости электровоза) с интервалом 10 км/ч.</a:t>
            </a:r>
            <a:endParaRPr lang="en-US" altLang="ru-RU" sz="1100" dirty="0" smtClean="0">
              <a:solidFill>
                <a:srgbClr val="740000"/>
              </a:solidFill>
              <a:latin typeface="Arial" panose="020B0604020202020204" pitchFamily="34" charset="0"/>
              <a:cs typeface="Arial" panose="020B0604020202020204" pitchFamily="34" charset="0"/>
            </a:endParaRPr>
          </a:p>
          <a:p>
            <a:pPr algn="just" defTabSz="786044"/>
            <a:r>
              <a:rPr lang="ru-RU" sz="1100" dirty="0" smtClean="0">
                <a:cs typeface="Arial Unicode MS" charset="0"/>
              </a:rPr>
              <a:t>По результатам испытаний на кольце ВНИИЖТ установлено, что в диапазоне допускаемых скоростей для грузовых вагонов (не более 90 км/ч для груженых вагонов и не более 70 км/ч для порожних вагонов в соответствии с "Нормами допускаемых скоростей движения подвижного состава по железнодорожным путям колеи 1520 (1524) мм") обеспечивается безопасность движения грузового полувагона с колесами, имеющими профиль ВМЗ-К-70.</a:t>
            </a:r>
          </a:p>
          <a:p>
            <a:pPr algn="just" eaLnBrk="1" hangingPunct="1"/>
            <a:endParaRPr lang="ru-RU" altLang="ru-RU" sz="1100" dirty="0" smtClean="0">
              <a:solidFill>
                <a:srgbClr val="74000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FB9DBB27-19F2-BA47-9626-C091B64D8442}" type="slidenum">
              <a:rPr lang="ru-RU" smtClean="0"/>
              <a:pPr/>
              <a:t>9</a:t>
            </a:fld>
            <a:endParaRPr lang="ru-RU"/>
          </a:p>
        </p:txBody>
      </p:sp>
    </p:spTree>
    <p:extLst>
      <p:ext uri="{BB962C8B-B14F-4D97-AF65-F5344CB8AC3E}">
        <p14:creationId xmlns="" xmlns:p14="http://schemas.microsoft.com/office/powerpoint/2010/main" val="87616812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Титульный слайд">
    <p:bg>
      <p:bgPr>
        <a:solidFill>
          <a:srgbClr val="19212C"/>
        </a:solidFill>
        <a:effectLst/>
      </p:bgPr>
    </p:bg>
    <p:spTree>
      <p:nvGrpSpPr>
        <p:cNvPr id="1" name=""/>
        <p:cNvGrpSpPr/>
        <p:nvPr/>
      </p:nvGrpSpPr>
      <p:grpSpPr>
        <a:xfrm>
          <a:off x="0" y="0"/>
          <a:ext cx="0" cy="0"/>
          <a:chOff x="0" y="0"/>
          <a:chExt cx="0" cy="0"/>
        </a:xfrm>
      </p:grpSpPr>
      <p:sp>
        <p:nvSpPr>
          <p:cNvPr id="23" name="Title 1"/>
          <p:cNvSpPr>
            <a:spLocks noGrp="1"/>
          </p:cNvSpPr>
          <p:nvPr>
            <p:ph type="ctrTitle" hasCustomPrompt="1"/>
          </p:nvPr>
        </p:nvSpPr>
        <p:spPr>
          <a:xfrm>
            <a:off x="2343323" y="771552"/>
            <a:ext cx="6514691" cy="1857207"/>
          </a:xfrm>
          <a:prstGeom prst="rect">
            <a:avLst/>
          </a:prstGeom>
          <a:noFill/>
        </p:spPr>
        <p:txBody>
          <a:bodyPr lIns="85709" tIns="142848" rIns="685670" bIns="28570" anchor="b" anchorCtr="0">
            <a:noAutofit/>
          </a:bodyPr>
          <a:lstStyle>
            <a:lvl1pPr algn="l">
              <a:lnSpc>
                <a:spcPct val="100000"/>
              </a:lnSpc>
              <a:defRPr sz="4400" b="0" i="0" cap="none" spc="159" baseline="0">
                <a:solidFill>
                  <a:srgbClr val="D1D5DA"/>
                </a:solidFill>
                <a:latin typeface="Verdana" panose="020B0604030504040204" pitchFamily="34" charset="0"/>
                <a:ea typeface="Verdana" panose="020B0604030504040204" pitchFamily="34" charset="0"/>
                <a:cs typeface="Verdana" panose="020B0604030504040204" pitchFamily="34" charset="0"/>
              </a:defRPr>
            </a:lvl1pPr>
          </a:lstStyle>
          <a:p>
            <a:r>
              <a:rPr lang="ru-RU" dirty="0"/>
              <a:t>Заголовок</a:t>
            </a:r>
            <a:br>
              <a:rPr lang="ru-RU" dirty="0"/>
            </a:br>
            <a:r>
              <a:rPr lang="ru-RU" dirty="0"/>
              <a:t>презентации</a:t>
            </a:r>
            <a:endParaRPr lang="en-US" dirty="0"/>
          </a:p>
        </p:txBody>
      </p:sp>
      <p:sp>
        <p:nvSpPr>
          <p:cNvPr id="11" name="Text Placeholder 10">
            <a:extLst>
              <a:ext uri="{FF2B5EF4-FFF2-40B4-BE49-F238E27FC236}">
                <a16:creationId xmlns="" xmlns:a16="http://schemas.microsoft.com/office/drawing/2014/main" id="{49BCE9F6-2934-314B-BF78-430EC028CA66}"/>
              </a:ext>
            </a:extLst>
          </p:cNvPr>
          <p:cNvSpPr>
            <a:spLocks noGrp="1"/>
          </p:cNvSpPr>
          <p:nvPr>
            <p:ph type="body" sz="quarter" idx="10" hasCustomPrompt="1"/>
          </p:nvPr>
        </p:nvSpPr>
        <p:spPr>
          <a:xfrm>
            <a:off x="5944414" y="4251605"/>
            <a:ext cx="2913600" cy="666457"/>
          </a:xfrm>
          <a:prstGeom prst="rect">
            <a:avLst/>
          </a:prstGeom>
        </p:spPr>
        <p:txBody>
          <a:bodyPr lIns="142848" tIns="36283" rIns="685670" bIns="36283" anchor="b"/>
          <a:lstStyle>
            <a:lvl1pPr marL="0" indent="0">
              <a:buFontTx/>
              <a:buNone/>
              <a:defRPr sz="1000" b="0" i="0">
                <a:solidFill>
                  <a:srgbClr val="E41910"/>
                </a:solidFill>
                <a:latin typeface="Verdana" panose="020B0604030504040204" pitchFamily="34" charset="0"/>
                <a:ea typeface="Verdana" panose="020B0604030504040204" pitchFamily="34" charset="0"/>
                <a:cs typeface="Verdana" panose="020B0604030504040204" pitchFamily="34" charset="0"/>
              </a:defRPr>
            </a:lvl1pPr>
          </a:lstStyle>
          <a:p>
            <a:pPr lvl="0"/>
            <a:r>
              <a:rPr lang="en-GB" dirty="0"/>
              <a:t>Subtitle</a:t>
            </a:r>
            <a:endParaRPr lang="x-none" dirty="0"/>
          </a:p>
        </p:txBody>
      </p:sp>
      <p:sp>
        <p:nvSpPr>
          <p:cNvPr id="15" name="Text Placeholder 10">
            <a:extLst>
              <a:ext uri="{FF2B5EF4-FFF2-40B4-BE49-F238E27FC236}">
                <a16:creationId xmlns="" xmlns:a16="http://schemas.microsoft.com/office/drawing/2014/main" id="{7E236611-2C19-7C49-A7D4-5478F7BB8173}"/>
              </a:ext>
            </a:extLst>
          </p:cNvPr>
          <p:cNvSpPr>
            <a:spLocks noGrp="1"/>
          </p:cNvSpPr>
          <p:nvPr>
            <p:ph type="body" sz="quarter" idx="11" hasCustomPrompt="1"/>
          </p:nvPr>
        </p:nvSpPr>
        <p:spPr>
          <a:xfrm>
            <a:off x="2316042" y="4246148"/>
            <a:ext cx="2913601" cy="666457"/>
          </a:xfrm>
          <a:prstGeom prst="rect">
            <a:avLst/>
          </a:prstGeom>
        </p:spPr>
        <p:txBody>
          <a:bodyPr lIns="142848" tIns="36283" rIns="685670" bIns="36283" anchor="b"/>
          <a:lstStyle>
            <a:lvl1pPr marL="0" indent="0">
              <a:buFontTx/>
              <a:buNone/>
              <a:defRPr sz="1000" b="0" i="0">
                <a:solidFill>
                  <a:srgbClr val="D1D5DA"/>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Докладчик</a:t>
            </a:r>
            <a:br>
              <a:rPr lang="ru-RU" dirty="0"/>
            </a:br>
            <a:r>
              <a:rPr lang="ru-RU" dirty="0"/>
              <a:t>Фамилия Имя Отчество</a:t>
            </a:r>
            <a:endParaRPr lang="x-none" dirty="0"/>
          </a:p>
        </p:txBody>
      </p:sp>
      <p:sp>
        <p:nvSpPr>
          <p:cNvPr id="16" name="Text Placeholder 10">
            <a:extLst>
              <a:ext uri="{FF2B5EF4-FFF2-40B4-BE49-F238E27FC236}">
                <a16:creationId xmlns="" xmlns:a16="http://schemas.microsoft.com/office/drawing/2014/main" id="{935039F0-13FC-3745-B58A-56E53B716FB6}"/>
              </a:ext>
            </a:extLst>
          </p:cNvPr>
          <p:cNvSpPr>
            <a:spLocks noGrp="1"/>
          </p:cNvSpPr>
          <p:nvPr>
            <p:ph type="body" sz="quarter" idx="12" hasCustomPrompt="1"/>
          </p:nvPr>
        </p:nvSpPr>
        <p:spPr>
          <a:xfrm>
            <a:off x="2305131" y="3015047"/>
            <a:ext cx="6552883" cy="1071276"/>
          </a:xfrm>
          <a:prstGeom prst="rect">
            <a:avLst/>
          </a:prstGeom>
        </p:spPr>
        <p:txBody>
          <a:bodyPr lIns="142848" tIns="36283" rIns="685670" bIns="36283" anchor="t"/>
          <a:lstStyle>
            <a:lvl1pPr marL="0" indent="0">
              <a:buFontTx/>
              <a:buNone/>
              <a:defRPr sz="1900" b="0" i="0">
                <a:solidFill>
                  <a:srgbClr val="D1D5DA"/>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Подзаголовок</a:t>
            </a:r>
            <a:endParaRPr lang="x-none" dirty="0"/>
          </a:p>
        </p:txBody>
      </p:sp>
      <p:grpSp>
        <p:nvGrpSpPr>
          <p:cNvPr id="8" name="Graphic 2">
            <a:extLst>
              <a:ext uri="{FF2B5EF4-FFF2-40B4-BE49-F238E27FC236}">
                <a16:creationId xmlns="" xmlns:a16="http://schemas.microsoft.com/office/drawing/2014/main" id="{D6D8F973-D1EF-5E4E-BB8B-634825B411FA}"/>
              </a:ext>
            </a:extLst>
          </p:cNvPr>
          <p:cNvGrpSpPr/>
          <p:nvPr userDrawn="1"/>
        </p:nvGrpSpPr>
        <p:grpSpPr>
          <a:xfrm>
            <a:off x="1005791" y="1847049"/>
            <a:ext cx="628666" cy="668000"/>
            <a:chOff x="4522787" y="1925637"/>
            <a:chExt cx="2472690" cy="2627001"/>
          </a:xfrm>
        </p:grpSpPr>
        <p:sp>
          <p:nvSpPr>
            <p:cNvPr id="10" name="Freeform 9">
              <a:extLst>
                <a:ext uri="{FF2B5EF4-FFF2-40B4-BE49-F238E27FC236}">
                  <a16:creationId xmlns="" xmlns:a16="http://schemas.microsoft.com/office/drawing/2014/main" id="{EB7C66DE-BB92-9B43-80E1-81CAC5A6BA7D}"/>
                </a:ext>
              </a:extLst>
            </p:cNvPr>
            <p:cNvSpPr/>
            <p:nvPr/>
          </p:nvSpPr>
          <p:spPr>
            <a:xfrm>
              <a:off x="4522787" y="1925637"/>
              <a:ext cx="2472690" cy="1641876"/>
            </a:xfrm>
            <a:custGeom>
              <a:avLst/>
              <a:gdLst>
                <a:gd name="connsiteX0" fmla="*/ 700088 w 2472690"/>
                <a:gd name="connsiteY0" fmla="*/ 820938 h 1641876"/>
                <a:gd name="connsiteX1" fmla="*/ 1235393 w 2472690"/>
                <a:gd name="connsiteY1" fmla="*/ 287566 h 1641876"/>
                <a:gd name="connsiteX2" fmla="*/ 1497330 w 2472690"/>
                <a:gd name="connsiteY2" fmla="*/ 355898 h 1641876"/>
                <a:gd name="connsiteX3" fmla="*/ 1497330 w 2472690"/>
                <a:gd name="connsiteY3" fmla="*/ 0 h 1641876"/>
                <a:gd name="connsiteX4" fmla="*/ 0 w 2472690"/>
                <a:gd name="connsiteY4" fmla="*/ 647260 h 1641876"/>
                <a:gd name="connsiteX5" fmla="*/ 0 w 2472690"/>
                <a:gd name="connsiteY5" fmla="*/ 1641876 h 1641876"/>
                <a:gd name="connsiteX6" fmla="*/ 914400 w 2472690"/>
                <a:gd name="connsiteY6" fmla="*/ 1247067 h 1641876"/>
                <a:gd name="connsiteX7" fmla="*/ 700088 w 2472690"/>
                <a:gd name="connsiteY7" fmla="*/ 820938 h 1641876"/>
                <a:gd name="connsiteX8" fmla="*/ 1558290 w 2472690"/>
                <a:gd name="connsiteY8" fmla="*/ 394810 h 1641876"/>
                <a:gd name="connsiteX9" fmla="*/ 1771650 w 2472690"/>
                <a:gd name="connsiteY9" fmla="*/ 820938 h 1641876"/>
                <a:gd name="connsiteX10" fmla="*/ 1236345 w 2472690"/>
                <a:gd name="connsiteY10" fmla="*/ 1354311 h 1641876"/>
                <a:gd name="connsiteX11" fmla="*/ 974408 w 2472690"/>
                <a:gd name="connsiteY11" fmla="*/ 1285978 h 1641876"/>
                <a:gd name="connsiteX12" fmla="*/ 974408 w 2472690"/>
                <a:gd name="connsiteY12" fmla="*/ 1641876 h 1641876"/>
                <a:gd name="connsiteX13" fmla="*/ 2472690 w 2472690"/>
                <a:gd name="connsiteY13" fmla="*/ 994616 h 1641876"/>
                <a:gd name="connsiteX14" fmla="*/ 2472690 w 2472690"/>
                <a:gd name="connsiteY14" fmla="*/ 0 h 1641876"/>
                <a:gd name="connsiteX15" fmla="*/ 1558290 w 2472690"/>
                <a:gd name="connsiteY15" fmla="*/ 394810 h 1641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72690" h="1641876">
                  <a:moveTo>
                    <a:pt x="700088" y="820938"/>
                  </a:moveTo>
                  <a:cubicBezTo>
                    <a:pt x="700088" y="525780"/>
                    <a:pt x="940118" y="287566"/>
                    <a:pt x="1235393" y="287566"/>
                  </a:cubicBezTo>
                  <a:cubicBezTo>
                    <a:pt x="1330643" y="287566"/>
                    <a:pt x="1420178" y="312241"/>
                    <a:pt x="1497330" y="355898"/>
                  </a:cubicBezTo>
                  <a:lnTo>
                    <a:pt x="1497330" y="0"/>
                  </a:lnTo>
                  <a:lnTo>
                    <a:pt x="0" y="647260"/>
                  </a:lnTo>
                  <a:lnTo>
                    <a:pt x="0" y="1641876"/>
                  </a:lnTo>
                  <a:lnTo>
                    <a:pt x="914400" y="1247067"/>
                  </a:lnTo>
                  <a:cubicBezTo>
                    <a:pt x="784860" y="1150262"/>
                    <a:pt x="700088" y="995565"/>
                    <a:pt x="700088" y="820938"/>
                  </a:cubicBezTo>
                  <a:close/>
                  <a:moveTo>
                    <a:pt x="1558290" y="394810"/>
                  </a:moveTo>
                  <a:cubicBezTo>
                    <a:pt x="1687830" y="491614"/>
                    <a:pt x="1771650" y="647260"/>
                    <a:pt x="1771650" y="820938"/>
                  </a:cubicBezTo>
                  <a:cubicBezTo>
                    <a:pt x="1771650" y="1116096"/>
                    <a:pt x="1531620" y="1354311"/>
                    <a:pt x="1236345" y="1354311"/>
                  </a:cubicBezTo>
                  <a:cubicBezTo>
                    <a:pt x="1141095" y="1354311"/>
                    <a:pt x="1051560" y="1329635"/>
                    <a:pt x="974408" y="1285978"/>
                  </a:cubicBezTo>
                  <a:lnTo>
                    <a:pt x="974408" y="1641876"/>
                  </a:lnTo>
                  <a:lnTo>
                    <a:pt x="2472690" y="994616"/>
                  </a:lnTo>
                  <a:lnTo>
                    <a:pt x="2472690" y="0"/>
                  </a:lnTo>
                  <a:lnTo>
                    <a:pt x="1558290" y="394810"/>
                  </a:lnTo>
                  <a:close/>
                </a:path>
              </a:pathLst>
            </a:custGeom>
            <a:solidFill>
              <a:srgbClr val="D1D5DA"/>
            </a:solidFill>
            <a:ln w="9525" cap="flat">
              <a:noFill/>
              <a:prstDash val="solid"/>
              <a:miter/>
            </a:ln>
          </p:spPr>
          <p:txBody>
            <a:bodyPr rtlCol="0" anchor="ctr"/>
            <a:lstStyle/>
            <a:p>
              <a:endParaRPr lang="x-none"/>
            </a:p>
          </p:txBody>
        </p:sp>
        <p:sp>
          <p:nvSpPr>
            <p:cNvPr id="12" name="Freeform 11">
              <a:extLst>
                <a:ext uri="{FF2B5EF4-FFF2-40B4-BE49-F238E27FC236}">
                  <a16:creationId xmlns="" xmlns:a16="http://schemas.microsoft.com/office/drawing/2014/main" id="{50F69C82-6455-834F-8DC3-B7DD6441B7A8}"/>
                </a:ext>
              </a:extLst>
            </p:cNvPr>
            <p:cNvSpPr/>
            <p:nvPr/>
          </p:nvSpPr>
          <p:spPr>
            <a:xfrm>
              <a:off x="5470524" y="2459009"/>
              <a:ext cx="577215" cy="575131"/>
            </a:xfrm>
            <a:custGeom>
              <a:avLst/>
              <a:gdLst>
                <a:gd name="connsiteX0" fmla="*/ 577215 w 577215"/>
                <a:gd name="connsiteY0" fmla="*/ 287566 h 575131"/>
                <a:gd name="connsiteX1" fmla="*/ 288608 w 577215"/>
                <a:gd name="connsiteY1" fmla="*/ 575131 h 575131"/>
                <a:gd name="connsiteX2" fmla="*/ 0 w 577215"/>
                <a:gd name="connsiteY2" fmla="*/ 287566 h 575131"/>
                <a:gd name="connsiteX3" fmla="*/ 288608 w 577215"/>
                <a:gd name="connsiteY3" fmla="*/ 0 h 575131"/>
                <a:gd name="connsiteX4" fmla="*/ 577215 w 577215"/>
                <a:gd name="connsiteY4" fmla="*/ 287566 h 5751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215" h="575131">
                  <a:moveTo>
                    <a:pt x="577215" y="287566"/>
                  </a:moveTo>
                  <a:cubicBezTo>
                    <a:pt x="577215" y="446059"/>
                    <a:pt x="447675" y="575131"/>
                    <a:pt x="288608" y="575131"/>
                  </a:cubicBezTo>
                  <a:cubicBezTo>
                    <a:pt x="129540" y="575131"/>
                    <a:pt x="0" y="446059"/>
                    <a:pt x="0" y="287566"/>
                  </a:cubicBezTo>
                  <a:cubicBezTo>
                    <a:pt x="0" y="129072"/>
                    <a:pt x="129540" y="0"/>
                    <a:pt x="288608" y="0"/>
                  </a:cubicBezTo>
                  <a:cubicBezTo>
                    <a:pt x="447675" y="0"/>
                    <a:pt x="577215" y="129072"/>
                    <a:pt x="577215" y="287566"/>
                  </a:cubicBezTo>
                  <a:close/>
                </a:path>
              </a:pathLst>
            </a:custGeom>
            <a:solidFill>
              <a:srgbClr val="E72B2B"/>
            </a:solidFill>
            <a:ln w="9525" cap="flat">
              <a:noFill/>
              <a:prstDash val="solid"/>
              <a:miter/>
            </a:ln>
          </p:spPr>
          <p:txBody>
            <a:bodyPr rtlCol="0" anchor="ctr"/>
            <a:lstStyle/>
            <a:p>
              <a:endParaRPr lang="x-none"/>
            </a:p>
          </p:txBody>
        </p:sp>
        <p:sp>
          <p:nvSpPr>
            <p:cNvPr id="13" name="Freeform 12">
              <a:extLst>
                <a:ext uri="{FF2B5EF4-FFF2-40B4-BE49-F238E27FC236}">
                  <a16:creationId xmlns="" xmlns:a16="http://schemas.microsoft.com/office/drawing/2014/main" id="{C15D4B86-70E0-6D4C-A3AA-BE3BE305C020}"/>
                </a:ext>
              </a:extLst>
            </p:cNvPr>
            <p:cNvSpPr/>
            <p:nvPr/>
          </p:nvSpPr>
          <p:spPr>
            <a:xfrm>
              <a:off x="4522787" y="3863620"/>
              <a:ext cx="2472690" cy="689018"/>
            </a:xfrm>
            <a:custGeom>
              <a:avLst/>
              <a:gdLst>
                <a:gd name="connsiteX0" fmla="*/ 345758 w 2472690"/>
                <a:gd name="connsiteY0" fmla="*/ 0 h 689018"/>
                <a:gd name="connsiteX1" fmla="*/ 0 w 2472690"/>
                <a:gd name="connsiteY1" fmla="*/ 344509 h 689018"/>
                <a:gd name="connsiteX2" fmla="*/ 345758 w 2472690"/>
                <a:gd name="connsiteY2" fmla="*/ 689019 h 689018"/>
                <a:gd name="connsiteX3" fmla="*/ 691515 w 2472690"/>
                <a:gd name="connsiteY3" fmla="*/ 344509 h 689018"/>
                <a:gd name="connsiteX4" fmla="*/ 345758 w 2472690"/>
                <a:gd name="connsiteY4" fmla="*/ 0 h 689018"/>
                <a:gd name="connsiteX5" fmla="*/ 345758 w 2472690"/>
                <a:gd name="connsiteY5" fmla="*/ 525780 h 689018"/>
                <a:gd name="connsiteX6" fmla="*/ 164783 w 2472690"/>
                <a:gd name="connsiteY6" fmla="*/ 345458 h 689018"/>
                <a:gd name="connsiteX7" fmla="*/ 345758 w 2472690"/>
                <a:gd name="connsiteY7" fmla="*/ 165137 h 689018"/>
                <a:gd name="connsiteX8" fmla="*/ 526733 w 2472690"/>
                <a:gd name="connsiteY8" fmla="*/ 345458 h 689018"/>
                <a:gd name="connsiteX9" fmla="*/ 345758 w 2472690"/>
                <a:gd name="connsiteY9" fmla="*/ 525780 h 689018"/>
                <a:gd name="connsiteX10" fmla="*/ 1253490 w 2472690"/>
                <a:gd name="connsiteY10" fmla="*/ 284718 h 689018"/>
                <a:gd name="connsiteX11" fmla="*/ 1063943 w 2472690"/>
                <a:gd name="connsiteY11" fmla="*/ 17083 h 689018"/>
                <a:gd name="connsiteX12" fmla="*/ 899160 w 2472690"/>
                <a:gd name="connsiteY12" fmla="*/ 17083 h 689018"/>
                <a:gd name="connsiteX13" fmla="*/ 899160 w 2472690"/>
                <a:gd name="connsiteY13" fmla="*/ 673834 h 689018"/>
                <a:gd name="connsiteX14" fmla="*/ 1063943 w 2472690"/>
                <a:gd name="connsiteY14" fmla="*/ 673834 h 689018"/>
                <a:gd name="connsiteX15" fmla="*/ 1063943 w 2472690"/>
                <a:gd name="connsiteY15" fmla="*/ 301802 h 689018"/>
                <a:gd name="connsiteX16" fmla="*/ 1152525 w 2472690"/>
                <a:gd name="connsiteY16" fmla="*/ 427078 h 689018"/>
                <a:gd name="connsiteX17" fmla="*/ 1253490 w 2472690"/>
                <a:gd name="connsiteY17" fmla="*/ 569437 h 689018"/>
                <a:gd name="connsiteX18" fmla="*/ 1354455 w 2472690"/>
                <a:gd name="connsiteY18" fmla="*/ 427078 h 689018"/>
                <a:gd name="connsiteX19" fmla="*/ 1443038 w 2472690"/>
                <a:gd name="connsiteY19" fmla="*/ 301802 h 689018"/>
                <a:gd name="connsiteX20" fmla="*/ 1443038 w 2472690"/>
                <a:gd name="connsiteY20" fmla="*/ 673834 h 689018"/>
                <a:gd name="connsiteX21" fmla="*/ 1607820 w 2472690"/>
                <a:gd name="connsiteY21" fmla="*/ 673834 h 689018"/>
                <a:gd name="connsiteX22" fmla="*/ 1607820 w 2472690"/>
                <a:gd name="connsiteY22" fmla="*/ 17083 h 689018"/>
                <a:gd name="connsiteX23" fmla="*/ 1443038 w 2472690"/>
                <a:gd name="connsiteY23" fmla="*/ 17083 h 689018"/>
                <a:gd name="connsiteX24" fmla="*/ 1253490 w 2472690"/>
                <a:gd name="connsiteY24" fmla="*/ 284718 h 689018"/>
                <a:gd name="connsiteX25" fmla="*/ 2472690 w 2472690"/>
                <a:gd name="connsiteY25" fmla="*/ 18032 h 689018"/>
                <a:gd name="connsiteX26" fmla="*/ 2270760 w 2472690"/>
                <a:gd name="connsiteY26" fmla="*/ 18032 h 689018"/>
                <a:gd name="connsiteX27" fmla="*/ 2037398 w 2472690"/>
                <a:gd name="connsiteY27" fmla="*/ 336917 h 689018"/>
                <a:gd name="connsiteX28" fmla="*/ 2037398 w 2472690"/>
                <a:gd name="connsiteY28" fmla="*/ 18032 h 689018"/>
                <a:gd name="connsiteX29" fmla="*/ 1872615 w 2472690"/>
                <a:gd name="connsiteY29" fmla="*/ 18032 h 689018"/>
                <a:gd name="connsiteX30" fmla="*/ 1872615 w 2472690"/>
                <a:gd name="connsiteY30" fmla="*/ 674783 h 689018"/>
                <a:gd name="connsiteX31" fmla="*/ 2037398 w 2472690"/>
                <a:gd name="connsiteY31" fmla="*/ 674783 h 689018"/>
                <a:gd name="connsiteX32" fmla="*/ 2037398 w 2472690"/>
                <a:gd name="connsiteY32" fmla="*/ 354000 h 689018"/>
                <a:gd name="connsiteX33" fmla="*/ 2270760 w 2472690"/>
                <a:gd name="connsiteY33" fmla="*/ 674783 h 689018"/>
                <a:gd name="connsiteX34" fmla="*/ 2472690 w 2472690"/>
                <a:gd name="connsiteY34" fmla="*/ 674783 h 689018"/>
                <a:gd name="connsiteX35" fmla="*/ 2231708 w 2472690"/>
                <a:gd name="connsiteY35" fmla="*/ 346407 h 689018"/>
                <a:gd name="connsiteX36" fmla="*/ 2472690 w 2472690"/>
                <a:gd name="connsiteY36" fmla="*/ 18032 h 689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472690" h="689018">
                  <a:moveTo>
                    <a:pt x="345758" y="0"/>
                  </a:moveTo>
                  <a:cubicBezTo>
                    <a:pt x="155258" y="0"/>
                    <a:pt x="0" y="154697"/>
                    <a:pt x="0" y="344509"/>
                  </a:cubicBezTo>
                  <a:cubicBezTo>
                    <a:pt x="0" y="535271"/>
                    <a:pt x="155258" y="689019"/>
                    <a:pt x="345758" y="689019"/>
                  </a:cubicBezTo>
                  <a:cubicBezTo>
                    <a:pt x="537210" y="689019"/>
                    <a:pt x="691515" y="534322"/>
                    <a:pt x="691515" y="344509"/>
                  </a:cubicBezTo>
                  <a:cubicBezTo>
                    <a:pt x="692468" y="154697"/>
                    <a:pt x="537210" y="0"/>
                    <a:pt x="345758" y="0"/>
                  </a:cubicBezTo>
                  <a:close/>
                  <a:moveTo>
                    <a:pt x="345758" y="525780"/>
                  </a:moveTo>
                  <a:cubicBezTo>
                    <a:pt x="245745" y="525780"/>
                    <a:pt x="164783" y="445110"/>
                    <a:pt x="164783" y="345458"/>
                  </a:cubicBezTo>
                  <a:cubicBezTo>
                    <a:pt x="164783" y="245807"/>
                    <a:pt x="245745" y="165137"/>
                    <a:pt x="345758" y="165137"/>
                  </a:cubicBezTo>
                  <a:cubicBezTo>
                    <a:pt x="445770" y="165137"/>
                    <a:pt x="526733" y="245807"/>
                    <a:pt x="526733" y="345458"/>
                  </a:cubicBezTo>
                  <a:cubicBezTo>
                    <a:pt x="527685" y="444161"/>
                    <a:pt x="445770" y="525780"/>
                    <a:pt x="345758" y="525780"/>
                  </a:cubicBezTo>
                  <a:close/>
                  <a:moveTo>
                    <a:pt x="1253490" y="284718"/>
                  </a:moveTo>
                  <a:lnTo>
                    <a:pt x="1063943" y="17083"/>
                  </a:lnTo>
                  <a:lnTo>
                    <a:pt x="899160" y="17083"/>
                  </a:lnTo>
                  <a:lnTo>
                    <a:pt x="899160" y="673834"/>
                  </a:lnTo>
                  <a:lnTo>
                    <a:pt x="1063943" y="673834"/>
                  </a:lnTo>
                  <a:lnTo>
                    <a:pt x="1063943" y="301802"/>
                  </a:lnTo>
                  <a:lnTo>
                    <a:pt x="1152525" y="427078"/>
                  </a:lnTo>
                  <a:lnTo>
                    <a:pt x="1253490" y="569437"/>
                  </a:lnTo>
                  <a:lnTo>
                    <a:pt x="1354455" y="427078"/>
                  </a:lnTo>
                  <a:lnTo>
                    <a:pt x="1443038" y="301802"/>
                  </a:lnTo>
                  <a:lnTo>
                    <a:pt x="1443038" y="673834"/>
                  </a:lnTo>
                  <a:lnTo>
                    <a:pt x="1607820" y="673834"/>
                  </a:lnTo>
                  <a:lnTo>
                    <a:pt x="1607820" y="17083"/>
                  </a:lnTo>
                  <a:lnTo>
                    <a:pt x="1443038" y="17083"/>
                  </a:lnTo>
                  <a:lnTo>
                    <a:pt x="1253490" y="284718"/>
                  </a:lnTo>
                  <a:close/>
                  <a:moveTo>
                    <a:pt x="2472690" y="18032"/>
                  </a:moveTo>
                  <a:lnTo>
                    <a:pt x="2270760" y="18032"/>
                  </a:lnTo>
                  <a:lnTo>
                    <a:pt x="2037398" y="336917"/>
                  </a:lnTo>
                  <a:lnTo>
                    <a:pt x="2037398" y="18032"/>
                  </a:lnTo>
                  <a:lnTo>
                    <a:pt x="1872615" y="18032"/>
                  </a:lnTo>
                  <a:lnTo>
                    <a:pt x="1872615" y="674783"/>
                  </a:lnTo>
                  <a:lnTo>
                    <a:pt x="2037398" y="674783"/>
                  </a:lnTo>
                  <a:lnTo>
                    <a:pt x="2037398" y="354000"/>
                  </a:lnTo>
                  <a:lnTo>
                    <a:pt x="2270760" y="674783"/>
                  </a:lnTo>
                  <a:lnTo>
                    <a:pt x="2472690" y="674783"/>
                  </a:lnTo>
                  <a:lnTo>
                    <a:pt x="2231708" y="346407"/>
                  </a:lnTo>
                  <a:lnTo>
                    <a:pt x="2472690" y="18032"/>
                  </a:lnTo>
                  <a:close/>
                </a:path>
              </a:pathLst>
            </a:custGeom>
            <a:solidFill>
              <a:srgbClr val="D1D5DA"/>
            </a:solidFill>
            <a:ln w="9525" cap="flat">
              <a:noFill/>
              <a:prstDash val="solid"/>
              <a:miter/>
            </a:ln>
          </p:spPr>
          <p:txBody>
            <a:bodyPr rtlCol="0" anchor="ctr"/>
            <a:lstStyle/>
            <a:p>
              <a:endParaRPr lang="x-none"/>
            </a:p>
          </p:txBody>
        </p:sp>
      </p:grpSp>
      <p:pic>
        <p:nvPicPr>
          <p:cNvPr id="14" name="Graphic 13">
            <a:extLst>
              <a:ext uri="{FF2B5EF4-FFF2-40B4-BE49-F238E27FC236}">
                <a16:creationId xmlns="" xmlns:a16="http://schemas.microsoft.com/office/drawing/2014/main" id="{07D8688A-A1C6-824F-9702-4CAFEFF7A0AA}"/>
              </a:ext>
            </a:extLst>
          </p:cNvPr>
          <p:cNvPicPr>
            <a:picLocks noChangeAspect="1"/>
          </p:cNvPicPr>
          <p:nvPr userDrawn="1"/>
        </p:nvPicPr>
        <p:blipFill>
          <a:blip r:embed="rId2" cstate="print">
            <a:extLst>
              <a:ext uri="{28A0092B-C50C-407E-A947-70E740481C1C}">
                <a14:useLocalDpi xmlns="" xmlns:a14="http://schemas.microsoft.com/office/drawing/2010/main" val="0"/>
              </a:ext>
              <a:ext uri="{96DAC541-7B7A-43D3-8B79-37D633B846F1}">
                <asvg:svgBlip xmlns="" xmlns:asvg="http://schemas.microsoft.com/office/drawing/2016/SVG/main" r:embed="rId3"/>
              </a:ext>
            </a:extLst>
          </a:blip>
          <a:stretch>
            <a:fillRect/>
          </a:stretch>
        </p:blipFill>
        <p:spPr>
          <a:xfrm>
            <a:off x="982122" y="4322536"/>
            <a:ext cx="664799" cy="572054"/>
          </a:xfrm>
          <a:prstGeom prst="rect">
            <a:avLst/>
          </a:prstGeom>
        </p:spPr>
      </p:pic>
    </p:spTree>
    <p:extLst>
      <p:ext uri="{BB962C8B-B14F-4D97-AF65-F5344CB8AC3E}">
        <p14:creationId xmlns="" xmlns:p14="http://schemas.microsoft.com/office/powerpoint/2010/main" val="2537976707"/>
      </p:ext>
    </p:extLst>
  </p:cSld>
  <p:clrMapOvr>
    <a:masterClrMapping/>
  </p:clrMapOvr>
  <p:transition>
    <p:fade/>
  </p:transition>
  <p:extLst mod="1">
    <p:ext uri="{DCECCB84-F9BA-43D5-87BE-67443E8EF086}">
      <p15:sldGuideLst xmlns=""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10 Разделы с описанием">
    <p:bg>
      <p:bgPr>
        <a:solidFill>
          <a:srgbClr val="19212C"/>
        </a:solidFill>
        <a:effectLst/>
      </p:bgPr>
    </p:bg>
    <p:spTree>
      <p:nvGrpSpPr>
        <p:cNvPr id="1" name=""/>
        <p:cNvGrpSpPr/>
        <p:nvPr/>
      </p:nvGrpSpPr>
      <p:grpSpPr>
        <a:xfrm>
          <a:off x="0" y="0"/>
          <a:ext cx="0" cy="0"/>
          <a:chOff x="0" y="0"/>
          <a:chExt cx="0" cy="0"/>
        </a:xfrm>
      </p:grpSpPr>
      <p:sp>
        <p:nvSpPr>
          <p:cNvPr id="9" name="Text Placeholder 8">
            <a:extLst>
              <a:ext uri="{FF2B5EF4-FFF2-40B4-BE49-F238E27FC236}">
                <a16:creationId xmlns="" xmlns:a16="http://schemas.microsoft.com/office/drawing/2014/main" id="{AB144694-7FC2-824B-ACAA-93D4B0E2FE77}"/>
              </a:ext>
            </a:extLst>
          </p:cNvPr>
          <p:cNvSpPr>
            <a:spLocks noGrp="1"/>
          </p:cNvSpPr>
          <p:nvPr>
            <p:ph type="body" sz="quarter" idx="11" hasCustomPrompt="1"/>
          </p:nvPr>
        </p:nvSpPr>
        <p:spPr>
          <a:xfrm>
            <a:off x="291444" y="830408"/>
            <a:ext cx="4342707" cy="685464"/>
          </a:xfrm>
          <a:prstGeom prst="rect">
            <a:avLst/>
          </a:prstGeom>
        </p:spPr>
        <p:txBody>
          <a:bodyPr lIns="72567" tIns="36283" rIns="72567" bIns="36283"/>
          <a:lstStyle>
            <a:lvl1pPr marL="0" indent="0">
              <a:buFontTx/>
              <a:buNone/>
              <a:defRPr sz="2200" b="0" i="0">
                <a:solidFill>
                  <a:srgbClr val="D1D5DA"/>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Заголовок слайда</a:t>
            </a:r>
            <a:endParaRPr lang="x-none" dirty="0"/>
          </a:p>
        </p:txBody>
      </p:sp>
      <p:sp>
        <p:nvSpPr>
          <p:cNvPr id="11" name="Text Placeholder 8">
            <a:extLst>
              <a:ext uri="{FF2B5EF4-FFF2-40B4-BE49-F238E27FC236}">
                <a16:creationId xmlns="" xmlns:a16="http://schemas.microsoft.com/office/drawing/2014/main" id="{498AB53B-2108-4743-AC4F-B1874EB3FB72}"/>
              </a:ext>
            </a:extLst>
          </p:cNvPr>
          <p:cNvSpPr>
            <a:spLocks noGrp="1"/>
          </p:cNvSpPr>
          <p:nvPr>
            <p:ph type="body" sz="quarter" idx="15" hasCustomPrompt="1"/>
          </p:nvPr>
        </p:nvSpPr>
        <p:spPr>
          <a:xfrm>
            <a:off x="291444" y="1608998"/>
            <a:ext cx="4342707" cy="320051"/>
          </a:xfrm>
          <a:prstGeom prst="rect">
            <a:avLst/>
          </a:prstGeom>
        </p:spPr>
        <p:txBody>
          <a:bodyPr lIns="72567" tIns="36283" rIns="72567" bIns="36283"/>
          <a:lstStyle>
            <a:lvl1pPr marL="0" indent="0">
              <a:buFontTx/>
              <a:buNone/>
              <a:defRPr sz="1400" b="0" i="0">
                <a:solidFill>
                  <a:srgbClr val="D1D5DA"/>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Подзаголовок</a:t>
            </a:r>
            <a:endParaRPr lang="x-none" dirty="0"/>
          </a:p>
        </p:txBody>
      </p:sp>
      <p:cxnSp>
        <p:nvCxnSpPr>
          <p:cNvPr id="8" name="Straight Connector 7">
            <a:extLst>
              <a:ext uri="{FF2B5EF4-FFF2-40B4-BE49-F238E27FC236}">
                <a16:creationId xmlns="" xmlns:a16="http://schemas.microsoft.com/office/drawing/2014/main" id="{F8DE9EE9-182D-4E45-8D06-E69B6D119999}"/>
              </a:ext>
            </a:extLst>
          </p:cNvPr>
          <p:cNvCxnSpPr>
            <a:cxnSpLocks/>
          </p:cNvCxnSpPr>
          <p:nvPr userDrawn="1"/>
        </p:nvCxnSpPr>
        <p:spPr>
          <a:xfrm>
            <a:off x="285986" y="282603"/>
            <a:ext cx="8572028" cy="0"/>
          </a:xfrm>
          <a:prstGeom prst="line">
            <a:avLst/>
          </a:prstGeom>
          <a:ln w="19050">
            <a:solidFill>
              <a:srgbClr val="D1D5DA"/>
            </a:solidFill>
          </a:ln>
        </p:spPr>
        <p:style>
          <a:lnRef idx="1">
            <a:schemeClr val="accent1"/>
          </a:lnRef>
          <a:fillRef idx="0">
            <a:schemeClr val="accent1"/>
          </a:fillRef>
          <a:effectRef idx="0">
            <a:schemeClr val="accent1"/>
          </a:effectRef>
          <a:fontRef idx="minor">
            <a:schemeClr val="tx1"/>
          </a:fontRef>
        </p:style>
      </p:cxnSp>
      <p:sp>
        <p:nvSpPr>
          <p:cNvPr id="10" name="Text Placeholder 13">
            <a:extLst>
              <a:ext uri="{FF2B5EF4-FFF2-40B4-BE49-F238E27FC236}">
                <a16:creationId xmlns="" xmlns:a16="http://schemas.microsoft.com/office/drawing/2014/main" id="{E9F005A9-80EA-F448-B480-B42CA8E154DA}"/>
              </a:ext>
            </a:extLst>
          </p:cNvPr>
          <p:cNvSpPr>
            <a:spLocks noGrp="1"/>
          </p:cNvSpPr>
          <p:nvPr>
            <p:ph type="body" sz="quarter" idx="14" hasCustomPrompt="1"/>
          </p:nvPr>
        </p:nvSpPr>
        <p:spPr>
          <a:xfrm>
            <a:off x="221612" y="295248"/>
            <a:ext cx="1942691" cy="216094"/>
          </a:xfrm>
          <a:prstGeom prst="rect">
            <a:avLst/>
          </a:prstGeom>
        </p:spPr>
        <p:txBody>
          <a:bodyPr lIns="72567" tIns="36283" rIns="72567" bIns="36283"/>
          <a:lstStyle>
            <a:lvl1pPr marL="0" indent="0" algn="l">
              <a:buFontTx/>
              <a:buNone/>
              <a:defRPr sz="900" b="0" i="0">
                <a:solidFill>
                  <a:srgbClr val="D0D4D9"/>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Заголовок раздела</a:t>
            </a:r>
            <a:endParaRPr lang="x-none" dirty="0"/>
          </a:p>
        </p:txBody>
      </p:sp>
      <p:sp>
        <p:nvSpPr>
          <p:cNvPr id="12" name="Slide Number Placeholder 1">
            <a:extLst>
              <a:ext uri="{FF2B5EF4-FFF2-40B4-BE49-F238E27FC236}">
                <a16:creationId xmlns="" xmlns:a16="http://schemas.microsoft.com/office/drawing/2014/main" id="{E54E0486-F9F5-7A4B-8D77-90BF9D5CC619}"/>
              </a:ext>
            </a:extLst>
          </p:cNvPr>
          <p:cNvSpPr txBox="1">
            <a:spLocks/>
          </p:cNvSpPr>
          <p:nvPr userDrawn="1"/>
        </p:nvSpPr>
        <p:spPr>
          <a:xfrm>
            <a:off x="8331614" y="296858"/>
            <a:ext cx="526400" cy="216093"/>
          </a:xfrm>
          <a:prstGeom prst="rect">
            <a:avLst/>
          </a:prstGeom>
        </p:spPr>
        <p:txBody>
          <a:bodyPr vert="horz" lIns="0" tIns="0" rIns="0" bIns="0" rtlCol="0" anchor="ctr"/>
          <a:lstStyle>
            <a:defPPr>
              <a:defRPr lang="ru-RU"/>
            </a:defPPr>
            <a:lvl1pPr marL="0" algn="ctr" defTabSz="914400" rtl="0" eaLnBrk="1" latinLnBrk="0" hangingPunct="1">
              <a:defRPr sz="1000" b="1" i="0" kern="1200">
                <a:solidFill>
                  <a:schemeClr val="tx1">
                    <a:alpha val="50000"/>
                  </a:schemeClr>
                </a:solidFill>
                <a:latin typeface="Arial Black" charset="0"/>
                <a:ea typeface="Arial Black" charset="0"/>
                <a:cs typeface="Arial Black"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6BEB4B9D-C361-924F-82A2-CAE0D269FBBD}" type="slidenum">
              <a:rPr lang="en-US" sz="900" b="0" i="0" smtClean="0">
                <a:solidFill>
                  <a:srgbClr val="E92721"/>
                </a:solidFill>
                <a:latin typeface="Verdana" panose="020B0604030504040204" pitchFamily="34" charset="0"/>
                <a:ea typeface="Verdana" panose="020B0604030504040204" pitchFamily="34" charset="0"/>
                <a:cs typeface="Verdana" panose="020B0604030504040204" pitchFamily="34" charset="0"/>
              </a:rPr>
              <a:pPr algn="r"/>
              <a:t>‹#›</a:t>
            </a:fld>
            <a:endParaRPr lang="en-US" sz="900" b="0" i="0" dirty="0">
              <a:solidFill>
                <a:srgbClr val="E92721"/>
              </a:solidFill>
              <a:latin typeface="Verdana" panose="020B0604030504040204" pitchFamily="34" charset="0"/>
              <a:ea typeface="Verdana" panose="020B0604030504040204" pitchFamily="34" charset="0"/>
              <a:cs typeface="Verdana" panose="020B0604030504040204" pitchFamily="34" charset="0"/>
            </a:endParaRPr>
          </a:p>
        </p:txBody>
      </p:sp>
      <p:sp>
        <p:nvSpPr>
          <p:cNvPr id="14" name="Text Placeholder 8">
            <a:extLst>
              <a:ext uri="{FF2B5EF4-FFF2-40B4-BE49-F238E27FC236}">
                <a16:creationId xmlns="" xmlns:a16="http://schemas.microsoft.com/office/drawing/2014/main" id="{C5522A4A-85D5-7D4F-B104-DC1E4CB76B5B}"/>
              </a:ext>
            </a:extLst>
          </p:cNvPr>
          <p:cNvSpPr>
            <a:spLocks noGrp="1"/>
          </p:cNvSpPr>
          <p:nvPr>
            <p:ph type="body" sz="quarter" idx="26" hasCustomPrompt="1"/>
          </p:nvPr>
        </p:nvSpPr>
        <p:spPr>
          <a:xfrm>
            <a:off x="285987" y="4095872"/>
            <a:ext cx="4337250" cy="320051"/>
          </a:xfrm>
          <a:prstGeom prst="rect">
            <a:avLst/>
          </a:prstGeom>
        </p:spPr>
        <p:txBody>
          <a:bodyPr lIns="72567" tIns="36283" rIns="72567" bIns="36283"/>
          <a:lstStyle>
            <a:lvl1pPr marL="0" indent="0">
              <a:buFontTx/>
              <a:buNone/>
              <a:defRPr sz="1400" b="0" i="0">
                <a:solidFill>
                  <a:srgbClr val="E41910"/>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Текст описания</a:t>
            </a:r>
            <a:endParaRPr lang="x-none" dirty="0"/>
          </a:p>
        </p:txBody>
      </p:sp>
      <p:sp>
        <p:nvSpPr>
          <p:cNvPr id="17" name="Picture Placeholder 5">
            <a:extLst>
              <a:ext uri="{FF2B5EF4-FFF2-40B4-BE49-F238E27FC236}">
                <a16:creationId xmlns="" xmlns:a16="http://schemas.microsoft.com/office/drawing/2014/main" id="{20D27B0A-492E-FE46-BD33-E5439E44145F}"/>
              </a:ext>
            </a:extLst>
          </p:cNvPr>
          <p:cNvSpPr>
            <a:spLocks noGrp="1"/>
          </p:cNvSpPr>
          <p:nvPr>
            <p:ph type="pic" sz="quarter" idx="16" hasCustomPrompt="1"/>
          </p:nvPr>
        </p:nvSpPr>
        <p:spPr>
          <a:xfrm>
            <a:off x="6800677" y="1068091"/>
            <a:ext cx="2049467" cy="1721915"/>
          </a:xfrm>
          <a:prstGeom prst="rect">
            <a:avLst/>
          </a:prstGeom>
        </p:spPr>
        <p:txBody>
          <a:bodyPr lIns="72567" tIns="36283" rIns="72567" bIns="36283" anchor="ctr"/>
          <a:lstStyle>
            <a:lvl1pPr marL="8819" indent="-8819" algn="ctr">
              <a:buFontTx/>
              <a:buNone/>
              <a:tabLst/>
              <a:defRPr sz="2200"/>
            </a:lvl1pPr>
          </a:lstStyle>
          <a:p>
            <a:r>
              <a:rPr lang="ru-RU" dirty="0"/>
              <a:t>Место</a:t>
            </a:r>
            <a:br>
              <a:rPr lang="ru-RU" dirty="0"/>
            </a:br>
            <a:r>
              <a:rPr lang="ru-RU" dirty="0"/>
              <a:t>для фото</a:t>
            </a:r>
            <a:endParaRPr lang="x-none" dirty="0"/>
          </a:p>
        </p:txBody>
      </p:sp>
      <p:cxnSp>
        <p:nvCxnSpPr>
          <p:cNvPr id="20" name="Straight Connector 19">
            <a:extLst>
              <a:ext uri="{FF2B5EF4-FFF2-40B4-BE49-F238E27FC236}">
                <a16:creationId xmlns="" xmlns:a16="http://schemas.microsoft.com/office/drawing/2014/main" id="{0474057F-E124-9547-ABAD-B42AA5B7B37B}"/>
              </a:ext>
            </a:extLst>
          </p:cNvPr>
          <p:cNvCxnSpPr>
            <a:cxnSpLocks/>
          </p:cNvCxnSpPr>
          <p:nvPr userDrawn="1"/>
        </p:nvCxnSpPr>
        <p:spPr>
          <a:xfrm>
            <a:off x="5343029" y="1051467"/>
            <a:ext cx="1343002" cy="0"/>
          </a:xfrm>
          <a:prstGeom prst="line">
            <a:avLst/>
          </a:prstGeom>
          <a:ln w="9525">
            <a:solidFill>
              <a:srgbClr val="D1D5DA"/>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 xmlns:a16="http://schemas.microsoft.com/office/drawing/2014/main" id="{6B2AB1DB-971D-8747-BFAE-5CE0B3C7F392}"/>
              </a:ext>
            </a:extLst>
          </p:cNvPr>
          <p:cNvCxnSpPr>
            <a:cxnSpLocks/>
          </p:cNvCxnSpPr>
          <p:nvPr userDrawn="1"/>
        </p:nvCxnSpPr>
        <p:spPr>
          <a:xfrm>
            <a:off x="5343030" y="2906285"/>
            <a:ext cx="1343001" cy="5555"/>
          </a:xfrm>
          <a:prstGeom prst="line">
            <a:avLst/>
          </a:prstGeom>
          <a:ln w="9525">
            <a:solidFill>
              <a:srgbClr val="D1D5DA"/>
            </a:solidFill>
          </a:ln>
        </p:spPr>
        <p:style>
          <a:lnRef idx="1">
            <a:schemeClr val="accent1"/>
          </a:lnRef>
          <a:fillRef idx="0">
            <a:schemeClr val="accent1"/>
          </a:fillRef>
          <a:effectRef idx="0">
            <a:schemeClr val="accent1"/>
          </a:effectRef>
          <a:fontRef idx="minor">
            <a:schemeClr val="tx1"/>
          </a:fontRef>
        </p:style>
      </p:cxnSp>
      <p:sp>
        <p:nvSpPr>
          <p:cNvPr id="26" name="Text Placeholder 8">
            <a:extLst>
              <a:ext uri="{FF2B5EF4-FFF2-40B4-BE49-F238E27FC236}">
                <a16:creationId xmlns="" xmlns:a16="http://schemas.microsoft.com/office/drawing/2014/main" id="{D7878CDD-7378-184E-8786-ED51770EBB33}"/>
              </a:ext>
            </a:extLst>
          </p:cNvPr>
          <p:cNvSpPr>
            <a:spLocks noGrp="1"/>
          </p:cNvSpPr>
          <p:nvPr>
            <p:ph type="body" sz="quarter" idx="28" hasCustomPrompt="1"/>
          </p:nvPr>
        </p:nvSpPr>
        <p:spPr>
          <a:xfrm>
            <a:off x="291443" y="2046522"/>
            <a:ext cx="4337250" cy="1917383"/>
          </a:xfrm>
          <a:prstGeom prst="rect">
            <a:avLst/>
          </a:prstGeom>
        </p:spPr>
        <p:txBody>
          <a:bodyPr lIns="72567" tIns="36283" rIns="72567" bIns="36283"/>
          <a:lstStyle>
            <a:lvl1pPr marL="0" indent="0">
              <a:buFontTx/>
              <a:buNone/>
              <a:defRPr sz="1000" b="0" i="0">
                <a:solidFill>
                  <a:srgbClr val="D1D5DA"/>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Описание</a:t>
            </a:r>
            <a:endParaRPr lang="x-none" dirty="0"/>
          </a:p>
        </p:txBody>
      </p:sp>
      <p:sp>
        <p:nvSpPr>
          <p:cNvPr id="27" name="Text Placeholder 13">
            <a:extLst>
              <a:ext uri="{FF2B5EF4-FFF2-40B4-BE49-F238E27FC236}">
                <a16:creationId xmlns="" xmlns:a16="http://schemas.microsoft.com/office/drawing/2014/main" id="{B1C9016C-BCCA-B845-8CCF-7A68B5C3D4AF}"/>
              </a:ext>
            </a:extLst>
          </p:cNvPr>
          <p:cNvSpPr>
            <a:spLocks noGrp="1"/>
          </p:cNvSpPr>
          <p:nvPr>
            <p:ph type="body" sz="quarter" idx="25" hasCustomPrompt="1"/>
          </p:nvPr>
        </p:nvSpPr>
        <p:spPr>
          <a:xfrm>
            <a:off x="7515013" y="4739850"/>
            <a:ext cx="1343001" cy="280620"/>
          </a:xfrm>
          <a:prstGeom prst="rect">
            <a:avLst/>
          </a:prstGeom>
        </p:spPr>
        <p:txBody>
          <a:bodyPr lIns="72567" tIns="36283" rIns="72567" bIns="36283"/>
          <a:lstStyle>
            <a:lvl1pPr marL="0" indent="0" algn="r">
              <a:buFontTx/>
              <a:buNone/>
              <a:defRPr sz="600" b="0" i="0">
                <a:solidFill>
                  <a:srgbClr val="D0D5D9">
                    <a:alpha val="50000"/>
                  </a:srgbClr>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Название презентации</a:t>
            </a:r>
            <a:endParaRPr lang="x-none" dirty="0"/>
          </a:p>
        </p:txBody>
      </p:sp>
      <p:sp>
        <p:nvSpPr>
          <p:cNvPr id="16" name="Text Placeholder 8">
            <a:extLst>
              <a:ext uri="{FF2B5EF4-FFF2-40B4-BE49-F238E27FC236}">
                <a16:creationId xmlns="" xmlns:a16="http://schemas.microsoft.com/office/drawing/2014/main" id="{00039B9F-5F53-FF4C-9114-19380D3890F1}"/>
              </a:ext>
            </a:extLst>
          </p:cNvPr>
          <p:cNvSpPr>
            <a:spLocks noGrp="1"/>
          </p:cNvSpPr>
          <p:nvPr>
            <p:ph type="body" sz="quarter" idx="29" hasCustomPrompt="1"/>
          </p:nvPr>
        </p:nvSpPr>
        <p:spPr>
          <a:xfrm>
            <a:off x="5343030" y="2959970"/>
            <a:ext cx="1343002" cy="603013"/>
          </a:xfrm>
          <a:prstGeom prst="rect">
            <a:avLst/>
          </a:prstGeom>
        </p:spPr>
        <p:txBody>
          <a:bodyPr lIns="72567" tIns="36283" rIns="72567" bIns="36283"/>
          <a:lstStyle>
            <a:lvl1pPr marL="0" indent="0">
              <a:buFontTx/>
              <a:buNone/>
              <a:defRPr lang="x-none" sz="1000" kern="1200" dirty="0">
                <a:solidFill>
                  <a:srgbClr val="D1D5DA"/>
                </a:solidFill>
                <a:latin typeface="+mn-lt"/>
                <a:ea typeface="+mn-ea"/>
                <a:cs typeface="+mn-cs"/>
              </a:defRPr>
            </a:lvl1pPr>
          </a:lstStyle>
          <a:p>
            <a:pPr lvl="0"/>
            <a:r>
              <a:rPr lang="ru-RU" dirty="0"/>
              <a:t>Пункт списка</a:t>
            </a:r>
            <a:endParaRPr lang="x-none" dirty="0"/>
          </a:p>
        </p:txBody>
      </p:sp>
      <p:sp>
        <p:nvSpPr>
          <p:cNvPr id="19" name="Text Placeholder 8">
            <a:extLst>
              <a:ext uri="{FF2B5EF4-FFF2-40B4-BE49-F238E27FC236}">
                <a16:creationId xmlns="" xmlns:a16="http://schemas.microsoft.com/office/drawing/2014/main" id="{FA5F49EE-51DA-0C4C-A134-62189EEFE5D8}"/>
              </a:ext>
            </a:extLst>
          </p:cNvPr>
          <p:cNvSpPr>
            <a:spLocks noGrp="1"/>
          </p:cNvSpPr>
          <p:nvPr>
            <p:ph type="body" sz="quarter" idx="30" hasCustomPrompt="1"/>
          </p:nvPr>
        </p:nvSpPr>
        <p:spPr>
          <a:xfrm>
            <a:off x="5343029" y="1065790"/>
            <a:ext cx="1343002" cy="603013"/>
          </a:xfrm>
          <a:prstGeom prst="rect">
            <a:avLst/>
          </a:prstGeom>
        </p:spPr>
        <p:txBody>
          <a:bodyPr lIns="72567" tIns="36283" rIns="72567" bIns="36283"/>
          <a:lstStyle>
            <a:lvl1pPr marL="0" indent="0">
              <a:buFontTx/>
              <a:buNone/>
              <a:defRPr lang="x-none" sz="1000" kern="1200" dirty="0">
                <a:solidFill>
                  <a:srgbClr val="D1D5DA"/>
                </a:solidFill>
                <a:latin typeface="+mn-lt"/>
                <a:ea typeface="+mn-ea"/>
                <a:cs typeface="+mn-cs"/>
              </a:defRPr>
            </a:lvl1pPr>
          </a:lstStyle>
          <a:p>
            <a:pPr lvl="0"/>
            <a:r>
              <a:rPr lang="ru-RU" dirty="0"/>
              <a:t>Пункт списка</a:t>
            </a:r>
            <a:endParaRPr lang="x-none" dirty="0"/>
          </a:p>
        </p:txBody>
      </p:sp>
      <p:sp>
        <p:nvSpPr>
          <p:cNvPr id="21" name="Picture Placeholder 5">
            <a:extLst>
              <a:ext uri="{FF2B5EF4-FFF2-40B4-BE49-F238E27FC236}">
                <a16:creationId xmlns="" xmlns:a16="http://schemas.microsoft.com/office/drawing/2014/main" id="{C01C5CED-2176-AA4E-AC9F-F7D15C3C9087}"/>
              </a:ext>
            </a:extLst>
          </p:cNvPr>
          <p:cNvSpPr>
            <a:spLocks noGrp="1"/>
          </p:cNvSpPr>
          <p:nvPr>
            <p:ph type="pic" sz="quarter" idx="31" hasCustomPrompt="1"/>
          </p:nvPr>
        </p:nvSpPr>
        <p:spPr>
          <a:xfrm>
            <a:off x="6808547" y="2903970"/>
            <a:ext cx="2049467" cy="1721915"/>
          </a:xfrm>
          <a:prstGeom prst="rect">
            <a:avLst/>
          </a:prstGeom>
        </p:spPr>
        <p:txBody>
          <a:bodyPr lIns="72567" tIns="36283" rIns="72567" bIns="36283" anchor="ctr"/>
          <a:lstStyle>
            <a:lvl1pPr marL="8819" indent="-8819" algn="ctr">
              <a:buFontTx/>
              <a:buNone/>
              <a:tabLst/>
              <a:defRPr sz="2200"/>
            </a:lvl1pPr>
          </a:lstStyle>
          <a:p>
            <a:r>
              <a:rPr lang="ru-RU" dirty="0"/>
              <a:t>Место</a:t>
            </a:r>
            <a:br>
              <a:rPr lang="ru-RU" dirty="0"/>
            </a:br>
            <a:r>
              <a:rPr lang="ru-RU" dirty="0"/>
              <a:t>для фото</a:t>
            </a:r>
            <a:endParaRPr lang="x-none" dirty="0"/>
          </a:p>
        </p:txBody>
      </p:sp>
    </p:spTree>
    <p:extLst>
      <p:ext uri="{BB962C8B-B14F-4D97-AF65-F5344CB8AC3E}">
        <p14:creationId xmlns="" xmlns:p14="http://schemas.microsoft.com/office/powerpoint/2010/main" val="3056668110"/>
      </p:ext>
    </p:extLst>
  </p:cSld>
  <p:clrMapOvr>
    <a:masterClrMapping/>
  </p:clrMapOvr>
  <p:transition>
    <p:fade/>
  </p:transition>
  <p:extLst mod="1">
    <p:ext uri="{DCECCB84-F9BA-43D5-87BE-67443E8EF086}">
      <p15:sldGuideLst xmlns=""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1 Список из 6 пунктов в строку">
    <p:bg>
      <p:bgPr>
        <a:solidFill>
          <a:srgbClr val="19212C"/>
        </a:soli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 xmlns:a16="http://schemas.microsoft.com/office/drawing/2014/main" id="{470952E2-095A-2E44-83CA-549CAE021D6A}"/>
              </a:ext>
            </a:extLst>
          </p:cNvPr>
          <p:cNvCxnSpPr>
            <a:cxnSpLocks/>
          </p:cNvCxnSpPr>
          <p:nvPr userDrawn="1"/>
        </p:nvCxnSpPr>
        <p:spPr>
          <a:xfrm>
            <a:off x="285986" y="282603"/>
            <a:ext cx="8572028" cy="0"/>
          </a:xfrm>
          <a:prstGeom prst="line">
            <a:avLst/>
          </a:prstGeom>
          <a:ln w="19050">
            <a:solidFill>
              <a:srgbClr val="D1D5DA"/>
            </a:solidFill>
          </a:ln>
        </p:spPr>
        <p:style>
          <a:lnRef idx="1">
            <a:schemeClr val="accent1"/>
          </a:lnRef>
          <a:fillRef idx="0">
            <a:schemeClr val="accent1"/>
          </a:fillRef>
          <a:effectRef idx="0">
            <a:schemeClr val="accent1"/>
          </a:effectRef>
          <a:fontRef idx="minor">
            <a:schemeClr val="tx1"/>
          </a:fontRef>
        </p:style>
      </p:cxnSp>
      <p:sp>
        <p:nvSpPr>
          <p:cNvPr id="12" name="Text Placeholder 13">
            <a:extLst>
              <a:ext uri="{FF2B5EF4-FFF2-40B4-BE49-F238E27FC236}">
                <a16:creationId xmlns="" xmlns:a16="http://schemas.microsoft.com/office/drawing/2014/main" id="{55B4424F-E9A4-B64A-A121-FAF1DC93A540}"/>
              </a:ext>
            </a:extLst>
          </p:cNvPr>
          <p:cNvSpPr>
            <a:spLocks noGrp="1"/>
          </p:cNvSpPr>
          <p:nvPr>
            <p:ph type="body" sz="quarter" idx="14" hasCustomPrompt="1"/>
          </p:nvPr>
        </p:nvSpPr>
        <p:spPr>
          <a:xfrm>
            <a:off x="221612" y="295248"/>
            <a:ext cx="1942691" cy="216094"/>
          </a:xfrm>
          <a:prstGeom prst="rect">
            <a:avLst/>
          </a:prstGeom>
        </p:spPr>
        <p:txBody>
          <a:bodyPr lIns="72567" tIns="36283" rIns="72567" bIns="36283"/>
          <a:lstStyle>
            <a:lvl1pPr marL="0" indent="0" algn="l">
              <a:buFontTx/>
              <a:buNone/>
              <a:defRPr sz="900" b="0" i="0">
                <a:solidFill>
                  <a:srgbClr val="D0D4D9"/>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Заголовок раздела</a:t>
            </a:r>
            <a:endParaRPr lang="x-none" dirty="0"/>
          </a:p>
        </p:txBody>
      </p:sp>
      <p:sp>
        <p:nvSpPr>
          <p:cNvPr id="14" name="Slide Number Placeholder 1">
            <a:extLst>
              <a:ext uri="{FF2B5EF4-FFF2-40B4-BE49-F238E27FC236}">
                <a16:creationId xmlns="" xmlns:a16="http://schemas.microsoft.com/office/drawing/2014/main" id="{D66A5C7E-634F-7E4E-A121-EAA66A298BFD}"/>
              </a:ext>
            </a:extLst>
          </p:cNvPr>
          <p:cNvSpPr txBox="1">
            <a:spLocks/>
          </p:cNvSpPr>
          <p:nvPr userDrawn="1"/>
        </p:nvSpPr>
        <p:spPr>
          <a:xfrm>
            <a:off x="8331614" y="296858"/>
            <a:ext cx="526400" cy="216093"/>
          </a:xfrm>
          <a:prstGeom prst="rect">
            <a:avLst/>
          </a:prstGeom>
        </p:spPr>
        <p:txBody>
          <a:bodyPr vert="horz" lIns="0" tIns="0" rIns="0" bIns="0" rtlCol="0" anchor="ctr"/>
          <a:lstStyle>
            <a:defPPr>
              <a:defRPr lang="ru-RU"/>
            </a:defPPr>
            <a:lvl1pPr marL="0" algn="ctr" defTabSz="914400" rtl="0" eaLnBrk="1" latinLnBrk="0" hangingPunct="1">
              <a:defRPr sz="1000" b="1" i="0" kern="1200">
                <a:solidFill>
                  <a:schemeClr val="tx1">
                    <a:alpha val="50000"/>
                  </a:schemeClr>
                </a:solidFill>
                <a:latin typeface="Arial Black" charset="0"/>
                <a:ea typeface="Arial Black" charset="0"/>
                <a:cs typeface="Arial Black"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6BEB4B9D-C361-924F-82A2-CAE0D269FBBD}" type="slidenum">
              <a:rPr lang="en-US" sz="900" b="0" i="0" smtClean="0">
                <a:solidFill>
                  <a:srgbClr val="E92721"/>
                </a:solidFill>
                <a:latin typeface="Verdana" panose="020B0604030504040204" pitchFamily="34" charset="0"/>
                <a:ea typeface="Verdana" panose="020B0604030504040204" pitchFamily="34" charset="0"/>
                <a:cs typeface="Verdana" panose="020B0604030504040204" pitchFamily="34" charset="0"/>
              </a:rPr>
              <a:pPr algn="r"/>
              <a:t>‹#›</a:t>
            </a:fld>
            <a:endParaRPr lang="en-US" sz="900" b="0" i="0" dirty="0">
              <a:solidFill>
                <a:srgbClr val="E92721"/>
              </a:solidFill>
              <a:latin typeface="Verdana" panose="020B0604030504040204" pitchFamily="34" charset="0"/>
              <a:ea typeface="Verdana" panose="020B0604030504040204" pitchFamily="34" charset="0"/>
              <a:cs typeface="Verdana" panose="020B0604030504040204" pitchFamily="34" charset="0"/>
            </a:endParaRPr>
          </a:p>
        </p:txBody>
      </p:sp>
      <p:sp>
        <p:nvSpPr>
          <p:cNvPr id="17" name="Text Placeholder 8">
            <a:extLst>
              <a:ext uri="{FF2B5EF4-FFF2-40B4-BE49-F238E27FC236}">
                <a16:creationId xmlns="" xmlns:a16="http://schemas.microsoft.com/office/drawing/2014/main" id="{8DD911FC-486A-3949-80D0-AD9DA57ED579}"/>
              </a:ext>
            </a:extLst>
          </p:cNvPr>
          <p:cNvSpPr>
            <a:spLocks noGrp="1"/>
          </p:cNvSpPr>
          <p:nvPr>
            <p:ph type="body" sz="quarter" idx="11" hasCustomPrompt="1"/>
          </p:nvPr>
        </p:nvSpPr>
        <p:spPr>
          <a:xfrm>
            <a:off x="285987" y="937643"/>
            <a:ext cx="7114379" cy="498669"/>
          </a:xfrm>
          <a:prstGeom prst="rect">
            <a:avLst/>
          </a:prstGeom>
        </p:spPr>
        <p:txBody>
          <a:bodyPr lIns="72567" tIns="36283" rIns="72567" bIns="36283"/>
          <a:lstStyle>
            <a:lvl1pPr marL="0" indent="0">
              <a:buFontTx/>
              <a:buNone/>
              <a:defRPr sz="2200" b="0" i="0">
                <a:solidFill>
                  <a:srgbClr val="D1D5DA"/>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Заголовок слайда</a:t>
            </a:r>
            <a:endParaRPr lang="x-none" dirty="0"/>
          </a:p>
        </p:txBody>
      </p:sp>
      <p:sp>
        <p:nvSpPr>
          <p:cNvPr id="18" name="Text Placeholder 8">
            <a:extLst>
              <a:ext uri="{FF2B5EF4-FFF2-40B4-BE49-F238E27FC236}">
                <a16:creationId xmlns="" xmlns:a16="http://schemas.microsoft.com/office/drawing/2014/main" id="{A2D7DF27-6D51-9D4F-9F01-33F0547C41D2}"/>
              </a:ext>
            </a:extLst>
          </p:cNvPr>
          <p:cNvSpPr>
            <a:spLocks noGrp="1"/>
          </p:cNvSpPr>
          <p:nvPr>
            <p:ph type="body" sz="quarter" idx="15" hasCustomPrompt="1"/>
          </p:nvPr>
        </p:nvSpPr>
        <p:spPr>
          <a:xfrm>
            <a:off x="285987" y="1545295"/>
            <a:ext cx="7114379" cy="346969"/>
          </a:xfrm>
          <a:prstGeom prst="rect">
            <a:avLst/>
          </a:prstGeom>
        </p:spPr>
        <p:txBody>
          <a:bodyPr lIns="72567" tIns="36283" rIns="72567" bIns="36283" anchor="t"/>
          <a:lstStyle>
            <a:lvl1pPr marL="0" indent="0">
              <a:buFontTx/>
              <a:buNone/>
              <a:defRPr sz="1000" b="0" i="0">
                <a:solidFill>
                  <a:srgbClr val="D1D5DA"/>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Описание слайда</a:t>
            </a:r>
            <a:endParaRPr lang="x-none" dirty="0"/>
          </a:p>
        </p:txBody>
      </p:sp>
      <p:sp>
        <p:nvSpPr>
          <p:cNvPr id="51" name="Text Placeholder 13">
            <a:extLst>
              <a:ext uri="{FF2B5EF4-FFF2-40B4-BE49-F238E27FC236}">
                <a16:creationId xmlns="" xmlns:a16="http://schemas.microsoft.com/office/drawing/2014/main" id="{14851BAA-B6AD-D245-823D-E08B4F2A8B53}"/>
              </a:ext>
            </a:extLst>
          </p:cNvPr>
          <p:cNvSpPr>
            <a:spLocks noGrp="1"/>
          </p:cNvSpPr>
          <p:nvPr>
            <p:ph type="body" sz="quarter" idx="25" hasCustomPrompt="1"/>
          </p:nvPr>
        </p:nvSpPr>
        <p:spPr>
          <a:xfrm>
            <a:off x="7515013" y="4739850"/>
            <a:ext cx="1343001" cy="280620"/>
          </a:xfrm>
          <a:prstGeom prst="rect">
            <a:avLst/>
          </a:prstGeom>
        </p:spPr>
        <p:txBody>
          <a:bodyPr lIns="72567" tIns="36283" rIns="72567" bIns="36283"/>
          <a:lstStyle>
            <a:lvl1pPr marL="0" indent="0" algn="r">
              <a:buFontTx/>
              <a:buNone/>
              <a:defRPr sz="600" b="0" i="0">
                <a:solidFill>
                  <a:srgbClr val="D0D5D9">
                    <a:alpha val="50000"/>
                  </a:srgbClr>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Название презентации</a:t>
            </a:r>
            <a:endParaRPr lang="x-none" dirty="0"/>
          </a:p>
        </p:txBody>
      </p:sp>
      <p:sp>
        <p:nvSpPr>
          <p:cNvPr id="93" name="Text Placeholder 8">
            <a:extLst>
              <a:ext uri="{FF2B5EF4-FFF2-40B4-BE49-F238E27FC236}">
                <a16:creationId xmlns="" xmlns:a16="http://schemas.microsoft.com/office/drawing/2014/main" id="{3AD5BBA8-F868-46A5-913B-7E4CFBB944CE}"/>
              </a:ext>
            </a:extLst>
          </p:cNvPr>
          <p:cNvSpPr>
            <a:spLocks noGrp="1"/>
          </p:cNvSpPr>
          <p:nvPr>
            <p:ph type="body" sz="quarter" idx="26" hasCustomPrompt="1"/>
          </p:nvPr>
        </p:nvSpPr>
        <p:spPr>
          <a:xfrm>
            <a:off x="292898" y="2808822"/>
            <a:ext cx="949437" cy="303519"/>
          </a:xfrm>
          <a:prstGeom prst="rect">
            <a:avLst/>
          </a:prstGeom>
        </p:spPr>
        <p:txBody>
          <a:bodyPr lIns="72567" tIns="36283" rIns="72567" bIns="36283" anchor="t"/>
          <a:lstStyle>
            <a:lvl1pPr marL="0" indent="0">
              <a:buFontTx/>
              <a:buNone/>
              <a:defRPr sz="900" b="0" i="0">
                <a:solidFill>
                  <a:srgbClr val="EE3321"/>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Описание пункта</a:t>
            </a:r>
            <a:endParaRPr lang="x-none" dirty="0"/>
          </a:p>
        </p:txBody>
      </p:sp>
      <p:sp>
        <p:nvSpPr>
          <p:cNvPr id="94" name="Picture Placeholder 5">
            <a:extLst>
              <a:ext uri="{FF2B5EF4-FFF2-40B4-BE49-F238E27FC236}">
                <a16:creationId xmlns="" xmlns:a16="http://schemas.microsoft.com/office/drawing/2014/main" id="{1072F586-1DF5-48D1-9983-E1470BC3E04F}"/>
              </a:ext>
            </a:extLst>
          </p:cNvPr>
          <p:cNvSpPr>
            <a:spLocks noGrp="1"/>
          </p:cNvSpPr>
          <p:nvPr>
            <p:ph type="pic" sz="quarter" idx="27" hasCustomPrompt="1"/>
          </p:nvPr>
        </p:nvSpPr>
        <p:spPr>
          <a:xfrm>
            <a:off x="292899" y="2008805"/>
            <a:ext cx="945269" cy="619647"/>
          </a:xfrm>
          <a:prstGeom prst="rect">
            <a:avLst/>
          </a:prstGeom>
        </p:spPr>
        <p:txBody>
          <a:bodyPr lIns="72567" tIns="36283" rIns="72567" bIns="36283" anchor="ctr"/>
          <a:lstStyle>
            <a:lvl1pPr marL="8819" indent="-8819" algn="ctr">
              <a:buFontTx/>
              <a:buNone/>
              <a:tabLst/>
              <a:defRPr sz="1400"/>
            </a:lvl1pPr>
          </a:lstStyle>
          <a:p>
            <a:r>
              <a:rPr lang="ru-RU" sz="1400" dirty="0"/>
              <a:t>Место </a:t>
            </a:r>
            <a:br>
              <a:rPr lang="ru-RU" sz="1400" dirty="0"/>
            </a:br>
            <a:r>
              <a:rPr lang="ru-RU" sz="1400" dirty="0"/>
              <a:t>для фото</a:t>
            </a:r>
            <a:endParaRPr lang="x-none" dirty="0"/>
          </a:p>
        </p:txBody>
      </p:sp>
      <p:sp>
        <p:nvSpPr>
          <p:cNvPr id="95" name="Text Placeholder 8">
            <a:extLst>
              <a:ext uri="{FF2B5EF4-FFF2-40B4-BE49-F238E27FC236}">
                <a16:creationId xmlns="" xmlns:a16="http://schemas.microsoft.com/office/drawing/2014/main" id="{4526A329-68CB-4A3C-9B39-1D432CF4CCEE}"/>
              </a:ext>
            </a:extLst>
          </p:cNvPr>
          <p:cNvSpPr>
            <a:spLocks noGrp="1"/>
          </p:cNvSpPr>
          <p:nvPr>
            <p:ph type="body" sz="quarter" idx="33" hasCustomPrompt="1"/>
          </p:nvPr>
        </p:nvSpPr>
        <p:spPr>
          <a:xfrm>
            <a:off x="1404965" y="2808822"/>
            <a:ext cx="945269" cy="303519"/>
          </a:xfrm>
          <a:prstGeom prst="rect">
            <a:avLst/>
          </a:prstGeom>
        </p:spPr>
        <p:txBody>
          <a:bodyPr lIns="72567" tIns="36283" rIns="72567" bIns="36283" anchor="t"/>
          <a:lstStyle>
            <a:lvl1pPr marL="0" indent="0">
              <a:buFontTx/>
              <a:buNone/>
              <a:defRPr sz="900" b="0" i="0">
                <a:solidFill>
                  <a:srgbClr val="EE3321"/>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Описание пункта</a:t>
            </a:r>
            <a:endParaRPr lang="x-none" dirty="0"/>
          </a:p>
        </p:txBody>
      </p:sp>
      <p:sp>
        <p:nvSpPr>
          <p:cNvPr id="96" name="Text Placeholder 8">
            <a:extLst>
              <a:ext uri="{FF2B5EF4-FFF2-40B4-BE49-F238E27FC236}">
                <a16:creationId xmlns="" xmlns:a16="http://schemas.microsoft.com/office/drawing/2014/main" id="{814B6952-94EC-4718-9F00-C8FF4B9EB3DA}"/>
              </a:ext>
            </a:extLst>
          </p:cNvPr>
          <p:cNvSpPr>
            <a:spLocks noGrp="1"/>
          </p:cNvSpPr>
          <p:nvPr>
            <p:ph type="body" sz="quarter" idx="34" hasCustomPrompt="1"/>
          </p:nvPr>
        </p:nvSpPr>
        <p:spPr>
          <a:xfrm>
            <a:off x="2472684" y="2800373"/>
            <a:ext cx="945270" cy="315229"/>
          </a:xfrm>
          <a:prstGeom prst="rect">
            <a:avLst/>
          </a:prstGeom>
        </p:spPr>
        <p:txBody>
          <a:bodyPr lIns="72567" tIns="36283" rIns="72567" bIns="36283" anchor="t"/>
          <a:lstStyle>
            <a:lvl1pPr marL="0" indent="0">
              <a:buFontTx/>
              <a:buNone/>
              <a:defRPr sz="900" b="0" i="0">
                <a:solidFill>
                  <a:srgbClr val="EE3321"/>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Описание пункта</a:t>
            </a:r>
            <a:endParaRPr lang="x-none" dirty="0"/>
          </a:p>
        </p:txBody>
      </p:sp>
      <p:sp>
        <p:nvSpPr>
          <p:cNvPr id="97" name="Text Placeholder 8">
            <a:extLst>
              <a:ext uri="{FF2B5EF4-FFF2-40B4-BE49-F238E27FC236}">
                <a16:creationId xmlns="" xmlns:a16="http://schemas.microsoft.com/office/drawing/2014/main" id="{22E4CC27-E282-4337-BFA7-34BE7A9CAD26}"/>
              </a:ext>
            </a:extLst>
          </p:cNvPr>
          <p:cNvSpPr>
            <a:spLocks noGrp="1"/>
          </p:cNvSpPr>
          <p:nvPr>
            <p:ph type="body" sz="quarter" idx="35" hasCustomPrompt="1"/>
          </p:nvPr>
        </p:nvSpPr>
        <p:spPr>
          <a:xfrm>
            <a:off x="3570037" y="2808822"/>
            <a:ext cx="945270" cy="315619"/>
          </a:xfrm>
          <a:prstGeom prst="rect">
            <a:avLst/>
          </a:prstGeom>
        </p:spPr>
        <p:txBody>
          <a:bodyPr lIns="72567" tIns="36283" rIns="72567" bIns="36283" anchor="t"/>
          <a:lstStyle>
            <a:lvl1pPr marL="0" indent="0">
              <a:buFontTx/>
              <a:buNone/>
              <a:defRPr sz="900" b="0" i="0">
                <a:solidFill>
                  <a:srgbClr val="EE3321"/>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Описание пункта</a:t>
            </a:r>
            <a:endParaRPr lang="x-none" dirty="0"/>
          </a:p>
        </p:txBody>
      </p:sp>
      <p:sp>
        <p:nvSpPr>
          <p:cNvPr id="98" name="Text Placeholder 8">
            <a:extLst>
              <a:ext uri="{FF2B5EF4-FFF2-40B4-BE49-F238E27FC236}">
                <a16:creationId xmlns="" xmlns:a16="http://schemas.microsoft.com/office/drawing/2014/main" id="{64FF3735-F9BD-45A5-9CE8-1DC2D729344D}"/>
              </a:ext>
            </a:extLst>
          </p:cNvPr>
          <p:cNvSpPr>
            <a:spLocks noGrp="1"/>
          </p:cNvSpPr>
          <p:nvPr>
            <p:ph type="body" sz="quarter" idx="36" hasCustomPrompt="1"/>
          </p:nvPr>
        </p:nvSpPr>
        <p:spPr>
          <a:xfrm>
            <a:off x="4673247" y="2777471"/>
            <a:ext cx="945270" cy="346969"/>
          </a:xfrm>
          <a:prstGeom prst="rect">
            <a:avLst/>
          </a:prstGeom>
        </p:spPr>
        <p:txBody>
          <a:bodyPr lIns="72567" tIns="36283" rIns="72567" bIns="36283" anchor="t"/>
          <a:lstStyle>
            <a:lvl1pPr marL="0" indent="0">
              <a:buFontTx/>
              <a:buNone/>
              <a:defRPr sz="900" b="0" i="0">
                <a:solidFill>
                  <a:srgbClr val="EE3321"/>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Описание пункта</a:t>
            </a:r>
            <a:endParaRPr lang="x-none" dirty="0"/>
          </a:p>
        </p:txBody>
      </p:sp>
      <p:sp>
        <p:nvSpPr>
          <p:cNvPr id="99" name="Text Placeholder 8">
            <a:extLst>
              <a:ext uri="{FF2B5EF4-FFF2-40B4-BE49-F238E27FC236}">
                <a16:creationId xmlns="" xmlns:a16="http://schemas.microsoft.com/office/drawing/2014/main" id="{3FF0386C-5306-4B21-B3F9-B8672CA816D7}"/>
              </a:ext>
            </a:extLst>
          </p:cNvPr>
          <p:cNvSpPr>
            <a:spLocks noGrp="1"/>
          </p:cNvSpPr>
          <p:nvPr>
            <p:ph type="body" sz="quarter" idx="37" hasCustomPrompt="1"/>
          </p:nvPr>
        </p:nvSpPr>
        <p:spPr>
          <a:xfrm>
            <a:off x="5767462" y="2777471"/>
            <a:ext cx="949437" cy="346970"/>
          </a:xfrm>
          <a:prstGeom prst="rect">
            <a:avLst/>
          </a:prstGeom>
        </p:spPr>
        <p:txBody>
          <a:bodyPr lIns="72567" tIns="36283" rIns="72567" bIns="36283" anchor="t"/>
          <a:lstStyle>
            <a:lvl1pPr marL="0" indent="0">
              <a:buFontTx/>
              <a:buNone/>
              <a:defRPr sz="900" b="0" i="0">
                <a:solidFill>
                  <a:srgbClr val="EE3321"/>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Описание пункта</a:t>
            </a:r>
            <a:endParaRPr lang="x-none" dirty="0"/>
          </a:p>
        </p:txBody>
      </p:sp>
      <p:sp>
        <p:nvSpPr>
          <p:cNvPr id="100" name="Text Placeholder 2">
            <a:extLst>
              <a:ext uri="{FF2B5EF4-FFF2-40B4-BE49-F238E27FC236}">
                <a16:creationId xmlns="" xmlns:a16="http://schemas.microsoft.com/office/drawing/2014/main" id="{16A401B1-E7DE-46F1-84F3-94D2AA58797C}"/>
              </a:ext>
            </a:extLst>
          </p:cNvPr>
          <p:cNvSpPr>
            <a:spLocks noGrp="1"/>
          </p:cNvSpPr>
          <p:nvPr>
            <p:ph type="body" sz="quarter" idx="44" hasCustomPrompt="1"/>
          </p:nvPr>
        </p:nvSpPr>
        <p:spPr>
          <a:xfrm>
            <a:off x="296096" y="3412569"/>
            <a:ext cx="953622" cy="433388"/>
          </a:xfrm>
          <a:prstGeom prst="rect">
            <a:avLst/>
          </a:prstGeom>
        </p:spPr>
        <p:txBody>
          <a:bodyPr lIns="72567" tIns="36283" rIns="72567" bIns="36283"/>
          <a:lstStyle>
            <a:lvl1pPr>
              <a:buFontTx/>
              <a:buNone/>
              <a:defRPr sz="1000">
                <a:solidFill>
                  <a:srgbClr val="D1D5DA"/>
                </a:solidFill>
              </a:defRPr>
            </a:lvl1pPr>
            <a:lvl2pPr>
              <a:buFontTx/>
              <a:buNone/>
              <a:defRPr/>
            </a:lvl2pPr>
            <a:lvl3pPr>
              <a:buFontTx/>
              <a:buNone/>
              <a:defRPr/>
            </a:lvl3pPr>
            <a:lvl4pPr>
              <a:buFontTx/>
              <a:buNone/>
              <a:defRPr/>
            </a:lvl4pPr>
            <a:lvl5pPr>
              <a:buFontTx/>
              <a:buNone/>
              <a:defRPr/>
            </a:lvl5pPr>
          </a:lstStyle>
          <a:p>
            <a:pPr lvl="0"/>
            <a:r>
              <a:rPr lang="ru-RU" sz="600" dirty="0"/>
              <a:t>Описание</a:t>
            </a:r>
            <a:endParaRPr lang="x-none" dirty="0"/>
          </a:p>
        </p:txBody>
      </p:sp>
      <p:sp>
        <p:nvSpPr>
          <p:cNvPr id="101" name="Text Placeholder 2">
            <a:extLst>
              <a:ext uri="{FF2B5EF4-FFF2-40B4-BE49-F238E27FC236}">
                <a16:creationId xmlns="" xmlns:a16="http://schemas.microsoft.com/office/drawing/2014/main" id="{B66647FA-4AB6-4E22-B61A-3306F706828A}"/>
              </a:ext>
            </a:extLst>
          </p:cNvPr>
          <p:cNvSpPr>
            <a:spLocks noGrp="1"/>
          </p:cNvSpPr>
          <p:nvPr>
            <p:ph type="body" sz="quarter" idx="45" hasCustomPrompt="1"/>
          </p:nvPr>
        </p:nvSpPr>
        <p:spPr>
          <a:xfrm>
            <a:off x="1399488" y="3412238"/>
            <a:ext cx="949437" cy="412215"/>
          </a:xfrm>
          <a:prstGeom prst="rect">
            <a:avLst/>
          </a:prstGeom>
        </p:spPr>
        <p:txBody>
          <a:bodyPr lIns="72567" tIns="36283" rIns="72567" bIns="36283"/>
          <a:lstStyle>
            <a:lvl1pPr>
              <a:buFontTx/>
              <a:buNone/>
              <a:defRPr lang="x-none" sz="600" kern="1200" dirty="0">
                <a:solidFill>
                  <a:srgbClr val="D1D5DA"/>
                </a:solidFill>
                <a:latin typeface="+mn-lt"/>
                <a:ea typeface="+mn-ea"/>
                <a:cs typeface="+mn-cs"/>
              </a:defRPr>
            </a:lvl1pPr>
            <a:lvl2pPr>
              <a:buFontTx/>
              <a:buNone/>
              <a:defRPr/>
            </a:lvl2pPr>
            <a:lvl3pPr>
              <a:buFontTx/>
              <a:buNone/>
              <a:defRPr/>
            </a:lvl3pPr>
            <a:lvl4pPr>
              <a:buFontTx/>
              <a:buNone/>
              <a:defRPr/>
            </a:lvl4pPr>
            <a:lvl5pPr>
              <a:buFontTx/>
              <a:buNone/>
              <a:defRPr/>
            </a:lvl5pPr>
          </a:lstStyle>
          <a:p>
            <a:pPr lvl="0"/>
            <a:r>
              <a:rPr lang="ru-RU" sz="600" dirty="0"/>
              <a:t>Описание</a:t>
            </a:r>
            <a:endParaRPr lang="x-none" dirty="0"/>
          </a:p>
        </p:txBody>
      </p:sp>
      <p:sp>
        <p:nvSpPr>
          <p:cNvPr id="102" name="Text Placeholder 2">
            <a:extLst>
              <a:ext uri="{FF2B5EF4-FFF2-40B4-BE49-F238E27FC236}">
                <a16:creationId xmlns="" xmlns:a16="http://schemas.microsoft.com/office/drawing/2014/main" id="{098F8351-3F7F-4A7E-861A-24B4074D1F97}"/>
              </a:ext>
            </a:extLst>
          </p:cNvPr>
          <p:cNvSpPr>
            <a:spLocks noGrp="1"/>
          </p:cNvSpPr>
          <p:nvPr>
            <p:ph type="body" sz="quarter" idx="46" hasCustomPrompt="1"/>
          </p:nvPr>
        </p:nvSpPr>
        <p:spPr>
          <a:xfrm>
            <a:off x="2463293" y="3412569"/>
            <a:ext cx="949437" cy="402635"/>
          </a:xfrm>
          <a:prstGeom prst="rect">
            <a:avLst/>
          </a:prstGeom>
        </p:spPr>
        <p:txBody>
          <a:bodyPr lIns="72567" tIns="36283" rIns="72567" bIns="36283"/>
          <a:lstStyle>
            <a:lvl1pPr>
              <a:buFontTx/>
              <a:buNone/>
              <a:defRPr sz="600">
                <a:solidFill>
                  <a:srgbClr val="D1D5DA"/>
                </a:solidFill>
              </a:defRPr>
            </a:lvl1pPr>
            <a:lvl2pPr>
              <a:buFontTx/>
              <a:buNone/>
              <a:defRPr/>
            </a:lvl2pPr>
            <a:lvl3pPr>
              <a:buFontTx/>
              <a:buNone/>
              <a:defRPr/>
            </a:lvl3pPr>
            <a:lvl4pPr>
              <a:buFontTx/>
              <a:buNone/>
              <a:defRPr/>
            </a:lvl4pPr>
            <a:lvl5pPr>
              <a:buFontTx/>
              <a:buNone/>
              <a:defRPr/>
            </a:lvl5pPr>
          </a:lstStyle>
          <a:p>
            <a:pPr lvl="0"/>
            <a:r>
              <a:rPr lang="ru-RU" sz="600" dirty="0"/>
              <a:t>Описание</a:t>
            </a:r>
            <a:endParaRPr lang="x-none" dirty="0"/>
          </a:p>
        </p:txBody>
      </p:sp>
      <p:sp>
        <p:nvSpPr>
          <p:cNvPr id="103" name="Text Placeholder 2">
            <a:extLst>
              <a:ext uri="{FF2B5EF4-FFF2-40B4-BE49-F238E27FC236}">
                <a16:creationId xmlns="" xmlns:a16="http://schemas.microsoft.com/office/drawing/2014/main" id="{51CE3B3D-4C6E-4091-BA35-BD94F32FAC96}"/>
              </a:ext>
            </a:extLst>
          </p:cNvPr>
          <p:cNvSpPr>
            <a:spLocks noGrp="1"/>
          </p:cNvSpPr>
          <p:nvPr>
            <p:ph type="body" sz="quarter" idx="47" hasCustomPrompt="1"/>
          </p:nvPr>
        </p:nvSpPr>
        <p:spPr>
          <a:xfrm>
            <a:off x="3577844" y="3412568"/>
            <a:ext cx="949437" cy="443177"/>
          </a:xfrm>
          <a:prstGeom prst="rect">
            <a:avLst/>
          </a:prstGeom>
        </p:spPr>
        <p:txBody>
          <a:bodyPr lIns="72567" tIns="36283" rIns="72567" bIns="36283"/>
          <a:lstStyle>
            <a:lvl1pPr>
              <a:buFontTx/>
              <a:buNone/>
              <a:defRPr sz="600">
                <a:solidFill>
                  <a:srgbClr val="D1D5DA"/>
                </a:solidFill>
              </a:defRPr>
            </a:lvl1pPr>
            <a:lvl2pPr>
              <a:buFontTx/>
              <a:buNone/>
              <a:defRPr/>
            </a:lvl2pPr>
            <a:lvl3pPr>
              <a:buFontTx/>
              <a:buNone/>
              <a:defRPr/>
            </a:lvl3pPr>
            <a:lvl4pPr>
              <a:buFontTx/>
              <a:buNone/>
              <a:defRPr/>
            </a:lvl4pPr>
            <a:lvl5pPr>
              <a:buFontTx/>
              <a:buNone/>
              <a:defRPr/>
            </a:lvl5pPr>
          </a:lstStyle>
          <a:p>
            <a:pPr lvl="0"/>
            <a:r>
              <a:rPr lang="ru-RU" sz="600" dirty="0"/>
              <a:t>Описание</a:t>
            </a:r>
            <a:endParaRPr lang="x-none" dirty="0"/>
          </a:p>
        </p:txBody>
      </p:sp>
      <p:sp>
        <p:nvSpPr>
          <p:cNvPr id="104" name="Text Placeholder 2">
            <a:extLst>
              <a:ext uri="{FF2B5EF4-FFF2-40B4-BE49-F238E27FC236}">
                <a16:creationId xmlns="" xmlns:a16="http://schemas.microsoft.com/office/drawing/2014/main" id="{58FCC1C8-19BD-4AE3-B45E-0855FACE61C3}"/>
              </a:ext>
            </a:extLst>
          </p:cNvPr>
          <p:cNvSpPr>
            <a:spLocks noGrp="1"/>
          </p:cNvSpPr>
          <p:nvPr>
            <p:ph type="body" sz="quarter" idx="48" hasCustomPrompt="1"/>
          </p:nvPr>
        </p:nvSpPr>
        <p:spPr>
          <a:xfrm>
            <a:off x="4674341" y="3411539"/>
            <a:ext cx="949478" cy="443177"/>
          </a:xfrm>
          <a:prstGeom prst="rect">
            <a:avLst/>
          </a:prstGeom>
        </p:spPr>
        <p:txBody>
          <a:bodyPr lIns="72567" tIns="36283" rIns="72567" bIns="36283"/>
          <a:lstStyle>
            <a:lvl1pPr>
              <a:buFontTx/>
              <a:buNone/>
              <a:defRPr sz="600">
                <a:solidFill>
                  <a:srgbClr val="D1D5DA"/>
                </a:solidFill>
              </a:defRPr>
            </a:lvl1pPr>
            <a:lvl2pPr>
              <a:buFontTx/>
              <a:buNone/>
              <a:defRPr/>
            </a:lvl2pPr>
            <a:lvl3pPr>
              <a:buFontTx/>
              <a:buNone/>
              <a:defRPr/>
            </a:lvl3pPr>
            <a:lvl4pPr>
              <a:buFontTx/>
              <a:buNone/>
              <a:defRPr/>
            </a:lvl4pPr>
            <a:lvl5pPr>
              <a:buFontTx/>
              <a:buNone/>
              <a:defRPr/>
            </a:lvl5pPr>
          </a:lstStyle>
          <a:p>
            <a:pPr lvl="0"/>
            <a:r>
              <a:rPr lang="ru-RU" sz="600" dirty="0"/>
              <a:t>Описание</a:t>
            </a:r>
            <a:endParaRPr lang="x-none" dirty="0"/>
          </a:p>
        </p:txBody>
      </p:sp>
      <p:sp>
        <p:nvSpPr>
          <p:cNvPr id="105" name="Text Placeholder 2">
            <a:extLst>
              <a:ext uri="{FF2B5EF4-FFF2-40B4-BE49-F238E27FC236}">
                <a16:creationId xmlns="" xmlns:a16="http://schemas.microsoft.com/office/drawing/2014/main" id="{04DD97BC-D7BA-4ED1-8004-8EABAD81188E}"/>
              </a:ext>
            </a:extLst>
          </p:cNvPr>
          <p:cNvSpPr>
            <a:spLocks noGrp="1"/>
          </p:cNvSpPr>
          <p:nvPr>
            <p:ph type="body" sz="quarter" idx="49" hasCustomPrompt="1"/>
          </p:nvPr>
        </p:nvSpPr>
        <p:spPr>
          <a:xfrm>
            <a:off x="5775422" y="3410015"/>
            <a:ext cx="953662" cy="486795"/>
          </a:xfrm>
          <a:prstGeom prst="rect">
            <a:avLst/>
          </a:prstGeom>
        </p:spPr>
        <p:txBody>
          <a:bodyPr lIns="72567" tIns="36283" rIns="72567" bIns="36283"/>
          <a:lstStyle>
            <a:lvl1pPr>
              <a:buFontTx/>
              <a:buNone/>
              <a:defRPr sz="600">
                <a:solidFill>
                  <a:srgbClr val="D1D5DA"/>
                </a:solidFill>
              </a:defRPr>
            </a:lvl1pPr>
            <a:lvl2pPr>
              <a:buFontTx/>
              <a:buNone/>
              <a:defRPr/>
            </a:lvl2pPr>
            <a:lvl3pPr>
              <a:buFontTx/>
              <a:buNone/>
              <a:defRPr/>
            </a:lvl3pPr>
            <a:lvl4pPr>
              <a:buFontTx/>
              <a:buNone/>
              <a:defRPr/>
            </a:lvl4pPr>
            <a:lvl5pPr>
              <a:buFontTx/>
              <a:buNone/>
              <a:defRPr/>
            </a:lvl5pPr>
          </a:lstStyle>
          <a:p>
            <a:pPr lvl="0"/>
            <a:r>
              <a:rPr lang="ru-RU" sz="600" dirty="0"/>
              <a:t>Описание</a:t>
            </a:r>
            <a:endParaRPr lang="x-none" dirty="0"/>
          </a:p>
        </p:txBody>
      </p:sp>
      <p:sp>
        <p:nvSpPr>
          <p:cNvPr id="106" name="Picture Placeholder 5">
            <a:extLst>
              <a:ext uri="{FF2B5EF4-FFF2-40B4-BE49-F238E27FC236}">
                <a16:creationId xmlns="" xmlns:a16="http://schemas.microsoft.com/office/drawing/2014/main" id="{E0E35F72-544A-4AB0-967E-000334C56533}"/>
              </a:ext>
            </a:extLst>
          </p:cNvPr>
          <p:cNvSpPr>
            <a:spLocks noGrp="1"/>
          </p:cNvSpPr>
          <p:nvPr>
            <p:ph type="pic" sz="quarter" idx="50" hasCustomPrompt="1"/>
          </p:nvPr>
        </p:nvSpPr>
        <p:spPr>
          <a:xfrm>
            <a:off x="1398054" y="2008805"/>
            <a:ext cx="945269" cy="619647"/>
          </a:xfrm>
          <a:prstGeom prst="rect">
            <a:avLst/>
          </a:prstGeom>
        </p:spPr>
        <p:txBody>
          <a:bodyPr lIns="72567" tIns="36283" rIns="72567" bIns="36283" anchor="ctr"/>
          <a:lstStyle>
            <a:lvl1pPr marL="8819" indent="-8819" algn="ctr">
              <a:buFontTx/>
              <a:buNone/>
              <a:tabLst/>
              <a:defRPr sz="1400"/>
            </a:lvl1pPr>
          </a:lstStyle>
          <a:p>
            <a:r>
              <a:rPr lang="ru-RU" sz="1400" dirty="0"/>
              <a:t>Место </a:t>
            </a:r>
            <a:br>
              <a:rPr lang="ru-RU" sz="1400" dirty="0"/>
            </a:br>
            <a:r>
              <a:rPr lang="ru-RU" sz="1400" dirty="0"/>
              <a:t>для фото</a:t>
            </a:r>
            <a:endParaRPr lang="x-none" dirty="0"/>
          </a:p>
        </p:txBody>
      </p:sp>
      <p:sp>
        <p:nvSpPr>
          <p:cNvPr id="107" name="Picture Placeholder 5">
            <a:extLst>
              <a:ext uri="{FF2B5EF4-FFF2-40B4-BE49-F238E27FC236}">
                <a16:creationId xmlns="" xmlns:a16="http://schemas.microsoft.com/office/drawing/2014/main" id="{46D13344-7AEA-4C86-95A2-E6BA14849BD0}"/>
              </a:ext>
            </a:extLst>
          </p:cNvPr>
          <p:cNvSpPr>
            <a:spLocks noGrp="1"/>
          </p:cNvSpPr>
          <p:nvPr>
            <p:ph type="pic" sz="quarter" idx="51" hasCustomPrompt="1"/>
          </p:nvPr>
        </p:nvSpPr>
        <p:spPr>
          <a:xfrm>
            <a:off x="2457970" y="2008805"/>
            <a:ext cx="945269" cy="619647"/>
          </a:xfrm>
          <a:prstGeom prst="rect">
            <a:avLst/>
          </a:prstGeom>
        </p:spPr>
        <p:txBody>
          <a:bodyPr lIns="72567" tIns="36283" rIns="72567" bIns="36283" anchor="ctr"/>
          <a:lstStyle>
            <a:lvl1pPr marL="8819" indent="-8819" algn="ctr">
              <a:buFontTx/>
              <a:buNone/>
              <a:tabLst/>
              <a:defRPr sz="1400"/>
            </a:lvl1pPr>
          </a:lstStyle>
          <a:p>
            <a:r>
              <a:rPr lang="ru-RU" sz="1400" dirty="0"/>
              <a:t>Место </a:t>
            </a:r>
            <a:br>
              <a:rPr lang="ru-RU" sz="1400" dirty="0"/>
            </a:br>
            <a:r>
              <a:rPr lang="ru-RU" sz="1400" dirty="0"/>
              <a:t>для фото</a:t>
            </a:r>
            <a:endParaRPr lang="x-none" dirty="0"/>
          </a:p>
        </p:txBody>
      </p:sp>
      <p:sp>
        <p:nvSpPr>
          <p:cNvPr id="108" name="Picture Placeholder 5">
            <a:extLst>
              <a:ext uri="{FF2B5EF4-FFF2-40B4-BE49-F238E27FC236}">
                <a16:creationId xmlns="" xmlns:a16="http://schemas.microsoft.com/office/drawing/2014/main" id="{26B46FD2-67C4-47C6-827B-88ADA214B163}"/>
              </a:ext>
            </a:extLst>
          </p:cNvPr>
          <p:cNvSpPr>
            <a:spLocks noGrp="1"/>
          </p:cNvSpPr>
          <p:nvPr>
            <p:ph type="pic" sz="quarter" idx="52" hasCustomPrompt="1"/>
          </p:nvPr>
        </p:nvSpPr>
        <p:spPr>
          <a:xfrm>
            <a:off x="3570037" y="2008805"/>
            <a:ext cx="945269" cy="619647"/>
          </a:xfrm>
          <a:prstGeom prst="rect">
            <a:avLst/>
          </a:prstGeom>
        </p:spPr>
        <p:txBody>
          <a:bodyPr lIns="72567" tIns="36283" rIns="72567" bIns="36283" anchor="ctr"/>
          <a:lstStyle>
            <a:lvl1pPr marL="8819" indent="-8819" algn="ctr">
              <a:buFontTx/>
              <a:buNone/>
              <a:tabLst/>
              <a:defRPr sz="1400"/>
            </a:lvl1pPr>
          </a:lstStyle>
          <a:p>
            <a:r>
              <a:rPr lang="ru-RU" sz="1400" dirty="0"/>
              <a:t>Место </a:t>
            </a:r>
            <a:br>
              <a:rPr lang="ru-RU" sz="1400" dirty="0"/>
            </a:br>
            <a:r>
              <a:rPr lang="ru-RU" sz="1400" dirty="0"/>
              <a:t>для фото</a:t>
            </a:r>
            <a:endParaRPr lang="x-none" dirty="0"/>
          </a:p>
        </p:txBody>
      </p:sp>
      <p:sp>
        <p:nvSpPr>
          <p:cNvPr id="109" name="Picture Placeholder 5">
            <a:extLst>
              <a:ext uri="{FF2B5EF4-FFF2-40B4-BE49-F238E27FC236}">
                <a16:creationId xmlns="" xmlns:a16="http://schemas.microsoft.com/office/drawing/2014/main" id="{509EBD20-C111-49A2-ADD1-324F3CE38C24}"/>
              </a:ext>
            </a:extLst>
          </p:cNvPr>
          <p:cNvSpPr>
            <a:spLocks noGrp="1"/>
          </p:cNvSpPr>
          <p:nvPr>
            <p:ph type="pic" sz="quarter" idx="53" hasCustomPrompt="1"/>
          </p:nvPr>
        </p:nvSpPr>
        <p:spPr>
          <a:xfrm>
            <a:off x="4673248" y="2008805"/>
            <a:ext cx="945269" cy="619647"/>
          </a:xfrm>
          <a:prstGeom prst="rect">
            <a:avLst/>
          </a:prstGeom>
        </p:spPr>
        <p:txBody>
          <a:bodyPr lIns="72567" tIns="36283" rIns="72567" bIns="36283" anchor="ctr"/>
          <a:lstStyle>
            <a:lvl1pPr marL="8819" indent="-8819" algn="ctr">
              <a:buFontTx/>
              <a:buNone/>
              <a:tabLst/>
              <a:defRPr sz="1400"/>
            </a:lvl1pPr>
          </a:lstStyle>
          <a:p>
            <a:r>
              <a:rPr lang="ru-RU" sz="1400" dirty="0"/>
              <a:t>Место </a:t>
            </a:r>
            <a:br>
              <a:rPr lang="ru-RU" sz="1400" dirty="0"/>
            </a:br>
            <a:r>
              <a:rPr lang="ru-RU" sz="1400" dirty="0"/>
              <a:t>для фото</a:t>
            </a:r>
            <a:endParaRPr lang="x-none" dirty="0"/>
          </a:p>
        </p:txBody>
      </p:sp>
      <p:sp>
        <p:nvSpPr>
          <p:cNvPr id="110" name="Picture Placeholder 5">
            <a:extLst>
              <a:ext uri="{FF2B5EF4-FFF2-40B4-BE49-F238E27FC236}">
                <a16:creationId xmlns="" xmlns:a16="http://schemas.microsoft.com/office/drawing/2014/main" id="{B56FF1DF-3C15-4ED4-BFC1-6DE4B46EF694}"/>
              </a:ext>
            </a:extLst>
          </p:cNvPr>
          <p:cNvSpPr>
            <a:spLocks noGrp="1"/>
          </p:cNvSpPr>
          <p:nvPr>
            <p:ph type="pic" sz="quarter" idx="54" hasCustomPrompt="1"/>
          </p:nvPr>
        </p:nvSpPr>
        <p:spPr>
          <a:xfrm>
            <a:off x="5760551" y="2008805"/>
            <a:ext cx="945269" cy="619647"/>
          </a:xfrm>
          <a:prstGeom prst="rect">
            <a:avLst/>
          </a:prstGeom>
        </p:spPr>
        <p:txBody>
          <a:bodyPr lIns="72567" tIns="36283" rIns="72567" bIns="36283" anchor="ctr"/>
          <a:lstStyle>
            <a:lvl1pPr marL="8819" indent="-8819" algn="ctr">
              <a:buFontTx/>
              <a:buNone/>
              <a:tabLst/>
              <a:defRPr sz="1400"/>
            </a:lvl1pPr>
          </a:lstStyle>
          <a:p>
            <a:r>
              <a:rPr lang="ru-RU" sz="1400" dirty="0"/>
              <a:t>Место </a:t>
            </a:r>
            <a:br>
              <a:rPr lang="ru-RU" sz="1400" dirty="0"/>
            </a:br>
            <a:r>
              <a:rPr lang="ru-RU" sz="1400" dirty="0"/>
              <a:t>для фото</a:t>
            </a:r>
            <a:endParaRPr lang="x-none" dirty="0"/>
          </a:p>
        </p:txBody>
      </p:sp>
      <p:sp>
        <p:nvSpPr>
          <p:cNvPr id="111" name="Text Placeholder 8">
            <a:extLst>
              <a:ext uri="{FF2B5EF4-FFF2-40B4-BE49-F238E27FC236}">
                <a16:creationId xmlns="" xmlns:a16="http://schemas.microsoft.com/office/drawing/2014/main" id="{477FD0FE-E739-4E04-9392-9993EF24D430}"/>
              </a:ext>
            </a:extLst>
          </p:cNvPr>
          <p:cNvSpPr>
            <a:spLocks noGrp="1"/>
          </p:cNvSpPr>
          <p:nvPr>
            <p:ph type="body" sz="quarter" idx="55" hasCustomPrompt="1"/>
          </p:nvPr>
        </p:nvSpPr>
        <p:spPr>
          <a:xfrm>
            <a:off x="6870220" y="2784383"/>
            <a:ext cx="949437" cy="340057"/>
          </a:xfrm>
          <a:prstGeom prst="rect">
            <a:avLst/>
          </a:prstGeom>
        </p:spPr>
        <p:txBody>
          <a:bodyPr lIns="72567" tIns="36283" rIns="72567" bIns="36283" anchor="t"/>
          <a:lstStyle>
            <a:lvl1pPr marL="0" indent="0">
              <a:buFontTx/>
              <a:buNone/>
              <a:defRPr sz="900" b="0" i="0">
                <a:solidFill>
                  <a:srgbClr val="EE3321"/>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Описание пункта</a:t>
            </a:r>
            <a:endParaRPr lang="x-none" dirty="0"/>
          </a:p>
        </p:txBody>
      </p:sp>
      <p:sp>
        <p:nvSpPr>
          <p:cNvPr id="112" name="Text Placeholder 2">
            <a:extLst>
              <a:ext uri="{FF2B5EF4-FFF2-40B4-BE49-F238E27FC236}">
                <a16:creationId xmlns="" xmlns:a16="http://schemas.microsoft.com/office/drawing/2014/main" id="{9A0CCD1B-4272-4766-B042-51E5AEDFD37D}"/>
              </a:ext>
            </a:extLst>
          </p:cNvPr>
          <p:cNvSpPr>
            <a:spLocks noGrp="1"/>
          </p:cNvSpPr>
          <p:nvPr>
            <p:ph type="body" sz="quarter" idx="56" hasCustomPrompt="1"/>
          </p:nvPr>
        </p:nvSpPr>
        <p:spPr>
          <a:xfrm>
            <a:off x="6870220" y="3413053"/>
            <a:ext cx="953662" cy="486795"/>
          </a:xfrm>
          <a:prstGeom prst="rect">
            <a:avLst/>
          </a:prstGeom>
        </p:spPr>
        <p:txBody>
          <a:bodyPr lIns="72567" tIns="36283" rIns="72567" bIns="36283"/>
          <a:lstStyle>
            <a:lvl1pPr>
              <a:buFontTx/>
              <a:buNone/>
              <a:defRPr sz="600">
                <a:solidFill>
                  <a:srgbClr val="D1D5DA"/>
                </a:solidFill>
              </a:defRPr>
            </a:lvl1pPr>
            <a:lvl2pPr>
              <a:buFontTx/>
              <a:buNone/>
              <a:defRPr/>
            </a:lvl2pPr>
            <a:lvl3pPr>
              <a:buFontTx/>
              <a:buNone/>
              <a:defRPr/>
            </a:lvl3pPr>
            <a:lvl4pPr>
              <a:buFontTx/>
              <a:buNone/>
              <a:defRPr/>
            </a:lvl4pPr>
            <a:lvl5pPr>
              <a:buFontTx/>
              <a:buNone/>
              <a:defRPr/>
            </a:lvl5pPr>
          </a:lstStyle>
          <a:p>
            <a:pPr lvl="0"/>
            <a:r>
              <a:rPr lang="ru-RU" sz="600" dirty="0"/>
              <a:t>Описание</a:t>
            </a:r>
            <a:endParaRPr lang="x-none" dirty="0"/>
          </a:p>
        </p:txBody>
      </p:sp>
      <p:sp>
        <p:nvSpPr>
          <p:cNvPr id="113" name="Picture Placeholder 5">
            <a:extLst>
              <a:ext uri="{FF2B5EF4-FFF2-40B4-BE49-F238E27FC236}">
                <a16:creationId xmlns="" xmlns:a16="http://schemas.microsoft.com/office/drawing/2014/main" id="{75A5DEE5-0531-4E66-A11D-592BDC2F39CB}"/>
              </a:ext>
            </a:extLst>
          </p:cNvPr>
          <p:cNvSpPr>
            <a:spLocks noGrp="1"/>
          </p:cNvSpPr>
          <p:nvPr>
            <p:ph type="pic" sz="quarter" idx="57" hasCustomPrompt="1"/>
          </p:nvPr>
        </p:nvSpPr>
        <p:spPr>
          <a:xfrm>
            <a:off x="6863310" y="2015718"/>
            <a:ext cx="945269" cy="619647"/>
          </a:xfrm>
          <a:prstGeom prst="rect">
            <a:avLst/>
          </a:prstGeom>
        </p:spPr>
        <p:txBody>
          <a:bodyPr lIns="72567" tIns="36283" rIns="72567" bIns="36283" anchor="ctr"/>
          <a:lstStyle>
            <a:lvl1pPr marL="8819" indent="-8819" algn="ctr">
              <a:buFontTx/>
              <a:buNone/>
              <a:tabLst/>
              <a:defRPr sz="1400"/>
            </a:lvl1pPr>
          </a:lstStyle>
          <a:p>
            <a:r>
              <a:rPr lang="ru-RU" sz="1400" dirty="0"/>
              <a:t>Место </a:t>
            </a:r>
            <a:br>
              <a:rPr lang="ru-RU" sz="1400" dirty="0"/>
            </a:br>
            <a:r>
              <a:rPr lang="ru-RU" sz="1400" dirty="0"/>
              <a:t>для фото</a:t>
            </a:r>
            <a:endParaRPr lang="x-none" dirty="0"/>
          </a:p>
        </p:txBody>
      </p:sp>
      <p:sp>
        <p:nvSpPr>
          <p:cNvPr id="114" name="Text Placeholder 8">
            <a:extLst>
              <a:ext uri="{FF2B5EF4-FFF2-40B4-BE49-F238E27FC236}">
                <a16:creationId xmlns="" xmlns:a16="http://schemas.microsoft.com/office/drawing/2014/main" id="{9BD07E7C-44C5-4D63-BDC1-2531256606B7}"/>
              </a:ext>
            </a:extLst>
          </p:cNvPr>
          <p:cNvSpPr>
            <a:spLocks noGrp="1"/>
          </p:cNvSpPr>
          <p:nvPr>
            <p:ph type="body" sz="quarter" idx="58" hasCustomPrompt="1"/>
          </p:nvPr>
        </p:nvSpPr>
        <p:spPr>
          <a:xfrm>
            <a:off x="7967094" y="2784383"/>
            <a:ext cx="890920" cy="340057"/>
          </a:xfrm>
          <a:prstGeom prst="rect">
            <a:avLst/>
          </a:prstGeom>
        </p:spPr>
        <p:txBody>
          <a:bodyPr lIns="72567" tIns="36283" rIns="72567" bIns="36283" anchor="t"/>
          <a:lstStyle>
            <a:lvl1pPr marL="0" indent="0">
              <a:buFontTx/>
              <a:buNone/>
              <a:defRPr sz="900" b="0" i="0">
                <a:solidFill>
                  <a:srgbClr val="EE3321"/>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Описание пункта</a:t>
            </a:r>
            <a:endParaRPr lang="x-none" dirty="0"/>
          </a:p>
        </p:txBody>
      </p:sp>
      <p:sp>
        <p:nvSpPr>
          <p:cNvPr id="115" name="Text Placeholder 2">
            <a:extLst>
              <a:ext uri="{FF2B5EF4-FFF2-40B4-BE49-F238E27FC236}">
                <a16:creationId xmlns="" xmlns:a16="http://schemas.microsoft.com/office/drawing/2014/main" id="{D5114CAC-2D5A-4DA3-AC05-4B7866132EB9}"/>
              </a:ext>
            </a:extLst>
          </p:cNvPr>
          <p:cNvSpPr>
            <a:spLocks noGrp="1"/>
          </p:cNvSpPr>
          <p:nvPr>
            <p:ph type="body" sz="quarter" idx="59" hasCustomPrompt="1"/>
          </p:nvPr>
        </p:nvSpPr>
        <p:spPr>
          <a:xfrm>
            <a:off x="7967093" y="3413053"/>
            <a:ext cx="953662" cy="486795"/>
          </a:xfrm>
          <a:prstGeom prst="rect">
            <a:avLst/>
          </a:prstGeom>
        </p:spPr>
        <p:txBody>
          <a:bodyPr lIns="72567" tIns="36283" rIns="72567" bIns="36283"/>
          <a:lstStyle>
            <a:lvl1pPr>
              <a:buFontTx/>
              <a:buNone/>
              <a:defRPr sz="600">
                <a:solidFill>
                  <a:srgbClr val="D1D5DA"/>
                </a:solidFill>
              </a:defRPr>
            </a:lvl1pPr>
            <a:lvl2pPr>
              <a:buFontTx/>
              <a:buNone/>
              <a:defRPr/>
            </a:lvl2pPr>
            <a:lvl3pPr>
              <a:buFontTx/>
              <a:buNone/>
              <a:defRPr/>
            </a:lvl3pPr>
            <a:lvl4pPr>
              <a:buFontTx/>
              <a:buNone/>
              <a:defRPr/>
            </a:lvl4pPr>
            <a:lvl5pPr>
              <a:buFontTx/>
              <a:buNone/>
              <a:defRPr/>
            </a:lvl5pPr>
          </a:lstStyle>
          <a:p>
            <a:pPr lvl="0"/>
            <a:r>
              <a:rPr lang="ru-RU" sz="600" dirty="0"/>
              <a:t>Описание</a:t>
            </a:r>
            <a:endParaRPr lang="x-none" dirty="0"/>
          </a:p>
        </p:txBody>
      </p:sp>
      <p:sp>
        <p:nvSpPr>
          <p:cNvPr id="116" name="Picture Placeholder 5">
            <a:extLst>
              <a:ext uri="{FF2B5EF4-FFF2-40B4-BE49-F238E27FC236}">
                <a16:creationId xmlns="" xmlns:a16="http://schemas.microsoft.com/office/drawing/2014/main" id="{1058E946-64CA-457E-8526-ABED76E8B141}"/>
              </a:ext>
            </a:extLst>
          </p:cNvPr>
          <p:cNvSpPr>
            <a:spLocks noGrp="1"/>
          </p:cNvSpPr>
          <p:nvPr>
            <p:ph type="pic" sz="quarter" idx="60" hasCustomPrompt="1"/>
          </p:nvPr>
        </p:nvSpPr>
        <p:spPr>
          <a:xfrm>
            <a:off x="7960182" y="2015718"/>
            <a:ext cx="945269" cy="619647"/>
          </a:xfrm>
          <a:prstGeom prst="rect">
            <a:avLst/>
          </a:prstGeom>
        </p:spPr>
        <p:txBody>
          <a:bodyPr lIns="72567" tIns="36283" rIns="72567" bIns="36283" anchor="ctr"/>
          <a:lstStyle>
            <a:lvl1pPr marL="8819" indent="-8819" algn="ctr">
              <a:buFontTx/>
              <a:buNone/>
              <a:tabLst/>
              <a:defRPr sz="1400"/>
            </a:lvl1pPr>
          </a:lstStyle>
          <a:p>
            <a:r>
              <a:rPr lang="ru-RU" sz="1400" dirty="0"/>
              <a:t>Место </a:t>
            </a:r>
            <a:br>
              <a:rPr lang="ru-RU" sz="1400" dirty="0"/>
            </a:br>
            <a:r>
              <a:rPr lang="ru-RU" sz="1400" dirty="0"/>
              <a:t>для фото</a:t>
            </a:r>
            <a:endParaRPr lang="x-none" dirty="0"/>
          </a:p>
        </p:txBody>
      </p:sp>
      <p:grpSp>
        <p:nvGrpSpPr>
          <p:cNvPr id="117" name="Группа 116">
            <a:extLst>
              <a:ext uri="{FF2B5EF4-FFF2-40B4-BE49-F238E27FC236}">
                <a16:creationId xmlns="" xmlns:a16="http://schemas.microsoft.com/office/drawing/2014/main" id="{ECEF756D-B4E8-4D04-996D-22072F1FC379}"/>
              </a:ext>
            </a:extLst>
          </p:cNvPr>
          <p:cNvGrpSpPr/>
          <p:nvPr userDrawn="1"/>
        </p:nvGrpSpPr>
        <p:grpSpPr>
          <a:xfrm>
            <a:off x="285986" y="2001241"/>
            <a:ext cx="7674195" cy="2738608"/>
            <a:chOff x="360362" y="2521317"/>
            <a:chExt cx="9670019" cy="2418459"/>
          </a:xfrm>
        </p:grpSpPr>
        <p:cxnSp>
          <p:nvCxnSpPr>
            <p:cNvPr id="118" name="Straight Connector 20">
              <a:extLst>
                <a:ext uri="{FF2B5EF4-FFF2-40B4-BE49-F238E27FC236}">
                  <a16:creationId xmlns="" xmlns:a16="http://schemas.microsoft.com/office/drawing/2014/main" id="{82C04CC7-A6E9-4DF8-8CDA-EAD13CD6BA28}"/>
                </a:ext>
              </a:extLst>
            </p:cNvPr>
            <p:cNvCxnSpPr>
              <a:cxnSpLocks/>
            </p:cNvCxnSpPr>
            <p:nvPr userDrawn="1"/>
          </p:nvCxnSpPr>
          <p:spPr>
            <a:xfrm flipV="1">
              <a:off x="360362" y="2521317"/>
              <a:ext cx="0" cy="2400221"/>
            </a:xfrm>
            <a:prstGeom prst="line">
              <a:avLst/>
            </a:prstGeom>
            <a:ln w="9525">
              <a:solidFill>
                <a:srgbClr val="D1D5DA"/>
              </a:solidFill>
            </a:ln>
          </p:spPr>
          <p:style>
            <a:lnRef idx="1">
              <a:schemeClr val="accent1"/>
            </a:lnRef>
            <a:fillRef idx="0">
              <a:schemeClr val="accent1"/>
            </a:fillRef>
            <a:effectRef idx="0">
              <a:schemeClr val="accent1"/>
            </a:effectRef>
            <a:fontRef idx="minor">
              <a:schemeClr val="tx1"/>
            </a:fontRef>
          </p:style>
        </p:cxnSp>
        <p:cxnSp>
          <p:nvCxnSpPr>
            <p:cNvPr id="119" name="Straight Connector 20">
              <a:extLst>
                <a:ext uri="{FF2B5EF4-FFF2-40B4-BE49-F238E27FC236}">
                  <a16:creationId xmlns="" xmlns:a16="http://schemas.microsoft.com/office/drawing/2014/main" id="{02B05D08-330A-4E23-8EBD-BA1FCBE72785}"/>
                </a:ext>
              </a:extLst>
            </p:cNvPr>
            <p:cNvCxnSpPr>
              <a:cxnSpLocks/>
            </p:cNvCxnSpPr>
            <p:nvPr userDrawn="1"/>
          </p:nvCxnSpPr>
          <p:spPr>
            <a:xfrm flipV="1">
              <a:off x="1751528" y="2539555"/>
              <a:ext cx="0" cy="2400221"/>
            </a:xfrm>
            <a:prstGeom prst="line">
              <a:avLst/>
            </a:prstGeom>
            <a:ln w="9525">
              <a:solidFill>
                <a:srgbClr val="D1D5DA"/>
              </a:solidFill>
            </a:ln>
          </p:spPr>
          <p:style>
            <a:lnRef idx="1">
              <a:schemeClr val="accent1"/>
            </a:lnRef>
            <a:fillRef idx="0">
              <a:schemeClr val="accent1"/>
            </a:fillRef>
            <a:effectRef idx="0">
              <a:schemeClr val="accent1"/>
            </a:effectRef>
            <a:fontRef idx="minor">
              <a:schemeClr val="tx1"/>
            </a:fontRef>
          </p:style>
        </p:cxnSp>
        <p:cxnSp>
          <p:nvCxnSpPr>
            <p:cNvPr id="120" name="Straight Connector 20">
              <a:extLst>
                <a:ext uri="{FF2B5EF4-FFF2-40B4-BE49-F238E27FC236}">
                  <a16:creationId xmlns="" xmlns:a16="http://schemas.microsoft.com/office/drawing/2014/main" id="{C88A57CF-6DA0-47A7-BDE1-A23E279D5DB9}"/>
                </a:ext>
              </a:extLst>
            </p:cNvPr>
            <p:cNvCxnSpPr>
              <a:cxnSpLocks/>
            </p:cNvCxnSpPr>
            <p:nvPr userDrawn="1"/>
          </p:nvCxnSpPr>
          <p:spPr>
            <a:xfrm flipV="1">
              <a:off x="3097211" y="2530846"/>
              <a:ext cx="0" cy="2400221"/>
            </a:xfrm>
            <a:prstGeom prst="line">
              <a:avLst/>
            </a:prstGeom>
            <a:ln w="9525">
              <a:solidFill>
                <a:srgbClr val="D1D5DA"/>
              </a:solidFill>
            </a:ln>
          </p:spPr>
          <p:style>
            <a:lnRef idx="1">
              <a:schemeClr val="accent1"/>
            </a:lnRef>
            <a:fillRef idx="0">
              <a:schemeClr val="accent1"/>
            </a:fillRef>
            <a:effectRef idx="0">
              <a:schemeClr val="accent1"/>
            </a:effectRef>
            <a:fontRef idx="minor">
              <a:schemeClr val="tx1"/>
            </a:fontRef>
          </p:style>
        </p:cxnSp>
        <p:cxnSp>
          <p:nvCxnSpPr>
            <p:cNvPr id="121" name="Straight Connector 20">
              <a:extLst>
                <a:ext uri="{FF2B5EF4-FFF2-40B4-BE49-F238E27FC236}">
                  <a16:creationId xmlns="" xmlns:a16="http://schemas.microsoft.com/office/drawing/2014/main" id="{465A5F44-DCE9-4DAB-9010-DA9A8B44DA0C}"/>
                </a:ext>
              </a:extLst>
            </p:cNvPr>
            <p:cNvCxnSpPr>
              <a:cxnSpLocks/>
            </p:cNvCxnSpPr>
            <p:nvPr userDrawn="1"/>
          </p:nvCxnSpPr>
          <p:spPr>
            <a:xfrm flipV="1">
              <a:off x="4497450" y="2521317"/>
              <a:ext cx="0" cy="2400221"/>
            </a:xfrm>
            <a:prstGeom prst="line">
              <a:avLst/>
            </a:prstGeom>
            <a:ln w="9525">
              <a:solidFill>
                <a:srgbClr val="D1D5DA"/>
              </a:solidFill>
            </a:ln>
          </p:spPr>
          <p:style>
            <a:lnRef idx="1">
              <a:schemeClr val="accent1"/>
            </a:lnRef>
            <a:fillRef idx="0">
              <a:schemeClr val="accent1"/>
            </a:fillRef>
            <a:effectRef idx="0">
              <a:schemeClr val="accent1"/>
            </a:effectRef>
            <a:fontRef idx="minor">
              <a:schemeClr val="tx1"/>
            </a:fontRef>
          </p:style>
        </p:cxnSp>
        <p:cxnSp>
          <p:nvCxnSpPr>
            <p:cNvPr id="122" name="Straight Connector 20">
              <a:extLst>
                <a:ext uri="{FF2B5EF4-FFF2-40B4-BE49-F238E27FC236}">
                  <a16:creationId xmlns="" xmlns:a16="http://schemas.microsoft.com/office/drawing/2014/main" id="{5D146111-5246-4FD2-AA49-06E9BBB19B08}"/>
                </a:ext>
              </a:extLst>
            </p:cNvPr>
            <p:cNvCxnSpPr>
              <a:cxnSpLocks/>
            </p:cNvCxnSpPr>
            <p:nvPr userDrawn="1"/>
          </p:nvCxnSpPr>
          <p:spPr>
            <a:xfrm flipV="1">
              <a:off x="5878072" y="2521317"/>
              <a:ext cx="0" cy="2400221"/>
            </a:xfrm>
            <a:prstGeom prst="line">
              <a:avLst/>
            </a:prstGeom>
            <a:ln w="9525">
              <a:solidFill>
                <a:srgbClr val="D1D5DA"/>
              </a:solidFill>
            </a:ln>
          </p:spPr>
          <p:style>
            <a:lnRef idx="1">
              <a:schemeClr val="accent1"/>
            </a:lnRef>
            <a:fillRef idx="0">
              <a:schemeClr val="accent1"/>
            </a:fillRef>
            <a:effectRef idx="0">
              <a:schemeClr val="accent1"/>
            </a:effectRef>
            <a:fontRef idx="minor">
              <a:schemeClr val="tx1"/>
            </a:fontRef>
          </p:style>
        </p:cxnSp>
        <p:cxnSp>
          <p:nvCxnSpPr>
            <p:cNvPr id="123" name="Straight Connector 20">
              <a:extLst>
                <a:ext uri="{FF2B5EF4-FFF2-40B4-BE49-F238E27FC236}">
                  <a16:creationId xmlns="" xmlns:a16="http://schemas.microsoft.com/office/drawing/2014/main" id="{E3D9A115-77CE-4CDC-86FB-9BAF3A71C1BB}"/>
                </a:ext>
              </a:extLst>
            </p:cNvPr>
            <p:cNvCxnSpPr>
              <a:cxnSpLocks/>
            </p:cNvCxnSpPr>
            <p:nvPr userDrawn="1"/>
          </p:nvCxnSpPr>
          <p:spPr>
            <a:xfrm flipV="1">
              <a:off x="7258693" y="2539555"/>
              <a:ext cx="0" cy="2400221"/>
            </a:xfrm>
            <a:prstGeom prst="line">
              <a:avLst/>
            </a:prstGeom>
            <a:ln w="9525">
              <a:solidFill>
                <a:srgbClr val="D1D5DA"/>
              </a:solidFill>
            </a:ln>
          </p:spPr>
          <p:style>
            <a:lnRef idx="1">
              <a:schemeClr val="accent1"/>
            </a:lnRef>
            <a:fillRef idx="0">
              <a:schemeClr val="accent1"/>
            </a:fillRef>
            <a:effectRef idx="0">
              <a:schemeClr val="accent1"/>
            </a:effectRef>
            <a:fontRef idx="minor">
              <a:schemeClr val="tx1"/>
            </a:fontRef>
          </p:style>
        </p:cxnSp>
        <p:cxnSp>
          <p:nvCxnSpPr>
            <p:cNvPr id="124" name="Straight Connector 20">
              <a:extLst>
                <a:ext uri="{FF2B5EF4-FFF2-40B4-BE49-F238E27FC236}">
                  <a16:creationId xmlns="" xmlns:a16="http://schemas.microsoft.com/office/drawing/2014/main" id="{BBA6930C-DCFF-48E3-B829-C77D1216F09B}"/>
                </a:ext>
              </a:extLst>
            </p:cNvPr>
            <p:cNvCxnSpPr>
              <a:cxnSpLocks/>
            </p:cNvCxnSpPr>
            <p:nvPr userDrawn="1"/>
          </p:nvCxnSpPr>
          <p:spPr>
            <a:xfrm flipV="1">
              <a:off x="8648245" y="2539555"/>
              <a:ext cx="0" cy="2400221"/>
            </a:xfrm>
            <a:prstGeom prst="line">
              <a:avLst/>
            </a:prstGeom>
            <a:ln w="9525">
              <a:solidFill>
                <a:srgbClr val="D1D5DA"/>
              </a:solidFill>
            </a:ln>
          </p:spPr>
          <p:style>
            <a:lnRef idx="1">
              <a:schemeClr val="accent1"/>
            </a:lnRef>
            <a:fillRef idx="0">
              <a:schemeClr val="accent1"/>
            </a:fillRef>
            <a:effectRef idx="0">
              <a:schemeClr val="accent1"/>
            </a:effectRef>
            <a:fontRef idx="minor">
              <a:schemeClr val="tx1"/>
            </a:fontRef>
          </p:style>
        </p:cxnSp>
        <p:cxnSp>
          <p:nvCxnSpPr>
            <p:cNvPr id="125" name="Straight Connector 20">
              <a:extLst>
                <a:ext uri="{FF2B5EF4-FFF2-40B4-BE49-F238E27FC236}">
                  <a16:creationId xmlns="" xmlns:a16="http://schemas.microsoft.com/office/drawing/2014/main" id="{B794F80E-58F6-4458-ADDC-E5052BF28B85}"/>
                </a:ext>
              </a:extLst>
            </p:cNvPr>
            <p:cNvCxnSpPr>
              <a:cxnSpLocks/>
            </p:cNvCxnSpPr>
            <p:nvPr userDrawn="1"/>
          </p:nvCxnSpPr>
          <p:spPr>
            <a:xfrm flipV="1">
              <a:off x="10030381" y="2539555"/>
              <a:ext cx="0" cy="2400221"/>
            </a:xfrm>
            <a:prstGeom prst="line">
              <a:avLst/>
            </a:prstGeom>
            <a:ln w="9525">
              <a:solidFill>
                <a:srgbClr val="D1D5DA"/>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773820458"/>
      </p:ext>
    </p:extLst>
  </p:cSld>
  <p:clrMapOvr>
    <a:masterClrMapping/>
  </p:clrMapOvr>
  <p:transition>
    <p:fade/>
  </p:transition>
  <p:extLst mod="1">
    <p:ext uri="{DCECCB84-F9BA-43D5-87BE-67443E8EF086}">
      <p15:sldGuideLst xmlns=""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12 Список с описанием">
    <p:bg>
      <p:bgPr>
        <a:solidFill>
          <a:srgbClr val="19212C"/>
        </a:solidFill>
        <a:effectLst/>
      </p:bgPr>
    </p:bg>
    <p:spTree>
      <p:nvGrpSpPr>
        <p:cNvPr id="1" name=""/>
        <p:cNvGrpSpPr/>
        <p:nvPr/>
      </p:nvGrpSpPr>
      <p:grpSpPr>
        <a:xfrm>
          <a:off x="0" y="0"/>
          <a:ext cx="0" cy="0"/>
          <a:chOff x="0" y="0"/>
          <a:chExt cx="0" cy="0"/>
        </a:xfrm>
      </p:grpSpPr>
      <p:sp>
        <p:nvSpPr>
          <p:cNvPr id="9" name="Text Placeholder 8">
            <a:extLst>
              <a:ext uri="{FF2B5EF4-FFF2-40B4-BE49-F238E27FC236}">
                <a16:creationId xmlns="" xmlns:a16="http://schemas.microsoft.com/office/drawing/2014/main" id="{AB144694-7FC2-824B-ACAA-93D4B0E2FE77}"/>
              </a:ext>
            </a:extLst>
          </p:cNvPr>
          <p:cNvSpPr>
            <a:spLocks noGrp="1"/>
          </p:cNvSpPr>
          <p:nvPr>
            <p:ph type="body" sz="quarter" idx="11" hasCustomPrompt="1"/>
          </p:nvPr>
        </p:nvSpPr>
        <p:spPr>
          <a:xfrm>
            <a:off x="1005778" y="3400861"/>
            <a:ext cx="7108924" cy="685463"/>
          </a:xfrm>
          <a:prstGeom prst="rect">
            <a:avLst/>
          </a:prstGeom>
        </p:spPr>
        <p:txBody>
          <a:bodyPr lIns="72567" tIns="36283" rIns="72567" bIns="36283"/>
          <a:lstStyle>
            <a:lvl1pPr marL="0" indent="0" algn="ctr">
              <a:buFontTx/>
              <a:buNone/>
              <a:defRPr sz="2200" b="0" i="0">
                <a:solidFill>
                  <a:srgbClr val="D1D5DA"/>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Текст слайда</a:t>
            </a:r>
            <a:endParaRPr lang="x-none" dirty="0"/>
          </a:p>
        </p:txBody>
      </p:sp>
      <p:sp>
        <p:nvSpPr>
          <p:cNvPr id="3" name="Picture Placeholder 2">
            <a:extLst>
              <a:ext uri="{FF2B5EF4-FFF2-40B4-BE49-F238E27FC236}">
                <a16:creationId xmlns="" xmlns:a16="http://schemas.microsoft.com/office/drawing/2014/main" id="{6DB3FB19-848E-CB42-A250-50BFE3733C90}"/>
              </a:ext>
            </a:extLst>
          </p:cNvPr>
          <p:cNvSpPr>
            <a:spLocks noGrp="1"/>
          </p:cNvSpPr>
          <p:nvPr>
            <p:ph type="pic" sz="quarter" idx="21" hasCustomPrompt="1"/>
          </p:nvPr>
        </p:nvSpPr>
        <p:spPr>
          <a:xfrm>
            <a:off x="1000322" y="1057178"/>
            <a:ext cx="1343001" cy="1457871"/>
          </a:xfrm>
          <a:prstGeom prst="rect">
            <a:avLst/>
          </a:prstGeom>
        </p:spPr>
        <p:txBody>
          <a:bodyPr lIns="72567" tIns="36283" rIns="72567" bIns="36283" anchor="ctr"/>
          <a:lstStyle>
            <a:lvl1pPr marL="8819" indent="-8819" algn="ctr">
              <a:buFontTx/>
              <a:buNone/>
              <a:tabLst/>
              <a:defRPr sz="1600" b="1"/>
            </a:lvl1pPr>
          </a:lstStyle>
          <a:p>
            <a:r>
              <a:rPr lang="ru-RU" dirty="0"/>
              <a:t>Место </a:t>
            </a:r>
            <a:br>
              <a:rPr lang="ru-RU" dirty="0"/>
            </a:br>
            <a:r>
              <a:rPr lang="ru-RU" dirty="0"/>
              <a:t>для фото</a:t>
            </a:r>
            <a:endParaRPr lang="x-none" dirty="0"/>
          </a:p>
        </p:txBody>
      </p:sp>
      <p:sp>
        <p:nvSpPr>
          <p:cNvPr id="16" name="Picture Placeholder 2">
            <a:extLst>
              <a:ext uri="{FF2B5EF4-FFF2-40B4-BE49-F238E27FC236}">
                <a16:creationId xmlns="" xmlns:a16="http://schemas.microsoft.com/office/drawing/2014/main" id="{133D6222-9800-8D43-9D80-0E2EC5A8DC6D}"/>
              </a:ext>
            </a:extLst>
          </p:cNvPr>
          <p:cNvSpPr>
            <a:spLocks noGrp="1"/>
          </p:cNvSpPr>
          <p:nvPr>
            <p:ph type="pic" sz="quarter" idx="22" hasCustomPrompt="1"/>
          </p:nvPr>
        </p:nvSpPr>
        <p:spPr>
          <a:xfrm>
            <a:off x="3914359" y="1057178"/>
            <a:ext cx="1343001" cy="1457871"/>
          </a:xfrm>
          <a:prstGeom prst="rect">
            <a:avLst/>
          </a:prstGeom>
        </p:spPr>
        <p:txBody>
          <a:bodyPr lIns="72567" tIns="36283" rIns="72567" bIns="36283" anchor="ctr"/>
          <a:lstStyle>
            <a:lvl1pPr marL="8819" marR="0" indent="-8819" algn="ctr" defTabSz="725668" rtl="0" eaLnBrk="1" fontAlgn="auto" latinLnBrk="0" hangingPunct="1">
              <a:lnSpc>
                <a:spcPct val="100000"/>
              </a:lnSpc>
              <a:spcBef>
                <a:spcPct val="20000"/>
              </a:spcBef>
              <a:spcAft>
                <a:spcPts val="0"/>
              </a:spcAft>
              <a:buClrTx/>
              <a:buSzTx/>
              <a:buFontTx/>
              <a:buNone/>
              <a:tabLst/>
              <a:defRPr sz="1600" b="1"/>
            </a:lvl1pPr>
          </a:lstStyle>
          <a:p>
            <a:r>
              <a:rPr lang="ru-RU" dirty="0"/>
              <a:t>Место </a:t>
            </a:r>
            <a:br>
              <a:rPr lang="ru-RU" dirty="0"/>
            </a:br>
            <a:r>
              <a:rPr lang="ru-RU" dirty="0"/>
              <a:t>для фото</a:t>
            </a:r>
          </a:p>
        </p:txBody>
      </p:sp>
      <p:sp>
        <p:nvSpPr>
          <p:cNvPr id="19" name="Text Placeholder 8">
            <a:extLst>
              <a:ext uri="{FF2B5EF4-FFF2-40B4-BE49-F238E27FC236}">
                <a16:creationId xmlns="" xmlns:a16="http://schemas.microsoft.com/office/drawing/2014/main" id="{9B905518-2D7F-0240-A1D8-DA8BBE84B016}"/>
              </a:ext>
            </a:extLst>
          </p:cNvPr>
          <p:cNvSpPr>
            <a:spLocks noGrp="1"/>
          </p:cNvSpPr>
          <p:nvPr>
            <p:ph type="body" sz="quarter" idx="26" hasCustomPrompt="1"/>
          </p:nvPr>
        </p:nvSpPr>
        <p:spPr>
          <a:xfrm>
            <a:off x="1005778" y="4206444"/>
            <a:ext cx="7108924" cy="289810"/>
          </a:xfrm>
          <a:prstGeom prst="rect">
            <a:avLst/>
          </a:prstGeom>
        </p:spPr>
        <p:txBody>
          <a:bodyPr lIns="72567" tIns="36283" rIns="72567" bIns="36283" anchor="b"/>
          <a:lstStyle>
            <a:lvl1pPr marL="0" indent="0" algn="ctr">
              <a:buFontTx/>
              <a:buNone/>
              <a:defRPr sz="1000" b="0" i="0">
                <a:solidFill>
                  <a:srgbClr val="D1D5DA"/>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Описание</a:t>
            </a:r>
            <a:endParaRPr lang="x-none" dirty="0"/>
          </a:p>
        </p:txBody>
      </p:sp>
      <p:cxnSp>
        <p:nvCxnSpPr>
          <p:cNvPr id="21" name="Straight Connector 20">
            <a:extLst>
              <a:ext uri="{FF2B5EF4-FFF2-40B4-BE49-F238E27FC236}">
                <a16:creationId xmlns="" xmlns:a16="http://schemas.microsoft.com/office/drawing/2014/main" id="{5E3C393C-3885-0E44-A85A-ECDB39A626E4}"/>
              </a:ext>
            </a:extLst>
          </p:cNvPr>
          <p:cNvCxnSpPr>
            <a:cxnSpLocks/>
          </p:cNvCxnSpPr>
          <p:nvPr userDrawn="1"/>
        </p:nvCxnSpPr>
        <p:spPr>
          <a:xfrm>
            <a:off x="285986" y="282603"/>
            <a:ext cx="8572028" cy="0"/>
          </a:xfrm>
          <a:prstGeom prst="line">
            <a:avLst/>
          </a:prstGeom>
          <a:ln w="19050">
            <a:solidFill>
              <a:srgbClr val="D1D5DA"/>
            </a:solidFill>
          </a:ln>
        </p:spPr>
        <p:style>
          <a:lnRef idx="1">
            <a:schemeClr val="accent1"/>
          </a:lnRef>
          <a:fillRef idx="0">
            <a:schemeClr val="accent1"/>
          </a:fillRef>
          <a:effectRef idx="0">
            <a:schemeClr val="accent1"/>
          </a:effectRef>
          <a:fontRef idx="minor">
            <a:schemeClr val="tx1"/>
          </a:fontRef>
        </p:style>
      </p:cxnSp>
      <p:sp>
        <p:nvSpPr>
          <p:cNvPr id="24" name="Text Placeholder 13">
            <a:extLst>
              <a:ext uri="{FF2B5EF4-FFF2-40B4-BE49-F238E27FC236}">
                <a16:creationId xmlns="" xmlns:a16="http://schemas.microsoft.com/office/drawing/2014/main" id="{E231F51B-9E6C-E842-B5E8-31A30E7C1E39}"/>
              </a:ext>
            </a:extLst>
          </p:cNvPr>
          <p:cNvSpPr>
            <a:spLocks noGrp="1"/>
          </p:cNvSpPr>
          <p:nvPr>
            <p:ph type="body" sz="quarter" idx="14" hasCustomPrompt="1"/>
          </p:nvPr>
        </p:nvSpPr>
        <p:spPr>
          <a:xfrm>
            <a:off x="221612" y="295248"/>
            <a:ext cx="1942691" cy="216094"/>
          </a:xfrm>
          <a:prstGeom prst="rect">
            <a:avLst/>
          </a:prstGeom>
        </p:spPr>
        <p:txBody>
          <a:bodyPr lIns="72567" tIns="36283" rIns="72567" bIns="36283"/>
          <a:lstStyle>
            <a:lvl1pPr marL="0" indent="0" algn="l">
              <a:buFontTx/>
              <a:buNone/>
              <a:defRPr sz="900" b="0" i="0">
                <a:solidFill>
                  <a:srgbClr val="D0D4D9"/>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Заголовок раздела</a:t>
            </a:r>
            <a:endParaRPr lang="x-none" dirty="0"/>
          </a:p>
        </p:txBody>
      </p:sp>
      <p:sp>
        <p:nvSpPr>
          <p:cNvPr id="25" name="Slide Number Placeholder 1">
            <a:extLst>
              <a:ext uri="{FF2B5EF4-FFF2-40B4-BE49-F238E27FC236}">
                <a16:creationId xmlns="" xmlns:a16="http://schemas.microsoft.com/office/drawing/2014/main" id="{C9BAF930-1688-BF49-BE52-26E5F367F213}"/>
              </a:ext>
            </a:extLst>
          </p:cNvPr>
          <p:cNvSpPr txBox="1">
            <a:spLocks/>
          </p:cNvSpPr>
          <p:nvPr userDrawn="1"/>
        </p:nvSpPr>
        <p:spPr>
          <a:xfrm>
            <a:off x="8331614" y="296858"/>
            <a:ext cx="526400" cy="216093"/>
          </a:xfrm>
          <a:prstGeom prst="rect">
            <a:avLst/>
          </a:prstGeom>
        </p:spPr>
        <p:txBody>
          <a:bodyPr vert="horz" lIns="0" tIns="0" rIns="0" bIns="0" rtlCol="0" anchor="ctr"/>
          <a:lstStyle>
            <a:defPPr>
              <a:defRPr lang="ru-RU"/>
            </a:defPPr>
            <a:lvl1pPr marL="0" algn="ctr" defTabSz="914400" rtl="0" eaLnBrk="1" latinLnBrk="0" hangingPunct="1">
              <a:defRPr sz="1000" b="1" i="0" kern="1200">
                <a:solidFill>
                  <a:schemeClr val="tx1">
                    <a:alpha val="50000"/>
                  </a:schemeClr>
                </a:solidFill>
                <a:latin typeface="Arial Black" charset="0"/>
                <a:ea typeface="Arial Black" charset="0"/>
                <a:cs typeface="Arial Black"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6BEB4B9D-C361-924F-82A2-CAE0D269FBBD}" type="slidenum">
              <a:rPr lang="en-US" sz="900" b="0" i="0" smtClean="0">
                <a:solidFill>
                  <a:srgbClr val="E92721"/>
                </a:solidFill>
                <a:latin typeface="Verdana" panose="020B0604030504040204" pitchFamily="34" charset="0"/>
                <a:ea typeface="Verdana" panose="020B0604030504040204" pitchFamily="34" charset="0"/>
                <a:cs typeface="Verdana" panose="020B0604030504040204" pitchFamily="34" charset="0"/>
              </a:rPr>
              <a:pPr algn="r"/>
              <a:t>‹#›</a:t>
            </a:fld>
            <a:endParaRPr lang="en-US" sz="900" b="0" i="0" dirty="0">
              <a:solidFill>
                <a:srgbClr val="E92721"/>
              </a:solidFill>
              <a:latin typeface="Verdana" panose="020B0604030504040204" pitchFamily="34" charset="0"/>
              <a:ea typeface="Verdana" panose="020B0604030504040204" pitchFamily="34" charset="0"/>
              <a:cs typeface="Verdana" panose="020B0604030504040204" pitchFamily="34" charset="0"/>
            </a:endParaRPr>
          </a:p>
        </p:txBody>
      </p:sp>
      <p:sp>
        <p:nvSpPr>
          <p:cNvPr id="27" name="Text Placeholder 13">
            <a:extLst>
              <a:ext uri="{FF2B5EF4-FFF2-40B4-BE49-F238E27FC236}">
                <a16:creationId xmlns="" xmlns:a16="http://schemas.microsoft.com/office/drawing/2014/main" id="{DD0DB3B0-9E26-FD42-8EF7-C67E9992F4BB}"/>
              </a:ext>
            </a:extLst>
          </p:cNvPr>
          <p:cNvSpPr>
            <a:spLocks noGrp="1"/>
          </p:cNvSpPr>
          <p:nvPr>
            <p:ph type="body" sz="quarter" idx="25" hasCustomPrompt="1"/>
          </p:nvPr>
        </p:nvSpPr>
        <p:spPr>
          <a:xfrm>
            <a:off x="7515013" y="4739850"/>
            <a:ext cx="1343001" cy="280620"/>
          </a:xfrm>
          <a:prstGeom prst="rect">
            <a:avLst/>
          </a:prstGeom>
        </p:spPr>
        <p:txBody>
          <a:bodyPr lIns="72567" tIns="36283" rIns="72567" bIns="36283"/>
          <a:lstStyle>
            <a:lvl1pPr marL="0" indent="0" algn="r">
              <a:buFontTx/>
              <a:buNone/>
              <a:defRPr sz="600" b="0" i="0">
                <a:solidFill>
                  <a:srgbClr val="D0D5D9">
                    <a:alpha val="50000"/>
                  </a:srgbClr>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Название презентации</a:t>
            </a:r>
            <a:endParaRPr lang="x-none" dirty="0"/>
          </a:p>
        </p:txBody>
      </p:sp>
      <p:sp>
        <p:nvSpPr>
          <p:cNvPr id="14" name="Text Placeholder 2">
            <a:extLst>
              <a:ext uri="{FF2B5EF4-FFF2-40B4-BE49-F238E27FC236}">
                <a16:creationId xmlns="" xmlns:a16="http://schemas.microsoft.com/office/drawing/2014/main" id="{4F34A134-E168-3044-B266-C1E2C2DF7468}"/>
              </a:ext>
            </a:extLst>
          </p:cNvPr>
          <p:cNvSpPr>
            <a:spLocks noGrp="1"/>
          </p:cNvSpPr>
          <p:nvPr>
            <p:ph type="body" sz="quarter" idx="44" hasCustomPrompt="1"/>
          </p:nvPr>
        </p:nvSpPr>
        <p:spPr>
          <a:xfrm>
            <a:off x="1000322" y="2635168"/>
            <a:ext cx="1337962" cy="279730"/>
          </a:xfrm>
          <a:prstGeom prst="rect">
            <a:avLst/>
          </a:prstGeom>
        </p:spPr>
        <p:txBody>
          <a:bodyPr lIns="72567" tIns="36283" rIns="72567" bIns="36283"/>
          <a:lstStyle>
            <a:lvl1pPr marL="272125" marR="0" indent="-272125" algn="ctr" defTabSz="725668" rtl="0" eaLnBrk="1" fontAlgn="auto" latinLnBrk="0" hangingPunct="1">
              <a:lnSpc>
                <a:spcPct val="100000"/>
              </a:lnSpc>
              <a:spcBef>
                <a:spcPct val="20000"/>
              </a:spcBef>
              <a:spcAft>
                <a:spcPts val="0"/>
              </a:spcAft>
              <a:buClrTx/>
              <a:buSzTx/>
              <a:buFontTx/>
              <a:buNone/>
              <a:tabLst/>
              <a:defRPr sz="600">
                <a:solidFill>
                  <a:srgbClr val="E41910"/>
                </a:solidFill>
              </a:defRPr>
            </a:lvl1pPr>
            <a:lvl2pPr>
              <a:buFontTx/>
              <a:buNone/>
              <a:defRPr/>
            </a:lvl2pPr>
            <a:lvl3pPr>
              <a:buFontTx/>
              <a:buNone/>
              <a:defRPr/>
            </a:lvl3pPr>
            <a:lvl4pPr>
              <a:buFontTx/>
              <a:buNone/>
              <a:defRPr/>
            </a:lvl4pPr>
            <a:lvl5pPr>
              <a:buFontTx/>
              <a:buNone/>
              <a:defRPr/>
            </a:lvl5pPr>
          </a:lstStyle>
          <a:p>
            <a:pPr lvl="0"/>
            <a:r>
              <a:rPr lang="ru-RU" sz="600" dirty="0"/>
              <a:t>Описание</a:t>
            </a:r>
            <a:endParaRPr lang="x-none" dirty="0"/>
          </a:p>
        </p:txBody>
      </p:sp>
      <p:sp>
        <p:nvSpPr>
          <p:cNvPr id="15" name="Text Placeholder 2">
            <a:extLst>
              <a:ext uri="{FF2B5EF4-FFF2-40B4-BE49-F238E27FC236}">
                <a16:creationId xmlns="" xmlns:a16="http://schemas.microsoft.com/office/drawing/2014/main" id="{58D764E1-EF70-994A-8142-1BC652FC99A0}"/>
              </a:ext>
            </a:extLst>
          </p:cNvPr>
          <p:cNvSpPr>
            <a:spLocks noGrp="1"/>
          </p:cNvSpPr>
          <p:nvPr>
            <p:ph type="body" sz="quarter" idx="45" hasCustomPrompt="1"/>
          </p:nvPr>
        </p:nvSpPr>
        <p:spPr>
          <a:xfrm>
            <a:off x="3919701" y="2635168"/>
            <a:ext cx="1337962" cy="279730"/>
          </a:xfrm>
          <a:prstGeom prst="rect">
            <a:avLst/>
          </a:prstGeom>
        </p:spPr>
        <p:txBody>
          <a:bodyPr lIns="72567" tIns="36283" rIns="72567" bIns="36283"/>
          <a:lstStyle>
            <a:lvl1pPr algn="ctr">
              <a:buFontTx/>
              <a:buNone/>
              <a:defRPr sz="600">
                <a:solidFill>
                  <a:srgbClr val="E41910"/>
                </a:solidFill>
              </a:defRPr>
            </a:lvl1pPr>
            <a:lvl2pPr>
              <a:buFontTx/>
              <a:buNone/>
              <a:defRPr/>
            </a:lvl2pPr>
            <a:lvl3pPr>
              <a:buFontTx/>
              <a:buNone/>
              <a:defRPr/>
            </a:lvl3pPr>
            <a:lvl4pPr>
              <a:buFontTx/>
              <a:buNone/>
              <a:defRPr/>
            </a:lvl4pPr>
            <a:lvl5pPr>
              <a:buFontTx/>
              <a:buNone/>
              <a:defRPr/>
            </a:lvl5pPr>
          </a:lstStyle>
          <a:p>
            <a:pPr lvl="0"/>
            <a:r>
              <a:rPr lang="ru-RU" sz="600" dirty="0"/>
              <a:t>Описание</a:t>
            </a:r>
            <a:endParaRPr lang="x-none" dirty="0"/>
          </a:p>
        </p:txBody>
      </p:sp>
      <p:sp>
        <p:nvSpPr>
          <p:cNvPr id="20" name="Text Placeholder 2">
            <a:extLst>
              <a:ext uri="{FF2B5EF4-FFF2-40B4-BE49-F238E27FC236}">
                <a16:creationId xmlns="" xmlns:a16="http://schemas.microsoft.com/office/drawing/2014/main" id="{6AED89D5-623F-8E49-93E5-90483C000C56}"/>
              </a:ext>
            </a:extLst>
          </p:cNvPr>
          <p:cNvSpPr>
            <a:spLocks noGrp="1"/>
          </p:cNvSpPr>
          <p:nvPr>
            <p:ph type="body" sz="quarter" idx="46" hasCustomPrompt="1"/>
          </p:nvPr>
        </p:nvSpPr>
        <p:spPr>
          <a:xfrm>
            <a:off x="6805715" y="2635168"/>
            <a:ext cx="1337963" cy="279730"/>
          </a:xfrm>
          <a:prstGeom prst="rect">
            <a:avLst/>
          </a:prstGeom>
        </p:spPr>
        <p:txBody>
          <a:bodyPr lIns="72567" tIns="36283" rIns="72567" bIns="36283"/>
          <a:lstStyle>
            <a:lvl1pPr algn="ctr">
              <a:buFontTx/>
              <a:buNone/>
              <a:defRPr sz="600">
                <a:solidFill>
                  <a:srgbClr val="E41910"/>
                </a:solidFill>
              </a:defRPr>
            </a:lvl1pPr>
            <a:lvl2pPr>
              <a:buFontTx/>
              <a:buNone/>
              <a:defRPr/>
            </a:lvl2pPr>
            <a:lvl3pPr>
              <a:buFontTx/>
              <a:buNone/>
              <a:defRPr/>
            </a:lvl3pPr>
            <a:lvl4pPr>
              <a:buFontTx/>
              <a:buNone/>
              <a:defRPr/>
            </a:lvl4pPr>
            <a:lvl5pPr>
              <a:buFontTx/>
              <a:buNone/>
              <a:defRPr/>
            </a:lvl5pPr>
          </a:lstStyle>
          <a:p>
            <a:pPr lvl="0"/>
            <a:r>
              <a:rPr lang="ru-RU" sz="600" dirty="0"/>
              <a:t>Описание</a:t>
            </a:r>
            <a:endParaRPr lang="x-none" dirty="0"/>
          </a:p>
        </p:txBody>
      </p:sp>
      <p:sp>
        <p:nvSpPr>
          <p:cNvPr id="17" name="Picture Placeholder 2">
            <a:extLst>
              <a:ext uri="{FF2B5EF4-FFF2-40B4-BE49-F238E27FC236}">
                <a16:creationId xmlns="" xmlns:a16="http://schemas.microsoft.com/office/drawing/2014/main" id="{1215B773-915E-B44D-A962-E46D8CF56179}"/>
              </a:ext>
            </a:extLst>
          </p:cNvPr>
          <p:cNvSpPr>
            <a:spLocks noGrp="1"/>
          </p:cNvSpPr>
          <p:nvPr>
            <p:ph type="pic" sz="quarter" idx="47" hasCustomPrompt="1"/>
          </p:nvPr>
        </p:nvSpPr>
        <p:spPr>
          <a:xfrm>
            <a:off x="6805716" y="1057178"/>
            <a:ext cx="1343001" cy="1457871"/>
          </a:xfrm>
          <a:prstGeom prst="rect">
            <a:avLst/>
          </a:prstGeom>
        </p:spPr>
        <p:txBody>
          <a:bodyPr lIns="72567" tIns="36283" rIns="72567" bIns="36283" anchor="ctr"/>
          <a:lstStyle>
            <a:lvl1pPr marL="8819" marR="0" indent="-8819" algn="ctr" defTabSz="725668" rtl="0" eaLnBrk="1" fontAlgn="auto" latinLnBrk="0" hangingPunct="1">
              <a:lnSpc>
                <a:spcPct val="100000"/>
              </a:lnSpc>
              <a:spcBef>
                <a:spcPct val="20000"/>
              </a:spcBef>
              <a:spcAft>
                <a:spcPts val="0"/>
              </a:spcAft>
              <a:buClrTx/>
              <a:buSzTx/>
              <a:buFontTx/>
              <a:buNone/>
              <a:tabLst/>
              <a:defRPr sz="1600" b="1"/>
            </a:lvl1pPr>
          </a:lstStyle>
          <a:p>
            <a:r>
              <a:rPr lang="ru-RU" dirty="0"/>
              <a:t>Место </a:t>
            </a:r>
            <a:br>
              <a:rPr lang="ru-RU" dirty="0"/>
            </a:br>
            <a:r>
              <a:rPr lang="ru-RU" dirty="0"/>
              <a:t>для фото</a:t>
            </a:r>
          </a:p>
        </p:txBody>
      </p:sp>
    </p:spTree>
    <p:extLst>
      <p:ext uri="{BB962C8B-B14F-4D97-AF65-F5344CB8AC3E}">
        <p14:creationId xmlns="" xmlns:p14="http://schemas.microsoft.com/office/powerpoint/2010/main" val="2528568815"/>
      </p:ext>
    </p:extLst>
  </p:cSld>
  <p:clrMapOvr>
    <a:masterClrMapping/>
  </p:clrMapOvr>
  <p:transition>
    <p:fade/>
  </p:transition>
  <p:extLst mod="1">
    <p:ext uri="{DCECCB84-F9BA-43D5-87BE-67443E8EF086}">
      <p15:sldGuideLst xmlns=""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3 Контентный слайд">
    <p:bg>
      <p:bgPr>
        <a:solidFill>
          <a:srgbClr val="19212C"/>
        </a:solidFill>
        <a:effectLst/>
      </p:bgPr>
    </p:bg>
    <p:spTree>
      <p:nvGrpSpPr>
        <p:cNvPr id="1" name=""/>
        <p:cNvGrpSpPr/>
        <p:nvPr/>
      </p:nvGrpSpPr>
      <p:grpSpPr>
        <a:xfrm>
          <a:off x="0" y="0"/>
          <a:ext cx="0" cy="0"/>
          <a:chOff x="0" y="0"/>
          <a:chExt cx="0" cy="0"/>
        </a:xfrm>
      </p:grpSpPr>
      <p:sp>
        <p:nvSpPr>
          <p:cNvPr id="9" name="Text Placeholder 8">
            <a:extLst>
              <a:ext uri="{FF2B5EF4-FFF2-40B4-BE49-F238E27FC236}">
                <a16:creationId xmlns="" xmlns:a16="http://schemas.microsoft.com/office/drawing/2014/main" id="{AB144694-7FC2-824B-ACAA-93D4B0E2FE77}"/>
              </a:ext>
            </a:extLst>
          </p:cNvPr>
          <p:cNvSpPr>
            <a:spLocks noGrp="1"/>
          </p:cNvSpPr>
          <p:nvPr>
            <p:ph type="body" sz="quarter" idx="11" hasCustomPrompt="1"/>
          </p:nvPr>
        </p:nvSpPr>
        <p:spPr>
          <a:xfrm>
            <a:off x="3172305" y="925633"/>
            <a:ext cx="5680252" cy="676671"/>
          </a:xfrm>
          <a:prstGeom prst="rect">
            <a:avLst/>
          </a:prstGeom>
        </p:spPr>
        <p:txBody>
          <a:bodyPr lIns="72567" tIns="36283" rIns="72567" bIns="36283"/>
          <a:lstStyle>
            <a:lvl1pPr marL="0" indent="0">
              <a:buFontTx/>
              <a:buNone/>
              <a:defRPr sz="1300" b="0" i="0">
                <a:solidFill>
                  <a:srgbClr val="D1D5DA"/>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Текст слайда</a:t>
            </a:r>
            <a:endParaRPr lang="x-none" dirty="0"/>
          </a:p>
        </p:txBody>
      </p:sp>
      <p:sp>
        <p:nvSpPr>
          <p:cNvPr id="19" name="Picture Placeholder 2">
            <a:extLst>
              <a:ext uri="{FF2B5EF4-FFF2-40B4-BE49-F238E27FC236}">
                <a16:creationId xmlns="" xmlns:a16="http://schemas.microsoft.com/office/drawing/2014/main" id="{C451E8F1-06AC-5E48-82A9-E50EF6EE0356}"/>
              </a:ext>
            </a:extLst>
          </p:cNvPr>
          <p:cNvSpPr>
            <a:spLocks noGrp="1"/>
          </p:cNvSpPr>
          <p:nvPr>
            <p:ph type="pic" sz="quarter" idx="27" hasCustomPrompt="1"/>
          </p:nvPr>
        </p:nvSpPr>
        <p:spPr>
          <a:xfrm>
            <a:off x="285986" y="3400860"/>
            <a:ext cx="2771673" cy="1456611"/>
          </a:xfrm>
          <a:prstGeom prst="rect">
            <a:avLst/>
          </a:prstGeom>
        </p:spPr>
        <p:txBody>
          <a:bodyPr lIns="72567" tIns="36283" rIns="72567" bIns="36283" anchor="ctr"/>
          <a:lstStyle>
            <a:lvl1pPr marL="8819" indent="-8819" algn="ctr">
              <a:buFontTx/>
              <a:buNone/>
              <a:tabLst/>
              <a:defRPr sz="1600" b="1"/>
            </a:lvl1pPr>
          </a:lstStyle>
          <a:p>
            <a:r>
              <a:rPr lang="ru-RU" dirty="0"/>
              <a:t>Место</a:t>
            </a:r>
            <a:br>
              <a:rPr lang="ru-RU" dirty="0"/>
            </a:br>
            <a:r>
              <a:rPr lang="ru-RU" dirty="0"/>
              <a:t>для фото</a:t>
            </a:r>
            <a:endParaRPr lang="x-none" dirty="0"/>
          </a:p>
        </p:txBody>
      </p:sp>
      <p:sp>
        <p:nvSpPr>
          <p:cNvPr id="21" name="Text Placeholder 8">
            <a:extLst>
              <a:ext uri="{FF2B5EF4-FFF2-40B4-BE49-F238E27FC236}">
                <a16:creationId xmlns="" xmlns:a16="http://schemas.microsoft.com/office/drawing/2014/main" id="{A3728B20-05DF-8D48-9BC9-AD82435F5820}"/>
              </a:ext>
            </a:extLst>
          </p:cNvPr>
          <p:cNvSpPr>
            <a:spLocks noGrp="1"/>
          </p:cNvSpPr>
          <p:nvPr>
            <p:ph type="body" sz="quarter" idx="28" hasCustomPrompt="1"/>
          </p:nvPr>
        </p:nvSpPr>
        <p:spPr>
          <a:xfrm>
            <a:off x="3172305" y="1734018"/>
            <a:ext cx="2799389" cy="1154977"/>
          </a:xfrm>
          <a:prstGeom prst="rect">
            <a:avLst/>
          </a:prstGeom>
        </p:spPr>
        <p:txBody>
          <a:bodyPr lIns="72567" tIns="36283" rIns="72567" bIns="36283"/>
          <a:lstStyle>
            <a:lvl1pPr marL="136063" indent="-136063">
              <a:buFont typeface="Arial" panose="020B0604020202020204" pitchFamily="34" charset="0"/>
              <a:buChar char="•"/>
              <a:defRPr sz="1000" b="0" i="0">
                <a:solidFill>
                  <a:srgbClr val="D1D5DA"/>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Текст слайда</a:t>
            </a:r>
            <a:endParaRPr lang="x-none" dirty="0"/>
          </a:p>
        </p:txBody>
      </p:sp>
      <p:sp>
        <p:nvSpPr>
          <p:cNvPr id="26" name="Picture Placeholder 2">
            <a:extLst>
              <a:ext uri="{FF2B5EF4-FFF2-40B4-BE49-F238E27FC236}">
                <a16:creationId xmlns="" xmlns:a16="http://schemas.microsoft.com/office/drawing/2014/main" id="{95BB0516-65D5-6E44-AB28-CF1B7A61745A}"/>
              </a:ext>
            </a:extLst>
          </p:cNvPr>
          <p:cNvSpPr>
            <a:spLocks noGrp="1"/>
          </p:cNvSpPr>
          <p:nvPr>
            <p:ph type="pic" sz="quarter" idx="31" hasCustomPrompt="1"/>
          </p:nvPr>
        </p:nvSpPr>
        <p:spPr>
          <a:xfrm>
            <a:off x="3172306" y="3400860"/>
            <a:ext cx="5685707" cy="1447628"/>
          </a:xfrm>
          <a:prstGeom prst="rect">
            <a:avLst/>
          </a:prstGeom>
        </p:spPr>
        <p:txBody>
          <a:bodyPr lIns="72567" tIns="36283" rIns="72567" bIns="36283" anchor="ctr"/>
          <a:lstStyle>
            <a:lvl1pPr algn="ctr">
              <a:buFontTx/>
              <a:buNone/>
              <a:defRPr sz="1600" b="1"/>
            </a:lvl1pPr>
          </a:lstStyle>
          <a:p>
            <a:r>
              <a:rPr lang="ru-RU" dirty="0"/>
              <a:t>Место для фото</a:t>
            </a:r>
            <a:endParaRPr lang="x-none" dirty="0"/>
          </a:p>
        </p:txBody>
      </p:sp>
      <p:sp>
        <p:nvSpPr>
          <p:cNvPr id="27" name="Text Placeholder 8">
            <a:extLst>
              <a:ext uri="{FF2B5EF4-FFF2-40B4-BE49-F238E27FC236}">
                <a16:creationId xmlns="" xmlns:a16="http://schemas.microsoft.com/office/drawing/2014/main" id="{A20F3548-A10E-6A4F-B50B-684D6187D9F3}"/>
              </a:ext>
            </a:extLst>
          </p:cNvPr>
          <p:cNvSpPr>
            <a:spLocks noGrp="1"/>
          </p:cNvSpPr>
          <p:nvPr>
            <p:ph type="body" sz="quarter" idx="32" hasCustomPrompt="1"/>
          </p:nvPr>
        </p:nvSpPr>
        <p:spPr>
          <a:xfrm>
            <a:off x="291443" y="928416"/>
            <a:ext cx="2766214" cy="1446295"/>
          </a:xfrm>
          <a:prstGeom prst="rect">
            <a:avLst/>
          </a:prstGeom>
        </p:spPr>
        <p:txBody>
          <a:bodyPr lIns="72567" tIns="36283" rIns="72567" bIns="36283" anchor="t"/>
          <a:lstStyle>
            <a:lvl1pPr marL="0" indent="0">
              <a:buFontTx/>
              <a:buNone/>
              <a:defRPr lang="en-GB" sz="2200" b="0" i="0" smtClean="0">
                <a:effectLst/>
              </a:defRPr>
            </a:lvl1pPr>
          </a:lstStyle>
          <a:p>
            <a:pPr lvl="0"/>
            <a:r>
              <a:rPr lang="ru-RU" dirty="0"/>
              <a:t>Заголовок </a:t>
            </a:r>
            <a:br>
              <a:rPr lang="ru-RU" dirty="0"/>
            </a:br>
            <a:r>
              <a:rPr lang="ru-RU" dirty="0"/>
              <a:t>слайда</a:t>
            </a:r>
            <a:br>
              <a:rPr lang="ru-RU" dirty="0"/>
            </a:br>
            <a:r>
              <a:rPr lang="ru-RU" dirty="0"/>
              <a:t>4 строки</a:t>
            </a:r>
            <a:endParaRPr lang="x-none" dirty="0"/>
          </a:p>
        </p:txBody>
      </p:sp>
      <p:sp>
        <p:nvSpPr>
          <p:cNvPr id="18" name="Text Placeholder 8">
            <a:extLst>
              <a:ext uri="{FF2B5EF4-FFF2-40B4-BE49-F238E27FC236}">
                <a16:creationId xmlns="" xmlns:a16="http://schemas.microsoft.com/office/drawing/2014/main" id="{8B81A5F8-97CA-E243-8010-1A3C14C34823}"/>
              </a:ext>
            </a:extLst>
          </p:cNvPr>
          <p:cNvSpPr>
            <a:spLocks noGrp="1"/>
          </p:cNvSpPr>
          <p:nvPr>
            <p:ph type="body" sz="quarter" idx="33" hasCustomPrompt="1"/>
          </p:nvPr>
        </p:nvSpPr>
        <p:spPr>
          <a:xfrm>
            <a:off x="6086341" y="1734018"/>
            <a:ext cx="2766216" cy="1154977"/>
          </a:xfrm>
          <a:prstGeom prst="rect">
            <a:avLst/>
          </a:prstGeom>
        </p:spPr>
        <p:txBody>
          <a:bodyPr lIns="72567" tIns="36283" rIns="72567" bIns="36283"/>
          <a:lstStyle>
            <a:lvl1pPr marL="136063" indent="-136063">
              <a:buFont typeface="Arial" panose="020B0604020202020204" pitchFamily="34" charset="0"/>
              <a:buChar char="•"/>
              <a:defRPr sz="1000" b="0" i="0">
                <a:solidFill>
                  <a:srgbClr val="D1D5DA"/>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Текст слайда</a:t>
            </a:r>
            <a:endParaRPr lang="x-none" dirty="0"/>
          </a:p>
        </p:txBody>
      </p:sp>
      <p:cxnSp>
        <p:nvCxnSpPr>
          <p:cNvPr id="20" name="Straight Connector 19">
            <a:extLst>
              <a:ext uri="{FF2B5EF4-FFF2-40B4-BE49-F238E27FC236}">
                <a16:creationId xmlns="" xmlns:a16="http://schemas.microsoft.com/office/drawing/2014/main" id="{93033578-7F9F-3F4D-A7B9-83608E33B45B}"/>
              </a:ext>
            </a:extLst>
          </p:cNvPr>
          <p:cNvCxnSpPr>
            <a:cxnSpLocks/>
          </p:cNvCxnSpPr>
          <p:nvPr userDrawn="1"/>
        </p:nvCxnSpPr>
        <p:spPr>
          <a:xfrm>
            <a:off x="285986" y="282603"/>
            <a:ext cx="8572028" cy="0"/>
          </a:xfrm>
          <a:prstGeom prst="line">
            <a:avLst/>
          </a:prstGeom>
          <a:ln w="19050">
            <a:solidFill>
              <a:srgbClr val="D1D5DA"/>
            </a:solidFill>
          </a:ln>
        </p:spPr>
        <p:style>
          <a:lnRef idx="1">
            <a:schemeClr val="accent1"/>
          </a:lnRef>
          <a:fillRef idx="0">
            <a:schemeClr val="accent1"/>
          </a:fillRef>
          <a:effectRef idx="0">
            <a:schemeClr val="accent1"/>
          </a:effectRef>
          <a:fontRef idx="minor">
            <a:schemeClr val="tx1"/>
          </a:fontRef>
        </p:style>
      </p:cxnSp>
      <p:sp>
        <p:nvSpPr>
          <p:cNvPr id="28" name="Text Placeholder 13">
            <a:extLst>
              <a:ext uri="{FF2B5EF4-FFF2-40B4-BE49-F238E27FC236}">
                <a16:creationId xmlns="" xmlns:a16="http://schemas.microsoft.com/office/drawing/2014/main" id="{0D141FB2-ACC8-F840-9FFF-5DFEDC6B5E5D}"/>
              </a:ext>
            </a:extLst>
          </p:cNvPr>
          <p:cNvSpPr>
            <a:spLocks noGrp="1"/>
          </p:cNvSpPr>
          <p:nvPr>
            <p:ph type="body" sz="quarter" idx="14" hasCustomPrompt="1"/>
          </p:nvPr>
        </p:nvSpPr>
        <p:spPr>
          <a:xfrm>
            <a:off x="221612" y="295248"/>
            <a:ext cx="1942691" cy="216094"/>
          </a:xfrm>
          <a:prstGeom prst="rect">
            <a:avLst/>
          </a:prstGeom>
        </p:spPr>
        <p:txBody>
          <a:bodyPr lIns="72567" tIns="36283" rIns="72567" bIns="36283"/>
          <a:lstStyle>
            <a:lvl1pPr marL="0" indent="0" algn="l">
              <a:buFontTx/>
              <a:buNone/>
              <a:defRPr sz="900" b="0" i="0">
                <a:solidFill>
                  <a:srgbClr val="D0D4D9"/>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Заголовок раздела</a:t>
            </a:r>
            <a:endParaRPr lang="x-none" dirty="0"/>
          </a:p>
        </p:txBody>
      </p:sp>
      <p:sp>
        <p:nvSpPr>
          <p:cNvPr id="30" name="Text Placeholder 13">
            <a:extLst>
              <a:ext uri="{FF2B5EF4-FFF2-40B4-BE49-F238E27FC236}">
                <a16:creationId xmlns="" xmlns:a16="http://schemas.microsoft.com/office/drawing/2014/main" id="{7FEE8271-349B-7F46-84E5-57DB4F6BE182}"/>
              </a:ext>
            </a:extLst>
          </p:cNvPr>
          <p:cNvSpPr>
            <a:spLocks noGrp="1"/>
          </p:cNvSpPr>
          <p:nvPr>
            <p:ph type="body" sz="quarter" idx="25" hasCustomPrompt="1"/>
          </p:nvPr>
        </p:nvSpPr>
        <p:spPr>
          <a:xfrm>
            <a:off x="7515013" y="4739850"/>
            <a:ext cx="1343001" cy="280620"/>
          </a:xfrm>
          <a:prstGeom prst="rect">
            <a:avLst/>
          </a:prstGeom>
        </p:spPr>
        <p:txBody>
          <a:bodyPr lIns="72567" tIns="36283" rIns="72567" bIns="36283"/>
          <a:lstStyle>
            <a:lvl1pPr marL="0" indent="0" algn="r">
              <a:buFontTx/>
              <a:buNone/>
              <a:defRPr sz="600" b="0" i="0">
                <a:solidFill>
                  <a:srgbClr val="D0D5D9">
                    <a:alpha val="50000"/>
                  </a:srgbClr>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Название презентации</a:t>
            </a:r>
            <a:endParaRPr lang="x-none" dirty="0"/>
          </a:p>
        </p:txBody>
      </p:sp>
      <p:sp>
        <p:nvSpPr>
          <p:cNvPr id="31" name="Slide Number Placeholder 1">
            <a:extLst>
              <a:ext uri="{FF2B5EF4-FFF2-40B4-BE49-F238E27FC236}">
                <a16:creationId xmlns="" xmlns:a16="http://schemas.microsoft.com/office/drawing/2014/main" id="{10F2E919-487E-A444-B61C-A3EBE0C04671}"/>
              </a:ext>
            </a:extLst>
          </p:cNvPr>
          <p:cNvSpPr txBox="1">
            <a:spLocks/>
          </p:cNvSpPr>
          <p:nvPr userDrawn="1"/>
        </p:nvSpPr>
        <p:spPr>
          <a:xfrm>
            <a:off x="8331614" y="296858"/>
            <a:ext cx="526400" cy="216093"/>
          </a:xfrm>
          <a:prstGeom prst="rect">
            <a:avLst/>
          </a:prstGeom>
        </p:spPr>
        <p:txBody>
          <a:bodyPr vert="horz" lIns="0" tIns="0" rIns="0" bIns="0" rtlCol="0" anchor="ctr"/>
          <a:lstStyle>
            <a:defPPr>
              <a:defRPr lang="ru-RU"/>
            </a:defPPr>
            <a:lvl1pPr marL="0" algn="ctr" defTabSz="914400" rtl="0" eaLnBrk="1" latinLnBrk="0" hangingPunct="1">
              <a:defRPr sz="1000" b="1" i="0" kern="1200">
                <a:solidFill>
                  <a:schemeClr val="tx1">
                    <a:alpha val="50000"/>
                  </a:schemeClr>
                </a:solidFill>
                <a:latin typeface="Arial Black" charset="0"/>
                <a:ea typeface="Arial Black" charset="0"/>
                <a:cs typeface="Arial Black"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6BEB4B9D-C361-924F-82A2-CAE0D269FBBD}" type="slidenum">
              <a:rPr lang="en-US" sz="900" b="0" i="0" smtClean="0">
                <a:solidFill>
                  <a:srgbClr val="E92721"/>
                </a:solidFill>
                <a:latin typeface="Verdana" panose="020B0604030504040204" pitchFamily="34" charset="0"/>
                <a:ea typeface="Verdana" panose="020B0604030504040204" pitchFamily="34" charset="0"/>
                <a:cs typeface="Verdana" panose="020B0604030504040204" pitchFamily="34" charset="0"/>
              </a:rPr>
              <a:pPr algn="r"/>
              <a:t>‹#›</a:t>
            </a:fld>
            <a:endParaRPr lang="en-US" sz="900" b="0" i="0" dirty="0">
              <a:solidFill>
                <a:srgbClr val="E92721"/>
              </a:solidFill>
              <a:latin typeface="Verdana" panose="020B0604030504040204" pitchFamily="34" charset="0"/>
              <a:ea typeface="Verdana" panose="020B0604030504040204" pitchFamily="34" charset="0"/>
              <a:cs typeface="Verdana" panose="020B0604030504040204" pitchFamily="34" charset="0"/>
            </a:endParaRPr>
          </a:p>
        </p:txBody>
      </p:sp>
      <p:sp>
        <p:nvSpPr>
          <p:cNvPr id="14" name="Text Placeholder 2">
            <a:extLst>
              <a:ext uri="{FF2B5EF4-FFF2-40B4-BE49-F238E27FC236}">
                <a16:creationId xmlns="" xmlns:a16="http://schemas.microsoft.com/office/drawing/2014/main" id="{8BDDF29E-E4FE-C644-B488-CEA8AFD48752}"/>
              </a:ext>
            </a:extLst>
          </p:cNvPr>
          <p:cNvSpPr>
            <a:spLocks noGrp="1"/>
          </p:cNvSpPr>
          <p:nvPr>
            <p:ph type="body" sz="quarter" idx="44" hasCustomPrompt="1"/>
          </p:nvPr>
        </p:nvSpPr>
        <p:spPr>
          <a:xfrm>
            <a:off x="285987" y="3017740"/>
            <a:ext cx="1337962" cy="253870"/>
          </a:xfrm>
          <a:prstGeom prst="rect">
            <a:avLst/>
          </a:prstGeom>
        </p:spPr>
        <p:txBody>
          <a:bodyPr lIns="72567" tIns="36283" rIns="72567" bIns="36283" anchor="b"/>
          <a:lstStyle>
            <a:lvl1pPr>
              <a:buFontTx/>
              <a:buNone/>
              <a:defRPr sz="600">
                <a:solidFill>
                  <a:srgbClr val="E41910"/>
                </a:solidFill>
              </a:defRPr>
            </a:lvl1pPr>
            <a:lvl2pPr>
              <a:buFontTx/>
              <a:buNone/>
              <a:defRPr/>
            </a:lvl2pPr>
            <a:lvl3pPr>
              <a:buFontTx/>
              <a:buNone/>
              <a:defRPr/>
            </a:lvl3pPr>
            <a:lvl4pPr>
              <a:buFontTx/>
              <a:buNone/>
              <a:defRPr/>
            </a:lvl4pPr>
            <a:lvl5pPr>
              <a:buFontTx/>
              <a:buNone/>
              <a:defRPr/>
            </a:lvl5pPr>
          </a:lstStyle>
          <a:p>
            <a:pPr lvl="0"/>
            <a:r>
              <a:rPr lang="ru-RU" sz="600" dirty="0"/>
              <a:t>Описание</a:t>
            </a:r>
            <a:endParaRPr lang="x-none" dirty="0"/>
          </a:p>
        </p:txBody>
      </p:sp>
      <p:sp>
        <p:nvSpPr>
          <p:cNvPr id="17" name="Text Placeholder 2">
            <a:extLst>
              <a:ext uri="{FF2B5EF4-FFF2-40B4-BE49-F238E27FC236}">
                <a16:creationId xmlns="" xmlns:a16="http://schemas.microsoft.com/office/drawing/2014/main" id="{3487C625-E1EA-3948-B7FC-65AAE1826A9E}"/>
              </a:ext>
            </a:extLst>
          </p:cNvPr>
          <p:cNvSpPr>
            <a:spLocks noGrp="1"/>
          </p:cNvSpPr>
          <p:nvPr>
            <p:ph type="body" sz="quarter" idx="45" hasCustomPrompt="1"/>
          </p:nvPr>
        </p:nvSpPr>
        <p:spPr>
          <a:xfrm>
            <a:off x="3172003" y="3017740"/>
            <a:ext cx="1337962" cy="253870"/>
          </a:xfrm>
          <a:prstGeom prst="rect">
            <a:avLst/>
          </a:prstGeom>
        </p:spPr>
        <p:txBody>
          <a:bodyPr lIns="72567" tIns="36283" rIns="72567" bIns="36283" anchor="b"/>
          <a:lstStyle>
            <a:lvl1pPr marL="272125" marR="0" indent="-272125" algn="l" defTabSz="725668" rtl="0" eaLnBrk="1" fontAlgn="auto" latinLnBrk="0" hangingPunct="1">
              <a:lnSpc>
                <a:spcPct val="100000"/>
              </a:lnSpc>
              <a:spcBef>
                <a:spcPct val="20000"/>
              </a:spcBef>
              <a:spcAft>
                <a:spcPts val="0"/>
              </a:spcAft>
              <a:buClrTx/>
              <a:buSzTx/>
              <a:buFontTx/>
              <a:buNone/>
              <a:tabLst/>
              <a:defRPr sz="600">
                <a:solidFill>
                  <a:srgbClr val="E41910"/>
                </a:solidFill>
              </a:defRPr>
            </a:lvl1pPr>
            <a:lvl2pPr>
              <a:buFontTx/>
              <a:buNone/>
              <a:defRPr/>
            </a:lvl2pPr>
            <a:lvl3pPr>
              <a:buFontTx/>
              <a:buNone/>
              <a:defRPr/>
            </a:lvl3pPr>
            <a:lvl4pPr>
              <a:buFontTx/>
              <a:buNone/>
              <a:defRPr/>
            </a:lvl4pPr>
            <a:lvl5pPr>
              <a:buFontTx/>
              <a:buNone/>
              <a:defRPr/>
            </a:lvl5pPr>
          </a:lstStyle>
          <a:p>
            <a:pPr lvl="0"/>
            <a:r>
              <a:rPr lang="ru-RU" sz="600" dirty="0"/>
              <a:t>Описание</a:t>
            </a:r>
            <a:endParaRPr lang="x-none" dirty="0"/>
          </a:p>
        </p:txBody>
      </p:sp>
    </p:spTree>
    <p:extLst>
      <p:ext uri="{BB962C8B-B14F-4D97-AF65-F5344CB8AC3E}">
        <p14:creationId xmlns="" xmlns:p14="http://schemas.microsoft.com/office/powerpoint/2010/main" val="1703324898"/>
      </p:ext>
    </p:extLst>
  </p:cSld>
  <p:clrMapOvr>
    <a:masterClrMapping/>
  </p:clrMapOvr>
  <p:transition>
    <p:fade/>
  </p:transition>
  <p:extLst mod="1">
    <p:ext uri="{DCECCB84-F9BA-43D5-87BE-67443E8EF086}">
      <p15:sldGuideLst xmlns=""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14 Фото и текст">
    <p:bg>
      <p:bgPr>
        <a:solidFill>
          <a:srgbClr val="19212C"/>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 xmlns:a16="http://schemas.microsoft.com/office/drawing/2014/main" id="{6DB3FB19-848E-CB42-A250-50BFE3733C90}"/>
              </a:ext>
            </a:extLst>
          </p:cNvPr>
          <p:cNvSpPr>
            <a:spLocks noGrp="1"/>
          </p:cNvSpPr>
          <p:nvPr>
            <p:ph type="pic" sz="quarter" idx="21" hasCustomPrompt="1"/>
          </p:nvPr>
        </p:nvSpPr>
        <p:spPr>
          <a:xfrm>
            <a:off x="290413" y="942514"/>
            <a:ext cx="2767246" cy="3914942"/>
          </a:xfrm>
          <a:prstGeom prst="rect">
            <a:avLst/>
          </a:prstGeom>
        </p:spPr>
        <p:txBody>
          <a:bodyPr lIns="72567" tIns="36283" rIns="72567" bIns="36283" anchor="ctr"/>
          <a:lstStyle>
            <a:lvl1pPr algn="ctr">
              <a:buFontTx/>
              <a:buNone/>
              <a:defRPr sz="1900"/>
            </a:lvl1pPr>
          </a:lstStyle>
          <a:p>
            <a:r>
              <a:rPr lang="ru-RU" dirty="0"/>
              <a:t>Место для фото</a:t>
            </a:r>
            <a:endParaRPr lang="x-none" dirty="0"/>
          </a:p>
        </p:txBody>
      </p:sp>
      <p:sp>
        <p:nvSpPr>
          <p:cNvPr id="16" name="Picture Placeholder 2">
            <a:extLst>
              <a:ext uri="{FF2B5EF4-FFF2-40B4-BE49-F238E27FC236}">
                <a16:creationId xmlns="" xmlns:a16="http://schemas.microsoft.com/office/drawing/2014/main" id="{133D6222-9800-8D43-9D80-0E2EC5A8DC6D}"/>
              </a:ext>
            </a:extLst>
          </p:cNvPr>
          <p:cNvSpPr>
            <a:spLocks noGrp="1"/>
          </p:cNvSpPr>
          <p:nvPr>
            <p:ph type="pic" sz="quarter" idx="22" hasCustomPrompt="1"/>
          </p:nvPr>
        </p:nvSpPr>
        <p:spPr>
          <a:xfrm>
            <a:off x="3172305" y="942514"/>
            <a:ext cx="2799390" cy="3914949"/>
          </a:xfrm>
          <a:prstGeom prst="rect">
            <a:avLst/>
          </a:prstGeom>
        </p:spPr>
        <p:txBody>
          <a:bodyPr lIns="72567" tIns="36283" rIns="72567" bIns="36283" anchor="ctr"/>
          <a:lstStyle>
            <a:lvl1pPr algn="ctr">
              <a:buFontTx/>
              <a:buNone/>
              <a:defRPr sz="1900"/>
            </a:lvl1pPr>
          </a:lstStyle>
          <a:p>
            <a:r>
              <a:rPr lang="ru-RU" dirty="0"/>
              <a:t>Место для фото</a:t>
            </a:r>
            <a:endParaRPr lang="x-none" dirty="0"/>
          </a:p>
        </p:txBody>
      </p:sp>
      <p:sp>
        <p:nvSpPr>
          <p:cNvPr id="12" name="Text Placeholder 8">
            <a:extLst>
              <a:ext uri="{FF2B5EF4-FFF2-40B4-BE49-F238E27FC236}">
                <a16:creationId xmlns="" xmlns:a16="http://schemas.microsoft.com/office/drawing/2014/main" id="{0B784A6F-340A-2941-87C9-A4B20857D781}"/>
              </a:ext>
            </a:extLst>
          </p:cNvPr>
          <p:cNvSpPr>
            <a:spLocks noGrp="1"/>
          </p:cNvSpPr>
          <p:nvPr>
            <p:ph type="body" sz="quarter" idx="11" hasCustomPrompt="1"/>
          </p:nvPr>
        </p:nvSpPr>
        <p:spPr>
          <a:xfrm>
            <a:off x="6086341" y="942514"/>
            <a:ext cx="2771673" cy="772402"/>
          </a:xfrm>
          <a:prstGeom prst="rect">
            <a:avLst/>
          </a:prstGeom>
        </p:spPr>
        <p:txBody>
          <a:bodyPr lIns="72567" tIns="36283" rIns="72567" bIns="36283"/>
          <a:lstStyle>
            <a:lvl1pPr marL="0" indent="0">
              <a:buFontTx/>
              <a:buNone/>
              <a:defRPr sz="2200" b="0" i="0">
                <a:solidFill>
                  <a:srgbClr val="D1D5DA"/>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Текст слайда</a:t>
            </a:r>
            <a:endParaRPr lang="x-none" dirty="0"/>
          </a:p>
        </p:txBody>
      </p:sp>
      <p:sp>
        <p:nvSpPr>
          <p:cNvPr id="13" name="Text Placeholder 8">
            <a:extLst>
              <a:ext uri="{FF2B5EF4-FFF2-40B4-BE49-F238E27FC236}">
                <a16:creationId xmlns="" xmlns:a16="http://schemas.microsoft.com/office/drawing/2014/main" id="{2C246C5F-8780-7248-AE97-EF179949CD2B}"/>
              </a:ext>
            </a:extLst>
          </p:cNvPr>
          <p:cNvSpPr>
            <a:spLocks noGrp="1"/>
          </p:cNvSpPr>
          <p:nvPr>
            <p:ph type="body" sz="quarter" idx="27" hasCustomPrompt="1"/>
          </p:nvPr>
        </p:nvSpPr>
        <p:spPr>
          <a:xfrm>
            <a:off x="6091797" y="1862762"/>
            <a:ext cx="2771673" cy="2223562"/>
          </a:xfrm>
          <a:prstGeom prst="rect">
            <a:avLst/>
          </a:prstGeom>
        </p:spPr>
        <p:txBody>
          <a:bodyPr lIns="72567" tIns="36283" rIns="72567" bIns="36283"/>
          <a:lstStyle>
            <a:lvl1pPr marL="0" indent="0">
              <a:buFontTx/>
              <a:buNone/>
              <a:defRPr sz="1000" b="0" i="0">
                <a:solidFill>
                  <a:srgbClr val="D1D5DA"/>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Текст слайда</a:t>
            </a:r>
            <a:endParaRPr lang="x-none" dirty="0"/>
          </a:p>
        </p:txBody>
      </p:sp>
      <p:cxnSp>
        <p:nvCxnSpPr>
          <p:cNvPr id="14" name="Straight Connector 13">
            <a:extLst>
              <a:ext uri="{FF2B5EF4-FFF2-40B4-BE49-F238E27FC236}">
                <a16:creationId xmlns="" xmlns:a16="http://schemas.microsoft.com/office/drawing/2014/main" id="{65C7CCEA-8174-CC41-9238-A0D3EA01F3F5}"/>
              </a:ext>
            </a:extLst>
          </p:cNvPr>
          <p:cNvCxnSpPr>
            <a:cxnSpLocks/>
          </p:cNvCxnSpPr>
          <p:nvPr userDrawn="1"/>
        </p:nvCxnSpPr>
        <p:spPr>
          <a:xfrm>
            <a:off x="285986" y="282603"/>
            <a:ext cx="8572028" cy="0"/>
          </a:xfrm>
          <a:prstGeom prst="line">
            <a:avLst/>
          </a:prstGeom>
          <a:ln w="19050">
            <a:solidFill>
              <a:srgbClr val="D1D5DA"/>
            </a:solidFill>
          </a:ln>
        </p:spPr>
        <p:style>
          <a:lnRef idx="1">
            <a:schemeClr val="accent1"/>
          </a:lnRef>
          <a:fillRef idx="0">
            <a:schemeClr val="accent1"/>
          </a:fillRef>
          <a:effectRef idx="0">
            <a:schemeClr val="accent1"/>
          </a:effectRef>
          <a:fontRef idx="minor">
            <a:schemeClr val="tx1"/>
          </a:fontRef>
        </p:style>
      </p:cxnSp>
      <p:sp>
        <p:nvSpPr>
          <p:cNvPr id="15" name="Text Placeholder 13">
            <a:extLst>
              <a:ext uri="{FF2B5EF4-FFF2-40B4-BE49-F238E27FC236}">
                <a16:creationId xmlns="" xmlns:a16="http://schemas.microsoft.com/office/drawing/2014/main" id="{4845C9DD-5C7A-874F-8368-FFFC6465A620}"/>
              </a:ext>
            </a:extLst>
          </p:cNvPr>
          <p:cNvSpPr>
            <a:spLocks noGrp="1"/>
          </p:cNvSpPr>
          <p:nvPr>
            <p:ph type="body" sz="quarter" idx="14" hasCustomPrompt="1"/>
          </p:nvPr>
        </p:nvSpPr>
        <p:spPr>
          <a:xfrm>
            <a:off x="221612" y="295248"/>
            <a:ext cx="1942691" cy="216094"/>
          </a:xfrm>
          <a:prstGeom prst="rect">
            <a:avLst/>
          </a:prstGeom>
        </p:spPr>
        <p:txBody>
          <a:bodyPr lIns="72567" tIns="36283" rIns="72567" bIns="36283"/>
          <a:lstStyle>
            <a:lvl1pPr marL="0" indent="0" algn="l">
              <a:buFontTx/>
              <a:buNone/>
              <a:defRPr sz="900" b="0" i="0">
                <a:solidFill>
                  <a:srgbClr val="D0D4D9"/>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Заголовок раздела</a:t>
            </a:r>
            <a:endParaRPr lang="x-none" dirty="0"/>
          </a:p>
        </p:txBody>
      </p:sp>
      <p:sp>
        <p:nvSpPr>
          <p:cNvPr id="18" name="Text Placeholder 13">
            <a:extLst>
              <a:ext uri="{FF2B5EF4-FFF2-40B4-BE49-F238E27FC236}">
                <a16:creationId xmlns="" xmlns:a16="http://schemas.microsoft.com/office/drawing/2014/main" id="{0591D277-AA9C-EC41-A110-AE8469C88BF9}"/>
              </a:ext>
            </a:extLst>
          </p:cNvPr>
          <p:cNvSpPr>
            <a:spLocks noGrp="1"/>
          </p:cNvSpPr>
          <p:nvPr>
            <p:ph type="body" sz="quarter" idx="25" hasCustomPrompt="1"/>
          </p:nvPr>
        </p:nvSpPr>
        <p:spPr>
          <a:xfrm>
            <a:off x="7515013" y="4739850"/>
            <a:ext cx="1343001" cy="280620"/>
          </a:xfrm>
          <a:prstGeom prst="rect">
            <a:avLst/>
          </a:prstGeom>
        </p:spPr>
        <p:txBody>
          <a:bodyPr lIns="72567" tIns="36283" rIns="72567" bIns="36283"/>
          <a:lstStyle>
            <a:lvl1pPr marL="0" indent="0" algn="r">
              <a:buFontTx/>
              <a:buNone/>
              <a:defRPr sz="600" b="0" i="0">
                <a:solidFill>
                  <a:srgbClr val="D0D5D9">
                    <a:alpha val="50000"/>
                  </a:srgbClr>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Название презентации</a:t>
            </a:r>
            <a:endParaRPr lang="x-none" dirty="0"/>
          </a:p>
        </p:txBody>
      </p:sp>
      <p:sp>
        <p:nvSpPr>
          <p:cNvPr id="19" name="Slide Number Placeholder 1">
            <a:extLst>
              <a:ext uri="{FF2B5EF4-FFF2-40B4-BE49-F238E27FC236}">
                <a16:creationId xmlns="" xmlns:a16="http://schemas.microsoft.com/office/drawing/2014/main" id="{21F144B7-C152-F244-9A00-75D92A833EF2}"/>
              </a:ext>
            </a:extLst>
          </p:cNvPr>
          <p:cNvSpPr txBox="1">
            <a:spLocks/>
          </p:cNvSpPr>
          <p:nvPr userDrawn="1"/>
        </p:nvSpPr>
        <p:spPr>
          <a:xfrm>
            <a:off x="8331614" y="296858"/>
            <a:ext cx="526400" cy="216093"/>
          </a:xfrm>
          <a:prstGeom prst="rect">
            <a:avLst/>
          </a:prstGeom>
        </p:spPr>
        <p:txBody>
          <a:bodyPr vert="horz" lIns="0" tIns="0" rIns="0" bIns="0" rtlCol="0" anchor="ctr"/>
          <a:lstStyle>
            <a:defPPr>
              <a:defRPr lang="ru-RU"/>
            </a:defPPr>
            <a:lvl1pPr marL="0" algn="ctr" defTabSz="914400" rtl="0" eaLnBrk="1" latinLnBrk="0" hangingPunct="1">
              <a:defRPr sz="1000" b="1" i="0" kern="1200">
                <a:solidFill>
                  <a:schemeClr val="tx1">
                    <a:alpha val="50000"/>
                  </a:schemeClr>
                </a:solidFill>
                <a:latin typeface="Arial Black" charset="0"/>
                <a:ea typeface="Arial Black" charset="0"/>
                <a:cs typeface="Arial Black"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6BEB4B9D-C361-924F-82A2-CAE0D269FBBD}" type="slidenum">
              <a:rPr lang="en-US" sz="900" b="0" i="0" smtClean="0">
                <a:solidFill>
                  <a:srgbClr val="E92721"/>
                </a:solidFill>
                <a:latin typeface="Verdana" panose="020B0604030504040204" pitchFamily="34" charset="0"/>
                <a:ea typeface="Verdana" panose="020B0604030504040204" pitchFamily="34" charset="0"/>
                <a:cs typeface="Verdana" panose="020B0604030504040204" pitchFamily="34" charset="0"/>
              </a:rPr>
              <a:pPr algn="r"/>
              <a:t>‹#›</a:t>
            </a:fld>
            <a:endParaRPr lang="en-US" sz="900" b="0" i="0" dirty="0">
              <a:solidFill>
                <a:srgbClr val="E9272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 xmlns:p14="http://schemas.microsoft.com/office/powerpoint/2010/main" val="1920022597"/>
      </p:ext>
    </p:extLst>
  </p:cSld>
  <p:clrMapOvr>
    <a:masterClrMapping/>
  </p:clrMapOvr>
  <p:transition>
    <p:fade/>
  </p:transition>
  <p:extLst mod="1">
    <p:ext uri="{DCECCB84-F9BA-43D5-87BE-67443E8EF086}">
      <p15:sldGuideLst xmlns=""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1.14 Фото и текст">
    <p:bg>
      <p:bgPr>
        <a:solidFill>
          <a:srgbClr val="19212C"/>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 xmlns:a16="http://schemas.microsoft.com/office/drawing/2014/main" id="{6DB3FB19-848E-CB42-A250-50BFE3733C90}"/>
              </a:ext>
            </a:extLst>
          </p:cNvPr>
          <p:cNvSpPr>
            <a:spLocks noGrp="1"/>
          </p:cNvSpPr>
          <p:nvPr>
            <p:ph type="pic" sz="quarter" idx="21" hasCustomPrompt="1"/>
          </p:nvPr>
        </p:nvSpPr>
        <p:spPr>
          <a:xfrm>
            <a:off x="6086341" y="934699"/>
            <a:ext cx="2767246" cy="3914942"/>
          </a:xfrm>
          <a:prstGeom prst="rect">
            <a:avLst/>
          </a:prstGeom>
        </p:spPr>
        <p:txBody>
          <a:bodyPr lIns="72567" tIns="36283" rIns="72567" bIns="36283" anchor="ctr"/>
          <a:lstStyle>
            <a:lvl1pPr algn="ctr">
              <a:buFontTx/>
              <a:buNone/>
              <a:defRPr sz="1900"/>
            </a:lvl1pPr>
          </a:lstStyle>
          <a:p>
            <a:r>
              <a:rPr lang="ru-RU" dirty="0"/>
              <a:t>Место для фото</a:t>
            </a:r>
            <a:endParaRPr lang="x-none" dirty="0"/>
          </a:p>
        </p:txBody>
      </p:sp>
      <p:sp>
        <p:nvSpPr>
          <p:cNvPr id="12" name="Text Placeholder 8">
            <a:extLst>
              <a:ext uri="{FF2B5EF4-FFF2-40B4-BE49-F238E27FC236}">
                <a16:creationId xmlns="" xmlns:a16="http://schemas.microsoft.com/office/drawing/2014/main" id="{0B784A6F-340A-2941-87C9-A4B20857D781}"/>
              </a:ext>
            </a:extLst>
          </p:cNvPr>
          <p:cNvSpPr>
            <a:spLocks noGrp="1"/>
          </p:cNvSpPr>
          <p:nvPr>
            <p:ph type="body" sz="quarter" idx="11" hasCustomPrompt="1"/>
          </p:nvPr>
        </p:nvSpPr>
        <p:spPr>
          <a:xfrm>
            <a:off x="885675" y="942514"/>
            <a:ext cx="5086019" cy="772402"/>
          </a:xfrm>
          <a:prstGeom prst="rect">
            <a:avLst/>
          </a:prstGeom>
        </p:spPr>
        <p:txBody>
          <a:bodyPr lIns="72567" tIns="36283" rIns="72567" bIns="36283"/>
          <a:lstStyle>
            <a:lvl1pPr marL="0" indent="0">
              <a:buFontTx/>
              <a:buNone/>
              <a:defRPr sz="2200" b="0" i="0">
                <a:solidFill>
                  <a:srgbClr val="D1D5DA"/>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Текст слайда</a:t>
            </a:r>
            <a:endParaRPr lang="x-none" dirty="0"/>
          </a:p>
        </p:txBody>
      </p:sp>
      <p:sp>
        <p:nvSpPr>
          <p:cNvPr id="13" name="Text Placeholder 8">
            <a:extLst>
              <a:ext uri="{FF2B5EF4-FFF2-40B4-BE49-F238E27FC236}">
                <a16:creationId xmlns="" xmlns:a16="http://schemas.microsoft.com/office/drawing/2014/main" id="{2C246C5F-8780-7248-AE97-EF179949CD2B}"/>
              </a:ext>
            </a:extLst>
          </p:cNvPr>
          <p:cNvSpPr>
            <a:spLocks noGrp="1"/>
          </p:cNvSpPr>
          <p:nvPr>
            <p:ph type="body" sz="quarter" idx="27" hasCustomPrompt="1"/>
          </p:nvPr>
        </p:nvSpPr>
        <p:spPr>
          <a:xfrm>
            <a:off x="891132" y="1862762"/>
            <a:ext cx="5086018" cy="2223562"/>
          </a:xfrm>
          <a:prstGeom prst="rect">
            <a:avLst/>
          </a:prstGeom>
        </p:spPr>
        <p:txBody>
          <a:bodyPr lIns="72567" tIns="36283" rIns="72567" bIns="36283"/>
          <a:lstStyle>
            <a:lvl1pPr marL="0" indent="0">
              <a:buFontTx/>
              <a:buNone/>
              <a:defRPr sz="1000" b="0" i="0">
                <a:solidFill>
                  <a:srgbClr val="D1D5DA"/>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Текст слайда</a:t>
            </a:r>
            <a:endParaRPr lang="x-none" dirty="0"/>
          </a:p>
        </p:txBody>
      </p:sp>
      <p:cxnSp>
        <p:nvCxnSpPr>
          <p:cNvPr id="14" name="Straight Connector 13">
            <a:extLst>
              <a:ext uri="{FF2B5EF4-FFF2-40B4-BE49-F238E27FC236}">
                <a16:creationId xmlns="" xmlns:a16="http://schemas.microsoft.com/office/drawing/2014/main" id="{65C7CCEA-8174-CC41-9238-A0D3EA01F3F5}"/>
              </a:ext>
            </a:extLst>
          </p:cNvPr>
          <p:cNvCxnSpPr>
            <a:cxnSpLocks/>
          </p:cNvCxnSpPr>
          <p:nvPr userDrawn="1"/>
        </p:nvCxnSpPr>
        <p:spPr>
          <a:xfrm>
            <a:off x="285986" y="282603"/>
            <a:ext cx="8572028" cy="0"/>
          </a:xfrm>
          <a:prstGeom prst="line">
            <a:avLst/>
          </a:prstGeom>
          <a:ln w="19050">
            <a:solidFill>
              <a:srgbClr val="D1D5DA"/>
            </a:solidFill>
          </a:ln>
        </p:spPr>
        <p:style>
          <a:lnRef idx="1">
            <a:schemeClr val="accent1"/>
          </a:lnRef>
          <a:fillRef idx="0">
            <a:schemeClr val="accent1"/>
          </a:fillRef>
          <a:effectRef idx="0">
            <a:schemeClr val="accent1"/>
          </a:effectRef>
          <a:fontRef idx="minor">
            <a:schemeClr val="tx1"/>
          </a:fontRef>
        </p:style>
      </p:cxnSp>
      <p:sp>
        <p:nvSpPr>
          <p:cNvPr id="15" name="Text Placeholder 13">
            <a:extLst>
              <a:ext uri="{FF2B5EF4-FFF2-40B4-BE49-F238E27FC236}">
                <a16:creationId xmlns="" xmlns:a16="http://schemas.microsoft.com/office/drawing/2014/main" id="{4845C9DD-5C7A-874F-8368-FFFC6465A620}"/>
              </a:ext>
            </a:extLst>
          </p:cNvPr>
          <p:cNvSpPr>
            <a:spLocks noGrp="1"/>
          </p:cNvSpPr>
          <p:nvPr>
            <p:ph type="body" sz="quarter" idx="14" hasCustomPrompt="1"/>
          </p:nvPr>
        </p:nvSpPr>
        <p:spPr>
          <a:xfrm>
            <a:off x="221612" y="295248"/>
            <a:ext cx="1942691" cy="216094"/>
          </a:xfrm>
          <a:prstGeom prst="rect">
            <a:avLst/>
          </a:prstGeom>
        </p:spPr>
        <p:txBody>
          <a:bodyPr lIns="72567" tIns="36283" rIns="72567" bIns="36283"/>
          <a:lstStyle>
            <a:lvl1pPr marL="0" indent="0" algn="l">
              <a:buFontTx/>
              <a:buNone/>
              <a:defRPr sz="900" b="0" i="0">
                <a:solidFill>
                  <a:srgbClr val="D0D4D9"/>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Заголовок раздела</a:t>
            </a:r>
            <a:endParaRPr lang="x-none" dirty="0"/>
          </a:p>
        </p:txBody>
      </p:sp>
      <p:sp>
        <p:nvSpPr>
          <p:cNvPr id="18" name="Text Placeholder 13">
            <a:extLst>
              <a:ext uri="{FF2B5EF4-FFF2-40B4-BE49-F238E27FC236}">
                <a16:creationId xmlns="" xmlns:a16="http://schemas.microsoft.com/office/drawing/2014/main" id="{0591D277-AA9C-EC41-A110-AE8469C88BF9}"/>
              </a:ext>
            </a:extLst>
          </p:cNvPr>
          <p:cNvSpPr>
            <a:spLocks noGrp="1"/>
          </p:cNvSpPr>
          <p:nvPr>
            <p:ph type="body" sz="quarter" idx="25" hasCustomPrompt="1"/>
          </p:nvPr>
        </p:nvSpPr>
        <p:spPr>
          <a:xfrm>
            <a:off x="7515013" y="4739850"/>
            <a:ext cx="1343001" cy="280620"/>
          </a:xfrm>
          <a:prstGeom prst="rect">
            <a:avLst/>
          </a:prstGeom>
        </p:spPr>
        <p:txBody>
          <a:bodyPr lIns="72567" tIns="36283" rIns="72567" bIns="36283"/>
          <a:lstStyle>
            <a:lvl1pPr marL="0" indent="0" algn="r">
              <a:buFontTx/>
              <a:buNone/>
              <a:defRPr sz="600" b="0" i="0">
                <a:solidFill>
                  <a:srgbClr val="D0D5D9">
                    <a:alpha val="50000"/>
                  </a:srgbClr>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Название презентации</a:t>
            </a:r>
            <a:endParaRPr lang="x-none" dirty="0"/>
          </a:p>
        </p:txBody>
      </p:sp>
      <p:sp>
        <p:nvSpPr>
          <p:cNvPr id="19" name="Slide Number Placeholder 1">
            <a:extLst>
              <a:ext uri="{FF2B5EF4-FFF2-40B4-BE49-F238E27FC236}">
                <a16:creationId xmlns="" xmlns:a16="http://schemas.microsoft.com/office/drawing/2014/main" id="{21F144B7-C152-F244-9A00-75D92A833EF2}"/>
              </a:ext>
            </a:extLst>
          </p:cNvPr>
          <p:cNvSpPr txBox="1">
            <a:spLocks/>
          </p:cNvSpPr>
          <p:nvPr userDrawn="1"/>
        </p:nvSpPr>
        <p:spPr>
          <a:xfrm>
            <a:off x="8331614" y="296858"/>
            <a:ext cx="526400" cy="216093"/>
          </a:xfrm>
          <a:prstGeom prst="rect">
            <a:avLst/>
          </a:prstGeom>
        </p:spPr>
        <p:txBody>
          <a:bodyPr vert="horz" lIns="0" tIns="0" rIns="0" bIns="0" rtlCol="0" anchor="ctr"/>
          <a:lstStyle>
            <a:defPPr>
              <a:defRPr lang="ru-RU"/>
            </a:defPPr>
            <a:lvl1pPr marL="0" algn="ctr" defTabSz="914400" rtl="0" eaLnBrk="1" latinLnBrk="0" hangingPunct="1">
              <a:defRPr sz="1000" b="1" i="0" kern="1200">
                <a:solidFill>
                  <a:schemeClr val="tx1">
                    <a:alpha val="50000"/>
                  </a:schemeClr>
                </a:solidFill>
                <a:latin typeface="Arial Black" charset="0"/>
                <a:ea typeface="Arial Black" charset="0"/>
                <a:cs typeface="Arial Black"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6BEB4B9D-C361-924F-82A2-CAE0D269FBBD}" type="slidenum">
              <a:rPr lang="en-US" sz="900" b="0" i="0" smtClean="0">
                <a:solidFill>
                  <a:srgbClr val="E92721"/>
                </a:solidFill>
                <a:latin typeface="Verdana" panose="020B0604030504040204" pitchFamily="34" charset="0"/>
                <a:ea typeface="Verdana" panose="020B0604030504040204" pitchFamily="34" charset="0"/>
                <a:cs typeface="Verdana" panose="020B0604030504040204" pitchFamily="34" charset="0"/>
              </a:rPr>
              <a:pPr algn="r"/>
              <a:t>‹#›</a:t>
            </a:fld>
            <a:endParaRPr lang="en-US" sz="900" b="0" i="0" dirty="0">
              <a:solidFill>
                <a:srgbClr val="E9272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 xmlns:p14="http://schemas.microsoft.com/office/powerpoint/2010/main" val="3374369131"/>
      </p:ext>
    </p:extLst>
  </p:cSld>
  <p:clrMapOvr>
    <a:masterClrMapping/>
  </p:clrMapOvr>
  <p:transition>
    <p:fade/>
  </p:transition>
  <p:extLst mod="1">
    <p:ext uri="{DCECCB84-F9BA-43D5-87BE-67443E8EF086}">
      <p15:sldGuideLst xmlns=""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15 Фото на весь слайд">
    <p:bg>
      <p:bgPr>
        <a:solidFill>
          <a:srgbClr val="19212C"/>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 xmlns:a16="http://schemas.microsoft.com/office/drawing/2014/main" id="{A740B27C-16E1-4746-A632-115AF5F0432D}"/>
              </a:ext>
            </a:extLst>
          </p:cNvPr>
          <p:cNvSpPr>
            <a:spLocks noGrp="1"/>
          </p:cNvSpPr>
          <p:nvPr>
            <p:ph type="pic" sz="quarter" idx="21" hasCustomPrompt="1"/>
          </p:nvPr>
        </p:nvSpPr>
        <p:spPr>
          <a:xfrm>
            <a:off x="0" y="0"/>
            <a:ext cx="9144000" cy="5143500"/>
          </a:xfrm>
          <a:prstGeom prst="rect">
            <a:avLst/>
          </a:prstGeom>
        </p:spPr>
        <p:txBody>
          <a:bodyPr lIns="72567" tIns="36283" rIns="72567" bIns="36283" anchor="ctr"/>
          <a:lstStyle>
            <a:lvl1pPr algn="ctr">
              <a:buFontTx/>
              <a:buNone/>
              <a:defRPr sz="1900"/>
            </a:lvl1pPr>
          </a:lstStyle>
          <a:p>
            <a:r>
              <a:rPr lang="ru-RU" dirty="0"/>
              <a:t>Место для фото</a:t>
            </a:r>
            <a:endParaRPr lang="x-none" dirty="0"/>
          </a:p>
        </p:txBody>
      </p:sp>
      <p:cxnSp>
        <p:nvCxnSpPr>
          <p:cNvPr id="5" name="Straight Connector 4">
            <a:extLst>
              <a:ext uri="{FF2B5EF4-FFF2-40B4-BE49-F238E27FC236}">
                <a16:creationId xmlns="" xmlns:a16="http://schemas.microsoft.com/office/drawing/2014/main" id="{A34E81BE-004C-EA49-818C-F9E3C32F7F47}"/>
              </a:ext>
            </a:extLst>
          </p:cNvPr>
          <p:cNvCxnSpPr>
            <a:cxnSpLocks/>
          </p:cNvCxnSpPr>
          <p:nvPr userDrawn="1"/>
        </p:nvCxnSpPr>
        <p:spPr>
          <a:xfrm>
            <a:off x="285986" y="282603"/>
            <a:ext cx="8572028" cy="0"/>
          </a:xfrm>
          <a:prstGeom prst="line">
            <a:avLst/>
          </a:prstGeom>
          <a:ln w="19050">
            <a:solidFill>
              <a:srgbClr val="D1D5DA"/>
            </a:solidFill>
          </a:ln>
        </p:spPr>
        <p:style>
          <a:lnRef idx="1">
            <a:schemeClr val="accent1"/>
          </a:lnRef>
          <a:fillRef idx="0">
            <a:schemeClr val="accent1"/>
          </a:fillRef>
          <a:effectRef idx="0">
            <a:schemeClr val="accent1"/>
          </a:effectRef>
          <a:fontRef idx="minor">
            <a:schemeClr val="tx1"/>
          </a:fontRef>
        </p:style>
      </p:cxnSp>
      <p:sp>
        <p:nvSpPr>
          <p:cNvPr id="6" name="Text Placeholder 13">
            <a:extLst>
              <a:ext uri="{FF2B5EF4-FFF2-40B4-BE49-F238E27FC236}">
                <a16:creationId xmlns="" xmlns:a16="http://schemas.microsoft.com/office/drawing/2014/main" id="{8418BD92-84AF-4747-9337-9C8E4022A63E}"/>
              </a:ext>
            </a:extLst>
          </p:cNvPr>
          <p:cNvSpPr>
            <a:spLocks noGrp="1"/>
          </p:cNvSpPr>
          <p:nvPr>
            <p:ph type="body" sz="quarter" idx="14" hasCustomPrompt="1"/>
          </p:nvPr>
        </p:nvSpPr>
        <p:spPr>
          <a:xfrm>
            <a:off x="221612" y="295248"/>
            <a:ext cx="1942691" cy="216094"/>
          </a:xfrm>
          <a:prstGeom prst="rect">
            <a:avLst/>
          </a:prstGeom>
        </p:spPr>
        <p:txBody>
          <a:bodyPr lIns="72567" tIns="36283" rIns="72567" bIns="36283"/>
          <a:lstStyle>
            <a:lvl1pPr marL="0" indent="0" algn="l">
              <a:buFontTx/>
              <a:buNone/>
              <a:defRPr sz="900" b="0" i="0">
                <a:solidFill>
                  <a:srgbClr val="D0D4D9"/>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Заголовок раздела</a:t>
            </a:r>
            <a:endParaRPr lang="x-none" dirty="0"/>
          </a:p>
        </p:txBody>
      </p:sp>
      <p:sp>
        <p:nvSpPr>
          <p:cNvPr id="7" name="Slide Number Placeholder 1">
            <a:extLst>
              <a:ext uri="{FF2B5EF4-FFF2-40B4-BE49-F238E27FC236}">
                <a16:creationId xmlns="" xmlns:a16="http://schemas.microsoft.com/office/drawing/2014/main" id="{AC15F058-CF3B-5144-9FA3-CA10DA0FBBE9}"/>
              </a:ext>
            </a:extLst>
          </p:cNvPr>
          <p:cNvSpPr txBox="1">
            <a:spLocks/>
          </p:cNvSpPr>
          <p:nvPr userDrawn="1"/>
        </p:nvSpPr>
        <p:spPr>
          <a:xfrm>
            <a:off x="8331614" y="296858"/>
            <a:ext cx="526400" cy="216093"/>
          </a:xfrm>
          <a:prstGeom prst="rect">
            <a:avLst/>
          </a:prstGeom>
        </p:spPr>
        <p:txBody>
          <a:bodyPr vert="horz" lIns="0" tIns="0" rIns="0" bIns="0" rtlCol="0" anchor="ctr"/>
          <a:lstStyle>
            <a:defPPr>
              <a:defRPr lang="ru-RU"/>
            </a:defPPr>
            <a:lvl1pPr marL="0" algn="ctr" defTabSz="914400" rtl="0" eaLnBrk="1" latinLnBrk="0" hangingPunct="1">
              <a:defRPr sz="1000" b="1" i="0" kern="1200">
                <a:solidFill>
                  <a:schemeClr val="tx1">
                    <a:alpha val="50000"/>
                  </a:schemeClr>
                </a:solidFill>
                <a:latin typeface="Arial Black" charset="0"/>
                <a:ea typeface="Arial Black" charset="0"/>
                <a:cs typeface="Arial Black"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6BEB4B9D-C361-924F-82A2-CAE0D269FBBD}" type="slidenum">
              <a:rPr lang="en-US" sz="900" b="0" i="0" smtClean="0">
                <a:solidFill>
                  <a:srgbClr val="E92721"/>
                </a:solidFill>
                <a:latin typeface="Verdana" panose="020B0604030504040204" pitchFamily="34" charset="0"/>
                <a:ea typeface="Verdana" panose="020B0604030504040204" pitchFamily="34" charset="0"/>
                <a:cs typeface="Verdana" panose="020B0604030504040204" pitchFamily="34" charset="0"/>
              </a:rPr>
              <a:pPr algn="r"/>
              <a:t>‹#›</a:t>
            </a:fld>
            <a:endParaRPr lang="en-US" sz="900" b="0" i="0" dirty="0">
              <a:solidFill>
                <a:srgbClr val="E92721"/>
              </a:solidFill>
              <a:latin typeface="Verdana" panose="020B0604030504040204" pitchFamily="34" charset="0"/>
              <a:ea typeface="Verdana" panose="020B0604030504040204" pitchFamily="34" charset="0"/>
              <a:cs typeface="Verdana" panose="020B0604030504040204" pitchFamily="34" charset="0"/>
            </a:endParaRPr>
          </a:p>
        </p:txBody>
      </p:sp>
      <p:sp>
        <p:nvSpPr>
          <p:cNvPr id="9" name="Text Placeholder 13">
            <a:extLst>
              <a:ext uri="{FF2B5EF4-FFF2-40B4-BE49-F238E27FC236}">
                <a16:creationId xmlns="" xmlns:a16="http://schemas.microsoft.com/office/drawing/2014/main" id="{1740A59D-9C0D-5849-B026-0D997150F06C}"/>
              </a:ext>
            </a:extLst>
          </p:cNvPr>
          <p:cNvSpPr>
            <a:spLocks noGrp="1"/>
          </p:cNvSpPr>
          <p:nvPr>
            <p:ph type="body" sz="quarter" idx="25" hasCustomPrompt="1"/>
          </p:nvPr>
        </p:nvSpPr>
        <p:spPr>
          <a:xfrm>
            <a:off x="7515013" y="4739850"/>
            <a:ext cx="1343001" cy="280620"/>
          </a:xfrm>
          <a:prstGeom prst="rect">
            <a:avLst/>
          </a:prstGeom>
        </p:spPr>
        <p:txBody>
          <a:bodyPr lIns="72567" tIns="36283" rIns="72567" bIns="36283"/>
          <a:lstStyle>
            <a:lvl1pPr marL="0" indent="0" algn="r">
              <a:buFontTx/>
              <a:buNone/>
              <a:defRPr sz="600" b="0" i="0">
                <a:solidFill>
                  <a:srgbClr val="D0D5D9">
                    <a:alpha val="50000"/>
                  </a:srgbClr>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Название презентации</a:t>
            </a:r>
            <a:endParaRPr lang="x-none" dirty="0"/>
          </a:p>
        </p:txBody>
      </p:sp>
    </p:spTree>
    <p:extLst>
      <p:ext uri="{BB962C8B-B14F-4D97-AF65-F5344CB8AC3E}">
        <p14:creationId xmlns="" xmlns:p14="http://schemas.microsoft.com/office/powerpoint/2010/main" val="2867460617"/>
      </p:ext>
    </p:extLst>
  </p:cSld>
  <p:clrMapOvr>
    <a:masterClrMapping/>
  </p:clrMapOvr>
  <p:transition>
    <p:fade/>
  </p:transition>
  <p:extLst mod="1">
    <p:ext uri="{DCECCB84-F9BA-43D5-87BE-67443E8EF086}">
      <p15:sldGuideLst xmlns=""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16 Таблица">
    <p:bg>
      <p:bgPr>
        <a:solidFill>
          <a:srgbClr val="19212C"/>
        </a:solidFill>
        <a:effectLst/>
      </p:bgPr>
    </p:bg>
    <p:spTree>
      <p:nvGrpSpPr>
        <p:cNvPr id="1" name=""/>
        <p:cNvGrpSpPr/>
        <p:nvPr/>
      </p:nvGrpSpPr>
      <p:grpSpPr>
        <a:xfrm>
          <a:off x="0" y="0"/>
          <a:ext cx="0" cy="0"/>
          <a:chOff x="0" y="0"/>
          <a:chExt cx="0" cy="0"/>
        </a:xfrm>
      </p:grpSpPr>
      <p:sp>
        <p:nvSpPr>
          <p:cNvPr id="4" name="Table Placeholder 3">
            <a:extLst>
              <a:ext uri="{FF2B5EF4-FFF2-40B4-BE49-F238E27FC236}">
                <a16:creationId xmlns="" xmlns:a16="http://schemas.microsoft.com/office/drawing/2014/main" id="{EBDE60C4-C2B7-8C41-806E-0D5A5DEDAFCF}"/>
              </a:ext>
            </a:extLst>
          </p:cNvPr>
          <p:cNvSpPr>
            <a:spLocks noGrp="1"/>
          </p:cNvSpPr>
          <p:nvPr>
            <p:ph type="tbl" sz="quarter" idx="26" hasCustomPrompt="1"/>
          </p:nvPr>
        </p:nvSpPr>
        <p:spPr>
          <a:xfrm>
            <a:off x="1000322" y="1742660"/>
            <a:ext cx="7857692" cy="2927063"/>
          </a:xfrm>
          <a:prstGeom prst="rect">
            <a:avLst/>
          </a:prstGeom>
        </p:spPr>
        <p:txBody>
          <a:bodyPr lIns="72567" tIns="36283" rIns="72567" bIns="36283" anchor="ctr"/>
          <a:lstStyle>
            <a:lvl1pPr algn="ctr">
              <a:buFontTx/>
              <a:buNone/>
              <a:defRPr sz="1900">
                <a:solidFill>
                  <a:srgbClr val="D0D5D9"/>
                </a:solidFill>
              </a:defRPr>
            </a:lvl1pPr>
          </a:lstStyle>
          <a:p>
            <a:r>
              <a:rPr lang="ru-RU" dirty="0"/>
              <a:t>Таблица</a:t>
            </a:r>
            <a:endParaRPr lang="x-none" dirty="0"/>
          </a:p>
        </p:txBody>
      </p:sp>
      <p:sp>
        <p:nvSpPr>
          <p:cNvPr id="7" name="Text Placeholder 13">
            <a:extLst>
              <a:ext uri="{FF2B5EF4-FFF2-40B4-BE49-F238E27FC236}">
                <a16:creationId xmlns="" xmlns:a16="http://schemas.microsoft.com/office/drawing/2014/main" id="{B12095EB-C6DC-DF45-A28C-47AC62736215}"/>
              </a:ext>
            </a:extLst>
          </p:cNvPr>
          <p:cNvSpPr>
            <a:spLocks noGrp="1"/>
          </p:cNvSpPr>
          <p:nvPr>
            <p:ph type="body" sz="quarter" idx="25" hasCustomPrompt="1"/>
          </p:nvPr>
        </p:nvSpPr>
        <p:spPr>
          <a:xfrm>
            <a:off x="7515013" y="4739850"/>
            <a:ext cx="1343001" cy="280620"/>
          </a:xfrm>
          <a:prstGeom prst="rect">
            <a:avLst/>
          </a:prstGeom>
        </p:spPr>
        <p:txBody>
          <a:bodyPr lIns="72567" tIns="36283" rIns="72567" bIns="36283"/>
          <a:lstStyle>
            <a:lvl1pPr marL="0" indent="0" algn="r">
              <a:buFontTx/>
              <a:buNone/>
              <a:defRPr sz="600" b="0" i="0">
                <a:solidFill>
                  <a:srgbClr val="D0D5D9">
                    <a:alpha val="50000"/>
                  </a:srgbClr>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Название презентации</a:t>
            </a:r>
            <a:endParaRPr lang="x-none" dirty="0"/>
          </a:p>
        </p:txBody>
      </p:sp>
      <p:cxnSp>
        <p:nvCxnSpPr>
          <p:cNvPr id="8" name="Straight Connector 7">
            <a:extLst>
              <a:ext uri="{FF2B5EF4-FFF2-40B4-BE49-F238E27FC236}">
                <a16:creationId xmlns="" xmlns:a16="http://schemas.microsoft.com/office/drawing/2014/main" id="{AA17BDF6-19DC-4641-BBD7-933EA5F23B01}"/>
              </a:ext>
            </a:extLst>
          </p:cNvPr>
          <p:cNvCxnSpPr>
            <a:cxnSpLocks/>
          </p:cNvCxnSpPr>
          <p:nvPr userDrawn="1"/>
        </p:nvCxnSpPr>
        <p:spPr>
          <a:xfrm>
            <a:off x="285986" y="282603"/>
            <a:ext cx="8572028" cy="0"/>
          </a:xfrm>
          <a:prstGeom prst="line">
            <a:avLst/>
          </a:prstGeom>
          <a:ln w="19050">
            <a:solidFill>
              <a:srgbClr val="D1D5DA"/>
            </a:solidFill>
          </a:ln>
        </p:spPr>
        <p:style>
          <a:lnRef idx="1">
            <a:schemeClr val="accent1"/>
          </a:lnRef>
          <a:fillRef idx="0">
            <a:schemeClr val="accent1"/>
          </a:fillRef>
          <a:effectRef idx="0">
            <a:schemeClr val="accent1"/>
          </a:effectRef>
          <a:fontRef idx="minor">
            <a:schemeClr val="tx1"/>
          </a:fontRef>
        </p:style>
      </p:cxnSp>
      <p:sp>
        <p:nvSpPr>
          <p:cNvPr id="10" name="Text Placeholder 13">
            <a:extLst>
              <a:ext uri="{FF2B5EF4-FFF2-40B4-BE49-F238E27FC236}">
                <a16:creationId xmlns="" xmlns:a16="http://schemas.microsoft.com/office/drawing/2014/main" id="{5410309C-CE1A-8746-B6F9-73B9768E4F18}"/>
              </a:ext>
            </a:extLst>
          </p:cNvPr>
          <p:cNvSpPr>
            <a:spLocks noGrp="1"/>
          </p:cNvSpPr>
          <p:nvPr>
            <p:ph type="body" sz="quarter" idx="14" hasCustomPrompt="1"/>
          </p:nvPr>
        </p:nvSpPr>
        <p:spPr>
          <a:xfrm>
            <a:off x="221612" y="295248"/>
            <a:ext cx="1942691" cy="216094"/>
          </a:xfrm>
          <a:prstGeom prst="rect">
            <a:avLst/>
          </a:prstGeom>
        </p:spPr>
        <p:txBody>
          <a:bodyPr lIns="72567" tIns="36283" rIns="72567" bIns="36283"/>
          <a:lstStyle>
            <a:lvl1pPr marL="0" indent="0" algn="l">
              <a:buFontTx/>
              <a:buNone/>
              <a:defRPr sz="900" b="0" i="0">
                <a:solidFill>
                  <a:srgbClr val="D0D4D9"/>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Заголовок раздела</a:t>
            </a:r>
            <a:endParaRPr lang="x-none" dirty="0"/>
          </a:p>
        </p:txBody>
      </p:sp>
      <p:sp>
        <p:nvSpPr>
          <p:cNvPr id="11" name="Slide Number Placeholder 1">
            <a:extLst>
              <a:ext uri="{FF2B5EF4-FFF2-40B4-BE49-F238E27FC236}">
                <a16:creationId xmlns="" xmlns:a16="http://schemas.microsoft.com/office/drawing/2014/main" id="{FA7D38F3-BC5B-DA45-AF45-B017008F9BDE}"/>
              </a:ext>
            </a:extLst>
          </p:cNvPr>
          <p:cNvSpPr txBox="1">
            <a:spLocks/>
          </p:cNvSpPr>
          <p:nvPr userDrawn="1"/>
        </p:nvSpPr>
        <p:spPr>
          <a:xfrm>
            <a:off x="8331614" y="296858"/>
            <a:ext cx="526400" cy="216093"/>
          </a:xfrm>
          <a:prstGeom prst="rect">
            <a:avLst/>
          </a:prstGeom>
        </p:spPr>
        <p:txBody>
          <a:bodyPr vert="horz" lIns="0" tIns="0" rIns="0" bIns="0" rtlCol="0" anchor="ctr"/>
          <a:lstStyle>
            <a:defPPr>
              <a:defRPr lang="ru-RU"/>
            </a:defPPr>
            <a:lvl1pPr marL="0" algn="ctr" defTabSz="914400" rtl="0" eaLnBrk="1" latinLnBrk="0" hangingPunct="1">
              <a:defRPr sz="1000" b="1" i="0" kern="1200">
                <a:solidFill>
                  <a:schemeClr val="tx1">
                    <a:alpha val="50000"/>
                  </a:schemeClr>
                </a:solidFill>
                <a:latin typeface="Arial Black" charset="0"/>
                <a:ea typeface="Arial Black" charset="0"/>
                <a:cs typeface="Arial Black"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6BEB4B9D-C361-924F-82A2-CAE0D269FBBD}" type="slidenum">
              <a:rPr lang="en-US" sz="900" b="0" i="0" smtClean="0">
                <a:solidFill>
                  <a:srgbClr val="E92721"/>
                </a:solidFill>
                <a:latin typeface="Verdana" panose="020B0604030504040204" pitchFamily="34" charset="0"/>
                <a:ea typeface="Verdana" panose="020B0604030504040204" pitchFamily="34" charset="0"/>
                <a:cs typeface="Verdana" panose="020B0604030504040204" pitchFamily="34" charset="0"/>
              </a:rPr>
              <a:pPr algn="r"/>
              <a:t>‹#›</a:t>
            </a:fld>
            <a:endParaRPr lang="en-US" sz="900" b="0" i="0" dirty="0">
              <a:solidFill>
                <a:srgbClr val="E92721"/>
              </a:solidFill>
              <a:latin typeface="Verdana" panose="020B0604030504040204" pitchFamily="34" charset="0"/>
              <a:ea typeface="Verdana" panose="020B0604030504040204" pitchFamily="34" charset="0"/>
              <a:cs typeface="Verdana" panose="020B0604030504040204" pitchFamily="34" charset="0"/>
            </a:endParaRPr>
          </a:p>
        </p:txBody>
      </p:sp>
      <p:sp>
        <p:nvSpPr>
          <p:cNvPr id="9" name="Text Placeholder 8">
            <a:extLst>
              <a:ext uri="{FF2B5EF4-FFF2-40B4-BE49-F238E27FC236}">
                <a16:creationId xmlns="" xmlns:a16="http://schemas.microsoft.com/office/drawing/2014/main" id="{E99B42BD-F342-4F3E-BFDF-CEEF278E36C8}"/>
              </a:ext>
            </a:extLst>
          </p:cNvPr>
          <p:cNvSpPr>
            <a:spLocks noGrp="1"/>
          </p:cNvSpPr>
          <p:nvPr>
            <p:ph type="body" sz="quarter" idx="11" hasCustomPrompt="1"/>
          </p:nvPr>
        </p:nvSpPr>
        <p:spPr>
          <a:xfrm>
            <a:off x="1000321" y="942514"/>
            <a:ext cx="7857692" cy="525009"/>
          </a:xfrm>
          <a:prstGeom prst="rect">
            <a:avLst/>
          </a:prstGeom>
        </p:spPr>
        <p:txBody>
          <a:bodyPr lIns="72567" tIns="36283" rIns="72567" bIns="36283"/>
          <a:lstStyle>
            <a:lvl1pPr marL="0" indent="0">
              <a:buFontTx/>
              <a:buNone/>
              <a:defRPr sz="2200" b="0" i="0">
                <a:solidFill>
                  <a:srgbClr val="D1D5DA"/>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Текст слайда</a:t>
            </a:r>
            <a:endParaRPr lang="x-none" dirty="0"/>
          </a:p>
        </p:txBody>
      </p:sp>
    </p:spTree>
    <p:extLst>
      <p:ext uri="{BB962C8B-B14F-4D97-AF65-F5344CB8AC3E}">
        <p14:creationId xmlns="" xmlns:p14="http://schemas.microsoft.com/office/powerpoint/2010/main" val="549333106"/>
      </p:ext>
    </p:extLst>
  </p:cSld>
  <p:clrMapOvr>
    <a:masterClrMapping/>
  </p:clrMapOvr>
  <p:transition>
    <p:fade/>
  </p:transition>
  <p:extLst mod="1">
    <p:ext uri="{DCECCB84-F9BA-43D5-87BE-67443E8EF086}">
      <p15:sldGuideLst xmlns=""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17 Диаграмма">
    <p:bg>
      <p:bgPr>
        <a:solidFill>
          <a:srgbClr val="19212C"/>
        </a:solidFill>
        <a:effectLst/>
      </p:bgPr>
    </p:bg>
    <p:spTree>
      <p:nvGrpSpPr>
        <p:cNvPr id="1" name=""/>
        <p:cNvGrpSpPr/>
        <p:nvPr/>
      </p:nvGrpSpPr>
      <p:grpSpPr>
        <a:xfrm>
          <a:off x="0" y="0"/>
          <a:ext cx="0" cy="0"/>
          <a:chOff x="0" y="0"/>
          <a:chExt cx="0" cy="0"/>
        </a:xfrm>
      </p:grpSpPr>
      <p:sp>
        <p:nvSpPr>
          <p:cNvPr id="3" name="Chart Placeholder 2">
            <a:extLst>
              <a:ext uri="{FF2B5EF4-FFF2-40B4-BE49-F238E27FC236}">
                <a16:creationId xmlns="" xmlns:a16="http://schemas.microsoft.com/office/drawing/2014/main" id="{BDA20B8B-578E-AE4B-ABDA-B36BB0CC5BA4}"/>
              </a:ext>
            </a:extLst>
          </p:cNvPr>
          <p:cNvSpPr>
            <a:spLocks noGrp="1"/>
          </p:cNvSpPr>
          <p:nvPr>
            <p:ph type="chart" sz="quarter" idx="26" hasCustomPrompt="1"/>
          </p:nvPr>
        </p:nvSpPr>
        <p:spPr>
          <a:xfrm>
            <a:off x="1000322" y="1467522"/>
            <a:ext cx="7857692" cy="3202200"/>
          </a:xfrm>
          <a:prstGeom prst="rect">
            <a:avLst/>
          </a:prstGeom>
        </p:spPr>
        <p:txBody>
          <a:bodyPr lIns="72567" tIns="36283" rIns="72567" bIns="36283" anchor="ctr"/>
          <a:lstStyle>
            <a:lvl1pPr algn="ctr">
              <a:buFontTx/>
              <a:buNone/>
              <a:defRPr sz="1900">
                <a:solidFill>
                  <a:srgbClr val="D0D5D9"/>
                </a:solidFill>
              </a:defRPr>
            </a:lvl1pPr>
          </a:lstStyle>
          <a:p>
            <a:r>
              <a:rPr lang="ru-RU" dirty="0"/>
              <a:t>Диаграмма</a:t>
            </a:r>
            <a:endParaRPr lang="x-none" dirty="0"/>
          </a:p>
        </p:txBody>
      </p:sp>
      <p:cxnSp>
        <p:nvCxnSpPr>
          <p:cNvPr id="7" name="Straight Connector 6">
            <a:extLst>
              <a:ext uri="{FF2B5EF4-FFF2-40B4-BE49-F238E27FC236}">
                <a16:creationId xmlns="" xmlns:a16="http://schemas.microsoft.com/office/drawing/2014/main" id="{99EA62CA-D0D2-094E-ABA2-DCC2F45F3120}"/>
              </a:ext>
            </a:extLst>
          </p:cNvPr>
          <p:cNvCxnSpPr>
            <a:cxnSpLocks/>
          </p:cNvCxnSpPr>
          <p:nvPr userDrawn="1"/>
        </p:nvCxnSpPr>
        <p:spPr>
          <a:xfrm>
            <a:off x="285986" y="282603"/>
            <a:ext cx="8572028" cy="0"/>
          </a:xfrm>
          <a:prstGeom prst="line">
            <a:avLst/>
          </a:prstGeom>
          <a:ln w="19050">
            <a:solidFill>
              <a:srgbClr val="D1D5DA"/>
            </a:solidFill>
          </a:ln>
        </p:spPr>
        <p:style>
          <a:lnRef idx="1">
            <a:schemeClr val="accent1"/>
          </a:lnRef>
          <a:fillRef idx="0">
            <a:schemeClr val="accent1"/>
          </a:fillRef>
          <a:effectRef idx="0">
            <a:schemeClr val="accent1"/>
          </a:effectRef>
          <a:fontRef idx="minor">
            <a:schemeClr val="tx1"/>
          </a:fontRef>
        </p:style>
      </p:cxnSp>
      <p:sp>
        <p:nvSpPr>
          <p:cNvPr id="8" name="Text Placeholder 13">
            <a:extLst>
              <a:ext uri="{FF2B5EF4-FFF2-40B4-BE49-F238E27FC236}">
                <a16:creationId xmlns="" xmlns:a16="http://schemas.microsoft.com/office/drawing/2014/main" id="{481870C3-E2C3-1B41-92AD-2CF0644DEA67}"/>
              </a:ext>
            </a:extLst>
          </p:cNvPr>
          <p:cNvSpPr>
            <a:spLocks noGrp="1"/>
          </p:cNvSpPr>
          <p:nvPr>
            <p:ph type="body" sz="quarter" idx="14" hasCustomPrompt="1"/>
          </p:nvPr>
        </p:nvSpPr>
        <p:spPr>
          <a:xfrm>
            <a:off x="221612" y="295248"/>
            <a:ext cx="1942691" cy="216094"/>
          </a:xfrm>
          <a:prstGeom prst="rect">
            <a:avLst/>
          </a:prstGeom>
        </p:spPr>
        <p:txBody>
          <a:bodyPr lIns="72567" tIns="36283" rIns="72567" bIns="36283"/>
          <a:lstStyle>
            <a:lvl1pPr marL="0" indent="0" algn="l">
              <a:buFontTx/>
              <a:buNone/>
              <a:defRPr sz="900" b="0" i="0">
                <a:solidFill>
                  <a:srgbClr val="D0D4D9"/>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Заголовок раздела</a:t>
            </a:r>
            <a:endParaRPr lang="x-none" dirty="0"/>
          </a:p>
        </p:txBody>
      </p:sp>
      <p:sp>
        <p:nvSpPr>
          <p:cNvPr id="10" name="Slide Number Placeholder 1">
            <a:extLst>
              <a:ext uri="{FF2B5EF4-FFF2-40B4-BE49-F238E27FC236}">
                <a16:creationId xmlns="" xmlns:a16="http://schemas.microsoft.com/office/drawing/2014/main" id="{7E135D83-F511-CC4E-9D94-E0B2E4F611E1}"/>
              </a:ext>
            </a:extLst>
          </p:cNvPr>
          <p:cNvSpPr txBox="1">
            <a:spLocks/>
          </p:cNvSpPr>
          <p:nvPr userDrawn="1"/>
        </p:nvSpPr>
        <p:spPr>
          <a:xfrm>
            <a:off x="8331614" y="296858"/>
            <a:ext cx="526400" cy="216093"/>
          </a:xfrm>
          <a:prstGeom prst="rect">
            <a:avLst/>
          </a:prstGeom>
        </p:spPr>
        <p:txBody>
          <a:bodyPr vert="horz" lIns="0" tIns="0" rIns="0" bIns="0" rtlCol="0" anchor="ctr"/>
          <a:lstStyle>
            <a:defPPr>
              <a:defRPr lang="ru-RU"/>
            </a:defPPr>
            <a:lvl1pPr marL="0" algn="ctr" defTabSz="914400" rtl="0" eaLnBrk="1" latinLnBrk="0" hangingPunct="1">
              <a:defRPr sz="1000" b="1" i="0" kern="1200">
                <a:solidFill>
                  <a:schemeClr val="tx1">
                    <a:alpha val="50000"/>
                  </a:schemeClr>
                </a:solidFill>
                <a:latin typeface="Arial Black" charset="0"/>
                <a:ea typeface="Arial Black" charset="0"/>
                <a:cs typeface="Arial Black"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6BEB4B9D-C361-924F-82A2-CAE0D269FBBD}" type="slidenum">
              <a:rPr lang="en-US" sz="900" b="0" i="0" smtClean="0">
                <a:solidFill>
                  <a:srgbClr val="E92721"/>
                </a:solidFill>
                <a:latin typeface="Verdana" panose="020B0604030504040204" pitchFamily="34" charset="0"/>
                <a:ea typeface="Verdana" panose="020B0604030504040204" pitchFamily="34" charset="0"/>
                <a:cs typeface="Verdana" panose="020B0604030504040204" pitchFamily="34" charset="0"/>
              </a:rPr>
              <a:pPr algn="r"/>
              <a:t>‹#›</a:t>
            </a:fld>
            <a:endParaRPr lang="en-US" sz="900" b="0" i="0" dirty="0">
              <a:solidFill>
                <a:srgbClr val="E92721"/>
              </a:solidFill>
              <a:latin typeface="Verdana" panose="020B0604030504040204" pitchFamily="34" charset="0"/>
              <a:ea typeface="Verdana" panose="020B0604030504040204" pitchFamily="34" charset="0"/>
              <a:cs typeface="Verdana" panose="020B0604030504040204" pitchFamily="34" charset="0"/>
            </a:endParaRPr>
          </a:p>
        </p:txBody>
      </p:sp>
      <p:sp>
        <p:nvSpPr>
          <p:cNvPr id="11" name="Text Placeholder 13">
            <a:extLst>
              <a:ext uri="{FF2B5EF4-FFF2-40B4-BE49-F238E27FC236}">
                <a16:creationId xmlns="" xmlns:a16="http://schemas.microsoft.com/office/drawing/2014/main" id="{C64C08BD-A6CB-3142-A331-2D2C6916DE56}"/>
              </a:ext>
            </a:extLst>
          </p:cNvPr>
          <p:cNvSpPr>
            <a:spLocks noGrp="1"/>
          </p:cNvSpPr>
          <p:nvPr>
            <p:ph type="body" sz="quarter" idx="25" hasCustomPrompt="1"/>
          </p:nvPr>
        </p:nvSpPr>
        <p:spPr>
          <a:xfrm>
            <a:off x="7515013" y="4739850"/>
            <a:ext cx="1343001" cy="280620"/>
          </a:xfrm>
          <a:prstGeom prst="rect">
            <a:avLst/>
          </a:prstGeom>
        </p:spPr>
        <p:txBody>
          <a:bodyPr lIns="72567" tIns="36283" rIns="72567" bIns="36283"/>
          <a:lstStyle>
            <a:lvl1pPr marL="0" indent="0" algn="r">
              <a:buFontTx/>
              <a:buNone/>
              <a:defRPr sz="600" b="0" i="0">
                <a:solidFill>
                  <a:srgbClr val="D0D5D9">
                    <a:alpha val="50000"/>
                  </a:srgbClr>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Название презентации</a:t>
            </a:r>
            <a:endParaRPr lang="x-none" dirty="0"/>
          </a:p>
        </p:txBody>
      </p:sp>
      <p:sp>
        <p:nvSpPr>
          <p:cNvPr id="9" name="Text Placeholder 8">
            <a:extLst>
              <a:ext uri="{FF2B5EF4-FFF2-40B4-BE49-F238E27FC236}">
                <a16:creationId xmlns="" xmlns:a16="http://schemas.microsoft.com/office/drawing/2014/main" id="{E72E289D-8658-4B1E-AD35-B185229DDA02}"/>
              </a:ext>
            </a:extLst>
          </p:cNvPr>
          <p:cNvSpPr>
            <a:spLocks noGrp="1"/>
          </p:cNvSpPr>
          <p:nvPr>
            <p:ph type="body" sz="quarter" idx="11" hasCustomPrompt="1"/>
          </p:nvPr>
        </p:nvSpPr>
        <p:spPr>
          <a:xfrm>
            <a:off x="1000321" y="942514"/>
            <a:ext cx="7857692" cy="525009"/>
          </a:xfrm>
          <a:prstGeom prst="rect">
            <a:avLst/>
          </a:prstGeom>
        </p:spPr>
        <p:txBody>
          <a:bodyPr lIns="72567" tIns="36283" rIns="72567" bIns="36283"/>
          <a:lstStyle>
            <a:lvl1pPr marL="0" indent="0">
              <a:buFontTx/>
              <a:buNone/>
              <a:defRPr sz="2200" b="0" i="0">
                <a:solidFill>
                  <a:srgbClr val="D1D5DA"/>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Текст слайда</a:t>
            </a:r>
            <a:endParaRPr lang="x-none" dirty="0"/>
          </a:p>
        </p:txBody>
      </p:sp>
    </p:spTree>
    <p:extLst>
      <p:ext uri="{BB962C8B-B14F-4D97-AF65-F5344CB8AC3E}">
        <p14:creationId xmlns="" xmlns:p14="http://schemas.microsoft.com/office/powerpoint/2010/main" val="3978521027"/>
      </p:ext>
    </p:extLst>
  </p:cSld>
  <p:clrMapOvr>
    <a:masterClrMapping/>
  </p:clrMapOvr>
  <p:transition>
    <p:fade/>
  </p:transition>
  <p:extLst mod="1">
    <p:ext uri="{DCECCB84-F9BA-43D5-87BE-67443E8EF086}">
      <p15:sldGuideLst xmlns=""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18 Диаграмма и текст">
    <p:bg>
      <p:bgPr>
        <a:solidFill>
          <a:srgbClr val="19212C"/>
        </a:solidFill>
        <a:effectLst/>
      </p:bgPr>
    </p:bg>
    <p:spTree>
      <p:nvGrpSpPr>
        <p:cNvPr id="1" name=""/>
        <p:cNvGrpSpPr/>
        <p:nvPr/>
      </p:nvGrpSpPr>
      <p:grpSpPr>
        <a:xfrm>
          <a:off x="0" y="0"/>
          <a:ext cx="0" cy="0"/>
          <a:chOff x="0" y="0"/>
          <a:chExt cx="0" cy="0"/>
        </a:xfrm>
      </p:grpSpPr>
      <p:sp>
        <p:nvSpPr>
          <p:cNvPr id="3" name="Chart Placeholder 2">
            <a:extLst>
              <a:ext uri="{FF2B5EF4-FFF2-40B4-BE49-F238E27FC236}">
                <a16:creationId xmlns="" xmlns:a16="http://schemas.microsoft.com/office/drawing/2014/main" id="{BDA20B8B-578E-AE4B-ABDA-B36BB0CC5BA4}"/>
              </a:ext>
            </a:extLst>
          </p:cNvPr>
          <p:cNvSpPr>
            <a:spLocks noGrp="1"/>
          </p:cNvSpPr>
          <p:nvPr>
            <p:ph type="chart" sz="quarter" idx="26" hasCustomPrompt="1"/>
          </p:nvPr>
        </p:nvSpPr>
        <p:spPr>
          <a:xfrm>
            <a:off x="285987" y="947971"/>
            <a:ext cx="5685708" cy="3727209"/>
          </a:xfrm>
          <a:prstGeom prst="rect">
            <a:avLst/>
          </a:prstGeom>
        </p:spPr>
        <p:txBody>
          <a:bodyPr lIns="72567" tIns="36283" rIns="72567" bIns="36283" anchor="ctr"/>
          <a:lstStyle>
            <a:lvl1pPr algn="ctr">
              <a:buFontTx/>
              <a:buNone/>
              <a:defRPr/>
            </a:lvl1pPr>
          </a:lstStyle>
          <a:p>
            <a:r>
              <a:rPr lang="ru-RU" dirty="0"/>
              <a:t>Диаграмма</a:t>
            </a:r>
            <a:endParaRPr lang="x-none" dirty="0"/>
          </a:p>
        </p:txBody>
      </p:sp>
      <p:sp>
        <p:nvSpPr>
          <p:cNvPr id="7" name="Text Placeholder 8">
            <a:extLst>
              <a:ext uri="{FF2B5EF4-FFF2-40B4-BE49-F238E27FC236}">
                <a16:creationId xmlns="" xmlns:a16="http://schemas.microsoft.com/office/drawing/2014/main" id="{BEB572FF-CA06-4849-8D94-3C3994A45B70}"/>
              </a:ext>
            </a:extLst>
          </p:cNvPr>
          <p:cNvSpPr>
            <a:spLocks noGrp="1"/>
          </p:cNvSpPr>
          <p:nvPr>
            <p:ph type="body" sz="quarter" idx="11" hasCustomPrompt="1"/>
          </p:nvPr>
        </p:nvSpPr>
        <p:spPr>
          <a:xfrm>
            <a:off x="6086341" y="958885"/>
            <a:ext cx="2771673" cy="772402"/>
          </a:xfrm>
          <a:prstGeom prst="rect">
            <a:avLst/>
          </a:prstGeom>
        </p:spPr>
        <p:txBody>
          <a:bodyPr lIns="72567" tIns="36283" rIns="72567" bIns="36283"/>
          <a:lstStyle>
            <a:lvl1pPr marL="0" indent="0">
              <a:buFontTx/>
              <a:buNone/>
              <a:defRPr sz="2200" b="0" i="0">
                <a:solidFill>
                  <a:srgbClr val="D1D5DA"/>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Текст слайда</a:t>
            </a:r>
            <a:endParaRPr lang="x-none" dirty="0"/>
          </a:p>
        </p:txBody>
      </p:sp>
      <p:sp>
        <p:nvSpPr>
          <p:cNvPr id="8" name="Text Placeholder 8">
            <a:extLst>
              <a:ext uri="{FF2B5EF4-FFF2-40B4-BE49-F238E27FC236}">
                <a16:creationId xmlns="" xmlns:a16="http://schemas.microsoft.com/office/drawing/2014/main" id="{252C4B7C-9670-DF42-BC56-B170DECD75DC}"/>
              </a:ext>
            </a:extLst>
          </p:cNvPr>
          <p:cNvSpPr>
            <a:spLocks noGrp="1"/>
          </p:cNvSpPr>
          <p:nvPr>
            <p:ph type="body" sz="quarter" idx="27" hasCustomPrompt="1"/>
          </p:nvPr>
        </p:nvSpPr>
        <p:spPr>
          <a:xfrm>
            <a:off x="6091797" y="1858296"/>
            <a:ext cx="2771673" cy="2228025"/>
          </a:xfrm>
          <a:prstGeom prst="rect">
            <a:avLst/>
          </a:prstGeom>
        </p:spPr>
        <p:txBody>
          <a:bodyPr lIns="72567" tIns="36283" rIns="72567" bIns="36283"/>
          <a:lstStyle>
            <a:lvl1pPr marL="0" indent="0">
              <a:buFontTx/>
              <a:buNone/>
              <a:defRPr sz="1000" b="0" i="0">
                <a:solidFill>
                  <a:srgbClr val="D1D5DA"/>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Текст слайда</a:t>
            </a:r>
            <a:endParaRPr lang="x-none" dirty="0"/>
          </a:p>
        </p:txBody>
      </p:sp>
      <p:cxnSp>
        <p:nvCxnSpPr>
          <p:cNvPr id="10" name="Straight Connector 9">
            <a:extLst>
              <a:ext uri="{FF2B5EF4-FFF2-40B4-BE49-F238E27FC236}">
                <a16:creationId xmlns="" xmlns:a16="http://schemas.microsoft.com/office/drawing/2014/main" id="{E508586F-874B-374D-83C3-AE2D248221F4}"/>
              </a:ext>
            </a:extLst>
          </p:cNvPr>
          <p:cNvCxnSpPr>
            <a:cxnSpLocks/>
          </p:cNvCxnSpPr>
          <p:nvPr userDrawn="1"/>
        </p:nvCxnSpPr>
        <p:spPr>
          <a:xfrm>
            <a:off x="285986" y="282603"/>
            <a:ext cx="8572028" cy="0"/>
          </a:xfrm>
          <a:prstGeom prst="line">
            <a:avLst/>
          </a:prstGeom>
          <a:ln w="19050">
            <a:solidFill>
              <a:srgbClr val="D1D5DA"/>
            </a:solidFill>
          </a:ln>
        </p:spPr>
        <p:style>
          <a:lnRef idx="1">
            <a:schemeClr val="accent1"/>
          </a:lnRef>
          <a:fillRef idx="0">
            <a:schemeClr val="accent1"/>
          </a:fillRef>
          <a:effectRef idx="0">
            <a:schemeClr val="accent1"/>
          </a:effectRef>
          <a:fontRef idx="minor">
            <a:schemeClr val="tx1"/>
          </a:fontRef>
        </p:style>
      </p:cxnSp>
      <p:sp>
        <p:nvSpPr>
          <p:cNvPr id="11" name="Text Placeholder 13">
            <a:extLst>
              <a:ext uri="{FF2B5EF4-FFF2-40B4-BE49-F238E27FC236}">
                <a16:creationId xmlns="" xmlns:a16="http://schemas.microsoft.com/office/drawing/2014/main" id="{598649D2-E782-5D48-8FCD-B39D7C72EF41}"/>
              </a:ext>
            </a:extLst>
          </p:cNvPr>
          <p:cNvSpPr>
            <a:spLocks noGrp="1"/>
          </p:cNvSpPr>
          <p:nvPr>
            <p:ph type="body" sz="quarter" idx="14" hasCustomPrompt="1"/>
          </p:nvPr>
        </p:nvSpPr>
        <p:spPr>
          <a:xfrm>
            <a:off x="221612" y="295248"/>
            <a:ext cx="1942691" cy="216094"/>
          </a:xfrm>
          <a:prstGeom prst="rect">
            <a:avLst/>
          </a:prstGeom>
        </p:spPr>
        <p:txBody>
          <a:bodyPr lIns="72567" tIns="36283" rIns="72567" bIns="36283"/>
          <a:lstStyle>
            <a:lvl1pPr marL="0" indent="0" algn="l">
              <a:buFontTx/>
              <a:buNone/>
              <a:defRPr sz="900" b="0" i="0">
                <a:solidFill>
                  <a:srgbClr val="D0D4D9"/>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Заголовок раздела</a:t>
            </a:r>
            <a:endParaRPr lang="x-none" dirty="0"/>
          </a:p>
        </p:txBody>
      </p:sp>
      <p:sp>
        <p:nvSpPr>
          <p:cNvPr id="13" name="Slide Number Placeholder 1">
            <a:extLst>
              <a:ext uri="{FF2B5EF4-FFF2-40B4-BE49-F238E27FC236}">
                <a16:creationId xmlns="" xmlns:a16="http://schemas.microsoft.com/office/drawing/2014/main" id="{9C321D37-B46B-774E-8AD4-106329636C69}"/>
              </a:ext>
            </a:extLst>
          </p:cNvPr>
          <p:cNvSpPr txBox="1">
            <a:spLocks/>
          </p:cNvSpPr>
          <p:nvPr userDrawn="1"/>
        </p:nvSpPr>
        <p:spPr>
          <a:xfrm>
            <a:off x="8331614" y="296858"/>
            <a:ext cx="526400" cy="216093"/>
          </a:xfrm>
          <a:prstGeom prst="rect">
            <a:avLst/>
          </a:prstGeom>
        </p:spPr>
        <p:txBody>
          <a:bodyPr vert="horz" lIns="0" tIns="0" rIns="0" bIns="0" rtlCol="0" anchor="ctr"/>
          <a:lstStyle>
            <a:defPPr>
              <a:defRPr lang="ru-RU"/>
            </a:defPPr>
            <a:lvl1pPr marL="0" algn="ctr" defTabSz="914400" rtl="0" eaLnBrk="1" latinLnBrk="0" hangingPunct="1">
              <a:defRPr sz="1000" b="1" i="0" kern="1200">
                <a:solidFill>
                  <a:schemeClr val="tx1">
                    <a:alpha val="50000"/>
                  </a:schemeClr>
                </a:solidFill>
                <a:latin typeface="Arial Black" charset="0"/>
                <a:ea typeface="Arial Black" charset="0"/>
                <a:cs typeface="Arial Black"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6BEB4B9D-C361-924F-82A2-CAE0D269FBBD}" type="slidenum">
              <a:rPr lang="en-US" sz="900" b="0" i="0" smtClean="0">
                <a:solidFill>
                  <a:srgbClr val="E92721"/>
                </a:solidFill>
                <a:latin typeface="Verdana" panose="020B0604030504040204" pitchFamily="34" charset="0"/>
                <a:ea typeface="Verdana" panose="020B0604030504040204" pitchFamily="34" charset="0"/>
                <a:cs typeface="Verdana" panose="020B0604030504040204" pitchFamily="34" charset="0"/>
              </a:rPr>
              <a:pPr algn="r"/>
              <a:t>‹#›</a:t>
            </a:fld>
            <a:endParaRPr lang="en-US" sz="900" b="0" i="0" dirty="0">
              <a:solidFill>
                <a:srgbClr val="E92721"/>
              </a:solidFill>
              <a:latin typeface="Verdana" panose="020B0604030504040204" pitchFamily="34" charset="0"/>
              <a:ea typeface="Verdana" panose="020B0604030504040204" pitchFamily="34" charset="0"/>
              <a:cs typeface="Verdana" panose="020B0604030504040204" pitchFamily="34" charset="0"/>
            </a:endParaRPr>
          </a:p>
        </p:txBody>
      </p:sp>
      <p:sp>
        <p:nvSpPr>
          <p:cNvPr id="14" name="Text Placeholder 13">
            <a:extLst>
              <a:ext uri="{FF2B5EF4-FFF2-40B4-BE49-F238E27FC236}">
                <a16:creationId xmlns="" xmlns:a16="http://schemas.microsoft.com/office/drawing/2014/main" id="{875E4949-D1C2-3648-90A7-64A1873880BB}"/>
              </a:ext>
            </a:extLst>
          </p:cNvPr>
          <p:cNvSpPr>
            <a:spLocks noGrp="1"/>
          </p:cNvSpPr>
          <p:nvPr>
            <p:ph type="body" sz="quarter" idx="25" hasCustomPrompt="1"/>
          </p:nvPr>
        </p:nvSpPr>
        <p:spPr>
          <a:xfrm>
            <a:off x="7515013" y="4739850"/>
            <a:ext cx="1343001" cy="280620"/>
          </a:xfrm>
          <a:prstGeom prst="rect">
            <a:avLst/>
          </a:prstGeom>
        </p:spPr>
        <p:txBody>
          <a:bodyPr lIns="72567" tIns="36283" rIns="72567" bIns="36283"/>
          <a:lstStyle>
            <a:lvl1pPr marL="0" indent="0" algn="r">
              <a:buFontTx/>
              <a:buNone/>
              <a:defRPr sz="600" b="0" i="0">
                <a:solidFill>
                  <a:srgbClr val="D0D5D9">
                    <a:alpha val="50000"/>
                  </a:srgbClr>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Название презентации</a:t>
            </a:r>
            <a:endParaRPr lang="x-none" dirty="0"/>
          </a:p>
        </p:txBody>
      </p:sp>
    </p:spTree>
    <p:extLst>
      <p:ext uri="{BB962C8B-B14F-4D97-AF65-F5344CB8AC3E}">
        <p14:creationId xmlns="" xmlns:p14="http://schemas.microsoft.com/office/powerpoint/2010/main" val="384439350"/>
      </p:ext>
    </p:extLst>
  </p:cSld>
  <p:clrMapOvr>
    <a:masterClrMapping/>
  </p:clrMapOvr>
  <p:transition>
    <p:fade/>
  </p:transition>
  <p:extLst mod="1">
    <p:ext uri="{DCECCB84-F9BA-43D5-87BE-67443E8EF086}">
      <p15:sldGuideLst xmlns=""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Титульный слайд с фоновым фото">
    <p:bg>
      <p:bgPr>
        <a:solidFill>
          <a:srgbClr val="19212C"/>
        </a:solidFill>
        <a:effectLst/>
      </p:bgPr>
    </p:bg>
    <p:spTree>
      <p:nvGrpSpPr>
        <p:cNvPr id="1" name=""/>
        <p:cNvGrpSpPr/>
        <p:nvPr/>
      </p:nvGrpSpPr>
      <p:grpSpPr>
        <a:xfrm>
          <a:off x="0" y="0"/>
          <a:ext cx="0" cy="0"/>
          <a:chOff x="0" y="0"/>
          <a:chExt cx="0" cy="0"/>
        </a:xfrm>
      </p:grpSpPr>
      <p:sp>
        <p:nvSpPr>
          <p:cNvPr id="18" name="Picture Placeholder 4">
            <a:extLst>
              <a:ext uri="{FF2B5EF4-FFF2-40B4-BE49-F238E27FC236}">
                <a16:creationId xmlns="" xmlns:a16="http://schemas.microsoft.com/office/drawing/2014/main" id="{A642688E-1514-E541-9E82-AD5E3CD275F7}"/>
              </a:ext>
            </a:extLst>
          </p:cNvPr>
          <p:cNvSpPr>
            <a:spLocks noGrp="1"/>
          </p:cNvSpPr>
          <p:nvPr>
            <p:ph type="pic" idx="1" hasCustomPrompt="1"/>
          </p:nvPr>
        </p:nvSpPr>
        <p:spPr>
          <a:xfrm>
            <a:off x="0" y="1"/>
            <a:ext cx="9144000" cy="5143499"/>
          </a:xfrm>
          <a:prstGeom prst="rect">
            <a:avLst/>
          </a:prstGeom>
        </p:spPr>
        <p:txBody>
          <a:bodyPr lIns="72567" tIns="36283" rIns="72567" bIns="36283" anchor="ctr"/>
          <a:lstStyle>
            <a:lvl1pPr algn="ctr">
              <a:buNone/>
              <a:defRPr sz="1000"/>
            </a:lvl1pPr>
          </a:lstStyle>
          <a:p>
            <a:r>
              <a:rPr lang="ru-RU" dirty="0"/>
              <a:t>Место для фото</a:t>
            </a:r>
            <a:endParaRPr lang="x-none" dirty="0"/>
          </a:p>
        </p:txBody>
      </p:sp>
      <p:sp>
        <p:nvSpPr>
          <p:cNvPr id="2" name="Rectangle 1">
            <a:extLst>
              <a:ext uri="{FF2B5EF4-FFF2-40B4-BE49-F238E27FC236}">
                <a16:creationId xmlns="" xmlns:a16="http://schemas.microsoft.com/office/drawing/2014/main" id="{2199361F-3241-5245-8F81-1ADD9B80AA83}"/>
              </a:ext>
            </a:extLst>
          </p:cNvPr>
          <p:cNvSpPr/>
          <p:nvPr userDrawn="1"/>
        </p:nvSpPr>
        <p:spPr>
          <a:xfrm>
            <a:off x="0" y="0"/>
            <a:ext cx="9144000" cy="5143500"/>
          </a:xfrm>
          <a:prstGeom prst="rect">
            <a:avLst/>
          </a:prstGeom>
          <a:solidFill>
            <a:srgbClr val="18212C">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x-none" sz="1100" dirty="0" err="1">
              <a:latin typeface="Arial" charset="0"/>
              <a:ea typeface="Arial" charset="0"/>
              <a:cs typeface="Arial" charset="0"/>
            </a:endParaRPr>
          </a:p>
        </p:txBody>
      </p:sp>
      <p:sp>
        <p:nvSpPr>
          <p:cNvPr id="23" name="Title 1"/>
          <p:cNvSpPr>
            <a:spLocks noGrp="1"/>
          </p:cNvSpPr>
          <p:nvPr>
            <p:ph type="ctrTitle" hasCustomPrompt="1"/>
          </p:nvPr>
        </p:nvSpPr>
        <p:spPr>
          <a:xfrm>
            <a:off x="2343323" y="771552"/>
            <a:ext cx="6514691" cy="1857207"/>
          </a:xfrm>
          <a:prstGeom prst="rect">
            <a:avLst/>
          </a:prstGeom>
          <a:noFill/>
        </p:spPr>
        <p:txBody>
          <a:bodyPr lIns="85709" tIns="142848" rIns="685670" bIns="28570" anchor="b" anchorCtr="0">
            <a:noAutofit/>
          </a:bodyPr>
          <a:lstStyle>
            <a:lvl1pPr algn="l">
              <a:lnSpc>
                <a:spcPct val="100000"/>
              </a:lnSpc>
              <a:defRPr sz="4400" b="0" i="0" cap="none" spc="159" baseline="0">
                <a:solidFill>
                  <a:srgbClr val="D1D5DA"/>
                </a:solidFill>
                <a:latin typeface="Verdana" panose="020B0604030504040204" pitchFamily="34" charset="0"/>
                <a:ea typeface="Verdana" panose="020B0604030504040204" pitchFamily="34" charset="0"/>
                <a:cs typeface="Verdana" panose="020B0604030504040204" pitchFamily="34" charset="0"/>
              </a:defRPr>
            </a:lvl1pPr>
          </a:lstStyle>
          <a:p>
            <a:r>
              <a:rPr lang="ru-RU" dirty="0"/>
              <a:t>Заголовок</a:t>
            </a:r>
            <a:br>
              <a:rPr lang="ru-RU" dirty="0"/>
            </a:br>
            <a:r>
              <a:rPr lang="ru-RU" dirty="0"/>
              <a:t>презентации</a:t>
            </a:r>
            <a:endParaRPr lang="en-US" dirty="0"/>
          </a:p>
        </p:txBody>
      </p:sp>
      <p:sp>
        <p:nvSpPr>
          <p:cNvPr id="11" name="Text Placeholder 10">
            <a:extLst>
              <a:ext uri="{FF2B5EF4-FFF2-40B4-BE49-F238E27FC236}">
                <a16:creationId xmlns="" xmlns:a16="http://schemas.microsoft.com/office/drawing/2014/main" id="{49BCE9F6-2934-314B-BF78-430EC028CA66}"/>
              </a:ext>
            </a:extLst>
          </p:cNvPr>
          <p:cNvSpPr>
            <a:spLocks noGrp="1"/>
          </p:cNvSpPr>
          <p:nvPr>
            <p:ph type="body" sz="quarter" idx="10" hasCustomPrompt="1"/>
          </p:nvPr>
        </p:nvSpPr>
        <p:spPr>
          <a:xfrm>
            <a:off x="5944414" y="4251605"/>
            <a:ext cx="2913600" cy="666457"/>
          </a:xfrm>
          <a:prstGeom prst="rect">
            <a:avLst/>
          </a:prstGeom>
        </p:spPr>
        <p:txBody>
          <a:bodyPr lIns="142848" tIns="36283" rIns="685670" bIns="36283" anchor="b"/>
          <a:lstStyle>
            <a:lvl1pPr marL="0" indent="0">
              <a:buFontTx/>
              <a:buNone/>
              <a:defRPr sz="1000" b="0" i="0">
                <a:solidFill>
                  <a:srgbClr val="E41910"/>
                </a:solidFill>
                <a:latin typeface="Verdana" panose="020B0604030504040204" pitchFamily="34" charset="0"/>
                <a:ea typeface="Verdana" panose="020B0604030504040204" pitchFamily="34" charset="0"/>
                <a:cs typeface="Verdana" panose="020B0604030504040204" pitchFamily="34" charset="0"/>
              </a:defRPr>
            </a:lvl1pPr>
          </a:lstStyle>
          <a:p>
            <a:pPr lvl="0"/>
            <a:r>
              <a:rPr lang="en-GB" dirty="0"/>
              <a:t>Subtitle</a:t>
            </a:r>
            <a:endParaRPr lang="x-none" dirty="0"/>
          </a:p>
        </p:txBody>
      </p:sp>
      <p:sp>
        <p:nvSpPr>
          <p:cNvPr id="15" name="Text Placeholder 10">
            <a:extLst>
              <a:ext uri="{FF2B5EF4-FFF2-40B4-BE49-F238E27FC236}">
                <a16:creationId xmlns="" xmlns:a16="http://schemas.microsoft.com/office/drawing/2014/main" id="{7E236611-2C19-7C49-A7D4-5478F7BB8173}"/>
              </a:ext>
            </a:extLst>
          </p:cNvPr>
          <p:cNvSpPr>
            <a:spLocks noGrp="1"/>
          </p:cNvSpPr>
          <p:nvPr>
            <p:ph type="body" sz="quarter" idx="11" hasCustomPrompt="1"/>
          </p:nvPr>
        </p:nvSpPr>
        <p:spPr>
          <a:xfrm>
            <a:off x="2316042" y="4246148"/>
            <a:ext cx="2913601" cy="666457"/>
          </a:xfrm>
          <a:prstGeom prst="rect">
            <a:avLst/>
          </a:prstGeom>
        </p:spPr>
        <p:txBody>
          <a:bodyPr lIns="142848" tIns="36283" rIns="685670" bIns="36283" anchor="b"/>
          <a:lstStyle>
            <a:lvl1pPr marL="0" indent="0">
              <a:buFontTx/>
              <a:buNone/>
              <a:defRPr sz="1000" b="0" i="0">
                <a:solidFill>
                  <a:srgbClr val="D1D5DA"/>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Докладчик</a:t>
            </a:r>
            <a:br>
              <a:rPr lang="ru-RU" dirty="0"/>
            </a:br>
            <a:r>
              <a:rPr lang="ru-RU" dirty="0"/>
              <a:t>Фамилия Имя Отчество</a:t>
            </a:r>
            <a:endParaRPr lang="x-none" dirty="0"/>
          </a:p>
        </p:txBody>
      </p:sp>
      <p:grpSp>
        <p:nvGrpSpPr>
          <p:cNvPr id="10" name="Graphic 2">
            <a:extLst>
              <a:ext uri="{FF2B5EF4-FFF2-40B4-BE49-F238E27FC236}">
                <a16:creationId xmlns="" xmlns:a16="http://schemas.microsoft.com/office/drawing/2014/main" id="{2BE71C76-19DE-6B4F-853D-603D51104B32}"/>
              </a:ext>
            </a:extLst>
          </p:cNvPr>
          <p:cNvGrpSpPr/>
          <p:nvPr userDrawn="1"/>
        </p:nvGrpSpPr>
        <p:grpSpPr>
          <a:xfrm>
            <a:off x="1005791" y="1847049"/>
            <a:ext cx="628666" cy="668000"/>
            <a:chOff x="4522787" y="1925637"/>
            <a:chExt cx="2472690" cy="2627001"/>
          </a:xfrm>
        </p:grpSpPr>
        <p:sp>
          <p:nvSpPr>
            <p:cNvPr id="12" name="Freeform 11">
              <a:extLst>
                <a:ext uri="{FF2B5EF4-FFF2-40B4-BE49-F238E27FC236}">
                  <a16:creationId xmlns="" xmlns:a16="http://schemas.microsoft.com/office/drawing/2014/main" id="{DF01A7D7-DCBC-2940-BADF-FBB3D22D224E}"/>
                </a:ext>
              </a:extLst>
            </p:cNvPr>
            <p:cNvSpPr/>
            <p:nvPr/>
          </p:nvSpPr>
          <p:spPr>
            <a:xfrm>
              <a:off x="4522787" y="1925637"/>
              <a:ext cx="2472690" cy="1641876"/>
            </a:xfrm>
            <a:custGeom>
              <a:avLst/>
              <a:gdLst>
                <a:gd name="connsiteX0" fmla="*/ 700088 w 2472690"/>
                <a:gd name="connsiteY0" fmla="*/ 820938 h 1641876"/>
                <a:gd name="connsiteX1" fmla="*/ 1235393 w 2472690"/>
                <a:gd name="connsiteY1" fmla="*/ 287566 h 1641876"/>
                <a:gd name="connsiteX2" fmla="*/ 1497330 w 2472690"/>
                <a:gd name="connsiteY2" fmla="*/ 355898 h 1641876"/>
                <a:gd name="connsiteX3" fmla="*/ 1497330 w 2472690"/>
                <a:gd name="connsiteY3" fmla="*/ 0 h 1641876"/>
                <a:gd name="connsiteX4" fmla="*/ 0 w 2472690"/>
                <a:gd name="connsiteY4" fmla="*/ 647260 h 1641876"/>
                <a:gd name="connsiteX5" fmla="*/ 0 w 2472690"/>
                <a:gd name="connsiteY5" fmla="*/ 1641876 h 1641876"/>
                <a:gd name="connsiteX6" fmla="*/ 914400 w 2472690"/>
                <a:gd name="connsiteY6" fmla="*/ 1247067 h 1641876"/>
                <a:gd name="connsiteX7" fmla="*/ 700088 w 2472690"/>
                <a:gd name="connsiteY7" fmla="*/ 820938 h 1641876"/>
                <a:gd name="connsiteX8" fmla="*/ 1558290 w 2472690"/>
                <a:gd name="connsiteY8" fmla="*/ 394810 h 1641876"/>
                <a:gd name="connsiteX9" fmla="*/ 1771650 w 2472690"/>
                <a:gd name="connsiteY9" fmla="*/ 820938 h 1641876"/>
                <a:gd name="connsiteX10" fmla="*/ 1236345 w 2472690"/>
                <a:gd name="connsiteY10" fmla="*/ 1354311 h 1641876"/>
                <a:gd name="connsiteX11" fmla="*/ 974408 w 2472690"/>
                <a:gd name="connsiteY11" fmla="*/ 1285978 h 1641876"/>
                <a:gd name="connsiteX12" fmla="*/ 974408 w 2472690"/>
                <a:gd name="connsiteY12" fmla="*/ 1641876 h 1641876"/>
                <a:gd name="connsiteX13" fmla="*/ 2472690 w 2472690"/>
                <a:gd name="connsiteY13" fmla="*/ 994616 h 1641876"/>
                <a:gd name="connsiteX14" fmla="*/ 2472690 w 2472690"/>
                <a:gd name="connsiteY14" fmla="*/ 0 h 1641876"/>
                <a:gd name="connsiteX15" fmla="*/ 1558290 w 2472690"/>
                <a:gd name="connsiteY15" fmla="*/ 394810 h 1641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72690" h="1641876">
                  <a:moveTo>
                    <a:pt x="700088" y="820938"/>
                  </a:moveTo>
                  <a:cubicBezTo>
                    <a:pt x="700088" y="525780"/>
                    <a:pt x="940118" y="287566"/>
                    <a:pt x="1235393" y="287566"/>
                  </a:cubicBezTo>
                  <a:cubicBezTo>
                    <a:pt x="1330643" y="287566"/>
                    <a:pt x="1420178" y="312241"/>
                    <a:pt x="1497330" y="355898"/>
                  </a:cubicBezTo>
                  <a:lnTo>
                    <a:pt x="1497330" y="0"/>
                  </a:lnTo>
                  <a:lnTo>
                    <a:pt x="0" y="647260"/>
                  </a:lnTo>
                  <a:lnTo>
                    <a:pt x="0" y="1641876"/>
                  </a:lnTo>
                  <a:lnTo>
                    <a:pt x="914400" y="1247067"/>
                  </a:lnTo>
                  <a:cubicBezTo>
                    <a:pt x="784860" y="1150262"/>
                    <a:pt x="700088" y="995565"/>
                    <a:pt x="700088" y="820938"/>
                  </a:cubicBezTo>
                  <a:close/>
                  <a:moveTo>
                    <a:pt x="1558290" y="394810"/>
                  </a:moveTo>
                  <a:cubicBezTo>
                    <a:pt x="1687830" y="491614"/>
                    <a:pt x="1771650" y="647260"/>
                    <a:pt x="1771650" y="820938"/>
                  </a:cubicBezTo>
                  <a:cubicBezTo>
                    <a:pt x="1771650" y="1116096"/>
                    <a:pt x="1531620" y="1354311"/>
                    <a:pt x="1236345" y="1354311"/>
                  </a:cubicBezTo>
                  <a:cubicBezTo>
                    <a:pt x="1141095" y="1354311"/>
                    <a:pt x="1051560" y="1329635"/>
                    <a:pt x="974408" y="1285978"/>
                  </a:cubicBezTo>
                  <a:lnTo>
                    <a:pt x="974408" y="1641876"/>
                  </a:lnTo>
                  <a:lnTo>
                    <a:pt x="2472690" y="994616"/>
                  </a:lnTo>
                  <a:lnTo>
                    <a:pt x="2472690" y="0"/>
                  </a:lnTo>
                  <a:lnTo>
                    <a:pt x="1558290" y="394810"/>
                  </a:lnTo>
                  <a:close/>
                </a:path>
              </a:pathLst>
            </a:custGeom>
            <a:solidFill>
              <a:srgbClr val="D1D5DA"/>
            </a:solidFill>
            <a:ln w="9525" cap="flat">
              <a:noFill/>
              <a:prstDash val="solid"/>
              <a:miter/>
            </a:ln>
          </p:spPr>
          <p:txBody>
            <a:bodyPr rtlCol="0" anchor="ctr"/>
            <a:lstStyle/>
            <a:p>
              <a:endParaRPr lang="x-none"/>
            </a:p>
          </p:txBody>
        </p:sp>
        <p:sp>
          <p:nvSpPr>
            <p:cNvPr id="13" name="Freeform 12">
              <a:extLst>
                <a:ext uri="{FF2B5EF4-FFF2-40B4-BE49-F238E27FC236}">
                  <a16:creationId xmlns="" xmlns:a16="http://schemas.microsoft.com/office/drawing/2014/main" id="{71B59425-93AB-0640-A7AC-2A756BC233EF}"/>
                </a:ext>
              </a:extLst>
            </p:cNvPr>
            <p:cNvSpPr/>
            <p:nvPr/>
          </p:nvSpPr>
          <p:spPr>
            <a:xfrm>
              <a:off x="5470524" y="2459009"/>
              <a:ext cx="577215" cy="575131"/>
            </a:xfrm>
            <a:custGeom>
              <a:avLst/>
              <a:gdLst>
                <a:gd name="connsiteX0" fmla="*/ 577215 w 577215"/>
                <a:gd name="connsiteY0" fmla="*/ 287566 h 575131"/>
                <a:gd name="connsiteX1" fmla="*/ 288608 w 577215"/>
                <a:gd name="connsiteY1" fmla="*/ 575131 h 575131"/>
                <a:gd name="connsiteX2" fmla="*/ 0 w 577215"/>
                <a:gd name="connsiteY2" fmla="*/ 287566 h 575131"/>
                <a:gd name="connsiteX3" fmla="*/ 288608 w 577215"/>
                <a:gd name="connsiteY3" fmla="*/ 0 h 575131"/>
                <a:gd name="connsiteX4" fmla="*/ 577215 w 577215"/>
                <a:gd name="connsiteY4" fmla="*/ 287566 h 5751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215" h="575131">
                  <a:moveTo>
                    <a:pt x="577215" y="287566"/>
                  </a:moveTo>
                  <a:cubicBezTo>
                    <a:pt x="577215" y="446059"/>
                    <a:pt x="447675" y="575131"/>
                    <a:pt x="288608" y="575131"/>
                  </a:cubicBezTo>
                  <a:cubicBezTo>
                    <a:pt x="129540" y="575131"/>
                    <a:pt x="0" y="446059"/>
                    <a:pt x="0" y="287566"/>
                  </a:cubicBezTo>
                  <a:cubicBezTo>
                    <a:pt x="0" y="129072"/>
                    <a:pt x="129540" y="0"/>
                    <a:pt x="288608" y="0"/>
                  </a:cubicBezTo>
                  <a:cubicBezTo>
                    <a:pt x="447675" y="0"/>
                    <a:pt x="577215" y="129072"/>
                    <a:pt x="577215" y="287566"/>
                  </a:cubicBezTo>
                  <a:close/>
                </a:path>
              </a:pathLst>
            </a:custGeom>
            <a:solidFill>
              <a:srgbClr val="E72B2B"/>
            </a:solidFill>
            <a:ln w="9525" cap="flat">
              <a:noFill/>
              <a:prstDash val="solid"/>
              <a:miter/>
            </a:ln>
          </p:spPr>
          <p:txBody>
            <a:bodyPr rtlCol="0" anchor="ctr"/>
            <a:lstStyle/>
            <a:p>
              <a:endParaRPr lang="x-none"/>
            </a:p>
          </p:txBody>
        </p:sp>
        <p:sp>
          <p:nvSpPr>
            <p:cNvPr id="14" name="Freeform 13">
              <a:extLst>
                <a:ext uri="{FF2B5EF4-FFF2-40B4-BE49-F238E27FC236}">
                  <a16:creationId xmlns="" xmlns:a16="http://schemas.microsoft.com/office/drawing/2014/main" id="{258C1968-37E4-8E46-B8C5-87DF78528BFD}"/>
                </a:ext>
              </a:extLst>
            </p:cNvPr>
            <p:cNvSpPr/>
            <p:nvPr/>
          </p:nvSpPr>
          <p:spPr>
            <a:xfrm>
              <a:off x="4522787" y="3863620"/>
              <a:ext cx="2472690" cy="689018"/>
            </a:xfrm>
            <a:custGeom>
              <a:avLst/>
              <a:gdLst>
                <a:gd name="connsiteX0" fmla="*/ 345758 w 2472690"/>
                <a:gd name="connsiteY0" fmla="*/ 0 h 689018"/>
                <a:gd name="connsiteX1" fmla="*/ 0 w 2472690"/>
                <a:gd name="connsiteY1" fmla="*/ 344509 h 689018"/>
                <a:gd name="connsiteX2" fmla="*/ 345758 w 2472690"/>
                <a:gd name="connsiteY2" fmla="*/ 689019 h 689018"/>
                <a:gd name="connsiteX3" fmla="*/ 691515 w 2472690"/>
                <a:gd name="connsiteY3" fmla="*/ 344509 h 689018"/>
                <a:gd name="connsiteX4" fmla="*/ 345758 w 2472690"/>
                <a:gd name="connsiteY4" fmla="*/ 0 h 689018"/>
                <a:gd name="connsiteX5" fmla="*/ 345758 w 2472690"/>
                <a:gd name="connsiteY5" fmla="*/ 525780 h 689018"/>
                <a:gd name="connsiteX6" fmla="*/ 164783 w 2472690"/>
                <a:gd name="connsiteY6" fmla="*/ 345458 h 689018"/>
                <a:gd name="connsiteX7" fmla="*/ 345758 w 2472690"/>
                <a:gd name="connsiteY7" fmla="*/ 165137 h 689018"/>
                <a:gd name="connsiteX8" fmla="*/ 526733 w 2472690"/>
                <a:gd name="connsiteY8" fmla="*/ 345458 h 689018"/>
                <a:gd name="connsiteX9" fmla="*/ 345758 w 2472690"/>
                <a:gd name="connsiteY9" fmla="*/ 525780 h 689018"/>
                <a:gd name="connsiteX10" fmla="*/ 1253490 w 2472690"/>
                <a:gd name="connsiteY10" fmla="*/ 284718 h 689018"/>
                <a:gd name="connsiteX11" fmla="*/ 1063943 w 2472690"/>
                <a:gd name="connsiteY11" fmla="*/ 17083 h 689018"/>
                <a:gd name="connsiteX12" fmla="*/ 899160 w 2472690"/>
                <a:gd name="connsiteY12" fmla="*/ 17083 h 689018"/>
                <a:gd name="connsiteX13" fmla="*/ 899160 w 2472690"/>
                <a:gd name="connsiteY13" fmla="*/ 673834 h 689018"/>
                <a:gd name="connsiteX14" fmla="*/ 1063943 w 2472690"/>
                <a:gd name="connsiteY14" fmla="*/ 673834 h 689018"/>
                <a:gd name="connsiteX15" fmla="*/ 1063943 w 2472690"/>
                <a:gd name="connsiteY15" fmla="*/ 301802 h 689018"/>
                <a:gd name="connsiteX16" fmla="*/ 1152525 w 2472690"/>
                <a:gd name="connsiteY16" fmla="*/ 427078 h 689018"/>
                <a:gd name="connsiteX17" fmla="*/ 1253490 w 2472690"/>
                <a:gd name="connsiteY17" fmla="*/ 569437 h 689018"/>
                <a:gd name="connsiteX18" fmla="*/ 1354455 w 2472690"/>
                <a:gd name="connsiteY18" fmla="*/ 427078 h 689018"/>
                <a:gd name="connsiteX19" fmla="*/ 1443038 w 2472690"/>
                <a:gd name="connsiteY19" fmla="*/ 301802 h 689018"/>
                <a:gd name="connsiteX20" fmla="*/ 1443038 w 2472690"/>
                <a:gd name="connsiteY20" fmla="*/ 673834 h 689018"/>
                <a:gd name="connsiteX21" fmla="*/ 1607820 w 2472690"/>
                <a:gd name="connsiteY21" fmla="*/ 673834 h 689018"/>
                <a:gd name="connsiteX22" fmla="*/ 1607820 w 2472690"/>
                <a:gd name="connsiteY22" fmla="*/ 17083 h 689018"/>
                <a:gd name="connsiteX23" fmla="*/ 1443038 w 2472690"/>
                <a:gd name="connsiteY23" fmla="*/ 17083 h 689018"/>
                <a:gd name="connsiteX24" fmla="*/ 1253490 w 2472690"/>
                <a:gd name="connsiteY24" fmla="*/ 284718 h 689018"/>
                <a:gd name="connsiteX25" fmla="*/ 2472690 w 2472690"/>
                <a:gd name="connsiteY25" fmla="*/ 18032 h 689018"/>
                <a:gd name="connsiteX26" fmla="*/ 2270760 w 2472690"/>
                <a:gd name="connsiteY26" fmla="*/ 18032 h 689018"/>
                <a:gd name="connsiteX27" fmla="*/ 2037398 w 2472690"/>
                <a:gd name="connsiteY27" fmla="*/ 336917 h 689018"/>
                <a:gd name="connsiteX28" fmla="*/ 2037398 w 2472690"/>
                <a:gd name="connsiteY28" fmla="*/ 18032 h 689018"/>
                <a:gd name="connsiteX29" fmla="*/ 1872615 w 2472690"/>
                <a:gd name="connsiteY29" fmla="*/ 18032 h 689018"/>
                <a:gd name="connsiteX30" fmla="*/ 1872615 w 2472690"/>
                <a:gd name="connsiteY30" fmla="*/ 674783 h 689018"/>
                <a:gd name="connsiteX31" fmla="*/ 2037398 w 2472690"/>
                <a:gd name="connsiteY31" fmla="*/ 674783 h 689018"/>
                <a:gd name="connsiteX32" fmla="*/ 2037398 w 2472690"/>
                <a:gd name="connsiteY32" fmla="*/ 354000 h 689018"/>
                <a:gd name="connsiteX33" fmla="*/ 2270760 w 2472690"/>
                <a:gd name="connsiteY33" fmla="*/ 674783 h 689018"/>
                <a:gd name="connsiteX34" fmla="*/ 2472690 w 2472690"/>
                <a:gd name="connsiteY34" fmla="*/ 674783 h 689018"/>
                <a:gd name="connsiteX35" fmla="*/ 2231708 w 2472690"/>
                <a:gd name="connsiteY35" fmla="*/ 346407 h 689018"/>
                <a:gd name="connsiteX36" fmla="*/ 2472690 w 2472690"/>
                <a:gd name="connsiteY36" fmla="*/ 18032 h 689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472690" h="689018">
                  <a:moveTo>
                    <a:pt x="345758" y="0"/>
                  </a:moveTo>
                  <a:cubicBezTo>
                    <a:pt x="155258" y="0"/>
                    <a:pt x="0" y="154697"/>
                    <a:pt x="0" y="344509"/>
                  </a:cubicBezTo>
                  <a:cubicBezTo>
                    <a:pt x="0" y="535271"/>
                    <a:pt x="155258" y="689019"/>
                    <a:pt x="345758" y="689019"/>
                  </a:cubicBezTo>
                  <a:cubicBezTo>
                    <a:pt x="537210" y="689019"/>
                    <a:pt x="691515" y="534322"/>
                    <a:pt x="691515" y="344509"/>
                  </a:cubicBezTo>
                  <a:cubicBezTo>
                    <a:pt x="692468" y="154697"/>
                    <a:pt x="537210" y="0"/>
                    <a:pt x="345758" y="0"/>
                  </a:cubicBezTo>
                  <a:close/>
                  <a:moveTo>
                    <a:pt x="345758" y="525780"/>
                  </a:moveTo>
                  <a:cubicBezTo>
                    <a:pt x="245745" y="525780"/>
                    <a:pt x="164783" y="445110"/>
                    <a:pt x="164783" y="345458"/>
                  </a:cubicBezTo>
                  <a:cubicBezTo>
                    <a:pt x="164783" y="245807"/>
                    <a:pt x="245745" y="165137"/>
                    <a:pt x="345758" y="165137"/>
                  </a:cubicBezTo>
                  <a:cubicBezTo>
                    <a:pt x="445770" y="165137"/>
                    <a:pt x="526733" y="245807"/>
                    <a:pt x="526733" y="345458"/>
                  </a:cubicBezTo>
                  <a:cubicBezTo>
                    <a:pt x="527685" y="444161"/>
                    <a:pt x="445770" y="525780"/>
                    <a:pt x="345758" y="525780"/>
                  </a:cubicBezTo>
                  <a:close/>
                  <a:moveTo>
                    <a:pt x="1253490" y="284718"/>
                  </a:moveTo>
                  <a:lnTo>
                    <a:pt x="1063943" y="17083"/>
                  </a:lnTo>
                  <a:lnTo>
                    <a:pt x="899160" y="17083"/>
                  </a:lnTo>
                  <a:lnTo>
                    <a:pt x="899160" y="673834"/>
                  </a:lnTo>
                  <a:lnTo>
                    <a:pt x="1063943" y="673834"/>
                  </a:lnTo>
                  <a:lnTo>
                    <a:pt x="1063943" y="301802"/>
                  </a:lnTo>
                  <a:lnTo>
                    <a:pt x="1152525" y="427078"/>
                  </a:lnTo>
                  <a:lnTo>
                    <a:pt x="1253490" y="569437"/>
                  </a:lnTo>
                  <a:lnTo>
                    <a:pt x="1354455" y="427078"/>
                  </a:lnTo>
                  <a:lnTo>
                    <a:pt x="1443038" y="301802"/>
                  </a:lnTo>
                  <a:lnTo>
                    <a:pt x="1443038" y="673834"/>
                  </a:lnTo>
                  <a:lnTo>
                    <a:pt x="1607820" y="673834"/>
                  </a:lnTo>
                  <a:lnTo>
                    <a:pt x="1607820" y="17083"/>
                  </a:lnTo>
                  <a:lnTo>
                    <a:pt x="1443038" y="17083"/>
                  </a:lnTo>
                  <a:lnTo>
                    <a:pt x="1253490" y="284718"/>
                  </a:lnTo>
                  <a:close/>
                  <a:moveTo>
                    <a:pt x="2472690" y="18032"/>
                  </a:moveTo>
                  <a:lnTo>
                    <a:pt x="2270760" y="18032"/>
                  </a:lnTo>
                  <a:lnTo>
                    <a:pt x="2037398" y="336917"/>
                  </a:lnTo>
                  <a:lnTo>
                    <a:pt x="2037398" y="18032"/>
                  </a:lnTo>
                  <a:lnTo>
                    <a:pt x="1872615" y="18032"/>
                  </a:lnTo>
                  <a:lnTo>
                    <a:pt x="1872615" y="674783"/>
                  </a:lnTo>
                  <a:lnTo>
                    <a:pt x="2037398" y="674783"/>
                  </a:lnTo>
                  <a:lnTo>
                    <a:pt x="2037398" y="354000"/>
                  </a:lnTo>
                  <a:lnTo>
                    <a:pt x="2270760" y="674783"/>
                  </a:lnTo>
                  <a:lnTo>
                    <a:pt x="2472690" y="674783"/>
                  </a:lnTo>
                  <a:lnTo>
                    <a:pt x="2231708" y="346407"/>
                  </a:lnTo>
                  <a:lnTo>
                    <a:pt x="2472690" y="18032"/>
                  </a:lnTo>
                  <a:close/>
                </a:path>
              </a:pathLst>
            </a:custGeom>
            <a:solidFill>
              <a:srgbClr val="D1D5DA"/>
            </a:solidFill>
            <a:ln w="9525" cap="flat">
              <a:noFill/>
              <a:prstDash val="solid"/>
              <a:miter/>
            </a:ln>
          </p:spPr>
          <p:txBody>
            <a:bodyPr rtlCol="0" anchor="ctr"/>
            <a:lstStyle/>
            <a:p>
              <a:endParaRPr lang="x-none"/>
            </a:p>
          </p:txBody>
        </p:sp>
      </p:grpSp>
      <p:pic>
        <p:nvPicPr>
          <p:cNvPr id="17" name="Graphic 16">
            <a:extLst>
              <a:ext uri="{FF2B5EF4-FFF2-40B4-BE49-F238E27FC236}">
                <a16:creationId xmlns="" xmlns:a16="http://schemas.microsoft.com/office/drawing/2014/main" id="{412B95B0-998F-1447-B7E1-3018F416B10F}"/>
              </a:ext>
            </a:extLst>
          </p:cNvPr>
          <p:cNvPicPr>
            <a:picLocks noChangeAspect="1"/>
          </p:cNvPicPr>
          <p:nvPr userDrawn="1"/>
        </p:nvPicPr>
        <p:blipFill>
          <a:blip r:embed="rId2" cstate="print">
            <a:extLst>
              <a:ext uri="{28A0092B-C50C-407E-A947-70E740481C1C}">
                <a14:useLocalDpi xmlns="" xmlns:a14="http://schemas.microsoft.com/office/drawing/2010/main" val="0"/>
              </a:ext>
              <a:ext uri="{96DAC541-7B7A-43D3-8B79-37D633B846F1}">
                <asvg:svgBlip xmlns="" xmlns:asvg="http://schemas.microsoft.com/office/drawing/2016/SVG/main" r:embed="rId3"/>
              </a:ext>
            </a:extLst>
          </a:blip>
          <a:stretch>
            <a:fillRect/>
          </a:stretch>
        </p:blipFill>
        <p:spPr>
          <a:xfrm>
            <a:off x="982122" y="4322536"/>
            <a:ext cx="664799" cy="572054"/>
          </a:xfrm>
          <a:prstGeom prst="rect">
            <a:avLst/>
          </a:prstGeom>
        </p:spPr>
      </p:pic>
      <p:sp>
        <p:nvSpPr>
          <p:cNvPr id="19" name="Text Placeholder 10">
            <a:extLst>
              <a:ext uri="{FF2B5EF4-FFF2-40B4-BE49-F238E27FC236}">
                <a16:creationId xmlns="" xmlns:a16="http://schemas.microsoft.com/office/drawing/2014/main" id="{A85F0E6F-6895-774F-9A9E-292643503332}"/>
              </a:ext>
            </a:extLst>
          </p:cNvPr>
          <p:cNvSpPr>
            <a:spLocks noGrp="1"/>
          </p:cNvSpPr>
          <p:nvPr>
            <p:ph type="body" sz="quarter" idx="12" hasCustomPrompt="1"/>
          </p:nvPr>
        </p:nvSpPr>
        <p:spPr>
          <a:xfrm>
            <a:off x="2305131" y="3015047"/>
            <a:ext cx="6552883" cy="1071276"/>
          </a:xfrm>
          <a:prstGeom prst="rect">
            <a:avLst/>
          </a:prstGeom>
        </p:spPr>
        <p:txBody>
          <a:bodyPr lIns="142848" tIns="36283" rIns="685670" bIns="36283" anchor="t"/>
          <a:lstStyle>
            <a:lvl1pPr marL="0" indent="0">
              <a:buFontTx/>
              <a:buNone/>
              <a:defRPr sz="1900" b="0" i="0">
                <a:solidFill>
                  <a:srgbClr val="D1D5DA"/>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Подзаголовок</a:t>
            </a:r>
            <a:endParaRPr lang="x-none" dirty="0"/>
          </a:p>
        </p:txBody>
      </p:sp>
    </p:spTree>
    <p:extLst>
      <p:ext uri="{BB962C8B-B14F-4D97-AF65-F5344CB8AC3E}">
        <p14:creationId xmlns="" xmlns:p14="http://schemas.microsoft.com/office/powerpoint/2010/main" val="4101866100"/>
      </p:ext>
    </p:extLst>
  </p:cSld>
  <p:clrMapOvr>
    <a:masterClrMapping/>
  </p:clrMapOvr>
  <p:transition>
    <p:fade/>
  </p:transition>
  <p:extLst mod="1">
    <p:ext uri="{DCECCB84-F9BA-43D5-87BE-67443E8EF086}">
      <p15:sldGuideLst xmlns=""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19 Сопровождающий текст">
    <p:bg>
      <p:bgPr>
        <a:solidFill>
          <a:srgbClr val="19212C"/>
        </a:solidFill>
        <a:effectLst/>
      </p:bgPr>
    </p:bg>
    <p:spTree>
      <p:nvGrpSpPr>
        <p:cNvPr id="1" name=""/>
        <p:cNvGrpSpPr/>
        <p:nvPr/>
      </p:nvGrpSpPr>
      <p:grpSpPr>
        <a:xfrm>
          <a:off x="0" y="0"/>
          <a:ext cx="0" cy="0"/>
          <a:chOff x="0" y="0"/>
          <a:chExt cx="0" cy="0"/>
        </a:xfrm>
      </p:grpSpPr>
      <p:cxnSp>
        <p:nvCxnSpPr>
          <p:cNvPr id="7" name="Straight Connector 6">
            <a:extLst>
              <a:ext uri="{FF2B5EF4-FFF2-40B4-BE49-F238E27FC236}">
                <a16:creationId xmlns="" xmlns:a16="http://schemas.microsoft.com/office/drawing/2014/main" id="{99EA62CA-D0D2-094E-ABA2-DCC2F45F3120}"/>
              </a:ext>
            </a:extLst>
          </p:cNvPr>
          <p:cNvCxnSpPr>
            <a:cxnSpLocks/>
          </p:cNvCxnSpPr>
          <p:nvPr userDrawn="1"/>
        </p:nvCxnSpPr>
        <p:spPr>
          <a:xfrm>
            <a:off x="285986" y="282603"/>
            <a:ext cx="8572028" cy="0"/>
          </a:xfrm>
          <a:prstGeom prst="line">
            <a:avLst/>
          </a:prstGeom>
          <a:ln w="19050">
            <a:solidFill>
              <a:srgbClr val="D1D5DA"/>
            </a:solidFill>
          </a:ln>
        </p:spPr>
        <p:style>
          <a:lnRef idx="1">
            <a:schemeClr val="accent1"/>
          </a:lnRef>
          <a:fillRef idx="0">
            <a:schemeClr val="accent1"/>
          </a:fillRef>
          <a:effectRef idx="0">
            <a:schemeClr val="accent1"/>
          </a:effectRef>
          <a:fontRef idx="minor">
            <a:schemeClr val="tx1"/>
          </a:fontRef>
        </p:style>
      </p:cxnSp>
      <p:sp>
        <p:nvSpPr>
          <p:cNvPr id="8" name="Text Placeholder 13">
            <a:extLst>
              <a:ext uri="{FF2B5EF4-FFF2-40B4-BE49-F238E27FC236}">
                <a16:creationId xmlns="" xmlns:a16="http://schemas.microsoft.com/office/drawing/2014/main" id="{481870C3-E2C3-1B41-92AD-2CF0644DEA67}"/>
              </a:ext>
            </a:extLst>
          </p:cNvPr>
          <p:cNvSpPr>
            <a:spLocks noGrp="1"/>
          </p:cNvSpPr>
          <p:nvPr>
            <p:ph type="body" sz="quarter" idx="14" hasCustomPrompt="1"/>
          </p:nvPr>
        </p:nvSpPr>
        <p:spPr>
          <a:xfrm>
            <a:off x="221612" y="295248"/>
            <a:ext cx="1942691" cy="216094"/>
          </a:xfrm>
          <a:prstGeom prst="rect">
            <a:avLst/>
          </a:prstGeom>
        </p:spPr>
        <p:txBody>
          <a:bodyPr lIns="72567" tIns="36283" rIns="72567" bIns="36283"/>
          <a:lstStyle>
            <a:lvl1pPr marL="0" indent="0" algn="l">
              <a:buFontTx/>
              <a:buNone/>
              <a:defRPr sz="900" b="0" i="0">
                <a:solidFill>
                  <a:srgbClr val="D0D4D9"/>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Заголовок раздела</a:t>
            </a:r>
            <a:endParaRPr lang="x-none" dirty="0"/>
          </a:p>
        </p:txBody>
      </p:sp>
      <p:sp>
        <p:nvSpPr>
          <p:cNvPr id="10" name="Slide Number Placeholder 1">
            <a:extLst>
              <a:ext uri="{FF2B5EF4-FFF2-40B4-BE49-F238E27FC236}">
                <a16:creationId xmlns="" xmlns:a16="http://schemas.microsoft.com/office/drawing/2014/main" id="{7E135D83-F511-CC4E-9D94-E0B2E4F611E1}"/>
              </a:ext>
            </a:extLst>
          </p:cNvPr>
          <p:cNvSpPr txBox="1">
            <a:spLocks/>
          </p:cNvSpPr>
          <p:nvPr userDrawn="1"/>
        </p:nvSpPr>
        <p:spPr>
          <a:xfrm>
            <a:off x="8331614" y="296858"/>
            <a:ext cx="526400" cy="216093"/>
          </a:xfrm>
          <a:prstGeom prst="rect">
            <a:avLst/>
          </a:prstGeom>
        </p:spPr>
        <p:txBody>
          <a:bodyPr vert="horz" lIns="0" tIns="0" rIns="0" bIns="0" rtlCol="0" anchor="ctr"/>
          <a:lstStyle>
            <a:defPPr>
              <a:defRPr lang="ru-RU"/>
            </a:defPPr>
            <a:lvl1pPr marL="0" algn="ctr" defTabSz="914400" rtl="0" eaLnBrk="1" latinLnBrk="0" hangingPunct="1">
              <a:defRPr sz="1000" b="1" i="0" kern="1200">
                <a:solidFill>
                  <a:schemeClr val="tx1">
                    <a:alpha val="50000"/>
                  </a:schemeClr>
                </a:solidFill>
                <a:latin typeface="Arial Black" charset="0"/>
                <a:ea typeface="Arial Black" charset="0"/>
                <a:cs typeface="Arial Black"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6BEB4B9D-C361-924F-82A2-CAE0D269FBBD}" type="slidenum">
              <a:rPr lang="en-US" sz="900" b="0" i="0" smtClean="0">
                <a:solidFill>
                  <a:srgbClr val="E92721"/>
                </a:solidFill>
                <a:latin typeface="Verdana" panose="020B0604030504040204" pitchFamily="34" charset="0"/>
                <a:ea typeface="Verdana" panose="020B0604030504040204" pitchFamily="34" charset="0"/>
                <a:cs typeface="Verdana" panose="020B0604030504040204" pitchFamily="34" charset="0"/>
              </a:rPr>
              <a:pPr algn="r"/>
              <a:t>‹#›</a:t>
            </a:fld>
            <a:endParaRPr lang="en-US" sz="900" b="0" i="0" dirty="0">
              <a:solidFill>
                <a:srgbClr val="E92721"/>
              </a:solidFill>
              <a:latin typeface="Verdana" panose="020B0604030504040204" pitchFamily="34" charset="0"/>
              <a:ea typeface="Verdana" panose="020B0604030504040204" pitchFamily="34" charset="0"/>
              <a:cs typeface="Verdana" panose="020B0604030504040204" pitchFamily="34" charset="0"/>
            </a:endParaRPr>
          </a:p>
        </p:txBody>
      </p:sp>
      <p:sp>
        <p:nvSpPr>
          <p:cNvPr id="11" name="Text Placeholder 13">
            <a:extLst>
              <a:ext uri="{FF2B5EF4-FFF2-40B4-BE49-F238E27FC236}">
                <a16:creationId xmlns="" xmlns:a16="http://schemas.microsoft.com/office/drawing/2014/main" id="{C64C08BD-A6CB-3142-A331-2D2C6916DE56}"/>
              </a:ext>
            </a:extLst>
          </p:cNvPr>
          <p:cNvSpPr>
            <a:spLocks noGrp="1"/>
          </p:cNvSpPr>
          <p:nvPr>
            <p:ph type="body" sz="quarter" idx="25" hasCustomPrompt="1"/>
          </p:nvPr>
        </p:nvSpPr>
        <p:spPr>
          <a:xfrm>
            <a:off x="7515013" y="4739850"/>
            <a:ext cx="1343001" cy="280620"/>
          </a:xfrm>
          <a:prstGeom prst="rect">
            <a:avLst/>
          </a:prstGeom>
        </p:spPr>
        <p:txBody>
          <a:bodyPr lIns="72567" tIns="36283" rIns="72567" bIns="36283"/>
          <a:lstStyle>
            <a:lvl1pPr marL="0" indent="0" algn="r">
              <a:buFontTx/>
              <a:buNone/>
              <a:defRPr sz="600" b="0" i="0">
                <a:solidFill>
                  <a:srgbClr val="D0D5D9">
                    <a:alpha val="50000"/>
                  </a:srgbClr>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Название презентации</a:t>
            </a:r>
            <a:endParaRPr lang="x-none" dirty="0"/>
          </a:p>
        </p:txBody>
      </p:sp>
      <p:sp>
        <p:nvSpPr>
          <p:cNvPr id="9" name="Text Placeholder 8">
            <a:extLst>
              <a:ext uri="{FF2B5EF4-FFF2-40B4-BE49-F238E27FC236}">
                <a16:creationId xmlns="" xmlns:a16="http://schemas.microsoft.com/office/drawing/2014/main" id="{E610B5FF-8447-D546-A1F1-DD5B5F2E63BD}"/>
              </a:ext>
            </a:extLst>
          </p:cNvPr>
          <p:cNvSpPr>
            <a:spLocks noGrp="1"/>
          </p:cNvSpPr>
          <p:nvPr>
            <p:ph type="body" sz="quarter" idx="11" hasCustomPrompt="1"/>
          </p:nvPr>
        </p:nvSpPr>
        <p:spPr>
          <a:xfrm>
            <a:off x="943629" y="583708"/>
            <a:ext cx="8572028" cy="375178"/>
          </a:xfrm>
          <a:prstGeom prst="rect">
            <a:avLst/>
          </a:prstGeom>
        </p:spPr>
        <p:txBody>
          <a:bodyPr lIns="72567" tIns="36283" rIns="72567" bIns="36283"/>
          <a:lstStyle>
            <a:lvl1pPr marL="0" indent="0">
              <a:buFontTx/>
              <a:buNone/>
              <a:defRPr sz="2200" b="0" i="0">
                <a:solidFill>
                  <a:srgbClr val="D1D5DA"/>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Заголовок слайда</a:t>
            </a:r>
            <a:endParaRPr lang="x-none" dirty="0"/>
          </a:p>
        </p:txBody>
      </p:sp>
      <p:sp>
        <p:nvSpPr>
          <p:cNvPr id="12" name="Text Placeholder 8">
            <a:extLst>
              <a:ext uri="{FF2B5EF4-FFF2-40B4-BE49-F238E27FC236}">
                <a16:creationId xmlns="" xmlns:a16="http://schemas.microsoft.com/office/drawing/2014/main" id="{90B8BAB0-FE99-6846-BD52-D9F4773AB5C0}"/>
              </a:ext>
            </a:extLst>
          </p:cNvPr>
          <p:cNvSpPr>
            <a:spLocks noGrp="1"/>
          </p:cNvSpPr>
          <p:nvPr>
            <p:ph type="body" sz="quarter" idx="27" hasCustomPrompt="1"/>
          </p:nvPr>
        </p:nvSpPr>
        <p:spPr>
          <a:xfrm>
            <a:off x="943629" y="1014721"/>
            <a:ext cx="5742402" cy="245269"/>
          </a:xfrm>
          <a:prstGeom prst="rect">
            <a:avLst/>
          </a:prstGeom>
        </p:spPr>
        <p:txBody>
          <a:bodyPr lIns="72567" tIns="36283" rIns="72567" bIns="36283"/>
          <a:lstStyle>
            <a:lvl1pPr marL="0" indent="0">
              <a:buFontTx/>
              <a:buNone/>
              <a:defRPr sz="1000" b="0" i="0">
                <a:solidFill>
                  <a:srgbClr val="D1D5DA"/>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Текст слайда</a:t>
            </a:r>
            <a:endParaRPr lang="x-none" dirty="0"/>
          </a:p>
        </p:txBody>
      </p:sp>
      <p:sp>
        <p:nvSpPr>
          <p:cNvPr id="13" name="Text Placeholder 8">
            <a:extLst>
              <a:ext uri="{FF2B5EF4-FFF2-40B4-BE49-F238E27FC236}">
                <a16:creationId xmlns="" xmlns:a16="http://schemas.microsoft.com/office/drawing/2014/main" id="{2490FC95-EDAD-4B9C-85B3-8621B4F331A2}"/>
              </a:ext>
            </a:extLst>
          </p:cNvPr>
          <p:cNvSpPr>
            <a:spLocks noGrp="1"/>
          </p:cNvSpPr>
          <p:nvPr>
            <p:ph type="body" sz="quarter" idx="26" hasCustomPrompt="1"/>
          </p:nvPr>
        </p:nvSpPr>
        <p:spPr>
          <a:xfrm>
            <a:off x="885676" y="1836705"/>
            <a:ext cx="737805" cy="303519"/>
          </a:xfrm>
          <a:prstGeom prst="rect">
            <a:avLst/>
          </a:prstGeom>
        </p:spPr>
        <p:txBody>
          <a:bodyPr lIns="72567" tIns="36283" rIns="72567" bIns="36283" anchor="t"/>
          <a:lstStyle>
            <a:lvl1pPr marL="0" indent="0">
              <a:buFontTx/>
              <a:buNone/>
              <a:defRPr sz="800" b="0" i="0">
                <a:solidFill>
                  <a:srgbClr val="EE3321"/>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Описание пункта</a:t>
            </a:r>
            <a:endParaRPr lang="x-none" dirty="0"/>
          </a:p>
        </p:txBody>
      </p:sp>
      <p:sp>
        <p:nvSpPr>
          <p:cNvPr id="14" name="Text Placeholder 8">
            <a:extLst>
              <a:ext uri="{FF2B5EF4-FFF2-40B4-BE49-F238E27FC236}">
                <a16:creationId xmlns="" xmlns:a16="http://schemas.microsoft.com/office/drawing/2014/main" id="{E1B685AF-A7AC-4B4A-892F-BC70C1051136}"/>
              </a:ext>
            </a:extLst>
          </p:cNvPr>
          <p:cNvSpPr>
            <a:spLocks noGrp="1"/>
          </p:cNvSpPr>
          <p:nvPr>
            <p:ph type="body" sz="quarter" idx="28" hasCustomPrompt="1"/>
          </p:nvPr>
        </p:nvSpPr>
        <p:spPr>
          <a:xfrm>
            <a:off x="7223879" y="1836705"/>
            <a:ext cx="737805" cy="303519"/>
          </a:xfrm>
          <a:prstGeom prst="rect">
            <a:avLst/>
          </a:prstGeom>
        </p:spPr>
        <p:txBody>
          <a:bodyPr lIns="72567" tIns="36283" rIns="72567" bIns="36283" anchor="t"/>
          <a:lstStyle>
            <a:lvl1pPr marL="0" indent="0">
              <a:buFontTx/>
              <a:buNone/>
              <a:defRPr sz="800" b="0" i="0">
                <a:solidFill>
                  <a:srgbClr val="EE3321"/>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Описание пункта</a:t>
            </a:r>
            <a:endParaRPr lang="x-none" dirty="0"/>
          </a:p>
        </p:txBody>
      </p:sp>
      <p:sp>
        <p:nvSpPr>
          <p:cNvPr id="15" name="Text Placeholder 8">
            <a:extLst>
              <a:ext uri="{FF2B5EF4-FFF2-40B4-BE49-F238E27FC236}">
                <a16:creationId xmlns="" xmlns:a16="http://schemas.microsoft.com/office/drawing/2014/main" id="{1434DBDB-BB24-49A1-938D-A8522E34D0B4}"/>
              </a:ext>
            </a:extLst>
          </p:cNvPr>
          <p:cNvSpPr>
            <a:spLocks noGrp="1"/>
          </p:cNvSpPr>
          <p:nvPr>
            <p:ph type="body" sz="quarter" idx="29" hasCustomPrompt="1"/>
          </p:nvPr>
        </p:nvSpPr>
        <p:spPr>
          <a:xfrm>
            <a:off x="1942043" y="1836705"/>
            <a:ext cx="737805" cy="303519"/>
          </a:xfrm>
          <a:prstGeom prst="rect">
            <a:avLst/>
          </a:prstGeom>
        </p:spPr>
        <p:txBody>
          <a:bodyPr lIns="72567" tIns="36283" rIns="72567" bIns="36283" anchor="t"/>
          <a:lstStyle>
            <a:lvl1pPr marL="0" indent="0">
              <a:buFontTx/>
              <a:buNone/>
              <a:defRPr sz="800" b="0" i="0">
                <a:solidFill>
                  <a:srgbClr val="EE3321"/>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Описание пункта</a:t>
            </a:r>
            <a:endParaRPr lang="x-none" dirty="0"/>
          </a:p>
        </p:txBody>
      </p:sp>
      <p:sp>
        <p:nvSpPr>
          <p:cNvPr id="16" name="Text Placeholder 8">
            <a:extLst>
              <a:ext uri="{FF2B5EF4-FFF2-40B4-BE49-F238E27FC236}">
                <a16:creationId xmlns="" xmlns:a16="http://schemas.microsoft.com/office/drawing/2014/main" id="{585BEBC2-4DEB-4FB1-82B5-571BC01655F3}"/>
              </a:ext>
            </a:extLst>
          </p:cNvPr>
          <p:cNvSpPr>
            <a:spLocks noGrp="1"/>
          </p:cNvSpPr>
          <p:nvPr>
            <p:ph type="body" sz="quarter" idx="30" hasCustomPrompt="1"/>
          </p:nvPr>
        </p:nvSpPr>
        <p:spPr>
          <a:xfrm>
            <a:off x="2998410" y="1836705"/>
            <a:ext cx="737805" cy="303519"/>
          </a:xfrm>
          <a:prstGeom prst="rect">
            <a:avLst/>
          </a:prstGeom>
        </p:spPr>
        <p:txBody>
          <a:bodyPr lIns="72567" tIns="36283" rIns="72567" bIns="36283" anchor="t"/>
          <a:lstStyle>
            <a:lvl1pPr marL="0" indent="0">
              <a:buFontTx/>
              <a:buNone/>
              <a:defRPr sz="800" b="0" i="0">
                <a:solidFill>
                  <a:srgbClr val="EE3321"/>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Описание пункта</a:t>
            </a:r>
            <a:endParaRPr lang="x-none" dirty="0"/>
          </a:p>
        </p:txBody>
      </p:sp>
      <p:sp>
        <p:nvSpPr>
          <p:cNvPr id="17" name="Text Placeholder 8">
            <a:extLst>
              <a:ext uri="{FF2B5EF4-FFF2-40B4-BE49-F238E27FC236}">
                <a16:creationId xmlns="" xmlns:a16="http://schemas.microsoft.com/office/drawing/2014/main" id="{2991F526-30DA-4F5E-84BD-6F5E3586E4F9}"/>
              </a:ext>
            </a:extLst>
          </p:cNvPr>
          <p:cNvSpPr>
            <a:spLocks noGrp="1"/>
          </p:cNvSpPr>
          <p:nvPr>
            <p:ph type="body" sz="quarter" idx="31" hasCustomPrompt="1"/>
          </p:nvPr>
        </p:nvSpPr>
        <p:spPr>
          <a:xfrm>
            <a:off x="4054778" y="1836705"/>
            <a:ext cx="737805" cy="303519"/>
          </a:xfrm>
          <a:prstGeom prst="rect">
            <a:avLst/>
          </a:prstGeom>
        </p:spPr>
        <p:txBody>
          <a:bodyPr lIns="72567" tIns="36283" rIns="72567" bIns="36283" anchor="t"/>
          <a:lstStyle>
            <a:lvl1pPr marL="0" indent="0">
              <a:buFontTx/>
              <a:buNone/>
              <a:defRPr sz="800" b="0" i="0">
                <a:solidFill>
                  <a:srgbClr val="EE3321"/>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Описание пункта</a:t>
            </a:r>
            <a:endParaRPr lang="x-none" dirty="0"/>
          </a:p>
        </p:txBody>
      </p:sp>
      <p:sp>
        <p:nvSpPr>
          <p:cNvPr id="18" name="Text Placeholder 8">
            <a:extLst>
              <a:ext uri="{FF2B5EF4-FFF2-40B4-BE49-F238E27FC236}">
                <a16:creationId xmlns="" xmlns:a16="http://schemas.microsoft.com/office/drawing/2014/main" id="{A21CDFE1-B07A-4E6C-AAFE-30D518E404B9}"/>
              </a:ext>
            </a:extLst>
          </p:cNvPr>
          <p:cNvSpPr>
            <a:spLocks noGrp="1"/>
          </p:cNvSpPr>
          <p:nvPr>
            <p:ph type="body" sz="quarter" idx="32" hasCustomPrompt="1"/>
          </p:nvPr>
        </p:nvSpPr>
        <p:spPr>
          <a:xfrm>
            <a:off x="5111145" y="1836705"/>
            <a:ext cx="737805" cy="303519"/>
          </a:xfrm>
          <a:prstGeom prst="rect">
            <a:avLst/>
          </a:prstGeom>
        </p:spPr>
        <p:txBody>
          <a:bodyPr lIns="72567" tIns="36283" rIns="72567" bIns="36283" anchor="t"/>
          <a:lstStyle>
            <a:lvl1pPr marL="0" indent="0">
              <a:buFontTx/>
              <a:buNone/>
              <a:defRPr sz="800" b="0" i="0">
                <a:solidFill>
                  <a:srgbClr val="EE3321"/>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Описание пункта</a:t>
            </a:r>
            <a:endParaRPr lang="x-none" dirty="0"/>
          </a:p>
        </p:txBody>
      </p:sp>
      <p:sp>
        <p:nvSpPr>
          <p:cNvPr id="19" name="Text Placeholder 8">
            <a:extLst>
              <a:ext uri="{FF2B5EF4-FFF2-40B4-BE49-F238E27FC236}">
                <a16:creationId xmlns="" xmlns:a16="http://schemas.microsoft.com/office/drawing/2014/main" id="{61D2932E-B387-4A7A-B9B8-B60818D3C87C}"/>
              </a:ext>
            </a:extLst>
          </p:cNvPr>
          <p:cNvSpPr>
            <a:spLocks noGrp="1"/>
          </p:cNvSpPr>
          <p:nvPr>
            <p:ph type="body" sz="quarter" idx="33" hasCustomPrompt="1"/>
          </p:nvPr>
        </p:nvSpPr>
        <p:spPr>
          <a:xfrm>
            <a:off x="6167512" y="1836705"/>
            <a:ext cx="737805" cy="303519"/>
          </a:xfrm>
          <a:prstGeom prst="rect">
            <a:avLst/>
          </a:prstGeom>
        </p:spPr>
        <p:txBody>
          <a:bodyPr lIns="72567" tIns="36283" rIns="72567" bIns="36283" anchor="t"/>
          <a:lstStyle>
            <a:lvl1pPr marL="0" indent="0">
              <a:buFontTx/>
              <a:buNone/>
              <a:defRPr sz="800" b="0" i="0">
                <a:solidFill>
                  <a:srgbClr val="EE3321"/>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Описание пункта</a:t>
            </a:r>
            <a:endParaRPr lang="x-none" dirty="0"/>
          </a:p>
        </p:txBody>
      </p:sp>
      <p:sp>
        <p:nvSpPr>
          <p:cNvPr id="20" name="Text Placeholder 8">
            <a:extLst>
              <a:ext uri="{FF2B5EF4-FFF2-40B4-BE49-F238E27FC236}">
                <a16:creationId xmlns="" xmlns:a16="http://schemas.microsoft.com/office/drawing/2014/main" id="{3C006A8D-A282-4E8C-A3CB-C0DE78653AB8}"/>
              </a:ext>
            </a:extLst>
          </p:cNvPr>
          <p:cNvSpPr>
            <a:spLocks noGrp="1"/>
          </p:cNvSpPr>
          <p:nvPr>
            <p:ph type="body" sz="quarter" idx="34" hasCustomPrompt="1"/>
          </p:nvPr>
        </p:nvSpPr>
        <p:spPr>
          <a:xfrm>
            <a:off x="8114702" y="1834753"/>
            <a:ext cx="737805" cy="303519"/>
          </a:xfrm>
          <a:prstGeom prst="rect">
            <a:avLst/>
          </a:prstGeom>
        </p:spPr>
        <p:txBody>
          <a:bodyPr lIns="72567" tIns="36283" rIns="72567" bIns="36283" anchor="t"/>
          <a:lstStyle>
            <a:lvl1pPr marL="0" indent="0">
              <a:buFontTx/>
              <a:buNone/>
              <a:defRPr sz="800" b="0" i="0">
                <a:solidFill>
                  <a:srgbClr val="EE3321"/>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Описание пункта</a:t>
            </a:r>
            <a:endParaRPr lang="x-none" dirty="0"/>
          </a:p>
        </p:txBody>
      </p:sp>
      <p:sp>
        <p:nvSpPr>
          <p:cNvPr id="21" name="Text Placeholder 8">
            <a:extLst>
              <a:ext uri="{FF2B5EF4-FFF2-40B4-BE49-F238E27FC236}">
                <a16:creationId xmlns="" xmlns:a16="http://schemas.microsoft.com/office/drawing/2014/main" id="{B86FFEF3-4C76-4DEA-B1E3-02827248D3AE}"/>
              </a:ext>
            </a:extLst>
          </p:cNvPr>
          <p:cNvSpPr>
            <a:spLocks noGrp="1"/>
          </p:cNvSpPr>
          <p:nvPr>
            <p:ph type="body" sz="quarter" idx="35" hasCustomPrompt="1"/>
          </p:nvPr>
        </p:nvSpPr>
        <p:spPr>
          <a:xfrm>
            <a:off x="870054" y="2959208"/>
            <a:ext cx="737805" cy="303519"/>
          </a:xfrm>
          <a:prstGeom prst="rect">
            <a:avLst/>
          </a:prstGeom>
        </p:spPr>
        <p:txBody>
          <a:bodyPr lIns="72567" tIns="36283" rIns="72567" bIns="36283" anchor="t"/>
          <a:lstStyle>
            <a:lvl1pPr marL="0" indent="0">
              <a:buFontTx/>
              <a:buNone/>
              <a:defRPr sz="800" b="0" i="0">
                <a:solidFill>
                  <a:srgbClr val="EE3321"/>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Описание пункта</a:t>
            </a:r>
            <a:endParaRPr lang="x-none" dirty="0"/>
          </a:p>
        </p:txBody>
      </p:sp>
      <p:sp>
        <p:nvSpPr>
          <p:cNvPr id="22" name="Text Placeholder 8">
            <a:extLst>
              <a:ext uri="{FF2B5EF4-FFF2-40B4-BE49-F238E27FC236}">
                <a16:creationId xmlns="" xmlns:a16="http://schemas.microsoft.com/office/drawing/2014/main" id="{105EE511-4A29-4142-A456-02D98E38BA04}"/>
              </a:ext>
            </a:extLst>
          </p:cNvPr>
          <p:cNvSpPr>
            <a:spLocks noGrp="1"/>
          </p:cNvSpPr>
          <p:nvPr>
            <p:ph type="body" sz="quarter" idx="36" hasCustomPrompt="1"/>
          </p:nvPr>
        </p:nvSpPr>
        <p:spPr>
          <a:xfrm>
            <a:off x="7208257" y="2959208"/>
            <a:ext cx="737805" cy="303519"/>
          </a:xfrm>
          <a:prstGeom prst="rect">
            <a:avLst/>
          </a:prstGeom>
        </p:spPr>
        <p:txBody>
          <a:bodyPr lIns="72567" tIns="36283" rIns="72567" bIns="36283" anchor="t"/>
          <a:lstStyle>
            <a:lvl1pPr marL="0" indent="0">
              <a:buFontTx/>
              <a:buNone/>
              <a:defRPr sz="800" b="0" i="0">
                <a:solidFill>
                  <a:srgbClr val="EE3321"/>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Описание пункта</a:t>
            </a:r>
            <a:endParaRPr lang="x-none" dirty="0"/>
          </a:p>
        </p:txBody>
      </p:sp>
      <p:sp>
        <p:nvSpPr>
          <p:cNvPr id="23" name="Text Placeholder 8">
            <a:extLst>
              <a:ext uri="{FF2B5EF4-FFF2-40B4-BE49-F238E27FC236}">
                <a16:creationId xmlns="" xmlns:a16="http://schemas.microsoft.com/office/drawing/2014/main" id="{75F53138-494A-4AAC-AED4-0DE233AB74B9}"/>
              </a:ext>
            </a:extLst>
          </p:cNvPr>
          <p:cNvSpPr>
            <a:spLocks noGrp="1"/>
          </p:cNvSpPr>
          <p:nvPr>
            <p:ph type="body" sz="quarter" idx="37" hasCustomPrompt="1"/>
          </p:nvPr>
        </p:nvSpPr>
        <p:spPr>
          <a:xfrm>
            <a:off x="1926421" y="2959208"/>
            <a:ext cx="737805" cy="303519"/>
          </a:xfrm>
          <a:prstGeom prst="rect">
            <a:avLst/>
          </a:prstGeom>
        </p:spPr>
        <p:txBody>
          <a:bodyPr lIns="72567" tIns="36283" rIns="72567" bIns="36283" anchor="t"/>
          <a:lstStyle>
            <a:lvl1pPr marL="0" indent="0">
              <a:buFontTx/>
              <a:buNone/>
              <a:defRPr sz="800" b="0" i="0">
                <a:solidFill>
                  <a:srgbClr val="EE3321"/>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Описание пункта</a:t>
            </a:r>
            <a:endParaRPr lang="x-none" dirty="0"/>
          </a:p>
        </p:txBody>
      </p:sp>
      <p:sp>
        <p:nvSpPr>
          <p:cNvPr id="24" name="Text Placeholder 8">
            <a:extLst>
              <a:ext uri="{FF2B5EF4-FFF2-40B4-BE49-F238E27FC236}">
                <a16:creationId xmlns="" xmlns:a16="http://schemas.microsoft.com/office/drawing/2014/main" id="{C5E39D3A-70DA-4D6E-9BCB-8202393D029E}"/>
              </a:ext>
            </a:extLst>
          </p:cNvPr>
          <p:cNvSpPr>
            <a:spLocks noGrp="1"/>
          </p:cNvSpPr>
          <p:nvPr>
            <p:ph type="body" sz="quarter" idx="38" hasCustomPrompt="1"/>
          </p:nvPr>
        </p:nvSpPr>
        <p:spPr>
          <a:xfrm>
            <a:off x="2982788" y="2959208"/>
            <a:ext cx="737805" cy="303519"/>
          </a:xfrm>
          <a:prstGeom prst="rect">
            <a:avLst/>
          </a:prstGeom>
        </p:spPr>
        <p:txBody>
          <a:bodyPr lIns="72567" tIns="36283" rIns="72567" bIns="36283" anchor="t"/>
          <a:lstStyle>
            <a:lvl1pPr marL="0" indent="0">
              <a:buFontTx/>
              <a:buNone/>
              <a:defRPr sz="800" b="0" i="0">
                <a:solidFill>
                  <a:srgbClr val="EE3321"/>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Описание пункта</a:t>
            </a:r>
            <a:endParaRPr lang="x-none" dirty="0"/>
          </a:p>
        </p:txBody>
      </p:sp>
      <p:sp>
        <p:nvSpPr>
          <p:cNvPr id="25" name="Text Placeholder 8">
            <a:extLst>
              <a:ext uri="{FF2B5EF4-FFF2-40B4-BE49-F238E27FC236}">
                <a16:creationId xmlns="" xmlns:a16="http://schemas.microsoft.com/office/drawing/2014/main" id="{DAB3A4AA-DFA6-463B-AF8E-71A395350DFC}"/>
              </a:ext>
            </a:extLst>
          </p:cNvPr>
          <p:cNvSpPr>
            <a:spLocks noGrp="1"/>
          </p:cNvSpPr>
          <p:nvPr>
            <p:ph type="body" sz="quarter" idx="39" hasCustomPrompt="1"/>
          </p:nvPr>
        </p:nvSpPr>
        <p:spPr>
          <a:xfrm>
            <a:off x="4039155" y="2959208"/>
            <a:ext cx="737805" cy="303519"/>
          </a:xfrm>
          <a:prstGeom prst="rect">
            <a:avLst/>
          </a:prstGeom>
        </p:spPr>
        <p:txBody>
          <a:bodyPr lIns="72567" tIns="36283" rIns="72567" bIns="36283" anchor="t"/>
          <a:lstStyle>
            <a:lvl1pPr marL="0" indent="0">
              <a:buFontTx/>
              <a:buNone/>
              <a:defRPr sz="800" b="0" i="0">
                <a:solidFill>
                  <a:srgbClr val="EE3321"/>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Описание пункта</a:t>
            </a:r>
            <a:endParaRPr lang="x-none" dirty="0"/>
          </a:p>
        </p:txBody>
      </p:sp>
      <p:sp>
        <p:nvSpPr>
          <p:cNvPr id="26" name="Text Placeholder 8">
            <a:extLst>
              <a:ext uri="{FF2B5EF4-FFF2-40B4-BE49-F238E27FC236}">
                <a16:creationId xmlns="" xmlns:a16="http://schemas.microsoft.com/office/drawing/2014/main" id="{B088E88F-9FD4-45AE-BBBA-F2FCB540E533}"/>
              </a:ext>
            </a:extLst>
          </p:cNvPr>
          <p:cNvSpPr>
            <a:spLocks noGrp="1"/>
          </p:cNvSpPr>
          <p:nvPr>
            <p:ph type="body" sz="quarter" idx="40" hasCustomPrompt="1"/>
          </p:nvPr>
        </p:nvSpPr>
        <p:spPr>
          <a:xfrm>
            <a:off x="5095523" y="2959208"/>
            <a:ext cx="737805" cy="303519"/>
          </a:xfrm>
          <a:prstGeom prst="rect">
            <a:avLst/>
          </a:prstGeom>
        </p:spPr>
        <p:txBody>
          <a:bodyPr lIns="72567" tIns="36283" rIns="72567" bIns="36283" anchor="t"/>
          <a:lstStyle>
            <a:lvl1pPr marL="0" indent="0">
              <a:buFontTx/>
              <a:buNone/>
              <a:defRPr sz="800" b="0" i="0">
                <a:solidFill>
                  <a:srgbClr val="EE3321"/>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Описание пункта</a:t>
            </a:r>
            <a:endParaRPr lang="x-none" dirty="0"/>
          </a:p>
        </p:txBody>
      </p:sp>
      <p:sp>
        <p:nvSpPr>
          <p:cNvPr id="27" name="Text Placeholder 8">
            <a:extLst>
              <a:ext uri="{FF2B5EF4-FFF2-40B4-BE49-F238E27FC236}">
                <a16:creationId xmlns="" xmlns:a16="http://schemas.microsoft.com/office/drawing/2014/main" id="{7368566B-DAAE-4609-B970-8013457AC9BB}"/>
              </a:ext>
            </a:extLst>
          </p:cNvPr>
          <p:cNvSpPr>
            <a:spLocks noGrp="1"/>
          </p:cNvSpPr>
          <p:nvPr>
            <p:ph type="body" sz="quarter" idx="41" hasCustomPrompt="1"/>
          </p:nvPr>
        </p:nvSpPr>
        <p:spPr>
          <a:xfrm>
            <a:off x="6151890" y="2959208"/>
            <a:ext cx="737805" cy="303519"/>
          </a:xfrm>
          <a:prstGeom prst="rect">
            <a:avLst/>
          </a:prstGeom>
        </p:spPr>
        <p:txBody>
          <a:bodyPr lIns="72567" tIns="36283" rIns="72567" bIns="36283" anchor="t"/>
          <a:lstStyle>
            <a:lvl1pPr marL="0" indent="0">
              <a:buFontTx/>
              <a:buNone/>
              <a:defRPr sz="800" b="0" i="0">
                <a:solidFill>
                  <a:srgbClr val="EE3321"/>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Описание пункта</a:t>
            </a:r>
            <a:endParaRPr lang="x-none" dirty="0"/>
          </a:p>
        </p:txBody>
      </p:sp>
      <p:sp>
        <p:nvSpPr>
          <p:cNvPr id="28" name="Text Placeholder 8">
            <a:extLst>
              <a:ext uri="{FF2B5EF4-FFF2-40B4-BE49-F238E27FC236}">
                <a16:creationId xmlns="" xmlns:a16="http://schemas.microsoft.com/office/drawing/2014/main" id="{CB014C85-1E25-466D-9AA5-196FA0C6A8E9}"/>
              </a:ext>
            </a:extLst>
          </p:cNvPr>
          <p:cNvSpPr>
            <a:spLocks noGrp="1"/>
          </p:cNvSpPr>
          <p:nvPr>
            <p:ph type="body" sz="quarter" idx="42" hasCustomPrompt="1"/>
          </p:nvPr>
        </p:nvSpPr>
        <p:spPr>
          <a:xfrm>
            <a:off x="8099080" y="2957256"/>
            <a:ext cx="737805" cy="303519"/>
          </a:xfrm>
          <a:prstGeom prst="rect">
            <a:avLst/>
          </a:prstGeom>
        </p:spPr>
        <p:txBody>
          <a:bodyPr lIns="72567" tIns="36283" rIns="72567" bIns="36283" anchor="t"/>
          <a:lstStyle>
            <a:lvl1pPr marL="0" indent="0">
              <a:buFontTx/>
              <a:buNone/>
              <a:defRPr sz="800" b="0" i="0">
                <a:solidFill>
                  <a:srgbClr val="EE3321"/>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Описание пункта</a:t>
            </a:r>
            <a:endParaRPr lang="x-none" dirty="0"/>
          </a:p>
        </p:txBody>
      </p:sp>
      <p:sp>
        <p:nvSpPr>
          <p:cNvPr id="29" name="Text Placeholder 8">
            <a:extLst>
              <a:ext uri="{FF2B5EF4-FFF2-40B4-BE49-F238E27FC236}">
                <a16:creationId xmlns="" xmlns:a16="http://schemas.microsoft.com/office/drawing/2014/main" id="{6644625C-1253-47C2-9645-5288D0C4752B}"/>
              </a:ext>
            </a:extLst>
          </p:cNvPr>
          <p:cNvSpPr>
            <a:spLocks noGrp="1"/>
          </p:cNvSpPr>
          <p:nvPr>
            <p:ph type="body" sz="quarter" idx="43" hasCustomPrompt="1"/>
          </p:nvPr>
        </p:nvSpPr>
        <p:spPr>
          <a:xfrm>
            <a:off x="870054" y="4208599"/>
            <a:ext cx="737805" cy="303519"/>
          </a:xfrm>
          <a:prstGeom prst="rect">
            <a:avLst/>
          </a:prstGeom>
        </p:spPr>
        <p:txBody>
          <a:bodyPr lIns="72567" tIns="36283" rIns="72567" bIns="36283" anchor="t"/>
          <a:lstStyle>
            <a:lvl1pPr marL="0" indent="0">
              <a:buFontTx/>
              <a:buNone/>
              <a:defRPr sz="800" b="0" i="0">
                <a:solidFill>
                  <a:srgbClr val="EE3321"/>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Описание пункта</a:t>
            </a:r>
            <a:endParaRPr lang="x-none" dirty="0"/>
          </a:p>
        </p:txBody>
      </p:sp>
      <p:sp>
        <p:nvSpPr>
          <p:cNvPr id="30" name="Text Placeholder 8">
            <a:extLst>
              <a:ext uri="{FF2B5EF4-FFF2-40B4-BE49-F238E27FC236}">
                <a16:creationId xmlns="" xmlns:a16="http://schemas.microsoft.com/office/drawing/2014/main" id="{A768C8F0-0F25-4B31-ABDB-A319DDAD9096}"/>
              </a:ext>
            </a:extLst>
          </p:cNvPr>
          <p:cNvSpPr>
            <a:spLocks noGrp="1"/>
          </p:cNvSpPr>
          <p:nvPr>
            <p:ph type="body" sz="quarter" idx="44" hasCustomPrompt="1"/>
          </p:nvPr>
        </p:nvSpPr>
        <p:spPr>
          <a:xfrm>
            <a:off x="7208257" y="4208599"/>
            <a:ext cx="737805" cy="303519"/>
          </a:xfrm>
          <a:prstGeom prst="rect">
            <a:avLst/>
          </a:prstGeom>
        </p:spPr>
        <p:txBody>
          <a:bodyPr lIns="72567" tIns="36283" rIns="72567" bIns="36283" anchor="t"/>
          <a:lstStyle>
            <a:lvl1pPr marL="0" indent="0">
              <a:buFontTx/>
              <a:buNone/>
              <a:defRPr sz="800" b="0" i="0">
                <a:solidFill>
                  <a:srgbClr val="EE3321"/>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Описание пункта</a:t>
            </a:r>
            <a:endParaRPr lang="x-none" dirty="0"/>
          </a:p>
        </p:txBody>
      </p:sp>
      <p:sp>
        <p:nvSpPr>
          <p:cNvPr id="31" name="Text Placeholder 8">
            <a:extLst>
              <a:ext uri="{FF2B5EF4-FFF2-40B4-BE49-F238E27FC236}">
                <a16:creationId xmlns="" xmlns:a16="http://schemas.microsoft.com/office/drawing/2014/main" id="{12175D5F-621E-4158-B8B5-E3467F9DD8F9}"/>
              </a:ext>
            </a:extLst>
          </p:cNvPr>
          <p:cNvSpPr>
            <a:spLocks noGrp="1"/>
          </p:cNvSpPr>
          <p:nvPr>
            <p:ph type="body" sz="quarter" idx="45" hasCustomPrompt="1"/>
          </p:nvPr>
        </p:nvSpPr>
        <p:spPr>
          <a:xfrm>
            <a:off x="1926421" y="4208599"/>
            <a:ext cx="737805" cy="303519"/>
          </a:xfrm>
          <a:prstGeom prst="rect">
            <a:avLst/>
          </a:prstGeom>
        </p:spPr>
        <p:txBody>
          <a:bodyPr lIns="72567" tIns="36283" rIns="72567" bIns="36283" anchor="t"/>
          <a:lstStyle>
            <a:lvl1pPr marL="0" indent="0">
              <a:buFontTx/>
              <a:buNone/>
              <a:defRPr sz="800" b="0" i="0">
                <a:solidFill>
                  <a:srgbClr val="EE3321"/>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Описание пункта</a:t>
            </a:r>
            <a:endParaRPr lang="x-none" dirty="0"/>
          </a:p>
        </p:txBody>
      </p:sp>
      <p:sp>
        <p:nvSpPr>
          <p:cNvPr id="32" name="Text Placeholder 8">
            <a:extLst>
              <a:ext uri="{FF2B5EF4-FFF2-40B4-BE49-F238E27FC236}">
                <a16:creationId xmlns="" xmlns:a16="http://schemas.microsoft.com/office/drawing/2014/main" id="{CF032FD7-B2B6-48DC-A361-33E8EAFE4D19}"/>
              </a:ext>
            </a:extLst>
          </p:cNvPr>
          <p:cNvSpPr>
            <a:spLocks noGrp="1"/>
          </p:cNvSpPr>
          <p:nvPr>
            <p:ph type="body" sz="quarter" idx="46" hasCustomPrompt="1"/>
          </p:nvPr>
        </p:nvSpPr>
        <p:spPr>
          <a:xfrm>
            <a:off x="2982788" y="4208599"/>
            <a:ext cx="737805" cy="303519"/>
          </a:xfrm>
          <a:prstGeom prst="rect">
            <a:avLst/>
          </a:prstGeom>
        </p:spPr>
        <p:txBody>
          <a:bodyPr lIns="72567" tIns="36283" rIns="72567" bIns="36283" anchor="t"/>
          <a:lstStyle>
            <a:lvl1pPr marL="0" indent="0">
              <a:buFontTx/>
              <a:buNone/>
              <a:defRPr sz="800" b="0" i="0">
                <a:solidFill>
                  <a:srgbClr val="EE3321"/>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Описание пункта</a:t>
            </a:r>
            <a:endParaRPr lang="x-none" dirty="0"/>
          </a:p>
        </p:txBody>
      </p:sp>
      <p:sp>
        <p:nvSpPr>
          <p:cNvPr id="33" name="Text Placeholder 8">
            <a:extLst>
              <a:ext uri="{FF2B5EF4-FFF2-40B4-BE49-F238E27FC236}">
                <a16:creationId xmlns="" xmlns:a16="http://schemas.microsoft.com/office/drawing/2014/main" id="{64C8B3EE-22B7-407B-A2CF-E8AABCC6FF04}"/>
              </a:ext>
            </a:extLst>
          </p:cNvPr>
          <p:cNvSpPr>
            <a:spLocks noGrp="1"/>
          </p:cNvSpPr>
          <p:nvPr>
            <p:ph type="body" sz="quarter" idx="47" hasCustomPrompt="1"/>
          </p:nvPr>
        </p:nvSpPr>
        <p:spPr>
          <a:xfrm>
            <a:off x="4039155" y="4208599"/>
            <a:ext cx="737805" cy="303519"/>
          </a:xfrm>
          <a:prstGeom prst="rect">
            <a:avLst/>
          </a:prstGeom>
        </p:spPr>
        <p:txBody>
          <a:bodyPr lIns="72567" tIns="36283" rIns="72567" bIns="36283" anchor="t"/>
          <a:lstStyle>
            <a:lvl1pPr marL="0" indent="0">
              <a:buFontTx/>
              <a:buNone/>
              <a:defRPr sz="800" b="0" i="0">
                <a:solidFill>
                  <a:srgbClr val="EE3321"/>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Описание пункта</a:t>
            </a:r>
            <a:endParaRPr lang="x-none" dirty="0"/>
          </a:p>
        </p:txBody>
      </p:sp>
      <p:sp>
        <p:nvSpPr>
          <p:cNvPr id="34" name="Text Placeholder 8">
            <a:extLst>
              <a:ext uri="{FF2B5EF4-FFF2-40B4-BE49-F238E27FC236}">
                <a16:creationId xmlns="" xmlns:a16="http://schemas.microsoft.com/office/drawing/2014/main" id="{FE23D194-762C-4F7A-8024-B91BB464713B}"/>
              </a:ext>
            </a:extLst>
          </p:cNvPr>
          <p:cNvSpPr>
            <a:spLocks noGrp="1"/>
          </p:cNvSpPr>
          <p:nvPr>
            <p:ph type="body" sz="quarter" idx="48" hasCustomPrompt="1"/>
          </p:nvPr>
        </p:nvSpPr>
        <p:spPr>
          <a:xfrm>
            <a:off x="5095523" y="4208599"/>
            <a:ext cx="737805" cy="303519"/>
          </a:xfrm>
          <a:prstGeom prst="rect">
            <a:avLst/>
          </a:prstGeom>
        </p:spPr>
        <p:txBody>
          <a:bodyPr lIns="72567" tIns="36283" rIns="72567" bIns="36283" anchor="t"/>
          <a:lstStyle>
            <a:lvl1pPr marL="0" indent="0">
              <a:buFontTx/>
              <a:buNone/>
              <a:defRPr sz="800" b="0" i="0">
                <a:solidFill>
                  <a:srgbClr val="EE3321"/>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Описание пункта</a:t>
            </a:r>
            <a:endParaRPr lang="x-none" dirty="0"/>
          </a:p>
        </p:txBody>
      </p:sp>
      <p:sp>
        <p:nvSpPr>
          <p:cNvPr id="35" name="Text Placeholder 8">
            <a:extLst>
              <a:ext uri="{FF2B5EF4-FFF2-40B4-BE49-F238E27FC236}">
                <a16:creationId xmlns="" xmlns:a16="http://schemas.microsoft.com/office/drawing/2014/main" id="{CE7F9EB0-E2B3-48C4-8A57-D81BB4DE7BCD}"/>
              </a:ext>
            </a:extLst>
          </p:cNvPr>
          <p:cNvSpPr>
            <a:spLocks noGrp="1"/>
          </p:cNvSpPr>
          <p:nvPr>
            <p:ph type="body" sz="quarter" idx="49" hasCustomPrompt="1"/>
          </p:nvPr>
        </p:nvSpPr>
        <p:spPr>
          <a:xfrm>
            <a:off x="6151890" y="4208599"/>
            <a:ext cx="737805" cy="303519"/>
          </a:xfrm>
          <a:prstGeom prst="rect">
            <a:avLst/>
          </a:prstGeom>
        </p:spPr>
        <p:txBody>
          <a:bodyPr lIns="72567" tIns="36283" rIns="72567" bIns="36283" anchor="t"/>
          <a:lstStyle>
            <a:lvl1pPr marL="0" indent="0">
              <a:buFontTx/>
              <a:buNone/>
              <a:defRPr sz="800" b="0" i="0">
                <a:solidFill>
                  <a:srgbClr val="EE3321"/>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Описание пункта</a:t>
            </a:r>
            <a:endParaRPr lang="x-none" dirty="0"/>
          </a:p>
        </p:txBody>
      </p:sp>
      <p:sp>
        <p:nvSpPr>
          <p:cNvPr id="36" name="Text Placeholder 8">
            <a:extLst>
              <a:ext uri="{FF2B5EF4-FFF2-40B4-BE49-F238E27FC236}">
                <a16:creationId xmlns="" xmlns:a16="http://schemas.microsoft.com/office/drawing/2014/main" id="{A8F94D45-C25C-4D9B-87CB-3FD63F374328}"/>
              </a:ext>
            </a:extLst>
          </p:cNvPr>
          <p:cNvSpPr>
            <a:spLocks noGrp="1"/>
          </p:cNvSpPr>
          <p:nvPr>
            <p:ph type="body" sz="quarter" idx="50" hasCustomPrompt="1"/>
          </p:nvPr>
        </p:nvSpPr>
        <p:spPr>
          <a:xfrm>
            <a:off x="8099080" y="4206647"/>
            <a:ext cx="737805" cy="303519"/>
          </a:xfrm>
          <a:prstGeom prst="rect">
            <a:avLst/>
          </a:prstGeom>
        </p:spPr>
        <p:txBody>
          <a:bodyPr lIns="72567" tIns="36283" rIns="72567" bIns="36283" anchor="t"/>
          <a:lstStyle>
            <a:lvl1pPr marL="0" indent="0">
              <a:buFontTx/>
              <a:buNone/>
              <a:defRPr sz="800" b="0" i="0">
                <a:solidFill>
                  <a:srgbClr val="EE3321"/>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Описание пункта</a:t>
            </a:r>
            <a:endParaRPr lang="x-none" dirty="0"/>
          </a:p>
        </p:txBody>
      </p:sp>
    </p:spTree>
    <p:extLst>
      <p:ext uri="{BB962C8B-B14F-4D97-AF65-F5344CB8AC3E}">
        <p14:creationId xmlns="" xmlns:p14="http://schemas.microsoft.com/office/powerpoint/2010/main" val="1346804887"/>
      </p:ext>
    </p:extLst>
  </p:cSld>
  <p:clrMapOvr>
    <a:masterClrMapping/>
  </p:clrMapOvr>
  <p:transition>
    <p:fade/>
  </p:transition>
  <p:extLst mod="1">
    <p:ext uri="{DCECCB84-F9BA-43D5-87BE-67443E8EF086}">
      <p15:sldGuideLst xmlns=""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1.19 Сопровождающий текст">
    <p:bg>
      <p:bgPr>
        <a:solidFill>
          <a:srgbClr val="19212C"/>
        </a:solidFill>
        <a:effectLst/>
      </p:bgPr>
    </p:bg>
    <p:spTree>
      <p:nvGrpSpPr>
        <p:cNvPr id="1" name=""/>
        <p:cNvGrpSpPr/>
        <p:nvPr/>
      </p:nvGrpSpPr>
      <p:grpSpPr>
        <a:xfrm>
          <a:off x="0" y="0"/>
          <a:ext cx="0" cy="0"/>
          <a:chOff x="0" y="0"/>
          <a:chExt cx="0" cy="0"/>
        </a:xfrm>
      </p:grpSpPr>
      <p:cxnSp>
        <p:nvCxnSpPr>
          <p:cNvPr id="7" name="Straight Connector 6">
            <a:extLst>
              <a:ext uri="{FF2B5EF4-FFF2-40B4-BE49-F238E27FC236}">
                <a16:creationId xmlns="" xmlns:a16="http://schemas.microsoft.com/office/drawing/2014/main" id="{99EA62CA-D0D2-094E-ABA2-DCC2F45F3120}"/>
              </a:ext>
            </a:extLst>
          </p:cNvPr>
          <p:cNvCxnSpPr>
            <a:cxnSpLocks/>
          </p:cNvCxnSpPr>
          <p:nvPr userDrawn="1"/>
        </p:nvCxnSpPr>
        <p:spPr>
          <a:xfrm>
            <a:off x="285986" y="282603"/>
            <a:ext cx="8572028" cy="0"/>
          </a:xfrm>
          <a:prstGeom prst="line">
            <a:avLst/>
          </a:prstGeom>
          <a:ln w="19050">
            <a:solidFill>
              <a:srgbClr val="D1D5DA"/>
            </a:solidFill>
          </a:ln>
        </p:spPr>
        <p:style>
          <a:lnRef idx="1">
            <a:schemeClr val="accent1"/>
          </a:lnRef>
          <a:fillRef idx="0">
            <a:schemeClr val="accent1"/>
          </a:fillRef>
          <a:effectRef idx="0">
            <a:schemeClr val="accent1"/>
          </a:effectRef>
          <a:fontRef idx="minor">
            <a:schemeClr val="tx1"/>
          </a:fontRef>
        </p:style>
      </p:cxnSp>
      <p:sp>
        <p:nvSpPr>
          <p:cNvPr id="8" name="Text Placeholder 13">
            <a:extLst>
              <a:ext uri="{FF2B5EF4-FFF2-40B4-BE49-F238E27FC236}">
                <a16:creationId xmlns="" xmlns:a16="http://schemas.microsoft.com/office/drawing/2014/main" id="{481870C3-E2C3-1B41-92AD-2CF0644DEA67}"/>
              </a:ext>
            </a:extLst>
          </p:cNvPr>
          <p:cNvSpPr>
            <a:spLocks noGrp="1"/>
          </p:cNvSpPr>
          <p:nvPr>
            <p:ph type="body" sz="quarter" idx="14" hasCustomPrompt="1"/>
          </p:nvPr>
        </p:nvSpPr>
        <p:spPr>
          <a:xfrm>
            <a:off x="221612" y="295248"/>
            <a:ext cx="1942691" cy="216094"/>
          </a:xfrm>
          <a:prstGeom prst="rect">
            <a:avLst/>
          </a:prstGeom>
        </p:spPr>
        <p:txBody>
          <a:bodyPr lIns="72567" tIns="36283" rIns="72567" bIns="36283"/>
          <a:lstStyle>
            <a:lvl1pPr marL="0" indent="0" algn="l">
              <a:buFontTx/>
              <a:buNone/>
              <a:defRPr sz="900" b="0" i="0">
                <a:solidFill>
                  <a:srgbClr val="D0D4D9"/>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Заголовок раздела</a:t>
            </a:r>
            <a:endParaRPr lang="x-none" dirty="0"/>
          </a:p>
        </p:txBody>
      </p:sp>
      <p:sp>
        <p:nvSpPr>
          <p:cNvPr id="10" name="Slide Number Placeholder 1">
            <a:extLst>
              <a:ext uri="{FF2B5EF4-FFF2-40B4-BE49-F238E27FC236}">
                <a16:creationId xmlns="" xmlns:a16="http://schemas.microsoft.com/office/drawing/2014/main" id="{7E135D83-F511-CC4E-9D94-E0B2E4F611E1}"/>
              </a:ext>
            </a:extLst>
          </p:cNvPr>
          <p:cNvSpPr txBox="1">
            <a:spLocks/>
          </p:cNvSpPr>
          <p:nvPr userDrawn="1"/>
        </p:nvSpPr>
        <p:spPr>
          <a:xfrm>
            <a:off x="8331614" y="296858"/>
            <a:ext cx="526400" cy="216093"/>
          </a:xfrm>
          <a:prstGeom prst="rect">
            <a:avLst/>
          </a:prstGeom>
        </p:spPr>
        <p:txBody>
          <a:bodyPr vert="horz" lIns="0" tIns="0" rIns="0" bIns="0" rtlCol="0" anchor="ctr"/>
          <a:lstStyle>
            <a:defPPr>
              <a:defRPr lang="ru-RU"/>
            </a:defPPr>
            <a:lvl1pPr marL="0" algn="ctr" defTabSz="914400" rtl="0" eaLnBrk="1" latinLnBrk="0" hangingPunct="1">
              <a:defRPr sz="1000" b="1" i="0" kern="1200">
                <a:solidFill>
                  <a:schemeClr val="tx1">
                    <a:alpha val="50000"/>
                  </a:schemeClr>
                </a:solidFill>
                <a:latin typeface="Arial Black" charset="0"/>
                <a:ea typeface="Arial Black" charset="0"/>
                <a:cs typeface="Arial Black"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6BEB4B9D-C361-924F-82A2-CAE0D269FBBD}" type="slidenum">
              <a:rPr lang="en-US" sz="900" b="0" i="0" smtClean="0">
                <a:solidFill>
                  <a:srgbClr val="E92721"/>
                </a:solidFill>
                <a:latin typeface="Verdana" panose="020B0604030504040204" pitchFamily="34" charset="0"/>
                <a:ea typeface="Verdana" panose="020B0604030504040204" pitchFamily="34" charset="0"/>
                <a:cs typeface="Verdana" panose="020B0604030504040204" pitchFamily="34" charset="0"/>
              </a:rPr>
              <a:pPr algn="r"/>
              <a:t>‹#›</a:t>
            </a:fld>
            <a:endParaRPr lang="en-US" sz="900" b="0" i="0" dirty="0">
              <a:solidFill>
                <a:srgbClr val="E92721"/>
              </a:solidFill>
              <a:latin typeface="Verdana" panose="020B0604030504040204" pitchFamily="34" charset="0"/>
              <a:ea typeface="Verdana" panose="020B0604030504040204" pitchFamily="34" charset="0"/>
              <a:cs typeface="Verdana" panose="020B0604030504040204" pitchFamily="34" charset="0"/>
            </a:endParaRPr>
          </a:p>
        </p:txBody>
      </p:sp>
      <p:sp>
        <p:nvSpPr>
          <p:cNvPr id="11" name="Text Placeholder 13">
            <a:extLst>
              <a:ext uri="{FF2B5EF4-FFF2-40B4-BE49-F238E27FC236}">
                <a16:creationId xmlns="" xmlns:a16="http://schemas.microsoft.com/office/drawing/2014/main" id="{C64C08BD-A6CB-3142-A331-2D2C6916DE56}"/>
              </a:ext>
            </a:extLst>
          </p:cNvPr>
          <p:cNvSpPr>
            <a:spLocks noGrp="1"/>
          </p:cNvSpPr>
          <p:nvPr>
            <p:ph type="body" sz="quarter" idx="25" hasCustomPrompt="1"/>
          </p:nvPr>
        </p:nvSpPr>
        <p:spPr>
          <a:xfrm>
            <a:off x="7515013" y="4739850"/>
            <a:ext cx="1343001" cy="280620"/>
          </a:xfrm>
          <a:prstGeom prst="rect">
            <a:avLst/>
          </a:prstGeom>
        </p:spPr>
        <p:txBody>
          <a:bodyPr lIns="72567" tIns="36283" rIns="72567" bIns="36283"/>
          <a:lstStyle>
            <a:lvl1pPr marL="0" indent="0" algn="r">
              <a:buFontTx/>
              <a:buNone/>
              <a:defRPr sz="600" b="0" i="0">
                <a:solidFill>
                  <a:srgbClr val="D0D5D9">
                    <a:alpha val="50000"/>
                  </a:srgbClr>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Название презентации</a:t>
            </a:r>
            <a:endParaRPr lang="x-none" dirty="0"/>
          </a:p>
        </p:txBody>
      </p:sp>
      <p:sp>
        <p:nvSpPr>
          <p:cNvPr id="9" name="Text Placeholder 8">
            <a:extLst>
              <a:ext uri="{FF2B5EF4-FFF2-40B4-BE49-F238E27FC236}">
                <a16:creationId xmlns="" xmlns:a16="http://schemas.microsoft.com/office/drawing/2014/main" id="{E610B5FF-8447-D546-A1F1-DD5B5F2E63BD}"/>
              </a:ext>
            </a:extLst>
          </p:cNvPr>
          <p:cNvSpPr>
            <a:spLocks noGrp="1"/>
          </p:cNvSpPr>
          <p:nvPr>
            <p:ph type="body" sz="quarter" idx="11" hasCustomPrompt="1"/>
          </p:nvPr>
        </p:nvSpPr>
        <p:spPr>
          <a:xfrm>
            <a:off x="285986" y="958885"/>
            <a:ext cx="8572028" cy="772402"/>
          </a:xfrm>
          <a:prstGeom prst="rect">
            <a:avLst/>
          </a:prstGeom>
        </p:spPr>
        <p:txBody>
          <a:bodyPr lIns="72567" tIns="36283" rIns="72567" bIns="36283"/>
          <a:lstStyle>
            <a:lvl1pPr marL="0" indent="0">
              <a:buFontTx/>
              <a:buNone/>
              <a:defRPr sz="2200" b="0" i="0">
                <a:solidFill>
                  <a:srgbClr val="D1D5DA"/>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Заголовок слайда</a:t>
            </a:r>
            <a:endParaRPr lang="x-none" dirty="0"/>
          </a:p>
        </p:txBody>
      </p:sp>
      <p:sp>
        <p:nvSpPr>
          <p:cNvPr id="12" name="Text Placeholder 8">
            <a:extLst>
              <a:ext uri="{FF2B5EF4-FFF2-40B4-BE49-F238E27FC236}">
                <a16:creationId xmlns="" xmlns:a16="http://schemas.microsoft.com/office/drawing/2014/main" id="{90B8BAB0-FE99-6846-BD52-D9F4773AB5C0}"/>
              </a:ext>
            </a:extLst>
          </p:cNvPr>
          <p:cNvSpPr>
            <a:spLocks noGrp="1"/>
          </p:cNvSpPr>
          <p:nvPr>
            <p:ph type="body" sz="quarter" idx="27" hasCustomPrompt="1"/>
          </p:nvPr>
        </p:nvSpPr>
        <p:spPr>
          <a:xfrm>
            <a:off x="291442" y="1858296"/>
            <a:ext cx="8572028" cy="2881543"/>
          </a:xfrm>
          <a:prstGeom prst="rect">
            <a:avLst/>
          </a:prstGeom>
        </p:spPr>
        <p:txBody>
          <a:bodyPr lIns="72567" tIns="36283" rIns="72567" bIns="36283"/>
          <a:lstStyle>
            <a:lvl1pPr marL="0" indent="0">
              <a:buFontTx/>
              <a:buNone/>
              <a:defRPr sz="1000" b="0" i="0">
                <a:solidFill>
                  <a:srgbClr val="D1D5DA"/>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Текст слайда</a:t>
            </a:r>
            <a:endParaRPr lang="x-none" dirty="0"/>
          </a:p>
        </p:txBody>
      </p:sp>
    </p:spTree>
    <p:extLst>
      <p:ext uri="{BB962C8B-B14F-4D97-AF65-F5344CB8AC3E}">
        <p14:creationId xmlns="" xmlns:p14="http://schemas.microsoft.com/office/powerpoint/2010/main" val="2473842133"/>
      </p:ext>
    </p:extLst>
  </p:cSld>
  <p:clrMapOvr>
    <a:masterClrMapping/>
  </p:clrMapOvr>
  <p:transition>
    <p:fade/>
  </p:transition>
  <p:extLst mod="1">
    <p:ext uri="{DCECCB84-F9BA-43D5-87BE-67443E8EF086}">
      <p15:sldGuideLst xmlns=""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20 Закрывающий слайд">
    <p:bg>
      <p:bgPr>
        <a:solidFill>
          <a:srgbClr val="19212C"/>
        </a:solidFill>
        <a:effectLst/>
      </p:bgPr>
    </p:bg>
    <p:spTree>
      <p:nvGrpSpPr>
        <p:cNvPr id="1" name=""/>
        <p:cNvGrpSpPr/>
        <p:nvPr/>
      </p:nvGrpSpPr>
      <p:grpSpPr>
        <a:xfrm>
          <a:off x="0" y="0"/>
          <a:ext cx="0" cy="0"/>
          <a:chOff x="0" y="0"/>
          <a:chExt cx="0" cy="0"/>
        </a:xfrm>
      </p:grpSpPr>
      <p:sp>
        <p:nvSpPr>
          <p:cNvPr id="16" name="Text Placeholder 10">
            <a:extLst>
              <a:ext uri="{FF2B5EF4-FFF2-40B4-BE49-F238E27FC236}">
                <a16:creationId xmlns="" xmlns:a16="http://schemas.microsoft.com/office/drawing/2014/main" id="{474A4320-3C1A-114D-AA60-FA85EE7C2760}"/>
              </a:ext>
            </a:extLst>
          </p:cNvPr>
          <p:cNvSpPr>
            <a:spLocks noGrp="1"/>
          </p:cNvSpPr>
          <p:nvPr>
            <p:ph type="body" sz="quarter" idx="14" hasCustomPrompt="1"/>
          </p:nvPr>
        </p:nvSpPr>
        <p:spPr>
          <a:xfrm>
            <a:off x="4579586" y="4414092"/>
            <a:ext cx="1583140" cy="673512"/>
          </a:xfrm>
          <a:prstGeom prst="rect">
            <a:avLst/>
          </a:prstGeom>
        </p:spPr>
        <p:txBody>
          <a:bodyPr lIns="142848" tIns="36283" rIns="142848" bIns="36283" anchor="t"/>
          <a:lstStyle>
            <a:lvl1pPr marL="0" indent="0" algn="l">
              <a:lnSpc>
                <a:spcPct val="100000"/>
              </a:lnSpc>
              <a:buFontTx/>
              <a:buNone/>
              <a:defRPr sz="800" b="0" i="0">
                <a:solidFill>
                  <a:srgbClr val="D0D5D9"/>
                </a:solidFill>
                <a:latin typeface="Verdana" panose="020B0604030504040204" pitchFamily="34" charset="0"/>
                <a:ea typeface="Verdana" panose="020B0604030504040204" pitchFamily="34" charset="0"/>
                <a:cs typeface="Verdana" panose="020B0604030504040204" pitchFamily="34" charset="0"/>
              </a:defRPr>
            </a:lvl1pPr>
          </a:lstStyle>
          <a:p>
            <a:pPr lvl="0"/>
            <a:r>
              <a:rPr lang="en-US" dirty="0"/>
              <a:t>@</a:t>
            </a:r>
            <a:r>
              <a:rPr lang="en-US" dirty="0" err="1"/>
              <a:t>Facebook.com</a:t>
            </a:r>
            <a:r>
              <a:rPr lang="en-US" dirty="0"/>
              <a:t>/</a:t>
            </a:r>
            <a:r>
              <a:rPr lang="en-US" dirty="0" err="1"/>
              <a:t>omk.ru</a:t>
            </a:r>
            <a:endParaRPr lang="en-US" dirty="0"/>
          </a:p>
          <a:p>
            <a:pPr lvl="0"/>
            <a:r>
              <a:rPr lang="en-US" dirty="0"/>
              <a:t>@</a:t>
            </a:r>
            <a:r>
              <a:rPr lang="en-US" dirty="0" err="1"/>
              <a:t>instagram.com</a:t>
            </a:r>
            <a:r>
              <a:rPr lang="en-US" dirty="0"/>
              <a:t>/</a:t>
            </a:r>
            <a:r>
              <a:rPr lang="en-US" dirty="0" err="1"/>
              <a:t>oml.ru</a:t>
            </a:r>
            <a:endParaRPr lang="en-US" dirty="0"/>
          </a:p>
          <a:p>
            <a:pPr lvl="0"/>
            <a:r>
              <a:rPr lang="en-US" dirty="0"/>
              <a:t>@</a:t>
            </a:r>
            <a:r>
              <a:rPr lang="en-US" dirty="0" err="1"/>
              <a:t>vk.com</a:t>
            </a:r>
            <a:r>
              <a:rPr lang="en-US" dirty="0"/>
              <a:t>/</a:t>
            </a:r>
            <a:r>
              <a:rPr lang="en-US" dirty="0" err="1"/>
              <a:t>omk_official</a:t>
            </a:r>
            <a:endParaRPr lang="x-none" dirty="0"/>
          </a:p>
        </p:txBody>
      </p:sp>
      <p:sp>
        <p:nvSpPr>
          <p:cNvPr id="21" name="Text Placeholder 8">
            <a:extLst>
              <a:ext uri="{FF2B5EF4-FFF2-40B4-BE49-F238E27FC236}">
                <a16:creationId xmlns="" xmlns:a16="http://schemas.microsoft.com/office/drawing/2014/main" id="{8082DBEF-CBAD-B54A-A0D6-2705122AF9D8}"/>
              </a:ext>
            </a:extLst>
          </p:cNvPr>
          <p:cNvSpPr>
            <a:spLocks noGrp="1"/>
          </p:cNvSpPr>
          <p:nvPr>
            <p:ph type="body" sz="quarter" idx="15" hasCustomPrompt="1"/>
          </p:nvPr>
        </p:nvSpPr>
        <p:spPr>
          <a:xfrm>
            <a:off x="1661792" y="1749075"/>
            <a:ext cx="6061823" cy="881225"/>
          </a:xfrm>
          <a:prstGeom prst="rect">
            <a:avLst/>
          </a:prstGeom>
        </p:spPr>
        <p:txBody>
          <a:bodyPr lIns="72567" tIns="36283" rIns="72567" bIns="36283" anchor="b"/>
          <a:lstStyle>
            <a:lvl1pPr marL="0" indent="0">
              <a:buFontTx/>
              <a:buNone/>
              <a:defRPr sz="2700" b="0" i="0">
                <a:solidFill>
                  <a:srgbClr val="D1D5DA"/>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Спасибо за внимание!</a:t>
            </a:r>
            <a:endParaRPr lang="x-none" dirty="0"/>
          </a:p>
        </p:txBody>
      </p:sp>
      <p:sp>
        <p:nvSpPr>
          <p:cNvPr id="2" name="TextBox 1">
            <a:extLst>
              <a:ext uri="{FF2B5EF4-FFF2-40B4-BE49-F238E27FC236}">
                <a16:creationId xmlns="" xmlns:a16="http://schemas.microsoft.com/office/drawing/2014/main" id="{3B44C52D-F828-E147-91DD-C0937F7A31CE}"/>
              </a:ext>
            </a:extLst>
          </p:cNvPr>
          <p:cNvSpPr txBox="1"/>
          <p:nvPr userDrawn="1"/>
        </p:nvSpPr>
        <p:spPr>
          <a:xfrm>
            <a:off x="1677280" y="4331092"/>
            <a:ext cx="665162" cy="627272"/>
          </a:xfrm>
          <a:prstGeom prst="rect">
            <a:avLst/>
          </a:prstGeom>
          <a:noFill/>
        </p:spPr>
        <p:txBody>
          <a:bodyPr wrap="square" lIns="72567" tIns="36283" rIns="72567" bIns="36283" rtlCol="0">
            <a:spAutoFit/>
          </a:bodyPr>
          <a:lstStyle/>
          <a:p>
            <a:pPr>
              <a:lnSpc>
                <a:spcPct val="150000"/>
              </a:lnSpc>
            </a:pPr>
            <a:r>
              <a:rPr lang="ru-RU" sz="800" kern="1200" dirty="0">
                <a:solidFill>
                  <a:srgbClr val="E41910"/>
                </a:solidFill>
                <a:effectLst/>
                <a:latin typeface="+mn-lt"/>
                <a:ea typeface="+mn-ea"/>
                <a:cs typeface="+mn-cs"/>
              </a:rPr>
              <a:t>Телефон</a:t>
            </a:r>
          </a:p>
          <a:p>
            <a:pPr>
              <a:lnSpc>
                <a:spcPct val="150000"/>
              </a:lnSpc>
            </a:pPr>
            <a:r>
              <a:rPr lang="ru-RU" sz="800" kern="1200" dirty="0">
                <a:solidFill>
                  <a:srgbClr val="E41910"/>
                </a:solidFill>
                <a:effectLst/>
                <a:latin typeface="+mn-lt"/>
                <a:ea typeface="+mn-ea"/>
                <a:cs typeface="+mn-cs"/>
              </a:rPr>
              <a:t>Почта</a:t>
            </a:r>
          </a:p>
          <a:p>
            <a:pPr>
              <a:lnSpc>
                <a:spcPct val="150000"/>
              </a:lnSpc>
            </a:pPr>
            <a:r>
              <a:rPr lang="ru-RU" sz="800" kern="1200" dirty="0">
                <a:solidFill>
                  <a:srgbClr val="E41910"/>
                </a:solidFill>
                <a:effectLst/>
                <a:latin typeface="+mn-lt"/>
                <a:ea typeface="+mn-ea"/>
                <a:cs typeface="+mn-cs"/>
              </a:rPr>
              <a:t>Сайт</a:t>
            </a:r>
          </a:p>
        </p:txBody>
      </p:sp>
      <p:sp>
        <p:nvSpPr>
          <p:cNvPr id="24" name="TextBox 23">
            <a:extLst>
              <a:ext uri="{FF2B5EF4-FFF2-40B4-BE49-F238E27FC236}">
                <a16:creationId xmlns="" xmlns:a16="http://schemas.microsoft.com/office/drawing/2014/main" id="{3F26B54D-F66A-C344-AD13-EBD8F068DB36}"/>
              </a:ext>
            </a:extLst>
          </p:cNvPr>
          <p:cNvSpPr txBox="1"/>
          <p:nvPr userDrawn="1"/>
        </p:nvSpPr>
        <p:spPr>
          <a:xfrm>
            <a:off x="3830820" y="4374747"/>
            <a:ext cx="864851" cy="257941"/>
          </a:xfrm>
          <a:prstGeom prst="rect">
            <a:avLst/>
          </a:prstGeom>
          <a:noFill/>
        </p:spPr>
        <p:txBody>
          <a:bodyPr wrap="square" lIns="72567" tIns="36283" rIns="72567" bIns="36283" rtlCol="0">
            <a:spAutoFit/>
          </a:bodyPr>
          <a:lstStyle/>
          <a:p>
            <a:pPr>
              <a:lnSpc>
                <a:spcPct val="150000"/>
              </a:lnSpc>
            </a:pPr>
            <a:r>
              <a:rPr lang="ru-RU" sz="800" kern="1200" dirty="0">
                <a:solidFill>
                  <a:srgbClr val="E41910"/>
                </a:solidFill>
                <a:effectLst/>
                <a:latin typeface="+mn-lt"/>
                <a:ea typeface="+mn-ea"/>
                <a:cs typeface="+mn-cs"/>
              </a:rPr>
              <a:t>Подписаться</a:t>
            </a:r>
          </a:p>
        </p:txBody>
      </p:sp>
      <p:sp>
        <p:nvSpPr>
          <p:cNvPr id="25" name="Text Placeholder 10">
            <a:extLst>
              <a:ext uri="{FF2B5EF4-FFF2-40B4-BE49-F238E27FC236}">
                <a16:creationId xmlns="" xmlns:a16="http://schemas.microsoft.com/office/drawing/2014/main" id="{7A8121F5-98F3-AC40-97DF-13F1C657C0FC}"/>
              </a:ext>
            </a:extLst>
          </p:cNvPr>
          <p:cNvSpPr>
            <a:spLocks noGrp="1"/>
          </p:cNvSpPr>
          <p:nvPr>
            <p:ph type="body" sz="quarter" idx="16" hasCustomPrompt="1"/>
          </p:nvPr>
        </p:nvSpPr>
        <p:spPr>
          <a:xfrm>
            <a:off x="6162727" y="4414092"/>
            <a:ext cx="2981274" cy="699341"/>
          </a:xfrm>
          <a:prstGeom prst="rect">
            <a:avLst/>
          </a:prstGeom>
        </p:spPr>
        <p:txBody>
          <a:bodyPr lIns="142848" tIns="36283" rIns="142848" bIns="36283" anchor="t"/>
          <a:lstStyle>
            <a:lvl1pPr marL="0" indent="0" algn="l">
              <a:lnSpc>
                <a:spcPct val="100000"/>
              </a:lnSpc>
              <a:buFontTx/>
              <a:buNone/>
              <a:defRPr sz="800" b="0" i="0">
                <a:solidFill>
                  <a:srgbClr val="D0D5D9"/>
                </a:solidFill>
                <a:latin typeface="Verdana" panose="020B0604030504040204" pitchFamily="34" charset="0"/>
                <a:ea typeface="Verdana" panose="020B0604030504040204" pitchFamily="34" charset="0"/>
                <a:cs typeface="Verdana" panose="020B0604030504040204" pitchFamily="34" charset="0"/>
              </a:defRPr>
            </a:lvl1pPr>
          </a:lstStyle>
          <a:p>
            <a:pPr lvl="0"/>
            <a:r>
              <a:rPr lang="en-US" dirty="0"/>
              <a:t>@</a:t>
            </a:r>
            <a:r>
              <a:rPr lang="en-US" dirty="0" err="1"/>
              <a:t>twitter.com</a:t>
            </a:r>
            <a:r>
              <a:rPr lang="en-US" dirty="0"/>
              <a:t>/</a:t>
            </a:r>
            <a:r>
              <a:rPr lang="en-US" dirty="0" err="1"/>
              <a:t>omkru</a:t>
            </a:r>
            <a:endParaRPr lang="en-US" dirty="0"/>
          </a:p>
          <a:p>
            <a:pPr lvl="0"/>
            <a:r>
              <a:rPr lang="en-US" dirty="0" err="1"/>
              <a:t>youtube.com</a:t>
            </a:r>
            <a:r>
              <a:rPr lang="en-US" dirty="0"/>
              <a:t>/user/</a:t>
            </a:r>
            <a:r>
              <a:rPr lang="en-US" dirty="0" err="1"/>
              <a:t>OMKPipeCompany</a:t>
            </a:r>
            <a:endParaRPr lang="x-none" dirty="0"/>
          </a:p>
        </p:txBody>
      </p:sp>
      <p:grpSp>
        <p:nvGrpSpPr>
          <p:cNvPr id="10" name="Graphic 2">
            <a:extLst>
              <a:ext uri="{FF2B5EF4-FFF2-40B4-BE49-F238E27FC236}">
                <a16:creationId xmlns="" xmlns:a16="http://schemas.microsoft.com/office/drawing/2014/main" id="{029C91DA-F2E1-D141-A2F9-E46D4608A674}"/>
              </a:ext>
            </a:extLst>
          </p:cNvPr>
          <p:cNvGrpSpPr/>
          <p:nvPr userDrawn="1"/>
        </p:nvGrpSpPr>
        <p:grpSpPr>
          <a:xfrm>
            <a:off x="279500" y="1847049"/>
            <a:ext cx="628666" cy="668000"/>
            <a:chOff x="4522787" y="1925637"/>
            <a:chExt cx="2472690" cy="2627001"/>
          </a:xfrm>
        </p:grpSpPr>
        <p:sp>
          <p:nvSpPr>
            <p:cNvPr id="11" name="Freeform 10">
              <a:extLst>
                <a:ext uri="{FF2B5EF4-FFF2-40B4-BE49-F238E27FC236}">
                  <a16:creationId xmlns="" xmlns:a16="http://schemas.microsoft.com/office/drawing/2014/main" id="{FFFF2FCD-2DCE-5449-8809-EF2E0CBFF461}"/>
                </a:ext>
              </a:extLst>
            </p:cNvPr>
            <p:cNvSpPr/>
            <p:nvPr/>
          </p:nvSpPr>
          <p:spPr>
            <a:xfrm>
              <a:off x="4522787" y="1925637"/>
              <a:ext cx="2472690" cy="1641876"/>
            </a:xfrm>
            <a:custGeom>
              <a:avLst/>
              <a:gdLst>
                <a:gd name="connsiteX0" fmla="*/ 700088 w 2472690"/>
                <a:gd name="connsiteY0" fmla="*/ 820938 h 1641876"/>
                <a:gd name="connsiteX1" fmla="*/ 1235393 w 2472690"/>
                <a:gd name="connsiteY1" fmla="*/ 287566 h 1641876"/>
                <a:gd name="connsiteX2" fmla="*/ 1497330 w 2472690"/>
                <a:gd name="connsiteY2" fmla="*/ 355898 h 1641876"/>
                <a:gd name="connsiteX3" fmla="*/ 1497330 w 2472690"/>
                <a:gd name="connsiteY3" fmla="*/ 0 h 1641876"/>
                <a:gd name="connsiteX4" fmla="*/ 0 w 2472690"/>
                <a:gd name="connsiteY4" fmla="*/ 647260 h 1641876"/>
                <a:gd name="connsiteX5" fmla="*/ 0 w 2472690"/>
                <a:gd name="connsiteY5" fmla="*/ 1641876 h 1641876"/>
                <a:gd name="connsiteX6" fmla="*/ 914400 w 2472690"/>
                <a:gd name="connsiteY6" fmla="*/ 1247067 h 1641876"/>
                <a:gd name="connsiteX7" fmla="*/ 700088 w 2472690"/>
                <a:gd name="connsiteY7" fmla="*/ 820938 h 1641876"/>
                <a:gd name="connsiteX8" fmla="*/ 1558290 w 2472690"/>
                <a:gd name="connsiteY8" fmla="*/ 394810 h 1641876"/>
                <a:gd name="connsiteX9" fmla="*/ 1771650 w 2472690"/>
                <a:gd name="connsiteY9" fmla="*/ 820938 h 1641876"/>
                <a:gd name="connsiteX10" fmla="*/ 1236345 w 2472690"/>
                <a:gd name="connsiteY10" fmla="*/ 1354311 h 1641876"/>
                <a:gd name="connsiteX11" fmla="*/ 974408 w 2472690"/>
                <a:gd name="connsiteY11" fmla="*/ 1285978 h 1641876"/>
                <a:gd name="connsiteX12" fmla="*/ 974408 w 2472690"/>
                <a:gd name="connsiteY12" fmla="*/ 1641876 h 1641876"/>
                <a:gd name="connsiteX13" fmla="*/ 2472690 w 2472690"/>
                <a:gd name="connsiteY13" fmla="*/ 994616 h 1641876"/>
                <a:gd name="connsiteX14" fmla="*/ 2472690 w 2472690"/>
                <a:gd name="connsiteY14" fmla="*/ 0 h 1641876"/>
                <a:gd name="connsiteX15" fmla="*/ 1558290 w 2472690"/>
                <a:gd name="connsiteY15" fmla="*/ 394810 h 1641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72690" h="1641876">
                  <a:moveTo>
                    <a:pt x="700088" y="820938"/>
                  </a:moveTo>
                  <a:cubicBezTo>
                    <a:pt x="700088" y="525780"/>
                    <a:pt x="940118" y="287566"/>
                    <a:pt x="1235393" y="287566"/>
                  </a:cubicBezTo>
                  <a:cubicBezTo>
                    <a:pt x="1330643" y="287566"/>
                    <a:pt x="1420178" y="312241"/>
                    <a:pt x="1497330" y="355898"/>
                  </a:cubicBezTo>
                  <a:lnTo>
                    <a:pt x="1497330" y="0"/>
                  </a:lnTo>
                  <a:lnTo>
                    <a:pt x="0" y="647260"/>
                  </a:lnTo>
                  <a:lnTo>
                    <a:pt x="0" y="1641876"/>
                  </a:lnTo>
                  <a:lnTo>
                    <a:pt x="914400" y="1247067"/>
                  </a:lnTo>
                  <a:cubicBezTo>
                    <a:pt x="784860" y="1150262"/>
                    <a:pt x="700088" y="995565"/>
                    <a:pt x="700088" y="820938"/>
                  </a:cubicBezTo>
                  <a:close/>
                  <a:moveTo>
                    <a:pt x="1558290" y="394810"/>
                  </a:moveTo>
                  <a:cubicBezTo>
                    <a:pt x="1687830" y="491614"/>
                    <a:pt x="1771650" y="647260"/>
                    <a:pt x="1771650" y="820938"/>
                  </a:cubicBezTo>
                  <a:cubicBezTo>
                    <a:pt x="1771650" y="1116096"/>
                    <a:pt x="1531620" y="1354311"/>
                    <a:pt x="1236345" y="1354311"/>
                  </a:cubicBezTo>
                  <a:cubicBezTo>
                    <a:pt x="1141095" y="1354311"/>
                    <a:pt x="1051560" y="1329635"/>
                    <a:pt x="974408" y="1285978"/>
                  </a:cubicBezTo>
                  <a:lnTo>
                    <a:pt x="974408" y="1641876"/>
                  </a:lnTo>
                  <a:lnTo>
                    <a:pt x="2472690" y="994616"/>
                  </a:lnTo>
                  <a:lnTo>
                    <a:pt x="2472690" y="0"/>
                  </a:lnTo>
                  <a:lnTo>
                    <a:pt x="1558290" y="394810"/>
                  </a:lnTo>
                  <a:close/>
                </a:path>
              </a:pathLst>
            </a:custGeom>
            <a:solidFill>
              <a:srgbClr val="D1D5DA"/>
            </a:solidFill>
            <a:ln w="9525" cap="flat">
              <a:noFill/>
              <a:prstDash val="solid"/>
              <a:miter/>
            </a:ln>
          </p:spPr>
          <p:txBody>
            <a:bodyPr rtlCol="0" anchor="ctr"/>
            <a:lstStyle/>
            <a:p>
              <a:endParaRPr lang="x-none"/>
            </a:p>
          </p:txBody>
        </p:sp>
        <p:sp>
          <p:nvSpPr>
            <p:cNvPr id="12" name="Freeform 11">
              <a:extLst>
                <a:ext uri="{FF2B5EF4-FFF2-40B4-BE49-F238E27FC236}">
                  <a16:creationId xmlns="" xmlns:a16="http://schemas.microsoft.com/office/drawing/2014/main" id="{78B88BBA-88B7-4844-82F7-67A51039B78E}"/>
                </a:ext>
              </a:extLst>
            </p:cNvPr>
            <p:cNvSpPr/>
            <p:nvPr/>
          </p:nvSpPr>
          <p:spPr>
            <a:xfrm>
              <a:off x="5470524" y="2459009"/>
              <a:ext cx="577215" cy="575131"/>
            </a:xfrm>
            <a:custGeom>
              <a:avLst/>
              <a:gdLst>
                <a:gd name="connsiteX0" fmla="*/ 577215 w 577215"/>
                <a:gd name="connsiteY0" fmla="*/ 287566 h 575131"/>
                <a:gd name="connsiteX1" fmla="*/ 288608 w 577215"/>
                <a:gd name="connsiteY1" fmla="*/ 575131 h 575131"/>
                <a:gd name="connsiteX2" fmla="*/ 0 w 577215"/>
                <a:gd name="connsiteY2" fmla="*/ 287566 h 575131"/>
                <a:gd name="connsiteX3" fmla="*/ 288608 w 577215"/>
                <a:gd name="connsiteY3" fmla="*/ 0 h 575131"/>
                <a:gd name="connsiteX4" fmla="*/ 577215 w 577215"/>
                <a:gd name="connsiteY4" fmla="*/ 287566 h 5751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215" h="575131">
                  <a:moveTo>
                    <a:pt x="577215" y="287566"/>
                  </a:moveTo>
                  <a:cubicBezTo>
                    <a:pt x="577215" y="446059"/>
                    <a:pt x="447675" y="575131"/>
                    <a:pt x="288608" y="575131"/>
                  </a:cubicBezTo>
                  <a:cubicBezTo>
                    <a:pt x="129540" y="575131"/>
                    <a:pt x="0" y="446059"/>
                    <a:pt x="0" y="287566"/>
                  </a:cubicBezTo>
                  <a:cubicBezTo>
                    <a:pt x="0" y="129072"/>
                    <a:pt x="129540" y="0"/>
                    <a:pt x="288608" y="0"/>
                  </a:cubicBezTo>
                  <a:cubicBezTo>
                    <a:pt x="447675" y="0"/>
                    <a:pt x="577215" y="129072"/>
                    <a:pt x="577215" y="287566"/>
                  </a:cubicBezTo>
                  <a:close/>
                </a:path>
              </a:pathLst>
            </a:custGeom>
            <a:solidFill>
              <a:srgbClr val="E72B2B"/>
            </a:solidFill>
            <a:ln w="9525" cap="flat">
              <a:noFill/>
              <a:prstDash val="solid"/>
              <a:miter/>
            </a:ln>
          </p:spPr>
          <p:txBody>
            <a:bodyPr rtlCol="0" anchor="ctr"/>
            <a:lstStyle/>
            <a:p>
              <a:endParaRPr lang="x-none"/>
            </a:p>
          </p:txBody>
        </p:sp>
        <p:sp>
          <p:nvSpPr>
            <p:cNvPr id="13" name="Freeform 12">
              <a:extLst>
                <a:ext uri="{FF2B5EF4-FFF2-40B4-BE49-F238E27FC236}">
                  <a16:creationId xmlns="" xmlns:a16="http://schemas.microsoft.com/office/drawing/2014/main" id="{163B51DB-409F-E642-9767-6343B169DA67}"/>
                </a:ext>
              </a:extLst>
            </p:cNvPr>
            <p:cNvSpPr/>
            <p:nvPr/>
          </p:nvSpPr>
          <p:spPr>
            <a:xfrm>
              <a:off x="4522787" y="3863620"/>
              <a:ext cx="2472690" cy="689018"/>
            </a:xfrm>
            <a:custGeom>
              <a:avLst/>
              <a:gdLst>
                <a:gd name="connsiteX0" fmla="*/ 345758 w 2472690"/>
                <a:gd name="connsiteY0" fmla="*/ 0 h 689018"/>
                <a:gd name="connsiteX1" fmla="*/ 0 w 2472690"/>
                <a:gd name="connsiteY1" fmla="*/ 344509 h 689018"/>
                <a:gd name="connsiteX2" fmla="*/ 345758 w 2472690"/>
                <a:gd name="connsiteY2" fmla="*/ 689019 h 689018"/>
                <a:gd name="connsiteX3" fmla="*/ 691515 w 2472690"/>
                <a:gd name="connsiteY3" fmla="*/ 344509 h 689018"/>
                <a:gd name="connsiteX4" fmla="*/ 345758 w 2472690"/>
                <a:gd name="connsiteY4" fmla="*/ 0 h 689018"/>
                <a:gd name="connsiteX5" fmla="*/ 345758 w 2472690"/>
                <a:gd name="connsiteY5" fmla="*/ 525780 h 689018"/>
                <a:gd name="connsiteX6" fmla="*/ 164783 w 2472690"/>
                <a:gd name="connsiteY6" fmla="*/ 345458 h 689018"/>
                <a:gd name="connsiteX7" fmla="*/ 345758 w 2472690"/>
                <a:gd name="connsiteY7" fmla="*/ 165137 h 689018"/>
                <a:gd name="connsiteX8" fmla="*/ 526733 w 2472690"/>
                <a:gd name="connsiteY8" fmla="*/ 345458 h 689018"/>
                <a:gd name="connsiteX9" fmla="*/ 345758 w 2472690"/>
                <a:gd name="connsiteY9" fmla="*/ 525780 h 689018"/>
                <a:gd name="connsiteX10" fmla="*/ 1253490 w 2472690"/>
                <a:gd name="connsiteY10" fmla="*/ 284718 h 689018"/>
                <a:gd name="connsiteX11" fmla="*/ 1063943 w 2472690"/>
                <a:gd name="connsiteY11" fmla="*/ 17083 h 689018"/>
                <a:gd name="connsiteX12" fmla="*/ 899160 w 2472690"/>
                <a:gd name="connsiteY12" fmla="*/ 17083 h 689018"/>
                <a:gd name="connsiteX13" fmla="*/ 899160 w 2472690"/>
                <a:gd name="connsiteY13" fmla="*/ 673834 h 689018"/>
                <a:gd name="connsiteX14" fmla="*/ 1063943 w 2472690"/>
                <a:gd name="connsiteY14" fmla="*/ 673834 h 689018"/>
                <a:gd name="connsiteX15" fmla="*/ 1063943 w 2472690"/>
                <a:gd name="connsiteY15" fmla="*/ 301802 h 689018"/>
                <a:gd name="connsiteX16" fmla="*/ 1152525 w 2472690"/>
                <a:gd name="connsiteY16" fmla="*/ 427078 h 689018"/>
                <a:gd name="connsiteX17" fmla="*/ 1253490 w 2472690"/>
                <a:gd name="connsiteY17" fmla="*/ 569437 h 689018"/>
                <a:gd name="connsiteX18" fmla="*/ 1354455 w 2472690"/>
                <a:gd name="connsiteY18" fmla="*/ 427078 h 689018"/>
                <a:gd name="connsiteX19" fmla="*/ 1443038 w 2472690"/>
                <a:gd name="connsiteY19" fmla="*/ 301802 h 689018"/>
                <a:gd name="connsiteX20" fmla="*/ 1443038 w 2472690"/>
                <a:gd name="connsiteY20" fmla="*/ 673834 h 689018"/>
                <a:gd name="connsiteX21" fmla="*/ 1607820 w 2472690"/>
                <a:gd name="connsiteY21" fmla="*/ 673834 h 689018"/>
                <a:gd name="connsiteX22" fmla="*/ 1607820 w 2472690"/>
                <a:gd name="connsiteY22" fmla="*/ 17083 h 689018"/>
                <a:gd name="connsiteX23" fmla="*/ 1443038 w 2472690"/>
                <a:gd name="connsiteY23" fmla="*/ 17083 h 689018"/>
                <a:gd name="connsiteX24" fmla="*/ 1253490 w 2472690"/>
                <a:gd name="connsiteY24" fmla="*/ 284718 h 689018"/>
                <a:gd name="connsiteX25" fmla="*/ 2472690 w 2472690"/>
                <a:gd name="connsiteY25" fmla="*/ 18032 h 689018"/>
                <a:gd name="connsiteX26" fmla="*/ 2270760 w 2472690"/>
                <a:gd name="connsiteY26" fmla="*/ 18032 h 689018"/>
                <a:gd name="connsiteX27" fmla="*/ 2037398 w 2472690"/>
                <a:gd name="connsiteY27" fmla="*/ 336917 h 689018"/>
                <a:gd name="connsiteX28" fmla="*/ 2037398 w 2472690"/>
                <a:gd name="connsiteY28" fmla="*/ 18032 h 689018"/>
                <a:gd name="connsiteX29" fmla="*/ 1872615 w 2472690"/>
                <a:gd name="connsiteY29" fmla="*/ 18032 h 689018"/>
                <a:gd name="connsiteX30" fmla="*/ 1872615 w 2472690"/>
                <a:gd name="connsiteY30" fmla="*/ 674783 h 689018"/>
                <a:gd name="connsiteX31" fmla="*/ 2037398 w 2472690"/>
                <a:gd name="connsiteY31" fmla="*/ 674783 h 689018"/>
                <a:gd name="connsiteX32" fmla="*/ 2037398 w 2472690"/>
                <a:gd name="connsiteY32" fmla="*/ 354000 h 689018"/>
                <a:gd name="connsiteX33" fmla="*/ 2270760 w 2472690"/>
                <a:gd name="connsiteY33" fmla="*/ 674783 h 689018"/>
                <a:gd name="connsiteX34" fmla="*/ 2472690 w 2472690"/>
                <a:gd name="connsiteY34" fmla="*/ 674783 h 689018"/>
                <a:gd name="connsiteX35" fmla="*/ 2231708 w 2472690"/>
                <a:gd name="connsiteY35" fmla="*/ 346407 h 689018"/>
                <a:gd name="connsiteX36" fmla="*/ 2472690 w 2472690"/>
                <a:gd name="connsiteY36" fmla="*/ 18032 h 689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472690" h="689018">
                  <a:moveTo>
                    <a:pt x="345758" y="0"/>
                  </a:moveTo>
                  <a:cubicBezTo>
                    <a:pt x="155258" y="0"/>
                    <a:pt x="0" y="154697"/>
                    <a:pt x="0" y="344509"/>
                  </a:cubicBezTo>
                  <a:cubicBezTo>
                    <a:pt x="0" y="535271"/>
                    <a:pt x="155258" y="689019"/>
                    <a:pt x="345758" y="689019"/>
                  </a:cubicBezTo>
                  <a:cubicBezTo>
                    <a:pt x="537210" y="689019"/>
                    <a:pt x="691515" y="534322"/>
                    <a:pt x="691515" y="344509"/>
                  </a:cubicBezTo>
                  <a:cubicBezTo>
                    <a:pt x="692468" y="154697"/>
                    <a:pt x="537210" y="0"/>
                    <a:pt x="345758" y="0"/>
                  </a:cubicBezTo>
                  <a:close/>
                  <a:moveTo>
                    <a:pt x="345758" y="525780"/>
                  </a:moveTo>
                  <a:cubicBezTo>
                    <a:pt x="245745" y="525780"/>
                    <a:pt x="164783" y="445110"/>
                    <a:pt x="164783" y="345458"/>
                  </a:cubicBezTo>
                  <a:cubicBezTo>
                    <a:pt x="164783" y="245807"/>
                    <a:pt x="245745" y="165137"/>
                    <a:pt x="345758" y="165137"/>
                  </a:cubicBezTo>
                  <a:cubicBezTo>
                    <a:pt x="445770" y="165137"/>
                    <a:pt x="526733" y="245807"/>
                    <a:pt x="526733" y="345458"/>
                  </a:cubicBezTo>
                  <a:cubicBezTo>
                    <a:pt x="527685" y="444161"/>
                    <a:pt x="445770" y="525780"/>
                    <a:pt x="345758" y="525780"/>
                  </a:cubicBezTo>
                  <a:close/>
                  <a:moveTo>
                    <a:pt x="1253490" y="284718"/>
                  </a:moveTo>
                  <a:lnTo>
                    <a:pt x="1063943" y="17083"/>
                  </a:lnTo>
                  <a:lnTo>
                    <a:pt x="899160" y="17083"/>
                  </a:lnTo>
                  <a:lnTo>
                    <a:pt x="899160" y="673834"/>
                  </a:lnTo>
                  <a:lnTo>
                    <a:pt x="1063943" y="673834"/>
                  </a:lnTo>
                  <a:lnTo>
                    <a:pt x="1063943" y="301802"/>
                  </a:lnTo>
                  <a:lnTo>
                    <a:pt x="1152525" y="427078"/>
                  </a:lnTo>
                  <a:lnTo>
                    <a:pt x="1253490" y="569437"/>
                  </a:lnTo>
                  <a:lnTo>
                    <a:pt x="1354455" y="427078"/>
                  </a:lnTo>
                  <a:lnTo>
                    <a:pt x="1443038" y="301802"/>
                  </a:lnTo>
                  <a:lnTo>
                    <a:pt x="1443038" y="673834"/>
                  </a:lnTo>
                  <a:lnTo>
                    <a:pt x="1607820" y="673834"/>
                  </a:lnTo>
                  <a:lnTo>
                    <a:pt x="1607820" y="17083"/>
                  </a:lnTo>
                  <a:lnTo>
                    <a:pt x="1443038" y="17083"/>
                  </a:lnTo>
                  <a:lnTo>
                    <a:pt x="1253490" y="284718"/>
                  </a:lnTo>
                  <a:close/>
                  <a:moveTo>
                    <a:pt x="2472690" y="18032"/>
                  </a:moveTo>
                  <a:lnTo>
                    <a:pt x="2270760" y="18032"/>
                  </a:lnTo>
                  <a:lnTo>
                    <a:pt x="2037398" y="336917"/>
                  </a:lnTo>
                  <a:lnTo>
                    <a:pt x="2037398" y="18032"/>
                  </a:lnTo>
                  <a:lnTo>
                    <a:pt x="1872615" y="18032"/>
                  </a:lnTo>
                  <a:lnTo>
                    <a:pt x="1872615" y="674783"/>
                  </a:lnTo>
                  <a:lnTo>
                    <a:pt x="2037398" y="674783"/>
                  </a:lnTo>
                  <a:lnTo>
                    <a:pt x="2037398" y="354000"/>
                  </a:lnTo>
                  <a:lnTo>
                    <a:pt x="2270760" y="674783"/>
                  </a:lnTo>
                  <a:lnTo>
                    <a:pt x="2472690" y="674783"/>
                  </a:lnTo>
                  <a:lnTo>
                    <a:pt x="2231708" y="346407"/>
                  </a:lnTo>
                  <a:lnTo>
                    <a:pt x="2472690" y="18032"/>
                  </a:lnTo>
                  <a:close/>
                </a:path>
              </a:pathLst>
            </a:custGeom>
            <a:solidFill>
              <a:srgbClr val="D1D5DA"/>
            </a:solidFill>
            <a:ln w="9525" cap="flat">
              <a:noFill/>
              <a:prstDash val="solid"/>
              <a:miter/>
            </a:ln>
          </p:spPr>
          <p:txBody>
            <a:bodyPr rtlCol="0" anchor="ctr"/>
            <a:lstStyle/>
            <a:p>
              <a:endParaRPr lang="x-none"/>
            </a:p>
          </p:txBody>
        </p:sp>
      </p:grpSp>
      <p:pic>
        <p:nvPicPr>
          <p:cNvPr id="14" name="Graphic 13">
            <a:extLst>
              <a:ext uri="{FF2B5EF4-FFF2-40B4-BE49-F238E27FC236}">
                <a16:creationId xmlns="" xmlns:a16="http://schemas.microsoft.com/office/drawing/2014/main" id="{3C0D4B80-5D56-F741-AB22-59F2C730DC4A}"/>
              </a:ext>
            </a:extLst>
          </p:cNvPr>
          <p:cNvPicPr>
            <a:picLocks noChangeAspect="1"/>
          </p:cNvPicPr>
          <p:nvPr userDrawn="1"/>
        </p:nvPicPr>
        <p:blipFill>
          <a:blip r:embed="rId2" cstate="print">
            <a:extLst>
              <a:ext uri="{28A0092B-C50C-407E-A947-70E740481C1C}">
                <a14:useLocalDpi xmlns="" xmlns:a14="http://schemas.microsoft.com/office/drawing/2010/main" val="0"/>
              </a:ext>
              <a:ext uri="{96DAC541-7B7A-43D3-8B79-37D633B846F1}">
                <asvg:svgBlip xmlns="" xmlns:asvg="http://schemas.microsoft.com/office/drawing/2016/SVG/main" r:embed="rId3"/>
              </a:ext>
            </a:extLst>
          </a:blip>
          <a:stretch>
            <a:fillRect/>
          </a:stretch>
        </p:blipFill>
        <p:spPr>
          <a:xfrm>
            <a:off x="254303" y="4322536"/>
            <a:ext cx="664799" cy="572054"/>
          </a:xfrm>
          <a:prstGeom prst="rect">
            <a:avLst/>
          </a:prstGeom>
        </p:spPr>
      </p:pic>
      <p:sp>
        <p:nvSpPr>
          <p:cNvPr id="15" name="Text Placeholder 8">
            <a:extLst>
              <a:ext uri="{FF2B5EF4-FFF2-40B4-BE49-F238E27FC236}">
                <a16:creationId xmlns="" xmlns:a16="http://schemas.microsoft.com/office/drawing/2014/main" id="{9681A61F-A20D-D349-95CC-2EA3FFCDEBD2}"/>
              </a:ext>
            </a:extLst>
          </p:cNvPr>
          <p:cNvSpPr>
            <a:spLocks noGrp="1"/>
          </p:cNvSpPr>
          <p:nvPr>
            <p:ph type="body" sz="quarter" idx="19" hasCustomPrompt="1"/>
          </p:nvPr>
        </p:nvSpPr>
        <p:spPr>
          <a:xfrm>
            <a:off x="2397533" y="4331092"/>
            <a:ext cx="1403439" cy="756512"/>
          </a:xfrm>
          <a:prstGeom prst="rect">
            <a:avLst/>
          </a:prstGeom>
        </p:spPr>
        <p:txBody>
          <a:bodyPr lIns="72567" tIns="36283" rIns="72567" bIns="36283"/>
          <a:lstStyle>
            <a:lvl1pPr>
              <a:lnSpc>
                <a:spcPct val="150000"/>
              </a:lnSpc>
              <a:spcBef>
                <a:spcPts val="0"/>
              </a:spcBef>
              <a:buFontTx/>
              <a:buNone/>
              <a:defRPr lang="en-GB" sz="800" b="0" i="0" kern="1200" dirty="0" smtClean="0">
                <a:solidFill>
                  <a:srgbClr val="D1D5DA"/>
                </a:solidFill>
                <a:latin typeface="Verdana" panose="020B0604030504040204" pitchFamily="34" charset="0"/>
                <a:ea typeface="Verdana" panose="020B0604030504040204" pitchFamily="34" charset="0"/>
                <a:cs typeface="Verdana" panose="020B0604030504040204" pitchFamily="34" charset="0"/>
              </a:defRPr>
            </a:lvl1pPr>
            <a:lvl2pPr>
              <a:buFontTx/>
              <a:buNone/>
              <a:defRPr lang="en-GB" sz="800" b="0" i="0" kern="1200" dirty="0" smtClean="0">
                <a:solidFill>
                  <a:srgbClr val="7F8183"/>
                </a:solidFill>
                <a:latin typeface="Verdana" panose="020B0604030504040204" pitchFamily="34" charset="0"/>
                <a:ea typeface="Verdana" panose="020B0604030504040204" pitchFamily="34" charset="0"/>
                <a:cs typeface="Verdana" panose="020B0604030504040204" pitchFamily="34" charset="0"/>
              </a:defRPr>
            </a:lvl2pPr>
            <a:lvl3pPr>
              <a:buFontTx/>
              <a:buNone/>
              <a:defRPr lang="en-GB" sz="800" b="0" i="0" kern="1200" dirty="0" smtClean="0">
                <a:solidFill>
                  <a:srgbClr val="7F8183"/>
                </a:solidFill>
                <a:latin typeface="Verdana" panose="020B0604030504040204" pitchFamily="34" charset="0"/>
                <a:ea typeface="Verdana" panose="020B0604030504040204" pitchFamily="34" charset="0"/>
                <a:cs typeface="Verdana" panose="020B0604030504040204" pitchFamily="34" charset="0"/>
              </a:defRPr>
            </a:lvl3pPr>
          </a:lstStyle>
          <a:p>
            <a:pPr lvl="0"/>
            <a:r>
              <a:rPr lang="en-GB" dirty="0"/>
              <a:t>(495) 231-77-71</a:t>
            </a:r>
          </a:p>
          <a:p>
            <a:pPr lvl="0"/>
            <a:r>
              <a:rPr lang="en-GB" dirty="0" err="1"/>
              <a:t>press@omk.ru</a:t>
            </a:r>
            <a:endParaRPr lang="en-GB" dirty="0"/>
          </a:p>
          <a:p>
            <a:pPr lvl="0"/>
            <a:r>
              <a:rPr lang="en-GB" dirty="0" err="1"/>
              <a:t>www.omk.ru</a:t>
            </a:r>
            <a:endParaRPr lang="en-GB" dirty="0"/>
          </a:p>
        </p:txBody>
      </p:sp>
    </p:spTree>
    <p:extLst>
      <p:ext uri="{BB962C8B-B14F-4D97-AF65-F5344CB8AC3E}">
        <p14:creationId xmlns="" xmlns:p14="http://schemas.microsoft.com/office/powerpoint/2010/main" val="682748587"/>
      </p:ext>
    </p:extLst>
  </p:cSld>
  <p:clrMapOvr>
    <a:masterClrMapping/>
  </p:clrMapOvr>
  <p:transition>
    <p:fade/>
  </p:transition>
  <p:extLst mod="1">
    <p:ext uri="{DCECCB84-F9BA-43D5-87BE-67443E8EF086}">
      <p15:sldGuideLst xmlns=""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1 Титульный слайд">
    <p:bg>
      <p:bgPr>
        <a:solidFill>
          <a:srgbClr val="FFFFFF"/>
        </a:solidFill>
        <a:effectLst/>
      </p:bgPr>
    </p:bg>
    <p:spTree>
      <p:nvGrpSpPr>
        <p:cNvPr id="1" name=""/>
        <p:cNvGrpSpPr/>
        <p:nvPr/>
      </p:nvGrpSpPr>
      <p:grpSpPr>
        <a:xfrm>
          <a:off x="0" y="0"/>
          <a:ext cx="0" cy="0"/>
          <a:chOff x="0" y="0"/>
          <a:chExt cx="0" cy="0"/>
        </a:xfrm>
      </p:grpSpPr>
      <p:sp>
        <p:nvSpPr>
          <p:cNvPr id="23" name="Title 1"/>
          <p:cNvSpPr>
            <a:spLocks noGrp="1"/>
          </p:cNvSpPr>
          <p:nvPr>
            <p:ph type="ctrTitle" hasCustomPrompt="1"/>
          </p:nvPr>
        </p:nvSpPr>
        <p:spPr>
          <a:xfrm>
            <a:off x="2343323" y="771552"/>
            <a:ext cx="6514691" cy="1857207"/>
          </a:xfrm>
          <a:prstGeom prst="rect">
            <a:avLst/>
          </a:prstGeom>
          <a:noFill/>
        </p:spPr>
        <p:txBody>
          <a:bodyPr lIns="85709" tIns="142848" rIns="685670" bIns="28570" anchor="b" anchorCtr="0">
            <a:noAutofit/>
          </a:bodyPr>
          <a:lstStyle>
            <a:lvl1pPr marL="0" marR="0" indent="0" algn="l" defTabSz="725668" rtl="0" eaLnBrk="1" fontAlgn="auto" latinLnBrk="0" hangingPunct="1">
              <a:lnSpc>
                <a:spcPct val="100000"/>
              </a:lnSpc>
              <a:spcBef>
                <a:spcPct val="0"/>
              </a:spcBef>
              <a:spcAft>
                <a:spcPts val="0"/>
              </a:spcAft>
              <a:buClrTx/>
              <a:buSzTx/>
              <a:buFontTx/>
              <a:buNone/>
              <a:tabLst/>
              <a:defRPr sz="4400" b="0" i="0" cap="none" spc="159" baseline="0">
                <a:solidFill>
                  <a:srgbClr val="19212C"/>
                </a:solidFill>
                <a:latin typeface="Verdana" panose="020B0604030504040204" pitchFamily="34" charset="0"/>
                <a:ea typeface="Verdana" panose="020B0604030504040204" pitchFamily="34" charset="0"/>
                <a:cs typeface="Verdana" panose="020B0604030504040204" pitchFamily="34" charset="0"/>
              </a:defRPr>
            </a:lvl1pPr>
          </a:lstStyle>
          <a:p>
            <a:r>
              <a:rPr lang="ru-RU" dirty="0"/>
              <a:t>Заголовок</a:t>
            </a:r>
            <a:br>
              <a:rPr lang="ru-RU" dirty="0"/>
            </a:br>
            <a:r>
              <a:rPr lang="ru-RU" dirty="0"/>
              <a:t>презентации</a:t>
            </a:r>
            <a:endParaRPr lang="en-US" dirty="0"/>
          </a:p>
        </p:txBody>
      </p:sp>
      <p:sp>
        <p:nvSpPr>
          <p:cNvPr id="11" name="Text Placeholder 10">
            <a:extLst>
              <a:ext uri="{FF2B5EF4-FFF2-40B4-BE49-F238E27FC236}">
                <a16:creationId xmlns="" xmlns:a16="http://schemas.microsoft.com/office/drawing/2014/main" id="{49BCE9F6-2934-314B-BF78-430EC028CA66}"/>
              </a:ext>
            </a:extLst>
          </p:cNvPr>
          <p:cNvSpPr>
            <a:spLocks noGrp="1"/>
          </p:cNvSpPr>
          <p:nvPr>
            <p:ph type="body" sz="quarter" idx="10" hasCustomPrompt="1"/>
          </p:nvPr>
        </p:nvSpPr>
        <p:spPr>
          <a:xfrm>
            <a:off x="5944414" y="4251605"/>
            <a:ext cx="2913600" cy="666457"/>
          </a:xfrm>
          <a:prstGeom prst="rect">
            <a:avLst/>
          </a:prstGeom>
        </p:spPr>
        <p:txBody>
          <a:bodyPr lIns="142848" tIns="36283" rIns="685670" bIns="36283" anchor="b"/>
          <a:lstStyle>
            <a:lvl1pPr marL="0" indent="0">
              <a:buFontTx/>
              <a:buNone/>
              <a:defRPr sz="1000" b="0" i="0">
                <a:solidFill>
                  <a:srgbClr val="E41910"/>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Подзаголовок</a:t>
            </a:r>
            <a:endParaRPr lang="x-none" dirty="0"/>
          </a:p>
        </p:txBody>
      </p:sp>
      <p:sp>
        <p:nvSpPr>
          <p:cNvPr id="15" name="Text Placeholder 10">
            <a:extLst>
              <a:ext uri="{FF2B5EF4-FFF2-40B4-BE49-F238E27FC236}">
                <a16:creationId xmlns="" xmlns:a16="http://schemas.microsoft.com/office/drawing/2014/main" id="{7E236611-2C19-7C49-A7D4-5478F7BB8173}"/>
              </a:ext>
            </a:extLst>
          </p:cNvPr>
          <p:cNvSpPr>
            <a:spLocks noGrp="1"/>
          </p:cNvSpPr>
          <p:nvPr>
            <p:ph type="body" sz="quarter" idx="11" hasCustomPrompt="1"/>
          </p:nvPr>
        </p:nvSpPr>
        <p:spPr>
          <a:xfrm>
            <a:off x="2316042" y="4246148"/>
            <a:ext cx="2913601" cy="666457"/>
          </a:xfrm>
          <a:prstGeom prst="rect">
            <a:avLst/>
          </a:prstGeom>
        </p:spPr>
        <p:txBody>
          <a:bodyPr lIns="142848" tIns="36283" rIns="685670" bIns="36283" anchor="b"/>
          <a:lstStyle>
            <a:lvl1pPr marL="0" indent="0">
              <a:buFontTx/>
              <a:buNone/>
              <a:defRPr sz="1000" b="0" i="0">
                <a:solidFill>
                  <a:srgbClr val="19212C"/>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Докладчик</a:t>
            </a:r>
            <a:br>
              <a:rPr lang="ru-RU" dirty="0"/>
            </a:br>
            <a:r>
              <a:rPr lang="ru-RU" dirty="0"/>
              <a:t>Фамилия Имя Отчество</a:t>
            </a:r>
            <a:endParaRPr lang="x-none" dirty="0"/>
          </a:p>
        </p:txBody>
      </p:sp>
      <p:grpSp>
        <p:nvGrpSpPr>
          <p:cNvPr id="8" name="Graphic 2">
            <a:extLst>
              <a:ext uri="{FF2B5EF4-FFF2-40B4-BE49-F238E27FC236}">
                <a16:creationId xmlns="" xmlns:a16="http://schemas.microsoft.com/office/drawing/2014/main" id="{D6D8F973-D1EF-5E4E-BB8B-634825B411FA}"/>
              </a:ext>
            </a:extLst>
          </p:cNvPr>
          <p:cNvGrpSpPr/>
          <p:nvPr userDrawn="1"/>
        </p:nvGrpSpPr>
        <p:grpSpPr>
          <a:xfrm>
            <a:off x="1005791" y="1847049"/>
            <a:ext cx="628666" cy="668000"/>
            <a:chOff x="4522787" y="1925637"/>
            <a:chExt cx="2472690" cy="2627001"/>
          </a:xfrm>
        </p:grpSpPr>
        <p:sp>
          <p:nvSpPr>
            <p:cNvPr id="10" name="Freeform 9">
              <a:extLst>
                <a:ext uri="{FF2B5EF4-FFF2-40B4-BE49-F238E27FC236}">
                  <a16:creationId xmlns="" xmlns:a16="http://schemas.microsoft.com/office/drawing/2014/main" id="{EB7C66DE-BB92-9B43-80E1-81CAC5A6BA7D}"/>
                </a:ext>
              </a:extLst>
            </p:cNvPr>
            <p:cNvSpPr/>
            <p:nvPr/>
          </p:nvSpPr>
          <p:spPr>
            <a:xfrm>
              <a:off x="4522787" y="1925637"/>
              <a:ext cx="2472690" cy="1641876"/>
            </a:xfrm>
            <a:custGeom>
              <a:avLst/>
              <a:gdLst>
                <a:gd name="connsiteX0" fmla="*/ 700088 w 2472690"/>
                <a:gd name="connsiteY0" fmla="*/ 820938 h 1641876"/>
                <a:gd name="connsiteX1" fmla="*/ 1235393 w 2472690"/>
                <a:gd name="connsiteY1" fmla="*/ 287566 h 1641876"/>
                <a:gd name="connsiteX2" fmla="*/ 1497330 w 2472690"/>
                <a:gd name="connsiteY2" fmla="*/ 355898 h 1641876"/>
                <a:gd name="connsiteX3" fmla="*/ 1497330 w 2472690"/>
                <a:gd name="connsiteY3" fmla="*/ 0 h 1641876"/>
                <a:gd name="connsiteX4" fmla="*/ 0 w 2472690"/>
                <a:gd name="connsiteY4" fmla="*/ 647260 h 1641876"/>
                <a:gd name="connsiteX5" fmla="*/ 0 w 2472690"/>
                <a:gd name="connsiteY5" fmla="*/ 1641876 h 1641876"/>
                <a:gd name="connsiteX6" fmla="*/ 914400 w 2472690"/>
                <a:gd name="connsiteY6" fmla="*/ 1247067 h 1641876"/>
                <a:gd name="connsiteX7" fmla="*/ 700088 w 2472690"/>
                <a:gd name="connsiteY7" fmla="*/ 820938 h 1641876"/>
                <a:gd name="connsiteX8" fmla="*/ 1558290 w 2472690"/>
                <a:gd name="connsiteY8" fmla="*/ 394810 h 1641876"/>
                <a:gd name="connsiteX9" fmla="*/ 1771650 w 2472690"/>
                <a:gd name="connsiteY9" fmla="*/ 820938 h 1641876"/>
                <a:gd name="connsiteX10" fmla="*/ 1236345 w 2472690"/>
                <a:gd name="connsiteY10" fmla="*/ 1354311 h 1641876"/>
                <a:gd name="connsiteX11" fmla="*/ 974408 w 2472690"/>
                <a:gd name="connsiteY11" fmla="*/ 1285978 h 1641876"/>
                <a:gd name="connsiteX12" fmla="*/ 974408 w 2472690"/>
                <a:gd name="connsiteY12" fmla="*/ 1641876 h 1641876"/>
                <a:gd name="connsiteX13" fmla="*/ 2472690 w 2472690"/>
                <a:gd name="connsiteY13" fmla="*/ 994616 h 1641876"/>
                <a:gd name="connsiteX14" fmla="*/ 2472690 w 2472690"/>
                <a:gd name="connsiteY14" fmla="*/ 0 h 1641876"/>
                <a:gd name="connsiteX15" fmla="*/ 1558290 w 2472690"/>
                <a:gd name="connsiteY15" fmla="*/ 394810 h 1641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72690" h="1641876">
                  <a:moveTo>
                    <a:pt x="700088" y="820938"/>
                  </a:moveTo>
                  <a:cubicBezTo>
                    <a:pt x="700088" y="525780"/>
                    <a:pt x="940118" y="287566"/>
                    <a:pt x="1235393" y="287566"/>
                  </a:cubicBezTo>
                  <a:cubicBezTo>
                    <a:pt x="1330643" y="287566"/>
                    <a:pt x="1420178" y="312241"/>
                    <a:pt x="1497330" y="355898"/>
                  </a:cubicBezTo>
                  <a:lnTo>
                    <a:pt x="1497330" y="0"/>
                  </a:lnTo>
                  <a:lnTo>
                    <a:pt x="0" y="647260"/>
                  </a:lnTo>
                  <a:lnTo>
                    <a:pt x="0" y="1641876"/>
                  </a:lnTo>
                  <a:lnTo>
                    <a:pt x="914400" y="1247067"/>
                  </a:lnTo>
                  <a:cubicBezTo>
                    <a:pt x="784860" y="1150262"/>
                    <a:pt x="700088" y="995565"/>
                    <a:pt x="700088" y="820938"/>
                  </a:cubicBezTo>
                  <a:close/>
                  <a:moveTo>
                    <a:pt x="1558290" y="394810"/>
                  </a:moveTo>
                  <a:cubicBezTo>
                    <a:pt x="1687830" y="491614"/>
                    <a:pt x="1771650" y="647260"/>
                    <a:pt x="1771650" y="820938"/>
                  </a:cubicBezTo>
                  <a:cubicBezTo>
                    <a:pt x="1771650" y="1116096"/>
                    <a:pt x="1531620" y="1354311"/>
                    <a:pt x="1236345" y="1354311"/>
                  </a:cubicBezTo>
                  <a:cubicBezTo>
                    <a:pt x="1141095" y="1354311"/>
                    <a:pt x="1051560" y="1329635"/>
                    <a:pt x="974408" y="1285978"/>
                  </a:cubicBezTo>
                  <a:lnTo>
                    <a:pt x="974408" y="1641876"/>
                  </a:lnTo>
                  <a:lnTo>
                    <a:pt x="2472690" y="994616"/>
                  </a:lnTo>
                  <a:lnTo>
                    <a:pt x="2472690" y="0"/>
                  </a:lnTo>
                  <a:lnTo>
                    <a:pt x="1558290" y="394810"/>
                  </a:lnTo>
                  <a:close/>
                </a:path>
              </a:pathLst>
            </a:custGeom>
            <a:solidFill>
              <a:srgbClr val="7F8183"/>
            </a:solidFill>
            <a:ln w="9525" cap="flat">
              <a:noFill/>
              <a:prstDash val="solid"/>
              <a:miter/>
            </a:ln>
          </p:spPr>
          <p:txBody>
            <a:bodyPr rtlCol="0" anchor="ctr"/>
            <a:lstStyle/>
            <a:p>
              <a:endParaRPr lang="x-none"/>
            </a:p>
          </p:txBody>
        </p:sp>
        <p:sp>
          <p:nvSpPr>
            <p:cNvPr id="12" name="Freeform 11">
              <a:extLst>
                <a:ext uri="{FF2B5EF4-FFF2-40B4-BE49-F238E27FC236}">
                  <a16:creationId xmlns="" xmlns:a16="http://schemas.microsoft.com/office/drawing/2014/main" id="{50F69C82-6455-834F-8DC3-B7DD6441B7A8}"/>
                </a:ext>
              </a:extLst>
            </p:cNvPr>
            <p:cNvSpPr/>
            <p:nvPr/>
          </p:nvSpPr>
          <p:spPr>
            <a:xfrm>
              <a:off x="5470524" y="2459009"/>
              <a:ext cx="577215" cy="575131"/>
            </a:xfrm>
            <a:custGeom>
              <a:avLst/>
              <a:gdLst>
                <a:gd name="connsiteX0" fmla="*/ 577215 w 577215"/>
                <a:gd name="connsiteY0" fmla="*/ 287566 h 575131"/>
                <a:gd name="connsiteX1" fmla="*/ 288608 w 577215"/>
                <a:gd name="connsiteY1" fmla="*/ 575131 h 575131"/>
                <a:gd name="connsiteX2" fmla="*/ 0 w 577215"/>
                <a:gd name="connsiteY2" fmla="*/ 287566 h 575131"/>
                <a:gd name="connsiteX3" fmla="*/ 288608 w 577215"/>
                <a:gd name="connsiteY3" fmla="*/ 0 h 575131"/>
                <a:gd name="connsiteX4" fmla="*/ 577215 w 577215"/>
                <a:gd name="connsiteY4" fmla="*/ 287566 h 5751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215" h="575131">
                  <a:moveTo>
                    <a:pt x="577215" y="287566"/>
                  </a:moveTo>
                  <a:cubicBezTo>
                    <a:pt x="577215" y="446059"/>
                    <a:pt x="447675" y="575131"/>
                    <a:pt x="288608" y="575131"/>
                  </a:cubicBezTo>
                  <a:cubicBezTo>
                    <a:pt x="129540" y="575131"/>
                    <a:pt x="0" y="446059"/>
                    <a:pt x="0" y="287566"/>
                  </a:cubicBezTo>
                  <a:cubicBezTo>
                    <a:pt x="0" y="129072"/>
                    <a:pt x="129540" y="0"/>
                    <a:pt x="288608" y="0"/>
                  </a:cubicBezTo>
                  <a:cubicBezTo>
                    <a:pt x="447675" y="0"/>
                    <a:pt x="577215" y="129072"/>
                    <a:pt x="577215" y="287566"/>
                  </a:cubicBezTo>
                  <a:close/>
                </a:path>
              </a:pathLst>
            </a:custGeom>
            <a:solidFill>
              <a:srgbClr val="E72B2B"/>
            </a:solidFill>
            <a:ln w="9525" cap="flat">
              <a:noFill/>
              <a:prstDash val="solid"/>
              <a:miter/>
            </a:ln>
          </p:spPr>
          <p:txBody>
            <a:bodyPr rtlCol="0" anchor="ctr"/>
            <a:lstStyle/>
            <a:p>
              <a:endParaRPr lang="x-none"/>
            </a:p>
          </p:txBody>
        </p:sp>
        <p:sp>
          <p:nvSpPr>
            <p:cNvPr id="13" name="Freeform 12">
              <a:extLst>
                <a:ext uri="{FF2B5EF4-FFF2-40B4-BE49-F238E27FC236}">
                  <a16:creationId xmlns="" xmlns:a16="http://schemas.microsoft.com/office/drawing/2014/main" id="{C15D4B86-70E0-6D4C-A3AA-BE3BE305C020}"/>
                </a:ext>
              </a:extLst>
            </p:cNvPr>
            <p:cNvSpPr/>
            <p:nvPr/>
          </p:nvSpPr>
          <p:spPr>
            <a:xfrm>
              <a:off x="4522787" y="3863620"/>
              <a:ext cx="2472690" cy="689018"/>
            </a:xfrm>
            <a:custGeom>
              <a:avLst/>
              <a:gdLst>
                <a:gd name="connsiteX0" fmla="*/ 345758 w 2472690"/>
                <a:gd name="connsiteY0" fmla="*/ 0 h 689018"/>
                <a:gd name="connsiteX1" fmla="*/ 0 w 2472690"/>
                <a:gd name="connsiteY1" fmla="*/ 344509 h 689018"/>
                <a:gd name="connsiteX2" fmla="*/ 345758 w 2472690"/>
                <a:gd name="connsiteY2" fmla="*/ 689019 h 689018"/>
                <a:gd name="connsiteX3" fmla="*/ 691515 w 2472690"/>
                <a:gd name="connsiteY3" fmla="*/ 344509 h 689018"/>
                <a:gd name="connsiteX4" fmla="*/ 345758 w 2472690"/>
                <a:gd name="connsiteY4" fmla="*/ 0 h 689018"/>
                <a:gd name="connsiteX5" fmla="*/ 345758 w 2472690"/>
                <a:gd name="connsiteY5" fmla="*/ 525780 h 689018"/>
                <a:gd name="connsiteX6" fmla="*/ 164783 w 2472690"/>
                <a:gd name="connsiteY6" fmla="*/ 345458 h 689018"/>
                <a:gd name="connsiteX7" fmla="*/ 345758 w 2472690"/>
                <a:gd name="connsiteY7" fmla="*/ 165137 h 689018"/>
                <a:gd name="connsiteX8" fmla="*/ 526733 w 2472690"/>
                <a:gd name="connsiteY8" fmla="*/ 345458 h 689018"/>
                <a:gd name="connsiteX9" fmla="*/ 345758 w 2472690"/>
                <a:gd name="connsiteY9" fmla="*/ 525780 h 689018"/>
                <a:gd name="connsiteX10" fmla="*/ 1253490 w 2472690"/>
                <a:gd name="connsiteY10" fmla="*/ 284718 h 689018"/>
                <a:gd name="connsiteX11" fmla="*/ 1063943 w 2472690"/>
                <a:gd name="connsiteY11" fmla="*/ 17083 h 689018"/>
                <a:gd name="connsiteX12" fmla="*/ 899160 w 2472690"/>
                <a:gd name="connsiteY12" fmla="*/ 17083 h 689018"/>
                <a:gd name="connsiteX13" fmla="*/ 899160 w 2472690"/>
                <a:gd name="connsiteY13" fmla="*/ 673834 h 689018"/>
                <a:gd name="connsiteX14" fmla="*/ 1063943 w 2472690"/>
                <a:gd name="connsiteY14" fmla="*/ 673834 h 689018"/>
                <a:gd name="connsiteX15" fmla="*/ 1063943 w 2472690"/>
                <a:gd name="connsiteY15" fmla="*/ 301802 h 689018"/>
                <a:gd name="connsiteX16" fmla="*/ 1152525 w 2472690"/>
                <a:gd name="connsiteY16" fmla="*/ 427078 h 689018"/>
                <a:gd name="connsiteX17" fmla="*/ 1253490 w 2472690"/>
                <a:gd name="connsiteY17" fmla="*/ 569437 h 689018"/>
                <a:gd name="connsiteX18" fmla="*/ 1354455 w 2472690"/>
                <a:gd name="connsiteY18" fmla="*/ 427078 h 689018"/>
                <a:gd name="connsiteX19" fmla="*/ 1443038 w 2472690"/>
                <a:gd name="connsiteY19" fmla="*/ 301802 h 689018"/>
                <a:gd name="connsiteX20" fmla="*/ 1443038 w 2472690"/>
                <a:gd name="connsiteY20" fmla="*/ 673834 h 689018"/>
                <a:gd name="connsiteX21" fmla="*/ 1607820 w 2472690"/>
                <a:gd name="connsiteY21" fmla="*/ 673834 h 689018"/>
                <a:gd name="connsiteX22" fmla="*/ 1607820 w 2472690"/>
                <a:gd name="connsiteY22" fmla="*/ 17083 h 689018"/>
                <a:gd name="connsiteX23" fmla="*/ 1443038 w 2472690"/>
                <a:gd name="connsiteY23" fmla="*/ 17083 h 689018"/>
                <a:gd name="connsiteX24" fmla="*/ 1253490 w 2472690"/>
                <a:gd name="connsiteY24" fmla="*/ 284718 h 689018"/>
                <a:gd name="connsiteX25" fmla="*/ 2472690 w 2472690"/>
                <a:gd name="connsiteY25" fmla="*/ 18032 h 689018"/>
                <a:gd name="connsiteX26" fmla="*/ 2270760 w 2472690"/>
                <a:gd name="connsiteY26" fmla="*/ 18032 h 689018"/>
                <a:gd name="connsiteX27" fmla="*/ 2037398 w 2472690"/>
                <a:gd name="connsiteY27" fmla="*/ 336917 h 689018"/>
                <a:gd name="connsiteX28" fmla="*/ 2037398 w 2472690"/>
                <a:gd name="connsiteY28" fmla="*/ 18032 h 689018"/>
                <a:gd name="connsiteX29" fmla="*/ 1872615 w 2472690"/>
                <a:gd name="connsiteY29" fmla="*/ 18032 h 689018"/>
                <a:gd name="connsiteX30" fmla="*/ 1872615 w 2472690"/>
                <a:gd name="connsiteY30" fmla="*/ 674783 h 689018"/>
                <a:gd name="connsiteX31" fmla="*/ 2037398 w 2472690"/>
                <a:gd name="connsiteY31" fmla="*/ 674783 h 689018"/>
                <a:gd name="connsiteX32" fmla="*/ 2037398 w 2472690"/>
                <a:gd name="connsiteY32" fmla="*/ 354000 h 689018"/>
                <a:gd name="connsiteX33" fmla="*/ 2270760 w 2472690"/>
                <a:gd name="connsiteY33" fmla="*/ 674783 h 689018"/>
                <a:gd name="connsiteX34" fmla="*/ 2472690 w 2472690"/>
                <a:gd name="connsiteY34" fmla="*/ 674783 h 689018"/>
                <a:gd name="connsiteX35" fmla="*/ 2231708 w 2472690"/>
                <a:gd name="connsiteY35" fmla="*/ 346407 h 689018"/>
                <a:gd name="connsiteX36" fmla="*/ 2472690 w 2472690"/>
                <a:gd name="connsiteY36" fmla="*/ 18032 h 689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472690" h="689018">
                  <a:moveTo>
                    <a:pt x="345758" y="0"/>
                  </a:moveTo>
                  <a:cubicBezTo>
                    <a:pt x="155258" y="0"/>
                    <a:pt x="0" y="154697"/>
                    <a:pt x="0" y="344509"/>
                  </a:cubicBezTo>
                  <a:cubicBezTo>
                    <a:pt x="0" y="535271"/>
                    <a:pt x="155258" y="689019"/>
                    <a:pt x="345758" y="689019"/>
                  </a:cubicBezTo>
                  <a:cubicBezTo>
                    <a:pt x="537210" y="689019"/>
                    <a:pt x="691515" y="534322"/>
                    <a:pt x="691515" y="344509"/>
                  </a:cubicBezTo>
                  <a:cubicBezTo>
                    <a:pt x="692468" y="154697"/>
                    <a:pt x="537210" y="0"/>
                    <a:pt x="345758" y="0"/>
                  </a:cubicBezTo>
                  <a:close/>
                  <a:moveTo>
                    <a:pt x="345758" y="525780"/>
                  </a:moveTo>
                  <a:cubicBezTo>
                    <a:pt x="245745" y="525780"/>
                    <a:pt x="164783" y="445110"/>
                    <a:pt x="164783" y="345458"/>
                  </a:cubicBezTo>
                  <a:cubicBezTo>
                    <a:pt x="164783" y="245807"/>
                    <a:pt x="245745" y="165137"/>
                    <a:pt x="345758" y="165137"/>
                  </a:cubicBezTo>
                  <a:cubicBezTo>
                    <a:pt x="445770" y="165137"/>
                    <a:pt x="526733" y="245807"/>
                    <a:pt x="526733" y="345458"/>
                  </a:cubicBezTo>
                  <a:cubicBezTo>
                    <a:pt x="527685" y="444161"/>
                    <a:pt x="445770" y="525780"/>
                    <a:pt x="345758" y="525780"/>
                  </a:cubicBezTo>
                  <a:close/>
                  <a:moveTo>
                    <a:pt x="1253490" y="284718"/>
                  </a:moveTo>
                  <a:lnTo>
                    <a:pt x="1063943" y="17083"/>
                  </a:lnTo>
                  <a:lnTo>
                    <a:pt x="899160" y="17083"/>
                  </a:lnTo>
                  <a:lnTo>
                    <a:pt x="899160" y="673834"/>
                  </a:lnTo>
                  <a:lnTo>
                    <a:pt x="1063943" y="673834"/>
                  </a:lnTo>
                  <a:lnTo>
                    <a:pt x="1063943" y="301802"/>
                  </a:lnTo>
                  <a:lnTo>
                    <a:pt x="1152525" y="427078"/>
                  </a:lnTo>
                  <a:lnTo>
                    <a:pt x="1253490" y="569437"/>
                  </a:lnTo>
                  <a:lnTo>
                    <a:pt x="1354455" y="427078"/>
                  </a:lnTo>
                  <a:lnTo>
                    <a:pt x="1443038" y="301802"/>
                  </a:lnTo>
                  <a:lnTo>
                    <a:pt x="1443038" y="673834"/>
                  </a:lnTo>
                  <a:lnTo>
                    <a:pt x="1607820" y="673834"/>
                  </a:lnTo>
                  <a:lnTo>
                    <a:pt x="1607820" y="17083"/>
                  </a:lnTo>
                  <a:lnTo>
                    <a:pt x="1443038" y="17083"/>
                  </a:lnTo>
                  <a:lnTo>
                    <a:pt x="1253490" y="284718"/>
                  </a:lnTo>
                  <a:close/>
                  <a:moveTo>
                    <a:pt x="2472690" y="18032"/>
                  </a:moveTo>
                  <a:lnTo>
                    <a:pt x="2270760" y="18032"/>
                  </a:lnTo>
                  <a:lnTo>
                    <a:pt x="2037398" y="336917"/>
                  </a:lnTo>
                  <a:lnTo>
                    <a:pt x="2037398" y="18032"/>
                  </a:lnTo>
                  <a:lnTo>
                    <a:pt x="1872615" y="18032"/>
                  </a:lnTo>
                  <a:lnTo>
                    <a:pt x="1872615" y="674783"/>
                  </a:lnTo>
                  <a:lnTo>
                    <a:pt x="2037398" y="674783"/>
                  </a:lnTo>
                  <a:lnTo>
                    <a:pt x="2037398" y="354000"/>
                  </a:lnTo>
                  <a:lnTo>
                    <a:pt x="2270760" y="674783"/>
                  </a:lnTo>
                  <a:lnTo>
                    <a:pt x="2472690" y="674783"/>
                  </a:lnTo>
                  <a:lnTo>
                    <a:pt x="2231708" y="346407"/>
                  </a:lnTo>
                  <a:lnTo>
                    <a:pt x="2472690" y="18032"/>
                  </a:lnTo>
                  <a:close/>
                </a:path>
              </a:pathLst>
            </a:custGeom>
            <a:solidFill>
              <a:srgbClr val="7F8183"/>
            </a:solidFill>
            <a:ln w="9525" cap="flat">
              <a:noFill/>
              <a:prstDash val="solid"/>
              <a:miter/>
            </a:ln>
          </p:spPr>
          <p:txBody>
            <a:bodyPr rtlCol="0" anchor="ctr"/>
            <a:lstStyle/>
            <a:p>
              <a:endParaRPr lang="x-none"/>
            </a:p>
          </p:txBody>
        </p:sp>
      </p:grpSp>
      <p:grpSp>
        <p:nvGrpSpPr>
          <p:cNvPr id="2" name="Graphic 13">
            <a:extLst>
              <a:ext uri="{FF2B5EF4-FFF2-40B4-BE49-F238E27FC236}">
                <a16:creationId xmlns="" xmlns:a16="http://schemas.microsoft.com/office/drawing/2014/main" id="{07D8688A-A1C6-824F-9702-4CAFEFF7A0AA}"/>
              </a:ext>
            </a:extLst>
          </p:cNvPr>
          <p:cNvGrpSpPr/>
          <p:nvPr/>
        </p:nvGrpSpPr>
        <p:grpSpPr>
          <a:xfrm>
            <a:off x="982122" y="4322536"/>
            <a:ext cx="664799" cy="572054"/>
            <a:chOff x="1237542" y="5445861"/>
            <a:chExt cx="837693" cy="720718"/>
          </a:xfrm>
        </p:grpSpPr>
        <p:grpSp>
          <p:nvGrpSpPr>
            <p:cNvPr id="3" name="Graphic 13">
              <a:extLst>
                <a:ext uri="{FF2B5EF4-FFF2-40B4-BE49-F238E27FC236}">
                  <a16:creationId xmlns="" xmlns:a16="http://schemas.microsoft.com/office/drawing/2014/main" id="{07D8688A-A1C6-824F-9702-4CAFEFF7A0AA}"/>
                </a:ext>
              </a:extLst>
            </p:cNvPr>
            <p:cNvGrpSpPr/>
            <p:nvPr/>
          </p:nvGrpSpPr>
          <p:grpSpPr>
            <a:xfrm>
              <a:off x="1264054" y="5786435"/>
              <a:ext cx="327743" cy="106553"/>
              <a:chOff x="1264054" y="5786435"/>
              <a:chExt cx="327743" cy="106553"/>
            </a:xfrm>
            <a:solidFill>
              <a:srgbClr val="CFD4D9"/>
            </a:solidFill>
          </p:grpSpPr>
          <p:sp>
            <p:nvSpPr>
              <p:cNvPr id="4" name="Freeform 3">
                <a:extLst>
                  <a:ext uri="{FF2B5EF4-FFF2-40B4-BE49-F238E27FC236}">
                    <a16:creationId xmlns="" xmlns:a16="http://schemas.microsoft.com/office/drawing/2014/main" id="{3FB05AE4-1AC5-E644-BF98-DE6793E4DE68}"/>
                  </a:ext>
                </a:extLst>
              </p:cNvPr>
              <p:cNvSpPr/>
              <p:nvPr/>
            </p:nvSpPr>
            <p:spPr>
              <a:xfrm>
                <a:off x="1264054" y="5786435"/>
                <a:ext cx="72205" cy="84225"/>
              </a:xfrm>
              <a:custGeom>
                <a:avLst/>
                <a:gdLst>
                  <a:gd name="connsiteX0" fmla="*/ 38077 w 72205"/>
                  <a:gd name="connsiteY0" fmla="*/ 74898 h 84225"/>
                  <a:gd name="connsiteX1" fmla="*/ 55000 w 72205"/>
                  <a:gd name="connsiteY1" fmla="*/ 69811 h 84225"/>
                  <a:gd name="connsiteX2" fmla="*/ 62615 w 72205"/>
                  <a:gd name="connsiteY2" fmla="*/ 55962 h 84225"/>
                  <a:gd name="connsiteX3" fmla="*/ 72205 w 72205"/>
                  <a:gd name="connsiteY3" fmla="*/ 57657 h 84225"/>
                  <a:gd name="connsiteX4" fmla="*/ 60923 w 72205"/>
                  <a:gd name="connsiteY4" fmla="*/ 77442 h 84225"/>
                  <a:gd name="connsiteX5" fmla="*/ 37795 w 72205"/>
                  <a:gd name="connsiteY5" fmla="*/ 84225 h 84225"/>
                  <a:gd name="connsiteX6" fmla="*/ 10154 w 72205"/>
                  <a:gd name="connsiteY6" fmla="*/ 72920 h 84225"/>
                  <a:gd name="connsiteX7" fmla="*/ 0 w 72205"/>
                  <a:gd name="connsiteY7" fmla="*/ 42113 h 84225"/>
                  <a:gd name="connsiteX8" fmla="*/ 2821 w 72205"/>
                  <a:gd name="connsiteY8" fmla="*/ 24307 h 84225"/>
                  <a:gd name="connsiteX9" fmla="*/ 10436 w 72205"/>
                  <a:gd name="connsiteY9" fmla="*/ 11023 h 84225"/>
                  <a:gd name="connsiteX10" fmla="*/ 22282 w 72205"/>
                  <a:gd name="connsiteY10" fmla="*/ 2826 h 84225"/>
                  <a:gd name="connsiteX11" fmla="*/ 37795 w 72205"/>
                  <a:gd name="connsiteY11" fmla="*/ 0 h 84225"/>
                  <a:gd name="connsiteX12" fmla="*/ 60923 w 72205"/>
                  <a:gd name="connsiteY12" fmla="*/ 6783 h 84225"/>
                  <a:gd name="connsiteX13" fmla="*/ 71923 w 72205"/>
                  <a:gd name="connsiteY13" fmla="*/ 26568 h 84225"/>
                  <a:gd name="connsiteX14" fmla="*/ 62333 w 72205"/>
                  <a:gd name="connsiteY14" fmla="*/ 28263 h 84225"/>
                  <a:gd name="connsiteX15" fmla="*/ 54718 w 72205"/>
                  <a:gd name="connsiteY15" fmla="*/ 14697 h 84225"/>
                  <a:gd name="connsiteX16" fmla="*/ 37795 w 72205"/>
                  <a:gd name="connsiteY16" fmla="*/ 9327 h 84225"/>
                  <a:gd name="connsiteX17" fmla="*/ 25667 w 72205"/>
                  <a:gd name="connsiteY17" fmla="*/ 11871 h 84225"/>
                  <a:gd name="connsiteX18" fmla="*/ 16923 w 72205"/>
                  <a:gd name="connsiteY18" fmla="*/ 18654 h 84225"/>
                  <a:gd name="connsiteX19" fmla="*/ 11564 w 72205"/>
                  <a:gd name="connsiteY19" fmla="*/ 29111 h 84225"/>
                  <a:gd name="connsiteX20" fmla="*/ 9872 w 72205"/>
                  <a:gd name="connsiteY20" fmla="*/ 42678 h 84225"/>
                  <a:gd name="connsiteX21" fmla="*/ 17205 w 72205"/>
                  <a:gd name="connsiteY21" fmla="*/ 66419 h 84225"/>
                  <a:gd name="connsiteX22" fmla="*/ 38077 w 72205"/>
                  <a:gd name="connsiteY22" fmla="*/ 74898 h 84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2205" h="84225">
                    <a:moveTo>
                      <a:pt x="38077" y="74898"/>
                    </a:moveTo>
                    <a:cubicBezTo>
                      <a:pt x="45410" y="74898"/>
                      <a:pt x="51051" y="73202"/>
                      <a:pt x="55000" y="69811"/>
                    </a:cubicBezTo>
                    <a:cubicBezTo>
                      <a:pt x="58949" y="66419"/>
                      <a:pt x="61487" y="61897"/>
                      <a:pt x="62615" y="55962"/>
                    </a:cubicBezTo>
                    <a:lnTo>
                      <a:pt x="72205" y="57657"/>
                    </a:lnTo>
                    <a:cubicBezTo>
                      <a:pt x="70795" y="66136"/>
                      <a:pt x="66846" y="72920"/>
                      <a:pt x="60923" y="77442"/>
                    </a:cubicBezTo>
                    <a:cubicBezTo>
                      <a:pt x="55000" y="81964"/>
                      <a:pt x="47385" y="84225"/>
                      <a:pt x="37795" y="84225"/>
                    </a:cubicBezTo>
                    <a:cubicBezTo>
                      <a:pt x="26231" y="84225"/>
                      <a:pt x="16923" y="80551"/>
                      <a:pt x="10154" y="72920"/>
                    </a:cubicBezTo>
                    <a:cubicBezTo>
                      <a:pt x="3385" y="65289"/>
                      <a:pt x="0" y="55114"/>
                      <a:pt x="0" y="42113"/>
                    </a:cubicBezTo>
                    <a:cubicBezTo>
                      <a:pt x="0" y="35329"/>
                      <a:pt x="846" y="29394"/>
                      <a:pt x="2821" y="24307"/>
                    </a:cubicBezTo>
                    <a:cubicBezTo>
                      <a:pt x="4513" y="18937"/>
                      <a:pt x="7333" y="14697"/>
                      <a:pt x="10436" y="11023"/>
                    </a:cubicBezTo>
                    <a:cubicBezTo>
                      <a:pt x="13821" y="7348"/>
                      <a:pt x="17769" y="4522"/>
                      <a:pt x="22282" y="2826"/>
                    </a:cubicBezTo>
                    <a:cubicBezTo>
                      <a:pt x="27077" y="848"/>
                      <a:pt x="32154" y="0"/>
                      <a:pt x="37795" y="0"/>
                    </a:cubicBezTo>
                    <a:cubicBezTo>
                      <a:pt x="47385" y="0"/>
                      <a:pt x="55000" y="2261"/>
                      <a:pt x="60923" y="6783"/>
                    </a:cubicBezTo>
                    <a:cubicBezTo>
                      <a:pt x="66846" y="11305"/>
                      <a:pt x="70513" y="18089"/>
                      <a:pt x="71923" y="26568"/>
                    </a:cubicBezTo>
                    <a:lnTo>
                      <a:pt x="62333" y="28263"/>
                    </a:lnTo>
                    <a:cubicBezTo>
                      <a:pt x="61205" y="22893"/>
                      <a:pt x="58667" y="18371"/>
                      <a:pt x="54718" y="14697"/>
                    </a:cubicBezTo>
                    <a:cubicBezTo>
                      <a:pt x="50769" y="11023"/>
                      <a:pt x="45128" y="9327"/>
                      <a:pt x="37795" y="9327"/>
                    </a:cubicBezTo>
                    <a:cubicBezTo>
                      <a:pt x="33282" y="9327"/>
                      <a:pt x="29333" y="10175"/>
                      <a:pt x="25667" y="11871"/>
                    </a:cubicBezTo>
                    <a:cubicBezTo>
                      <a:pt x="22282" y="13566"/>
                      <a:pt x="19180" y="15828"/>
                      <a:pt x="16923" y="18654"/>
                    </a:cubicBezTo>
                    <a:cubicBezTo>
                      <a:pt x="14667" y="21480"/>
                      <a:pt x="12974" y="24872"/>
                      <a:pt x="11564" y="29111"/>
                    </a:cubicBezTo>
                    <a:cubicBezTo>
                      <a:pt x="10436" y="33068"/>
                      <a:pt x="9872" y="37590"/>
                      <a:pt x="9872" y="42678"/>
                    </a:cubicBezTo>
                    <a:cubicBezTo>
                      <a:pt x="9872" y="52570"/>
                      <a:pt x="12410" y="60484"/>
                      <a:pt x="17205" y="66419"/>
                    </a:cubicBezTo>
                    <a:cubicBezTo>
                      <a:pt x="22282" y="72072"/>
                      <a:pt x="29051" y="74898"/>
                      <a:pt x="38077" y="74898"/>
                    </a:cubicBezTo>
                  </a:path>
                </a:pathLst>
              </a:custGeom>
              <a:solidFill>
                <a:srgbClr val="7F8183"/>
              </a:solidFill>
              <a:ln w="2790" cap="flat">
                <a:noFill/>
                <a:prstDash val="solid"/>
                <a:miter/>
              </a:ln>
            </p:spPr>
            <p:txBody>
              <a:bodyPr rtlCol="0" anchor="ctr"/>
              <a:lstStyle/>
              <a:p>
                <a:endParaRPr lang="x-none"/>
              </a:p>
            </p:txBody>
          </p:sp>
          <p:sp>
            <p:nvSpPr>
              <p:cNvPr id="5" name="Freeform 4">
                <a:extLst>
                  <a:ext uri="{FF2B5EF4-FFF2-40B4-BE49-F238E27FC236}">
                    <a16:creationId xmlns="" xmlns:a16="http://schemas.microsoft.com/office/drawing/2014/main" id="{07C0C97F-A1B1-824D-AD1D-C268F9629792}"/>
                  </a:ext>
                </a:extLst>
              </p:cNvPr>
              <p:cNvSpPr/>
              <p:nvPr/>
            </p:nvSpPr>
            <p:spPr>
              <a:xfrm>
                <a:off x="1347542" y="5811024"/>
                <a:ext cx="53871" cy="59918"/>
              </a:xfrm>
              <a:custGeom>
                <a:avLst/>
                <a:gdLst>
                  <a:gd name="connsiteX0" fmla="*/ 27359 w 53871"/>
                  <a:gd name="connsiteY0" fmla="*/ 51157 h 59918"/>
                  <a:gd name="connsiteX1" fmla="*/ 40333 w 53871"/>
                  <a:gd name="connsiteY1" fmla="*/ 45504 h 59918"/>
                  <a:gd name="connsiteX2" fmla="*/ 44564 w 53871"/>
                  <a:gd name="connsiteY2" fmla="*/ 29677 h 59918"/>
                  <a:gd name="connsiteX3" fmla="*/ 40333 w 53871"/>
                  <a:gd name="connsiteY3" fmla="*/ 13849 h 59918"/>
                  <a:gd name="connsiteX4" fmla="*/ 27359 w 53871"/>
                  <a:gd name="connsiteY4" fmla="*/ 8196 h 59918"/>
                  <a:gd name="connsiteX5" fmla="*/ 14385 w 53871"/>
                  <a:gd name="connsiteY5" fmla="*/ 13849 h 59918"/>
                  <a:gd name="connsiteX6" fmla="*/ 9872 w 53871"/>
                  <a:gd name="connsiteY6" fmla="*/ 29677 h 59918"/>
                  <a:gd name="connsiteX7" fmla="*/ 14667 w 53871"/>
                  <a:gd name="connsiteY7" fmla="*/ 45504 h 59918"/>
                  <a:gd name="connsiteX8" fmla="*/ 27359 w 53871"/>
                  <a:gd name="connsiteY8" fmla="*/ 51157 h 59918"/>
                  <a:gd name="connsiteX9" fmla="*/ 27359 w 53871"/>
                  <a:gd name="connsiteY9" fmla="*/ 59919 h 59918"/>
                  <a:gd name="connsiteX10" fmla="*/ 16359 w 53871"/>
                  <a:gd name="connsiteY10" fmla="*/ 57940 h 59918"/>
                  <a:gd name="connsiteX11" fmla="*/ 7615 w 53871"/>
                  <a:gd name="connsiteY11" fmla="*/ 52287 h 59918"/>
                  <a:gd name="connsiteX12" fmla="*/ 1974 w 53871"/>
                  <a:gd name="connsiteY12" fmla="*/ 42678 h 59918"/>
                  <a:gd name="connsiteX13" fmla="*/ 0 w 53871"/>
                  <a:gd name="connsiteY13" fmla="*/ 29959 h 59918"/>
                  <a:gd name="connsiteX14" fmla="*/ 7615 w 53871"/>
                  <a:gd name="connsiteY14" fmla="*/ 7914 h 59918"/>
                  <a:gd name="connsiteX15" fmla="*/ 27359 w 53871"/>
                  <a:gd name="connsiteY15" fmla="*/ 0 h 59918"/>
                  <a:gd name="connsiteX16" fmla="*/ 46539 w 53871"/>
                  <a:gd name="connsiteY16" fmla="*/ 7914 h 59918"/>
                  <a:gd name="connsiteX17" fmla="*/ 53872 w 53871"/>
                  <a:gd name="connsiteY17" fmla="*/ 29959 h 59918"/>
                  <a:gd name="connsiteX18" fmla="*/ 46539 w 53871"/>
                  <a:gd name="connsiteY18" fmla="*/ 52005 h 59918"/>
                  <a:gd name="connsiteX19" fmla="*/ 27359 w 53871"/>
                  <a:gd name="connsiteY19" fmla="*/ 59919 h 5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3871" h="59918">
                    <a:moveTo>
                      <a:pt x="27359" y="51157"/>
                    </a:moveTo>
                    <a:cubicBezTo>
                      <a:pt x="33000" y="51157"/>
                      <a:pt x="37231" y="49178"/>
                      <a:pt x="40333" y="45504"/>
                    </a:cubicBezTo>
                    <a:cubicBezTo>
                      <a:pt x="43154" y="41547"/>
                      <a:pt x="44564" y="36460"/>
                      <a:pt x="44564" y="29677"/>
                    </a:cubicBezTo>
                    <a:cubicBezTo>
                      <a:pt x="44564" y="22893"/>
                      <a:pt x="43154" y="17806"/>
                      <a:pt x="40333" y="13849"/>
                    </a:cubicBezTo>
                    <a:cubicBezTo>
                      <a:pt x="37513" y="10175"/>
                      <a:pt x="33282" y="8196"/>
                      <a:pt x="27359" y="8196"/>
                    </a:cubicBezTo>
                    <a:cubicBezTo>
                      <a:pt x="21718" y="8196"/>
                      <a:pt x="17487" y="10175"/>
                      <a:pt x="14385" y="13849"/>
                    </a:cubicBezTo>
                    <a:cubicBezTo>
                      <a:pt x="11282" y="17523"/>
                      <a:pt x="9872" y="22893"/>
                      <a:pt x="9872" y="29677"/>
                    </a:cubicBezTo>
                    <a:cubicBezTo>
                      <a:pt x="9872" y="36460"/>
                      <a:pt x="11564" y="41547"/>
                      <a:pt x="14667" y="45504"/>
                    </a:cubicBezTo>
                    <a:cubicBezTo>
                      <a:pt x="17769" y="49461"/>
                      <a:pt x="22000" y="51157"/>
                      <a:pt x="27359" y="51157"/>
                    </a:cubicBezTo>
                    <a:moveTo>
                      <a:pt x="27359" y="59919"/>
                    </a:moveTo>
                    <a:cubicBezTo>
                      <a:pt x="23410" y="59919"/>
                      <a:pt x="19744" y="59353"/>
                      <a:pt x="16359" y="57940"/>
                    </a:cubicBezTo>
                    <a:cubicBezTo>
                      <a:pt x="12974" y="56527"/>
                      <a:pt x="10154" y="54548"/>
                      <a:pt x="7615" y="52287"/>
                    </a:cubicBezTo>
                    <a:cubicBezTo>
                      <a:pt x="5359" y="49744"/>
                      <a:pt x="3385" y="46635"/>
                      <a:pt x="1974" y="42678"/>
                    </a:cubicBezTo>
                    <a:cubicBezTo>
                      <a:pt x="564" y="39004"/>
                      <a:pt x="0" y="34764"/>
                      <a:pt x="0" y="29959"/>
                    </a:cubicBezTo>
                    <a:cubicBezTo>
                      <a:pt x="0" y="20350"/>
                      <a:pt x="2538" y="13001"/>
                      <a:pt x="7615" y="7914"/>
                    </a:cubicBezTo>
                    <a:cubicBezTo>
                      <a:pt x="12692" y="2826"/>
                      <a:pt x="19180" y="0"/>
                      <a:pt x="27359" y="0"/>
                    </a:cubicBezTo>
                    <a:cubicBezTo>
                      <a:pt x="35256" y="0"/>
                      <a:pt x="41744" y="2544"/>
                      <a:pt x="46539" y="7914"/>
                    </a:cubicBezTo>
                    <a:cubicBezTo>
                      <a:pt x="51333" y="13001"/>
                      <a:pt x="53872" y="20350"/>
                      <a:pt x="53872" y="29959"/>
                    </a:cubicBezTo>
                    <a:cubicBezTo>
                      <a:pt x="53872" y="39286"/>
                      <a:pt x="51333" y="46635"/>
                      <a:pt x="46539" y="52005"/>
                    </a:cubicBezTo>
                    <a:cubicBezTo>
                      <a:pt x="41744" y="57092"/>
                      <a:pt x="35538" y="59919"/>
                      <a:pt x="27359" y="59919"/>
                    </a:cubicBezTo>
                  </a:path>
                </a:pathLst>
              </a:custGeom>
              <a:solidFill>
                <a:srgbClr val="7F8183"/>
              </a:solidFill>
              <a:ln w="2790" cap="flat">
                <a:noFill/>
                <a:prstDash val="solid"/>
                <a:miter/>
              </a:ln>
            </p:spPr>
            <p:txBody>
              <a:bodyPr rtlCol="0" anchor="ctr"/>
              <a:lstStyle/>
              <a:p>
                <a:endParaRPr lang="x-none"/>
              </a:p>
            </p:txBody>
          </p:sp>
          <p:sp>
            <p:nvSpPr>
              <p:cNvPr id="6" name="Freeform 5">
                <a:extLst>
                  <a:ext uri="{FF2B5EF4-FFF2-40B4-BE49-F238E27FC236}">
                    <a16:creationId xmlns="" xmlns:a16="http://schemas.microsoft.com/office/drawing/2014/main" id="{98E58C74-8DEB-FD44-84E7-3F5CDF70C428}"/>
                  </a:ext>
                </a:extLst>
              </p:cNvPr>
              <p:cNvSpPr/>
              <p:nvPr/>
            </p:nvSpPr>
            <p:spPr>
              <a:xfrm>
                <a:off x="1416080" y="5812155"/>
                <a:ext cx="45410" cy="57657"/>
              </a:xfrm>
              <a:custGeom>
                <a:avLst/>
                <a:gdLst>
                  <a:gd name="connsiteX0" fmla="*/ 26231 w 45410"/>
                  <a:gd name="connsiteY0" fmla="*/ 32220 h 57657"/>
                  <a:gd name="connsiteX1" fmla="*/ 9308 w 45410"/>
                  <a:gd name="connsiteY1" fmla="*/ 32220 h 57657"/>
                  <a:gd name="connsiteX2" fmla="*/ 9308 w 45410"/>
                  <a:gd name="connsiteY2" fmla="*/ 49178 h 57657"/>
                  <a:gd name="connsiteX3" fmla="*/ 26231 w 45410"/>
                  <a:gd name="connsiteY3" fmla="*/ 49178 h 57657"/>
                  <a:gd name="connsiteX4" fmla="*/ 34128 w 45410"/>
                  <a:gd name="connsiteY4" fmla="*/ 46917 h 57657"/>
                  <a:gd name="connsiteX5" fmla="*/ 36385 w 45410"/>
                  <a:gd name="connsiteY5" fmla="*/ 40699 h 57657"/>
                  <a:gd name="connsiteX6" fmla="*/ 33846 w 45410"/>
                  <a:gd name="connsiteY6" fmla="*/ 34199 h 57657"/>
                  <a:gd name="connsiteX7" fmla="*/ 26231 w 45410"/>
                  <a:gd name="connsiteY7" fmla="*/ 32220 h 57657"/>
                  <a:gd name="connsiteX8" fmla="*/ 24538 w 45410"/>
                  <a:gd name="connsiteY8" fmla="*/ 8196 h 57657"/>
                  <a:gd name="connsiteX9" fmla="*/ 9308 w 45410"/>
                  <a:gd name="connsiteY9" fmla="*/ 8196 h 57657"/>
                  <a:gd name="connsiteX10" fmla="*/ 9308 w 45410"/>
                  <a:gd name="connsiteY10" fmla="*/ 24307 h 57657"/>
                  <a:gd name="connsiteX11" fmla="*/ 25385 w 45410"/>
                  <a:gd name="connsiteY11" fmla="*/ 24307 h 57657"/>
                  <a:gd name="connsiteX12" fmla="*/ 32436 w 45410"/>
                  <a:gd name="connsiteY12" fmla="*/ 22328 h 57657"/>
                  <a:gd name="connsiteX13" fmla="*/ 34692 w 45410"/>
                  <a:gd name="connsiteY13" fmla="*/ 16110 h 57657"/>
                  <a:gd name="connsiteX14" fmla="*/ 32436 w 45410"/>
                  <a:gd name="connsiteY14" fmla="*/ 9892 h 57657"/>
                  <a:gd name="connsiteX15" fmla="*/ 24538 w 45410"/>
                  <a:gd name="connsiteY15" fmla="*/ 8196 h 57657"/>
                  <a:gd name="connsiteX16" fmla="*/ 0 w 45410"/>
                  <a:gd name="connsiteY16" fmla="*/ 57375 h 57657"/>
                  <a:gd name="connsiteX17" fmla="*/ 0 w 45410"/>
                  <a:gd name="connsiteY17" fmla="*/ 0 h 57657"/>
                  <a:gd name="connsiteX18" fmla="*/ 24538 w 45410"/>
                  <a:gd name="connsiteY18" fmla="*/ 0 h 57657"/>
                  <a:gd name="connsiteX19" fmla="*/ 38923 w 45410"/>
                  <a:gd name="connsiteY19" fmla="*/ 3957 h 57657"/>
                  <a:gd name="connsiteX20" fmla="*/ 44000 w 45410"/>
                  <a:gd name="connsiteY20" fmla="*/ 15545 h 57657"/>
                  <a:gd name="connsiteX21" fmla="*/ 42308 w 45410"/>
                  <a:gd name="connsiteY21" fmla="*/ 22328 h 57657"/>
                  <a:gd name="connsiteX22" fmla="*/ 35821 w 45410"/>
                  <a:gd name="connsiteY22" fmla="*/ 27698 h 57657"/>
                  <a:gd name="connsiteX23" fmla="*/ 43154 w 45410"/>
                  <a:gd name="connsiteY23" fmla="*/ 32786 h 57657"/>
                  <a:gd name="connsiteX24" fmla="*/ 45410 w 45410"/>
                  <a:gd name="connsiteY24" fmla="*/ 41265 h 57657"/>
                  <a:gd name="connsiteX25" fmla="*/ 40897 w 45410"/>
                  <a:gd name="connsiteY25" fmla="*/ 53135 h 57657"/>
                  <a:gd name="connsiteX26" fmla="*/ 26231 w 45410"/>
                  <a:gd name="connsiteY26" fmla="*/ 57657 h 57657"/>
                  <a:gd name="connsiteX27" fmla="*/ 0 w 45410"/>
                  <a:gd name="connsiteY27" fmla="*/ 57657 h 5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5410" h="57657">
                    <a:moveTo>
                      <a:pt x="26231" y="32220"/>
                    </a:moveTo>
                    <a:lnTo>
                      <a:pt x="9308" y="32220"/>
                    </a:lnTo>
                    <a:lnTo>
                      <a:pt x="9308" y="49178"/>
                    </a:lnTo>
                    <a:lnTo>
                      <a:pt x="26231" y="49178"/>
                    </a:lnTo>
                    <a:cubicBezTo>
                      <a:pt x="29897" y="49178"/>
                      <a:pt x="32436" y="48330"/>
                      <a:pt x="34128" y="46917"/>
                    </a:cubicBezTo>
                    <a:cubicBezTo>
                      <a:pt x="35538" y="45504"/>
                      <a:pt x="36385" y="43526"/>
                      <a:pt x="36385" y="40699"/>
                    </a:cubicBezTo>
                    <a:cubicBezTo>
                      <a:pt x="36385" y="37590"/>
                      <a:pt x="35538" y="35612"/>
                      <a:pt x="33846" y="34199"/>
                    </a:cubicBezTo>
                    <a:cubicBezTo>
                      <a:pt x="32436" y="33068"/>
                      <a:pt x="29897" y="32220"/>
                      <a:pt x="26231" y="32220"/>
                    </a:cubicBezTo>
                    <a:moveTo>
                      <a:pt x="24538" y="8196"/>
                    </a:moveTo>
                    <a:lnTo>
                      <a:pt x="9308" y="8196"/>
                    </a:lnTo>
                    <a:lnTo>
                      <a:pt x="9308" y="24307"/>
                    </a:lnTo>
                    <a:lnTo>
                      <a:pt x="25385" y="24307"/>
                    </a:lnTo>
                    <a:cubicBezTo>
                      <a:pt x="28487" y="24307"/>
                      <a:pt x="31026" y="23741"/>
                      <a:pt x="32436" y="22328"/>
                    </a:cubicBezTo>
                    <a:cubicBezTo>
                      <a:pt x="34128" y="20915"/>
                      <a:pt x="34692" y="18937"/>
                      <a:pt x="34692" y="16110"/>
                    </a:cubicBezTo>
                    <a:cubicBezTo>
                      <a:pt x="34692" y="13284"/>
                      <a:pt x="33846" y="11305"/>
                      <a:pt x="32436" y="9892"/>
                    </a:cubicBezTo>
                    <a:cubicBezTo>
                      <a:pt x="31308" y="9044"/>
                      <a:pt x="28487" y="8196"/>
                      <a:pt x="24538" y="8196"/>
                    </a:cubicBezTo>
                    <a:moveTo>
                      <a:pt x="0" y="57375"/>
                    </a:moveTo>
                    <a:lnTo>
                      <a:pt x="0" y="0"/>
                    </a:lnTo>
                    <a:lnTo>
                      <a:pt x="24538" y="0"/>
                    </a:lnTo>
                    <a:cubicBezTo>
                      <a:pt x="30744" y="0"/>
                      <a:pt x="35538" y="1413"/>
                      <a:pt x="38923" y="3957"/>
                    </a:cubicBezTo>
                    <a:cubicBezTo>
                      <a:pt x="42308" y="6501"/>
                      <a:pt x="44000" y="10457"/>
                      <a:pt x="44000" y="15545"/>
                    </a:cubicBezTo>
                    <a:cubicBezTo>
                      <a:pt x="44000" y="17806"/>
                      <a:pt x="43436" y="20067"/>
                      <a:pt x="42308" y="22328"/>
                    </a:cubicBezTo>
                    <a:cubicBezTo>
                      <a:pt x="41180" y="24589"/>
                      <a:pt x="39205" y="26568"/>
                      <a:pt x="35821" y="27698"/>
                    </a:cubicBezTo>
                    <a:cubicBezTo>
                      <a:pt x="39205" y="28829"/>
                      <a:pt x="41744" y="30524"/>
                      <a:pt x="43154" y="32786"/>
                    </a:cubicBezTo>
                    <a:cubicBezTo>
                      <a:pt x="44564" y="35047"/>
                      <a:pt x="45410" y="37873"/>
                      <a:pt x="45410" y="41265"/>
                    </a:cubicBezTo>
                    <a:cubicBezTo>
                      <a:pt x="45410" y="46069"/>
                      <a:pt x="44000" y="50026"/>
                      <a:pt x="40897" y="53135"/>
                    </a:cubicBezTo>
                    <a:cubicBezTo>
                      <a:pt x="37795" y="55962"/>
                      <a:pt x="33000" y="57657"/>
                      <a:pt x="26231" y="57657"/>
                    </a:cubicBezTo>
                    <a:lnTo>
                      <a:pt x="0" y="57657"/>
                    </a:lnTo>
                    <a:close/>
                  </a:path>
                </a:pathLst>
              </a:custGeom>
              <a:solidFill>
                <a:srgbClr val="7F8183"/>
              </a:solidFill>
              <a:ln w="2790" cap="flat">
                <a:noFill/>
                <a:prstDash val="solid"/>
                <a:miter/>
              </a:ln>
            </p:spPr>
            <p:txBody>
              <a:bodyPr rtlCol="0" anchor="ctr"/>
              <a:lstStyle/>
              <a:p>
                <a:endParaRPr lang="x-none"/>
              </a:p>
            </p:txBody>
          </p:sp>
          <p:sp>
            <p:nvSpPr>
              <p:cNvPr id="7" name="Freeform 6">
                <a:extLst>
                  <a:ext uri="{FF2B5EF4-FFF2-40B4-BE49-F238E27FC236}">
                    <a16:creationId xmlns="" xmlns:a16="http://schemas.microsoft.com/office/drawing/2014/main" id="{B7564595-5E22-8641-B588-924F73BADF4C}"/>
                  </a:ext>
                </a:extLst>
              </p:cNvPr>
              <p:cNvSpPr/>
              <p:nvPr/>
            </p:nvSpPr>
            <p:spPr>
              <a:xfrm>
                <a:off x="1472208" y="5811307"/>
                <a:ext cx="51333" cy="59635"/>
              </a:xfrm>
              <a:custGeom>
                <a:avLst/>
                <a:gdLst>
                  <a:gd name="connsiteX0" fmla="*/ 26795 w 51333"/>
                  <a:gd name="connsiteY0" fmla="*/ 7914 h 59635"/>
                  <a:gd name="connsiteX1" fmla="*/ 15795 w 51333"/>
                  <a:gd name="connsiteY1" fmla="*/ 12153 h 59635"/>
                  <a:gd name="connsiteX2" fmla="*/ 10154 w 51333"/>
                  <a:gd name="connsiteY2" fmla="*/ 23176 h 59635"/>
                  <a:gd name="connsiteX3" fmla="*/ 42308 w 51333"/>
                  <a:gd name="connsiteY3" fmla="*/ 23176 h 59635"/>
                  <a:gd name="connsiteX4" fmla="*/ 38359 w 51333"/>
                  <a:gd name="connsiteY4" fmla="*/ 12153 h 59635"/>
                  <a:gd name="connsiteX5" fmla="*/ 26795 w 51333"/>
                  <a:gd name="connsiteY5" fmla="*/ 7914 h 59635"/>
                  <a:gd name="connsiteX6" fmla="*/ 51333 w 51333"/>
                  <a:gd name="connsiteY6" fmla="*/ 31372 h 59635"/>
                  <a:gd name="connsiteX7" fmla="*/ 9590 w 51333"/>
                  <a:gd name="connsiteY7" fmla="*/ 31372 h 59635"/>
                  <a:gd name="connsiteX8" fmla="*/ 14949 w 51333"/>
                  <a:gd name="connsiteY8" fmla="*/ 46069 h 59635"/>
                  <a:gd name="connsiteX9" fmla="*/ 27077 w 51333"/>
                  <a:gd name="connsiteY9" fmla="*/ 51157 h 59635"/>
                  <a:gd name="connsiteX10" fmla="*/ 37513 w 51333"/>
                  <a:gd name="connsiteY10" fmla="*/ 48048 h 59635"/>
                  <a:gd name="connsiteX11" fmla="*/ 42308 w 51333"/>
                  <a:gd name="connsiteY11" fmla="*/ 40699 h 59635"/>
                  <a:gd name="connsiteX12" fmla="*/ 51333 w 51333"/>
                  <a:gd name="connsiteY12" fmla="*/ 42395 h 59635"/>
                  <a:gd name="connsiteX13" fmla="*/ 42872 w 51333"/>
                  <a:gd name="connsiteY13" fmla="*/ 55114 h 59635"/>
                  <a:gd name="connsiteX14" fmla="*/ 26795 w 51333"/>
                  <a:gd name="connsiteY14" fmla="*/ 59636 h 59635"/>
                  <a:gd name="connsiteX15" fmla="*/ 7333 w 51333"/>
                  <a:gd name="connsiteY15" fmla="*/ 51722 h 59635"/>
                  <a:gd name="connsiteX16" fmla="*/ 0 w 51333"/>
                  <a:gd name="connsiteY16" fmla="*/ 29677 h 59635"/>
                  <a:gd name="connsiteX17" fmla="*/ 1974 w 51333"/>
                  <a:gd name="connsiteY17" fmla="*/ 16958 h 59635"/>
                  <a:gd name="connsiteX18" fmla="*/ 7615 w 51333"/>
                  <a:gd name="connsiteY18" fmla="*/ 7631 h 59635"/>
                  <a:gd name="connsiteX19" fmla="*/ 16077 w 51333"/>
                  <a:gd name="connsiteY19" fmla="*/ 1978 h 59635"/>
                  <a:gd name="connsiteX20" fmla="*/ 26513 w 51333"/>
                  <a:gd name="connsiteY20" fmla="*/ 0 h 59635"/>
                  <a:gd name="connsiteX21" fmla="*/ 44564 w 51333"/>
                  <a:gd name="connsiteY21" fmla="*/ 7348 h 59635"/>
                  <a:gd name="connsiteX22" fmla="*/ 51333 w 51333"/>
                  <a:gd name="connsiteY22" fmla="*/ 27698 h 59635"/>
                  <a:gd name="connsiteX23" fmla="*/ 51333 w 51333"/>
                  <a:gd name="connsiteY23" fmla="*/ 31372 h 59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1333" h="59635">
                    <a:moveTo>
                      <a:pt x="26795" y="7914"/>
                    </a:moveTo>
                    <a:cubicBezTo>
                      <a:pt x="22282" y="7914"/>
                      <a:pt x="18615" y="9327"/>
                      <a:pt x="15795" y="12153"/>
                    </a:cubicBezTo>
                    <a:cubicBezTo>
                      <a:pt x="12692" y="14980"/>
                      <a:pt x="11000" y="18654"/>
                      <a:pt x="10154" y="23176"/>
                    </a:cubicBezTo>
                    <a:lnTo>
                      <a:pt x="42308" y="23176"/>
                    </a:lnTo>
                    <a:cubicBezTo>
                      <a:pt x="42026" y="18654"/>
                      <a:pt x="40615" y="14980"/>
                      <a:pt x="38359" y="12153"/>
                    </a:cubicBezTo>
                    <a:cubicBezTo>
                      <a:pt x="35256" y="9327"/>
                      <a:pt x="31590" y="7914"/>
                      <a:pt x="26795" y="7914"/>
                    </a:cubicBezTo>
                    <a:moveTo>
                      <a:pt x="51333" y="31372"/>
                    </a:moveTo>
                    <a:lnTo>
                      <a:pt x="9590" y="31372"/>
                    </a:lnTo>
                    <a:cubicBezTo>
                      <a:pt x="9872" y="37873"/>
                      <a:pt x="11564" y="42678"/>
                      <a:pt x="14949" y="46069"/>
                    </a:cubicBezTo>
                    <a:cubicBezTo>
                      <a:pt x="18051" y="49461"/>
                      <a:pt x="22282" y="51157"/>
                      <a:pt x="27077" y="51157"/>
                    </a:cubicBezTo>
                    <a:cubicBezTo>
                      <a:pt x="31590" y="51157"/>
                      <a:pt x="34974" y="50026"/>
                      <a:pt x="37513" y="48048"/>
                    </a:cubicBezTo>
                    <a:cubicBezTo>
                      <a:pt x="40051" y="46069"/>
                      <a:pt x="41462" y="43526"/>
                      <a:pt x="42308" y="40699"/>
                    </a:cubicBezTo>
                    <a:lnTo>
                      <a:pt x="51333" y="42395"/>
                    </a:lnTo>
                    <a:cubicBezTo>
                      <a:pt x="49923" y="47765"/>
                      <a:pt x="47103" y="52005"/>
                      <a:pt x="42872" y="55114"/>
                    </a:cubicBezTo>
                    <a:cubicBezTo>
                      <a:pt x="38641" y="58223"/>
                      <a:pt x="33282" y="59636"/>
                      <a:pt x="26795" y="59636"/>
                    </a:cubicBezTo>
                    <a:cubicBezTo>
                      <a:pt x="18615" y="59636"/>
                      <a:pt x="12128" y="57092"/>
                      <a:pt x="7333" y="51722"/>
                    </a:cubicBezTo>
                    <a:cubicBezTo>
                      <a:pt x="2538" y="46352"/>
                      <a:pt x="0" y="39004"/>
                      <a:pt x="0" y="29677"/>
                    </a:cubicBezTo>
                    <a:cubicBezTo>
                      <a:pt x="0" y="24872"/>
                      <a:pt x="564" y="20632"/>
                      <a:pt x="1974" y="16958"/>
                    </a:cubicBezTo>
                    <a:cubicBezTo>
                      <a:pt x="3385" y="13284"/>
                      <a:pt x="5359" y="10175"/>
                      <a:pt x="7615" y="7631"/>
                    </a:cubicBezTo>
                    <a:cubicBezTo>
                      <a:pt x="9872" y="5087"/>
                      <a:pt x="12974" y="3109"/>
                      <a:pt x="16077" y="1978"/>
                    </a:cubicBezTo>
                    <a:cubicBezTo>
                      <a:pt x="19462" y="565"/>
                      <a:pt x="22846" y="0"/>
                      <a:pt x="26513" y="0"/>
                    </a:cubicBezTo>
                    <a:cubicBezTo>
                      <a:pt x="34128" y="0"/>
                      <a:pt x="40051" y="2544"/>
                      <a:pt x="44564" y="7348"/>
                    </a:cubicBezTo>
                    <a:cubicBezTo>
                      <a:pt x="49077" y="12153"/>
                      <a:pt x="51333" y="18937"/>
                      <a:pt x="51333" y="27698"/>
                    </a:cubicBezTo>
                    <a:lnTo>
                      <a:pt x="51333" y="31372"/>
                    </a:lnTo>
                    <a:close/>
                  </a:path>
                </a:pathLst>
              </a:custGeom>
              <a:solidFill>
                <a:srgbClr val="7F8183"/>
              </a:solidFill>
              <a:ln w="2790" cap="flat">
                <a:noFill/>
                <a:prstDash val="solid"/>
                <a:miter/>
              </a:ln>
            </p:spPr>
            <p:txBody>
              <a:bodyPr rtlCol="0" anchor="ctr"/>
              <a:lstStyle/>
              <a:p>
                <a:endParaRPr lang="x-none"/>
              </a:p>
            </p:txBody>
          </p:sp>
          <p:sp>
            <p:nvSpPr>
              <p:cNvPr id="9" name="Freeform 8">
                <a:extLst>
                  <a:ext uri="{FF2B5EF4-FFF2-40B4-BE49-F238E27FC236}">
                    <a16:creationId xmlns="" xmlns:a16="http://schemas.microsoft.com/office/drawing/2014/main" id="{3AC51489-6AE5-B24B-AC3B-E1E38FC999B9}"/>
                  </a:ext>
                </a:extLst>
              </p:cNvPr>
              <p:cNvSpPr/>
              <p:nvPr/>
            </p:nvSpPr>
            <p:spPr>
              <a:xfrm>
                <a:off x="1537644" y="5810742"/>
                <a:ext cx="54153" cy="82246"/>
              </a:xfrm>
              <a:custGeom>
                <a:avLst/>
                <a:gdLst>
                  <a:gd name="connsiteX0" fmla="*/ 9590 w 54153"/>
                  <a:gd name="connsiteY0" fmla="*/ 34764 h 82246"/>
                  <a:gd name="connsiteX1" fmla="*/ 14949 w 54153"/>
                  <a:gd name="connsiteY1" fmla="*/ 46917 h 82246"/>
                  <a:gd name="connsiteX2" fmla="*/ 27641 w 54153"/>
                  <a:gd name="connsiteY2" fmla="*/ 51439 h 82246"/>
                  <a:gd name="connsiteX3" fmla="*/ 40051 w 54153"/>
                  <a:gd name="connsiteY3" fmla="*/ 45504 h 82246"/>
                  <a:gd name="connsiteX4" fmla="*/ 44564 w 54153"/>
                  <a:gd name="connsiteY4" fmla="*/ 29677 h 82246"/>
                  <a:gd name="connsiteX5" fmla="*/ 40051 w 54153"/>
                  <a:gd name="connsiteY5" fmla="*/ 14414 h 82246"/>
                  <a:gd name="connsiteX6" fmla="*/ 27359 w 54153"/>
                  <a:gd name="connsiteY6" fmla="*/ 8479 h 82246"/>
                  <a:gd name="connsiteX7" fmla="*/ 20872 w 54153"/>
                  <a:gd name="connsiteY7" fmla="*/ 9610 h 82246"/>
                  <a:gd name="connsiteX8" fmla="*/ 15231 w 54153"/>
                  <a:gd name="connsiteY8" fmla="*/ 13284 h 82246"/>
                  <a:gd name="connsiteX9" fmla="*/ 11282 w 54153"/>
                  <a:gd name="connsiteY9" fmla="*/ 19219 h 82246"/>
                  <a:gd name="connsiteX10" fmla="*/ 9872 w 54153"/>
                  <a:gd name="connsiteY10" fmla="*/ 27416 h 82246"/>
                  <a:gd name="connsiteX11" fmla="*/ 9872 w 54153"/>
                  <a:gd name="connsiteY11" fmla="*/ 34764 h 82246"/>
                  <a:gd name="connsiteX12" fmla="*/ 0 w 54153"/>
                  <a:gd name="connsiteY12" fmla="*/ 82247 h 82246"/>
                  <a:gd name="connsiteX13" fmla="*/ 0 w 54153"/>
                  <a:gd name="connsiteY13" fmla="*/ 1413 h 82246"/>
                  <a:gd name="connsiteX14" fmla="*/ 9590 w 54153"/>
                  <a:gd name="connsiteY14" fmla="*/ 1413 h 82246"/>
                  <a:gd name="connsiteX15" fmla="*/ 9590 w 54153"/>
                  <a:gd name="connsiteY15" fmla="*/ 9044 h 82246"/>
                  <a:gd name="connsiteX16" fmla="*/ 18051 w 54153"/>
                  <a:gd name="connsiteY16" fmla="*/ 2261 h 82246"/>
                  <a:gd name="connsiteX17" fmla="*/ 29051 w 54153"/>
                  <a:gd name="connsiteY17" fmla="*/ 0 h 82246"/>
                  <a:gd name="connsiteX18" fmla="*/ 38923 w 54153"/>
                  <a:gd name="connsiteY18" fmla="*/ 1978 h 82246"/>
                  <a:gd name="connsiteX19" fmla="*/ 46821 w 54153"/>
                  <a:gd name="connsiteY19" fmla="*/ 7631 h 82246"/>
                  <a:gd name="connsiteX20" fmla="*/ 52180 w 54153"/>
                  <a:gd name="connsiteY20" fmla="*/ 16958 h 82246"/>
                  <a:gd name="connsiteX21" fmla="*/ 54154 w 54153"/>
                  <a:gd name="connsiteY21" fmla="*/ 29677 h 82246"/>
                  <a:gd name="connsiteX22" fmla="*/ 46821 w 54153"/>
                  <a:gd name="connsiteY22" fmla="*/ 52005 h 82246"/>
                  <a:gd name="connsiteX23" fmla="*/ 27359 w 54153"/>
                  <a:gd name="connsiteY23" fmla="*/ 60201 h 82246"/>
                  <a:gd name="connsiteX24" fmla="*/ 17205 w 54153"/>
                  <a:gd name="connsiteY24" fmla="*/ 58223 h 82246"/>
                  <a:gd name="connsiteX25" fmla="*/ 9590 w 54153"/>
                  <a:gd name="connsiteY25" fmla="*/ 52570 h 82246"/>
                  <a:gd name="connsiteX26" fmla="*/ 9590 w 54153"/>
                  <a:gd name="connsiteY26" fmla="*/ 82247 h 82246"/>
                  <a:gd name="connsiteX27" fmla="*/ 0 w 54153"/>
                  <a:gd name="connsiteY27" fmla="*/ 82247 h 8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4153" h="82246">
                    <a:moveTo>
                      <a:pt x="9590" y="34764"/>
                    </a:moveTo>
                    <a:cubicBezTo>
                      <a:pt x="9590" y="40134"/>
                      <a:pt x="11282" y="44091"/>
                      <a:pt x="14949" y="46917"/>
                    </a:cubicBezTo>
                    <a:cubicBezTo>
                      <a:pt x="18615" y="49744"/>
                      <a:pt x="22846" y="51439"/>
                      <a:pt x="27641" y="51439"/>
                    </a:cubicBezTo>
                    <a:cubicBezTo>
                      <a:pt x="33000" y="51439"/>
                      <a:pt x="36949" y="49461"/>
                      <a:pt x="40051" y="45504"/>
                    </a:cubicBezTo>
                    <a:cubicBezTo>
                      <a:pt x="43154" y="41547"/>
                      <a:pt x="44564" y="36460"/>
                      <a:pt x="44564" y="29677"/>
                    </a:cubicBezTo>
                    <a:cubicBezTo>
                      <a:pt x="44564" y="23459"/>
                      <a:pt x="43154" y="18371"/>
                      <a:pt x="40051" y="14414"/>
                    </a:cubicBezTo>
                    <a:cubicBezTo>
                      <a:pt x="36949" y="10457"/>
                      <a:pt x="32718" y="8479"/>
                      <a:pt x="27359" y="8479"/>
                    </a:cubicBezTo>
                    <a:cubicBezTo>
                      <a:pt x="25103" y="8479"/>
                      <a:pt x="22846" y="8762"/>
                      <a:pt x="20872" y="9610"/>
                    </a:cubicBezTo>
                    <a:cubicBezTo>
                      <a:pt x="18897" y="10457"/>
                      <a:pt x="16923" y="11588"/>
                      <a:pt x="15231" y="13284"/>
                    </a:cubicBezTo>
                    <a:cubicBezTo>
                      <a:pt x="13538" y="14980"/>
                      <a:pt x="12128" y="16958"/>
                      <a:pt x="11282" y="19219"/>
                    </a:cubicBezTo>
                    <a:cubicBezTo>
                      <a:pt x="10154" y="21763"/>
                      <a:pt x="9872" y="24307"/>
                      <a:pt x="9872" y="27416"/>
                    </a:cubicBezTo>
                    <a:lnTo>
                      <a:pt x="9872" y="34764"/>
                    </a:lnTo>
                    <a:close/>
                    <a:moveTo>
                      <a:pt x="0" y="82247"/>
                    </a:moveTo>
                    <a:lnTo>
                      <a:pt x="0" y="1413"/>
                    </a:lnTo>
                    <a:lnTo>
                      <a:pt x="9590" y="1413"/>
                    </a:lnTo>
                    <a:lnTo>
                      <a:pt x="9590" y="9044"/>
                    </a:lnTo>
                    <a:cubicBezTo>
                      <a:pt x="11564" y="6218"/>
                      <a:pt x="14385" y="3957"/>
                      <a:pt x="18051" y="2261"/>
                    </a:cubicBezTo>
                    <a:cubicBezTo>
                      <a:pt x="21436" y="848"/>
                      <a:pt x="25103" y="0"/>
                      <a:pt x="29051" y="0"/>
                    </a:cubicBezTo>
                    <a:cubicBezTo>
                      <a:pt x="32436" y="0"/>
                      <a:pt x="35821" y="565"/>
                      <a:pt x="38923" y="1978"/>
                    </a:cubicBezTo>
                    <a:cubicBezTo>
                      <a:pt x="42026" y="3109"/>
                      <a:pt x="44564" y="5087"/>
                      <a:pt x="46821" y="7631"/>
                    </a:cubicBezTo>
                    <a:cubicBezTo>
                      <a:pt x="49077" y="10175"/>
                      <a:pt x="51051" y="13284"/>
                      <a:pt x="52180" y="16958"/>
                    </a:cubicBezTo>
                    <a:cubicBezTo>
                      <a:pt x="53590" y="20632"/>
                      <a:pt x="54154" y="24872"/>
                      <a:pt x="54154" y="29677"/>
                    </a:cubicBezTo>
                    <a:cubicBezTo>
                      <a:pt x="54154" y="39286"/>
                      <a:pt x="51615" y="46635"/>
                      <a:pt x="46821" y="52005"/>
                    </a:cubicBezTo>
                    <a:cubicBezTo>
                      <a:pt x="42026" y="57375"/>
                      <a:pt x="35538" y="60201"/>
                      <a:pt x="27359" y="60201"/>
                    </a:cubicBezTo>
                    <a:cubicBezTo>
                      <a:pt x="23692" y="60201"/>
                      <a:pt x="20308" y="59636"/>
                      <a:pt x="17205" y="58223"/>
                    </a:cubicBezTo>
                    <a:cubicBezTo>
                      <a:pt x="14103" y="56810"/>
                      <a:pt x="11564" y="55114"/>
                      <a:pt x="9590" y="52570"/>
                    </a:cubicBezTo>
                    <a:lnTo>
                      <a:pt x="9590" y="82247"/>
                    </a:lnTo>
                    <a:lnTo>
                      <a:pt x="0" y="82247"/>
                    </a:lnTo>
                    <a:close/>
                  </a:path>
                </a:pathLst>
              </a:custGeom>
              <a:solidFill>
                <a:srgbClr val="7F8183"/>
              </a:solidFill>
              <a:ln w="2790" cap="flat">
                <a:noFill/>
                <a:prstDash val="solid"/>
                <a:miter/>
              </a:ln>
            </p:spPr>
            <p:txBody>
              <a:bodyPr rtlCol="0" anchor="ctr"/>
              <a:lstStyle/>
              <a:p>
                <a:endParaRPr lang="x-none"/>
              </a:p>
            </p:txBody>
          </p:sp>
        </p:grpSp>
        <p:sp>
          <p:nvSpPr>
            <p:cNvPr id="17" name="Freeform 16">
              <a:extLst>
                <a:ext uri="{FF2B5EF4-FFF2-40B4-BE49-F238E27FC236}">
                  <a16:creationId xmlns="" xmlns:a16="http://schemas.microsoft.com/office/drawing/2014/main" id="{6F85AE05-D717-1B44-96DC-830799FD25EC}"/>
                </a:ext>
              </a:extLst>
            </p:cNvPr>
            <p:cNvSpPr/>
            <p:nvPr/>
          </p:nvSpPr>
          <p:spPr>
            <a:xfrm>
              <a:off x="1606183" y="5812155"/>
              <a:ext cx="75307" cy="57374"/>
            </a:xfrm>
            <a:custGeom>
              <a:avLst/>
              <a:gdLst>
                <a:gd name="connsiteX0" fmla="*/ 75308 w 75307"/>
                <a:gd name="connsiteY0" fmla="*/ 0 h 57374"/>
                <a:gd name="connsiteX1" fmla="*/ 75308 w 75307"/>
                <a:gd name="connsiteY1" fmla="*/ 57375 h 57374"/>
                <a:gd name="connsiteX2" fmla="*/ 0 w 75307"/>
                <a:gd name="connsiteY2" fmla="*/ 57375 h 57374"/>
                <a:gd name="connsiteX3" fmla="*/ 0 w 75307"/>
                <a:gd name="connsiteY3" fmla="*/ 0 h 57374"/>
                <a:gd name="connsiteX4" fmla="*/ 9590 w 75307"/>
                <a:gd name="connsiteY4" fmla="*/ 0 h 57374"/>
                <a:gd name="connsiteX5" fmla="*/ 9590 w 75307"/>
                <a:gd name="connsiteY5" fmla="*/ 48613 h 57374"/>
                <a:gd name="connsiteX6" fmla="*/ 33000 w 75307"/>
                <a:gd name="connsiteY6" fmla="*/ 48613 h 57374"/>
                <a:gd name="connsiteX7" fmla="*/ 33000 w 75307"/>
                <a:gd name="connsiteY7" fmla="*/ 0 h 57374"/>
                <a:gd name="connsiteX8" fmla="*/ 42308 w 75307"/>
                <a:gd name="connsiteY8" fmla="*/ 0 h 57374"/>
                <a:gd name="connsiteX9" fmla="*/ 42308 w 75307"/>
                <a:gd name="connsiteY9" fmla="*/ 48613 h 57374"/>
                <a:gd name="connsiteX10" fmla="*/ 65718 w 75307"/>
                <a:gd name="connsiteY10" fmla="*/ 48613 h 57374"/>
                <a:gd name="connsiteX11" fmla="*/ 65718 w 75307"/>
                <a:gd name="connsiteY11" fmla="*/ 0 h 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307" h="57374">
                  <a:moveTo>
                    <a:pt x="75308" y="0"/>
                  </a:moveTo>
                  <a:lnTo>
                    <a:pt x="75308" y="57375"/>
                  </a:lnTo>
                  <a:lnTo>
                    <a:pt x="0" y="57375"/>
                  </a:lnTo>
                  <a:lnTo>
                    <a:pt x="0" y="0"/>
                  </a:lnTo>
                  <a:lnTo>
                    <a:pt x="9590" y="0"/>
                  </a:lnTo>
                  <a:lnTo>
                    <a:pt x="9590" y="48613"/>
                  </a:lnTo>
                  <a:lnTo>
                    <a:pt x="33000" y="48613"/>
                  </a:lnTo>
                  <a:lnTo>
                    <a:pt x="33000" y="0"/>
                  </a:lnTo>
                  <a:lnTo>
                    <a:pt x="42308" y="0"/>
                  </a:lnTo>
                  <a:lnTo>
                    <a:pt x="42308" y="48613"/>
                  </a:lnTo>
                  <a:lnTo>
                    <a:pt x="65718" y="48613"/>
                  </a:lnTo>
                  <a:lnTo>
                    <a:pt x="65718" y="0"/>
                  </a:lnTo>
                  <a:close/>
                </a:path>
              </a:pathLst>
            </a:custGeom>
            <a:solidFill>
              <a:srgbClr val="7F8183"/>
            </a:solidFill>
            <a:ln w="2790" cap="flat">
              <a:noFill/>
              <a:prstDash val="solid"/>
              <a:miter/>
            </a:ln>
          </p:spPr>
          <p:txBody>
            <a:bodyPr rtlCol="0" anchor="ctr"/>
            <a:lstStyle/>
            <a:p>
              <a:endParaRPr lang="x-none"/>
            </a:p>
          </p:txBody>
        </p:sp>
        <p:sp>
          <p:nvSpPr>
            <p:cNvPr id="18" name="Freeform 17">
              <a:extLst>
                <a:ext uri="{FF2B5EF4-FFF2-40B4-BE49-F238E27FC236}">
                  <a16:creationId xmlns="" xmlns:a16="http://schemas.microsoft.com/office/drawing/2014/main" id="{13821BAE-ED59-EF49-8475-A4760287AA34}"/>
                </a:ext>
              </a:extLst>
            </p:cNvPr>
            <p:cNvSpPr/>
            <p:nvPr/>
          </p:nvSpPr>
          <p:spPr>
            <a:xfrm>
              <a:off x="1695593" y="5811307"/>
              <a:ext cx="51615" cy="59635"/>
            </a:xfrm>
            <a:custGeom>
              <a:avLst/>
              <a:gdLst>
                <a:gd name="connsiteX0" fmla="*/ 26795 w 51615"/>
                <a:gd name="connsiteY0" fmla="*/ 7914 h 59635"/>
                <a:gd name="connsiteX1" fmla="*/ 15795 w 51615"/>
                <a:gd name="connsiteY1" fmla="*/ 12153 h 59635"/>
                <a:gd name="connsiteX2" fmla="*/ 10154 w 51615"/>
                <a:gd name="connsiteY2" fmla="*/ 23176 h 59635"/>
                <a:gd name="connsiteX3" fmla="*/ 42308 w 51615"/>
                <a:gd name="connsiteY3" fmla="*/ 23176 h 59635"/>
                <a:gd name="connsiteX4" fmla="*/ 38359 w 51615"/>
                <a:gd name="connsiteY4" fmla="*/ 12153 h 59635"/>
                <a:gd name="connsiteX5" fmla="*/ 26795 w 51615"/>
                <a:gd name="connsiteY5" fmla="*/ 7914 h 59635"/>
                <a:gd name="connsiteX6" fmla="*/ 51615 w 51615"/>
                <a:gd name="connsiteY6" fmla="*/ 31372 h 59635"/>
                <a:gd name="connsiteX7" fmla="*/ 9590 w 51615"/>
                <a:gd name="connsiteY7" fmla="*/ 31372 h 59635"/>
                <a:gd name="connsiteX8" fmla="*/ 14949 w 51615"/>
                <a:gd name="connsiteY8" fmla="*/ 46069 h 59635"/>
                <a:gd name="connsiteX9" fmla="*/ 27077 w 51615"/>
                <a:gd name="connsiteY9" fmla="*/ 51157 h 59635"/>
                <a:gd name="connsiteX10" fmla="*/ 37513 w 51615"/>
                <a:gd name="connsiteY10" fmla="*/ 48048 h 59635"/>
                <a:gd name="connsiteX11" fmla="*/ 42308 w 51615"/>
                <a:gd name="connsiteY11" fmla="*/ 40699 h 59635"/>
                <a:gd name="connsiteX12" fmla="*/ 51333 w 51615"/>
                <a:gd name="connsiteY12" fmla="*/ 42395 h 59635"/>
                <a:gd name="connsiteX13" fmla="*/ 42872 w 51615"/>
                <a:gd name="connsiteY13" fmla="*/ 55114 h 59635"/>
                <a:gd name="connsiteX14" fmla="*/ 26795 w 51615"/>
                <a:gd name="connsiteY14" fmla="*/ 59636 h 59635"/>
                <a:gd name="connsiteX15" fmla="*/ 7333 w 51615"/>
                <a:gd name="connsiteY15" fmla="*/ 51722 h 59635"/>
                <a:gd name="connsiteX16" fmla="*/ 0 w 51615"/>
                <a:gd name="connsiteY16" fmla="*/ 29677 h 59635"/>
                <a:gd name="connsiteX17" fmla="*/ 1974 w 51615"/>
                <a:gd name="connsiteY17" fmla="*/ 16958 h 59635"/>
                <a:gd name="connsiteX18" fmla="*/ 7615 w 51615"/>
                <a:gd name="connsiteY18" fmla="*/ 7631 h 59635"/>
                <a:gd name="connsiteX19" fmla="*/ 16077 w 51615"/>
                <a:gd name="connsiteY19" fmla="*/ 1978 h 59635"/>
                <a:gd name="connsiteX20" fmla="*/ 26513 w 51615"/>
                <a:gd name="connsiteY20" fmla="*/ 0 h 59635"/>
                <a:gd name="connsiteX21" fmla="*/ 44564 w 51615"/>
                <a:gd name="connsiteY21" fmla="*/ 7348 h 59635"/>
                <a:gd name="connsiteX22" fmla="*/ 51333 w 51615"/>
                <a:gd name="connsiteY22" fmla="*/ 27698 h 59635"/>
                <a:gd name="connsiteX23" fmla="*/ 51333 w 51615"/>
                <a:gd name="connsiteY23" fmla="*/ 31372 h 59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1615" h="59635">
                  <a:moveTo>
                    <a:pt x="26795" y="7914"/>
                  </a:moveTo>
                  <a:cubicBezTo>
                    <a:pt x="22282" y="7914"/>
                    <a:pt x="18615" y="9327"/>
                    <a:pt x="15795" y="12153"/>
                  </a:cubicBezTo>
                  <a:cubicBezTo>
                    <a:pt x="12692" y="14980"/>
                    <a:pt x="11000" y="18654"/>
                    <a:pt x="10154" y="23176"/>
                  </a:cubicBezTo>
                  <a:lnTo>
                    <a:pt x="42308" y="23176"/>
                  </a:lnTo>
                  <a:cubicBezTo>
                    <a:pt x="42026" y="18654"/>
                    <a:pt x="40615" y="14980"/>
                    <a:pt x="38359" y="12153"/>
                  </a:cubicBezTo>
                  <a:cubicBezTo>
                    <a:pt x="35539" y="9327"/>
                    <a:pt x="31590" y="7914"/>
                    <a:pt x="26795" y="7914"/>
                  </a:cubicBezTo>
                  <a:moveTo>
                    <a:pt x="51615" y="31372"/>
                  </a:moveTo>
                  <a:lnTo>
                    <a:pt x="9590" y="31372"/>
                  </a:lnTo>
                  <a:cubicBezTo>
                    <a:pt x="9872" y="37873"/>
                    <a:pt x="11564" y="42678"/>
                    <a:pt x="14949" y="46069"/>
                  </a:cubicBezTo>
                  <a:cubicBezTo>
                    <a:pt x="18051" y="49461"/>
                    <a:pt x="22282" y="51157"/>
                    <a:pt x="27077" y="51157"/>
                  </a:cubicBezTo>
                  <a:cubicBezTo>
                    <a:pt x="31590" y="51157"/>
                    <a:pt x="34974" y="50026"/>
                    <a:pt x="37513" y="48048"/>
                  </a:cubicBezTo>
                  <a:cubicBezTo>
                    <a:pt x="40051" y="46069"/>
                    <a:pt x="41462" y="43526"/>
                    <a:pt x="42308" y="40699"/>
                  </a:cubicBezTo>
                  <a:lnTo>
                    <a:pt x="51333" y="42395"/>
                  </a:lnTo>
                  <a:cubicBezTo>
                    <a:pt x="49923" y="47765"/>
                    <a:pt x="47103" y="52005"/>
                    <a:pt x="42872" y="55114"/>
                  </a:cubicBezTo>
                  <a:cubicBezTo>
                    <a:pt x="38641" y="58223"/>
                    <a:pt x="33282" y="59636"/>
                    <a:pt x="26795" y="59636"/>
                  </a:cubicBezTo>
                  <a:cubicBezTo>
                    <a:pt x="18615" y="59636"/>
                    <a:pt x="12128" y="57092"/>
                    <a:pt x="7333" y="51722"/>
                  </a:cubicBezTo>
                  <a:cubicBezTo>
                    <a:pt x="2538" y="46352"/>
                    <a:pt x="0" y="39004"/>
                    <a:pt x="0" y="29677"/>
                  </a:cubicBezTo>
                  <a:cubicBezTo>
                    <a:pt x="0" y="24872"/>
                    <a:pt x="564" y="20632"/>
                    <a:pt x="1974" y="16958"/>
                  </a:cubicBezTo>
                  <a:cubicBezTo>
                    <a:pt x="3385" y="13284"/>
                    <a:pt x="5359" y="10175"/>
                    <a:pt x="7615" y="7631"/>
                  </a:cubicBezTo>
                  <a:cubicBezTo>
                    <a:pt x="9872" y="5087"/>
                    <a:pt x="12974" y="3109"/>
                    <a:pt x="16077" y="1978"/>
                  </a:cubicBezTo>
                  <a:cubicBezTo>
                    <a:pt x="19462" y="565"/>
                    <a:pt x="22846" y="0"/>
                    <a:pt x="26513" y="0"/>
                  </a:cubicBezTo>
                  <a:cubicBezTo>
                    <a:pt x="34128" y="0"/>
                    <a:pt x="40051" y="2544"/>
                    <a:pt x="44564" y="7348"/>
                  </a:cubicBezTo>
                  <a:cubicBezTo>
                    <a:pt x="49077" y="12153"/>
                    <a:pt x="51333" y="18937"/>
                    <a:pt x="51333" y="27698"/>
                  </a:cubicBezTo>
                  <a:lnTo>
                    <a:pt x="51333" y="31372"/>
                  </a:lnTo>
                  <a:close/>
                </a:path>
              </a:pathLst>
            </a:custGeom>
            <a:solidFill>
              <a:srgbClr val="7F8183"/>
            </a:solidFill>
            <a:ln w="2790" cap="flat">
              <a:noFill/>
              <a:prstDash val="solid"/>
              <a:miter/>
            </a:ln>
          </p:spPr>
          <p:txBody>
            <a:bodyPr rtlCol="0" anchor="ctr"/>
            <a:lstStyle/>
            <a:p>
              <a:endParaRPr lang="x-none"/>
            </a:p>
          </p:txBody>
        </p:sp>
        <p:sp>
          <p:nvSpPr>
            <p:cNvPr id="19" name="Freeform 18">
              <a:extLst>
                <a:ext uri="{FF2B5EF4-FFF2-40B4-BE49-F238E27FC236}">
                  <a16:creationId xmlns="" xmlns:a16="http://schemas.microsoft.com/office/drawing/2014/main" id="{B5C37FE3-3612-AF46-B14A-4E9AC2F3058A}"/>
                </a:ext>
              </a:extLst>
            </p:cNvPr>
            <p:cNvSpPr/>
            <p:nvPr/>
          </p:nvSpPr>
          <p:spPr>
            <a:xfrm>
              <a:off x="1761029" y="5812155"/>
              <a:ext cx="49359" cy="57374"/>
            </a:xfrm>
            <a:custGeom>
              <a:avLst/>
              <a:gdLst>
                <a:gd name="connsiteX0" fmla="*/ 0 w 49359"/>
                <a:gd name="connsiteY0" fmla="*/ 57375 h 57374"/>
                <a:gd name="connsiteX1" fmla="*/ 0 w 49359"/>
                <a:gd name="connsiteY1" fmla="*/ 0 h 57374"/>
                <a:gd name="connsiteX2" fmla="*/ 9590 w 49359"/>
                <a:gd name="connsiteY2" fmla="*/ 0 h 57374"/>
                <a:gd name="connsiteX3" fmla="*/ 9590 w 49359"/>
                <a:gd name="connsiteY3" fmla="*/ 23459 h 57374"/>
                <a:gd name="connsiteX4" fmla="*/ 39769 w 49359"/>
                <a:gd name="connsiteY4" fmla="*/ 23459 h 57374"/>
                <a:gd name="connsiteX5" fmla="*/ 39769 w 49359"/>
                <a:gd name="connsiteY5" fmla="*/ 0 h 57374"/>
                <a:gd name="connsiteX6" fmla="*/ 49359 w 49359"/>
                <a:gd name="connsiteY6" fmla="*/ 0 h 57374"/>
                <a:gd name="connsiteX7" fmla="*/ 49359 w 49359"/>
                <a:gd name="connsiteY7" fmla="*/ 57375 h 57374"/>
                <a:gd name="connsiteX8" fmla="*/ 39769 w 49359"/>
                <a:gd name="connsiteY8" fmla="*/ 57375 h 57374"/>
                <a:gd name="connsiteX9" fmla="*/ 39769 w 49359"/>
                <a:gd name="connsiteY9" fmla="*/ 32503 h 57374"/>
                <a:gd name="connsiteX10" fmla="*/ 9590 w 49359"/>
                <a:gd name="connsiteY10" fmla="*/ 32503 h 57374"/>
                <a:gd name="connsiteX11" fmla="*/ 9590 w 49359"/>
                <a:gd name="connsiteY11" fmla="*/ 57375 h 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359" h="57374">
                  <a:moveTo>
                    <a:pt x="0" y="57375"/>
                  </a:moveTo>
                  <a:lnTo>
                    <a:pt x="0" y="0"/>
                  </a:lnTo>
                  <a:lnTo>
                    <a:pt x="9590" y="0"/>
                  </a:lnTo>
                  <a:lnTo>
                    <a:pt x="9590" y="23459"/>
                  </a:lnTo>
                  <a:lnTo>
                    <a:pt x="39769" y="23459"/>
                  </a:lnTo>
                  <a:lnTo>
                    <a:pt x="39769" y="0"/>
                  </a:lnTo>
                  <a:lnTo>
                    <a:pt x="49359" y="0"/>
                  </a:lnTo>
                  <a:lnTo>
                    <a:pt x="49359" y="57375"/>
                  </a:lnTo>
                  <a:lnTo>
                    <a:pt x="39769" y="57375"/>
                  </a:lnTo>
                  <a:lnTo>
                    <a:pt x="39769" y="32503"/>
                  </a:lnTo>
                  <a:lnTo>
                    <a:pt x="9590" y="32503"/>
                  </a:lnTo>
                  <a:lnTo>
                    <a:pt x="9590" y="57375"/>
                  </a:lnTo>
                  <a:close/>
                </a:path>
              </a:pathLst>
            </a:custGeom>
            <a:solidFill>
              <a:srgbClr val="7F8183"/>
            </a:solidFill>
            <a:ln w="2790" cap="flat">
              <a:noFill/>
              <a:prstDash val="solid"/>
              <a:miter/>
            </a:ln>
          </p:spPr>
          <p:txBody>
            <a:bodyPr rtlCol="0" anchor="ctr"/>
            <a:lstStyle/>
            <a:p>
              <a:endParaRPr lang="x-none"/>
            </a:p>
          </p:txBody>
        </p:sp>
        <p:sp>
          <p:nvSpPr>
            <p:cNvPr id="20" name="Freeform 19">
              <a:extLst>
                <a:ext uri="{FF2B5EF4-FFF2-40B4-BE49-F238E27FC236}">
                  <a16:creationId xmlns="" xmlns:a16="http://schemas.microsoft.com/office/drawing/2014/main" id="{53041A46-B09F-B442-949D-446DFBE72AC5}"/>
                </a:ext>
              </a:extLst>
            </p:cNvPr>
            <p:cNvSpPr/>
            <p:nvPr/>
          </p:nvSpPr>
          <p:spPr>
            <a:xfrm>
              <a:off x="1825055" y="5810742"/>
              <a:ext cx="50769" cy="59918"/>
            </a:xfrm>
            <a:custGeom>
              <a:avLst/>
              <a:gdLst>
                <a:gd name="connsiteX0" fmla="*/ 41744 w 50769"/>
                <a:gd name="connsiteY0" fmla="*/ 40134 h 59918"/>
                <a:gd name="connsiteX1" fmla="*/ 50769 w 50769"/>
                <a:gd name="connsiteY1" fmla="*/ 41547 h 59918"/>
                <a:gd name="connsiteX2" fmla="*/ 43154 w 50769"/>
                <a:gd name="connsiteY2" fmla="*/ 54548 h 59918"/>
                <a:gd name="connsiteX3" fmla="*/ 26513 w 50769"/>
                <a:gd name="connsiteY3" fmla="*/ 59919 h 59918"/>
                <a:gd name="connsiteX4" fmla="*/ 7333 w 50769"/>
                <a:gd name="connsiteY4" fmla="*/ 52287 h 59918"/>
                <a:gd name="connsiteX5" fmla="*/ 0 w 50769"/>
                <a:gd name="connsiteY5" fmla="*/ 29959 h 59918"/>
                <a:gd name="connsiteX6" fmla="*/ 1974 w 50769"/>
                <a:gd name="connsiteY6" fmla="*/ 16675 h 59918"/>
                <a:gd name="connsiteX7" fmla="*/ 7615 w 50769"/>
                <a:gd name="connsiteY7" fmla="*/ 7348 h 59918"/>
                <a:gd name="connsiteX8" fmla="*/ 16077 w 50769"/>
                <a:gd name="connsiteY8" fmla="*/ 1696 h 59918"/>
                <a:gd name="connsiteX9" fmla="*/ 26513 w 50769"/>
                <a:gd name="connsiteY9" fmla="*/ 0 h 59918"/>
                <a:gd name="connsiteX10" fmla="*/ 43436 w 50769"/>
                <a:gd name="connsiteY10" fmla="*/ 5370 h 59918"/>
                <a:gd name="connsiteX11" fmla="*/ 50769 w 50769"/>
                <a:gd name="connsiteY11" fmla="*/ 18089 h 59918"/>
                <a:gd name="connsiteX12" fmla="*/ 42026 w 50769"/>
                <a:gd name="connsiteY12" fmla="*/ 19784 h 59918"/>
                <a:gd name="connsiteX13" fmla="*/ 37513 w 50769"/>
                <a:gd name="connsiteY13" fmla="*/ 12153 h 59918"/>
                <a:gd name="connsiteX14" fmla="*/ 26795 w 50769"/>
                <a:gd name="connsiteY14" fmla="*/ 8479 h 59918"/>
                <a:gd name="connsiteX15" fmla="*/ 14103 w 50769"/>
                <a:gd name="connsiteY15" fmla="*/ 14132 h 59918"/>
                <a:gd name="connsiteX16" fmla="*/ 9590 w 50769"/>
                <a:gd name="connsiteY16" fmla="*/ 29677 h 59918"/>
                <a:gd name="connsiteX17" fmla="*/ 14103 w 50769"/>
                <a:gd name="connsiteY17" fmla="*/ 45222 h 59918"/>
                <a:gd name="connsiteX18" fmla="*/ 26795 w 50769"/>
                <a:gd name="connsiteY18" fmla="*/ 51157 h 59918"/>
                <a:gd name="connsiteX19" fmla="*/ 37795 w 50769"/>
                <a:gd name="connsiteY19" fmla="*/ 47483 h 59918"/>
                <a:gd name="connsiteX20" fmla="*/ 41744 w 50769"/>
                <a:gd name="connsiteY20" fmla="*/ 40134 h 5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69" h="59918">
                  <a:moveTo>
                    <a:pt x="41744" y="40134"/>
                  </a:moveTo>
                  <a:lnTo>
                    <a:pt x="50769" y="41547"/>
                  </a:lnTo>
                  <a:cubicBezTo>
                    <a:pt x="49641" y="46635"/>
                    <a:pt x="47103" y="51157"/>
                    <a:pt x="43154" y="54548"/>
                  </a:cubicBezTo>
                  <a:cubicBezTo>
                    <a:pt x="39205" y="58223"/>
                    <a:pt x="33564" y="59919"/>
                    <a:pt x="26513" y="59919"/>
                  </a:cubicBezTo>
                  <a:cubicBezTo>
                    <a:pt x="18615" y="59919"/>
                    <a:pt x="12128" y="57375"/>
                    <a:pt x="7333" y="52287"/>
                  </a:cubicBezTo>
                  <a:cubicBezTo>
                    <a:pt x="2538" y="47200"/>
                    <a:pt x="0" y="39851"/>
                    <a:pt x="0" y="29959"/>
                  </a:cubicBezTo>
                  <a:cubicBezTo>
                    <a:pt x="0" y="24872"/>
                    <a:pt x="564" y="20350"/>
                    <a:pt x="1974" y="16675"/>
                  </a:cubicBezTo>
                  <a:cubicBezTo>
                    <a:pt x="3385" y="13001"/>
                    <a:pt x="5359" y="9892"/>
                    <a:pt x="7615" y="7348"/>
                  </a:cubicBezTo>
                  <a:cubicBezTo>
                    <a:pt x="9872" y="4805"/>
                    <a:pt x="12692" y="3109"/>
                    <a:pt x="16077" y="1696"/>
                  </a:cubicBezTo>
                  <a:cubicBezTo>
                    <a:pt x="19462" y="565"/>
                    <a:pt x="22846" y="0"/>
                    <a:pt x="26513" y="0"/>
                  </a:cubicBezTo>
                  <a:cubicBezTo>
                    <a:pt x="33846" y="0"/>
                    <a:pt x="39487" y="1696"/>
                    <a:pt x="43436" y="5370"/>
                  </a:cubicBezTo>
                  <a:cubicBezTo>
                    <a:pt x="47385" y="9044"/>
                    <a:pt x="49641" y="13284"/>
                    <a:pt x="50769" y="18089"/>
                  </a:cubicBezTo>
                  <a:lnTo>
                    <a:pt x="42026" y="19784"/>
                  </a:lnTo>
                  <a:cubicBezTo>
                    <a:pt x="41179" y="16958"/>
                    <a:pt x="39769" y="14414"/>
                    <a:pt x="37513" y="12153"/>
                  </a:cubicBezTo>
                  <a:cubicBezTo>
                    <a:pt x="35256" y="9892"/>
                    <a:pt x="31590" y="8479"/>
                    <a:pt x="26795" y="8479"/>
                  </a:cubicBezTo>
                  <a:cubicBezTo>
                    <a:pt x="21436" y="8479"/>
                    <a:pt x="17205" y="10457"/>
                    <a:pt x="14103" y="14132"/>
                  </a:cubicBezTo>
                  <a:cubicBezTo>
                    <a:pt x="11000" y="18089"/>
                    <a:pt x="9590" y="23176"/>
                    <a:pt x="9590" y="29677"/>
                  </a:cubicBezTo>
                  <a:cubicBezTo>
                    <a:pt x="9590" y="36177"/>
                    <a:pt x="11000" y="41265"/>
                    <a:pt x="14103" y="45222"/>
                  </a:cubicBezTo>
                  <a:cubicBezTo>
                    <a:pt x="16923" y="49178"/>
                    <a:pt x="21154" y="51157"/>
                    <a:pt x="26795" y="51157"/>
                  </a:cubicBezTo>
                  <a:cubicBezTo>
                    <a:pt x="31872" y="51157"/>
                    <a:pt x="35538" y="50026"/>
                    <a:pt x="37795" y="47483"/>
                  </a:cubicBezTo>
                  <a:cubicBezTo>
                    <a:pt x="39487" y="45504"/>
                    <a:pt x="40897" y="42960"/>
                    <a:pt x="41744" y="40134"/>
                  </a:cubicBezTo>
                </a:path>
              </a:pathLst>
            </a:custGeom>
            <a:solidFill>
              <a:srgbClr val="7F8183"/>
            </a:solidFill>
            <a:ln w="2790" cap="flat">
              <a:noFill/>
              <a:prstDash val="solid"/>
              <a:miter/>
            </a:ln>
          </p:spPr>
          <p:txBody>
            <a:bodyPr rtlCol="0" anchor="ctr"/>
            <a:lstStyle/>
            <a:p>
              <a:endParaRPr lang="x-none"/>
            </a:p>
          </p:txBody>
        </p:sp>
        <p:sp>
          <p:nvSpPr>
            <p:cNvPr id="21" name="Freeform 20">
              <a:extLst>
                <a:ext uri="{FF2B5EF4-FFF2-40B4-BE49-F238E27FC236}">
                  <a16:creationId xmlns="" xmlns:a16="http://schemas.microsoft.com/office/drawing/2014/main" id="{3ADF56F6-FF94-DB49-A1A5-A74AC9608AC7}"/>
                </a:ext>
              </a:extLst>
            </p:cNvPr>
            <p:cNvSpPr/>
            <p:nvPr/>
          </p:nvSpPr>
          <p:spPr>
            <a:xfrm>
              <a:off x="1882875" y="5812155"/>
              <a:ext cx="51333" cy="57374"/>
            </a:xfrm>
            <a:custGeom>
              <a:avLst/>
              <a:gdLst>
                <a:gd name="connsiteX0" fmla="*/ 0 w 51333"/>
                <a:gd name="connsiteY0" fmla="*/ 9044 h 57374"/>
                <a:gd name="connsiteX1" fmla="*/ 0 w 51333"/>
                <a:gd name="connsiteY1" fmla="*/ 0 h 57374"/>
                <a:gd name="connsiteX2" fmla="*/ 51333 w 51333"/>
                <a:gd name="connsiteY2" fmla="*/ 0 h 57374"/>
                <a:gd name="connsiteX3" fmla="*/ 51333 w 51333"/>
                <a:gd name="connsiteY3" fmla="*/ 9044 h 57374"/>
                <a:gd name="connsiteX4" fmla="*/ 30462 w 51333"/>
                <a:gd name="connsiteY4" fmla="*/ 9044 h 57374"/>
                <a:gd name="connsiteX5" fmla="*/ 30462 w 51333"/>
                <a:gd name="connsiteY5" fmla="*/ 57375 h 57374"/>
                <a:gd name="connsiteX6" fmla="*/ 20872 w 51333"/>
                <a:gd name="connsiteY6" fmla="*/ 57375 h 57374"/>
                <a:gd name="connsiteX7" fmla="*/ 20872 w 51333"/>
                <a:gd name="connsiteY7" fmla="*/ 9044 h 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333" h="57374">
                  <a:moveTo>
                    <a:pt x="0" y="9044"/>
                  </a:moveTo>
                  <a:lnTo>
                    <a:pt x="0" y="0"/>
                  </a:lnTo>
                  <a:lnTo>
                    <a:pt x="51333" y="0"/>
                  </a:lnTo>
                  <a:lnTo>
                    <a:pt x="51333" y="9044"/>
                  </a:lnTo>
                  <a:lnTo>
                    <a:pt x="30462" y="9044"/>
                  </a:lnTo>
                  <a:lnTo>
                    <a:pt x="30462" y="57375"/>
                  </a:lnTo>
                  <a:lnTo>
                    <a:pt x="20872" y="57375"/>
                  </a:lnTo>
                  <a:lnTo>
                    <a:pt x="20872" y="9044"/>
                  </a:lnTo>
                  <a:close/>
                </a:path>
              </a:pathLst>
            </a:custGeom>
            <a:solidFill>
              <a:srgbClr val="7F8183"/>
            </a:solidFill>
            <a:ln w="2790" cap="flat">
              <a:noFill/>
              <a:prstDash val="solid"/>
              <a:miter/>
            </a:ln>
          </p:spPr>
          <p:txBody>
            <a:bodyPr rtlCol="0" anchor="ctr"/>
            <a:lstStyle/>
            <a:p>
              <a:endParaRPr lang="x-none"/>
            </a:p>
          </p:txBody>
        </p:sp>
        <p:grpSp>
          <p:nvGrpSpPr>
            <p:cNvPr id="22" name="Graphic 13">
              <a:extLst>
                <a:ext uri="{FF2B5EF4-FFF2-40B4-BE49-F238E27FC236}">
                  <a16:creationId xmlns="" xmlns:a16="http://schemas.microsoft.com/office/drawing/2014/main" id="{07D8688A-A1C6-824F-9702-4CAFEFF7A0AA}"/>
                </a:ext>
              </a:extLst>
            </p:cNvPr>
            <p:cNvGrpSpPr/>
            <p:nvPr/>
          </p:nvGrpSpPr>
          <p:grpSpPr>
            <a:xfrm>
              <a:off x="1946055" y="5811024"/>
              <a:ext cx="110282" cy="59918"/>
              <a:chOff x="1946055" y="5811024"/>
              <a:chExt cx="110282" cy="59918"/>
            </a:xfrm>
            <a:solidFill>
              <a:srgbClr val="CFD4D9"/>
            </a:solidFill>
          </p:grpSpPr>
          <p:sp>
            <p:nvSpPr>
              <p:cNvPr id="24" name="Freeform 23">
                <a:extLst>
                  <a:ext uri="{FF2B5EF4-FFF2-40B4-BE49-F238E27FC236}">
                    <a16:creationId xmlns="" xmlns:a16="http://schemas.microsoft.com/office/drawing/2014/main" id="{F3DBE123-7DDD-B049-91F1-6B23E00BCE77}"/>
                  </a:ext>
                </a:extLst>
              </p:cNvPr>
              <p:cNvSpPr/>
              <p:nvPr/>
            </p:nvSpPr>
            <p:spPr>
              <a:xfrm>
                <a:off x="1946055" y="5812155"/>
                <a:ext cx="45410" cy="57657"/>
              </a:xfrm>
              <a:custGeom>
                <a:avLst/>
                <a:gdLst>
                  <a:gd name="connsiteX0" fmla="*/ 26231 w 45410"/>
                  <a:gd name="connsiteY0" fmla="*/ 32220 h 57657"/>
                  <a:gd name="connsiteX1" fmla="*/ 9308 w 45410"/>
                  <a:gd name="connsiteY1" fmla="*/ 32220 h 57657"/>
                  <a:gd name="connsiteX2" fmla="*/ 9308 w 45410"/>
                  <a:gd name="connsiteY2" fmla="*/ 49178 h 57657"/>
                  <a:gd name="connsiteX3" fmla="*/ 26231 w 45410"/>
                  <a:gd name="connsiteY3" fmla="*/ 49178 h 57657"/>
                  <a:gd name="connsiteX4" fmla="*/ 34128 w 45410"/>
                  <a:gd name="connsiteY4" fmla="*/ 46917 h 57657"/>
                  <a:gd name="connsiteX5" fmla="*/ 36385 w 45410"/>
                  <a:gd name="connsiteY5" fmla="*/ 40699 h 57657"/>
                  <a:gd name="connsiteX6" fmla="*/ 33846 w 45410"/>
                  <a:gd name="connsiteY6" fmla="*/ 34199 h 57657"/>
                  <a:gd name="connsiteX7" fmla="*/ 26231 w 45410"/>
                  <a:gd name="connsiteY7" fmla="*/ 32220 h 57657"/>
                  <a:gd name="connsiteX8" fmla="*/ 24538 w 45410"/>
                  <a:gd name="connsiteY8" fmla="*/ 8196 h 57657"/>
                  <a:gd name="connsiteX9" fmla="*/ 9308 w 45410"/>
                  <a:gd name="connsiteY9" fmla="*/ 8196 h 57657"/>
                  <a:gd name="connsiteX10" fmla="*/ 9308 w 45410"/>
                  <a:gd name="connsiteY10" fmla="*/ 24307 h 57657"/>
                  <a:gd name="connsiteX11" fmla="*/ 25385 w 45410"/>
                  <a:gd name="connsiteY11" fmla="*/ 24307 h 57657"/>
                  <a:gd name="connsiteX12" fmla="*/ 32436 w 45410"/>
                  <a:gd name="connsiteY12" fmla="*/ 22328 h 57657"/>
                  <a:gd name="connsiteX13" fmla="*/ 34692 w 45410"/>
                  <a:gd name="connsiteY13" fmla="*/ 16110 h 57657"/>
                  <a:gd name="connsiteX14" fmla="*/ 32436 w 45410"/>
                  <a:gd name="connsiteY14" fmla="*/ 9892 h 57657"/>
                  <a:gd name="connsiteX15" fmla="*/ 24538 w 45410"/>
                  <a:gd name="connsiteY15" fmla="*/ 8196 h 57657"/>
                  <a:gd name="connsiteX16" fmla="*/ 0 w 45410"/>
                  <a:gd name="connsiteY16" fmla="*/ 57375 h 57657"/>
                  <a:gd name="connsiteX17" fmla="*/ 0 w 45410"/>
                  <a:gd name="connsiteY17" fmla="*/ 0 h 57657"/>
                  <a:gd name="connsiteX18" fmla="*/ 24538 w 45410"/>
                  <a:gd name="connsiteY18" fmla="*/ 0 h 57657"/>
                  <a:gd name="connsiteX19" fmla="*/ 38923 w 45410"/>
                  <a:gd name="connsiteY19" fmla="*/ 3957 h 57657"/>
                  <a:gd name="connsiteX20" fmla="*/ 44000 w 45410"/>
                  <a:gd name="connsiteY20" fmla="*/ 15545 h 57657"/>
                  <a:gd name="connsiteX21" fmla="*/ 42308 w 45410"/>
                  <a:gd name="connsiteY21" fmla="*/ 22328 h 57657"/>
                  <a:gd name="connsiteX22" fmla="*/ 35821 w 45410"/>
                  <a:gd name="connsiteY22" fmla="*/ 27698 h 57657"/>
                  <a:gd name="connsiteX23" fmla="*/ 43154 w 45410"/>
                  <a:gd name="connsiteY23" fmla="*/ 32786 h 57657"/>
                  <a:gd name="connsiteX24" fmla="*/ 45410 w 45410"/>
                  <a:gd name="connsiteY24" fmla="*/ 41265 h 57657"/>
                  <a:gd name="connsiteX25" fmla="*/ 40898 w 45410"/>
                  <a:gd name="connsiteY25" fmla="*/ 53135 h 57657"/>
                  <a:gd name="connsiteX26" fmla="*/ 26231 w 45410"/>
                  <a:gd name="connsiteY26" fmla="*/ 57657 h 57657"/>
                  <a:gd name="connsiteX27" fmla="*/ 0 w 45410"/>
                  <a:gd name="connsiteY27" fmla="*/ 57657 h 5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5410" h="57657">
                    <a:moveTo>
                      <a:pt x="26231" y="32220"/>
                    </a:moveTo>
                    <a:lnTo>
                      <a:pt x="9308" y="32220"/>
                    </a:lnTo>
                    <a:lnTo>
                      <a:pt x="9308" y="49178"/>
                    </a:lnTo>
                    <a:lnTo>
                      <a:pt x="26231" y="49178"/>
                    </a:lnTo>
                    <a:cubicBezTo>
                      <a:pt x="29897" y="49178"/>
                      <a:pt x="32436" y="48330"/>
                      <a:pt x="34128" y="46917"/>
                    </a:cubicBezTo>
                    <a:cubicBezTo>
                      <a:pt x="35538" y="45504"/>
                      <a:pt x="36385" y="43526"/>
                      <a:pt x="36385" y="40699"/>
                    </a:cubicBezTo>
                    <a:cubicBezTo>
                      <a:pt x="36385" y="37590"/>
                      <a:pt x="35538" y="35612"/>
                      <a:pt x="33846" y="34199"/>
                    </a:cubicBezTo>
                    <a:cubicBezTo>
                      <a:pt x="32436" y="33068"/>
                      <a:pt x="29897" y="32220"/>
                      <a:pt x="26231" y="32220"/>
                    </a:cubicBezTo>
                    <a:moveTo>
                      <a:pt x="24538" y="8196"/>
                    </a:moveTo>
                    <a:lnTo>
                      <a:pt x="9308" y="8196"/>
                    </a:lnTo>
                    <a:lnTo>
                      <a:pt x="9308" y="24307"/>
                    </a:lnTo>
                    <a:lnTo>
                      <a:pt x="25385" y="24307"/>
                    </a:lnTo>
                    <a:cubicBezTo>
                      <a:pt x="28487" y="24307"/>
                      <a:pt x="31026" y="23741"/>
                      <a:pt x="32436" y="22328"/>
                    </a:cubicBezTo>
                    <a:cubicBezTo>
                      <a:pt x="34128" y="20915"/>
                      <a:pt x="34692" y="18937"/>
                      <a:pt x="34692" y="16110"/>
                    </a:cubicBezTo>
                    <a:cubicBezTo>
                      <a:pt x="34692" y="13284"/>
                      <a:pt x="33846" y="11305"/>
                      <a:pt x="32436" y="9892"/>
                    </a:cubicBezTo>
                    <a:cubicBezTo>
                      <a:pt x="31308" y="9044"/>
                      <a:pt x="28487" y="8196"/>
                      <a:pt x="24538" y="8196"/>
                    </a:cubicBezTo>
                    <a:moveTo>
                      <a:pt x="0" y="57375"/>
                    </a:moveTo>
                    <a:lnTo>
                      <a:pt x="0" y="0"/>
                    </a:lnTo>
                    <a:lnTo>
                      <a:pt x="24538" y="0"/>
                    </a:lnTo>
                    <a:cubicBezTo>
                      <a:pt x="30744" y="0"/>
                      <a:pt x="35538" y="1413"/>
                      <a:pt x="38923" y="3957"/>
                    </a:cubicBezTo>
                    <a:cubicBezTo>
                      <a:pt x="42308" y="6501"/>
                      <a:pt x="44000" y="10457"/>
                      <a:pt x="44000" y="15545"/>
                    </a:cubicBezTo>
                    <a:cubicBezTo>
                      <a:pt x="44000" y="17806"/>
                      <a:pt x="43436" y="20067"/>
                      <a:pt x="42308" y="22328"/>
                    </a:cubicBezTo>
                    <a:cubicBezTo>
                      <a:pt x="41179" y="24589"/>
                      <a:pt x="39205" y="26568"/>
                      <a:pt x="35821" y="27698"/>
                    </a:cubicBezTo>
                    <a:cubicBezTo>
                      <a:pt x="39205" y="28829"/>
                      <a:pt x="41744" y="30524"/>
                      <a:pt x="43154" y="32786"/>
                    </a:cubicBezTo>
                    <a:cubicBezTo>
                      <a:pt x="44564" y="35047"/>
                      <a:pt x="45410" y="37873"/>
                      <a:pt x="45410" y="41265"/>
                    </a:cubicBezTo>
                    <a:cubicBezTo>
                      <a:pt x="45410" y="46069"/>
                      <a:pt x="44000" y="50026"/>
                      <a:pt x="40898" y="53135"/>
                    </a:cubicBezTo>
                    <a:cubicBezTo>
                      <a:pt x="37795" y="55962"/>
                      <a:pt x="33000" y="57657"/>
                      <a:pt x="26231" y="57657"/>
                    </a:cubicBezTo>
                    <a:lnTo>
                      <a:pt x="0" y="57657"/>
                    </a:lnTo>
                    <a:close/>
                  </a:path>
                </a:pathLst>
              </a:custGeom>
              <a:solidFill>
                <a:srgbClr val="7F8183"/>
              </a:solidFill>
              <a:ln w="2790" cap="flat">
                <a:noFill/>
                <a:prstDash val="solid"/>
                <a:miter/>
              </a:ln>
            </p:spPr>
            <p:txBody>
              <a:bodyPr rtlCol="0" anchor="ctr"/>
              <a:lstStyle/>
              <a:p>
                <a:endParaRPr lang="x-none"/>
              </a:p>
            </p:txBody>
          </p:sp>
          <p:sp>
            <p:nvSpPr>
              <p:cNvPr id="25" name="Freeform 24">
                <a:extLst>
                  <a:ext uri="{FF2B5EF4-FFF2-40B4-BE49-F238E27FC236}">
                    <a16:creationId xmlns="" xmlns:a16="http://schemas.microsoft.com/office/drawing/2014/main" id="{D89E6EF4-F77E-4D4C-9728-8808DAF95249}"/>
                  </a:ext>
                </a:extLst>
              </p:cNvPr>
              <p:cNvSpPr/>
              <p:nvPr/>
            </p:nvSpPr>
            <p:spPr>
              <a:xfrm>
                <a:off x="2002465" y="5811024"/>
                <a:ext cx="53871" cy="59918"/>
              </a:xfrm>
              <a:custGeom>
                <a:avLst/>
                <a:gdLst>
                  <a:gd name="connsiteX0" fmla="*/ 27359 w 53871"/>
                  <a:gd name="connsiteY0" fmla="*/ 51157 h 59918"/>
                  <a:gd name="connsiteX1" fmla="*/ 40333 w 53871"/>
                  <a:gd name="connsiteY1" fmla="*/ 45504 h 59918"/>
                  <a:gd name="connsiteX2" fmla="*/ 44564 w 53871"/>
                  <a:gd name="connsiteY2" fmla="*/ 29677 h 59918"/>
                  <a:gd name="connsiteX3" fmla="*/ 40333 w 53871"/>
                  <a:gd name="connsiteY3" fmla="*/ 13849 h 59918"/>
                  <a:gd name="connsiteX4" fmla="*/ 27359 w 53871"/>
                  <a:gd name="connsiteY4" fmla="*/ 8196 h 59918"/>
                  <a:gd name="connsiteX5" fmla="*/ 14385 w 53871"/>
                  <a:gd name="connsiteY5" fmla="*/ 13849 h 59918"/>
                  <a:gd name="connsiteX6" fmla="*/ 9872 w 53871"/>
                  <a:gd name="connsiteY6" fmla="*/ 29677 h 59918"/>
                  <a:gd name="connsiteX7" fmla="*/ 14667 w 53871"/>
                  <a:gd name="connsiteY7" fmla="*/ 45504 h 59918"/>
                  <a:gd name="connsiteX8" fmla="*/ 27359 w 53871"/>
                  <a:gd name="connsiteY8" fmla="*/ 51157 h 59918"/>
                  <a:gd name="connsiteX9" fmla="*/ 27359 w 53871"/>
                  <a:gd name="connsiteY9" fmla="*/ 59919 h 59918"/>
                  <a:gd name="connsiteX10" fmla="*/ 16359 w 53871"/>
                  <a:gd name="connsiteY10" fmla="*/ 57940 h 59918"/>
                  <a:gd name="connsiteX11" fmla="*/ 7615 w 53871"/>
                  <a:gd name="connsiteY11" fmla="*/ 52287 h 59918"/>
                  <a:gd name="connsiteX12" fmla="*/ 1974 w 53871"/>
                  <a:gd name="connsiteY12" fmla="*/ 42678 h 59918"/>
                  <a:gd name="connsiteX13" fmla="*/ 0 w 53871"/>
                  <a:gd name="connsiteY13" fmla="*/ 29959 h 59918"/>
                  <a:gd name="connsiteX14" fmla="*/ 7615 w 53871"/>
                  <a:gd name="connsiteY14" fmla="*/ 7914 h 59918"/>
                  <a:gd name="connsiteX15" fmla="*/ 27359 w 53871"/>
                  <a:gd name="connsiteY15" fmla="*/ 0 h 59918"/>
                  <a:gd name="connsiteX16" fmla="*/ 46539 w 53871"/>
                  <a:gd name="connsiteY16" fmla="*/ 7914 h 59918"/>
                  <a:gd name="connsiteX17" fmla="*/ 53872 w 53871"/>
                  <a:gd name="connsiteY17" fmla="*/ 29959 h 59918"/>
                  <a:gd name="connsiteX18" fmla="*/ 46539 w 53871"/>
                  <a:gd name="connsiteY18" fmla="*/ 52005 h 59918"/>
                  <a:gd name="connsiteX19" fmla="*/ 27359 w 53871"/>
                  <a:gd name="connsiteY19" fmla="*/ 59919 h 5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3871" h="59918">
                    <a:moveTo>
                      <a:pt x="27359" y="51157"/>
                    </a:moveTo>
                    <a:cubicBezTo>
                      <a:pt x="33000" y="51157"/>
                      <a:pt x="37231" y="49178"/>
                      <a:pt x="40333" y="45504"/>
                    </a:cubicBezTo>
                    <a:cubicBezTo>
                      <a:pt x="43154" y="41547"/>
                      <a:pt x="44564" y="36460"/>
                      <a:pt x="44564" y="29677"/>
                    </a:cubicBezTo>
                    <a:cubicBezTo>
                      <a:pt x="44564" y="22893"/>
                      <a:pt x="43154" y="17806"/>
                      <a:pt x="40333" y="13849"/>
                    </a:cubicBezTo>
                    <a:cubicBezTo>
                      <a:pt x="37513" y="10175"/>
                      <a:pt x="33282" y="8196"/>
                      <a:pt x="27359" y="8196"/>
                    </a:cubicBezTo>
                    <a:cubicBezTo>
                      <a:pt x="21718" y="8196"/>
                      <a:pt x="17487" y="10175"/>
                      <a:pt x="14385" y="13849"/>
                    </a:cubicBezTo>
                    <a:cubicBezTo>
                      <a:pt x="11282" y="17523"/>
                      <a:pt x="9872" y="22893"/>
                      <a:pt x="9872" y="29677"/>
                    </a:cubicBezTo>
                    <a:cubicBezTo>
                      <a:pt x="9872" y="36460"/>
                      <a:pt x="11564" y="41547"/>
                      <a:pt x="14667" y="45504"/>
                    </a:cubicBezTo>
                    <a:cubicBezTo>
                      <a:pt x="17487" y="49461"/>
                      <a:pt x="21718" y="51157"/>
                      <a:pt x="27359" y="51157"/>
                    </a:cubicBezTo>
                    <a:moveTo>
                      <a:pt x="27359" y="59919"/>
                    </a:moveTo>
                    <a:cubicBezTo>
                      <a:pt x="23410" y="59919"/>
                      <a:pt x="19744" y="59353"/>
                      <a:pt x="16359" y="57940"/>
                    </a:cubicBezTo>
                    <a:cubicBezTo>
                      <a:pt x="12974" y="56527"/>
                      <a:pt x="10154" y="54548"/>
                      <a:pt x="7615" y="52287"/>
                    </a:cubicBezTo>
                    <a:cubicBezTo>
                      <a:pt x="5359" y="49744"/>
                      <a:pt x="3385" y="46635"/>
                      <a:pt x="1974" y="42678"/>
                    </a:cubicBezTo>
                    <a:cubicBezTo>
                      <a:pt x="564" y="39004"/>
                      <a:pt x="0" y="34764"/>
                      <a:pt x="0" y="29959"/>
                    </a:cubicBezTo>
                    <a:cubicBezTo>
                      <a:pt x="0" y="20350"/>
                      <a:pt x="2538" y="13001"/>
                      <a:pt x="7615" y="7914"/>
                    </a:cubicBezTo>
                    <a:cubicBezTo>
                      <a:pt x="12692" y="2826"/>
                      <a:pt x="19179" y="0"/>
                      <a:pt x="27359" y="0"/>
                    </a:cubicBezTo>
                    <a:cubicBezTo>
                      <a:pt x="35256" y="0"/>
                      <a:pt x="41744" y="2544"/>
                      <a:pt x="46539" y="7914"/>
                    </a:cubicBezTo>
                    <a:cubicBezTo>
                      <a:pt x="51333" y="13001"/>
                      <a:pt x="53872" y="20350"/>
                      <a:pt x="53872" y="29959"/>
                    </a:cubicBezTo>
                    <a:cubicBezTo>
                      <a:pt x="53872" y="39286"/>
                      <a:pt x="51333" y="46635"/>
                      <a:pt x="46539" y="52005"/>
                    </a:cubicBezTo>
                    <a:cubicBezTo>
                      <a:pt x="41462" y="57092"/>
                      <a:pt x="35256" y="59919"/>
                      <a:pt x="27359" y="59919"/>
                    </a:cubicBezTo>
                  </a:path>
                </a:pathLst>
              </a:custGeom>
              <a:solidFill>
                <a:srgbClr val="7F8183"/>
              </a:solidFill>
              <a:ln w="2790" cap="flat">
                <a:noFill/>
                <a:prstDash val="solid"/>
                <a:miter/>
              </a:ln>
            </p:spPr>
            <p:txBody>
              <a:bodyPr rtlCol="0" anchor="ctr"/>
              <a:lstStyle/>
              <a:p>
                <a:endParaRPr lang="x-none"/>
              </a:p>
            </p:txBody>
          </p:sp>
        </p:grpSp>
        <p:sp>
          <p:nvSpPr>
            <p:cNvPr id="26" name="Freeform 25">
              <a:extLst>
                <a:ext uri="{FF2B5EF4-FFF2-40B4-BE49-F238E27FC236}">
                  <a16:creationId xmlns="" xmlns:a16="http://schemas.microsoft.com/office/drawing/2014/main" id="{FE287936-BCDB-254B-A341-5566F1B56D4D}"/>
                </a:ext>
              </a:extLst>
            </p:cNvPr>
            <p:cNvSpPr/>
            <p:nvPr/>
          </p:nvSpPr>
          <p:spPr>
            <a:xfrm>
              <a:off x="1266593" y="5935383"/>
              <a:ext cx="48230" cy="57374"/>
            </a:xfrm>
            <a:custGeom>
              <a:avLst/>
              <a:gdLst>
                <a:gd name="connsiteX0" fmla="*/ 0 w 48230"/>
                <a:gd name="connsiteY0" fmla="*/ 57375 h 57374"/>
                <a:gd name="connsiteX1" fmla="*/ 0 w 48230"/>
                <a:gd name="connsiteY1" fmla="*/ 0 h 57374"/>
                <a:gd name="connsiteX2" fmla="*/ 48231 w 48230"/>
                <a:gd name="connsiteY2" fmla="*/ 0 h 57374"/>
                <a:gd name="connsiteX3" fmla="*/ 48231 w 48230"/>
                <a:gd name="connsiteY3" fmla="*/ 57375 h 57374"/>
                <a:gd name="connsiteX4" fmla="*/ 38641 w 48230"/>
                <a:gd name="connsiteY4" fmla="*/ 57375 h 57374"/>
                <a:gd name="connsiteX5" fmla="*/ 38641 w 48230"/>
                <a:gd name="connsiteY5" fmla="*/ 9044 h 57374"/>
                <a:gd name="connsiteX6" fmla="*/ 9308 w 48230"/>
                <a:gd name="connsiteY6" fmla="*/ 9044 h 57374"/>
                <a:gd name="connsiteX7" fmla="*/ 9308 w 48230"/>
                <a:gd name="connsiteY7" fmla="*/ 57375 h 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230" h="57374">
                  <a:moveTo>
                    <a:pt x="0" y="57375"/>
                  </a:moveTo>
                  <a:lnTo>
                    <a:pt x="0" y="0"/>
                  </a:lnTo>
                  <a:lnTo>
                    <a:pt x="48231" y="0"/>
                  </a:lnTo>
                  <a:lnTo>
                    <a:pt x="48231" y="57375"/>
                  </a:lnTo>
                  <a:lnTo>
                    <a:pt x="38641" y="57375"/>
                  </a:lnTo>
                  <a:lnTo>
                    <a:pt x="38641" y="9044"/>
                  </a:lnTo>
                  <a:lnTo>
                    <a:pt x="9308" y="9044"/>
                  </a:lnTo>
                  <a:lnTo>
                    <a:pt x="9308" y="57375"/>
                  </a:lnTo>
                  <a:close/>
                </a:path>
              </a:pathLst>
            </a:custGeom>
            <a:solidFill>
              <a:srgbClr val="7F8183"/>
            </a:solidFill>
            <a:ln w="2790" cap="flat">
              <a:noFill/>
              <a:prstDash val="solid"/>
              <a:miter/>
            </a:ln>
          </p:spPr>
          <p:txBody>
            <a:bodyPr rtlCol="0" anchor="ctr"/>
            <a:lstStyle/>
            <a:p>
              <a:endParaRPr lang="x-none"/>
            </a:p>
          </p:txBody>
        </p:sp>
        <p:grpSp>
          <p:nvGrpSpPr>
            <p:cNvPr id="27" name="Graphic 13">
              <a:extLst>
                <a:ext uri="{FF2B5EF4-FFF2-40B4-BE49-F238E27FC236}">
                  <a16:creationId xmlns="" xmlns:a16="http://schemas.microsoft.com/office/drawing/2014/main" id="{07D8688A-A1C6-824F-9702-4CAFEFF7A0AA}"/>
                </a:ext>
              </a:extLst>
            </p:cNvPr>
            <p:cNvGrpSpPr/>
            <p:nvPr/>
          </p:nvGrpSpPr>
          <p:grpSpPr>
            <a:xfrm>
              <a:off x="1332593" y="5933970"/>
              <a:ext cx="245948" cy="82246"/>
              <a:chOff x="1332593" y="5933970"/>
              <a:chExt cx="245948" cy="82246"/>
            </a:xfrm>
            <a:solidFill>
              <a:srgbClr val="CFD4D9"/>
            </a:solidFill>
          </p:grpSpPr>
          <p:sp>
            <p:nvSpPr>
              <p:cNvPr id="28" name="Freeform 27">
                <a:extLst>
                  <a:ext uri="{FF2B5EF4-FFF2-40B4-BE49-F238E27FC236}">
                    <a16:creationId xmlns="" xmlns:a16="http://schemas.microsoft.com/office/drawing/2014/main" id="{94FC07B3-E533-4C4E-9701-4D5362465C05}"/>
                  </a:ext>
                </a:extLst>
              </p:cNvPr>
              <p:cNvSpPr/>
              <p:nvPr/>
            </p:nvSpPr>
            <p:spPr>
              <a:xfrm>
                <a:off x="1332593" y="5933970"/>
                <a:ext cx="54153" cy="82246"/>
              </a:xfrm>
              <a:custGeom>
                <a:avLst/>
                <a:gdLst>
                  <a:gd name="connsiteX0" fmla="*/ 9590 w 54153"/>
                  <a:gd name="connsiteY0" fmla="*/ 34764 h 82246"/>
                  <a:gd name="connsiteX1" fmla="*/ 14949 w 54153"/>
                  <a:gd name="connsiteY1" fmla="*/ 46917 h 82246"/>
                  <a:gd name="connsiteX2" fmla="*/ 27641 w 54153"/>
                  <a:gd name="connsiteY2" fmla="*/ 51439 h 82246"/>
                  <a:gd name="connsiteX3" fmla="*/ 40051 w 54153"/>
                  <a:gd name="connsiteY3" fmla="*/ 45504 h 82246"/>
                  <a:gd name="connsiteX4" fmla="*/ 44564 w 54153"/>
                  <a:gd name="connsiteY4" fmla="*/ 29677 h 82246"/>
                  <a:gd name="connsiteX5" fmla="*/ 40051 w 54153"/>
                  <a:gd name="connsiteY5" fmla="*/ 14414 h 82246"/>
                  <a:gd name="connsiteX6" fmla="*/ 27359 w 54153"/>
                  <a:gd name="connsiteY6" fmla="*/ 8479 h 82246"/>
                  <a:gd name="connsiteX7" fmla="*/ 20872 w 54153"/>
                  <a:gd name="connsiteY7" fmla="*/ 9610 h 82246"/>
                  <a:gd name="connsiteX8" fmla="*/ 15231 w 54153"/>
                  <a:gd name="connsiteY8" fmla="*/ 13284 h 82246"/>
                  <a:gd name="connsiteX9" fmla="*/ 11282 w 54153"/>
                  <a:gd name="connsiteY9" fmla="*/ 19219 h 82246"/>
                  <a:gd name="connsiteX10" fmla="*/ 9872 w 54153"/>
                  <a:gd name="connsiteY10" fmla="*/ 27416 h 82246"/>
                  <a:gd name="connsiteX11" fmla="*/ 9872 w 54153"/>
                  <a:gd name="connsiteY11" fmla="*/ 34764 h 82246"/>
                  <a:gd name="connsiteX12" fmla="*/ 0 w 54153"/>
                  <a:gd name="connsiteY12" fmla="*/ 82247 h 82246"/>
                  <a:gd name="connsiteX13" fmla="*/ 0 w 54153"/>
                  <a:gd name="connsiteY13" fmla="*/ 1413 h 82246"/>
                  <a:gd name="connsiteX14" fmla="*/ 9590 w 54153"/>
                  <a:gd name="connsiteY14" fmla="*/ 1413 h 82246"/>
                  <a:gd name="connsiteX15" fmla="*/ 9590 w 54153"/>
                  <a:gd name="connsiteY15" fmla="*/ 9044 h 82246"/>
                  <a:gd name="connsiteX16" fmla="*/ 18051 w 54153"/>
                  <a:gd name="connsiteY16" fmla="*/ 2261 h 82246"/>
                  <a:gd name="connsiteX17" fmla="*/ 29051 w 54153"/>
                  <a:gd name="connsiteY17" fmla="*/ 0 h 82246"/>
                  <a:gd name="connsiteX18" fmla="*/ 38923 w 54153"/>
                  <a:gd name="connsiteY18" fmla="*/ 1978 h 82246"/>
                  <a:gd name="connsiteX19" fmla="*/ 46821 w 54153"/>
                  <a:gd name="connsiteY19" fmla="*/ 7631 h 82246"/>
                  <a:gd name="connsiteX20" fmla="*/ 52180 w 54153"/>
                  <a:gd name="connsiteY20" fmla="*/ 16958 h 82246"/>
                  <a:gd name="connsiteX21" fmla="*/ 54154 w 54153"/>
                  <a:gd name="connsiteY21" fmla="*/ 29677 h 82246"/>
                  <a:gd name="connsiteX22" fmla="*/ 46821 w 54153"/>
                  <a:gd name="connsiteY22" fmla="*/ 52005 h 82246"/>
                  <a:gd name="connsiteX23" fmla="*/ 27359 w 54153"/>
                  <a:gd name="connsiteY23" fmla="*/ 60201 h 82246"/>
                  <a:gd name="connsiteX24" fmla="*/ 17205 w 54153"/>
                  <a:gd name="connsiteY24" fmla="*/ 58223 h 82246"/>
                  <a:gd name="connsiteX25" fmla="*/ 9590 w 54153"/>
                  <a:gd name="connsiteY25" fmla="*/ 52570 h 82246"/>
                  <a:gd name="connsiteX26" fmla="*/ 9590 w 54153"/>
                  <a:gd name="connsiteY26" fmla="*/ 82247 h 82246"/>
                  <a:gd name="connsiteX27" fmla="*/ 0 w 54153"/>
                  <a:gd name="connsiteY27" fmla="*/ 82247 h 8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4153" h="82246">
                    <a:moveTo>
                      <a:pt x="9590" y="34764"/>
                    </a:moveTo>
                    <a:cubicBezTo>
                      <a:pt x="9590" y="40134"/>
                      <a:pt x="11282" y="44091"/>
                      <a:pt x="14949" y="46917"/>
                    </a:cubicBezTo>
                    <a:cubicBezTo>
                      <a:pt x="18615" y="49744"/>
                      <a:pt x="22846" y="51439"/>
                      <a:pt x="27641" y="51439"/>
                    </a:cubicBezTo>
                    <a:cubicBezTo>
                      <a:pt x="33000" y="51439"/>
                      <a:pt x="36949" y="49461"/>
                      <a:pt x="40051" y="45504"/>
                    </a:cubicBezTo>
                    <a:cubicBezTo>
                      <a:pt x="43154" y="41547"/>
                      <a:pt x="44564" y="36460"/>
                      <a:pt x="44564" y="29677"/>
                    </a:cubicBezTo>
                    <a:cubicBezTo>
                      <a:pt x="44564" y="23459"/>
                      <a:pt x="43154" y="18371"/>
                      <a:pt x="40051" y="14414"/>
                    </a:cubicBezTo>
                    <a:cubicBezTo>
                      <a:pt x="36949" y="10457"/>
                      <a:pt x="32718" y="8479"/>
                      <a:pt x="27359" y="8479"/>
                    </a:cubicBezTo>
                    <a:cubicBezTo>
                      <a:pt x="25103" y="8479"/>
                      <a:pt x="22846" y="8762"/>
                      <a:pt x="20872" y="9610"/>
                    </a:cubicBezTo>
                    <a:cubicBezTo>
                      <a:pt x="18897" y="10457"/>
                      <a:pt x="16923" y="11588"/>
                      <a:pt x="15231" y="13284"/>
                    </a:cubicBezTo>
                    <a:cubicBezTo>
                      <a:pt x="13538" y="14980"/>
                      <a:pt x="12128" y="16958"/>
                      <a:pt x="11282" y="19219"/>
                    </a:cubicBezTo>
                    <a:cubicBezTo>
                      <a:pt x="10154" y="21763"/>
                      <a:pt x="9872" y="24307"/>
                      <a:pt x="9872" y="27416"/>
                    </a:cubicBezTo>
                    <a:lnTo>
                      <a:pt x="9872" y="34764"/>
                    </a:lnTo>
                    <a:close/>
                    <a:moveTo>
                      <a:pt x="0" y="82247"/>
                    </a:moveTo>
                    <a:lnTo>
                      <a:pt x="0" y="1413"/>
                    </a:lnTo>
                    <a:lnTo>
                      <a:pt x="9590" y="1413"/>
                    </a:lnTo>
                    <a:lnTo>
                      <a:pt x="9590" y="9044"/>
                    </a:lnTo>
                    <a:cubicBezTo>
                      <a:pt x="11564" y="5935"/>
                      <a:pt x="14385" y="3957"/>
                      <a:pt x="18051" y="2261"/>
                    </a:cubicBezTo>
                    <a:cubicBezTo>
                      <a:pt x="21436" y="848"/>
                      <a:pt x="25103" y="0"/>
                      <a:pt x="29051" y="0"/>
                    </a:cubicBezTo>
                    <a:cubicBezTo>
                      <a:pt x="32436" y="0"/>
                      <a:pt x="35821" y="565"/>
                      <a:pt x="38923" y="1978"/>
                    </a:cubicBezTo>
                    <a:cubicBezTo>
                      <a:pt x="42026" y="3109"/>
                      <a:pt x="44564" y="5087"/>
                      <a:pt x="46821" y="7631"/>
                    </a:cubicBezTo>
                    <a:cubicBezTo>
                      <a:pt x="49077" y="10175"/>
                      <a:pt x="51051" y="13284"/>
                      <a:pt x="52180" y="16958"/>
                    </a:cubicBezTo>
                    <a:cubicBezTo>
                      <a:pt x="53590" y="20632"/>
                      <a:pt x="54154" y="24872"/>
                      <a:pt x="54154" y="29677"/>
                    </a:cubicBezTo>
                    <a:cubicBezTo>
                      <a:pt x="54154" y="39286"/>
                      <a:pt x="51615" y="46635"/>
                      <a:pt x="46821" y="52005"/>
                    </a:cubicBezTo>
                    <a:cubicBezTo>
                      <a:pt x="42026" y="57375"/>
                      <a:pt x="35538" y="60201"/>
                      <a:pt x="27359" y="60201"/>
                    </a:cubicBezTo>
                    <a:cubicBezTo>
                      <a:pt x="23692" y="60201"/>
                      <a:pt x="20308" y="59636"/>
                      <a:pt x="17205" y="58223"/>
                    </a:cubicBezTo>
                    <a:cubicBezTo>
                      <a:pt x="14103" y="56810"/>
                      <a:pt x="11564" y="55114"/>
                      <a:pt x="9590" y="52570"/>
                    </a:cubicBezTo>
                    <a:lnTo>
                      <a:pt x="9590" y="82247"/>
                    </a:lnTo>
                    <a:lnTo>
                      <a:pt x="0" y="82247"/>
                    </a:lnTo>
                    <a:close/>
                  </a:path>
                </a:pathLst>
              </a:custGeom>
              <a:solidFill>
                <a:srgbClr val="7F8183"/>
              </a:solidFill>
              <a:ln w="2790" cap="flat">
                <a:noFill/>
                <a:prstDash val="solid"/>
                <a:miter/>
              </a:ln>
            </p:spPr>
            <p:txBody>
              <a:bodyPr rtlCol="0" anchor="ctr"/>
              <a:lstStyle/>
              <a:p>
                <a:endParaRPr lang="x-none"/>
              </a:p>
            </p:txBody>
          </p:sp>
          <p:sp>
            <p:nvSpPr>
              <p:cNvPr id="29" name="Freeform 28">
                <a:extLst>
                  <a:ext uri="{FF2B5EF4-FFF2-40B4-BE49-F238E27FC236}">
                    <a16:creationId xmlns="" xmlns:a16="http://schemas.microsoft.com/office/drawing/2014/main" id="{C2BC0025-EF4E-604A-B099-C6EF6426E625}"/>
                  </a:ext>
                </a:extLst>
              </p:cNvPr>
              <p:cNvSpPr/>
              <p:nvPr/>
            </p:nvSpPr>
            <p:spPr>
              <a:xfrm>
                <a:off x="1397747" y="5934253"/>
                <a:ext cx="53871" cy="59918"/>
              </a:xfrm>
              <a:custGeom>
                <a:avLst/>
                <a:gdLst>
                  <a:gd name="connsiteX0" fmla="*/ 27359 w 53871"/>
                  <a:gd name="connsiteY0" fmla="*/ 51157 h 59918"/>
                  <a:gd name="connsiteX1" fmla="*/ 40333 w 53871"/>
                  <a:gd name="connsiteY1" fmla="*/ 45504 h 59918"/>
                  <a:gd name="connsiteX2" fmla="*/ 44564 w 53871"/>
                  <a:gd name="connsiteY2" fmla="*/ 29677 h 59918"/>
                  <a:gd name="connsiteX3" fmla="*/ 40333 w 53871"/>
                  <a:gd name="connsiteY3" fmla="*/ 13849 h 59918"/>
                  <a:gd name="connsiteX4" fmla="*/ 27359 w 53871"/>
                  <a:gd name="connsiteY4" fmla="*/ 8196 h 59918"/>
                  <a:gd name="connsiteX5" fmla="*/ 14385 w 53871"/>
                  <a:gd name="connsiteY5" fmla="*/ 13849 h 59918"/>
                  <a:gd name="connsiteX6" fmla="*/ 9872 w 53871"/>
                  <a:gd name="connsiteY6" fmla="*/ 29677 h 59918"/>
                  <a:gd name="connsiteX7" fmla="*/ 14667 w 53871"/>
                  <a:gd name="connsiteY7" fmla="*/ 45504 h 59918"/>
                  <a:gd name="connsiteX8" fmla="*/ 27359 w 53871"/>
                  <a:gd name="connsiteY8" fmla="*/ 51157 h 59918"/>
                  <a:gd name="connsiteX9" fmla="*/ 27359 w 53871"/>
                  <a:gd name="connsiteY9" fmla="*/ 59919 h 59918"/>
                  <a:gd name="connsiteX10" fmla="*/ 16359 w 53871"/>
                  <a:gd name="connsiteY10" fmla="*/ 57940 h 59918"/>
                  <a:gd name="connsiteX11" fmla="*/ 7615 w 53871"/>
                  <a:gd name="connsiteY11" fmla="*/ 52287 h 59918"/>
                  <a:gd name="connsiteX12" fmla="*/ 1974 w 53871"/>
                  <a:gd name="connsiteY12" fmla="*/ 42678 h 59918"/>
                  <a:gd name="connsiteX13" fmla="*/ 0 w 53871"/>
                  <a:gd name="connsiteY13" fmla="*/ 29959 h 59918"/>
                  <a:gd name="connsiteX14" fmla="*/ 7615 w 53871"/>
                  <a:gd name="connsiteY14" fmla="*/ 7914 h 59918"/>
                  <a:gd name="connsiteX15" fmla="*/ 27359 w 53871"/>
                  <a:gd name="connsiteY15" fmla="*/ 0 h 59918"/>
                  <a:gd name="connsiteX16" fmla="*/ 46539 w 53871"/>
                  <a:gd name="connsiteY16" fmla="*/ 7914 h 59918"/>
                  <a:gd name="connsiteX17" fmla="*/ 53872 w 53871"/>
                  <a:gd name="connsiteY17" fmla="*/ 29959 h 59918"/>
                  <a:gd name="connsiteX18" fmla="*/ 46539 w 53871"/>
                  <a:gd name="connsiteY18" fmla="*/ 52005 h 59918"/>
                  <a:gd name="connsiteX19" fmla="*/ 27359 w 53871"/>
                  <a:gd name="connsiteY19" fmla="*/ 59919 h 5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3871" h="59918">
                    <a:moveTo>
                      <a:pt x="27359" y="51157"/>
                    </a:moveTo>
                    <a:cubicBezTo>
                      <a:pt x="33000" y="51157"/>
                      <a:pt x="37231" y="49178"/>
                      <a:pt x="40333" y="45504"/>
                    </a:cubicBezTo>
                    <a:cubicBezTo>
                      <a:pt x="43154" y="41547"/>
                      <a:pt x="44564" y="36460"/>
                      <a:pt x="44564" y="29677"/>
                    </a:cubicBezTo>
                    <a:cubicBezTo>
                      <a:pt x="44564" y="22893"/>
                      <a:pt x="43154" y="17806"/>
                      <a:pt x="40333" y="13849"/>
                    </a:cubicBezTo>
                    <a:cubicBezTo>
                      <a:pt x="37513" y="10175"/>
                      <a:pt x="33282" y="8196"/>
                      <a:pt x="27359" y="8196"/>
                    </a:cubicBezTo>
                    <a:cubicBezTo>
                      <a:pt x="21718" y="8196"/>
                      <a:pt x="17487" y="10175"/>
                      <a:pt x="14385" y="13849"/>
                    </a:cubicBezTo>
                    <a:cubicBezTo>
                      <a:pt x="11282" y="17523"/>
                      <a:pt x="9872" y="22893"/>
                      <a:pt x="9872" y="29677"/>
                    </a:cubicBezTo>
                    <a:cubicBezTo>
                      <a:pt x="9872" y="36460"/>
                      <a:pt x="11564" y="41547"/>
                      <a:pt x="14667" y="45504"/>
                    </a:cubicBezTo>
                    <a:cubicBezTo>
                      <a:pt x="17487" y="49461"/>
                      <a:pt x="22000" y="51157"/>
                      <a:pt x="27359" y="51157"/>
                    </a:cubicBezTo>
                    <a:moveTo>
                      <a:pt x="27359" y="59919"/>
                    </a:moveTo>
                    <a:cubicBezTo>
                      <a:pt x="23410" y="59919"/>
                      <a:pt x="19744" y="59353"/>
                      <a:pt x="16359" y="57940"/>
                    </a:cubicBezTo>
                    <a:cubicBezTo>
                      <a:pt x="12974" y="56527"/>
                      <a:pt x="10154" y="54548"/>
                      <a:pt x="7615" y="52287"/>
                    </a:cubicBezTo>
                    <a:cubicBezTo>
                      <a:pt x="5359" y="49744"/>
                      <a:pt x="3385" y="46635"/>
                      <a:pt x="1974" y="42678"/>
                    </a:cubicBezTo>
                    <a:cubicBezTo>
                      <a:pt x="564" y="39004"/>
                      <a:pt x="0" y="34481"/>
                      <a:pt x="0" y="29959"/>
                    </a:cubicBezTo>
                    <a:cubicBezTo>
                      <a:pt x="0" y="20350"/>
                      <a:pt x="2538" y="13001"/>
                      <a:pt x="7615" y="7914"/>
                    </a:cubicBezTo>
                    <a:cubicBezTo>
                      <a:pt x="12692" y="2826"/>
                      <a:pt x="19180" y="0"/>
                      <a:pt x="27359" y="0"/>
                    </a:cubicBezTo>
                    <a:cubicBezTo>
                      <a:pt x="35256" y="0"/>
                      <a:pt x="41744" y="2544"/>
                      <a:pt x="46539" y="7914"/>
                    </a:cubicBezTo>
                    <a:cubicBezTo>
                      <a:pt x="51333" y="13001"/>
                      <a:pt x="53872" y="20350"/>
                      <a:pt x="53872" y="29959"/>
                    </a:cubicBezTo>
                    <a:cubicBezTo>
                      <a:pt x="53872" y="39286"/>
                      <a:pt x="51333" y="46635"/>
                      <a:pt x="46539" y="52005"/>
                    </a:cubicBezTo>
                    <a:cubicBezTo>
                      <a:pt x="41744" y="57092"/>
                      <a:pt x="35256" y="59919"/>
                      <a:pt x="27359" y="59919"/>
                    </a:cubicBezTo>
                  </a:path>
                </a:pathLst>
              </a:custGeom>
              <a:solidFill>
                <a:srgbClr val="7F8183"/>
              </a:solidFill>
              <a:ln w="2790" cap="flat">
                <a:noFill/>
                <a:prstDash val="solid"/>
                <a:miter/>
              </a:ln>
            </p:spPr>
            <p:txBody>
              <a:bodyPr rtlCol="0" anchor="ctr"/>
              <a:lstStyle/>
              <a:p>
                <a:endParaRPr lang="x-none"/>
              </a:p>
            </p:txBody>
          </p:sp>
          <p:sp>
            <p:nvSpPr>
              <p:cNvPr id="30" name="Freeform 29">
                <a:extLst>
                  <a:ext uri="{FF2B5EF4-FFF2-40B4-BE49-F238E27FC236}">
                    <a16:creationId xmlns="" xmlns:a16="http://schemas.microsoft.com/office/drawing/2014/main" id="{01732E20-25F0-BA4F-8423-6E3C4828BFFC}"/>
                  </a:ext>
                </a:extLst>
              </p:cNvPr>
              <p:cNvSpPr/>
              <p:nvPr/>
            </p:nvSpPr>
            <p:spPr>
              <a:xfrm>
                <a:off x="1456696" y="5935383"/>
                <a:ext cx="63461" cy="73767"/>
              </a:xfrm>
              <a:custGeom>
                <a:avLst/>
                <a:gdLst>
                  <a:gd name="connsiteX0" fmla="*/ 22282 w 63461"/>
                  <a:gd name="connsiteY0" fmla="*/ 33068 h 73767"/>
                  <a:gd name="connsiteX1" fmla="*/ 20308 w 63461"/>
                  <a:gd name="connsiteY1" fmla="*/ 41830 h 73767"/>
                  <a:gd name="connsiteX2" fmla="*/ 16923 w 63461"/>
                  <a:gd name="connsiteY2" fmla="*/ 48331 h 73767"/>
                  <a:gd name="connsiteX3" fmla="*/ 44846 w 63461"/>
                  <a:gd name="connsiteY3" fmla="*/ 48331 h 73767"/>
                  <a:gd name="connsiteX4" fmla="*/ 44846 w 63461"/>
                  <a:gd name="connsiteY4" fmla="*/ 8762 h 73767"/>
                  <a:gd name="connsiteX5" fmla="*/ 23128 w 63461"/>
                  <a:gd name="connsiteY5" fmla="*/ 8762 h 73767"/>
                  <a:gd name="connsiteX6" fmla="*/ 23128 w 63461"/>
                  <a:gd name="connsiteY6" fmla="*/ 23176 h 73767"/>
                  <a:gd name="connsiteX7" fmla="*/ 22282 w 63461"/>
                  <a:gd name="connsiteY7" fmla="*/ 33068 h 73767"/>
                  <a:gd name="connsiteX8" fmla="*/ 0 w 63461"/>
                  <a:gd name="connsiteY8" fmla="*/ 48613 h 73767"/>
                  <a:gd name="connsiteX9" fmla="*/ 5923 w 63461"/>
                  <a:gd name="connsiteY9" fmla="*/ 48613 h 73767"/>
                  <a:gd name="connsiteX10" fmla="*/ 11000 w 63461"/>
                  <a:gd name="connsiteY10" fmla="*/ 41547 h 73767"/>
                  <a:gd name="connsiteX11" fmla="*/ 13256 w 63461"/>
                  <a:gd name="connsiteY11" fmla="*/ 31938 h 73767"/>
                  <a:gd name="connsiteX12" fmla="*/ 13538 w 63461"/>
                  <a:gd name="connsiteY12" fmla="*/ 27416 h 73767"/>
                  <a:gd name="connsiteX13" fmla="*/ 13821 w 63461"/>
                  <a:gd name="connsiteY13" fmla="*/ 21198 h 73767"/>
                  <a:gd name="connsiteX14" fmla="*/ 13821 w 63461"/>
                  <a:gd name="connsiteY14" fmla="*/ 12436 h 73767"/>
                  <a:gd name="connsiteX15" fmla="*/ 13821 w 63461"/>
                  <a:gd name="connsiteY15" fmla="*/ 0 h 73767"/>
                  <a:gd name="connsiteX16" fmla="*/ 54154 w 63461"/>
                  <a:gd name="connsiteY16" fmla="*/ 0 h 73767"/>
                  <a:gd name="connsiteX17" fmla="*/ 54154 w 63461"/>
                  <a:gd name="connsiteY17" fmla="*/ 48613 h 73767"/>
                  <a:gd name="connsiteX18" fmla="*/ 63462 w 63461"/>
                  <a:gd name="connsiteY18" fmla="*/ 48613 h 73767"/>
                  <a:gd name="connsiteX19" fmla="*/ 63462 w 63461"/>
                  <a:gd name="connsiteY19" fmla="*/ 73768 h 73767"/>
                  <a:gd name="connsiteX20" fmla="*/ 54154 w 63461"/>
                  <a:gd name="connsiteY20" fmla="*/ 73768 h 73767"/>
                  <a:gd name="connsiteX21" fmla="*/ 54154 w 63461"/>
                  <a:gd name="connsiteY21" fmla="*/ 57657 h 73767"/>
                  <a:gd name="connsiteX22" fmla="*/ 9308 w 63461"/>
                  <a:gd name="connsiteY22" fmla="*/ 57657 h 73767"/>
                  <a:gd name="connsiteX23" fmla="*/ 9308 w 63461"/>
                  <a:gd name="connsiteY23" fmla="*/ 73768 h 73767"/>
                  <a:gd name="connsiteX24" fmla="*/ 0 w 63461"/>
                  <a:gd name="connsiteY24" fmla="*/ 73768 h 73767"/>
                  <a:gd name="connsiteX25" fmla="*/ 0 w 63461"/>
                  <a:gd name="connsiteY25" fmla="*/ 48613 h 7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3461" h="73767">
                    <a:moveTo>
                      <a:pt x="22282" y="33068"/>
                    </a:moveTo>
                    <a:cubicBezTo>
                      <a:pt x="22000" y="36460"/>
                      <a:pt x="21154" y="39286"/>
                      <a:pt x="20308" y="41830"/>
                    </a:cubicBezTo>
                    <a:cubicBezTo>
                      <a:pt x="19180" y="44374"/>
                      <a:pt x="18051" y="46635"/>
                      <a:pt x="16923" y="48331"/>
                    </a:cubicBezTo>
                    <a:lnTo>
                      <a:pt x="44846" y="48331"/>
                    </a:lnTo>
                    <a:lnTo>
                      <a:pt x="44846" y="8762"/>
                    </a:lnTo>
                    <a:lnTo>
                      <a:pt x="23128" y="8762"/>
                    </a:lnTo>
                    <a:cubicBezTo>
                      <a:pt x="23128" y="14414"/>
                      <a:pt x="23128" y="19219"/>
                      <a:pt x="23128" y="23176"/>
                    </a:cubicBezTo>
                    <a:cubicBezTo>
                      <a:pt x="22564" y="27698"/>
                      <a:pt x="22564" y="30807"/>
                      <a:pt x="22282" y="33068"/>
                    </a:cubicBezTo>
                    <a:moveTo>
                      <a:pt x="0" y="48613"/>
                    </a:moveTo>
                    <a:lnTo>
                      <a:pt x="5923" y="48613"/>
                    </a:lnTo>
                    <a:cubicBezTo>
                      <a:pt x="7897" y="46917"/>
                      <a:pt x="9590" y="44656"/>
                      <a:pt x="11000" y="41547"/>
                    </a:cubicBezTo>
                    <a:cubicBezTo>
                      <a:pt x="12410" y="38438"/>
                      <a:pt x="13256" y="35329"/>
                      <a:pt x="13256" y="31938"/>
                    </a:cubicBezTo>
                    <a:cubicBezTo>
                      <a:pt x="13256" y="30525"/>
                      <a:pt x="13538" y="29111"/>
                      <a:pt x="13538" y="27416"/>
                    </a:cubicBezTo>
                    <a:cubicBezTo>
                      <a:pt x="13538" y="25720"/>
                      <a:pt x="13538" y="23741"/>
                      <a:pt x="13821" y="21198"/>
                    </a:cubicBezTo>
                    <a:cubicBezTo>
                      <a:pt x="13821" y="18654"/>
                      <a:pt x="13821" y="15828"/>
                      <a:pt x="13821" y="12436"/>
                    </a:cubicBezTo>
                    <a:cubicBezTo>
                      <a:pt x="13821" y="9044"/>
                      <a:pt x="13821" y="4805"/>
                      <a:pt x="13821" y="0"/>
                    </a:cubicBezTo>
                    <a:lnTo>
                      <a:pt x="54154" y="0"/>
                    </a:lnTo>
                    <a:lnTo>
                      <a:pt x="54154" y="48613"/>
                    </a:lnTo>
                    <a:lnTo>
                      <a:pt x="63462" y="48613"/>
                    </a:lnTo>
                    <a:lnTo>
                      <a:pt x="63462" y="73768"/>
                    </a:lnTo>
                    <a:lnTo>
                      <a:pt x="54154" y="73768"/>
                    </a:lnTo>
                    <a:lnTo>
                      <a:pt x="54154" y="57657"/>
                    </a:lnTo>
                    <a:lnTo>
                      <a:pt x="9308" y="57657"/>
                    </a:lnTo>
                    <a:lnTo>
                      <a:pt x="9308" y="73768"/>
                    </a:lnTo>
                    <a:lnTo>
                      <a:pt x="0" y="73768"/>
                    </a:lnTo>
                    <a:lnTo>
                      <a:pt x="0" y="48613"/>
                    </a:lnTo>
                    <a:close/>
                  </a:path>
                </a:pathLst>
              </a:custGeom>
              <a:solidFill>
                <a:srgbClr val="7F8183"/>
              </a:solidFill>
              <a:ln w="2790" cap="flat">
                <a:noFill/>
                <a:prstDash val="solid"/>
                <a:miter/>
              </a:ln>
            </p:spPr>
            <p:txBody>
              <a:bodyPr rtlCol="0" anchor="ctr"/>
              <a:lstStyle/>
              <a:p>
                <a:endParaRPr lang="x-none"/>
              </a:p>
            </p:txBody>
          </p:sp>
          <p:sp>
            <p:nvSpPr>
              <p:cNvPr id="31" name="Freeform 30">
                <a:extLst>
                  <a:ext uri="{FF2B5EF4-FFF2-40B4-BE49-F238E27FC236}">
                    <a16:creationId xmlns="" xmlns:a16="http://schemas.microsoft.com/office/drawing/2014/main" id="{059CE7F9-043F-2849-B383-24D7A7E06010}"/>
                  </a:ext>
                </a:extLst>
              </p:cNvPr>
              <p:cNvSpPr/>
              <p:nvPr/>
            </p:nvSpPr>
            <p:spPr>
              <a:xfrm>
                <a:off x="1522978" y="5935383"/>
                <a:ext cx="55564" cy="80833"/>
              </a:xfrm>
              <a:custGeom>
                <a:avLst/>
                <a:gdLst>
                  <a:gd name="connsiteX0" fmla="*/ 29615 w 55564"/>
                  <a:gd name="connsiteY0" fmla="*/ 66419 h 80833"/>
                  <a:gd name="connsiteX1" fmla="*/ 22000 w 55564"/>
                  <a:gd name="connsiteY1" fmla="*/ 77724 h 80833"/>
                  <a:gd name="connsiteX2" fmla="*/ 11282 w 55564"/>
                  <a:gd name="connsiteY2" fmla="*/ 80833 h 80833"/>
                  <a:gd name="connsiteX3" fmla="*/ 5923 w 55564"/>
                  <a:gd name="connsiteY3" fmla="*/ 80833 h 80833"/>
                  <a:gd name="connsiteX4" fmla="*/ 5923 w 55564"/>
                  <a:gd name="connsiteY4" fmla="*/ 71789 h 80833"/>
                  <a:gd name="connsiteX5" fmla="*/ 9590 w 55564"/>
                  <a:gd name="connsiteY5" fmla="*/ 71789 h 80833"/>
                  <a:gd name="connsiteX6" fmla="*/ 16641 w 55564"/>
                  <a:gd name="connsiteY6" fmla="*/ 70093 h 80833"/>
                  <a:gd name="connsiteX7" fmla="*/ 21436 w 55564"/>
                  <a:gd name="connsiteY7" fmla="*/ 63310 h 80833"/>
                  <a:gd name="connsiteX8" fmla="*/ 23974 w 55564"/>
                  <a:gd name="connsiteY8" fmla="*/ 57092 h 80833"/>
                  <a:gd name="connsiteX9" fmla="*/ 0 w 55564"/>
                  <a:gd name="connsiteY9" fmla="*/ 0 h 80833"/>
                  <a:gd name="connsiteX10" fmla="*/ 10436 w 55564"/>
                  <a:gd name="connsiteY10" fmla="*/ 0 h 80833"/>
                  <a:gd name="connsiteX11" fmla="*/ 29051 w 55564"/>
                  <a:gd name="connsiteY11" fmla="*/ 45504 h 80833"/>
                  <a:gd name="connsiteX12" fmla="*/ 45692 w 55564"/>
                  <a:gd name="connsiteY12" fmla="*/ 0 h 80833"/>
                  <a:gd name="connsiteX13" fmla="*/ 55564 w 55564"/>
                  <a:gd name="connsiteY13" fmla="*/ 0 h 80833"/>
                  <a:gd name="connsiteX14" fmla="*/ 29615 w 55564"/>
                  <a:gd name="connsiteY14" fmla="*/ 66419 h 80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564" h="80833">
                    <a:moveTo>
                      <a:pt x="29615" y="66419"/>
                    </a:moveTo>
                    <a:cubicBezTo>
                      <a:pt x="27359" y="71789"/>
                      <a:pt x="25103" y="75746"/>
                      <a:pt x="22000" y="77724"/>
                    </a:cubicBezTo>
                    <a:cubicBezTo>
                      <a:pt x="19180" y="79986"/>
                      <a:pt x="15513" y="80833"/>
                      <a:pt x="11282" y="80833"/>
                    </a:cubicBezTo>
                    <a:lnTo>
                      <a:pt x="5923" y="80833"/>
                    </a:lnTo>
                    <a:lnTo>
                      <a:pt x="5923" y="71789"/>
                    </a:lnTo>
                    <a:lnTo>
                      <a:pt x="9590" y="71789"/>
                    </a:lnTo>
                    <a:cubicBezTo>
                      <a:pt x="12410" y="71789"/>
                      <a:pt x="14667" y="71224"/>
                      <a:pt x="16641" y="70093"/>
                    </a:cubicBezTo>
                    <a:cubicBezTo>
                      <a:pt x="18615" y="68963"/>
                      <a:pt x="20308" y="66702"/>
                      <a:pt x="21436" y="63310"/>
                    </a:cubicBezTo>
                    <a:lnTo>
                      <a:pt x="23974" y="57092"/>
                    </a:lnTo>
                    <a:lnTo>
                      <a:pt x="0" y="0"/>
                    </a:lnTo>
                    <a:lnTo>
                      <a:pt x="10436" y="0"/>
                    </a:lnTo>
                    <a:lnTo>
                      <a:pt x="29051" y="45504"/>
                    </a:lnTo>
                    <a:lnTo>
                      <a:pt x="45692" y="0"/>
                    </a:lnTo>
                    <a:lnTo>
                      <a:pt x="55564" y="0"/>
                    </a:lnTo>
                    <a:lnTo>
                      <a:pt x="29615" y="66419"/>
                    </a:lnTo>
                    <a:close/>
                  </a:path>
                </a:pathLst>
              </a:custGeom>
              <a:solidFill>
                <a:srgbClr val="7F8183"/>
              </a:solidFill>
              <a:ln w="2790" cap="flat">
                <a:noFill/>
                <a:prstDash val="solid"/>
                <a:miter/>
              </a:ln>
            </p:spPr>
            <p:txBody>
              <a:bodyPr rtlCol="0" anchor="ctr"/>
              <a:lstStyle/>
              <a:p>
                <a:endParaRPr lang="x-none"/>
              </a:p>
            </p:txBody>
          </p:sp>
        </p:grpSp>
        <p:sp>
          <p:nvSpPr>
            <p:cNvPr id="32" name="Freeform 31">
              <a:extLst>
                <a:ext uri="{FF2B5EF4-FFF2-40B4-BE49-F238E27FC236}">
                  <a16:creationId xmlns="" xmlns:a16="http://schemas.microsoft.com/office/drawing/2014/main" id="{F0221F01-9875-A04B-990D-0A20B287AADD}"/>
                </a:ext>
              </a:extLst>
            </p:cNvPr>
            <p:cNvSpPr/>
            <p:nvPr/>
          </p:nvSpPr>
          <p:spPr>
            <a:xfrm>
              <a:off x="1588414" y="5935383"/>
              <a:ext cx="66282" cy="57374"/>
            </a:xfrm>
            <a:custGeom>
              <a:avLst/>
              <a:gdLst>
                <a:gd name="connsiteX0" fmla="*/ 0 w 66282"/>
                <a:gd name="connsiteY0" fmla="*/ 57375 h 57374"/>
                <a:gd name="connsiteX1" fmla="*/ 0 w 66282"/>
                <a:gd name="connsiteY1" fmla="*/ 0 h 57374"/>
                <a:gd name="connsiteX2" fmla="*/ 14103 w 66282"/>
                <a:gd name="connsiteY2" fmla="*/ 0 h 57374"/>
                <a:gd name="connsiteX3" fmla="*/ 33282 w 66282"/>
                <a:gd name="connsiteY3" fmla="*/ 48048 h 57374"/>
                <a:gd name="connsiteX4" fmla="*/ 52744 w 66282"/>
                <a:gd name="connsiteY4" fmla="*/ 0 h 57374"/>
                <a:gd name="connsiteX5" fmla="*/ 66282 w 66282"/>
                <a:gd name="connsiteY5" fmla="*/ 0 h 57374"/>
                <a:gd name="connsiteX6" fmla="*/ 66282 w 66282"/>
                <a:gd name="connsiteY6" fmla="*/ 57375 h 57374"/>
                <a:gd name="connsiteX7" fmla="*/ 56974 w 66282"/>
                <a:gd name="connsiteY7" fmla="*/ 57375 h 57374"/>
                <a:gd name="connsiteX8" fmla="*/ 56974 w 66282"/>
                <a:gd name="connsiteY8" fmla="*/ 10457 h 57374"/>
                <a:gd name="connsiteX9" fmla="*/ 37795 w 66282"/>
                <a:gd name="connsiteY9" fmla="*/ 57375 h 57374"/>
                <a:gd name="connsiteX10" fmla="*/ 27923 w 66282"/>
                <a:gd name="connsiteY10" fmla="*/ 57375 h 57374"/>
                <a:gd name="connsiteX11" fmla="*/ 8744 w 66282"/>
                <a:gd name="connsiteY11" fmla="*/ 10457 h 57374"/>
                <a:gd name="connsiteX12" fmla="*/ 8744 w 66282"/>
                <a:gd name="connsiteY12" fmla="*/ 57375 h 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282" h="57374">
                  <a:moveTo>
                    <a:pt x="0" y="57375"/>
                  </a:moveTo>
                  <a:lnTo>
                    <a:pt x="0" y="0"/>
                  </a:lnTo>
                  <a:lnTo>
                    <a:pt x="14103" y="0"/>
                  </a:lnTo>
                  <a:lnTo>
                    <a:pt x="33282" y="48048"/>
                  </a:lnTo>
                  <a:lnTo>
                    <a:pt x="52744" y="0"/>
                  </a:lnTo>
                  <a:lnTo>
                    <a:pt x="66282" y="0"/>
                  </a:lnTo>
                  <a:lnTo>
                    <a:pt x="66282" y="57375"/>
                  </a:lnTo>
                  <a:lnTo>
                    <a:pt x="56974" y="57375"/>
                  </a:lnTo>
                  <a:lnTo>
                    <a:pt x="56974" y="10457"/>
                  </a:lnTo>
                  <a:lnTo>
                    <a:pt x="37795" y="57375"/>
                  </a:lnTo>
                  <a:lnTo>
                    <a:pt x="27923" y="57375"/>
                  </a:lnTo>
                  <a:lnTo>
                    <a:pt x="8744" y="10457"/>
                  </a:lnTo>
                  <a:lnTo>
                    <a:pt x="8744" y="57375"/>
                  </a:lnTo>
                  <a:close/>
                </a:path>
              </a:pathLst>
            </a:custGeom>
            <a:solidFill>
              <a:srgbClr val="7F8183"/>
            </a:solidFill>
            <a:ln w="2790" cap="flat">
              <a:noFill/>
              <a:prstDash val="solid"/>
              <a:miter/>
            </a:ln>
          </p:spPr>
          <p:txBody>
            <a:bodyPr rtlCol="0" anchor="ctr"/>
            <a:lstStyle/>
            <a:p>
              <a:endParaRPr lang="x-none"/>
            </a:p>
          </p:txBody>
        </p:sp>
        <p:sp>
          <p:nvSpPr>
            <p:cNvPr id="33" name="Freeform 32">
              <a:extLst>
                <a:ext uri="{FF2B5EF4-FFF2-40B4-BE49-F238E27FC236}">
                  <a16:creationId xmlns="" xmlns:a16="http://schemas.microsoft.com/office/drawing/2014/main" id="{77FDCD99-4B6E-A043-BB4E-71B448C58EFF}"/>
                </a:ext>
              </a:extLst>
            </p:cNvPr>
            <p:cNvSpPr/>
            <p:nvPr/>
          </p:nvSpPr>
          <p:spPr>
            <a:xfrm>
              <a:off x="1669926" y="5934253"/>
              <a:ext cx="46820" cy="59635"/>
            </a:xfrm>
            <a:custGeom>
              <a:avLst/>
              <a:gdLst>
                <a:gd name="connsiteX0" fmla="*/ 37513 w 46820"/>
                <a:gd name="connsiteY0" fmla="*/ 33068 h 59635"/>
                <a:gd name="connsiteX1" fmla="*/ 29897 w 46820"/>
                <a:gd name="connsiteY1" fmla="*/ 33068 h 59635"/>
                <a:gd name="connsiteX2" fmla="*/ 21718 w 46820"/>
                <a:gd name="connsiteY2" fmla="*/ 33068 h 59635"/>
                <a:gd name="connsiteX3" fmla="*/ 12692 w 46820"/>
                <a:gd name="connsiteY3" fmla="*/ 35612 h 59635"/>
                <a:gd name="connsiteX4" fmla="*/ 9590 w 46820"/>
                <a:gd name="connsiteY4" fmla="*/ 42395 h 59635"/>
                <a:gd name="connsiteX5" fmla="*/ 12410 w 46820"/>
                <a:gd name="connsiteY5" fmla="*/ 48896 h 59635"/>
                <a:gd name="connsiteX6" fmla="*/ 20308 w 46820"/>
                <a:gd name="connsiteY6" fmla="*/ 51439 h 59635"/>
                <a:gd name="connsiteX7" fmla="*/ 32436 w 46820"/>
                <a:gd name="connsiteY7" fmla="*/ 47765 h 59635"/>
                <a:gd name="connsiteX8" fmla="*/ 37513 w 46820"/>
                <a:gd name="connsiteY8" fmla="*/ 38438 h 59635"/>
                <a:gd name="connsiteX9" fmla="*/ 37513 w 46820"/>
                <a:gd name="connsiteY9" fmla="*/ 33068 h 59635"/>
                <a:gd name="connsiteX10" fmla="*/ 38077 w 46820"/>
                <a:gd name="connsiteY10" fmla="*/ 58505 h 59635"/>
                <a:gd name="connsiteX11" fmla="*/ 38077 w 46820"/>
                <a:gd name="connsiteY11" fmla="*/ 51722 h 59635"/>
                <a:gd name="connsiteX12" fmla="*/ 30744 w 46820"/>
                <a:gd name="connsiteY12" fmla="*/ 57375 h 59635"/>
                <a:gd name="connsiteX13" fmla="*/ 20026 w 46820"/>
                <a:gd name="connsiteY13" fmla="*/ 59636 h 59635"/>
                <a:gd name="connsiteX14" fmla="*/ 5359 w 46820"/>
                <a:gd name="connsiteY14" fmla="*/ 55114 h 59635"/>
                <a:gd name="connsiteX15" fmla="*/ 0 w 46820"/>
                <a:gd name="connsiteY15" fmla="*/ 42678 h 59635"/>
                <a:gd name="connsiteX16" fmla="*/ 5923 w 46820"/>
                <a:gd name="connsiteY16" fmla="*/ 29677 h 59635"/>
                <a:gd name="connsiteX17" fmla="*/ 21718 w 46820"/>
                <a:gd name="connsiteY17" fmla="*/ 25437 h 59635"/>
                <a:gd name="connsiteX18" fmla="*/ 29897 w 46820"/>
                <a:gd name="connsiteY18" fmla="*/ 25437 h 59635"/>
                <a:gd name="connsiteX19" fmla="*/ 37513 w 46820"/>
                <a:gd name="connsiteY19" fmla="*/ 25720 h 59635"/>
                <a:gd name="connsiteX20" fmla="*/ 37513 w 46820"/>
                <a:gd name="connsiteY20" fmla="*/ 20632 h 59635"/>
                <a:gd name="connsiteX21" fmla="*/ 33846 w 46820"/>
                <a:gd name="connsiteY21" fmla="*/ 11588 h 59635"/>
                <a:gd name="connsiteX22" fmla="*/ 24821 w 46820"/>
                <a:gd name="connsiteY22" fmla="*/ 8762 h 59635"/>
                <a:gd name="connsiteX23" fmla="*/ 15513 w 46820"/>
                <a:gd name="connsiteY23" fmla="*/ 11871 h 59635"/>
                <a:gd name="connsiteX24" fmla="*/ 11000 w 46820"/>
                <a:gd name="connsiteY24" fmla="*/ 19219 h 59635"/>
                <a:gd name="connsiteX25" fmla="*/ 1974 w 46820"/>
                <a:gd name="connsiteY25" fmla="*/ 17241 h 59635"/>
                <a:gd name="connsiteX26" fmla="*/ 9590 w 46820"/>
                <a:gd name="connsiteY26" fmla="*/ 4805 h 59635"/>
                <a:gd name="connsiteX27" fmla="*/ 24821 w 46820"/>
                <a:gd name="connsiteY27" fmla="*/ 0 h 59635"/>
                <a:gd name="connsiteX28" fmla="*/ 40615 w 46820"/>
                <a:gd name="connsiteY28" fmla="*/ 4805 h 59635"/>
                <a:gd name="connsiteX29" fmla="*/ 46821 w 46820"/>
                <a:gd name="connsiteY29" fmla="*/ 20067 h 59635"/>
                <a:gd name="connsiteX30" fmla="*/ 46821 w 46820"/>
                <a:gd name="connsiteY30" fmla="*/ 58505 h 59635"/>
                <a:gd name="connsiteX31" fmla="*/ 38077 w 46820"/>
                <a:gd name="connsiteY31" fmla="*/ 58505 h 59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6820" h="59635">
                  <a:moveTo>
                    <a:pt x="37513" y="33068"/>
                  </a:moveTo>
                  <a:cubicBezTo>
                    <a:pt x="35256" y="33068"/>
                    <a:pt x="32718" y="33068"/>
                    <a:pt x="29897" y="33068"/>
                  </a:cubicBezTo>
                  <a:cubicBezTo>
                    <a:pt x="27359" y="33068"/>
                    <a:pt x="24538" y="33068"/>
                    <a:pt x="21718" y="33068"/>
                  </a:cubicBezTo>
                  <a:cubicBezTo>
                    <a:pt x="17769" y="33351"/>
                    <a:pt x="14667" y="34199"/>
                    <a:pt x="12692" y="35612"/>
                  </a:cubicBezTo>
                  <a:cubicBezTo>
                    <a:pt x="10718" y="37308"/>
                    <a:pt x="9590" y="39569"/>
                    <a:pt x="9590" y="42395"/>
                  </a:cubicBezTo>
                  <a:cubicBezTo>
                    <a:pt x="9590" y="45222"/>
                    <a:pt x="10436" y="47200"/>
                    <a:pt x="12410" y="48896"/>
                  </a:cubicBezTo>
                  <a:cubicBezTo>
                    <a:pt x="14385" y="50592"/>
                    <a:pt x="16923" y="51439"/>
                    <a:pt x="20308" y="51439"/>
                  </a:cubicBezTo>
                  <a:cubicBezTo>
                    <a:pt x="25103" y="51439"/>
                    <a:pt x="29051" y="50309"/>
                    <a:pt x="32436" y="47765"/>
                  </a:cubicBezTo>
                  <a:cubicBezTo>
                    <a:pt x="35821" y="45504"/>
                    <a:pt x="37513" y="42395"/>
                    <a:pt x="37513" y="38438"/>
                  </a:cubicBezTo>
                  <a:lnTo>
                    <a:pt x="37513" y="33068"/>
                  </a:lnTo>
                  <a:close/>
                  <a:moveTo>
                    <a:pt x="38077" y="58505"/>
                  </a:moveTo>
                  <a:lnTo>
                    <a:pt x="38077" y="51722"/>
                  </a:lnTo>
                  <a:cubicBezTo>
                    <a:pt x="36385" y="53983"/>
                    <a:pt x="33846" y="55962"/>
                    <a:pt x="30744" y="57375"/>
                  </a:cubicBezTo>
                  <a:cubicBezTo>
                    <a:pt x="27641" y="58788"/>
                    <a:pt x="24256" y="59636"/>
                    <a:pt x="20026" y="59636"/>
                  </a:cubicBezTo>
                  <a:cubicBezTo>
                    <a:pt x="13821" y="59636"/>
                    <a:pt x="9026" y="58223"/>
                    <a:pt x="5359" y="55114"/>
                  </a:cubicBezTo>
                  <a:cubicBezTo>
                    <a:pt x="1692" y="52005"/>
                    <a:pt x="0" y="47765"/>
                    <a:pt x="0" y="42678"/>
                  </a:cubicBezTo>
                  <a:cubicBezTo>
                    <a:pt x="0" y="36742"/>
                    <a:pt x="1974" y="32503"/>
                    <a:pt x="5923" y="29677"/>
                  </a:cubicBezTo>
                  <a:cubicBezTo>
                    <a:pt x="9872" y="27133"/>
                    <a:pt x="14949" y="25437"/>
                    <a:pt x="21718" y="25437"/>
                  </a:cubicBezTo>
                  <a:cubicBezTo>
                    <a:pt x="24538" y="25437"/>
                    <a:pt x="27359" y="25437"/>
                    <a:pt x="29897" y="25437"/>
                  </a:cubicBezTo>
                  <a:cubicBezTo>
                    <a:pt x="32436" y="25437"/>
                    <a:pt x="34974" y="25437"/>
                    <a:pt x="37513" y="25720"/>
                  </a:cubicBezTo>
                  <a:lnTo>
                    <a:pt x="37513" y="20632"/>
                  </a:lnTo>
                  <a:cubicBezTo>
                    <a:pt x="37513" y="16393"/>
                    <a:pt x="36385" y="13284"/>
                    <a:pt x="33846" y="11588"/>
                  </a:cubicBezTo>
                  <a:cubicBezTo>
                    <a:pt x="31590" y="9610"/>
                    <a:pt x="28487" y="8762"/>
                    <a:pt x="24821" y="8762"/>
                  </a:cubicBezTo>
                  <a:cubicBezTo>
                    <a:pt x="20872" y="8762"/>
                    <a:pt x="17769" y="9892"/>
                    <a:pt x="15513" y="11871"/>
                  </a:cubicBezTo>
                  <a:cubicBezTo>
                    <a:pt x="13538" y="13849"/>
                    <a:pt x="11846" y="16393"/>
                    <a:pt x="11000" y="19219"/>
                  </a:cubicBezTo>
                  <a:lnTo>
                    <a:pt x="1974" y="17241"/>
                  </a:lnTo>
                  <a:cubicBezTo>
                    <a:pt x="3103" y="12153"/>
                    <a:pt x="5641" y="8196"/>
                    <a:pt x="9590" y="4805"/>
                  </a:cubicBezTo>
                  <a:cubicBezTo>
                    <a:pt x="13538" y="1696"/>
                    <a:pt x="18615" y="0"/>
                    <a:pt x="24821" y="0"/>
                  </a:cubicBezTo>
                  <a:cubicBezTo>
                    <a:pt x="31308" y="0"/>
                    <a:pt x="36667" y="1696"/>
                    <a:pt x="40615" y="4805"/>
                  </a:cubicBezTo>
                  <a:cubicBezTo>
                    <a:pt x="44846" y="8196"/>
                    <a:pt x="46821" y="13284"/>
                    <a:pt x="46821" y="20067"/>
                  </a:cubicBezTo>
                  <a:lnTo>
                    <a:pt x="46821" y="58505"/>
                  </a:lnTo>
                  <a:lnTo>
                    <a:pt x="38077" y="58505"/>
                  </a:lnTo>
                  <a:close/>
                </a:path>
              </a:pathLst>
            </a:custGeom>
            <a:solidFill>
              <a:srgbClr val="7F8183"/>
            </a:solidFill>
            <a:ln w="2790" cap="flat">
              <a:noFill/>
              <a:prstDash val="solid"/>
              <a:miter/>
            </a:ln>
          </p:spPr>
          <p:txBody>
            <a:bodyPr rtlCol="0" anchor="ctr"/>
            <a:lstStyle/>
            <a:p>
              <a:endParaRPr lang="x-none"/>
            </a:p>
          </p:txBody>
        </p:sp>
        <p:sp>
          <p:nvSpPr>
            <p:cNvPr id="34" name="Freeform 33">
              <a:extLst>
                <a:ext uri="{FF2B5EF4-FFF2-40B4-BE49-F238E27FC236}">
                  <a16:creationId xmlns="" xmlns:a16="http://schemas.microsoft.com/office/drawing/2014/main" id="{D9F88397-669E-CC40-984A-518579092475}"/>
                </a:ext>
              </a:extLst>
            </p:cNvPr>
            <p:cNvSpPr/>
            <p:nvPr/>
          </p:nvSpPr>
          <p:spPr>
            <a:xfrm>
              <a:off x="1734234" y="5935383"/>
              <a:ext cx="49359" cy="57374"/>
            </a:xfrm>
            <a:custGeom>
              <a:avLst/>
              <a:gdLst>
                <a:gd name="connsiteX0" fmla="*/ 0 w 49359"/>
                <a:gd name="connsiteY0" fmla="*/ 57375 h 57374"/>
                <a:gd name="connsiteX1" fmla="*/ 0 w 49359"/>
                <a:gd name="connsiteY1" fmla="*/ 0 h 57374"/>
                <a:gd name="connsiteX2" fmla="*/ 9590 w 49359"/>
                <a:gd name="connsiteY2" fmla="*/ 0 h 57374"/>
                <a:gd name="connsiteX3" fmla="*/ 9590 w 49359"/>
                <a:gd name="connsiteY3" fmla="*/ 23459 h 57374"/>
                <a:gd name="connsiteX4" fmla="*/ 39769 w 49359"/>
                <a:gd name="connsiteY4" fmla="*/ 23459 h 57374"/>
                <a:gd name="connsiteX5" fmla="*/ 39769 w 49359"/>
                <a:gd name="connsiteY5" fmla="*/ 0 h 57374"/>
                <a:gd name="connsiteX6" fmla="*/ 49359 w 49359"/>
                <a:gd name="connsiteY6" fmla="*/ 0 h 57374"/>
                <a:gd name="connsiteX7" fmla="*/ 49359 w 49359"/>
                <a:gd name="connsiteY7" fmla="*/ 57375 h 57374"/>
                <a:gd name="connsiteX8" fmla="*/ 39769 w 49359"/>
                <a:gd name="connsiteY8" fmla="*/ 57375 h 57374"/>
                <a:gd name="connsiteX9" fmla="*/ 39769 w 49359"/>
                <a:gd name="connsiteY9" fmla="*/ 32503 h 57374"/>
                <a:gd name="connsiteX10" fmla="*/ 9590 w 49359"/>
                <a:gd name="connsiteY10" fmla="*/ 32503 h 57374"/>
                <a:gd name="connsiteX11" fmla="*/ 9590 w 49359"/>
                <a:gd name="connsiteY11" fmla="*/ 57375 h 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359" h="57374">
                  <a:moveTo>
                    <a:pt x="0" y="57375"/>
                  </a:moveTo>
                  <a:lnTo>
                    <a:pt x="0" y="0"/>
                  </a:lnTo>
                  <a:lnTo>
                    <a:pt x="9590" y="0"/>
                  </a:lnTo>
                  <a:lnTo>
                    <a:pt x="9590" y="23459"/>
                  </a:lnTo>
                  <a:lnTo>
                    <a:pt x="39769" y="23459"/>
                  </a:lnTo>
                  <a:lnTo>
                    <a:pt x="39769" y="0"/>
                  </a:lnTo>
                  <a:lnTo>
                    <a:pt x="49359" y="0"/>
                  </a:lnTo>
                  <a:lnTo>
                    <a:pt x="49359" y="57375"/>
                  </a:lnTo>
                  <a:lnTo>
                    <a:pt x="39769" y="57375"/>
                  </a:lnTo>
                  <a:lnTo>
                    <a:pt x="39769" y="32503"/>
                  </a:lnTo>
                  <a:lnTo>
                    <a:pt x="9590" y="32503"/>
                  </a:lnTo>
                  <a:lnTo>
                    <a:pt x="9590" y="57375"/>
                  </a:lnTo>
                  <a:close/>
                </a:path>
              </a:pathLst>
            </a:custGeom>
            <a:solidFill>
              <a:srgbClr val="7F8183"/>
            </a:solidFill>
            <a:ln w="2790" cap="flat">
              <a:noFill/>
              <a:prstDash val="solid"/>
              <a:miter/>
            </a:ln>
          </p:spPr>
          <p:txBody>
            <a:bodyPr rtlCol="0" anchor="ctr"/>
            <a:lstStyle/>
            <a:p>
              <a:endParaRPr lang="x-none"/>
            </a:p>
          </p:txBody>
        </p:sp>
        <p:sp>
          <p:nvSpPr>
            <p:cNvPr id="35" name="Freeform 34">
              <a:extLst>
                <a:ext uri="{FF2B5EF4-FFF2-40B4-BE49-F238E27FC236}">
                  <a16:creationId xmlns="" xmlns:a16="http://schemas.microsoft.com/office/drawing/2014/main" id="{0B7EE570-C5D2-C241-8EE7-718941478E48}"/>
                </a:ext>
              </a:extLst>
            </p:cNvPr>
            <p:cNvSpPr/>
            <p:nvPr/>
          </p:nvSpPr>
          <p:spPr>
            <a:xfrm>
              <a:off x="1801362" y="5935383"/>
              <a:ext cx="49359" cy="57374"/>
            </a:xfrm>
            <a:custGeom>
              <a:avLst/>
              <a:gdLst>
                <a:gd name="connsiteX0" fmla="*/ 0 w 49359"/>
                <a:gd name="connsiteY0" fmla="*/ 57375 h 57374"/>
                <a:gd name="connsiteX1" fmla="*/ 0 w 49359"/>
                <a:gd name="connsiteY1" fmla="*/ 0 h 57374"/>
                <a:gd name="connsiteX2" fmla="*/ 9590 w 49359"/>
                <a:gd name="connsiteY2" fmla="*/ 0 h 57374"/>
                <a:gd name="connsiteX3" fmla="*/ 9590 w 49359"/>
                <a:gd name="connsiteY3" fmla="*/ 23459 h 57374"/>
                <a:gd name="connsiteX4" fmla="*/ 39769 w 49359"/>
                <a:gd name="connsiteY4" fmla="*/ 23459 h 57374"/>
                <a:gd name="connsiteX5" fmla="*/ 39769 w 49359"/>
                <a:gd name="connsiteY5" fmla="*/ 0 h 57374"/>
                <a:gd name="connsiteX6" fmla="*/ 49359 w 49359"/>
                <a:gd name="connsiteY6" fmla="*/ 0 h 57374"/>
                <a:gd name="connsiteX7" fmla="*/ 49359 w 49359"/>
                <a:gd name="connsiteY7" fmla="*/ 57375 h 57374"/>
                <a:gd name="connsiteX8" fmla="*/ 39769 w 49359"/>
                <a:gd name="connsiteY8" fmla="*/ 57375 h 57374"/>
                <a:gd name="connsiteX9" fmla="*/ 39769 w 49359"/>
                <a:gd name="connsiteY9" fmla="*/ 32503 h 57374"/>
                <a:gd name="connsiteX10" fmla="*/ 9590 w 49359"/>
                <a:gd name="connsiteY10" fmla="*/ 32503 h 57374"/>
                <a:gd name="connsiteX11" fmla="*/ 9590 w 49359"/>
                <a:gd name="connsiteY11" fmla="*/ 57375 h 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359" h="57374">
                  <a:moveTo>
                    <a:pt x="0" y="57375"/>
                  </a:moveTo>
                  <a:lnTo>
                    <a:pt x="0" y="0"/>
                  </a:lnTo>
                  <a:lnTo>
                    <a:pt x="9590" y="0"/>
                  </a:lnTo>
                  <a:lnTo>
                    <a:pt x="9590" y="23459"/>
                  </a:lnTo>
                  <a:lnTo>
                    <a:pt x="39769" y="23459"/>
                  </a:lnTo>
                  <a:lnTo>
                    <a:pt x="39769" y="0"/>
                  </a:lnTo>
                  <a:lnTo>
                    <a:pt x="49359" y="0"/>
                  </a:lnTo>
                  <a:lnTo>
                    <a:pt x="49359" y="57375"/>
                  </a:lnTo>
                  <a:lnTo>
                    <a:pt x="39769" y="57375"/>
                  </a:lnTo>
                  <a:lnTo>
                    <a:pt x="39769" y="32503"/>
                  </a:lnTo>
                  <a:lnTo>
                    <a:pt x="9590" y="32503"/>
                  </a:lnTo>
                  <a:lnTo>
                    <a:pt x="9590" y="57375"/>
                  </a:lnTo>
                  <a:close/>
                </a:path>
              </a:pathLst>
            </a:custGeom>
            <a:solidFill>
              <a:srgbClr val="7F8183"/>
            </a:solidFill>
            <a:ln w="2790" cap="flat">
              <a:noFill/>
              <a:prstDash val="solid"/>
              <a:miter/>
            </a:ln>
          </p:spPr>
          <p:txBody>
            <a:bodyPr rtlCol="0" anchor="ctr"/>
            <a:lstStyle/>
            <a:p>
              <a:endParaRPr lang="x-none"/>
            </a:p>
          </p:txBody>
        </p:sp>
        <p:sp>
          <p:nvSpPr>
            <p:cNvPr id="36" name="Freeform 35">
              <a:extLst>
                <a:ext uri="{FF2B5EF4-FFF2-40B4-BE49-F238E27FC236}">
                  <a16:creationId xmlns="" xmlns:a16="http://schemas.microsoft.com/office/drawing/2014/main" id="{0697A2F6-3279-4E42-B281-0DAF218F497F}"/>
                </a:ext>
              </a:extLst>
            </p:cNvPr>
            <p:cNvSpPr/>
            <p:nvPr/>
          </p:nvSpPr>
          <p:spPr>
            <a:xfrm>
              <a:off x="1868491" y="5935383"/>
              <a:ext cx="62333" cy="57374"/>
            </a:xfrm>
            <a:custGeom>
              <a:avLst/>
              <a:gdLst>
                <a:gd name="connsiteX0" fmla="*/ 52744 w 62333"/>
                <a:gd name="connsiteY0" fmla="*/ 0 h 57374"/>
                <a:gd name="connsiteX1" fmla="*/ 62333 w 62333"/>
                <a:gd name="connsiteY1" fmla="*/ 0 h 57374"/>
                <a:gd name="connsiteX2" fmla="*/ 62333 w 62333"/>
                <a:gd name="connsiteY2" fmla="*/ 57375 h 57374"/>
                <a:gd name="connsiteX3" fmla="*/ 52744 w 62333"/>
                <a:gd name="connsiteY3" fmla="*/ 57375 h 57374"/>
                <a:gd name="connsiteX4" fmla="*/ 52744 w 62333"/>
                <a:gd name="connsiteY4" fmla="*/ 0 h 57374"/>
                <a:gd name="connsiteX5" fmla="*/ 24256 w 62333"/>
                <a:gd name="connsiteY5" fmla="*/ 28546 h 57374"/>
                <a:gd name="connsiteX6" fmla="*/ 9590 w 62333"/>
                <a:gd name="connsiteY6" fmla="*/ 28546 h 57374"/>
                <a:gd name="connsiteX7" fmla="*/ 9590 w 62333"/>
                <a:gd name="connsiteY7" fmla="*/ 48896 h 57374"/>
                <a:gd name="connsiteX8" fmla="*/ 24256 w 62333"/>
                <a:gd name="connsiteY8" fmla="*/ 48896 h 57374"/>
                <a:gd name="connsiteX9" fmla="*/ 33000 w 62333"/>
                <a:gd name="connsiteY9" fmla="*/ 46069 h 57374"/>
                <a:gd name="connsiteX10" fmla="*/ 35256 w 62333"/>
                <a:gd name="connsiteY10" fmla="*/ 38438 h 57374"/>
                <a:gd name="connsiteX11" fmla="*/ 33000 w 62333"/>
                <a:gd name="connsiteY11" fmla="*/ 31090 h 57374"/>
                <a:gd name="connsiteX12" fmla="*/ 24256 w 62333"/>
                <a:gd name="connsiteY12" fmla="*/ 28546 h 57374"/>
                <a:gd name="connsiteX13" fmla="*/ 0 w 62333"/>
                <a:gd name="connsiteY13" fmla="*/ 57375 h 57374"/>
                <a:gd name="connsiteX14" fmla="*/ 0 w 62333"/>
                <a:gd name="connsiteY14" fmla="*/ 0 h 57374"/>
                <a:gd name="connsiteX15" fmla="*/ 9590 w 62333"/>
                <a:gd name="connsiteY15" fmla="*/ 0 h 57374"/>
                <a:gd name="connsiteX16" fmla="*/ 9590 w 62333"/>
                <a:gd name="connsiteY16" fmla="*/ 19784 h 57374"/>
                <a:gd name="connsiteX17" fmla="*/ 24256 w 62333"/>
                <a:gd name="connsiteY17" fmla="*/ 19784 h 57374"/>
                <a:gd name="connsiteX18" fmla="*/ 39205 w 62333"/>
                <a:gd name="connsiteY18" fmla="*/ 24589 h 57374"/>
                <a:gd name="connsiteX19" fmla="*/ 44282 w 62333"/>
                <a:gd name="connsiteY19" fmla="*/ 38156 h 57374"/>
                <a:gd name="connsiteX20" fmla="*/ 39205 w 62333"/>
                <a:gd name="connsiteY20" fmla="*/ 52287 h 57374"/>
                <a:gd name="connsiteX21" fmla="*/ 23974 w 62333"/>
                <a:gd name="connsiteY21" fmla="*/ 57375 h 57374"/>
                <a:gd name="connsiteX22" fmla="*/ 0 w 62333"/>
                <a:gd name="connsiteY22" fmla="*/ 57375 h 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2333" h="57374">
                  <a:moveTo>
                    <a:pt x="52744" y="0"/>
                  </a:moveTo>
                  <a:lnTo>
                    <a:pt x="62333" y="0"/>
                  </a:lnTo>
                  <a:lnTo>
                    <a:pt x="62333" y="57375"/>
                  </a:lnTo>
                  <a:lnTo>
                    <a:pt x="52744" y="57375"/>
                  </a:lnTo>
                  <a:lnTo>
                    <a:pt x="52744" y="0"/>
                  </a:lnTo>
                  <a:close/>
                  <a:moveTo>
                    <a:pt x="24256" y="28546"/>
                  </a:moveTo>
                  <a:lnTo>
                    <a:pt x="9590" y="28546"/>
                  </a:lnTo>
                  <a:lnTo>
                    <a:pt x="9590" y="48896"/>
                  </a:lnTo>
                  <a:lnTo>
                    <a:pt x="24256" y="48896"/>
                  </a:lnTo>
                  <a:cubicBezTo>
                    <a:pt x="28487" y="48896"/>
                    <a:pt x="31590" y="47765"/>
                    <a:pt x="33000" y="46069"/>
                  </a:cubicBezTo>
                  <a:cubicBezTo>
                    <a:pt x="34692" y="44091"/>
                    <a:pt x="35256" y="41547"/>
                    <a:pt x="35256" y="38438"/>
                  </a:cubicBezTo>
                  <a:cubicBezTo>
                    <a:pt x="35256" y="35329"/>
                    <a:pt x="34410" y="32786"/>
                    <a:pt x="33000" y="31090"/>
                  </a:cubicBezTo>
                  <a:cubicBezTo>
                    <a:pt x="31590" y="29394"/>
                    <a:pt x="28769" y="28546"/>
                    <a:pt x="24256" y="28546"/>
                  </a:cubicBezTo>
                  <a:moveTo>
                    <a:pt x="0" y="57375"/>
                  </a:moveTo>
                  <a:lnTo>
                    <a:pt x="0" y="0"/>
                  </a:lnTo>
                  <a:lnTo>
                    <a:pt x="9590" y="0"/>
                  </a:lnTo>
                  <a:lnTo>
                    <a:pt x="9590" y="19784"/>
                  </a:lnTo>
                  <a:lnTo>
                    <a:pt x="24256" y="19784"/>
                  </a:lnTo>
                  <a:cubicBezTo>
                    <a:pt x="30744" y="19784"/>
                    <a:pt x="35821" y="21480"/>
                    <a:pt x="39205" y="24589"/>
                  </a:cubicBezTo>
                  <a:cubicBezTo>
                    <a:pt x="42590" y="27698"/>
                    <a:pt x="44282" y="32220"/>
                    <a:pt x="44282" y="38156"/>
                  </a:cubicBezTo>
                  <a:cubicBezTo>
                    <a:pt x="44282" y="44091"/>
                    <a:pt x="42590" y="48896"/>
                    <a:pt x="39205" y="52287"/>
                  </a:cubicBezTo>
                  <a:cubicBezTo>
                    <a:pt x="35821" y="55679"/>
                    <a:pt x="30744" y="57375"/>
                    <a:pt x="23974" y="57375"/>
                  </a:cubicBezTo>
                  <a:lnTo>
                    <a:pt x="0" y="57375"/>
                  </a:lnTo>
                  <a:close/>
                </a:path>
              </a:pathLst>
            </a:custGeom>
            <a:solidFill>
              <a:srgbClr val="7F8183"/>
            </a:solidFill>
            <a:ln w="2790" cap="flat">
              <a:noFill/>
              <a:prstDash val="solid"/>
              <a:miter/>
            </a:ln>
          </p:spPr>
          <p:txBody>
            <a:bodyPr rtlCol="0" anchor="ctr"/>
            <a:lstStyle/>
            <a:p>
              <a:endParaRPr lang="x-none"/>
            </a:p>
          </p:txBody>
        </p:sp>
        <p:sp>
          <p:nvSpPr>
            <p:cNvPr id="37" name="Freeform 36">
              <a:extLst>
                <a:ext uri="{FF2B5EF4-FFF2-40B4-BE49-F238E27FC236}">
                  <a16:creationId xmlns="" xmlns:a16="http://schemas.microsoft.com/office/drawing/2014/main" id="{89A9CC34-F2CB-DA43-84FC-102D6C342923}"/>
                </a:ext>
              </a:extLst>
            </p:cNvPr>
            <p:cNvSpPr/>
            <p:nvPr/>
          </p:nvSpPr>
          <p:spPr>
            <a:xfrm>
              <a:off x="1941542" y="5935383"/>
              <a:ext cx="54435" cy="57374"/>
            </a:xfrm>
            <a:custGeom>
              <a:avLst/>
              <a:gdLst>
                <a:gd name="connsiteX0" fmla="*/ 42872 w 54435"/>
                <a:gd name="connsiteY0" fmla="*/ 57375 h 57374"/>
                <a:gd name="connsiteX1" fmla="*/ 26795 w 54435"/>
                <a:gd name="connsiteY1" fmla="*/ 34481 h 57374"/>
                <a:gd name="connsiteX2" fmla="*/ 11282 w 54435"/>
                <a:gd name="connsiteY2" fmla="*/ 57375 h 57374"/>
                <a:gd name="connsiteX3" fmla="*/ 0 w 54435"/>
                <a:gd name="connsiteY3" fmla="*/ 57375 h 57374"/>
                <a:gd name="connsiteX4" fmla="*/ 21154 w 54435"/>
                <a:gd name="connsiteY4" fmla="*/ 27981 h 57374"/>
                <a:gd name="connsiteX5" fmla="*/ 1410 w 54435"/>
                <a:gd name="connsiteY5" fmla="*/ 0 h 57374"/>
                <a:gd name="connsiteX6" fmla="*/ 12410 w 54435"/>
                <a:gd name="connsiteY6" fmla="*/ 0 h 57374"/>
                <a:gd name="connsiteX7" fmla="*/ 26795 w 54435"/>
                <a:gd name="connsiteY7" fmla="*/ 21198 h 57374"/>
                <a:gd name="connsiteX8" fmla="*/ 41462 w 54435"/>
                <a:gd name="connsiteY8" fmla="*/ 0 h 57374"/>
                <a:gd name="connsiteX9" fmla="*/ 52462 w 54435"/>
                <a:gd name="connsiteY9" fmla="*/ 0 h 57374"/>
                <a:gd name="connsiteX10" fmla="*/ 32436 w 54435"/>
                <a:gd name="connsiteY10" fmla="*/ 27416 h 57374"/>
                <a:gd name="connsiteX11" fmla="*/ 54436 w 54435"/>
                <a:gd name="connsiteY11" fmla="*/ 57375 h 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4435" h="57374">
                  <a:moveTo>
                    <a:pt x="42872" y="57375"/>
                  </a:moveTo>
                  <a:lnTo>
                    <a:pt x="26795" y="34481"/>
                  </a:lnTo>
                  <a:lnTo>
                    <a:pt x="11282" y="57375"/>
                  </a:lnTo>
                  <a:lnTo>
                    <a:pt x="0" y="57375"/>
                  </a:lnTo>
                  <a:lnTo>
                    <a:pt x="21154" y="27981"/>
                  </a:lnTo>
                  <a:lnTo>
                    <a:pt x="1410" y="0"/>
                  </a:lnTo>
                  <a:lnTo>
                    <a:pt x="12410" y="0"/>
                  </a:lnTo>
                  <a:lnTo>
                    <a:pt x="26795" y="21198"/>
                  </a:lnTo>
                  <a:lnTo>
                    <a:pt x="41462" y="0"/>
                  </a:lnTo>
                  <a:lnTo>
                    <a:pt x="52462" y="0"/>
                  </a:lnTo>
                  <a:lnTo>
                    <a:pt x="32436" y="27416"/>
                  </a:lnTo>
                  <a:lnTo>
                    <a:pt x="54436" y="57375"/>
                  </a:lnTo>
                  <a:close/>
                </a:path>
              </a:pathLst>
            </a:custGeom>
            <a:solidFill>
              <a:srgbClr val="7F8183"/>
            </a:solidFill>
            <a:ln w="2790" cap="flat">
              <a:noFill/>
              <a:prstDash val="solid"/>
              <a:miter/>
            </a:ln>
          </p:spPr>
          <p:txBody>
            <a:bodyPr rtlCol="0" anchor="ctr"/>
            <a:lstStyle/>
            <a:p>
              <a:endParaRPr lang="x-none"/>
            </a:p>
          </p:txBody>
        </p:sp>
        <p:grpSp>
          <p:nvGrpSpPr>
            <p:cNvPr id="38" name="Graphic 13">
              <a:extLst>
                <a:ext uri="{FF2B5EF4-FFF2-40B4-BE49-F238E27FC236}">
                  <a16:creationId xmlns="" xmlns:a16="http://schemas.microsoft.com/office/drawing/2014/main" id="{07D8688A-A1C6-824F-9702-4CAFEFF7A0AA}"/>
                </a:ext>
              </a:extLst>
            </p:cNvPr>
            <p:cNvGrpSpPr/>
            <p:nvPr/>
          </p:nvGrpSpPr>
          <p:grpSpPr>
            <a:xfrm>
              <a:off x="1266593" y="6057199"/>
              <a:ext cx="116205" cy="82246"/>
              <a:chOff x="1266593" y="6057199"/>
              <a:chExt cx="116205" cy="82246"/>
            </a:xfrm>
            <a:solidFill>
              <a:srgbClr val="CFD4D9"/>
            </a:solidFill>
          </p:grpSpPr>
          <p:sp>
            <p:nvSpPr>
              <p:cNvPr id="39" name="Freeform 38">
                <a:extLst>
                  <a:ext uri="{FF2B5EF4-FFF2-40B4-BE49-F238E27FC236}">
                    <a16:creationId xmlns="" xmlns:a16="http://schemas.microsoft.com/office/drawing/2014/main" id="{2E98A8DD-9977-C940-817A-9C02F17BECE4}"/>
                  </a:ext>
                </a:extLst>
              </p:cNvPr>
              <p:cNvSpPr/>
              <p:nvPr/>
            </p:nvSpPr>
            <p:spPr>
              <a:xfrm>
                <a:off x="1266593" y="6057199"/>
                <a:ext cx="54153" cy="82246"/>
              </a:xfrm>
              <a:custGeom>
                <a:avLst/>
                <a:gdLst>
                  <a:gd name="connsiteX0" fmla="*/ 9308 w 54153"/>
                  <a:gd name="connsiteY0" fmla="*/ 34764 h 82246"/>
                  <a:gd name="connsiteX1" fmla="*/ 14667 w 54153"/>
                  <a:gd name="connsiteY1" fmla="*/ 46917 h 82246"/>
                  <a:gd name="connsiteX2" fmla="*/ 27359 w 54153"/>
                  <a:gd name="connsiteY2" fmla="*/ 51439 h 82246"/>
                  <a:gd name="connsiteX3" fmla="*/ 39769 w 54153"/>
                  <a:gd name="connsiteY3" fmla="*/ 45504 h 82246"/>
                  <a:gd name="connsiteX4" fmla="*/ 44282 w 54153"/>
                  <a:gd name="connsiteY4" fmla="*/ 29677 h 82246"/>
                  <a:gd name="connsiteX5" fmla="*/ 39769 w 54153"/>
                  <a:gd name="connsiteY5" fmla="*/ 14414 h 82246"/>
                  <a:gd name="connsiteX6" fmla="*/ 27077 w 54153"/>
                  <a:gd name="connsiteY6" fmla="*/ 8479 h 82246"/>
                  <a:gd name="connsiteX7" fmla="*/ 20590 w 54153"/>
                  <a:gd name="connsiteY7" fmla="*/ 9610 h 82246"/>
                  <a:gd name="connsiteX8" fmla="*/ 14949 w 54153"/>
                  <a:gd name="connsiteY8" fmla="*/ 13284 h 82246"/>
                  <a:gd name="connsiteX9" fmla="*/ 11000 w 54153"/>
                  <a:gd name="connsiteY9" fmla="*/ 19219 h 82246"/>
                  <a:gd name="connsiteX10" fmla="*/ 9590 w 54153"/>
                  <a:gd name="connsiteY10" fmla="*/ 27416 h 82246"/>
                  <a:gd name="connsiteX11" fmla="*/ 9590 w 54153"/>
                  <a:gd name="connsiteY11" fmla="*/ 34764 h 82246"/>
                  <a:gd name="connsiteX12" fmla="*/ 0 w 54153"/>
                  <a:gd name="connsiteY12" fmla="*/ 82247 h 82246"/>
                  <a:gd name="connsiteX13" fmla="*/ 0 w 54153"/>
                  <a:gd name="connsiteY13" fmla="*/ 1413 h 82246"/>
                  <a:gd name="connsiteX14" fmla="*/ 9590 w 54153"/>
                  <a:gd name="connsiteY14" fmla="*/ 1413 h 82246"/>
                  <a:gd name="connsiteX15" fmla="*/ 9590 w 54153"/>
                  <a:gd name="connsiteY15" fmla="*/ 9044 h 82246"/>
                  <a:gd name="connsiteX16" fmla="*/ 18051 w 54153"/>
                  <a:gd name="connsiteY16" fmla="*/ 2261 h 82246"/>
                  <a:gd name="connsiteX17" fmla="*/ 29051 w 54153"/>
                  <a:gd name="connsiteY17" fmla="*/ 0 h 82246"/>
                  <a:gd name="connsiteX18" fmla="*/ 38923 w 54153"/>
                  <a:gd name="connsiteY18" fmla="*/ 1978 h 82246"/>
                  <a:gd name="connsiteX19" fmla="*/ 46821 w 54153"/>
                  <a:gd name="connsiteY19" fmla="*/ 7631 h 82246"/>
                  <a:gd name="connsiteX20" fmla="*/ 52180 w 54153"/>
                  <a:gd name="connsiteY20" fmla="*/ 16958 h 82246"/>
                  <a:gd name="connsiteX21" fmla="*/ 54154 w 54153"/>
                  <a:gd name="connsiteY21" fmla="*/ 29677 h 82246"/>
                  <a:gd name="connsiteX22" fmla="*/ 46821 w 54153"/>
                  <a:gd name="connsiteY22" fmla="*/ 52005 h 82246"/>
                  <a:gd name="connsiteX23" fmla="*/ 27359 w 54153"/>
                  <a:gd name="connsiteY23" fmla="*/ 60201 h 82246"/>
                  <a:gd name="connsiteX24" fmla="*/ 17205 w 54153"/>
                  <a:gd name="connsiteY24" fmla="*/ 58223 h 82246"/>
                  <a:gd name="connsiteX25" fmla="*/ 9590 w 54153"/>
                  <a:gd name="connsiteY25" fmla="*/ 52570 h 82246"/>
                  <a:gd name="connsiteX26" fmla="*/ 9590 w 54153"/>
                  <a:gd name="connsiteY26" fmla="*/ 82247 h 82246"/>
                  <a:gd name="connsiteX27" fmla="*/ 0 w 54153"/>
                  <a:gd name="connsiteY27" fmla="*/ 82247 h 8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4153" h="82246">
                    <a:moveTo>
                      <a:pt x="9308" y="34764"/>
                    </a:moveTo>
                    <a:cubicBezTo>
                      <a:pt x="9308" y="40134"/>
                      <a:pt x="11000" y="44091"/>
                      <a:pt x="14667" y="46917"/>
                    </a:cubicBezTo>
                    <a:cubicBezTo>
                      <a:pt x="18333" y="49744"/>
                      <a:pt x="22564" y="51439"/>
                      <a:pt x="27359" y="51439"/>
                    </a:cubicBezTo>
                    <a:cubicBezTo>
                      <a:pt x="32718" y="51439"/>
                      <a:pt x="36667" y="49461"/>
                      <a:pt x="39769" y="45504"/>
                    </a:cubicBezTo>
                    <a:cubicBezTo>
                      <a:pt x="42872" y="41547"/>
                      <a:pt x="44282" y="36460"/>
                      <a:pt x="44282" y="29677"/>
                    </a:cubicBezTo>
                    <a:cubicBezTo>
                      <a:pt x="44282" y="23459"/>
                      <a:pt x="42872" y="18371"/>
                      <a:pt x="39769" y="14414"/>
                    </a:cubicBezTo>
                    <a:cubicBezTo>
                      <a:pt x="36667" y="10457"/>
                      <a:pt x="32436" y="8479"/>
                      <a:pt x="27077" y="8479"/>
                    </a:cubicBezTo>
                    <a:cubicBezTo>
                      <a:pt x="24821" y="8479"/>
                      <a:pt x="22564" y="8762"/>
                      <a:pt x="20590" y="9610"/>
                    </a:cubicBezTo>
                    <a:cubicBezTo>
                      <a:pt x="18615" y="10457"/>
                      <a:pt x="16641" y="11588"/>
                      <a:pt x="14949" y="13284"/>
                    </a:cubicBezTo>
                    <a:cubicBezTo>
                      <a:pt x="13256" y="14980"/>
                      <a:pt x="11846" y="16958"/>
                      <a:pt x="11000" y="19219"/>
                    </a:cubicBezTo>
                    <a:cubicBezTo>
                      <a:pt x="9872" y="21763"/>
                      <a:pt x="9590" y="24307"/>
                      <a:pt x="9590" y="27416"/>
                    </a:cubicBezTo>
                    <a:lnTo>
                      <a:pt x="9590" y="34764"/>
                    </a:lnTo>
                    <a:close/>
                    <a:moveTo>
                      <a:pt x="0" y="82247"/>
                    </a:moveTo>
                    <a:lnTo>
                      <a:pt x="0" y="1413"/>
                    </a:lnTo>
                    <a:lnTo>
                      <a:pt x="9590" y="1413"/>
                    </a:lnTo>
                    <a:lnTo>
                      <a:pt x="9590" y="9044"/>
                    </a:lnTo>
                    <a:cubicBezTo>
                      <a:pt x="11564" y="5935"/>
                      <a:pt x="14385" y="3957"/>
                      <a:pt x="18051" y="2261"/>
                    </a:cubicBezTo>
                    <a:cubicBezTo>
                      <a:pt x="21436" y="848"/>
                      <a:pt x="25103" y="0"/>
                      <a:pt x="29051" y="0"/>
                    </a:cubicBezTo>
                    <a:cubicBezTo>
                      <a:pt x="32436" y="0"/>
                      <a:pt x="35821" y="565"/>
                      <a:pt x="38923" y="1978"/>
                    </a:cubicBezTo>
                    <a:cubicBezTo>
                      <a:pt x="42026" y="3109"/>
                      <a:pt x="44564" y="5087"/>
                      <a:pt x="46821" y="7631"/>
                    </a:cubicBezTo>
                    <a:cubicBezTo>
                      <a:pt x="49077" y="10175"/>
                      <a:pt x="51051" y="13284"/>
                      <a:pt x="52180" y="16958"/>
                    </a:cubicBezTo>
                    <a:cubicBezTo>
                      <a:pt x="53590" y="20632"/>
                      <a:pt x="54154" y="24872"/>
                      <a:pt x="54154" y="29677"/>
                    </a:cubicBezTo>
                    <a:cubicBezTo>
                      <a:pt x="54154" y="39286"/>
                      <a:pt x="51615" y="46635"/>
                      <a:pt x="46821" y="52005"/>
                    </a:cubicBezTo>
                    <a:cubicBezTo>
                      <a:pt x="42026" y="57375"/>
                      <a:pt x="35538" y="60201"/>
                      <a:pt x="27359" y="60201"/>
                    </a:cubicBezTo>
                    <a:cubicBezTo>
                      <a:pt x="23692" y="60201"/>
                      <a:pt x="20308" y="59636"/>
                      <a:pt x="17205" y="58223"/>
                    </a:cubicBezTo>
                    <a:cubicBezTo>
                      <a:pt x="14103" y="56810"/>
                      <a:pt x="11564" y="55114"/>
                      <a:pt x="9590" y="52570"/>
                    </a:cubicBezTo>
                    <a:lnTo>
                      <a:pt x="9590" y="82247"/>
                    </a:lnTo>
                    <a:lnTo>
                      <a:pt x="0" y="82247"/>
                    </a:lnTo>
                    <a:close/>
                  </a:path>
                </a:pathLst>
              </a:custGeom>
              <a:solidFill>
                <a:srgbClr val="7F8183"/>
              </a:solidFill>
              <a:ln w="2790" cap="flat">
                <a:noFill/>
                <a:prstDash val="solid"/>
                <a:miter/>
              </a:ln>
            </p:spPr>
            <p:txBody>
              <a:bodyPr rtlCol="0" anchor="ctr"/>
              <a:lstStyle/>
              <a:p>
                <a:endParaRPr lang="x-none"/>
              </a:p>
            </p:txBody>
          </p:sp>
          <p:sp>
            <p:nvSpPr>
              <p:cNvPr id="40" name="Freeform 39">
                <a:extLst>
                  <a:ext uri="{FF2B5EF4-FFF2-40B4-BE49-F238E27FC236}">
                    <a16:creationId xmlns="" xmlns:a16="http://schemas.microsoft.com/office/drawing/2014/main" id="{8C6780E2-6CE2-BE48-A223-F1BECDCB9E65}"/>
                  </a:ext>
                </a:extLst>
              </p:cNvPr>
              <p:cNvSpPr/>
              <p:nvPr/>
            </p:nvSpPr>
            <p:spPr>
              <a:xfrm>
                <a:off x="1331465" y="6057764"/>
                <a:ext cx="51333" cy="59635"/>
              </a:xfrm>
              <a:custGeom>
                <a:avLst/>
                <a:gdLst>
                  <a:gd name="connsiteX0" fmla="*/ 26513 w 51333"/>
                  <a:gd name="connsiteY0" fmla="*/ 7914 h 59635"/>
                  <a:gd name="connsiteX1" fmla="*/ 15513 w 51333"/>
                  <a:gd name="connsiteY1" fmla="*/ 12153 h 59635"/>
                  <a:gd name="connsiteX2" fmla="*/ 9872 w 51333"/>
                  <a:gd name="connsiteY2" fmla="*/ 23176 h 59635"/>
                  <a:gd name="connsiteX3" fmla="*/ 42026 w 51333"/>
                  <a:gd name="connsiteY3" fmla="*/ 23176 h 59635"/>
                  <a:gd name="connsiteX4" fmla="*/ 38077 w 51333"/>
                  <a:gd name="connsiteY4" fmla="*/ 12153 h 59635"/>
                  <a:gd name="connsiteX5" fmla="*/ 26513 w 51333"/>
                  <a:gd name="connsiteY5" fmla="*/ 7914 h 59635"/>
                  <a:gd name="connsiteX6" fmla="*/ 51333 w 51333"/>
                  <a:gd name="connsiteY6" fmla="*/ 31372 h 59635"/>
                  <a:gd name="connsiteX7" fmla="*/ 9590 w 51333"/>
                  <a:gd name="connsiteY7" fmla="*/ 31372 h 59635"/>
                  <a:gd name="connsiteX8" fmla="*/ 14949 w 51333"/>
                  <a:gd name="connsiteY8" fmla="*/ 46069 h 59635"/>
                  <a:gd name="connsiteX9" fmla="*/ 27077 w 51333"/>
                  <a:gd name="connsiteY9" fmla="*/ 51157 h 59635"/>
                  <a:gd name="connsiteX10" fmla="*/ 37513 w 51333"/>
                  <a:gd name="connsiteY10" fmla="*/ 48048 h 59635"/>
                  <a:gd name="connsiteX11" fmla="*/ 42308 w 51333"/>
                  <a:gd name="connsiteY11" fmla="*/ 40699 h 59635"/>
                  <a:gd name="connsiteX12" fmla="*/ 51333 w 51333"/>
                  <a:gd name="connsiteY12" fmla="*/ 42395 h 59635"/>
                  <a:gd name="connsiteX13" fmla="*/ 42872 w 51333"/>
                  <a:gd name="connsiteY13" fmla="*/ 55114 h 59635"/>
                  <a:gd name="connsiteX14" fmla="*/ 26795 w 51333"/>
                  <a:gd name="connsiteY14" fmla="*/ 59636 h 59635"/>
                  <a:gd name="connsiteX15" fmla="*/ 7333 w 51333"/>
                  <a:gd name="connsiteY15" fmla="*/ 51722 h 59635"/>
                  <a:gd name="connsiteX16" fmla="*/ 0 w 51333"/>
                  <a:gd name="connsiteY16" fmla="*/ 29677 h 59635"/>
                  <a:gd name="connsiteX17" fmla="*/ 1974 w 51333"/>
                  <a:gd name="connsiteY17" fmla="*/ 16958 h 59635"/>
                  <a:gd name="connsiteX18" fmla="*/ 7615 w 51333"/>
                  <a:gd name="connsiteY18" fmla="*/ 7631 h 59635"/>
                  <a:gd name="connsiteX19" fmla="*/ 16077 w 51333"/>
                  <a:gd name="connsiteY19" fmla="*/ 1978 h 59635"/>
                  <a:gd name="connsiteX20" fmla="*/ 26513 w 51333"/>
                  <a:gd name="connsiteY20" fmla="*/ 0 h 59635"/>
                  <a:gd name="connsiteX21" fmla="*/ 44564 w 51333"/>
                  <a:gd name="connsiteY21" fmla="*/ 7349 h 59635"/>
                  <a:gd name="connsiteX22" fmla="*/ 51333 w 51333"/>
                  <a:gd name="connsiteY22" fmla="*/ 27698 h 59635"/>
                  <a:gd name="connsiteX23" fmla="*/ 51333 w 51333"/>
                  <a:gd name="connsiteY23" fmla="*/ 31372 h 59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1333" h="59635">
                    <a:moveTo>
                      <a:pt x="26513" y="7914"/>
                    </a:moveTo>
                    <a:cubicBezTo>
                      <a:pt x="22000" y="7914"/>
                      <a:pt x="18333" y="9327"/>
                      <a:pt x="15513" y="12153"/>
                    </a:cubicBezTo>
                    <a:cubicBezTo>
                      <a:pt x="12410" y="14980"/>
                      <a:pt x="10718" y="18654"/>
                      <a:pt x="9872" y="23176"/>
                    </a:cubicBezTo>
                    <a:lnTo>
                      <a:pt x="42026" y="23176"/>
                    </a:lnTo>
                    <a:cubicBezTo>
                      <a:pt x="41744" y="18654"/>
                      <a:pt x="40333" y="14980"/>
                      <a:pt x="38077" y="12153"/>
                    </a:cubicBezTo>
                    <a:cubicBezTo>
                      <a:pt x="35256" y="9327"/>
                      <a:pt x="31590" y="7914"/>
                      <a:pt x="26513" y="7914"/>
                    </a:cubicBezTo>
                    <a:moveTo>
                      <a:pt x="51333" y="31372"/>
                    </a:moveTo>
                    <a:lnTo>
                      <a:pt x="9590" y="31372"/>
                    </a:lnTo>
                    <a:cubicBezTo>
                      <a:pt x="9872" y="37873"/>
                      <a:pt x="11564" y="42678"/>
                      <a:pt x="14949" y="46069"/>
                    </a:cubicBezTo>
                    <a:cubicBezTo>
                      <a:pt x="18051" y="49461"/>
                      <a:pt x="22282" y="51157"/>
                      <a:pt x="27077" y="51157"/>
                    </a:cubicBezTo>
                    <a:cubicBezTo>
                      <a:pt x="31590" y="51157"/>
                      <a:pt x="34974" y="50026"/>
                      <a:pt x="37513" y="48048"/>
                    </a:cubicBezTo>
                    <a:cubicBezTo>
                      <a:pt x="40051" y="46069"/>
                      <a:pt x="41462" y="43526"/>
                      <a:pt x="42308" y="40699"/>
                    </a:cubicBezTo>
                    <a:lnTo>
                      <a:pt x="51333" y="42395"/>
                    </a:lnTo>
                    <a:cubicBezTo>
                      <a:pt x="49923" y="47765"/>
                      <a:pt x="47103" y="52005"/>
                      <a:pt x="42872" y="55114"/>
                    </a:cubicBezTo>
                    <a:cubicBezTo>
                      <a:pt x="38641" y="58223"/>
                      <a:pt x="33282" y="59636"/>
                      <a:pt x="26795" y="59636"/>
                    </a:cubicBezTo>
                    <a:cubicBezTo>
                      <a:pt x="18615" y="59636"/>
                      <a:pt x="12128" y="57092"/>
                      <a:pt x="7333" y="51722"/>
                    </a:cubicBezTo>
                    <a:cubicBezTo>
                      <a:pt x="2538" y="46352"/>
                      <a:pt x="0" y="39004"/>
                      <a:pt x="0" y="29677"/>
                    </a:cubicBezTo>
                    <a:cubicBezTo>
                      <a:pt x="0" y="24872"/>
                      <a:pt x="564" y="20632"/>
                      <a:pt x="1974" y="16958"/>
                    </a:cubicBezTo>
                    <a:cubicBezTo>
                      <a:pt x="3385" y="13284"/>
                      <a:pt x="5359" y="10175"/>
                      <a:pt x="7615" y="7631"/>
                    </a:cubicBezTo>
                    <a:cubicBezTo>
                      <a:pt x="9872" y="5087"/>
                      <a:pt x="12974" y="3109"/>
                      <a:pt x="16077" y="1978"/>
                    </a:cubicBezTo>
                    <a:cubicBezTo>
                      <a:pt x="19462" y="565"/>
                      <a:pt x="22846" y="0"/>
                      <a:pt x="26513" y="0"/>
                    </a:cubicBezTo>
                    <a:cubicBezTo>
                      <a:pt x="34128" y="0"/>
                      <a:pt x="40051" y="2544"/>
                      <a:pt x="44564" y="7349"/>
                    </a:cubicBezTo>
                    <a:cubicBezTo>
                      <a:pt x="49077" y="12153"/>
                      <a:pt x="51333" y="18937"/>
                      <a:pt x="51333" y="27698"/>
                    </a:cubicBezTo>
                    <a:lnTo>
                      <a:pt x="51333" y="31372"/>
                    </a:lnTo>
                    <a:close/>
                  </a:path>
                </a:pathLst>
              </a:custGeom>
              <a:solidFill>
                <a:srgbClr val="7F8183"/>
              </a:solidFill>
              <a:ln w="2790" cap="flat">
                <a:noFill/>
                <a:prstDash val="solid"/>
                <a:miter/>
              </a:ln>
            </p:spPr>
            <p:txBody>
              <a:bodyPr rtlCol="0" anchor="ctr"/>
              <a:lstStyle/>
              <a:p>
                <a:endParaRPr lang="x-none"/>
              </a:p>
            </p:txBody>
          </p:sp>
        </p:grpSp>
        <p:sp>
          <p:nvSpPr>
            <p:cNvPr id="41" name="Freeform 40">
              <a:extLst>
                <a:ext uri="{FF2B5EF4-FFF2-40B4-BE49-F238E27FC236}">
                  <a16:creationId xmlns="" xmlns:a16="http://schemas.microsoft.com/office/drawing/2014/main" id="{879C8422-73CC-E442-8BFD-28563DA6B8D7}"/>
                </a:ext>
              </a:extLst>
            </p:cNvPr>
            <p:cNvSpPr/>
            <p:nvPr/>
          </p:nvSpPr>
          <p:spPr>
            <a:xfrm>
              <a:off x="1396901" y="6058612"/>
              <a:ext cx="75307" cy="57374"/>
            </a:xfrm>
            <a:custGeom>
              <a:avLst/>
              <a:gdLst>
                <a:gd name="connsiteX0" fmla="*/ 75308 w 75307"/>
                <a:gd name="connsiteY0" fmla="*/ 0 h 57374"/>
                <a:gd name="connsiteX1" fmla="*/ 75308 w 75307"/>
                <a:gd name="connsiteY1" fmla="*/ 57375 h 57374"/>
                <a:gd name="connsiteX2" fmla="*/ 0 w 75307"/>
                <a:gd name="connsiteY2" fmla="*/ 57375 h 57374"/>
                <a:gd name="connsiteX3" fmla="*/ 0 w 75307"/>
                <a:gd name="connsiteY3" fmla="*/ 0 h 57374"/>
                <a:gd name="connsiteX4" fmla="*/ 9308 w 75307"/>
                <a:gd name="connsiteY4" fmla="*/ 0 h 57374"/>
                <a:gd name="connsiteX5" fmla="*/ 9308 w 75307"/>
                <a:gd name="connsiteY5" fmla="*/ 48613 h 57374"/>
                <a:gd name="connsiteX6" fmla="*/ 32718 w 75307"/>
                <a:gd name="connsiteY6" fmla="*/ 48613 h 57374"/>
                <a:gd name="connsiteX7" fmla="*/ 32718 w 75307"/>
                <a:gd name="connsiteY7" fmla="*/ 0 h 57374"/>
                <a:gd name="connsiteX8" fmla="*/ 42308 w 75307"/>
                <a:gd name="connsiteY8" fmla="*/ 0 h 57374"/>
                <a:gd name="connsiteX9" fmla="*/ 42308 w 75307"/>
                <a:gd name="connsiteY9" fmla="*/ 48613 h 57374"/>
                <a:gd name="connsiteX10" fmla="*/ 65718 w 75307"/>
                <a:gd name="connsiteY10" fmla="*/ 48613 h 57374"/>
                <a:gd name="connsiteX11" fmla="*/ 65718 w 75307"/>
                <a:gd name="connsiteY11" fmla="*/ 0 h 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307" h="57374">
                  <a:moveTo>
                    <a:pt x="75308" y="0"/>
                  </a:moveTo>
                  <a:lnTo>
                    <a:pt x="75308" y="57375"/>
                  </a:lnTo>
                  <a:lnTo>
                    <a:pt x="0" y="57375"/>
                  </a:lnTo>
                  <a:lnTo>
                    <a:pt x="0" y="0"/>
                  </a:lnTo>
                  <a:lnTo>
                    <a:pt x="9308" y="0"/>
                  </a:lnTo>
                  <a:lnTo>
                    <a:pt x="9308" y="48613"/>
                  </a:lnTo>
                  <a:lnTo>
                    <a:pt x="32718" y="48613"/>
                  </a:lnTo>
                  <a:lnTo>
                    <a:pt x="32718" y="0"/>
                  </a:lnTo>
                  <a:lnTo>
                    <a:pt x="42308" y="0"/>
                  </a:lnTo>
                  <a:lnTo>
                    <a:pt x="42308" y="48613"/>
                  </a:lnTo>
                  <a:lnTo>
                    <a:pt x="65718" y="48613"/>
                  </a:lnTo>
                  <a:lnTo>
                    <a:pt x="65718" y="0"/>
                  </a:lnTo>
                  <a:close/>
                </a:path>
              </a:pathLst>
            </a:custGeom>
            <a:solidFill>
              <a:srgbClr val="7F8183"/>
            </a:solidFill>
            <a:ln w="2790" cap="flat">
              <a:noFill/>
              <a:prstDash val="solid"/>
              <a:miter/>
            </a:ln>
          </p:spPr>
          <p:txBody>
            <a:bodyPr rtlCol="0" anchor="ctr"/>
            <a:lstStyle/>
            <a:p>
              <a:endParaRPr lang="x-none"/>
            </a:p>
          </p:txBody>
        </p:sp>
        <p:sp>
          <p:nvSpPr>
            <p:cNvPr id="42" name="Freeform 41">
              <a:extLst>
                <a:ext uri="{FF2B5EF4-FFF2-40B4-BE49-F238E27FC236}">
                  <a16:creationId xmlns="" xmlns:a16="http://schemas.microsoft.com/office/drawing/2014/main" id="{EA455DA5-2853-E840-8124-C7F1466F2A9B}"/>
                </a:ext>
              </a:extLst>
            </p:cNvPr>
            <p:cNvSpPr/>
            <p:nvPr/>
          </p:nvSpPr>
          <p:spPr>
            <a:xfrm>
              <a:off x="1486311" y="6057764"/>
              <a:ext cx="51333" cy="59635"/>
            </a:xfrm>
            <a:custGeom>
              <a:avLst/>
              <a:gdLst>
                <a:gd name="connsiteX0" fmla="*/ 26513 w 51333"/>
                <a:gd name="connsiteY0" fmla="*/ 7914 h 59635"/>
                <a:gd name="connsiteX1" fmla="*/ 15513 w 51333"/>
                <a:gd name="connsiteY1" fmla="*/ 12153 h 59635"/>
                <a:gd name="connsiteX2" fmla="*/ 9872 w 51333"/>
                <a:gd name="connsiteY2" fmla="*/ 23176 h 59635"/>
                <a:gd name="connsiteX3" fmla="*/ 41744 w 51333"/>
                <a:gd name="connsiteY3" fmla="*/ 23176 h 59635"/>
                <a:gd name="connsiteX4" fmla="*/ 37795 w 51333"/>
                <a:gd name="connsiteY4" fmla="*/ 12153 h 59635"/>
                <a:gd name="connsiteX5" fmla="*/ 26513 w 51333"/>
                <a:gd name="connsiteY5" fmla="*/ 7914 h 59635"/>
                <a:gd name="connsiteX6" fmla="*/ 51333 w 51333"/>
                <a:gd name="connsiteY6" fmla="*/ 31372 h 59635"/>
                <a:gd name="connsiteX7" fmla="*/ 9590 w 51333"/>
                <a:gd name="connsiteY7" fmla="*/ 31372 h 59635"/>
                <a:gd name="connsiteX8" fmla="*/ 14949 w 51333"/>
                <a:gd name="connsiteY8" fmla="*/ 46069 h 59635"/>
                <a:gd name="connsiteX9" fmla="*/ 27077 w 51333"/>
                <a:gd name="connsiteY9" fmla="*/ 51157 h 59635"/>
                <a:gd name="connsiteX10" fmla="*/ 37513 w 51333"/>
                <a:gd name="connsiteY10" fmla="*/ 48048 h 59635"/>
                <a:gd name="connsiteX11" fmla="*/ 42308 w 51333"/>
                <a:gd name="connsiteY11" fmla="*/ 40699 h 59635"/>
                <a:gd name="connsiteX12" fmla="*/ 51333 w 51333"/>
                <a:gd name="connsiteY12" fmla="*/ 42395 h 59635"/>
                <a:gd name="connsiteX13" fmla="*/ 42872 w 51333"/>
                <a:gd name="connsiteY13" fmla="*/ 55114 h 59635"/>
                <a:gd name="connsiteX14" fmla="*/ 26795 w 51333"/>
                <a:gd name="connsiteY14" fmla="*/ 59636 h 59635"/>
                <a:gd name="connsiteX15" fmla="*/ 7333 w 51333"/>
                <a:gd name="connsiteY15" fmla="*/ 51722 h 59635"/>
                <a:gd name="connsiteX16" fmla="*/ 0 w 51333"/>
                <a:gd name="connsiteY16" fmla="*/ 29677 h 59635"/>
                <a:gd name="connsiteX17" fmla="*/ 1974 w 51333"/>
                <a:gd name="connsiteY17" fmla="*/ 16958 h 59635"/>
                <a:gd name="connsiteX18" fmla="*/ 7615 w 51333"/>
                <a:gd name="connsiteY18" fmla="*/ 7631 h 59635"/>
                <a:gd name="connsiteX19" fmla="*/ 16077 w 51333"/>
                <a:gd name="connsiteY19" fmla="*/ 1978 h 59635"/>
                <a:gd name="connsiteX20" fmla="*/ 26513 w 51333"/>
                <a:gd name="connsiteY20" fmla="*/ 0 h 59635"/>
                <a:gd name="connsiteX21" fmla="*/ 44564 w 51333"/>
                <a:gd name="connsiteY21" fmla="*/ 7349 h 59635"/>
                <a:gd name="connsiteX22" fmla="*/ 51333 w 51333"/>
                <a:gd name="connsiteY22" fmla="*/ 27698 h 59635"/>
                <a:gd name="connsiteX23" fmla="*/ 51333 w 51333"/>
                <a:gd name="connsiteY23" fmla="*/ 31372 h 59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1333" h="59635">
                  <a:moveTo>
                    <a:pt x="26513" y="7914"/>
                  </a:moveTo>
                  <a:cubicBezTo>
                    <a:pt x="22000" y="7914"/>
                    <a:pt x="18333" y="9327"/>
                    <a:pt x="15513" y="12153"/>
                  </a:cubicBezTo>
                  <a:cubicBezTo>
                    <a:pt x="12410" y="14980"/>
                    <a:pt x="10718" y="18654"/>
                    <a:pt x="9872" y="23176"/>
                  </a:cubicBezTo>
                  <a:lnTo>
                    <a:pt x="41744" y="23176"/>
                  </a:lnTo>
                  <a:cubicBezTo>
                    <a:pt x="41462" y="18654"/>
                    <a:pt x="40051" y="14980"/>
                    <a:pt x="37795" y="12153"/>
                  </a:cubicBezTo>
                  <a:cubicBezTo>
                    <a:pt x="35256" y="9327"/>
                    <a:pt x="31590" y="7914"/>
                    <a:pt x="26513" y="7914"/>
                  </a:cubicBezTo>
                  <a:moveTo>
                    <a:pt x="51333" y="31372"/>
                  </a:moveTo>
                  <a:lnTo>
                    <a:pt x="9590" y="31372"/>
                  </a:lnTo>
                  <a:cubicBezTo>
                    <a:pt x="9872" y="37873"/>
                    <a:pt x="11564" y="42678"/>
                    <a:pt x="14949" y="46069"/>
                  </a:cubicBezTo>
                  <a:cubicBezTo>
                    <a:pt x="18051" y="49461"/>
                    <a:pt x="22282" y="51157"/>
                    <a:pt x="27077" y="51157"/>
                  </a:cubicBezTo>
                  <a:cubicBezTo>
                    <a:pt x="31590" y="51157"/>
                    <a:pt x="34974" y="50026"/>
                    <a:pt x="37513" y="48048"/>
                  </a:cubicBezTo>
                  <a:cubicBezTo>
                    <a:pt x="40051" y="46069"/>
                    <a:pt x="41462" y="43526"/>
                    <a:pt x="42308" y="40699"/>
                  </a:cubicBezTo>
                  <a:lnTo>
                    <a:pt x="51333" y="42395"/>
                  </a:lnTo>
                  <a:cubicBezTo>
                    <a:pt x="49923" y="47765"/>
                    <a:pt x="47103" y="52005"/>
                    <a:pt x="42872" y="55114"/>
                  </a:cubicBezTo>
                  <a:cubicBezTo>
                    <a:pt x="38641" y="58223"/>
                    <a:pt x="33282" y="59636"/>
                    <a:pt x="26795" y="59636"/>
                  </a:cubicBezTo>
                  <a:cubicBezTo>
                    <a:pt x="18615" y="59636"/>
                    <a:pt x="12128" y="57092"/>
                    <a:pt x="7333" y="51722"/>
                  </a:cubicBezTo>
                  <a:cubicBezTo>
                    <a:pt x="2538" y="46352"/>
                    <a:pt x="0" y="39004"/>
                    <a:pt x="0" y="29677"/>
                  </a:cubicBezTo>
                  <a:cubicBezTo>
                    <a:pt x="0" y="24872"/>
                    <a:pt x="564" y="20632"/>
                    <a:pt x="1974" y="16958"/>
                  </a:cubicBezTo>
                  <a:cubicBezTo>
                    <a:pt x="3385" y="13284"/>
                    <a:pt x="5359" y="10175"/>
                    <a:pt x="7615" y="7631"/>
                  </a:cubicBezTo>
                  <a:cubicBezTo>
                    <a:pt x="9872" y="5087"/>
                    <a:pt x="12974" y="3109"/>
                    <a:pt x="16077" y="1978"/>
                  </a:cubicBezTo>
                  <a:cubicBezTo>
                    <a:pt x="19462" y="565"/>
                    <a:pt x="22846" y="0"/>
                    <a:pt x="26513" y="0"/>
                  </a:cubicBezTo>
                  <a:cubicBezTo>
                    <a:pt x="34128" y="0"/>
                    <a:pt x="40051" y="2544"/>
                    <a:pt x="44564" y="7349"/>
                  </a:cubicBezTo>
                  <a:cubicBezTo>
                    <a:pt x="49077" y="12153"/>
                    <a:pt x="51333" y="18937"/>
                    <a:pt x="51333" y="27698"/>
                  </a:cubicBezTo>
                  <a:lnTo>
                    <a:pt x="51333" y="31372"/>
                  </a:lnTo>
                  <a:close/>
                </a:path>
              </a:pathLst>
            </a:custGeom>
            <a:solidFill>
              <a:srgbClr val="7F8183"/>
            </a:solidFill>
            <a:ln w="2790" cap="flat">
              <a:noFill/>
              <a:prstDash val="solid"/>
              <a:miter/>
            </a:ln>
          </p:spPr>
          <p:txBody>
            <a:bodyPr rtlCol="0" anchor="ctr"/>
            <a:lstStyle/>
            <a:p>
              <a:endParaRPr lang="x-none"/>
            </a:p>
          </p:txBody>
        </p:sp>
        <p:sp>
          <p:nvSpPr>
            <p:cNvPr id="43" name="Freeform 42">
              <a:extLst>
                <a:ext uri="{FF2B5EF4-FFF2-40B4-BE49-F238E27FC236}">
                  <a16:creationId xmlns="" xmlns:a16="http://schemas.microsoft.com/office/drawing/2014/main" id="{B2ACC8BE-4AB8-E645-9D0F-C4CC3134B68E}"/>
                </a:ext>
              </a:extLst>
            </p:cNvPr>
            <p:cNvSpPr/>
            <p:nvPr/>
          </p:nvSpPr>
          <p:spPr>
            <a:xfrm>
              <a:off x="1551747" y="6058612"/>
              <a:ext cx="49076" cy="57374"/>
            </a:xfrm>
            <a:custGeom>
              <a:avLst/>
              <a:gdLst>
                <a:gd name="connsiteX0" fmla="*/ 0 w 49076"/>
                <a:gd name="connsiteY0" fmla="*/ 57375 h 57374"/>
                <a:gd name="connsiteX1" fmla="*/ 0 w 49076"/>
                <a:gd name="connsiteY1" fmla="*/ 0 h 57374"/>
                <a:gd name="connsiteX2" fmla="*/ 9308 w 49076"/>
                <a:gd name="connsiteY2" fmla="*/ 0 h 57374"/>
                <a:gd name="connsiteX3" fmla="*/ 9308 w 49076"/>
                <a:gd name="connsiteY3" fmla="*/ 23459 h 57374"/>
                <a:gd name="connsiteX4" fmla="*/ 39769 w 49076"/>
                <a:gd name="connsiteY4" fmla="*/ 23459 h 57374"/>
                <a:gd name="connsiteX5" fmla="*/ 39769 w 49076"/>
                <a:gd name="connsiteY5" fmla="*/ 0 h 57374"/>
                <a:gd name="connsiteX6" fmla="*/ 49077 w 49076"/>
                <a:gd name="connsiteY6" fmla="*/ 0 h 57374"/>
                <a:gd name="connsiteX7" fmla="*/ 49077 w 49076"/>
                <a:gd name="connsiteY7" fmla="*/ 57375 h 57374"/>
                <a:gd name="connsiteX8" fmla="*/ 39769 w 49076"/>
                <a:gd name="connsiteY8" fmla="*/ 57375 h 57374"/>
                <a:gd name="connsiteX9" fmla="*/ 39769 w 49076"/>
                <a:gd name="connsiteY9" fmla="*/ 32503 h 57374"/>
                <a:gd name="connsiteX10" fmla="*/ 9308 w 49076"/>
                <a:gd name="connsiteY10" fmla="*/ 32503 h 57374"/>
                <a:gd name="connsiteX11" fmla="*/ 9308 w 49076"/>
                <a:gd name="connsiteY11" fmla="*/ 57375 h 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076" h="57374">
                  <a:moveTo>
                    <a:pt x="0" y="57375"/>
                  </a:moveTo>
                  <a:lnTo>
                    <a:pt x="0" y="0"/>
                  </a:lnTo>
                  <a:lnTo>
                    <a:pt x="9308" y="0"/>
                  </a:lnTo>
                  <a:lnTo>
                    <a:pt x="9308" y="23459"/>
                  </a:lnTo>
                  <a:lnTo>
                    <a:pt x="39769" y="23459"/>
                  </a:lnTo>
                  <a:lnTo>
                    <a:pt x="39769" y="0"/>
                  </a:lnTo>
                  <a:lnTo>
                    <a:pt x="49077" y="0"/>
                  </a:lnTo>
                  <a:lnTo>
                    <a:pt x="49077" y="57375"/>
                  </a:lnTo>
                  <a:lnTo>
                    <a:pt x="39769" y="57375"/>
                  </a:lnTo>
                  <a:lnTo>
                    <a:pt x="39769" y="32503"/>
                  </a:lnTo>
                  <a:lnTo>
                    <a:pt x="9308" y="32503"/>
                  </a:lnTo>
                  <a:lnTo>
                    <a:pt x="9308" y="57375"/>
                  </a:lnTo>
                  <a:close/>
                </a:path>
              </a:pathLst>
            </a:custGeom>
            <a:solidFill>
              <a:srgbClr val="7F8183"/>
            </a:solidFill>
            <a:ln w="2790" cap="flat">
              <a:noFill/>
              <a:prstDash val="solid"/>
              <a:miter/>
            </a:ln>
          </p:spPr>
          <p:txBody>
            <a:bodyPr rtlCol="0" anchor="ctr"/>
            <a:lstStyle/>
            <a:p>
              <a:endParaRPr lang="x-none"/>
            </a:p>
          </p:txBody>
        </p:sp>
        <p:sp>
          <p:nvSpPr>
            <p:cNvPr id="44" name="Freeform 43">
              <a:extLst>
                <a:ext uri="{FF2B5EF4-FFF2-40B4-BE49-F238E27FC236}">
                  <a16:creationId xmlns="" xmlns:a16="http://schemas.microsoft.com/office/drawing/2014/main" id="{1CA3E67C-098E-0948-A982-BC9E6402B975}"/>
                </a:ext>
              </a:extLst>
            </p:cNvPr>
            <p:cNvSpPr/>
            <p:nvPr/>
          </p:nvSpPr>
          <p:spPr>
            <a:xfrm>
              <a:off x="1618875" y="6058612"/>
              <a:ext cx="47948" cy="57374"/>
            </a:xfrm>
            <a:custGeom>
              <a:avLst/>
              <a:gdLst>
                <a:gd name="connsiteX0" fmla="*/ 10154 w 47948"/>
                <a:gd name="connsiteY0" fmla="*/ 57375 h 57374"/>
                <a:gd name="connsiteX1" fmla="*/ 0 w 47948"/>
                <a:gd name="connsiteY1" fmla="*/ 57375 h 57374"/>
                <a:gd name="connsiteX2" fmla="*/ 0 w 47948"/>
                <a:gd name="connsiteY2" fmla="*/ 0 h 57374"/>
                <a:gd name="connsiteX3" fmla="*/ 9026 w 47948"/>
                <a:gd name="connsiteY3" fmla="*/ 0 h 57374"/>
                <a:gd name="connsiteX4" fmla="*/ 9026 w 47948"/>
                <a:gd name="connsiteY4" fmla="*/ 44939 h 57374"/>
                <a:gd name="connsiteX5" fmla="*/ 37513 w 47948"/>
                <a:gd name="connsiteY5" fmla="*/ 0 h 57374"/>
                <a:gd name="connsiteX6" fmla="*/ 47949 w 47948"/>
                <a:gd name="connsiteY6" fmla="*/ 0 h 57374"/>
                <a:gd name="connsiteX7" fmla="*/ 47949 w 47948"/>
                <a:gd name="connsiteY7" fmla="*/ 57375 h 57374"/>
                <a:gd name="connsiteX8" fmla="*/ 38923 w 47948"/>
                <a:gd name="connsiteY8" fmla="*/ 57375 h 57374"/>
                <a:gd name="connsiteX9" fmla="*/ 38923 w 47948"/>
                <a:gd name="connsiteY9" fmla="*/ 12153 h 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948" h="57374">
                  <a:moveTo>
                    <a:pt x="10154" y="57375"/>
                  </a:moveTo>
                  <a:lnTo>
                    <a:pt x="0" y="57375"/>
                  </a:lnTo>
                  <a:lnTo>
                    <a:pt x="0" y="0"/>
                  </a:lnTo>
                  <a:lnTo>
                    <a:pt x="9026" y="0"/>
                  </a:lnTo>
                  <a:lnTo>
                    <a:pt x="9026" y="44939"/>
                  </a:lnTo>
                  <a:lnTo>
                    <a:pt x="37513" y="0"/>
                  </a:lnTo>
                  <a:lnTo>
                    <a:pt x="47949" y="0"/>
                  </a:lnTo>
                  <a:lnTo>
                    <a:pt x="47949" y="57375"/>
                  </a:lnTo>
                  <a:lnTo>
                    <a:pt x="38923" y="57375"/>
                  </a:lnTo>
                  <a:lnTo>
                    <a:pt x="38923" y="12153"/>
                  </a:lnTo>
                  <a:close/>
                </a:path>
              </a:pathLst>
            </a:custGeom>
            <a:solidFill>
              <a:srgbClr val="7F8183"/>
            </a:solidFill>
            <a:ln w="2790" cap="flat">
              <a:noFill/>
              <a:prstDash val="solid"/>
              <a:miter/>
            </a:ln>
          </p:spPr>
          <p:txBody>
            <a:bodyPr rtlCol="0" anchor="ctr"/>
            <a:lstStyle/>
            <a:p>
              <a:endParaRPr lang="x-none"/>
            </a:p>
          </p:txBody>
        </p:sp>
        <p:sp>
          <p:nvSpPr>
            <p:cNvPr id="45" name="Freeform 44">
              <a:extLst>
                <a:ext uri="{FF2B5EF4-FFF2-40B4-BE49-F238E27FC236}">
                  <a16:creationId xmlns="" xmlns:a16="http://schemas.microsoft.com/office/drawing/2014/main" id="{5235B930-F4AF-9044-9C2F-93969269A01D}"/>
                </a:ext>
              </a:extLst>
            </p:cNvPr>
            <p:cNvSpPr/>
            <p:nvPr/>
          </p:nvSpPr>
          <p:spPr>
            <a:xfrm>
              <a:off x="1684875" y="6036849"/>
              <a:ext cx="48230" cy="79137"/>
            </a:xfrm>
            <a:custGeom>
              <a:avLst/>
              <a:gdLst>
                <a:gd name="connsiteX0" fmla="*/ 24256 w 48230"/>
                <a:gd name="connsiteY0" fmla="*/ 15545 h 79137"/>
                <a:gd name="connsiteX1" fmla="*/ 11282 w 48230"/>
                <a:gd name="connsiteY1" fmla="*/ 11305 h 79137"/>
                <a:gd name="connsiteX2" fmla="*/ 7051 w 48230"/>
                <a:gd name="connsiteY2" fmla="*/ 0 h 79137"/>
                <a:gd name="connsiteX3" fmla="*/ 14949 w 48230"/>
                <a:gd name="connsiteY3" fmla="*/ 0 h 79137"/>
                <a:gd name="connsiteX4" fmla="*/ 17487 w 48230"/>
                <a:gd name="connsiteY4" fmla="*/ 6218 h 79137"/>
                <a:gd name="connsiteX5" fmla="*/ 23974 w 48230"/>
                <a:gd name="connsiteY5" fmla="*/ 8479 h 79137"/>
                <a:gd name="connsiteX6" fmla="*/ 30462 w 48230"/>
                <a:gd name="connsiteY6" fmla="*/ 6218 h 79137"/>
                <a:gd name="connsiteX7" fmla="*/ 33000 w 48230"/>
                <a:gd name="connsiteY7" fmla="*/ 0 h 79137"/>
                <a:gd name="connsiteX8" fmla="*/ 40897 w 48230"/>
                <a:gd name="connsiteY8" fmla="*/ 0 h 79137"/>
                <a:gd name="connsiteX9" fmla="*/ 36667 w 48230"/>
                <a:gd name="connsiteY9" fmla="*/ 11305 h 79137"/>
                <a:gd name="connsiteX10" fmla="*/ 24256 w 48230"/>
                <a:gd name="connsiteY10" fmla="*/ 15545 h 79137"/>
                <a:gd name="connsiteX11" fmla="*/ 10154 w 48230"/>
                <a:gd name="connsiteY11" fmla="*/ 79138 h 79137"/>
                <a:gd name="connsiteX12" fmla="*/ 0 w 48230"/>
                <a:gd name="connsiteY12" fmla="*/ 79138 h 79137"/>
                <a:gd name="connsiteX13" fmla="*/ 0 w 48230"/>
                <a:gd name="connsiteY13" fmla="*/ 21763 h 79137"/>
                <a:gd name="connsiteX14" fmla="*/ 9308 w 48230"/>
                <a:gd name="connsiteY14" fmla="*/ 21763 h 79137"/>
                <a:gd name="connsiteX15" fmla="*/ 9308 w 48230"/>
                <a:gd name="connsiteY15" fmla="*/ 66702 h 79137"/>
                <a:gd name="connsiteX16" fmla="*/ 37795 w 48230"/>
                <a:gd name="connsiteY16" fmla="*/ 21763 h 79137"/>
                <a:gd name="connsiteX17" fmla="*/ 48231 w 48230"/>
                <a:gd name="connsiteY17" fmla="*/ 21763 h 79137"/>
                <a:gd name="connsiteX18" fmla="*/ 48231 w 48230"/>
                <a:gd name="connsiteY18" fmla="*/ 79138 h 79137"/>
                <a:gd name="connsiteX19" fmla="*/ 38923 w 48230"/>
                <a:gd name="connsiteY19" fmla="*/ 79138 h 79137"/>
                <a:gd name="connsiteX20" fmla="*/ 38923 w 48230"/>
                <a:gd name="connsiteY20" fmla="*/ 33916 h 79137"/>
                <a:gd name="connsiteX21" fmla="*/ 10154 w 48230"/>
                <a:gd name="connsiteY21" fmla="*/ 79138 h 79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230" h="79137">
                  <a:moveTo>
                    <a:pt x="24256" y="15545"/>
                  </a:moveTo>
                  <a:cubicBezTo>
                    <a:pt x="18333" y="15545"/>
                    <a:pt x="14103" y="14132"/>
                    <a:pt x="11282" y="11305"/>
                  </a:cubicBezTo>
                  <a:cubicBezTo>
                    <a:pt x="8462" y="8479"/>
                    <a:pt x="7051" y="4805"/>
                    <a:pt x="7051" y="0"/>
                  </a:cubicBezTo>
                  <a:lnTo>
                    <a:pt x="14949" y="0"/>
                  </a:lnTo>
                  <a:cubicBezTo>
                    <a:pt x="15231" y="2544"/>
                    <a:pt x="16077" y="4805"/>
                    <a:pt x="17487" y="6218"/>
                  </a:cubicBezTo>
                  <a:cubicBezTo>
                    <a:pt x="18897" y="7631"/>
                    <a:pt x="21154" y="8479"/>
                    <a:pt x="23974" y="8479"/>
                  </a:cubicBezTo>
                  <a:cubicBezTo>
                    <a:pt x="26795" y="8479"/>
                    <a:pt x="29051" y="7631"/>
                    <a:pt x="30462" y="6218"/>
                  </a:cubicBezTo>
                  <a:cubicBezTo>
                    <a:pt x="31872" y="4805"/>
                    <a:pt x="32718" y="2544"/>
                    <a:pt x="33000" y="0"/>
                  </a:cubicBezTo>
                  <a:lnTo>
                    <a:pt x="40897" y="0"/>
                  </a:lnTo>
                  <a:cubicBezTo>
                    <a:pt x="40615" y="4522"/>
                    <a:pt x="39205" y="8196"/>
                    <a:pt x="36667" y="11305"/>
                  </a:cubicBezTo>
                  <a:cubicBezTo>
                    <a:pt x="34128" y="14132"/>
                    <a:pt x="29897" y="15545"/>
                    <a:pt x="24256" y="15545"/>
                  </a:cubicBezTo>
                  <a:moveTo>
                    <a:pt x="10154" y="79138"/>
                  </a:moveTo>
                  <a:lnTo>
                    <a:pt x="0" y="79138"/>
                  </a:lnTo>
                  <a:lnTo>
                    <a:pt x="0" y="21763"/>
                  </a:lnTo>
                  <a:lnTo>
                    <a:pt x="9308" y="21763"/>
                  </a:lnTo>
                  <a:lnTo>
                    <a:pt x="9308" y="66702"/>
                  </a:lnTo>
                  <a:lnTo>
                    <a:pt x="37795" y="21763"/>
                  </a:lnTo>
                  <a:lnTo>
                    <a:pt x="48231" y="21763"/>
                  </a:lnTo>
                  <a:lnTo>
                    <a:pt x="48231" y="79138"/>
                  </a:lnTo>
                  <a:lnTo>
                    <a:pt x="38923" y="79138"/>
                  </a:lnTo>
                  <a:lnTo>
                    <a:pt x="38923" y="33916"/>
                  </a:lnTo>
                  <a:lnTo>
                    <a:pt x="10154" y="79138"/>
                  </a:lnTo>
                  <a:close/>
                </a:path>
              </a:pathLst>
            </a:custGeom>
            <a:solidFill>
              <a:srgbClr val="7F8183"/>
            </a:solidFill>
            <a:ln w="2790" cap="flat">
              <a:noFill/>
              <a:prstDash val="solid"/>
              <a:miter/>
            </a:ln>
          </p:spPr>
          <p:txBody>
            <a:bodyPr rtlCol="0" anchor="ctr"/>
            <a:lstStyle/>
            <a:p>
              <a:endParaRPr lang="x-none"/>
            </a:p>
          </p:txBody>
        </p:sp>
        <p:sp>
          <p:nvSpPr>
            <p:cNvPr id="46" name="Freeform 45">
              <a:extLst>
                <a:ext uri="{FF2B5EF4-FFF2-40B4-BE49-F238E27FC236}">
                  <a16:creationId xmlns="" xmlns:a16="http://schemas.microsoft.com/office/drawing/2014/main" id="{0B5BD2DA-8C99-714A-8DD4-0648E4667B1A}"/>
                </a:ext>
              </a:extLst>
            </p:cNvPr>
            <p:cNvSpPr/>
            <p:nvPr/>
          </p:nvSpPr>
          <p:spPr>
            <a:xfrm>
              <a:off x="1260952" y="5466493"/>
              <a:ext cx="483718" cy="255784"/>
            </a:xfrm>
            <a:custGeom>
              <a:avLst/>
              <a:gdLst>
                <a:gd name="connsiteX0" fmla="*/ 483718 w 483718"/>
                <a:gd name="connsiteY0" fmla="*/ 0 h 255784"/>
                <a:gd name="connsiteX1" fmla="*/ 0 w 483718"/>
                <a:gd name="connsiteY1" fmla="*/ 212541 h 255784"/>
                <a:gd name="connsiteX2" fmla="*/ 0 w 483718"/>
                <a:gd name="connsiteY2" fmla="*/ 255784 h 255784"/>
                <a:gd name="connsiteX3" fmla="*/ 483718 w 483718"/>
                <a:gd name="connsiteY3" fmla="*/ 43243 h 255784"/>
              </a:gdLst>
              <a:ahLst/>
              <a:cxnLst>
                <a:cxn ang="0">
                  <a:pos x="connsiteX0" y="connsiteY0"/>
                </a:cxn>
                <a:cxn ang="0">
                  <a:pos x="connsiteX1" y="connsiteY1"/>
                </a:cxn>
                <a:cxn ang="0">
                  <a:pos x="connsiteX2" y="connsiteY2"/>
                </a:cxn>
                <a:cxn ang="0">
                  <a:pos x="connsiteX3" y="connsiteY3"/>
                </a:cxn>
              </a:cxnLst>
              <a:rect l="l" t="t" r="r" b="b"/>
              <a:pathLst>
                <a:path w="483718" h="255784">
                  <a:moveTo>
                    <a:pt x="483718" y="0"/>
                  </a:moveTo>
                  <a:lnTo>
                    <a:pt x="0" y="212541"/>
                  </a:lnTo>
                  <a:lnTo>
                    <a:pt x="0" y="255784"/>
                  </a:lnTo>
                  <a:lnTo>
                    <a:pt x="483718" y="43243"/>
                  </a:lnTo>
                  <a:close/>
                </a:path>
              </a:pathLst>
            </a:custGeom>
            <a:solidFill>
              <a:srgbClr val="E22B26"/>
            </a:solidFill>
            <a:ln w="2790" cap="flat">
              <a:noFill/>
              <a:prstDash val="solid"/>
              <a:miter/>
            </a:ln>
          </p:spPr>
          <p:txBody>
            <a:bodyPr rtlCol="0" anchor="ctr"/>
            <a:lstStyle/>
            <a:p>
              <a:endParaRPr lang="x-none"/>
            </a:p>
          </p:txBody>
        </p:sp>
      </p:grpSp>
      <p:sp>
        <p:nvSpPr>
          <p:cNvPr id="47" name="Text Placeholder 10">
            <a:extLst>
              <a:ext uri="{FF2B5EF4-FFF2-40B4-BE49-F238E27FC236}">
                <a16:creationId xmlns="" xmlns:a16="http://schemas.microsoft.com/office/drawing/2014/main" id="{BA52FBD0-95E1-D945-A87B-4417021298A6}"/>
              </a:ext>
            </a:extLst>
          </p:cNvPr>
          <p:cNvSpPr>
            <a:spLocks noGrp="1"/>
          </p:cNvSpPr>
          <p:nvPr>
            <p:ph type="body" sz="quarter" idx="12" hasCustomPrompt="1"/>
          </p:nvPr>
        </p:nvSpPr>
        <p:spPr>
          <a:xfrm>
            <a:off x="2305131" y="3015047"/>
            <a:ext cx="6552883" cy="1071276"/>
          </a:xfrm>
          <a:prstGeom prst="rect">
            <a:avLst/>
          </a:prstGeom>
        </p:spPr>
        <p:txBody>
          <a:bodyPr lIns="142848" tIns="36283" rIns="685670" bIns="36283" anchor="t"/>
          <a:lstStyle>
            <a:lvl1pPr marL="0" indent="0">
              <a:buFontTx/>
              <a:buNone/>
              <a:defRPr sz="1900" b="0" i="0">
                <a:solidFill>
                  <a:srgbClr val="18212C"/>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Подзаголовок</a:t>
            </a:r>
            <a:endParaRPr lang="x-none" dirty="0"/>
          </a:p>
        </p:txBody>
      </p:sp>
    </p:spTree>
    <p:extLst>
      <p:ext uri="{BB962C8B-B14F-4D97-AF65-F5344CB8AC3E}">
        <p14:creationId xmlns="" xmlns:p14="http://schemas.microsoft.com/office/powerpoint/2010/main" val="4254293058"/>
      </p:ext>
    </p:extLst>
  </p:cSld>
  <p:clrMapOvr>
    <a:masterClrMapping/>
  </p:clrMapOvr>
  <p:transition>
    <p:fade/>
  </p:transition>
  <p:extLst mod="1">
    <p:ext uri="{DCECCB84-F9BA-43D5-87BE-67443E8EF086}">
      <p15:sldGuideLst xmlns=""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2 Титульный слайд с фоновым фото">
    <p:bg>
      <p:bgPr>
        <a:solidFill>
          <a:srgbClr val="FFFFFF"/>
        </a:solidFill>
        <a:effectLst/>
      </p:bgPr>
    </p:bg>
    <p:spTree>
      <p:nvGrpSpPr>
        <p:cNvPr id="1" name=""/>
        <p:cNvGrpSpPr/>
        <p:nvPr/>
      </p:nvGrpSpPr>
      <p:grpSpPr>
        <a:xfrm>
          <a:off x="0" y="0"/>
          <a:ext cx="0" cy="0"/>
          <a:chOff x="0" y="0"/>
          <a:chExt cx="0" cy="0"/>
        </a:xfrm>
      </p:grpSpPr>
      <p:sp>
        <p:nvSpPr>
          <p:cNvPr id="8" name="Picture Placeholder 9">
            <a:extLst>
              <a:ext uri="{FF2B5EF4-FFF2-40B4-BE49-F238E27FC236}">
                <a16:creationId xmlns="" xmlns:a16="http://schemas.microsoft.com/office/drawing/2014/main" id="{4A8BE4C6-EB74-5043-82FF-ED6D3045D298}"/>
              </a:ext>
            </a:extLst>
          </p:cNvPr>
          <p:cNvSpPr>
            <a:spLocks noGrp="1"/>
          </p:cNvSpPr>
          <p:nvPr>
            <p:ph type="pic" sz="quarter" idx="13" hasCustomPrompt="1"/>
          </p:nvPr>
        </p:nvSpPr>
        <p:spPr>
          <a:xfrm>
            <a:off x="0" y="0"/>
            <a:ext cx="9144000" cy="5143500"/>
          </a:xfrm>
          <a:prstGeom prst="rect">
            <a:avLst/>
          </a:prstGeom>
        </p:spPr>
        <p:txBody>
          <a:bodyPr lIns="72567" tIns="36283" rIns="72567" bIns="36283" anchor="ctr"/>
          <a:lstStyle>
            <a:lvl1pPr algn="ctr">
              <a:buFontTx/>
              <a:buNone/>
              <a:defRPr sz="1600"/>
            </a:lvl1pPr>
          </a:lstStyle>
          <a:p>
            <a:r>
              <a:rPr lang="ru-RU" dirty="0"/>
              <a:t>Место для фото</a:t>
            </a:r>
            <a:endParaRPr lang="x-none" dirty="0"/>
          </a:p>
        </p:txBody>
      </p:sp>
      <p:sp>
        <p:nvSpPr>
          <p:cNvPr id="23" name="Title 1"/>
          <p:cNvSpPr>
            <a:spLocks noGrp="1"/>
          </p:cNvSpPr>
          <p:nvPr>
            <p:ph type="ctrTitle" hasCustomPrompt="1"/>
          </p:nvPr>
        </p:nvSpPr>
        <p:spPr>
          <a:xfrm>
            <a:off x="2343323" y="771552"/>
            <a:ext cx="6514691" cy="1857207"/>
          </a:xfrm>
          <a:prstGeom prst="rect">
            <a:avLst/>
          </a:prstGeom>
          <a:noFill/>
        </p:spPr>
        <p:txBody>
          <a:bodyPr lIns="85709" tIns="142848" rIns="685670" bIns="28570" anchor="b" anchorCtr="0">
            <a:noAutofit/>
          </a:bodyPr>
          <a:lstStyle>
            <a:lvl1pPr algn="l">
              <a:lnSpc>
                <a:spcPct val="100000"/>
              </a:lnSpc>
              <a:defRPr sz="4400" b="0" i="0" cap="none" spc="159" baseline="0">
                <a:solidFill>
                  <a:srgbClr val="19212C"/>
                </a:solidFill>
                <a:latin typeface="Verdana" panose="020B0604030504040204" pitchFamily="34" charset="0"/>
                <a:ea typeface="Verdana" panose="020B0604030504040204" pitchFamily="34" charset="0"/>
                <a:cs typeface="Verdana" panose="020B0604030504040204" pitchFamily="34" charset="0"/>
              </a:defRPr>
            </a:lvl1pPr>
          </a:lstStyle>
          <a:p>
            <a:r>
              <a:rPr lang="ru-RU" dirty="0"/>
              <a:t>Заголовок</a:t>
            </a:r>
            <a:br>
              <a:rPr lang="ru-RU" dirty="0"/>
            </a:br>
            <a:r>
              <a:rPr lang="ru-RU" dirty="0"/>
              <a:t>презентации</a:t>
            </a:r>
            <a:endParaRPr lang="en-US" dirty="0"/>
          </a:p>
        </p:txBody>
      </p:sp>
      <p:sp>
        <p:nvSpPr>
          <p:cNvPr id="11" name="Text Placeholder 10">
            <a:extLst>
              <a:ext uri="{FF2B5EF4-FFF2-40B4-BE49-F238E27FC236}">
                <a16:creationId xmlns="" xmlns:a16="http://schemas.microsoft.com/office/drawing/2014/main" id="{49BCE9F6-2934-314B-BF78-430EC028CA66}"/>
              </a:ext>
            </a:extLst>
          </p:cNvPr>
          <p:cNvSpPr>
            <a:spLocks noGrp="1"/>
          </p:cNvSpPr>
          <p:nvPr>
            <p:ph type="body" sz="quarter" idx="10" hasCustomPrompt="1"/>
          </p:nvPr>
        </p:nvSpPr>
        <p:spPr>
          <a:xfrm>
            <a:off x="5944414" y="4251605"/>
            <a:ext cx="2913600" cy="666457"/>
          </a:xfrm>
          <a:prstGeom prst="rect">
            <a:avLst/>
          </a:prstGeom>
        </p:spPr>
        <p:txBody>
          <a:bodyPr lIns="142848" tIns="36283" rIns="685670" bIns="36283" anchor="b"/>
          <a:lstStyle>
            <a:lvl1pPr marL="0" indent="0">
              <a:buFontTx/>
              <a:buNone/>
              <a:defRPr sz="1000" b="0" i="0">
                <a:solidFill>
                  <a:srgbClr val="E41910"/>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Подзаголовок</a:t>
            </a:r>
            <a:endParaRPr lang="x-none" dirty="0"/>
          </a:p>
        </p:txBody>
      </p:sp>
      <p:sp>
        <p:nvSpPr>
          <p:cNvPr id="15" name="Text Placeholder 10">
            <a:extLst>
              <a:ext uri="{FF2B5EF4-FFF2-40B4-BE49-F238E27FC236}">
                <a16:creationId xmlns="" xmlns:a16="http://schemas.microsoft.com/office/drawing/2014/main" id="{7E236611-2C19-7C49-A7D4-5478F7BB8173}"/>
              </a:ext>
            </a:extLst>
          </p:cNvPr>
          <p:cNvSpPr>
            <a:spLocks noGrp="1"/>
          </p:cNvSpPr>
          <p:nvPr>
            <p:ph type="body" sz="quarter" idx="11" hasCustomPrompt="1"/>
          </p:nvPr>
        </p:nvSpPr>
        <p:spPr>
          <a:xfrm>
            <a:off x="2316042" y="4246148"/>
            <a:ext cx="2913601" cy="666457"/>
          </a:xfrm>
          <a:prstGeom prst="rect">
            <a:avLst/>
          </a:prstGeom>
        </p:spPr>
        <p:txBody>
          <a:bodyPr lIns="142848" tIns="36283" rIns="685670" bIns="36283" anchor="b"/>
          <a:lstStyle>
            <a:lvl1pPr marL="0" indent="0">
              <a:buFontTx/>
              <a:buNone/>
              <a:defRPr sz="1000" b="0" i="0">
                <a:solidFill>
                  <a:srgbClr val="19212C"/>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Докладчик</a:t>
            </a:r>
            <a:br>
              <a:rPr lang="ru-RU" dirty="0"/>
            </a:br>
            <a:r>
              <a:rPr lang="ru-RU" dirty="0"/>
              <a:t>Фамилия Имя Отчество</a:t>
            </a:r>
            <a:endParaRPr lang="x-none" dirty="0"/>
          </a:p>
        </p:txBody>
      </p:sp>
      <p:grpSp>
        <p:nvGrpSpPr>
          <p:cNvPr id="18" name="Graphic 2">
            <a:extLst>
              <a:ext uri="{FF2B5EF4-FFF2-40B4-BE49-F238E27FC236}">
                <a16:creationId xmlns="" xmlns:a16="http://schemas.microsoft.com/office/drawing/2014/main" id="{392D98F0-3E36-B746-92B3-99D11C67E928}"/>
              </a:ext>
            </a:extLst>
          </p:cNvPr>
          <p:cNvGrpSpPr/>
          <p:nvPr userDrawn="1"/>
        </p:nvGrpSpPr>
        <p:grpSpPr>
          <a:xfrm>
            <a:off x="1005791" y="1847049"/>
            <a:ext cx="628666" cy="668000"/>
            <a:chOff x="4522787" y="1925637"/>
            <a:chExt cx="2472690" cy="2627001"/>
          </a:xfrm>
        </p:grpSpPr>
        <p:sp>
          <p:nvSpPr>
            <p:cNvPr id="19" name="Freeform 18">
              <a:extLst>
                <a:ext uri="{FF2B5EF4-FFF2-40B4-BE49-F238E27FC236}">
                  <a16:creationId xmlns="" xmlns:a16="http://schemas.microsoft.com/office/drawing/2014/main" id="{EB9BCF5C-41AF-264F-8C11-429785FFDF69}"/>
                </a:ext>
              </a:extLst>
            </p:cNvPr>
            <p:cNvSpPr/>
            <p:nvPr/>
          </p:nvSpPr>
          <p:spPr>
            <a:xfrm>
              <a:off x="4522787" y="1925637"/>
              <a:ext cx="2472690" cy="1641876"/>
            </a:xfrm>
            <a:custGeom>
              <a:avLst/>
              <a:gdLst>
                <a:gd name="connsiteX0" fmla="*/ 700088 w 2472690"/>
                <a:gd name="connsiteY0" fmla="*/ 820938 h 1641876"/>
                <a:gd name="connsiteX1" fmla="*/ 1235393 w 2472690"/>
                <a:gd name="connsiteY1" fmla="*/ 287566 h 1641876"/>
                <a:gd name="connsiteX2" fmla="*/ 1497330 w 2472690"/>
                <a:gd name="connsiteY2" fmla="*/ 355898 h 1641876"/>
                <a:gd name="connsiteX3" fmla="*/ 1497330 w 2472690"/>
                <a:gd name="connsiteY3" fmla="*/ 0 h 1641876"/>
                <a:gd name="connsiteX4" fmla="*/ 0 w 2472690"/>
                <a:gd name="connsiteY4" fmla="*/ 647260 h 1641876"/>
                <a:gd name="connsiteX5" fmla="*/ 0 w 2472690"/>
                <a:gd name="connsiteY5" fmla="*/ 1641876 h 1641876"/>
                <a:gd name="connsiteX6" fmla="*/ 914400 w 2472690"/>
                <a:gd name="connsiteY6" fmla="*/ 1247067 h 1641876"/>
                <a:gd name="connsiteX7" fmla="*/ 700088 w 2472690"/>
                <a:gd name="connsiteY7" fmla="*/ 820938 h 1641876"/>
                <a:gd name="connsiteX8" fmla="*/ 1558290 w 2472690"/>
                <a:gd name="connsiteY8" fmla="*/ 394810 h 1641876"/>
                <a:gd name="connsiteX9" fmla="*/ 1771650 w 2472690"/>
                <a:gd name="connsiteY9" fmla="*/ 820938 h 1641876"/>
                <a:gd name="connsiteX10" fmla="*/ 1236345 w 2472690"/>
                <a:gd name="connsiteY10" fmla="*/ 1354311 h 1641876"/>
                <a:gd name="connsiteX11" fmla="*/ 974408 w 2472690"/>
                <a:gd name="connsiteY11" fmla="*/ 1285978 h 1641876"/>
                <a:gd name="connsiteX12" fmla="*/ 974408 w 2472690"/>
                <a:gd name="connsiteY12" fmla="*/ 1641876 h 1641876"/>
                <a:gd name="connsiteX13" fmla="*/ 2472690 w 2472690"/>
                <a:gd name="connsiteY13" fmla="*/ 994616 h 1641876"/>
                <a:gd name="connsiteX14" fmla="*/ 2472690 w 2472690"/>
                <a:gd name="connsiteY14" fmla="*/ 0 h 1641876"/>
                <a:gd name="connsiteX15" fmla="*/ 1558290 w 2472690"/>
                <a:gd name="connsiteY15" fmla="*/ 394810 h 1641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72690" h="1641876">
                  <a:moveTo>
                    <a:pt x="700088" y="820938"/>
                  </a:moveTo>
                  <a:cubicBezTo>
                    <a:pt x="700088" y="525780"/>
                    <a:pt x="940118" y="287566"/>
                    <a:pt x="1235393" y="287566"/>
                  </a:cubicBezTo>
                  <a:cubicBezTo>
                    <a:pt x="1330643" y="287566"/>
                    <a:pt x="1420178" y="312241"/>
                    <a:pt x="1497330" y="355898"/>
                  </a:cubicBezTo>
                  <a:lnTo>
                    <a:pt x="1497330" y="0"/>
                  </a:lnTo>
                  <a:lnTo>
                    <a:pt x="0" y="647260"/>
                  </a:lnTo>
                  <a:lnTo>
                    <a:pt x="0" y="1641876"/>
                  </a:lnTo>
                  <a:lnTo>
                    <a:pt x="914400" y="1247067"/>
                  </a:lnTo>
                  <a:cubicBezTo>
                    <a:pt x="784860" y="1150262"/>
                    <a:pt x="700088" y="995565"/>
                    <a:pt x="700088" y="820938"/>
                  </a:cubicBezTo>
                  <a:close/>
                  <a:moveTo>
                    <a:pt x="1558290" y="394810"/>
                  </a:moveTo>
                  <a:cubicBezTo>
                    <a:pt x="1687830" y="491614"/>
                    <a:pt x="1771650" y="647260"/>
                    <a:pt x="1771650" y="820938"/>
                  </a:cubicBezTo>
                  <a:cubicBezTo>
                    <a:pt x="1771650" y="1116096"/>
                    <a:pt x="1531620" y="1354311"/>
                    <a:pt x="1236345" y="1354311"/>
                  </a:cubicBezTo>
                  <a:cubicBezTo>
                    <a:pt x="1141095" y="1354311"/>
                    <a:pt x="1051560" y="1329635"/>
                    <a:pt x="974408" y="1285978"/>
                  </a:cubicBezTo>
                  <a:lnTo>
                    <a:pt x="974408" y="1641876"/>
                  </a:lnTo>
                  <a:lnTo>
                    <a:pt x="2472690" y="994616"/>
                  </a:lnTo>
                  <a:lnTo>
                    <a:pt x="2472690" y="0"/>
                  </a:lnTo>
                  <a:lnTo>
                    <a:pt x="1558290" y="394810"/>
                  </a:lnTo>
                  <a:close/>
                </a:path>
              </a:pathLst>
            </a:custGeom>
            <a:solidFill>
              <a:srgbClr val="7F8183"/>
            </a:solidFill>
            <a:ln w="9525" cap="flat">
              <a:noFill/>
              <a:prstDash val="solid"/>
              <a:miter/>
            </a:ln>
          </p:spPr>
          <p:txBody>
            <a:bodyPr rtlCol="0" anchor="ctr"/>
            <a:lstStyle/>
            <a:p>
              <a:endParaRPr lang="x-none"/>
            </a:p>
          </p:txBody>
        </p:sp>
        <p:sp>
          <p:nvSpPr>
            <p:cNvPr id="20" name="Freeform 19">
              <a:extLst>
                <a:ext uri="{FF2B5EF4-FFF2-40B4-BE49-F238E27FC236}">
                  <a16:creationId xmlns="" xmlns:a16="http://schemas.microsoft.com/office/drawing/2014/main" id="{80272C9C-4A20-BB4D-B41E-195AC4F13D6D}"/>
                </a:ext>
              </a:extLst>
            </p:cNvPr>
            <p:cNvSpPr/>
            <p:nvPr/>
          </p:nvSpPr>
          <p:spPr>
            <a:xfrm>
              <a:off x="5470524" y="2459009"/>
              <a:ext cx="577215" cy="575131"/>
            </a:xfrm>
            <a:custGeom>
              <a:avLst/>
              <a:gdLst>
                <a:gd name="connsiteX0" fmla="*/ 577215 w 577215"/>
                <a:gd name="connsiteY0" fmla="*/ 287566 h 575131"/>
                <a:gd name="connsiteX1" fmla="*/ 288608 w 577215"/>
                <a:gd name="connsiteY1" fmla="*/ 575131 h 575131"/>
                <a:gd name="connsiteX2" fmla="*/ 0 w 577215"/>
                <a:gd name="connsiteY2" fmla="*/ 287566 h 575131"/>
                <a:gd name="connsiteX3" fmla="*/ 288608 w 577215"/>
                <a:gd name="connsiteY3" fmla="*/ 0 h 575131"/>
                <a:gd name="connsiteX4" fmla="*/ 577215 w 577215"/>
                <a:gd name="connsiteY4" fmla="*/ 287566 h 5751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215" h="575131">
                  <a:moveTo>
                    <a:pt x="577215" y="287566"/>
                  </a:moveTo>
                  <a:cubicBezTo>
                    <a:pt x="577215" y="446059"/>
                    <a:pt x="447675" y="575131"/>
                    <a:pt x="288608" y="575131"/>
                  </a:cubicBezTo>
                  <a:cubicBezTo>
                    <a:pt x="129540" y="575131"/>
                    <a:pt x="0" y="446059"/>
                    <a:pt x="0" y="287566"/>
                  </a:cubicBezTo>
                  <a:cubicBezTo>
                    <a:pt x="0" y="129072"/>
                    <a:pt x="129540" y="0"/>
                    <a:pt x="288608" y="0"/>
                  </a:cubicBezTo>
                  <a:cubicBezTo>
                    <a:pt x="447675" y="0"/>
                    <a:pt x="577215" y="129072"/>
                    <a:pt x="577215" y="287566"/>
                  </a:cubicBezTo>
                  <a:close/>
                </a:path>
              </a:pathLst>
            </a:custGeom>
            <a:solidFill>
              <a:srgbClr val="E72B2B"/>
            </a:solidFill>
            <a:ln w="9525" cap="flat">
              <a:noFill/>
              <a:prstDash val="solid"/>
              <a:miter/>
            </a:ln>
          </p:spPr>
          <p:txBody>
            <a:bodyPr rtlCol="0" anchor="ctr"/>
            <a:lstStyle/>
            <a:p>
              <a:endParaRPr lang="x-none"/>
            </a:p>
          </p:txBody>
        </p:sp>
        <p:sp>
          <p:nvSpPr>
            <p:cNvPr id="21" name="Freeform 20">
              <a:extLst>
                <a:ext uri="{FF2B5EF4-FFF2-40B4-BE49-F238E27FC236}">
                  <a16:creationId xmlns="" xmlns:a16="http://schemas.microsoft.com/office/drawing/2014/main" id="{2211A8E0-0D4A-F448-A678-4DE133CCC8D9}"/>
                </a:ext>
              </a:extLst>
            </p:cNvPr>
            <p:cNvSpPr/>
            <p:nvPr/>
          </p:nvSpPr>
          <p:spPr>
            <a:xfrm>
              <a:off x="4522787" y="3863620"/>
              <a:ext cx="2472690" cy="689018"/>
            </a:xfrm>
            <a:custGeom>
              <a:avLst/>
              <a:gdLst>
                <a:gd name="connsiteX0" fmla="*/ 345758 w 2472690"/>
                <a:gd name="connsiteY0" fmla="*/ 0 h 689018"/>
                <a:gd name="connsiteX1" fmla="*/ 0 w 2472690"/>
                <a:gd name="connsiteY1" fmla="*/ 344509 h 689018"/>
                <a:gd name="connsiteX2" fmla="*/ 345758 w 2472690"/>
                <a:gd name="connsiteY2" fmla="*/ 689019 h 689018"/>
                <a:gd name="connsiteX3" fmla="*/ 691515 w 2472690"/>
                <a:gd name="connsiteY3" fmla="*/ 344509 h 689018"/>
                <a:gd name="connsiteX4" fmla="*/ 345758 w 2472690"/>
                <a:gd name="connsiteY4" fmla="*/ 0 h 689018"/>
                <a:gd name="connsiteX5" fmla="*/ 345758 w 2472690"/>
                <a:gd name="connsiteY5" fmla="*/ 525780 h 689018"/>
                <a:gd name="connsiteX6" fmla="*/ 164783 w 2472690"/>
                <a:gd name="connsiteY6" fmla="*/ 345458 h 689018"/>
                <a:gd name="connsiteX7" fmla="*/ 345758 w 2472690"/>
                <a:gd name="connsiteY7" fmla="*/ 165137 h 689018"/>
                <a:gd name="connsiteX8" fmla="*/ 526733 w 2472690"/>
                <a:gd name="connsiteY8" fmla="*/ 345458 h 689018"/>
                <a:gd name="connsiteX9" fmla="*/ 345758 w 2472690"/>
                <a:gd name="connsiteY9" fmla="*/ 525780 h 689018"/>
                <a:gd name="connsiteX10" fmla="*/ 1253490 w 2472690"/>
                <a:gd name="connsiteY10" fmla="*/ 284718 h 689018"/>
                <a:gd name="connsiteX11" fmla="*/ 1063943 w 2472690"/>
                <a:gd name="connsiteY11" fmla="*/ 17083 h 689018"/>
                <a:gd name="connsiteX12" fmla="*/ 899160 w 2472690"/>
                <a:gd name="connsiteY12" fmla="*/ 17083 h 689018"/>
                <a:gd name="connsiteX13" fmla="*/ 899160 w 2472690"/>
                <a:gd name="connsiteY13" fmla="*/ 673834 h 689018"/>
                <a:gd name="connsiteX14" fmla="*/ 1063943 w 2472690"/>
                <a:gd name="connsiteY14" fmla="*/ 673834 h 689018"/>
                <a:gd name="connsiteX15" fmla="*/ 1063943 w 2472690"/>
                <a:gd name="connsiteY15" fmla="*/ 301802 h 689018"/>
                <a:gd name="connsiteX16" fmla="*/ 1152525 w 2472690"/>
                <a:gd name="connsiteY16" fmla="*/ 427078 h 689018"/>
                <a:gd name="connsiteX17" fmla="*/ 1253490 w 2472690"/>
                <a:gd name="connsiteY17" fmla="*/ 569437 h 689018"/>
                <a:gd name="connsiteX18" fmla="*/ 1354455 w 2472690"/>
                <a:gd name="connsiteY18" fmla="*/ 427078 h 689018"/>
                <a:gd name="connsiteX19" fmla="*/ 1443038 w 2472690"/>
                <a:gd name="connsiteY19" fmla="*/ 301802 h 689018"/>
                <a:gd name="connsiteX20" fmla="*/ 1443038 w 2472690"/>
                <a:gd name="connsiteY20" fmla="*/ 673834 h 689018"/>
                <a:gd name="connsiteX21" fmla="*/ 1607820 w 2472690"/>
                <a:gd name="connsiteY21" fmla="*/ 673834 h 689018"/>
                <a:gd name="connsiteX22" fmla="*/ 1607820 w 2472690"/>
                <a:gd name="connsiteY22" fmla="*/ 17083 h 689018"/>
                <a:gd name="connsiteX23" fmla="*/ 1443038 w 2472690"/>
                <a:gd name="connsiteY23" fmla="*/ 17083 h 689018"/>
                <a:gd name="connsiteX24" fmla="*/ 1253490 w 2472690"/>
                <a:gd name="connsiteY24" fmla="*/ 284718 h 689018"/>
                <a:gd name="connsiteX25" fmla="*/ 2472690 w 2472690"/>
                <a:gd name="connsiteY25" fmla="*/ 18032 h 689018"/>
                <a:gd name="connsiteX26" fmla="*/ 2270760 w 2472690"/>
                <a:gd name="connsiteY26" fmla="*/ 18032 h 689018"/>
                <a:gd name="connsiteX27" fmla="*/ 2037398 w 2472690"/>
                <a:gd name="connsiteY27" fmla="*/ 336917 h 689018"/>
                <a:gd name="connsiteX28" fmla="*/ 2037398 w 2472690"/>
                <a:gd name="connsiteY28" fmla="*/ 18032 h 689018"/>
                <a:gd name="connsiteX29" fmla="*/ 1872615 w 2472690"/>
                <a:gd name="connsiteY29" fmla="*/ 18032 h 689018"/>
                <a:gd name="connsiteX30" fmla="*/ 1872615 w 2472690"/>
                <a:gd name="connsiteY30" fmla="*/ 674783 h 689018"/>
                <a:gd name="connsiteX31" fmla="*/ 2037398 w 2472690"/>
                <a:gd name="connsiteY31" fmla="*/ 674783 h 689018"/>
                <a:gd name="connsiteX32" fmla="*/ 2037398 w 2472690"/>
                <a:gd name="connsiteY32" fmla="*/ 354000 h 689018"/>
                <a:gd name="connsiteX33" fmla="*/ 2270760 w 2472690"/>
                <a:gd name="connsiteY33" fmla="*/ 674783 h 689018"/>
                <a:gd name="connsiteX34" fmla="*/ 2472690 w 2472690"/>
                <a:gd name="connsiteY34" fmla="*/ 674783 h 689018"/>
                <a:gd name="connsiteX35" fmla="*/ 2231708 w 2472690"/>
                <a:gd name="connsiteY35" fmla="*/ 346407 h 689018"/>
                <a:gd name="connsiteX36" fmla="*/ 2472690 w 2472690"/>
                <a:gd name="connsiteY36" fmla="*/ 18032 h 689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472690" h="689018">
                  <a:moveTo>
                    <a:pt x="345758" y="0"/>
                  </a:moveTo>
                  <a:cubicBezTo>
                    <a:pt x="155258" y="0"/>
                    <a:pt x="0" y="154697"/>
                    <a:pt x="0" y="344509"/>
                  </a:cubicBezTo>
                  <a:cubicBezTo>
                    <a:pt x="0" y="535271"/>
                    <a:pt x="155258" y="689019"/>
                    <a:pt x="345758" y="689019"/>
                  </a:cubicBezTo>
                  <a:cubicBezTo>
                    <a:pt x="537210" y="689019"/>
                    <a:pt x="691515" y="534322"/>
                    <a:pt x="691515" y="344509"/>
                  </a:cubicBezTo>
                  <a:cubicBezTo>
                    <a:pt x="692468" y="154697"/>
                    <a:pt x="537210" y="0"/>
                    <a:pt x="345758" y="0"/>
                  </a:cubicBezTo>
                  <a:close/>
                  <a:moveTo>
                    <a:pt x="345758" y="525780"/>
                  </a:moveTo>
                  <a:cubicBezTo>
                    <a:pt x="245745" y="525780"/>
                    <a:pt x="164783" y="445110"/>
                    <a:pt x="164783" y="345458"/>
                  </a:cubicBezTo>
                  <a:cubicBezTo>
                    <a:pt x="164783" y="245807"/>
                    <a:pt x="245745" y="165137"/>
                    <a:pt x="345758" y="165137"/>
                  </a:cubicBezTo>
                  <a:cubicBezTo>
                    <a:pt x="445770" y="165137"/>
                    <a:pt x="526733" y="245807"/>
                    <a:pt x="526733" y="345458"/>
                  </a:cubicBezTo>
                  <a:cubicBezTo>
                    <a:pt x="527685" y="444161"/>
                    <a:pt x="445770" y="525780"/>
                    <a:pt x="345758" y="525780"/>
                  </a:cubicBezTo>
                  <a:close/>
                  <a:moveTo>
                    <a:pt x="1253490" y="284718"/>
                  </a:moveTo>
                  <a:lnTo>
                    <a:pt x="1063943" y="17083"/>
                  </a:lnTo>
                  <a:lnTo>
                    <a:pt x="899160" y="17083"/>
                  </a:lnTo>
                  <a:lnTo>
                    <a:pt x="899160" y="673834"/>
                  </a:lnTo>
                  <a:lnTo>
                    <a:pt x="1063943" y="673834"/>
                  </a:lnTo>
                  <a:lnTo>
                    <a:pt x="1063943" y="301802"/>
                  </a:lnTo>
                  <a:lnTo>
                    <a:pt x="1152525" y="427078"/>
                  </a:lnTo>
                  <a:lnTo>
                    <a:pt x="1253490" y="569437"/>
                  </a:lnTo>
                  <a:lnTo>
                    <a:pt x="1354455" y="427078"/>
                  </a:lnTo>
                  <a:lnTo>
                    <a:pt x="1443038" y="301802"/>
                  </a:lnTo>
                  <a:lnTo>
                    <a:pt x="1443038" y="673834"/>
                  </a:lnTo>
                  <a:lnTo>
                    <a:pt x="1607820" y="673834"/>
                  </a:lnTo>
                  <a:lnTo>
                    <a:pt x="1607820" y="17083"/>
                  </a:lnTo>
                  <a:lnTo>
                    <a:pt x="1443038" y="17083"/>
                  </a:lnTo>
                  <a:lnTo>
                    <a:pt x="1253490" y="284718"/>
                  </a:lnTo>
                  <a:close/>
                  <a:moveTo>
                    <a:pt x="2472690" y="18032"/>
                  </a:moveTo>
                  <a:lnTo>
                    <a:pt x="2270760" y="18032"/>
                  </a:lnTo>
                  <a:lnTo>
                    <a:pt x="2037398" y="336917"/>
                  </a:lnTo>
                  <a:lnTo>
                    <a:pt x="2037398" y="18032"/>
                  </a:lnTo>
                  <a:lnTo>
                    <a:pt x="1872615" y="18032"/>
                  </a:lnTo>
                  <a:lnTo>
                    <a:pt x="1872615" y="674783"/>
                  </a:lnTo>
                  <a:lnTo>
                    <a:pt x="2037398" y="674783"/>
                  </a:lnTo>
                  <a:lnTo>
                    <a:pt x="2037398" y="354000"/>
                  </a:lnTo>
                  <a:lnTo>
                    <a:pt x="2270760" y="674783"/>
                  </a:lnTo>
                  <a:lnTo>
                    <a:pt x="2472690" y="674783"/>
                  </a:lnTo>
                  <a:lnTo>
                    <a:pt x="2231708" y="346407"/>
                  </a:lnTo>
                  <a:lnTo>
                    <a:pt x="2472690" y="18032"/>
                  </a:lnTo>
                  <a:close/>
                </a:path>
              </a:pathLst>
            </a:custGeom>
            <a:solidFill>
              <a:srgbClr val="7F8183"/>
            </a:solidFill>
            <a:ln w="9525" cap="flat">
              <a:noFill/>
              <a:prstDash val="solid"/>
              <a:miter/>
            </a:ln>
          </p:spPr>
          <p:txBody>
            <a:bodyPr rtlCol="0" anchor="ctr"/>
            <a:lstStyle/>
            <a:p>
              <a:endParaRPr lang="x-none"/>
            </a:p>
          </p:txBody>
        </p:sp>
      </p:grpSp>
      <p:grpSp>
        <p:nvGrpSpPr>
          <p:cNvPr id="22" name="Graphic 13">
            <a:extLst>
              <a:ext uri="{FF2B5EF4-FFF2-40B4-BE49-F238E27FC236}">
                <a16:creationId xmlns="" xmlns:a16="http://schemas.microsoft.com/office/drawing/2014/main" id="{F5BEF2D1-743B-3948-B737-F9549BF0243E}"/>
              </a:ext>
            </a:extLst>
          </p:cNvPr>
          <p:cNvGrpSpPr/>
          <p:nvPr userDrawn="1"/>
        </p:nvGrpSpPr>
        <p:grpSpPr>
          <a:xfrm>
            <a:off x="982122" y="4322536"/>
            <a:ext cx="664799" cy="572054"/>
            <a:chOff x="1237542" y="5445861"/>
            <a:chExt cx="837693" cy="720718"/>
          </a:xfrm>
        </p:grpSpPr>
        <p:grpSp>
          <p:nvGrpSpPr>
            <p:cNvPr id="24" name="Graphic 13">
              <a:extLst>
                <a:ext uri="{FF2B5EF4-FFF2-40B4-BE49-F238E27FC236}">
                  <a16:creationId xmlns="" xmlns:a16="http://schemas.microsoft.com/office/drawing/2014/main" id="{A81CBB0C-3DBD-D24E-8417-883F9DD68891}"/>
                </a:ext>
              </a:extLst>
            </p:cNvPr>
            <p:cNvGrpSpPr/>
            <p:nvPr/>
          </p:nvGrpSpPr>
          <p:grpSpPr>
            <a:xfrm>
              <a:off x="1264054" y="5786435"/>
              <a:ext cx="327743" cy="106553"/>
              <a:chOff x="1264054" y="5786435"/>
              <a:chExt cx="327743" cy="106553"/>
            </a:xfrm>
            <a:solidFill>
              <a:srgbClr val="CFD4D9"/>
            </a:solidFill>
          </p:grpSpPr>
          <p:sp>
            <p:nvSpPr>
              <p:cNvPr id="54" name="Freeform 53">
                <a:extLst>
                  <a:ext uri="{FF2B5EF4-FFF2-40B4-BE49-F238E27FC236}">
                    <a16:creationId xmlns="" xmlns:a16="http://schemas.microsoft.com/office/drawing/2014/main" id="{762DD8C3-35E5-434B-9D71-9C5C4D339945}"/>
                  </a:ext>
                </a:extLst>
              </p:cNvPr>
              <p:cNvSpPr/>
              <p:nvPr/>
            </p:nvSpPr>
            <p:spPr>
              <a:xfrm>
                <a:off x="1264054" y="5786435"/>
                <a:ext cx="72205" cy="84225"/>
              </a:xfrm>
              <a:custGeom>
                <a:avLst/>
                <a:gdLst>
                  <a:gd name="connsiteX0" fmla="*/ 38077 w 72205"/>
                  <a:gd name="connsiteY0" fmla="*/ 74898 h 84225"/>
                  <a:gd name="connsiteX1" fmla="*/ 55000 w 72205"/>
                  <a:gd name="connsiteY1" fmla="*/ 69811 h 84225"/>
                  <a:gd name="connsiteX2" fmla="*/ 62615 w 72205"/>
                  <a:gd name="connsiteY2" fmla="*/ 55962 h 84225"/>
                  <a:gd name="connsiteX3" fmla="*/ 72205 w 72205"/>
                  <a:gd name="connsiteY3" fmla="*/ 57657 h 84225"/>
                  <a:gd name="connsiteX4" fmla="*/ 60923 w 72205"/>
                  <a:gd name="connsiteY4" fmla="*/ 77442 h 84225"/>
                  <a:gd name="connsiteX5" fmla="*/ 37795 w 72205"/>
                  <a:gd name="connsiteY5" fmla="*/ 84225 h 84225"/>
                  <a:gd name="connsiteX6" fmla="*/ 10154 w 72205"/>
                  <a:gd name="connsiteY6" fmla="*/ 72920 h 84225"/>
                  <a:gd name="connsiteX7" fmla="*/ 0 w 72205"/>
                  <a:gd name="connsiteY7" fmla="*/ 42113 h 84225"/>
                  <a:gd name="connsiteX8" fmla="*/ 2821 w 72205"/>
                  <a:gd name="connsiteY8" fmla="*/ 24307 h 84225"/>
                  <a:gd name="connsiteX9" fmla="*/ 10436 w 72205"/>
                  <a:gd name="connsiteY9" fmla="*/ 11023 h 84225"/>
                  <a:gd name="connsiteX10" fmla="*/ 22282 w 72205"/>
                  <a:gd name="connsiteY10" fmla="*/ 2826 h 84225"/>
                  <a:gd name="connsiteX11" fmla="*/ 37795 w 72205"/>
                  <a:gd name="connsiteY11" fmla="*/ 0 h 84225"/>
                  <a:gd name="connsiteX12" fmla="*/ 60923 w 72205"/>
                  <a:gd name="connsiteY12" fmla="*/ 6783 h 84225"/>
                  <a:gd name="connsiteX13" fmla="*/ 71923 w 72205"/>
                  <a:gd name="connsiteY13" fmla="*/ 26568 h 84225"/>
                  <a:gd name="connsiteX14" fmla="*/ 62333 w 72205"/>
                  <a:gd name="connsiteY14" fmla="*/ 28263 h 84225"/>
                  <a:gd name="connsiteX15" fmla="*/ 54718 w 72205"/>
                  <a:gd name="connsiteY15" fmla="*/ 14697 h 84225"/>
                  <a:gd name="connsiteX16" fmla="*/ 37795 w 72205"/>
                  <a:gd name="connsiteY16" fmla="*/ 9327 h 84225"/>
                  <a:gd name="connsiteX17" fmla="*/ 25667 w 72205"/>
                  <a:gd name="connsiteY17" fmla="*/ 11871 h 84225"/>
                  <a:gd name="connsiteX18" fmla="*/ 16923 w 72205"/>
                  <a:gd name="connsiteY18" fmla="*/ 18654 h 84225"/>
                  <a:gd name="connsiteX19" fmla="*/ 11564 w 72205"/>
                  <a:gd name="connsiteY19" fmla="*/ 29111 h 84225"/>
                  <a:gd name="connsiteX20" fmla="*/ 9872 w 72205"/>
                  <a:gd name="connsiteY20" fmla="*/ 42678 h 84225"/>
                  <a:gd name="connsiteX21" fmla="*/ 17205 w 72205"/>
                  <a:gd name="connsiteY21" fmla="*/ 66419 h 84225"/>
                  <a:gd name="connsiteX22" fmla="*/ 38077 w 72205"/>
                  <a:gd name="connsiteY22" fmla="*/ 74898 h 84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2205" h="84225">
                    <a:moveTo>
                      <a:pt x="38077" y="74898"/>
                    </a:moveTo>
                    <a:cubicBezTo>
                      <a:pt x="45410" y="74898"/>
                      <a:pt x="51051" y="73202"/>
                      <a:pt x="55000" y="69811"/>
                    </a:cubicBezTo>
                    <a:cubicBezTo>
                      <a:pt x="58949" y="66419"/>
                      <a:pt x="61487" y="61897"/>
                      <a:pt x="62615" y="55962"/>
                    </a:cubicBezTo>
                    <a:lnTo>
                      <a:pt x="72205" y="57657"/>
                    </a:lnTo>
                    <a:cubicBezTo>
                      <a:pt x="70795" y="66136"/>
                      <a:pt x="66846" y="72920"/>
                      <a:pt x="60923" y="77442"/>
                    </a:cubicBezTo>
                    <a:cubicBezTo>
                      <a:pt x="55000" y="81964"/>
                      <a:pt x="47385" y="84225"/>
                      <a:pt x="37795" y="84225"/>
                    </a:cubicBezTo>
                    <a:cubicBezTo>
                      <a:pt x="26231" y="84225"/>
                      <a:pt x="16923" y="80551"/>
                      <a:pt x="10154" y="72920"/>
                    </a:cubicBezTo>
                    <a:cubicBezTo>
                      <a:pt x="3385" y="65289"/>
                      <a:pt x="0" y="55114"/>
                      <a:pt x="0" y="42113"/>
                    </a:cubicBezTo>
                    <a:cubicBezTo>
                      <a:pt x="0" y="35329"/>
                      <a:pt x="846" y="29394"/>
                      <a:pt x="2821" y="24307"/>
                    </a:cubicBezTo>
                    <a:cubicBezTo>
                      <a:pt x="4513" y="18937"/>
                      <a:pt x="7333" y="14697"/>
                      <a:pt x="10436" y="11023"/>
                    </a:cubicBezTo>
                    <a:cubicBezTo>
                      <a:pt x="13821" y="7348"/>
                      <a:pt x="17769" y="4522"/>
                      <a:pt x="22282" y="2826"/>
                    </a:cubicBezTo>
                    <a:cubicBezTo>
                      <a:pt x="27077" y="848"/>
                      <a:pt x="32154" y="0"/>
                      <a:pt x="37795" y="0"/>
                    </a:cubicBezTo>
                    <a:cubicBezTo>
                      <a:pt x="47385" y="0"/>
                      <a:pt x="55000" y="2261"/>
                      <a:pt x="60923" y="6783"/>
                    </a:cubicBezTo>
                    <a:cubicBezTo>
                      <a:pt x="66846" y="11305"/>
                      <a:pt x="70513" y="18089"/>
                      <a:pt x="71923" y="26568"/>
                    </a:cubicBezTo>
                    <a:lnTo>
                      <a:pt x="62333" y="28263"/>
                    </a:lnTo>
                    <a:cubicBezTo>
                      <a:pt x="61205" y="22893"/>
                      <a:pt x="58667" y="18371"/>
                      <a:pt x="54718" y="14697"/>
                    </a:cubicBezTo>
                    <a:cubicBezTo>
                      <a:pt x="50769" y="11023"/>
                      <a:pt x="45128" y="9327"/>
                      <a:pt x="37795" y="9327"/>
                    </a:cubicBezTo>
                    <a:cubicBezTo>
                      <a:pt x="33282" y="9327"/>
                      <a:pt x="29333" y="10175"/>
                      <a:pt x="25667" y="11871"/>
                    </a:cubicBezTo>
                    <a:cubicBezTo>
                      <a:pt x="22282" y="13566"/>
                      <a:pt x="19180" y="15828"/>
                      <a:pt x="16923" y="18654"/>
                    </a:cubicBezTo>
                    <a:cubicBezTo>
                      <a:pt x="14667" y="21480"/>
                      <a:pt x="12974" y="24872"/>
                      <a:pt x="11564" y="29111"/>
                    </a:cubicBezTo>
                    <a:cubicBezTo>
                      <a:pt x="10436" y="33068"/>
                      <a:pt x="9872" y="37590"/>
                      <a:pt x="9872" y="42678"/>
                    </a:cubicBezTo>
                    <a:cubicBezTo>
                      <a:pt x="9872" y="52570"/>
                      <a:pt x="12410" y="60484"/>
                      <a:pt x="17205" y="66419"/>
                    </a:cubicBezTo>
                    <a:cubicBezTo>
                      <a:pt x="22282" y="72072"/>
                      <a:pt x="29051" y="74898"/>
                      <a:pt x="38077" y="74898"/>
                    </a:cubicBezTo>
                  </a:path>
                </a:pathLst>
              </a:custGeom>
              <a:solidFill>
                <a:srgbClr val="7F8183"/>
              </a:solidFill>
              <a:ln w="2790" cap="flat">
                <a:noFill/>
                <a:prstDash val="solid"/>
                <a:miter/>
              </a:ln>
            </p:spPr>
            <p:txBody>
              <a:bodyPr rtlCol="0" anchor="ctr"/>
              <a:lstStyle/>
              <a:p>
                <a:endParaRPr lang="x-none"/>
              </a:p>
            </p:txBody>
          </p:sp>
          <p:sp>
            <p:nvSpPr>
              <p:cNvPr id="55" name="Freeform 54">
                <a:extLst>
                  <a:ext uri="{FF2B5EF4-FFF2-40B4-BE49-F238E27FC236}">
                    <a16:creationId xmlns="" xmlns:a16="http://schemas.microsoft.com/office/drawing/2014/main" id="{4A904276-BA85-A74D-9691-DD19D10E826E}"/>
                  </a:ext>
                </a:extLst>
              </p:cNvPr>
              <p:cNvSpPr/>
              <p:nvPr/>
            </p:nvSpPr>
            <p:spPr>
              <a:xfrm>
                <a:off x="1347542" y="5811024"/>
                <a:ext cx="53871" cy="59918"/>
              </a:xfrm>
              <a:custGeom>
                <a:avLst/>
                <a:gdLst>
                  <a:gd name="connsiteX0" fmla="*/ 27359 w 53871"/>
                  <a:gd name="connsiteY0" fmla="*/ 51157 h 59918"/>
                  <a:gd name="connsiteX1" fmla="*/ 40333 w 53871"/>
                  <a:gd name="connsiteY1" fmla="*/ 45504 h 59918"/>
                  <a:gd name="connsiteX2" fmla="*/ 44564 w 53871"/>
                  <a:gd name="connsiteY2" fmla="*/ 29677 h 59918"/>
                  <a:gd name="connsiteX3" fmla="*/ 40333 w 53871"/>
                  <a:gd name="connsiteY3" fmla="*/ 13849 h 59918"/>
                  <a:gd name="connsiteX4" fmla="*/ 27359 w 53871"/>
                  <a:gd name="connsiteY4" fmla="*/ 8196 h 59918"/>
                  <a:gd name="connsiteX5" fmla="*/ 14385 w 53871"/>
                  <a:gd name="connsiteY5" fmla="*/ 13849 h 59918"/>
                  <a:gd name="connsiteX6" fmla="*/ 9872 w 53871"/>
                  <a:gd name="connsiteY6" fmla="*/ 29677 h 59918"/>
                  <a:gd name="connsiteX7" fmla="*/ 14667 w 53871"/>
                  <a:gd name="connsiteY7" fmla="*/ 45504 h 59918"/>
                  <a:gd name="connsiteX8" fmla="*/ 27359 w 53871"/>
                  <a:gd name="connsiteY8" fmla="*/ 51157 h 59918"/>
                  <a:gd name="connsiteX9" fmla="*/ 27359 w 53871"/>
                  <a:gd name="connsiteY9" fmla="*/ 59919 h 59918"/>
                  <a:gd name="connsiteX10" fmla="*/ 16359 w 53871"/>
                  <a:gd name="connsiteY10" fmla="*/ 57940 h 59918"/>
                  <a:gd name="connsiteX11" fmla="*/ 7615 w 53871"/>
                  <a:gd name="connsiteY11" fmla="*/ 52287 h 59918"/>
                  <a:gd name="connsiteX12" fmla="*/ 1974 w 53871"/>
                  <a:gd name="connsiteY12" fmla="*/ 42678 h 59918"/>
                  <a:gd name="connsiteX13" fmla="*/ 0 w 53871"/>
                  <a:gd name="connsiteY13" fmla="*/ 29959 h 59918"/>
                  <a:gd name="connsiteX14" fmla="*/ 7615 w 53871"/>
                  <a:gd name="connsiteY14" fmla="*/ 7914 h 59918"/>
                  <a:gd name="connsiteX15" fmla="*/ 27359 w 53871"/>
                  <a:gd name="connsiteY15" fmla="*/ 0 h 59918"/>
                  <a:gd name="connsiteX16" fmla="*/ 46539 w 53871"/>
                  <a:gd name="connsiteY16" fmla="*/ 7914 h 59918"/>
                  <a:gd name="connsiteX17" fmla="*/ 53872 w 53871"/>
                  <a:gd name="connsiteY17" fmla="*/ 29959 h 59918"/>
                  <a:gd name="connsiteX18" fmla="*/ 46539 w 53871"/>
                  <a:gd name="connsiteY18" fmla="*/ 52005 h 59918"/>
                  <a:gd name="connsiteX19" fmla="*/ 27359 w 53871"/>
                  <a:gd name="connsiteY19" fmla="*/ 59919 h 5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3871" h="59918">
                    <a:moveTo>
                      <a:pt x="27359" y="51157"/>
                    </a:moveTo>
                    <a:cubicBezTo>
                      <a:pt x="33000" y="51157"/>
                      <a:pt x="37231" y="49178"/>
                      <a:pt x="40333" y="45504"/>
                    </a:cubicBezTo>
                    <a:cubicBezTo>
                      <a:pt x="43154" y="41547"/>
                      <a:pt x="44564" y="36460"/>
                      <a:pt x="44564" y="29677"/>
                    </a:cubicBezTo>
                    <a:cubicBezTo>
                      <a:pt x="44564" y="22893"/>
                      <a:pt x="43154" y="17806"/>
                      <a:pt x="40333" y="13849"/>
                    </a:cubicBezTo>
                    <a:cubicBezTo>
                      <a:pt x="37513" y="10175"/>
                      <a:pt x="33282" y="8196"/>
                      <a:pt x="27359" y="8196"/>
                    </a:cubicBezTo>
                    <a:cubicBezTo>
                      <a:pt x="21718" y="8196"/>
                      <a:pt x="17487" y="10175"/>
                      <a:pt x="14385" y="13849"/>
                    </a:cubicBezTo>
                    <a:cubicBezTo>
                      <a:pt x="11282" y="17523"/>
                      <a:pt x="9872" y="22893"/>
                      <a:pt x="9872" y="29677"/>
                    </a:cubicBezTo>
                    <a:cubicBezTo>
                      <a:pt x="9872" y="36460"/>
                      <a:pt x="11564" y="41547"/>
                      <a:pt x="14667" y="45504"/>
                    </a:cubicBezTo>
                    <a:cubicBezTo>
                      <a:pt x="17769" y="49461"/>
                      <a:pt x="22000" y="51157"/>
                      <a:pt x="27359" y="51157"/>
                    </a:cubicBezTo>
                    <a:moveTo>
                      <a:pt x="27359" y="59919"/>
                    </a:moveTo>
                    <a:cubicBezTo>
                      <a:pt x="23410" y="59919"/>
                      <a:pt x="19744" y="59353"/>
                      <a:pt x="16359" y="57940"/>
                    </a:cubicBezTo>
                    <a:cubicBezTo>
                      <a:pt x="12974" y="56527"/>
                      <a:pt x="10154" y="54548"/>
                      <a:pt x="7615" y="52287"/>
                    </a:cubicBezTo>
                    <a:cubicBezTo>
                      <a:pt x="5359" y="49744"/>
                      <a:pt x="3385" y="46635"/>
                      <a:pt x="1974" y="42678"/>
                    </a:cubicBezTo>
                    <a:cubicBezTo>
                      <a:pt x="564" y="39004"/>
                      <a:pt x="0" y="34764"/>
                      <a:pt x="0" y="29959"/>
                    </a:cubicBezTo>
                    <a:cubicBezTo>
                      <a:pt x="0" y="20350"/>
                      <a:pt x="2538" y="13001"/>
                      <a:pt x="7615" y="7914"/>
                    </a:cubicBezTo>
                    <a:cubicBezTo>
                      <a:pt x="12692" y="2826"/>
                      <a:pt x="19180" y="0"/>
                      <a:pt x="27359" y="0"/>
                    </a:cubicBezTo>
                    <a:cubicBezTo>
                      <a:pt x="35256" y="0"/>
                      <a:pt x="41744" y="2544"/>
                      <a:pt x="46539" y="7914"/>
                    </a:cubicBezTo>
                    <a:cubicBezTo>
                      <a:pt x="51333" y="13001"/>
                      <a:pt x="53872" y="20350"/>
                      <a:pt x="53872" y="29959"/>
                    </a:cubicBezTo>
                    <a:cubicBezTo>
                      <a:pt x="53872" y="39286"/>
                      <a:pt x="51333" y="46635"/>
                      <a:pt x="46539" y="52005"/>
                    </a:cubicBezTo>
                    <a:cubicBezTo>
                      <a:pt x="41744" y="57092"/>
                      <a:pt x="35538" y="59919"/>
                      <a:pt x="27359" y="59919"/>
                    </a:cubicBezTo>
                  </a:path>
                </a:pathLst>
              </a:custGeom>
              <a:solidFill>
                <a:srgbClr val="7F8183"/>
              </a:solidFill>
              <a:ln w="2790" cap="flat">
                <a:noFill/>
                <a:prstDash val="solid"/>
                <a:miter/>
              </a:ln>
            </p:spPr>
            <p:txBody>
              <a:bodyPr rtlCol="0" anchor="ctr"/>
              <a:lstStyle/>
              <a:p>
                <a:endParaRPr lang="x-none"/>
              </a:p>
            </p:txBody>
          </p:sp>
          <p:sp>
            <p:nvSpPr>
              <p:cNvPr id="56" name="Freeform 55">
                <a:extLst>
                  <a:ext uri="{FF2B5EF4-FFF2-40B4-BE49-F238E27FC236}">
                    <a16:creationId xmlns="" xmlns:a16="http://schemas.microsoft.com/office/drawing/2014/main" id="{E1850322-FA09-0C40-B8AF-87FECBC8B398}"/>
                  </a:ext>
                </a:extLst>
              </p:cNvPr>
              <p:cNvSpPr/>
              <p:nvPr/>
            </p:nvSpPr>
            <p:spPr>
              <a:xfrm>
                <a:off x="1416080" y="5812155"/>
                <a:ext cx="45410" cy="57657"/>
              </a:xfrm>
              <a:custGeom>
                <a:avLst/>
                <a:gdLst>
                  <a:gd name="connsiteX0" fmla="*/ 26231 w 45410"/>
                  <a:gd name="connsiteY0" fmla="*/ 32220 h 57657"/>
                  <a:gd name="connsiteX1" fmla="*/ 9308 w 45410"/>
                  <a:gd name="connsiteY1" fmla="*/ 32220 h 57657"/>
                  <a:gd name="connsiteX2" fmla="*/ 9308 w 45410"/>
                  <a:gd name="connsiteY2" fmla="*/ 49178 h 57657"/>
                  <a:gd name="connsiteX3" fmla="*/ 26231 w 45410"/>
                  <a:gd name="connsiteY3" fmla="*/ 49178 h 57657"/>
                  <a:gd name="connsiteX4" fmla="*/ 34128 w 45410"/>
                  <a:gd name="connsiteY4" fmla="*/ 46917 h 57657"/>
                  <a:gd name="connsiteX5" fmla="*/ 36385 w 45410"/>
                  <a:gd name="connsiteY5" fmla="*/ 40699 h 57657"/>
                  <a:gd name="connsiteX6" fmla="*/ 33846 w 45410"/>
                  <a:gd name="connsiteY6" fmla="*/ 34199 h 57657"/>
                  <a:gd name="connsiteX7" fmla="*/ 26231 w 45410"/>
                  <a:gd name="connsiteY7" fmla="*/ 32220 h 57657"/>
                  <a:gd name="connsiteX8" fmla="*/ 24538 w 45410"/>
                  <a:gd name="connsiteY8" fmla="*/ 8196 h 57657"/>
                  <a:gd name="connsiteX9" fmla="*/ 9308 w 45410"/>
                  <a:gd name="connsiteY9" fmla="*/ 8196 h 57657"/>
                  <a:gd name="connsiteX10" fmla="*/ 9308 w 45410"/>
                  <a:gd name="connsiteY10" fmla="*/ 24307 h 57657"/>
                  <a:gd name="connsiteX11" fmla="*/ 25385 w 45410"/>
                  <a:gd name="connsiteY11" fmla="*/ 24307 h 57657"/>
                  <a:gd name="connsiteX12" fmla="*/ 32436 w 45410"/>
                  <a:gd name="connsiteY12" fmla="*/ 22328 h 57657"/>
                  <a:gd name="connsiteX13" fmla="*/ 34692 w 45410"/>
                  <a:gd name="connsiteY13" fmla="*/ 16110 h 57657"/>
                  <a:gd name="connsiteX14" fmla="*/ 32436 w 45410"/>
                  <a:gd name="connsiteY14" fmla="*/ 9892 h 57657"/>
                  <a:gd name="connsiteX15" fmla="*/ 24538 w 45410"/>
                  <a:gd name="connsiteY15" fmla="*/ 8196 h 57657"/>
                  <a:gd name="connsiteX16" fmla="*/ 0 w 45410"/>
                  <a:gd name="connsiteY16" fmla="*/ 57375 h 57657"/>
                  <a:gd name="connsiteX17" fmla="*/ 0 w 45410"/>
                  <a:gd name="connsiteY17" fmla="*/ 0 h 57657"/>
                  <a:gd name="connsiteX18" fmla="*/ 24538 w 45410"/>
                  <a:gd name="connsiteY18" fmla="*/ 0 h 57657"/>
                  <a:gd name="connsiteX19" fmla="*/ 38923 w 45410"/>
                  <a:gd name="connsiteY19" fmla="*/ 3957 h 57657"/>
                  <a:gd name="connsiteX20" fmla="*/ 44000 w 45410"/>
                  <a:gd name="connsiteY20" fmla="*/ 15545 h 57657"/>
                  <a:gd name="connsiteX21" fmla="*/ 42308 w 45410"/>
                  <a:gd name="connsiteY21" fmla="*/ 22328 h 57657"/>
                  <a:gd name="connsiteX22" fmla="*/ 35821 w 45410"/>
                  <a:gd name="connsiteY22" fmla="*/ 27698 h 57657"/>
                  <a:gd name="connsiteX23" fmla="*/ 43154 w 45410"/>
                  <a:gd name="connsiteY23" fmla="*/ 32786 h 57657"/>
                  <a:gd name="connsiteX24" fmla="*/ 45410 w 45410"/>
                  <a:gd name="connsiteY24" fmla="*/ 41265 h 57657"/>
                  <a:gd name="connsiteX25" fmla="*/ 40897 w 45410"/>
                  <a:gd name="connsiteY25" fmla="*/ 53135 h 57657"/>
                  <a:gd name="connsiteX26" fmla="*/ 26231 w 45410"/>
                  <a:gd name="connsiteY26" fmla="*/ 57657 h 57657"/>
                  <a:gd name="connsiteX27" fmla="*/ 0 w 45410"/>
                  <a:gd name="connsiteY27" fmla="*/ 57657 h 5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5410" h="57657">
                    <a:moveTo>
                      <a:pt x="26231" y="32220"/>
                    </a:moveTo>
                    <a:lnTo>
                      <a:pt x="9308" y="32220"/>
                    </a:lnTo>
                    <a:lnTo>
                      <a:pt x="9308" y="49178"/>
                    </a:lnTo>
                    <a:lnTo>
                      <a:pt x="26231" y="49178"/>
                    </a:lnTo>
                    <a:cubicBezTo>
                      <a:pt x="29897" y="49178"/>
                      <a:pt x="32436" y="48330"/>
                      <a:pt x="34128" y="46917"/>
                    </a:cubicBezTo>
                    <a:cubicBezTo>
                      <a:pt x="35538" y="45504"/>
                      <a:pt x="36385" y="43526"/>
                      <a:pt x="36385" y="40699"/>
                    </a:cubicBezTo>
                    <a:cubicBezTo>
                      <a:pt x="36385" y="37590"/>
                      <a:pt x="35538" y="35612"/>
                      <a:pt x="33846" y="34199"/>
                    </a:cubicBezTo>
                    <a:cubicBezTo>
                      <a:pt x="32436" y="33068"/>
                      <a:pt x="29897" y="32220"/>
                      <a:pt x="26231" y="32220"/>
                    </a:cubicBezTo>
                    <a:moveTo>
                      <a:pt x="24538" y="8196"/>
                    </a:moveTo>
                    <a:lnTo>
                      <a:pt x="9308" y="8196"/>
                    </a:lnTo>
                    <a:lnTo>
                      <a:pt x="9308" y="24307"/>
                    </a:lnTo>
                    <a:lnTo>
                      <a:pt x="25385" y="24307"/>
                    </a:lnTo>
                    <a:cubicBezTo>
                      <a:pt x="28487" y="24307"/>
                      <a:pt x="31026" y="23741"/>
                      <a:pt x="32436" y="22328"/>
                    </a:cubicBezTo>
                    <a:cubicBezTo>
                      <a:pt x="34128" y="20915"/>
                      <a:pt x="34692" y="18937"/>
                      <a:pt x="34692" y="16110"/>
                    </a:cubicBezTo>
                    <a:cubicBezTo>
                      <a:pt x="34692" y="13284"/>
                      <a:pt x="33846" y="11305"/>
                      <a:pt x="32436" y="9892"/>
                    </a:cubicBezTo>
                    <a:cubicBezTo>
                      <a:pt x="31308" y="9044"/>
                      <a:pt x="28487" y="8196"/>
                      <a:pt x="24538" y="8196"/>
                    </a:cubicBezTo>
                    <a:moveTo>
                      <a:pt x="0" y="57375"/>
                    </a:moveTo>
                    <a:lnTo>
                      <a:pt x="0" y="0"/>
                    </a:lnTo>
                    <a:lnTo>
                      <a:pt x="24538" y="0"/>
                    </a:lnTo>
                    <a:cubicBezTo>
                      <a:pt x="30744" y="0"/>
                      <a:pt x="35538" y="1413"/>
                      <a:pt x="38923" y="3957"/>
                    </a:cubicBezTo>
                    <a:cubicBezTo>
                      <a:pt x="42308" y="6501"/>
                      <a:pt x="44000" y="10457"/>
                      <a:pt x="44000" y="15545"/>
                    </a:cubicBezTo>
                    <a:cubicBezTo>
                      <a:pt x="44000" y="17806"/>
                      <a:pt x="43436" y="20067"/>
                      <a:pt x="42308" y="22328"/>
                    </a:cubicBezTo>
                    <a:cubicBezTo>
                      <a:pt x="41180" y="24589"/>
                      <a:pt x="39205" y="26568"/>
                      <a:pt x="35821" y="27698"/>
                    </a:cubicBezTo>
                    <a:cubicBezTo>
                      <a:pt x="39205" y="28829"/>
                      <a:pt x="41744" y="30524"/>
                      <a:pt x="43154" y="32786"/>
                    </a:cubicBezTo>
                    <a:cubicBezTo>
                      <a:pt x="44564" y="35047"/>
                      <a:pt x="45410" y="37873"/>
                      <a:pt x="45410" y="41265"/>
                    </a:cubicBezTo>
                    <a:cubicBezTo>
                      <a:pt x="45410" y="46069"/>
                      <a:pt x="44000" y="50026"/>
                      <a:pt x="40897" y="53135"/>
                    </a:cubicBezTo>
                    <a:cubicBezTo>
                      <a:pt x="37795" y="55962"/>
                      <a:pt x="33000" y="57657"/>
                      <a:pt x="26231" y="57657"/>
                    </a:cubicBezTo>
                    <a:lnTo>
                      <a:pt x="0" y="57657"/>
                    </a:lnTo>
                    <a:close/>
                  </a:path>
                </a:pathLst>
              </a:custGeom>
              <a:solidFill>
                <a:srgbClr val="7F8183"/>
              </a:solidFill>
              <a:ln w="2790" cap="flat">
                <a:noFill/>
                <a:prstDash val="solid"/>
                <a:miter/>
              </a:ln>
            </p:spPr>
            <p:txBody>
              <a:bodyPr rtlCol="0" anchor="ctr"/>
              <a:lstStyle/>
              <a:p>
                <a:endParaRPr lang="x-none"/>
              </a:p>
            </p:txBody>
          </p:sp>
          <p:sp>
            <p:nvSpPr>
              <p:cNvPr id="57" name="Freeform 56">
                <a:extLst>
                  <a:ext uri="{FF2B5EF4-FFF2-40B4-BE49-F238E27FC236}">
                    <a16:creationId xmlns="" xmlns:a16="http://schemas.microsoft.com/office/drawing/2014/main" id="{0005A2E5-AE64-F647-9860-4C90ECF12A1E}"/>
                  </a:ext>
                </a:extLst>
              </p:cNvPr>
              <p:cNvSpPr/>
              <p:nvPr/>
            </p:nvSpPr>
            <p:spPr>
              <a:xfrm>
                <a:off x="1472208" y="5811307"/>
                <a:ext cx="51333" cy="59635"/>
              </a:xfrm>
              <a:custGeom>
                <a:avLst/>
                <a:gdLst>
                  <a:gd name="connsiteX0" fmla="*/ 26795 w 51333"/>
                  <a:gd name="connsiteY0" fmla="*/ 7914 h 59635"/>
                  <a:gd name="connsiteX1" fmla="*/ 15795 w 51333"/>
                  <a:gd name="connsiteY1" fmla="*/ 12153 h 59635"/>
                  <a:gd name="connsiteX2" fmla="*/ 10154 w 51333"/>
                  <a:gd name="connsiteY2" fmla="*/ 23176 h 59635"/>
                  <a:gd name="connsiteX3" fmla="*/ 42308 w 51333"/>
                  <a:gd name="connsiteY3" fmla="*/ 23176 h 59635"/>
                  <a:gd name="connsiteX4" fmla="*/ 38359 w 51333"/>
                  <a:gd name="connsiteY4" fmla="*/ 12153 h 59635"/>
                  <a:gd name="connsiteX5" fmla="*/ 26795 w 51333"/>
                  <a:gd name="connsiteY5" fmla="*/ 7914 h 59635"/>
                  <a:gd name="connsiteX6" fmla="*/ 51333 w 51333"/>
                  <a:gd name="connsiteY6" fmla="*/ 31372 h 59635"/>
                  <a:gd name="connsiteX7" fmla="*/ 9590 w 51333"/>
                  <a:gd name="connsiteY7" fmla="*/ 31372 h 59635"/>
                  <a:gd name="connsiteX8" fmla="*/ 14949 w 51333"/>
                  <a:gd name="connsiteY8" fmla="*/ 46069 h 59635"/>
                  <a:gd name="connsiteX9" fmla="*/ 27077 w 51333"/>
                  <a:gd name="connsiteY9" fmla="*/ 51157 h 59635"/>
                  <a:gd name="connsiteX10" fmla="*/ 37513 w 51333"/>
                  <a:gd name="connsiteY10" fmla="*/ 48048 h 59635"/>
                  <a:gd name="connsiteX11" fmla="*/ 42308 w 51333"/>
                  <a:gd name="connsiteY11" fmla="*/ 40699 h 59635"/>
                  <a:gd name="connsiteX12" fmla="*/ 51333 w 51333"/>
                  <a:gd name="connsiteY12" fmla="*/ 42395 h 59635"/>
                  <a:gd name="connsiteX13" fmla="*/ 42872 w 51333"/>
                  <a:gd name="connsiteY13" fmla="*/ 55114 h 59635"/>
                  <a:gd name="connsiteX14" fmla="*/ 26795 w 51333"/>
                  <a:gd name="connsiteY14" fmla="*/ 59636 h 59635"/>
                  <a:gd name="connsiteX15" fmla="*/ 7333 w 51333"/>
                  <a:gd name="connsiteY15" fmla="*/ 51722 h 59635"/>
                  <a:gd name="connsiteX16" fmla="*/ 0 w 51333"/>
                  <a:gd name="connsiteY16" fmla="*/ 29677 h 59635"/>
                  <a:gd name="connsiteX17" fmla="*/ 1974 w 51333"/>
                  <a:gd name="connsiteY17" fmla="*/ 16958 h 59635"/>
                  <a:gd name="connsiteX18" fmla="*/ 7615 w 51333"/>
                  <a:gd name="connsiteY18" fmla="*/ 7631 h 59635"/>
                  <a:gd name="connsiteX19" fmla="*/ 16077 w 51333"/>
                  <a:gd name="connsiteY19" fmla="*/ 1978 h 59635"/>
                  <a:gd name="connsiteX20" fmla="*/ 26513 w 51333"/>
                  <a:gd name="connsiteY20" fmla="*/ 0 h 59635"/>
                  <a:gd name="connsiteX21" fmla="*/ 44564 w 51333"/>
                  <a:gd name="connsiteY21" fmla="*/ 7348 h 59635"/>
                  <a:gd name="connsiteX22" fmla="*/ 51333 w 51333"/>
                  <a:gd name="connsiteY22" fmla="*/ 27698 h 59635"/>
                  <a:gd name="connsiteX23" fmla="*/ 51333 w 51333"/>
                  <a:gd name="connsiteY23" fmla="*/ 31372 h 59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1333" h="59635">
                    <a:moveTo>
                      <a:pt x="26795" y="7914"/>
                    </a:moveTo>
                    <a:cubicBezTo>
                      <a:pt x="22282" y="7914"/>
                      <a:pt x="18615" y="9327"/>
                      <a:pt x="15795" y="12153"/>
                    </a:cubicBezTo>
                    <a:cubicBezTo>
                      <a:pt x="12692" y="14980"/>
                      <a:pt x="11000" y="18654"/>
                      <a:pt x="10154" y="23176"/>
                    </a:cubicBezTo>
                    <a:lnTo>
                      <a:pt x="42308" y="23176"/>
                    </a:lnTo>
                    <a:cubicBezTo>
                      <a:pt x="42026" y="18654"/>
                      <a:pt x="40615" y="14980"/>
                      <a:pt x="38359" y="12153"/>
                    </a:cubicBezTo>
                    <a:cubicBezTo>
                      <a:pt x="35256" y="9327"/>
                      <a:pt x="31590" y="7914"/>
                      <a:pt x="26795" y="7914"/>
                    </a:cubicBezTo>
                    <a:moveTo>
                      <a:pt x="51333" y="31372"/>
                    </a:moveTo>
                    <a:lnTo>
                      <a:pt x="9590" y="31372"/>
                    </a:lnTo>
                    <a:cubicBezTo>
                      <a:pt x="9872" y="37873"/>
                      <a:pt x="11564" y="42678"/>
                      <a:pt x="14949" y="46069"/>
                    </a:cubicBezTo>
                    <a:cubicBezTo>
                      <a:pt x="18051" y="49461"/>
                      <a:pt x="22282" y="51157"/>
                      <a:pt x="27077" y="51157"/>
                    </a:cubicBezTo>
                    <a:cubicBezTo>
                      <a:pt x="31590" y="51157"/>
                      <a:pt x="34974" y="50026"/>
                      <a:pt x="37513" y="48048"/>
                    </a:cubicBezTo>
                    <a:cubicBezTo>
                      <a:pt x="40051" y="46069"/>
                      <a:pt x="41462" y="43526"/>
                      <a:pt x="42308" y="40699"/>
                    </a:cubicBezTo>
                    <a:lnTo>
                      <a:pt x="51333" y="42395"/>
                    </a:lnTo>
                    <a:cubicBezTo>
                      <a:pt x="49923" y="47765"/>
                      <a:pt x="47103" y="52005"/>
                      <a:pt x="42872" y="55114"/>
                    </a:cubicBezTo>
                    <a:cubicBezTo>
                      <a:pt x="38641" y="58223"/>
                      <a:pt x="33282" y="59636"/>
                      <a:pt x="26795" y="59636"/>
                    </a:cubicBezTo>
                    <a:cubicBezTo>
                      <a:pt x="18615" y="59636"/>
                      <a:pt x="12128" y="57092"/>
                      <a:pt x="7333" y="51722"/>
                    </a:cubicBezTo>
                    <a:cubicBezTo>
                      <a:pt x="2538" y="46352"/>
                      <a:pt x="0" y="39004"/>
                      <a:pt x="0" y="29677"/>
                    </a:cubicBezTo>
                    <a:cubicBezTo>
                      <a:pt x="0" y="24872"/>
                      <a:pt x="564" y="20632"/>
                      <a:pt x="1974" y="16958"/>
                    </a:cubicBezTo>
                    <a:cubicBezTo>
                      <a:pt x="3385" y="13284"/>
                      <a:pt x="5359" y="10175"/>
                      <a:pt x="7615" y="7631"/>
                    </a:cubicBezTo>
                    <a:cubicBezTo>
                      <a:pt x="9872" y="5087"/>
                      <a:pt x="12974" y="3109"/>
                      <a:pt x="16077" y="1978"/>
                    </a:cubicBezTo>
                    <a:cubicBezTo>
                      <a:pt x="19462" y="565"/>
                      <a:pt x="22846" y="0"/>
                      <a:pt x="26513" y="0"/>
                    </a:cubicBezTo>
                    <a:cubicBezTo>
                      <a:pt x="34128" y="0"/>
                      <a:pt x="40051" y="2544"/>
                      <a:pt x="44564" y="7348"/>
                    </a:cubicBezTo>
                    <a:cubicBezTo>
                      <a:pt x="49077" y="12153"/>
                      <a:pt x="51333" y="18937"/>
                      <a:pt x="51333" y="27698"/>
                    </a:cubicBezTo>
                    <a:lnTo>
                      <a:pt x="51333" y="31372"/>
                    </a:lnTo>
                    <a:close/>
                  </a:path>
                </a:pathLst>
              </a:custGeom>
              <a:solidFill>
                <a:srgbClr val="7F8183"/>
              </a:solidFill>
              <a:ln w="2790" cap="flat">
                <a:noFill/>
                <a:prstDash val="solid"/>
                <a:miter/>
              </a:ln>
            </p:spPr>
            <p:txBody>
              <a:bodyPr rtlCol="0" anchor="ctr"/>
              <a:lstStyle/>
              <a:p>
                <a:endParaRPr lang="x-none"/>
              </a:p>
            </p:txBody>
          </p:sp>
          <p:sp>
            <p:nvSpPr>
              <p:cNvPr id="58" name="Freeform 57">
                <a:extLst>
                  <a:ext uri="{FF2B5EF4-FFF2-40B4-BE49-F238E27FC236}">
                    <a16:creationId xmlns="" xmlns:a16="http://schemas.microsoft.com/office/drawing/2014/main" id="{AE3555D9-27FB-5F49-9761-AE6DED37A7FD}"/>
                  </a:ext>
                </a:extLst>
              </p:cNvPr>
              <p:cNvSpPr/>
              <p:nvPr/>
            </p:nvSpPr>
            <p:spPr>
              <a:xfrm>
                <a:off x="1537644" y="5810742"/>
                <a:ext cx="54153" cy="82246"/>
              </a:xfrm>
              <a:custGeom>
                <a:avLst/>
                <a:gdLst>
                  <a:gd name="connsiteX0" fmla="*/ 9590 w 54153"/>
                  <a:gd name="connsiteY0" fmla="*/ 34764 h 82246"/>
                  <a:gd name="connsiteX1" fmla="*/ 14949 w 54153"/>
                  <a:gd name="connsiteY1" fmla="*/ 46917 h 82246"/>
                  <a:gd name="connsiteX2" fmla="*/ 27641 w 54153"/>
                  <a:gd name="connsiteY2" fmla="*/ 51439 h 82246"/>
                  <a:gd name="connsiteX3" fmla="*/ 40051 w 54153"/>
                  <a:gd name="connsiteY3" fmla="*/ 45504 h 82246"/>
                  <a:gd name="connsiteX4" fmla="*/ 44564 w 54153"/>
                  <a:gd name="connsiteY4" fmla="*/ 29677 h 82246"/>
                  <a:gd name="connsiteX5" fmla="*/ 40051 w 54153"/>
                  <a:gd name="connsiteY5" fmla="*/ 14414 h 82246"/>
                  <a:gd name="connsiteX6" fmla="*/ 27359 w 54153"/>
                  <a:gd name="connsiteY6" fmla="*/ 8479 h 82246"/>
                  <a:gd name="connsiteX7" fmla="*/ 20872 w 54153"/>
                  <a:gd name="connsiteY7" fmla="*/ 9610 h 82246"/>
                  <a:gd name="connsiteX8" fmla="*/ 15231 w 54153"/>
                  <a:gd name="connsiteY8" fmla="*/ 13284 h 82246"/>
                  <a:gd name="connsiteX9" fmla="*/ 11282 w 54153"/>
                  <a:gd name="connsiteY9" fmla="*/ 19219 h 82246"/>
                  <a:gd name="connsiteX10" fmla="*/ 9872 w 54153"/>
                  <a:gd name="connsiteY10" fmla="*/ 27416 h 82246"/>
                  <a:gd name="connsiteX11" fmla="*/ 9872 w 54153"/>
                  <a:gd name="connsiteY11" fmla="*/ 34764 h 82246"/>
                  <a:gd name="connsiteX12" fmla="*/ 0 w 54153"/>
                  <a:gd name="connsiteY12" fmla="*/ 82247 h 82246"/>
                  <a:gd name="connsiteX13" fmla="*/ 0 w 54153"/>
                  <a:gd name="connsiteY13" fmla="*/ 1413 h 82246"/>
                  <a:gd name="connsiteX14" fmla="*/ 9590 w 54153"/>
                  <a:gd name="connsiteY14" fmla="*/ 1413 h 82246"/>
                  <a:gd name="connsiteX15" fmla="*/ 9590 w 54153"/>
                  <a:gd name="connsiteY15" fmla="*/ 9044 h 82246"/>
                  <a:gd name="connsiteX16" fmla="*/ 18051 w 54153"/>
                  <a:gd name="connsiteY16" fmla="*/ 2261 h 82246"/>
                  <a:gd name="connsiteX17" fmla="*/ 29051 w 54153"/>
                  <a:gd name="connsiteY17" fmla="*/ 0 h 82246"/>
                  <a:gd name="connsiteX18" fmla="*/ 38923 w 54153"/>
                  <a:gd name="connsiteY18" fmla="*/ 1978 h 82246"/>
                  <a:gd name="connsiteX19" fmla="*/ 46821 w 54153"/>
                  <a:gd name="connsiteY19" fmla="*/ 7631 h 82246"/>
                  <a:gd name="connsiteX20" fmla="*/ 52180 w 54153"/>
                  <a:gd name="connsiteY20" fmla="*/ 16958 h 82246"/>
                  <a:gd name="connsiteX21" fmla="*/ 54154 w 54153"/>
                  <a:gd name="connsiteY21" fmla="*/ 29677 h 82246"/>
                  <a:gd name="connsiteX22" fmla="*/ 46821 w 54153"/>
                  <a:gd name="connsiteY22" fmla="*/ 52005 h 82246"/>
                  <a:gd name="connsiteX23" fmla="*/ 27359 w 54153"/>
                  <a:gd name="connsiteY23" fmla="*/ 60201 h 82246"/>
                  <a:gd name="connsiteX24" fmla="*/ 17205 w 54153"/>
                  <a:gd name="connsiteY24" fmla="*/ 58223 h 82246"/>
                  <a:gd name="connsiteX25" fmla="*/ 9590 w 54153"/>
                  <a:gd name="connsiteY25" fmla="*/ 52570 h 82246"/>
                  <a:gd name="connsiteX26" fmla="*/ 9590 w 54153"/>
                  <a:gd name="connsiteY26" fmla="*/ 82247 h 82246"/>
                  <a:gd name="connsiteX27" fmla="*/ 0 w 54153"/>
                  <a:gd name="connsiteY27" fmla="*/ 82247 h 8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4153" h="82246">
                    <a:moveTo>
                      <a:pt x="9590" y="34764"/>
                    </a:moveTo>
                    <a:cubicBezTo>
                      <a:pt x="9590" y="40134"/>
                      <a:pt x="11282" y="44091"/>
                      <a:pt x="14949" y="46917"/>
                    </a:cubicBezTo>
                    <a:cubicBezTo>
                      <a:pt x="18615" y="49744"/>
                      <a:pt x="22846" y="51439"/>
                      <a:pt x="27641" y="51439"/>
                    </a:cubicBezTo>
                    <a:cubicBezTo>
                      <a:pt x="33000" y="51439"/>
                      <a:pt x="36949" y="49461"/>
                      <a:pt x="40051" y="45504"/>
                    </a:cubicBezTo>
                    <a:cubicBezTo>
                      <a:pt x="43154" y="41547"/>
                      <a:pt x="44564" y="36460"/>
                      <a:pt x="44564" y="29677"/>
                    </a:cubicBezTo>
                    <a:cubicBezTo>
                      <a:pt x="44564" y="23459"/>
                      <a:pt x="43154" y="18371"/>
                      <a:pt x="40051" y="14414"/>
                    </a:cubicBezTo>
                    <a:cubicBezTo>
                      <a:pt x="36949" y="10457"/>
                      <a:pt x="32718" y="8479"/>
                      <a:pt x="27359" y="8479"/>
                    </a:cubicBezTo>
                    <a:cubicBezTo>
                      <a:pt x="25103" y="8479"/>
                      <a:pt x="22846" y="8762"/>
                      <a:pt x="20872" y="9610"/>
                    </a:cubicBezTo>
                    <a:cubicBezTo>
                      <a:pt x="18897" y="10457"/>
                      <a:pt x="16923" y="11588"/>
                      <a:pt x="15231" y="13284"/>
                    </a:cubicBezTo>
                    <a:cubicBezTo>
                      <a:pt x="13538" y="14980"/>
                      <a:pt x="12128" y="16958"/>
                      <a:pt x="11282" y="19219"/>
                    </a:cubicBezTo>
                    <a:cubicBezTo>
                      <a:pt x="10154" y="21763"/>
                      <a:pt x="9872" y="24307"/>
                      <a:pt x="9872" y="27416"/>
                    </a:cubicBezTo>
                    <a:lnTo>
                      <a:pt x="9872" y="34764"/>
                    </a:lnTo>
                    <a:close/>
                    <a:moveTo>
                      <a:pt x="0" y="82247"/>
                    </a:moveTo>
                    <a:lnTo>
                      <a:pt x="0" y="1413"/>
                    </a:lnTo>
                    <a:lnTo>
                      <a:pt x="9590" y="1413"/>
                    </a:lnTo>
                    <a:lnTo>
                      <a:pt x="9590" y="9044"/>
                    </a:lnTo>
                    <a:cubicBezTo>
                      <a:pt x="11564" y="6218"/>
                      <a:pt x="14385" y="3957"/>
                      <a:pt x="18051" y="2261"/>
                    </a:cubicBezTo>
                    <a:cubicBezTo>
                      <a:pt x="21436" y="848"/>
                      <a:pt x="25103" y="0"/>
                      <a:pt x="29051" y="0"/>
                    </a:cubicBezTo>
                    <a:cubicBezTo>
                      <a:pt x="32436" y="0"/>
                      <a:pt x="35821" y="565"/>
                      <a:pt x="38923" y="1978"/>
                    </a:cubicBezTo>
                    <a:cubicBezTo>
                      <a:pt x="42026" y="3109"/>
                      <a:pt x="44564" y="5087"/>
                      <a:pt x="46821" y="7631"/>
                    </a:cubicBezTo>
                    <a:cubicBezTo>
                      <a:pt x="49077" y="10175"/>
                      <a:pt x="51051" y="13284"/>
                      <a:pt x="52180" y="16958"/>
                    </a:cubicBezTo>
                    <a:cubicBezTo>
                      <a:pt x="53590" y="20632"/>
                      <a:pt x="54154" y="24872"/>
                      <a:pt x="54154" y="29677"/>
                    </a:cubicBezTo>
                    <a:cubicBezTo>
                      <a:pt x="54154" y="39286"/>
                      <a:pt x="51615" y="46635"/>
                      <a:pt x="46821" y="52005"/>
                    </a:cubicBezTo>
                    <a:cubicBezTo>
                      <a:pt x="42026" y="57375"/>
                      <a:pt x="35538" y="60201"/>
                      <a:pt x="27359" y="60201"/>
                    </a:cubicBezTo>
                    <a:cubicBezTo>
                      <a:pt x="23692" y="60201"/>
                      <a:pt x="20308" y="59636"/>
                      <a:pt x="17205" y="58223"/>
                    </a:cubicBezTo>
                    <a:cubicBezTo>
                      <a:pt x="14103" y="56810"/>
                      <a:pt x="11564" y="55114"/>
                      <a:pt x="9590" y="52570"/>
                    </a:cubicBezTo>
                    <a:lnTo>
                      <a:pt x="9590" y="82247"/>
                    </a:lnTo>
                    <a:lnTo>
                      <a:pt x="0" y="82247"/>
                    </a:lnTo>
                    <a:close/>
                  </a:path>
                </a:pathLst>
              </a:custGeom>
              <a:solidFill>
                <a:srgbClr val="7F8183"/>
              </a:solidFill>
              <a:ln w="2790" cap="flat">
                <a:noFill/>
                <a:prstDash val="solid"/>
                <a:miter/>
              </a:ln>
            </p:spPr>
            <p:txBody>
              <a:bodyPr rtlCol="0" anchor="ctr"/>
              <a:lstStyle/>
              <a:p>
                <a:endParaRPr lang="x-none"/>
              </a:p>
            </p:txBody>
          </p:sp>
        </p:grpSp>
        <p:sp>
          <p:nvSpPr>
            <p:cNvPr id="25" name="Freeform 24">
              <a:extLst>
                <a:ext uri="{FF2B5EF4-FFF2-40B4-BE49-F238E27FC236}">
                  <a16:creationId xmlns="" xmlns:a16="http://schemas.microsoft.com/office/drawing/2014/main" id="{2DF8BBB9-43C0-5340-BA63-C4215310B614}"/>
                </a:ext>
              </a:extLst>
            </p:cNvPr>
            <p:cNvSpPr/>
            <p:nvPr/>
          </p:nvSpPr>
          <p:spPr>
            <a:xfrm>
              <a:off x="1606183" y="5812155"/>
              <a:ext cx="75307" cy="57374"/>
            </a:xfrm>
            <a:custGeom>
              <a:avLst/>
              <a:gdLst>
                <a:gd name="connsiteX0" fmla="*/ 75308 w 75307"/>
                <a:gd name="connsiteY0" fmla="*/ 0 h 57374"/>
                <a:gd name="connsiteX1" fmla="*/ 75308 w 75307"/>
                <a:gd name="connsiteY1" fmla="*/ 57375 h 57374"/>
                <a:gd name="connsiteX2" fmla="*/ 0 w 75307"/>
                <a:gd name="connsiteY2" fmla="*/ 57375 h 57374"/>
                <a:gd name="connsiteX3" fmla="*/ 0 w 75307"/>
                <a:gd name="connsiteY3" fmla="*/ 0 h 57374"/>
                <a:gd name="connsiteX4" fmla="*/ 9590 w 75307"/>
                <a:gd name="connsiteY4" fmla="*/ 0 h 57374"/>
                <a:gd name="connsiteX5" fmla="*/ 9590 w 75307"/>
                <a:gd name="connsiteY5" fmla="*/ 48613 h 57374"/>
                <a:gd name="connsiteX6" fmla="*/ 33000 w 75307"/>
                <a:gd name="connsiteY6" fmla="*/ 48613 h 57374"/>
                <a:gd name="connsiteX7" fmla="*/ 33000 w 75307"/>
                <a:gd name="connsiteY7" fmla="*/ 0 h 57374"/>
                <a:gd name="connsiteX8" fmla="*/ 42308 w 75307"/>
                <a:gd name="connsiteY8" fmla="*/ 0 h 57374"/>
                <a:gd name="connsiteX9" fmla="*/ 42308 w 75307"/>
                <a:gd name="connsiteY9" fmla="*/ 48613 h 57374"/>
                <a:gd name="connsiteX10" fmla="*/ 65718 w 75307"/>
                <a:gd name="connsiteY10" fmla="*/ 48613 h 57374"/>
                <a:gd name="connsiteX11" fmla="*/ 65718 w 75307"/>
                <a:gd name="connsiteY11" fmla="*/ 0 h 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307" h="57374">
                  <a:moveTo>
                    <a:pt x="75308" y="0"/>
                  </a:moveTo>
                  <a:lnTo>
                    <a:pt x="75308" y="57375"/>
                  </a:lnTo>
                  <a:lnTo>
                    <a:pt x="0" y="57375"/>
                  </a:lnTo>
                  <a:lnTo>
                    <a:pt x="0" y="0"/>
                  </a:lnTo>
                  <a:lnTo>
                    <a:pt x="9590" y="0"/>
                  </a:lnTo>
                  <a:lnTo>
                    <a:pt x="9590" y="48613"/>
                  </a:lnTo>
                  <a:lnTo>
                    <a:pt x="33000" y="48613"/>
                  </a:lnTo>
                  <a:lnTo>
                    <a:pt x="33000" y="0"/>
                  </a:lnTo>
                  <a:lnTo>
                    <a:pt x="42308" y="0"/>
                  </a:lnTo>
                  <a:lnTo>
                    <a:pt x="42308" y="48613"/>
                  </a:lnTo>
                  <a:lnTo>
                    <a:pt x="65718" y="48613"/>
                  </a:lnTo>
                  <a:lnTo>
                    <a:pt x="65718" y="0"/>
                  </a:lnTo>
                  <a:close/>
                </a:path>
              </a:pathLst>
            </a:custGeom>
            <a:solidFill>
              <a:srgbClr val="7F8183"/>
            </a:solidFill>
            <a:ln w="2790" cap="flat">
              <a:noFill/>
              <a:prstDash val="solid"/>
              <a:miter/>
            </a:ln>
          </p:spPr>
          <p:txBody>
            <a:bodyPr rtlCol="0" anchor="ctr"/>
            <a:lstStyle/>
            <a:p>
              <a:endParaRPr lang="x-none"/>
            </a:p>
          </p:txBody>
        </p:sp>
        <p:sp>
          <p:nvSpPr>
            <p:cNvPr id="26" name="Freeform 25">
              <a:extLst>
                <a:ext uri="{FF2B5EF4-FFF2-40B4-BE49-F238E27FC236}">
                  <a16:creationId xmlns="" xmlns:a16="http://schemas.microsoft.com/office/drawing/2014/main" id="{FEB02A76-2CA2-4940-B211-4B76587F730D}"/>
                </a:ext>
              </a:extLst>
            </p:cNvPr>
            <p:cNvSpPr/>
            <p:nvPr/>
          </p:nvSpPr>
          <p:spPr>
            <a:xfrm>
              <a:off x="1695593" y="5811307"/>
              <a:ext cx="51615" cy="59635"/>
            </a:xfrm>
            <a:custGeom>
              <a:avLst/>
              <a:gdLst>
                <a:gd name="connsiteX0" fmla="*/ 26795 w 51615"/>
                <a:gd name="connsiteY0" fmla="*/ 7914 h 59635"/>
                <a:gd name="connsiteX1" fmla="*/ 15795 w 51615"/>
                <a:gd name="connsiteY1" fmla="*/ 12153 h 59635"/>
                <a:gd name="connsiteX2" fmla="*/ 10154 w 51615"/>
                <a:gd name="connsiteY2" fmla="*/ 23176 h 59635"/>
                <a:gd name="connsiteX3" fmla="*/ 42308 w 51615"/>
                <a:gd name="connsiteY3" fmla="*/ 23176 h 59635"/>
                <a:gd name="connsiteX4" fmla="*/ 38359 w 51615"/>
                <a:gd name="connsiteY4" fmla="*/ 12153 h 59635"/>
                <a:gd name="connsiteX5" fmla="*/ 26795 w 51615"/>
                <a:gd name="connsiteY5" fmla="*/ 7914 h 59635"/>
                <a:gd name="connsiteX6" fmla="*/ 51615 w 51615"/>
                <a:gd name="connsiteY6" fmla="*/ 31372 h 59635"/>
                <a:gd name="connsiteX7" fmla="*/ 9590 w 51615"/>
                <a:gd name="connsiteY7" fmla="*/ 31372 h 59635"/>
                <a:gd name="connsiteX8" fmla="*/ 14949 w 51615"/>
                <a:gd name="connsiteY8" fmla="*/ 46069 h 59635"/>
                <a:gd name="connsiteX9" fmla="*/ 27077 w 51615"/>
                <a:gd name="connsiteY9" fmla="*/ 51157 h 59635"/>
                <a:gd name="connsiteX10" fmla="*/ 37513 w 51615"/>
                <a:gd name="connsiteY10" fmla="*/ 48048 h 59635"/>
                <a:gd name="connsiteX11" fmla="*/ 42308 w 51615"/>
                <a:gd name="connsiteY11" fmla="*/ 40699 h 59635"/>
                <a:gd name="connsiteX12" fmla="*/ 51333 w 51615"/>
                <a:gd name="connsiteY12" fmla="*/ 42395 h 59635"/>
                <a:gd name="connsiteX13" fmla="*/ 42872 w 51615"/>
                <a:gd name="connsiteY13" fmla="*/ 55114 h 59635"/>
                <a:gd name="connsiteX14" fmla="*/ 26795 w 51615"/>
                <a:gd name="connsiteY14" fmla="*/ 59636 h 59635"/>
                <a:gd name="connsiteX15" fmla="*/ 7333 w 51615"/>
                <a:gd name="connsiteY15" fmla="*/ 51722 h 59635"/>
                <a:gd name="connsiteX16" fmla="*/ 0 w 51615"/>
                <a:gd name="connsiteY16" fmla="*/ 29677 h 59635"/>
                <a:gd name="connsiteX17" fmla="*/ 1974 w 51615"/>
                <a:gd name="connsiteY17" fmla="*/ 16958 h 59635"/>
                <a:gd name="connsiteX18" fmla="*/ 7615 w 51615"/>
                <a:gd name="connsiteY18" fmla="*/ 7631 h 59635"/>
                <a:gd name="connsiteX19" fmla="*/ 16077 w 51615"/>
                <a:gd name="connsiteY19" fmla="*/ 1978 h 59635"/>
                <a:gd name="connsiteX20" fmla="*/ 26513 w 51615"/>
                <a:gd name="connsiteY20" fmla="*/ 0 h 59635"/>
                <a:gd name="connsiteX21" fmla="*/ 44564 w 51615"/>
                <a:gd name="connsiteY21" fmla="*/ 7348 h 59635"/>
                <a:gd name="connsiteX22" fmla="*/ 51333 w 51615"/>
                <a:gd name="connsiteY22" fmla="*/ 27698 h 59635"/>
                <a:gd name="connsiteX23" fmla="*/ 51333 w 51615"/>
                <a:gd name="connsiteY23" fmla="*/ 31372 h 59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1615" h="59635">
                  <a:moveTo>
                    <a:pt x="26795" y="7914"/>
                  </a:moveTo>
                  <a:cubicBezTo>
                    <a:pt x="22282" y="7914"/>
                    <a:pt x="18615" y="9327"/>
                    <a:pt x="15795" y="12153"/>
                  </a:cubicBezTo>
                  <a:cubicBezTo>
                    <a:pt x="12692" y="14980"/>
                    <a:pt x="11000" y="18654"/>
                    <a:pt x="10154" y="23176"/>
                  </a:cubicBezTo>
                  <a:lnTo>
                    <a:pt x="42308" y="23176"/>
                  </a:lnTo>
                  <a:cubicBezTo>
                    <a:pt x="42026" y="18654"/>
                    <a:pt x="40615" y="14980"/>
                    <a:pt x="38359" y="12153"/>
                  </a:cubicBezTo>
                  <a:cubicBezTo>
                    <a:pt x="35539" y="9327"/>
                    <a:pt x="31590" y="7914"/>
                    <a:pt x="26795" y="7914"/>
                  </a:cubicBezTo>
                  <a:moveTo>
                    <a:pt x="51615" y="31372"/>
                  </a:moveTo>
                  <a:lnTo>
                    <a:pt x="9590" y="31372"/>
                  </a:lnTo>
                  <a:cubicBezTo>
                    <a:pt x="9872" y="37873"/>
                    <a:pt x="11564" y="42678"/>
                    <a:pt x="14949" y="46069"/>
                  </a:cubicBezTo>
                  <a:cubicBezTo>
                    <a:pt x="18051" y="49461"/>
                    <a:pt x="22282" y="51157"/>
                    <a:pt x="27077" y="51157"/>
                  </a:cubicBezTo>
                  <a:cubicBezTo>
                    <a:pt x="31590" y="51157"/>
                    <a:pt x="34974" y="50026"/>
                    <a:pt x="37513" y="48048"/>
                  </a:cubicBezTo>
                  <a:cubicBezTo>
                    <a:pt x="40051" y="46069"/>
                    <a:pt x="41462" y="43526"/>
                    <a:pt x="42308" y="40699"/>
                  </a:cubicBezTo>
                  <a:lnTo>
                    <a:pt x="51333" y="42395"/>
                  </a:lnTo>
                  <a:cubicBezTo>
                    <a:pt x="49923" y="47765"/>
                    <a:pt x="47103" y="52005"/>
                    <a:pt x="42872" y="55114"/>
                  </a:cubicBezTo>
                  <a:cubicBezTo>
                    <a:pt x="38641" y="58223"/>
                    <a:pt x="33282" y="59636"/>
                    <a:pt x="26795" y="59636"/>
                  </a:cubicBezTo>
                  <a:cubicBezTo>
                    <a:pt x="18615" y="59636"/>
                    <a:pt x="12128" y="57092"/>
                    <a:pt x="7333" y="51722"/>
                  </a:cubicBezTo>
                  <a:cubicBezTo>
                    <a:pt x="2538" y="46352"/>
                    <a:pt x="0" y="39004"/>
                    <a:pt x="0" y="29677"/>
                  </a:cubicBezTo>
                  <a:cubicBezTo>
                    <a:pt x="0" y="24872"/>
                    <a:pt x="564" y="20632"/>
                    <a:pt x="1974" y="16958"/>
                  </a:cubicBezTo>
                  <a:cubicBezTo>
                    <a:pt x="3385" y="13284"/>
                    <a:pt x="5359" y="10175"/>
                    <a:pt x="7615" y="7631"/>
                  </a:cubicBezTo>
                  <a:cubicBezTo>
                    <a:pt x="9872" y="5087"/>
                    <a:pt x="12974" y="3109"/>
                    <a:pt x="16077" y="1978"/>
                  </a:cubicBezTo>
                  <a:cubicBezTo>
                    <a:pt x="19462" y="565"/>
                    <a:pt x="22846" y="0"/>
                    <a:pt x="26513" y="0"/>
                  </a:cubicBezTo>
                  <a:cubicBezTo>
                    <a:pt x="34128" y="0"/>
                    <a:pt x="40051" y="2544"/>
                    <a:pt x="44564" y="7348"/>
                  </a:cubicBezTo>
                  <a:cubicBezTo>
                    <a:pt x="49077" y="12153"/>
                    <a:pt x="51333" y="18937"/>
                    <a:pt x="51333" y="27698"/>
                  </a:cubicBezTo>
                  <a:lnTo>
                    <a:pt x="51333" y="31372"/>
                  </a:lnTo>
                  <a:close/>
                </a:path>
              </a:pathLst>
            </a:custGeom>
            <a:solidFill>
              <a:srgbClr val="7F8183"/>
            </a:solidFill>
            <a:ln w="2790" cap="flat">
              <a:noFill/>
              <a:prstDash val="solid"/>
              <a:miter/>
            </a:ln>
          </p:spPr>
          <p:txBody>
            <a:bodyPr rtlCol="0" anchor="ctr"/>
            <a:lstStyle/>
            <a:p>
              <a:endParaRPr lang="x-none"/>
            </a:p>
          </p:txBody>
        </p:sp>
        <p:sp>
          <p:nvSpPr>
            <p:cNvPr id="27" name="Freeform 26">
              <a:extLst>
                <a:ext uri="{FF2B5EF4-FFF2-40B4-BE49-F238E27FC236}">
                  <a16:creationId xmlns="" xmlns:a16="http://schemas.microsoft.com/office/drawing/2014/main" id="{4615D367-45A5-D741-B403-75824813B360}"/>
                </a:ext>
              </a:extLst>
            </p:cNvPr>
            <p:cNvSpPr/>
            <p:nvPr/>
          </p:nvSpPr>
          <p:spPr>
            <a:xfrm>
              <a:off x="1761029" y="5812155"/>
              <a:ext cx="49359" cy="57374"/>
            </a:xfrm>
            <a:custGeom>
              <a:avLst/>
              <a:gdLst>
                <a:gd name="connsiteX0" fmla="*/ 0 w 49359"/>
                <a:gd name="connsiteY0" fmla="*/ 57375 h 57374"/>
                <a:gd name="connsiteX1" fmla="*/ 0 w 49359"/>
                <a:gd name="connsiteY1" fmla="*/ 0 h 57374"/>
                <a:gd name="connsiteX2" fmla="*/ 9590 w 49359"/>
                <a:gd name="connsiteY2" fmla="*/ 0 h 57374"/>
                <a:gd name="connsiteX3" fmla="*/ 9590 w 49359"/>
                <a:gd name="connsiteY3" fmla="*/ 23459 h 57374"/>
                <a:gd name="connsiteX4" fmla="*/ 39769 w 49359"/>
                <a:gd name="connsiteY4" fmla="*/ 23459 h 57374"/>
                <a:gd name="connsiteX5" fmla="*/ 39769 w 49359"/>
                <a:gd name="connsiteY5" fmla="*/ 0 h 57374"/>
                <a:gd name="connsiteX6" fmla="*/ 49359 w 49359"/>
                <a:gd name="connsiteY6" fmla="*/ 0 h 57374"/>
                <a:gd name="connsiteX7" fmla="*/ 49359 w 49359"/>
                <a:gd name="connsiteY7" fmla="*/ 57375 h 57374"/>
                <a:gd name="connsiteX8" fmla="*/ 39769 w 49359"/>
                <a:gd name="connsiteY8" fmla="*/ 57375 h 57374"/>
                <a:gd name="connsiteX9" fmla="*/ 39769 w 49359"/>
                <a:gd name="connsiteY9" fmla="*/ 32503 h 57374"/>
                <a:gd name="connsiteX10" fmla="*/ 9590 w 49359"/>
                <a:gd name="connsiteY10" fmla="*/ 32503 h 57374"/>
                <a:gd name="connsiteX11" fmla="*/ 9590 w 49359"/>
                <a:gd name="connsiteY11" fmla="*/ 57375 h 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359" h="57374">
                  <a:moveTo>
                    <a:pt x="0" y="57375"/>
                  </a:moveTo>
                  <a:lnTo>
                    <a:pt x="0" y="0"/>
                  </a:lnTo>
                  <a:lnTo>
                    <a:pt x="9590" y="0"/>
                  </a:lnTo>
                  <a:lnTo>
                    <a:pt x="9590" y="23459"/>
                  </a:lnTo>
                  <a:lnTo>
                    <a:pt x="39769" y="23459"/>
                  </a:lnTo>
                  <a:lnTo>
                    <a:pt x="39769" y="0"/>
                  </a:lnTo>
                  <a:lnTo>
                    <a:pt x="49359" y="0"/>
                  </a:lnTo>
                  <a:lnTo>
                    <a:pt x="49359" y="57375"/>
                  </a:lnTo>
                  <a:lnTo>
                    <a:pt x="39769" y="57375"/>
                  </a:lnTo>
                  <a:lnTo>
                    <a:pt x="39769" y="32503"/>
                  </a:lnTo>
                  <a:lnTo>
                    <a:pt x="9590" y="32503"/>
                  </a:lnTo>
                  <a:lnTo>
                    <a:pt x="9590" y="57375"/>
                  </a:lnTo>
                  <a:close/>
                </a:path>
              </a:pathLst>
            </a:custGeom>
            <a:solidFill>
              <a:srgbClr val="7F8183"/>
            </a:solidFill>
            <a:ln w="2790" cap="flat">
              <a:noFill/>
              <a:prstDash val="solid"/>
              <a:miter/>
            </a:ln>
          </p:spPr>
          <p:txBody>
            <a:bodyPr rtlCol="0" anchor="ctr"/>
            <a:lstStyle/>
            <a:p>
              <a:endParaRPr lang="x-none"/>
            </a:p>
          </p:txBody>
        </p:sp>
        <p:sp>
          <p:nvSpPr>
            <p:cNvPr id="28" name="Freeform 27">
              <a:extLst>
                <a:ext uri="{FF2B5EF4-FFF2-40B4-BE49-F238E27FC236}">
                  <a16:creationId xmlns="" xmlns:a16="http://schemas.microsoft.com/office/drawing/2014/main" id="{4EFE0182-0F7E-E440-9F38-7F6A6D0A5248}"/>
                </a:ext>
              </a:extLst>
            </p:cNvPr>
            <p:cNvSpPr/>
            <p:nvPr/>
          </p:nvSpPr>
          <p:spPr>
            <a:xfrm>
              <a:off x="1825055" y="5810742"/>
              <a:ext cx="50769" cy="59918"/>
            </a:xfrm>
            <a:custGeom>
              <a:avLst/>
              <a:gdLst>
                <a:gd name="connsiteX0" fmla="*/ 41744 w 50769"/>
                <a:gd name="connsiteY0" fmla="*/ 40134 h 59918"/>
                <a:gd name="connsiteX1" fmla="*/ 50769 w 50769"/>
                <a:gd name="connsiteY1" fmla="*/ 41547 h 59918"/>
                <a:gd name="connsiteX2" fmla="*/ 43154 w 50769"/>
                <a:gd name="connsiteY2" fmla="*/ 54548 h 59918"/>
                <a:gd name="connsiteX3" fmla="*/ 26513 w 50769"/>
                <a:gd name="connsiteY3" fmla="*/ 59919 h 59918"/>
                <a:gd name="connsiteX4" fmla="*/ 7333 w 50769"/>
                <a:gd name="connsiteY4" fmla="*/ 52287 h 59918"/>
                <a:gd name="connsiteX5" fmla="*/ 0 w 50769"/>
                <a:gd name="connsiteY5" fmla="*/ 29959 h 59918"/>
                <a:gd name="connsiteX6" fmla="*/ 1974 w 50769"/>
                <a:gd name="connsiteY6" fmla="*/ 16675 h 59918"/>
                <a:gd name="connsiteX7" fmla="*/ 7615 w 50769"/>
                <a:gd name="connsiteY7" fmla="*/ 7348 h 59918"/>
                <a:gd name="connsiteX8" fmla="*/ 16077 w 50769"/>
                <a:gd name="connsiteY8" fmla="*/ 1696 h 59918"/>
                <a:gd name="connsiteX9" fmla="*/ 26513 w 50769"/>
                <a:gd name="connsiteY9" fmla="*/ 0 h 59918"/>
                <a:gd name="connsiteX10" fmla="*/ 43436 w 50769"/>
                <a:gd name="connsiteY10" fmla="*/ 5370 h 59918"/>
                <a:gd name="connsiteX11" fmla="*/ 50769 w 50769"/>
                <a:gd name="connsiteY11" fmla="*/ 18089 h 59918"/>
                <a:gd name="connsiteX12" fmla="*/ 42026 w 50769"/>
                <a:gd name="connsiteY12" fmla="*/ 19784 h 59918"/>
                <a:gd name="connsiteX13" fmla="*/ 37513 w 50769"/>
                <a:gd name="connsiteY13" fmla="*/ 12153 h 59918"/>
                <a:gd name="connsiteX14" fmla="*/ 26795 w 50769"/>
                <a:gd name="connsiteY14" fmla="*/ 8479 h 59918"/>
                <a:gd name="connsiteX15" fmla="*/ 14103 w 50769"/>
                <a:gd name="connsiteY15" fmla="*/ 14132 h 59918"/>
                <a:gd name="connsiteX16" fmla="*/ 9590 w 50769"/>
                <a:gd name="connsiteY16" fmla="*/ 29677 h 59918"/>
                <a:gd name="connsiteX17" fmla="*/ 14103 w 50769"/>
                <a:gd name="connsiteY17" fmla="*/ 45222 h 59918"/>
                <a:gd name="connsiteX18" fmla="*/ 26795 w 50769"/>
                <a:gd name="connsiteY18" fmla="*/ 51157 h 59918"/>
                <a:gd name="connsiteX19" fmla="*/ 37795 w 50769"/>
                <a:gd name="connsiteY19" fmla="*/ 47483 h 59918"/>
                <a:gd name="connsiteX20" fmla="*/ 41744 w 50769"/>
                <a:gd name="connsiteY20" fmla="*/ 40134 h 5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69" h="59918">
                  <a:moveTo>
                    <a:pt x="41744" y="40134"/>
                  </a:moveTo>
                  <a:lnTo>
                    <a:pt x="50769" y="41547"/>
                  </a:lnTo>
                  <a:cubicBezTo>
                    <a:pt x="49641" y="46635"/>
                    <a:pt x="47103" y="51157"/>
                    <a:pt x="43154" y="54548"/>
                  </a:cubicBezTo>
                  <a:cubicBezTo>
                    <a:pt x="39205" y="58223"/>
                    <a:pt x="33564" y="59919"/>
                    <a:pt x="26513" y="59919"/>
                  </a:cubicBezTo>
                  <a:cubicBezTo>
                    <a:pt x="18615" y="59919"/>
                    <a:pt x="12128" y="57375"/>
                    <a:pt x="7333" y="52287"/>
                  </a:cubicBezTo>
                  <a:cubicBezTo>
                    <a:pt x="2538" y="47200"/>
                    <a:pt x="0" y="39851"/>
                    <a:pt x="0" y="29959"/>
                  </a:cubicBezTo>
                  <a:cubicBezTo>
                    <a:pt x="0" y="24872"/>
                    <a:pt x="564" y="20350"/>
                    <a:pt x="1974" y="16675"/>
                  </a:cubicBezTo>
                  <a:cubicBezTo>
                    <a:pt x="3385" y="13001"/>
                    <a:pt x="5359" y="9892"/>
                    <a:pt x="7615" y="7348"/>
                  </a:cubicBezTo>
                  <a:cubicBezTo>
                    <a:pt x="9872" y="4805"/>
                    <a:pt x="12692" y="3109"/>
                    <a:pt x="16077" y="1696"/>
                  </a:cubicBezTo>
                  <a:cubicBezTo>
                    <a:pt x="19462" y="565"/>
                    <a:pt x="22846" y="0"/>
                    <a:pt x="26513" y="0"/>
                  </a:cubicBezTo>
                  <a:cubicBezTo>
                    <a:pt x="33846" y="0"/>
                    <a:pt x="39487" y="1696"/>
                    <a:pt x="43436" y="5370"/>
                  </a:cubicBezTo>
                  <a:cubicBezTo>
                    <a:pt x="47385" y="9044"/>
                    <a:pt x="49641" y="13284"/>
                    <a:pt x="50769" y="18089"/>
                  </a:cubicBezTo>
                  <a:lnTo>
                    <a:pt x="42026" y="19784"/>
                  </a:lnTo>
                  <a:cubicBezTo>
                    <a:pt x="41179" y="16958"/>
                    <a:pt x="39769" y="14414"/>
                    <a:pt x="37513" y="12153"/>
                  </a:cubicBezTo>
                  <a:cubicBezTo>
                    <a:pt x="35256" y="9892"/>
                    <a:pt x="31590" y="8479"/>
                    <a:pt x="26795" y="8479"/>
                  </a:cubicBezTo>
                  <a:cubicBezTo>
                    <a:pt x="21436" y="8479"/>
                    <a:pt x="17205" y="10457"/>
                    <a:pt x="14103" y="14132"/>
                  </a:cubicBezTo>
                  <a:cubicBezTo>
                    <a:pt x="11000" y="18089"/>
                    <a:pt x="9590" y="23176"/>
                    <a:pt x="9590" y="29677"/>
                  </a:cubicBezTo>
                  <a:cubicBezTo>
                    <a:pt x="9590" y="36177"/>
                    <a:pt x="11000" y="41265"/>
                    <a:pt x="14103" y="45222"/>
                  </a:cubicBezTo>
                  <a:cubicBezTo>
                    <a:pt x="16923" y="49178"/>
                    <a:pt x="21154" y="51157"/>
                    <a:pt x="26795" y="51157"/>
                  </a:cubicBezTo>
                  <a:cubicBezTo>
                    <a:pt x="31872" y="51157"/>
                    <a:pt x="35538" y="50026"/>
                    <a:pt x="37795" y="47483"/>
                  </a:cubicBezTo>
                  <a:cubicBezTo>
                    <a:pt x="39487" y="45504"/>
                    <a:pt x="40897" y="42960"/>
                    <a:pt x="41744" y="40134"/>
                  </a:cubicBezTo>
                </a:path>
              </a:pathLst>
            </a:custGeom>
            <a:solidFill>
              <a:srgbClr val="7F8183"/>
            </a:solidFill>
            <a:ln w="2790" cap="flat">
              <a:noFill/>
              <a:prstDash val="solid"/>
              <a:miter/>
            </a:ln>
          </p:spPr>
          <p:txBody>
            <a:bodyPr rtlCol="0" anchor="ctr"/>
            <a:lstStyle/>
            <a:p>
              <a:endParaRPr lang="x-none"/>
            </a:p>
          </p:txBody>
        </p:sp>
        <p:sp>
          <p:nvSpPr>
            <p:cNvPr id="29" name="Freeform 28">
              <a:extLst>
                <a:ext uri="{FF2B5EF4-FFF2-40B4-BE49-F238E27FC236}">
                  <a16:creationId xmlns="" xmlns:a16="http://schemas.microsoft.com/office/drawing/2014/main" id="{FC4F3CAD-D4EC-D04A-AB16-B7E0CBFE8147}"/>
                </a:ext>
              </a:extLst>
            </p:cNvPr>
            <p:cNvSpPr/>
            <p:nvPr/>
          </p:nvSpPr>
          <p:spPr>
            <a:xfrm>
              <a:off x="1882875" y="5812155"/>
              <a:ext cx="51333" cy="57374"/>
            </a:xfrm>
            <a:custGeom>
              <a:avLst/>
              <a:gdLst>
                <a:gd name="connsiteX0" fmla="*/ 0 w 51333"/>
                <a:gd name="connsiteY0" fmla="*/ 9044 h 57374"/>
                <a:gd name="connsiteX1" fmla="*/ 0 w 51333"/>
                <a:gd name="connsiteY1" fmla="*/ 0 h 57374"/>
                <a:gd name="connsiteX2" fmla="*/ 51333 w 51333"/>
                <a:gd name="connsiteY2" fmla="*/ 0 h 57374"/>
                <a:gd name="connsiteX3" fmla="*/ 51333 w 51333"/>
                <a:gd name="connsiteY3" fmla="*/ 9044 h 57374"/>
                <a:gd name="connsiteX4" fmla="*/ 30462 w 51333"/>
                <a:gd name="connsiteY4" fmla="*/ 9044 h 57374"/>
                <a:gd name="connsiteX5" fmla="*/ 30462 w 51333"/>
                <a:gd name="connsiteY5" fmla="*/ 57375 h 57374"/>
                <a:gd name="connsiteX6" fmla="*/ 20872 w 51333"/>
                <a:gd name="connsiteY6" fmla="*/ 57375 h 57374"/>
                <a:gd name="connsiteX7" fmla="*/ 20872 w 51333"/>
                <a:gd name="connsiteY7" fmla="*/ 9044 h 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333" h="57374">
                  <a:moveTo>
                    <a:pt x="0" y="9044"/>
                  </a:moveTo>
                  <a:lnTo>
                    <a:pt x="0" y="0"/>
                  </a:lnTo>
                  <a:lnTo>
                    <a:pt x="51333" y="0"/>
                  </a:lnTo>
                  <a:lnTo>
                    <a:pt x="51333" y="9044"/>
                  </a:lnTo>
                  <a:lnTo>
                    <a:pt x="30462" y="9044"/>
                  </a:lnTo>
                  <a:lnTo>
                    <a:pt x="30462" y="57375"/>
                  </a:lnTo>
                  <a:lnTo>
                    <a:pt x="20872" y="57375"/>
                  </a:lnTo>
                  <a:lnTo>
                    <a:pt x="20872" y="9044"/>
                  </a:lnTo>
                  <a:close/>
                </a:path>
              </a:pathLst>
            </a:custGeom>
            <a:solidFill>
              <a:srgbClr val="7F8183"/>
            </a:solidFill>
            <a:ln w="2790" cap="flat">
              <a:noFill/>
              <a:prstDash val="solid"/>
              <a:miter/>
            </a:ln>
          </p:spPr>
          <p:txBody>
            <a:bodyPr rtlCol="0" anchor="ctr"/>
            <a:lstStyle/>
            <a:p>
              <a:endParaRPr lang="x-none"/>
            </a:p>
          </p:txBody>
        </p:sp>
        <p:grpSp>
          <p:nvGrpSpPr>
            <p:cNvPr id="30" name="Graphic 13">
              <a:extLst>
                <a:ext uri="{FF2B5EF4-FFF2-40B4-BE49-F238E27FC236}">
                  <a16:creationId xmlns="" xmlns:a16="http://schemas.microsoft.com/office/drawing/2014/main" id="{9E58D493-46A1-F04D-B91B-2102D960FDFE}"/>
                </a:ext>
              </a:extLst>
            </p:cNvPr>
            <p:cNvGrpSpPr/>
            <p:nvPr/>
          </p:nvGrpSpPr>
          <p:grpSpPr>
            <a:xfrm>
              <a:off x="1946055" y="5811024"/>
              <a:ext cx="110282" cy="59918"/>
              <a:chOff x="1946055" y="5811024"/>
              <a:chExt cx="110282" cy="59918"/>
            </a:xfrm>
            <a:solidFill>
              <a:srgbClr val="CFD4D9"/>
            </a:solidFill>
          </p:grpSpPr>
          <p:sp>
            <p:nvSpPr>
              <p:cNvPr id="52" name="Freeform 51">
                <a:extLst>
                  <a:ext uri="{FF2B5EF4-FFF2-40B4-BE49-F238E27FC236}">
                    <a16:creationId xmlns="" xmlns:a16="http://schemas.microsoft.com/office/drawing/2014/main" id="{DE353E8B-52BE-3841-9C75-07A3097861EF}"/>
                  </a:ext>
                </a:extLst>
              </p:cNvPr>
              <p:cNvSpPr/>
              <p:nvPr/>
            </p:nvSpPr>
            <p:spPr>
              <a:xfrm>
                <a:off x="1946055" y="5812155"/>
                <a:ext cx="45410" cy="57657"/>
              </a:xfrm>
              <a:custGeom>
                <a:avLst/>
                <a:gdLst>
                  <a:gd name="connsiteX0" fmla="*/ 26231 w 45410"/>
                  <a:gd name="connsiteY0" fmla="*/ 32220 h 57657"/>
                  <a:gd name="connsiteX1" fmla="*/ 9308 w 45410"/>
                  <a:gd name="connsiteY1" fmla="*/ 32220 h 57657"/>
                  <a:gd name="connsiteX2" fmla="*/ 9308 w 45410"/>
                  <a:gd name="connsiteY2" fmla="*/ 49178 h 57657"/>
                  <a:gd name="connsiteX3" fmla="*/ 26231 w 45410"/>
                  <a:gd name="connsiteY3" fmla="*/ 49178 h 57657"/>
                  <a:gd name="connsiteX4" fmla="*/ 34128 w 45410"/>
                  <a:gd name="connsiteY4" fmla="*/ 46917 h 57657"/>
                  <a:gd name="connsiteX5" fmla="*/ 36385 w 45410"/>
                  <a:gd name="connsiteY5" fmla="*/ 40699 h 57657"/>
                  <a:gd name="connsiteX6" fmla="*/ 33846 w 45410"/>
                  <a:gd name="connsiteY6" fmla="*/ 34199 h 57657"/>
                  <a:gd name="connsiteX7" fmla="*/ 26231 w 45410"/>
                  <a:gd name="connsiteY7" fmla="*/ 32220 h 57657"/>
                  <a:gd name="connsiteX8" fmla="*/ 24538 w 45410"/>
                  <a:gd name="connsiteY8" fmla="*/ 8196 h 57657"/>
                  <a:gd name="connsiteX9" fmla="*/ 9308 w 45410"/>
                  <a:gd name="connsiteY9" fmla="*/ 8196 h 57657"/>
                  <a:gd name="connsiteX10" fmla="*/ 9308 w 45410"/>
                  <a:gd name="connsiteY10" fmla="*/ 24307 h 57657"/>
                  <a:gd name="connsiteX11" fmla="*/ 25385 w 45410"/>
                  <a:gd name="connsiteY11" fmla="*/ 24307 h 57657"/>
                  <a:gd name="connsiteX12" fmla="*/ 32436 w 45410"/>
                  <a:gd name="connsiteY12" fmla="*/ 22328 h 57657"/>
                  <a:gd name="connsiteX13" fmla="*/ 34692 w 45410"/>
                  <a:gd name="connsiteY13" fmla="*/ 16110 h 57657"/>
                  <a:gd name="connsiteX14" fmla="*/ 32436 w 45410"/>
                  <a:gd name="connsiteY14" fmla="*/ 9892 h 57657"/>
                  <a:gd name="connsiteX15" fmla="*/ 24538 w 45410"/>
                  <a:gd name="connsiteY15" fmla="*/ 8196 h 57657"/>
                  <a:gd name="connsiteX16" fmla="*/ 0 w 45410"/>
                  <a:gd name="connsiteY16" fmla="*/ 57375 h 57657"/>
                  <a:gd name="connsiteX17" fmla="*/ 0 w 45410"/>
                  <a:gd name="connsiteY17" fmla="*/ 0 h 57657"/>
                  <a:gd name="connsiteX18" fmla="*/ 24538 w 45410"/>
                  <a:gd name="connsiteY18" fmla="*/ 0 h 57657"/>
                  <a:gd name="connsiteX19" fmla="*/ 38923 w 45410"/>
                  <a:gd name="connsiteY19" fmla="*/ 3957 h 57657"/>
                  <a:gd name="connsiteX20" fmla="*/ 44000 w 45410"/>
                  <a:gd name="connsiteY20" fmla="*/ 15545 h 57657"/>
                  <a:gd name="connsiteX21" fmla="*/ 42308 w 45410"/>
                  <a:gd name="connsiteY21" fmla="*/ 22328 h 57657"/>
                  <a:gd name="connsiteX22" fmla="*/ 35821 w 45410"/>
                  <a:gd name="connsiteY22" fmla="*/ 27698 h 57657"/>
                  <a:gd name="connsiteX23" fmla="*/ 43154 w 45410"/>
                  <a:gd name="connsiteY23" fmla="*/ 32786 h 57657"/>
                  <a:gd name="connsiteX24" fmla="*/ 45410 w 45410"/>
                  <a:gd name="connsiteY24" fmla="*/ 41265 h 57657"/>
                  <a:gd name="connsiteX25" fmla="*/ 40898 w 45410"/>
                  <a:gd name="connsiteY25" fmla="*/ 53135 h 57657"/>
                  <a:gd name="connsiteX26" fmla="*/ 26231 w 45410"/>
                  <a:gd name="connsiteY26" fmla="*/ 57657 h 57657"/>
                  <a:gd name="connsiteX27" fmla="*/ 0 w 45410"/>
                  <a:gd name="connsiteY27" fmla="*/ 57657 h 5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5410" h="57657">
                    <a:moveTo>
                      <a:pt x="26231" y="32220"/>
                    </a:moveTo>
                    <a:lnTo>
                      <a:pt x="9308" y="32220"/>
                    </a:lnTo>
                    <a:lnTo>
                      <a:pt x="9308" y="49178"/>
                    </a:lnTo>
                    <a:lnTo>
                      <a:pt x="26231" y="49178"/>
                    </a:lnTo>
                    <a:cubicBezTo>
                      <a:pt x="29897" y="49178"/>
                      <a:pt x="32436" y="48330"/>
                      <a:pt x="34128" y="46917"/>
                    </a:cubicBezTo>
                    <a:cubicBezTo>
                      <a:pt x="35538" y="45504"/>
                      <a:pt x="36385" y="43526"/>
                      <a:pt x="36385" y="40699"/>
                    </a:cubicBezTo>
                    <a:cubicBezTo>
                      <a:pt x="36385" y="37590"/>
                      <a:pt x="35538" y="35612"/>
                      <a:pt x="33846" y="34199"/>
                    </a:cubicBezTo>
                    <a:cubicBezTo>
                      <a:pt x="32436" y="33068"/>
                      <a:pt x="29897" y="32220"/>
                      <a:pt x="26231" y="32220"/>
                    </a:cubicBezTo>
                    <a:moveTo>
                      <a:pt x="24538" y="8196"/>
                    </a:moveTo>
                    <a:lnTo>
                      <a:pt x="9308" y="8196"/>
                    </a:lnTo>
                    <a:lnTo>
                      <a:pt x="9308" y="24307"/>
                    </a:lnTo>
                    <a:lnTo>
                      <a:pt x="25385" y="24307"/>
                    </a:lnTo>
                    <a:cubicBezTo>
                      <a:pt x="28487" y="24307"/>
                      <a:pt x="31026" y="23741"/>
                      <a:pt x="32436" y="22328"/>
                    </a:cubicBezTo>
                    <a:cubicBezTo>
                      <a:pt x="34128" y="20915"/>
                      <a:pt x="34692" y="18937"/>
                      <a:pt x="34692" y="16110"/>
                    </a:cubicBezTo>
                    <a:cubicBezTo>
                      <a:pt x="34692" y="13284"/>
                      <a:pt x="33846" y="11305"/>
                      <a:pt x="32436" y="9892"/>
                    </a:cubicBezTo>
                    <a:cubicBezTo>
                      <a:pt x="31308" y="9044"/>
                      <a:pt x="28487" y="8196"/>
                      <a:pt x="24538" y="8196"/>
                    </a:cubicBezTo>
                    <a:moveTo>
                      <a:pt x="0" y="57375"/>
                    </a:moveTo>
                    <a:lnTo>
                      <a:pt x="0" y="0"/>
                    </a:lnTo>
                    <a:lnTo>
                      <a:pt x="24538" y="0"/>
                    </a:lnTo>
                    <a:cubicBezTo>
                      <a:pt x="30744" y="0"/>
                      <a:pt x="35538" y="1413"/>
                      <a:pt x="38923" y="3957"/>
                    </a:cubicBezTo>
                    <a:cubicBezTo>
                      <a:pt x="42308" y="6501"/>
                      <a:pt x="44000" y="10457"/>
                      <a:pt x="44000" y="15545"/>
                    </a:cubicBezTo>
                    <a:cubicBezTo>
                      <a:pt x="44000" y="17806"/>
                      <a:pt x="43436" y="20067"/>
                      <a:pt x="42308" y="22328"/>
                    </a:cubicBezTo>
                    <a:cubicBezTo>
                      <a:pt x="41179" y="24589"/>
                      <a:pt x="39205" y="26568"/>
                      <a:pt x="35821" y="27698"/>
                    </a:cubicBezTo>
                    <a:cubicBezTo>
                      <a:pt x="39205" y="28829"/>
                      <a:pt x="41744" y="30524"/>
                      <a:pt x="43154" y="32786"/>
                    </a:cubicBezTo>
                    <a:cubicBezTo>
                      <a:pt x="44564" y="35047"/>
                      <a:pt x="45410" y="37873"/>
                      <a:pt x="45410" y="41265"/>
                    </a:cubicBezTo>
                    <a:cubicBezTo>
                      <a:pt x="45410" y="46069"/>
                      <a:pt x="44000" y="50026"/>
                      <a:pt x="40898" y="53135"/>
                    </a:cubicBezTo>
                    <a:cubicBezTo>
                      <a:pt x="37795" y="55962"/>
                      <a:pt x="33000" y="57657"/>
                      <a:pt x="26231" y="57657"/>
                    </a:cubicBezTo>
                    <a:lnTo>
                      <a:pt x="0" y="57657"/>
                    </a:lnTo>
                    <a:close/>
                  </a:path>
                </a:pathLst>
              </a:custGeom>
              <a:solidFill>
                <a:srgbClr val="7F8183"/>
              </a:solidFill>
              <a:ln w="2790" cap="flat">
                <a:noFill/>
                <a:prstDash val="solid"/>
                <a:miter/>
              </a:ln>
            </p:spPr>
            <p:txBody>
              <a:bodyPr rtlCol="0" anchor="ctr"/>
              <a:lstStyle/>
              <a:p>
                <a:endParaRPr lang="x-none"/>
              </a:p>
            </p:txBody>
          </p:sp>
          <p:sp>
            <p:nvSpPr>
              <p:cNvPr id="53" name="Freeform 52">
                <a:extLst>
                  <a:ext uri="{FF2B5EF4-FFF2-40B4-BE49-F238E27FC236}">
                    <a16:creationId xmlns="" xmlns:a16="http://schemas.microsoft.com/office/drawing/2014/main" id="{BCFB102D-2526-6147-8518-3876737E3B72}"/>
                  </a:ext>
                </a:extLst>
              </p:cNvPr>
              <p:cNvSpPr/>
              <p:nvPr/>
            </p:nvSpPr>
            <p:spPr>
              <a:xfrm>
                <a:off x="2002465" y="5811024"/>
                <a:ext cx="53871" cy="59918"/>
              </a:xfrm>
              <a:custGeom>
                <a:avLst/>
                <a:gdLst>
                  <a:gd name="connsiteX0" fmla="*/ 27359 w 53871"/>
                  <a:gd name="connsiteY0" fmla="*/ 51157 h 59918"/>
                  <a:gd name="connsiteX1" fmla="*/ 40333 w 53871"/>
                  <a:gd name="connsiteY1" fmla="*/ 45504 h 59918"/>
                  <a:gd name="connsiteX2" fmla="*/ 44564 w 53871"/>
                  <a:gd name="connsiteY2" fmla="*/ 29677 h 59918"/>
                  <a:gd name="connsiteX3" fmla="*/ 40333 w 53871"/>
                  <a:gd name="connsiteY3" fmla="*/ 13849 h 59918"/>
                  <a:gd name="connsiteX4" fmla="*/ 27359 w 53871"/>
                  <a:gd name="connsiteY4" fmla="*/ 8196 h 59918"/>
                  <a:gd name="connsiteX5" fmla="*/ 14385 w 53871"/>
                  <a:gd name="connsiteY5" fmla="*/ 13849 h 59918"/>
                  <a:gd name="connsiteX6" fmla="*/ 9872 w 53871"/>
                  <a:gd name="connsiteY6" fmla="*/ 29677 h 59918"/>
                  <a:gd name="connsiteX7" fmla="*/ 14667 w 53871"/>
                  <a:gd name="connsiteY7" fmla="*/ 45504 h 59918"/>
                  <a:gd name="connsiteX8" fmla="*/ 27359 w 53871"/>
                  <a:gd name="connsiteY8" fmla="*/ 51157 h 59918"/>
                  <a:gd name="connsiteX9" fmla="*/ 27359 w 53871"/>
                  <a:gd name="connsiteY9" fmla="*/ 59919 h 59918"/>
                  <a:gd name="connsiteX10" fmla="*/ 16359 w 53871"/>
                  <a:gd name="connsiteY10" fmla="*/ 57940 h 59918"/>
                  <a:gd name="connsiteX11" fmla="*/ 7615 w 53871"/>
                  <a:gd name="connsiteY11" fmla="*/ 52287 h 59918"/>
                  <a:gd name="connsiteX12" fmla="*/ 1974 w 53871"/>
                  <a:gd name="connsiteY12" fmla="*/ 42678 h 59918"/>
                  <a:gd name="connsiteX13" fmla="*/ 0 w 53871"/>
                  <a:gd name="connsiteY13" fmla="*/ 29959 h 59918"/>
                  <a:gd name="connsiteX14" fmla="*/ 7615 w 53871"/>
                  <a:gd name="connsiteY14" fmla="*/ 7914 h 59918"/>
                  <a:gd name="connsiteX15" fmla="*/ 27359 w 53871"/>
                  <a:gd name="connsiteY15" fmla="*/ 0 h 59918"/>
                  <a:gd name="connsiteX16" fmla="*/ 46539 w 53871"/>
                  <a:gd name="connsiteY16" fmla="*/ 7914 h 59918"/>
                  <a:gd name="connsiteX17" fmla="*/ 53872 w 53871"/>
                  <a:gd name="connsiteY17" fmla="*/ 29959 h 59918"/>
                  <a:gd name="connsiteX18" fmla="*/ 46539 w 53871"/>
                  <a:gd name="connsiteY18" fmla="*/ 52005 h 59918"/>
                  <a:gd name="connsiteX19" fmla="*/ 27359 w 53871"/>
                  <a:gd name="connsiteY19" fmla="*/ 59919 h 5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3871" h="59918">
                    <a:moveTo>
                      <a:pt x="27359" y="51157"/>
                    </a:moveTo>
                    <a:cubicBezTo>
                      <a:pt x="33000" y="51157"/>
                      <a:pt x="37231" y="49178"/>
                      <a:pt x="40333" y="45504"/>
                    </a:cubicBezTo>
                    <a:cubicBezTo>
                      <a:pt x="43154" y="41547"/>
                      <a:pt x="44564" y="36460"/>
                      <a:pt x="44564" y="29677"/>
                    </a:cubicBezTo>
                    <a:cubicBezTo>
                      <a:pt x="44564" y="22893"/>
                      <a:pt x="43154" y="17806"/>
                      <a:pt x="40333" y="13849"/>
                    </a:cubicBezTo>
                    <a:cubicBezTo>
                      <a:pt x="37513" y="10175"/>
                      <a:pt x="33282" y="8196"/>
                      <a:pt x="27359" y="8196"/>
                    </a:cubicBezTo>
                    <a:cubicBezTo>
                      <a:pt x="21718" y="8196"/>
                      <a:pt x="17487" y="10175"/>
                      <a:pt x="14385" y="13849"/>
                    </a:cubicBezTo>
                    <a:cubicBezTo>
                      <a:pt x="11282" y="17523"/>
                      <a:pt x="9872" y="22893"/>
                      <a:pt x="9872" y="29677"/>
                    </a:cubicBezTo>
                    <a:cubicBezTo>
                      <a:pt x="9872" y="36460"/>
                      <a:pt x="11564" y="41547"/>
                      <a:pt x="14667" y="45504"/>
                    </a:cubicBezTo>
                    <a:cubicBezTo>
                      <a:pt x="17487" y="49461"/>
                      <a:pt x="21718" y="51157"/>
                      <a:pt x="27359" y="51157"/>
                    </a:cubicBezTo>
                    <a:moveTo>
                      <a:pt x="27359" y="59919"/>
                    </a:moveTo>
                    <a:cubicBezTo>
                      <a:pt x="23410" y="59919"/>
                      <a:pt x="19744" y="59353"/>
                      <a:pt x="16359" y="57940"/>
                    </a:cubicBezTo>
                    <a:cubicBezTo>
                      <a:pt x="12974" y="56527"/>
                      <a:pt x="10154" y="54548"/>
                      <a:pt x="7615" y="52287"/>
                    </a:cubicBezTo>
                    <a:cubicBezTo>
                      <a:pt x="5359" y="49744"/>
                      <a:pt x="3385" y="46635"/>
                      <a:pt x="1974" y="42678"/>
                    </a:cubicBezTo>
                    <a:cubicBezTo>
                      <a:pt x="564" y="39004"/>
                      <a:pt x="0" y="34764"/>
                      <a:pt x="0" y="29959"/>
                    </a:cubicBezTo>
                    <a:cubicBezTo>
                      <a:pt x="0" y="20350"/>
                      <a:pt x="2538" y="13001"/>
                      <a:pt x="7615" y="7914"/>
                    </a:cubicBezTo>
                    <a:cubicBezTo>
                      <a:pt x="12692" y="2826"/>
                      <a:pt x="19179" y="0"/>
                      <a:pt x="27359" y="0"/>
                    </a:cubicBezTo>
                    <a:cubicBezTo>
                      <a:pt x="35256" y="0"/>
                      <a:pt x="41744" y="2544"/>
                      <a:pt x="46539" y="7914"/>
                    </a:cubicBezTo>
                    <a:cubicBezTo>
                      <a:pt x="51333" y="13001"/>
                      <a:pt x="53872" y="20350"/>
                      <a:pt x="53872" y="29959"/>
                    </a:cubicBezTo>
                    <a:cubicBezTo>
                      <a:pt x="53872" y="39286"/>
                      <a:pt x="51333" y="46635"/>
                      <a:pt x="46539" y="52005"/>
                    </a:cubicBezTo>
                    <a:cubicBezTo>
                      <a:pt x="41462" y="57092"/>
                      <a:pt x="35256" y="59919"/>
                      <a:pt x="27359" y="59919"/>
                    </a:cubicBezTo>
                  </a:path>
                </a:pathLst>
              </a:custGeom>
              <a:solidFill>
                <a:srgbClr val="7F8183"/>
              </a:solidFill>
              <a:ln w="2790" cap="flat">
                <a:noFill/>
                <a:prstDash val="solid"/>
                <a:miter/>
              </a:ln>
            </p:spPr>
            <p:txBody>
              <a:bodyPr rtlCol="0" anchor="ctr"/>
              <a:lstStyle/>
              <a:p>
                <a:endParaRPr lang="x-none"/>
              </a:p>
            </p:txBody>
          </p:sp>
        </p:grpSp>
        <p:sp>
          <p:nvSpPr>
            <p:cNvPr id="31" name="Freeform 30">
              <a:extLst>
                <a:ext uri="{FF2B5EF4-FFF2-40B4-BE49-F238E27FC236}">
                  <a16:creationId xmlns="" xmlns:a16="http://schemas.microsoft.com/office/drawing/2014/main" id="{79D1E9F0-39F8-9F44-8C13-7278B90A5A55}"/>
                </a:ext>
              </a:extLst>
            </p:cNvPr>
            <p:cNvSpPr/>
            <p:nvPr/>
          </p:nvSpPr>
          <p:spPr>
            <a:xfrm>
              <a:off x="1266593" y="5935383"/>
              <a:ext cx="48230" cy="57374"/>
            </a:xfrm>
            <a:custGeom>
              <a:avLst/>
              <a:gdLst>
                <a:gd name="connsiteX0" fmla="*/ 0 w 48230"/>
                <a:gd name="connsiteY0" fmla="*/ 57375 h 57374"/>
                <a:gd name="connsiteX1" fmla="*/ 0 w 48230"/>
                <a:gd name="connsiteY1" fmla="*/ 0 h 57374"/>
                <a:gd name="connsiteX2" fmla="*/ 48231 w 48230"/>
                <a:gd name="connsiteY2" fmla="*/ 0 h 57374"/>
                <a:gd name="connsiteX3" fmla="*/ 48231 w 48230"/>
                <a:gd name="connsiteY3" fmla="*/ 57375 h 57374"/>
                <a:gd name="connsiteX4" fmla="*/ 38641 w 48230"/>
                <a:gd name="connsiteY4" fmla="*/ 57375 h 57374"/>
                <a:gd name="connsiteX5" fmla="*/ 38641 w 48230"/>
                <a:gd name="connsiteY5" fmla="*/ 9044 h 57374"/>
                <a:gd name="connsiteX6" fmla="*/ 9308 w 48230"/>
                <a:gd name="connsiteY6" fmla="*/ 9044 h 57374"/>
                <a:gd name="connsiteX7" fmla="*/ 9308 w 48230"/>
                <a:gd name="connsiteY7" fmla="*/ 57375 h 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230" h="57374">
                  <a:moveTo>
                    <a:pt x="0" y="57375"/>
                  </a:moveTo>
                  <a:lnTo>
                    <a:pt x="0" y="0"/>
                  </a:lnTo>
                  <a:lnTo>
                    <a:pt x="48231" y="0"/>
                  </a:lnTo>
                  <a:lnTo>
                    <a:pt x="48231" y="57375"/>
                  </a:lnTo>
                  <a:lnTo>
                    <a:pt x="38641" y="57375"/>
                  </a:lnTo>
                  <a:lnTo>
                    <a:pt x="38641" y="9044"/>
                  </a:lnTo>
                  <a:lnTo>
                    <a:pt x="9308" y="9044"/>
                  </a:lnTo>
                  <a:lnTo>
                    <a:pt x="9308" y="57375"/>
                  </a:lnTo>
                  <a:close/>
                </a:path>
              </a:pathLst>
            </a:custGeom>
            <a:solidFill>
              <a:srgbClr val="7F8183"/>
            </a:solidFill>
            <a:ln w="2790" cap="flat">
              <a:noFill/>
              <a:prstDash val="solid"/>
              <a:miter/>
            </a:ln>
          </p:spPr>
          <p:txBody>
            <a:bodyPr rtlCol="0" anchor="ctr"/>
            <a:lstStyle/>
            <a:p>
              <a:endParaRPr lang="x-none"/>
            </a:p>
          </p:txBody>
        </p:sp>
        <p:grpSp>
          <p:nvGrpSpPr>
            <p:cNvPr id="32" name="Graphic 13">
              <a:extLst>
                <a:ext uri="{FF2B5EF4-FFF2-40B4-BE49-F238E27FC236}">
                  <a16:creationId xmlns="" xmlns:a16="http://schemas.microsoft.com/office/drawing/2014/main" id="{EB62BF0B-A81A-A44F-AE22-88162C3844CD}"/>
                </a:ext>
              </a:extLst>
            </p:cNvPr>
            <p:cNvGrpSpPr/>
            <p:nvPr/>
          </p:nvGrpSpPr>
          <p:grpSpPr>
            <a:xfrm>
              <a:off x="1332593" y="5933970"/>
              <a:ext cx="245948" cy="82246"/>
              <a:chOff x="1332593" y="5933970"/>
              <a:chExt cx="245948" cy="82246"/>
            </a:xfrm>
            <a:solidFill>
              <a:srgbClr val="CFD4D9"/>
            </a:solidFill>
          </p:grpSpPr>
          <p:sp>
            <p:nvSpPr>
              <p:cNvPr id="48" name="Freeform 47">
                <a:extLst>
                  <a:ext uri="{FF2B5EF4-FFF2-40B4-BE49-F238E27FC236}">
                    <a16:creationId xmlns="" xmlns:a16="http://schemas.microsoft.com/office/drawing/2014/main" id="{A2E89EF2-ED59-D544-B823-BC59B0DCABE9}"/>
                  </a:ext>
                </a:extLst>
              </p:cNvPr>
              <p:cNvSpPr/>
              <p:nvPr/>
            </p:nvSpPr>
            <p:spPr>
              <a:xfrm>
                <a:off x="1332593" y="5933970"/>
                <a:ext cx="54153" cy="82246"/>
              </a:xfrm>
              <a:custGeom>
                <a:avLst/>
                <a:gdLst>
                  <a:gd name="connsiteX0" fmla="*/ 9590 w 54153"/>
                  <a:gd name="connsiteY0" fmla="*/ 34764 h 82246"/>
                  <a:gd name="connsiteX1" fmla="*/ 14949 w 54153"/>
                  <a:gd name="connsiteY1" fmla="*/ 46917 h 82246"/>
                  <a:gd name="connsiteX2" fmla="*/ 27641 w 54153"/>
                  <a:gd name="connsiteY2" fmla="*/ 51439 h 82246"/>
                  <a:gd name="connsiteX3" fmla="*/ 40051 w 54153"/>
                  <a:gd name="connsiteY3" fmla="*/ 45504 h 82246"/>
                  <a:gd name="connsiteX4" fmla="*/ 44564 w 54153"/>
                  <a:gd name="connsiteY4" fmla="*/ 29677 h 82246"/>
                  <a:gd name="connsiteX5" fmla="*/ 40051 w 54153"/>
                  <a:gd name="connsiteY5" fmla="*/ 14414 h 82246"/>
                  <a:gd name="connsiteX6" fmla="*/ 27359 w 54153"/>
                  <a:gd name="connsiteY6" fmla="*/ 8479 h 82246"/>
                  <a:gd name="connsiteX7" fmla="*/ 20872 w 54153"/>
                  <a:gd name="connsiteY7" fmla="*/ 9610 h 82246"/>
                  <a:gd name="connsiteX8" fmla="*/ 15231 w 54153"/>
                  <a:gd name="connsiteY8" fmla="*/ 13284 h 82246"/>
                  <a:gd name="connsiteX9" fmla="*/ 11282 w 54153"/>
                  <a:gd name="connsiteY9" fmla="*/ 19219 h 82246"/>
                  <a:gd name="connsiteX10" fmla="*/ 9872 w 54153"/>
                  <a:gd name="connsiteY10" fmla="*/ 27416 h 82246"/>
                  <a:gd name="connsiteX11" fmla="*/ 9872 w 54153"/>
                  <a:gd name="connsiteY11" fmla="*/ 34764 h 82246"/>
                  <a:gd name="connsiteX12" fmla="*/ 0 w 54153"/>
                  <a:gd name="connsiteY12" fmla="*/ 82247 h 82246"/>
                  <a:gd name="connsiteX13" fmla="*/ 0 w 54153"/>
                  <a:gd name="connsiteY13" fmla="*/ 1413 h 82246"/>
                  <a:gd name="connsiteX14" fmla="*/ 9590 w 54153"/>
                  <a:gd name="connsiteY14" fmla="*/ 1413 h 82246"/>
                  <a:gd name="connsiteX15" fmla="*/ 9590 w 54153"/>
                  <a:gd name="connsiteY15" fmla="*/ 9044 h 82246"/>
                  <a:gd name="connsiteX16" fmla="*/ 18051 w 54153"/>
                  <a:gd name="connsiteY16" fmla="*/ 2261 h 82246"/>
                  <a:gd name="connsiteX17" fmla="*/ 29051 w 54153"/>
                  <a:gd name="connsiteY17" fmla="*/ 0 h 82246"/>
                  <a:gd name="connsiteX18" fmla="*/ 38923 w 54153"/>
                  <a:gd name="connsiteY18" fmla="*/ 1978 h 82246"/>
                  <a:gd name="connsiteX19" fmla="*/ 46821 w 54153"/>
                  <a:gd name="connsiteY19" fmla="*/ 7631 h 82246"/>
                  <a:gd name="connsiteX20" fmla="*/ 52180 w 54153"/>
                  <a:gd name="connsiteY20" fmla="*/ 16958 h 82246"/>
                  <a:gd name="connsiteX21" fmla="*/ 54154 w 54153"/>
                  <a:gd name="connsiteY21" fmla="*/ 29677 h 82246"/>
                  <a:gd name="connsiteX22" fmla="*/ 46821 w 54153"/>
                  <a:gd name="connsiteY22" fmla="*/ 52005 h 82246"/>
                  <a:gd name="connsiteX23" fmla="*/ 27359 w 54153"/>
                  <a:gd name="connsiteY23" fmla="*/ 60201 h 82246"/>
                  <a:gd name="connsiteX24" fmla="*/ 17205 w 54153"/>
                  <a:gd name="connsiteY24" fmla="*/ 58223 h 82246"/>
                  <a:gd name="connsiteX25" fmla="*/ 9590 w 54153"/>
                  <a:gd name="connsiteY25" fmla="*/ 52570 h 82246"/>
                  <a:gd name="connsiteX26" fmla="*/ 9590 w 54153"/>
                  <a:gd name="connsiteY26" fmla="*/ 82247 h 82246"/>
                  <a:gd name="connsiteX27" fmla="*/ 0 w 54153"/>
                  <a:gd name="connsiteY27" fmla="*/ 82247 h 8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4153" h="82246">
                    <a:moveTo>
                      <a:pt x="9590" y="34764"/>
                    </a:moveTo>
                    <a:cubicBezTo>
                      <a:pt x="9590" y="40134"/>
                      <a:pt x="11282" y="44091"/>
                      <a:pt x="14949" y="46917"/>
                    </a:cubicBezTo>
                    <a:cubicBezTo>
                      <a:pt x="18615" y="49744"/>
                      <a:pt x="22846" y="51439"/>
                      <a:pt x="27641" y="51439"/>
                    </a:cubicBezTo>
                    <a:cubicBezTo>
                      <a:pt x="33000" y="51439"/>
                      <a:pt x="36949" y="49461"/>
                      <a:pt x="40051" y="45504"/>
                    </a:cubicBezTo>
                    <a:cubicBezTo>
                      <a:pt x="43154" y="41547"/>
                      <a:pt x="44564" y="36460"/>
                      <a:pt x="44564" y="29677"/>
                    </a:cubicBezTo>
                    <a:cubicBezTo>
                      <a:pt x="44564" y="23459"/>
                      <a:pt x="43154" y="18371"/>
                      <a:pt x="40051" y="14414"/>
                    </a:cubicBezTo>
                    <a:cubicBezTo>
                      <a:pt x="36949" y="10457"/>
                      <a:pt x="32718" y="8479"/>
                      <a:pt x="27359" y="8479"/>
                    </a:cubicBezTo>
                    <a:cubicBezTo>
                      <a:pt x="25103" y="8479"/>
                      <a:pt x="22846" y="8762"/>
                      <a:pt x="20872" y="9610"/>
                    </a:cubicBezTo>
                    <a:cubicBezTo>
                      <a:pt x="18897" y="10457"/>
                      <a:pt x="16923" y="11588"/>
                      <a:pt x="15231" y="13284"/>
                    </a:cubicBezTo>
                    <a:cubicBezTo>
                      <a:pt x="13538" y="14980"/>
                      <a:pt x="12128" y="16958"/>
                      <a:pt x="11282" y="19219"/>
                    </a:cubicBezTo>
                    <a:cubicBezTo>
                      <a:pt x="10154" y="21763"/>
                      <a:pt x="9872" y="24307"/>
                      <a:pt x="9872" y="27416"/>
                    </a:cubicBezTo>
                    <a:lnTo>
                      <a:pt x="9872" y="34764"/>
                    </a:lnTo>
                    <a:close/>
                    <a:moveTo>
                      <a:pt x="0" y="82247"/>
                    </a:moveTo>
                    <a:lnTo>
                      <a:pt x="0" y="1413"/>
                    </a:lnTo>
                    <a:lnTo>
                      <a:pt x="9590" y="1413"/>
                    </a:lnTo>
                    <a:lnTo>
                      <a:pt x="9590" y="9044"/>
                    </a:lnTo>
                    <a:cubicBezTo>
                      <a:pt x="11564" y="5935"/>
                      <a:pt x="14385" y="3957"/>
                      <a:pt x="18051" y="2261"/>
                    </a:cubicBezTo>
                    <a:cubicBezTo>
                      <a:pt x="21436" y="848"/>
                      <a:pt x="25103" y="0"/>
                      <a:pt x="29051" y="0"/>
                    </a:cubicBezTo>
                    <a:cubicBezTo>
                      <a:pt x="32436" y="0"/>
                      <a:pt x="35821" y="565"/>
                      <a:pt x="38923" y="1978"/>
                    </a:cubicBezTo>
                    <a:cubicBezTo>
                      <a:pt x="42026" y="3109"/>
                      <a:pt x="44564" y="5087"/>
                      <a:pt x="46821" y="7631"/>
                    </a:cubicBezTo>
                    <a:cubicBezTo>
                      <a:pt x="49077" y="10175"/>
                      <a:pt x="51051" y="13284"/>
                      <a:pt x="52180" y="16958"/>
                    </a:cubicBezTo>
                    <a:cubicBezTo>
                      <a:pt x="53590" y="20632"/>
                      <a:pt x="54154" y="24872"/>
                      <a:pt x="54154" y="29677"/>
                    </a:cubicBezTo>
                    <a:cubicBezTo>
                      <a:pt x="54154" y="39286"/>
                      <a:pt x="51615" y="46635"/>
                      <a:pt x="46821" y="52005"/>
                    </a:cubicBezTo>
                    <a:cubicBezTo>
                      <a:pt x="42026" y="57375"/>
                      <a:pt x="35538" y="60201"/>
                      <a:pt x="27359" y="60201"/>
                    </a:cubicBezTo>
                    <a:cubicBezTo>
                      <a:pt x="23692" y="60201"/>
                      <a:pt x="20308" y="59636"/>
                      <a:pt x="17205" y="58223"/>
                    </a:cubicBezTo>
                    <a:cubicBezTo>
                      <a:pt x="14103" y="56810"/>
                      <a:pt x="11564" y="55114"/>
                      <a:pt x="9590" y="52570"/>
                    </a:cubicBezTo>
                    <a:lnTo>
                      <a:pt x="9590" y="82247"/>
                    </a:lnTo>
                    <a:lnTo>
                      <a:pt x="0" y="82247"/>
                    </a:lnTo>
                    <a:close/>
                  </a:path>
                </a:pathLst>
              </a:custGeom>
              <a:solidFill>
                <a:srgbClr val="7F8183"/>
              </a:solidFill>
              <a:ln w="2790" cap="flat">
                <a:noFill/>
                <a:prstDash val="solid"/>
                <a:miter/>
              </a:ln>
            </p:spPr>
            <p:txBody>
              <a:bodyPr rtlCol="0" anchor="ctr"/>
              <a:lstStyle/>
              <a:p>
                <a:endParaRPr lang="x-none"/>
              </a:p>
            </p:txBody>
          </p:sp>
          <p:sp>
            <p:nvSpPr>
              <p:cNvPr id="49" name="Freeform 48">
                <a:extLst>
                  <a:ext uri="{FF2B5EF4-FFF2-40B4-BE49-F238E27FC236}">
                    <a16:creationId xmlns="" xmlns:a16="http://schemas.microsoft.com/office/drawing/2014/main" id="{C8E47D0C-8741-8B49-9ED1-24ACD2050C8E}"/>
                  </a:ext>
                </a:extLst>
              </p:cNvPr>
              <p:cNvSpPr/>
              <p:nvPr/>
            </p:nvSpPr>
            <p:spPr>
              <a:xfrm>
                <a:off x="1397747" y="5934253"/>
                <a:ext cx="53871" cy="59918"/>
              </a:xfrm>
              <a:custGeom>
                <a:avLst/>
                <a:gdLst>
                  <a:gd name="connsiteX0" fmla="*/ 27359 w 53871"/>
                  <a:gd name="connsiteY0" fmla="*/ 51157 h 59918"/>
                  <a:gd name="connsiteX1" fmla="*/ 40333 w 53871"/>
                  <a:gd name="connsiteY1" fmla="*/ 45504 h 59918"/>
                  <a:gd name="connsiteX2" fmla="*/ 44564 w 53871"/>
                  <a:gd name="connsiteY2" fmla="*/ 29677 h 59918"/>
                  <a:gd name="connsiteX3" fmla="*/ 40333 w 53871"/>
                  <a:gd name="connsiteY3" fmla="*/ 13849 h 59918"/>
                  <a:gd name="connsiteX4" fmla="*/ 27359 w 53871"/>
                  <a:gd name="connsiteY4" fmla="*/ 8196 h 59918"/>
                  <a:gd name="connsiteX5" fmla="*/ 14385 w 53871"/>
                  <a:gd name="connsiteY5" fmla="*/ 13849 h 59918"/>
                  <a:gd name="connsiteX6" fmla="*/ 9872 w 53871"/>
                  <a:gd name="connsiteY6" fmla="*/ 29677 h 59918"/>
                  <a:gd name="connsiteX7" fmla="*/ 14667 w 53871"/>
                  <a:gd name="connsiteY7" fmla="*/ 45504 h 59918"/>
                  <a:gd name="connsiteX8" fmla="*/ 27359 w 53871"/>
                  <a:gd name="connsiteY8" fmla="*/ 51157 h 59918"/>
                  <a:gd name="connsiteX9" fmla="*/ 27359 w 53871"/>
                  <a:gd name="connsiteY9" fmla="*/ 59919 h 59918"/>
                  <a:gd name="connsiteX10" fmla="*/ 16359 w 53871"/>
                  <a:gd name="connsiteY10" fmla="*/ 57940 h 59918"/>
                  <a:gd name="connsiteX11" fmla="*/ 7615 w 53871"/>
                  <a:gd name="connsiteY11" fmla="*/ 52287 h 59918"/>
                  <a:gd name="connsiteX12" fmla="*/ 1974 w 53871"/>
                  <a:gd name="connsiteY12" fmla="*/ 42678 h 59918"/>
                  <a:gd name="connsiteX13" fmla="*/ 0 w 53871"/>
                  <a:gd name="connsiteY13" fmla="*/ 29959 h 59918"/>
                  <a:gd name="connsiteX14" fmla="*/ 7615 w 53871"/>
                  <a:gd name="connsiteY14" fmla="*/ 7914 h 59918"/>
                  <a:gd name="connsiteX15" fmla="*/ 27359 w 53871"/>
                  <a:gd name="connsiteY15" fmla="*/ 0 h 59918"/>
                  <a:gd name="connsiteX16" fmla="*/ 46539 w 53871"/>
                  <a:gd name="connsiteY16" fmla="*/ 7914 h 59918"/>
                  <a:gd name="connsiteX17" fmla="*/ 53872 w 53871"/>
                  <a:gd name="connsiteY17" fmla="*/ 29959 h 59918"/>
                  <a:gd name="connsiteX18" fmla="*/ 46539 w 53871"/>
                  <a:gd name="connsiteY18" fmla="*/ 52005 h 59918"/>
                  <a:gd name="connsiteX19" fmla="*/ 27359 w 53871"/>
                  <a:gd name="connsiteY19" fmla="*/ 59919 h 5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3871" h="59918">
                    <a:moveTo>
                      <a:pt x="27359" y="51157"/>
                    </a:moveTo>
                    <a:cubicBezTo>
                      <a:pt x="33000" y="51157"/>
                      <a:pt x="37231" y="49178"/>
                      <a:pt x="40333" y="45504"/>
                    </a:cubicBezTo>
                    <a:cubicBezTo>
                      <a:pt x="43154" y="41547"/>
                      <a:pt x="44564" y="36460"/>
                      <a:pt x="44564" y="29677"/>
                    </a:cubicBezTo>
                    <a:cubicBezTo>
                      <a:pt x="44564" y="22893"/>
                      <a:pt x="43154" y="17806"/>
                      <a:pt x="40333" y="13849"/>
                    </a:cubicBezTo>
                    <a:cubicBezTo>
                      <a:pt x="37513" y="10175"/>
                      <a:pt x="33282" y="8196"/>
                      <a:pt x="27359" y="8196"/>
                    </a:cubicBezTo>
                    <a:cubicBezTo>
                      <a:pt x="21718" y="8196"/>
                      <a:pt x="17487" y="10175"/>
                      <a:pt x="14385" y="13849"/>
                    </a:cubicBezTo>
                    <a:cubicBezTo>
                      <a:pt x="11282" y="17523"/>
                      <a:pt x="9872" y="22893"/>
                      <a:pt x="9872" y="29677"/>
                    </a:cubicBezTo>
                    <a:cubicBezTo>
                      <a:pt x="9872" y="36460"/>
                      <a:pt x="11564" y="41547"/>
                      <a:pt x="14667" y="45504"/>
                    </a:cubicBezTo>
                    <a:cubicBezTo>
                      <a:pt x="17487" y="49461"/>
                      <a:pt x="22000" y="51157"/>
                      <a:pt x="27359" y="51157"/>
                    </a:cubicBezTo>
                    <a:moveTo>
                      <a:pt x="27359" y="59919"/>
                    </a:moveTo>
                    <a:cubicBezTo>
                      <a:pt x="23410" y="59919"/>
                      <a:pt x="19744" y="59353"/>
                      <a:pt x="16359" y="57940"/>
                    </a:cubicBezTo>
                    <a:cubicBezTo>
                      <a:pt x="12974" y="56527"/>
                      <a:pt x="10154" y="54548"/>
                      <a:pt x="7615" y="52287"/>
                    </a:cubicBezTo>
                    <a:cubicBezTo>
                      <a:pt x="5359" y="49744"/>
                      <a:pt x="3385" y="46635"/>
                      <a:pt x="1974" y="42678"/>
                    </a:cubicBezTo>
                    <a:cubicBezTo>
                      <a:pt x="564" y="39004"/>
                      <a:pt x="0" y="34481"/>
                      <a:pt x="0" y="29959"/>
                    </a:cubicBezTo>
                    <a:cubicBezTo>
                      <a:pt x="0" y="20350"/>
                      <a:pt x="2538" y="13001"/>
                      <a:pt x="7615" y="7914"/>
                    </a:cubicBezTo>
                    <a:cubicBezTo>
                      <a:pt x="12692" y="2826"/>
                      <a:pt x="19180" y="0"/>
                      <a:pt x="27359" y="0"/>
                    </a:cubicBezTo>
                    <a:cubicBezTo>
                      <a:pt x="35256" y="0"/>
                      <a:pt x="41744" y="2544"/>
                      <a:pt x="46539" y="7914"/>
                    </a:cubicBezTo>
                    <a:cubicBezTo>
                      <a:pt x="51333" y="13001"/>
                      <a:pt x="53872" y="20350"/>
                      <a:pt x="53872" y="29959"/>
                    </a:cubicBezTo>
                    <a:cubicBezTo>
                      <a:pt x="53872" y="39286"/>
                      <a:pt x="51333" y="46635"/>
                      <a:pt x="46539" y="52005"/>
                    </a:cubicBezTo>
                    <a:cubicBezTo>
                      <a:pt x="41744" y="57092"/>
                      <a:pt x="35256" y="59919"/>
                      <a:pt x="27359" y="59919"/>
                    </a:cubicBezTo>
                  </a:path>
                </a:pathLst>
              </a:custGeom>
              <a:solidFill>
                <a:srgbClr val="7F8183"/>
              </a:solidFill>
              <a:ln w="2790" cap="flat">
                <a:noFill/>
                <a:prstDash val="solid"/>
                <a:miter/>
              </a:ln>
            </p:spPr>
            <p:txBody>
              <a:bodyPr rtlCol="0" anchor="ctr"/>
              <a:lstStyle/>
              <a:p>
                <a:endParaRPr lang="x-none"/>
              </a:p>
            </p:txBody>
          </p:sp>
          <p:sp>
            <p:nvSpPr>
              <p:cNvPr id="50" name="Freeform 49">
                <a:extLst>
                  <a:ext uri="{FF2B5EF4-FFF2-40B4-BE49-F238E27FC236}">
                    <a16:creationId xmlns="" xmlns:a16="http://schemas.microsoft.com/office/drawing/2014/main" id="{369E8573-BBD4-6C45-A542-DD563484DACE}"/>
                  </a:ext>
                </a:extLst>
              </p:cNvPr>
              <p:cNvSpPr/>
              <p:nvPr/>
            </p:nvSpPr>
            <p:spPr>
              <a:xfrm>
                <a:off x="1456696" y="5935383"/>
                <a:ext cx="63461" cy="73767"/>
              </a:xfrm>
              <a:custGeom>
                <a:avLst/>
                <a:gdLst>
                  <a:gd name="connsiteX0" fmla="*/ 22282 w 63461"/>
                  <a:gd name="connsiteY0" fmla="*/ 33068 h 73767"/>
                  <a:gd name="connsiteX1" fmla="*/ 20308 w 63461"/>
                  <a:gd name="connsiteY1" fmla="*/ 41830 h 73767"/>
                  <a:gd name="connsiteX2" fmla="*/ 16923 w 63461"/>
                  <a:gd name="connsiteY2" fmla="*/ 48331 h 73767"/>
                  <a:gd name="connsiteX3" fmla="*/ 44846 w 63461"/>
                  <a:gd name="connsiteY3" fmla="*/ 48331 h 73767"/>
                  <a:gd name="connsiteX4" fmla="*/ 44846 w 63461"/>
                  <a:gd name="connsiteY4" fmla="*/ 8762 h 73767"/>
                  <a:gd name="connsiteX5" fmla="*/ 23128 w 63461"/>
                  <a:gd name="connsiteY5" fmla="*/ 8762 h 73767"/>
                  <a:gd name="connsiteX6" fmla="*/ 23128 w 63461"/>
                  <a:gd name="connsiteY6" fmla="*/ 23176 h 73767"/>
                  <a:gd name="connsiteX7" fmla="*/ 22282 w 63461"/>
                  <a:gd name="connsiteY7" fmla="*/ 33068 h 73767"/>
                  <a:gd name="connsiteX8" fmla="*/ 0 w 63461"/>
                  <a:gd name="connsiteY8" fmla="*/ 48613 h 73767"/>
                  <a:gd name="connsiteX9" fmla="*/ 5923 w 63461"/>
                  <a:gd name="connsiteY9" fmla="*/ 48613 h 73767"/>
                  <a:gd name="connsiteX10" fmla="*/ 11000 w 63461"/>
                  <a:gd name="connsiteY10" fmla="*/ 41547 h 73767"/>
                  <a:gd name="connsiteX11" fmla="*/ 13256 w 63461"/>
                  <a:gd name="connsiteY11" fmla="*/ 31938 h 73767"/>
                  <a:gd name="connsiteX12" fmla="*/ 13538 w 63461"/>
                  <a:gd name="connsiteY12" fmla="*/ 27416 h 73767"/>
                  <a:gd name="connsiteX13" fmla="*/ 13821 w 63461"/>
                  <a:gd name="connsiteY13" fmla="*/ 21198 h 73767"/>
                  <a:gd name="connsiteX14" fmla="*/ 13821 w 63461"/>
                  <a:gd name="connsiteY14" fmla="*/ 12436 h 73767"/>
                  <a:gd name="connsiteX15" fmla="*/ 13821 w 63461"/>
                  <a:gd name="connsiteY15" fmla="*/ 0 h 73767"/>
                  <a:gd name="connsiteX16" fmla="*/ 54154 w 63461"/>
                  <a:gd name="connsiteY16" fmla="*/ 0 h 73767"/>
                  <a:gd name="connsiteX17" fmla="*/ 54154 w 63461"/>
                  <a:gd name="connsiteY17" fmla="*/ 48613 h 73767"/>
                  <a:gd name="connsiteX18" fmla="*/ 63462 w 63461"/>
                  <a:gd name="connsiteY18" fmla="*/ 48613 h 73767"/>
                  <a:gd name="connsiteX19" fmla="*/ 63462 w 63461"/>
                  <a:gd name="connsiteY19" fmla="*/ 73768 h 73767"/>
                  <a:gd name="connsiteX20" fmla="*/ 54154 w 63461"/>
                  <a:gd name="connsiteY20" fmla="*/ 73768 h 73767"/>
                  <a:gd name="connsiteX21" fmla="*/ 54154 w 63461"/>
                  <a:gd name="connsiteY21" fmla="*/ 57657 h 73767"/>
                  <a:gd name="connsiteX22" fmla="*/ 9308 w 63461"/>
                  <a:gd name="connsiteY22" fmla="*/ 57657 h 73767"/>
                  <a:gd name="connsiteX23" fmla="*/ 9308 w 63461"/>
                  <a:gd name="connsiteY23" fmla="*/ 73768 h 73767"/>
                  <a:gd name="connsiteX24" fmla="*/ 0 w 63461"/>
                  <a:gd name="connsiteY24" fmla="*/ 73768 h 73767"/>
                  <a:gd name="connsiteX25" fmla="*/ 0 w 63461"/>
                  <a:gd name="connsiteY25" fmla="*/ 48613 h 7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3461" h="73767">
                    <a:moveTo>
                      <a:pt x="22282" y="33068"/>
                    </a:moveTo>
                    <a:cubicBezTo>
                      <a:pt x="22000" y="36460"/>
                      <a:pt x="21154" y="39286"/>
                      <a:pt x="20308" y="41830"/>
                    </a:cubicBezTo>
                    <a:cubicBezTo>
                      <a:pt x="19180" y="44374"/>
                      <a:pt x="18051" y="46635"/>
                      <a:pt x="16923" y="48331"/>
                    </a:cubicBezTo>
                    <a:lnTo>
                      <a:pt x="44846" y="48331"/>
                    </a:lnTo>
                    <a:lnTo>
                      <a:pt x="44846" y="8762"/>
                    </a:lnTo>
                    <a:lnTo>
                      <a:pt x="23128" y="8762"/>
                    </a:lnTo>
                    <a:cubicBezTo>
                      <a:pt x="23128" y="14414"/>
                      <a:pt x="23128" y="19219"/>
                      <a:pt x="23128" y="23176"/>
                    </a:cubicBezTo>
                    <a:cubicBezTo>
                      <a:pt x="22564" y="27698"/>
                      <a:pt x="22564" y="30807"/>
                      <a:pt x="22282" y="33068"/>
                    </a:cubicBezTo>
                    <a:moveTo>
                      <a:pt x="0" y="48613"/>
                    </a:moveTo>
                    <a:lnTo>
                      <a:pt x="5923" y="48613"/>
                    </a:lnTo>
                    <a:cubicBezTo>
                      <a:pt x="7897" y="46917"/>
                      <a:pt x="9590" y="44656"/>
                      <a:pt x="11000" y="41547"/>
                    </a:cubicBezTo>
                    <a:cubicBezTo>
                      <a:pt x="12410" y="38438"/>
                      <a:pt x="13256" y="35329"/>
                      <a:pt x="13256" y="31938"/>
                    </a:cubicBezTo>
                    <a:cubicBezTo>
                      <a:pt x="13256" y="30525"/>
                      <a:pt x="13538" y="29111"/>
                      <a:pt x="13538" y="27416"/>
                    </a:cubicBezTo>
                    <a:cubicBezTo>
                      <a:pt x="13538" y="25720"/>
                      <a:pt x="13538" y="23741"/>
                      <a:pt x="13821" y="21198"/>
                    </a:cubicBezTo>
                    <a:cubicBezTo>
                      <a:pt x="13821" y="18654"/>
                      <a:pt x="13821" y="15828"/>
                      <a:pt x="13821" y="12436"/>
                    </a:cubicBezTo>
                    <a:cubicBezTo>
                      <a:pt x="13821" y="9044"/>
                      <a:pt x="13821" y="4805"/>
                      <a:pt x="13821" y="0"/>
                    </a:cubicBezTo>
                    <a:lnTo>
                      <a:pt x="54154" y="0"/>
                    </a:lnTo>
                    <a:lnTo>
                      <a:pt x="54154" y="48613"/>
                    </a:lnTo>
                    <a:lnTo>
                      <a:pt x="63462" y="48613"/>
                    </a:lnTo>
                    <a:lnTo>
                      <a:pt x="63462" y="73768"/>
                    </a:lnTo>
                    <a:lnTo>
                      <a:pt x="54154" y="73768"/>
                    </a:lnTo>
                    <a:lnTo>
                      <a:pt x="54154" y="57657"/>
                    </a:lnTo>
                    <a:lnTo>
                      <a:pt x="9308" y="57657"/>
                    </a:lnTo>
                    <a:lnTo>
                      <a:pt x="9308" y="73768"/>
                    </a:lnTo>
                    <a:lnTo>
                      <a:pt x="0" y="73768"/>
                    </a:lnTo>
                    <a:lnTo>
                      <a:pt x="0" y="48613"/>
                    </a:lnTo>
                    <a:close/>
                  </a:path>
                </a:pathLst>
              </a:custGeom>
              <a:solidFill>
                <a:srgbClr val="7F8183"/>
              </a:solidFill>
              <a:ln w="2790" cap="flat">
                <a:noFill/>
                <a:prstDash val="solid"/>
                <a:miter/>
              </a:ln>
            </p:spPr>
            <p:txBody>
              <a:bodyPr rtlCol="0" anchor="ctr"/>
              <a:lstStyle/>
              <a:p>
                <a:endParaRPr lang="x-none"/>
              </a:p>
            </p:txBody>
          </p:sp>
          <p:sp>
            <p:nvSpPr>
              <p:cNvPr id="51" name="Freeform 50">
                <a:extLst>
                  <a:ext uri="{FF2B5EF4-FFF2-40B4-BE49-F238E27FC236}">
                    <a16:creationId xmlns="" xmlns:a16="http://schemas.microsoft.com/office/drawing/2014/main" id="{BF3BA814-018D-A143-9911-CD40CA9B619D}"/>
                  </a:ext>
                </a:extLst>
              </p:cNvPr>
              <p:cNvSpPr/>
              <p:nvPr/>
            </p:nvSpPr>
            <p:spPr>
              <a:xfrm>
                <a:off x="1522978" y="5935383"/>
                <a:ext cx="55564" cy="80833"/>
              </a:xfrm>
              <a:custGeom>
                <a:avLst/>
                <a:gdLst>
                  <a:gd name="connsiteX0" fmla="*/ 29615 w 55564"/>
                  <a:gd name="connsiteY0" fmla="*/ 66419 h 80833"/>
                  <a:gd name="connsiteX1" fmla="*/ 22000 w 55564"/>
                  <a:gd name="connsiteY1" fmla="*/ 77724 h 80833"/>
                  <a:gd name="connsiteX2" fmla="*/ 11282 w 55564"/>
                  <a:gd name="connsiteY2" fmla="*/ 80833 h 80833"/>
                  <a:gd name="connsiteX3" fmla="*/ 5923 w 55564"/>
                  <a:gd name="connsiteY3" fmla="*/ 80833 h 80833"/>
                  <a:gd name="connsiteX4" fmla="*/ 5923 w 55564"/>
                  <a:gd name="connsiteY4" fmla="*/ 71789 h 80833"/>
                  <a:gd name="connsiteX5" fmla="*/ 9590 w 55564"/>
                  <a:gd name="connsiteY5" fmla="*/ 71789 h 80833"/>
                  <a:gd name="connsiteX6" fmla="*/ 16641 w 55564"/>
                  <a:gd name="connsiteY6" fmla="*/ 70093 h 80833"/>
                  <a:gd name="connsiteX7" fmla="*/ 21436 w 55564"/>
                  <a:gd name="connsiteY7" fmla="*/ 63310 h 80833"/>
                  <a:gd name="connsiteX8" fmla="*/ 23974 w 55564"/>
                  <a:gd name="connsiteY8" fmla="*/ 57092 h 80833"/>
                  <a:gd name="connsiteX9" fmla="*/ 0 w 55564"/>
                  <a:gd name="connsiteY9" fmla="*/ 0 h 80833"/>
                  <a:gd name="connsiteX10" fmla="*/ 10436 w 55564"/>
                  <a:gd name="connsiteY10" fmla="*/ 0 h 80833"/>
                  <a:gd name="connsiteX11" fmla="*/ 29051 w 55564"/>
                  <a:gd name="connsiteY11" fmla="*/ 45504 h 80833"/>
                  <a:gd name="connsiteX12" fmla="*/ 45692 w 55564"/>
                  <a:gd name="connsiteY12" fmla="*/ 0 h 80833"/>
                  <a:gd name="connsiteX13" fmla="*/ 55564 w 55564"/>
                  <a:gd name="connsiteY13" fmla="*/ 0 h 80833"/>
                  <a:gd name="connsiteX14" fmla="*/ 29615 w 55564"/>
                  <a:gd name="connsiteY14" fmla="*/ 66419 h 80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564" h="80833">
                    <a:moveTo>
                      <a:pt x="29615" y="66419"/>
                    </a:moveTo>
                    <a:cubicBezTo>
                      <a:pt x="27359" y="71789"/>
                      <a:pt x="25103" y="75746"/>
                      <a:pt x="22000" y="77724"/>
                    </a:cubicBezTo>
                    <a:cubicBezTo>
                      <a:pt x="19180" y="79986"/>
                      <a:pt x="15513" y="80833"/>
                      <a:pt x="11282" y="80833"/>
                    </a:cubicBezTo>
                    <a:lnTo>
                      <a:pt x="5923" y="80833"/>
                    </a:lnTo>
                    <a:lnTo>
                      <a:pt x="5923" y="71789"/>
                    </a:lnTo>
                    <a:lnTo>
                      <a:pt x="9590" y="71789"/>
                    </a:lnTo>
                    <a:cubicBezTo>
                      <a:pt x="12410" y="71789"/>
                      <a:pt x="14667" y="71224"/>
                      <a:pt x="16641" y="70093"/>
                    </a:cubicBezTo>
                    <a:cubicBezTo>
                      <a:pt x="18615" y="68963"/>
                      <a:pt x="20308" y="66702"/>
                      <a:pt x="21436" y="63310"/>
                    </a:cubicBezTo>
                    <a:lnTo>
                      <a:pt x="23974" y="57092"/>
                    </a:lnTo>
                    <a:lnTo>
                      <a:pt x="0" y="0"/>
                    </a:lnTo>
                    <a:lnTo>
                      <a:pt x="10436" y="0"/>
                    </a:lnTo>
                    <a:lnTo>
                      <a:pt x="29051" y="45504"/>
                    </a:lnTo>
                    <a:lnTo>
                      <a:pt x="45692" y="0"/>
                    </a:lnTo>
                    <a:lnTo>
                      <a:pt x="55564" y="0"/>
                    </a:lnTo>
                    <a:lnTo>
                      <a:pt x="29615" y="66419"/>
                    </a:lnTo>
                    <a:close/>
                  </a:path>
                </a:pathLst>
              </a:custGeom>
              <a:solidFill>
                <a:srgbClr val="7F8183"/>
              </a:solidFill>
              <a:ln w="2790" cap="flat">
                <a:noFill/>
                <a:prstDash val="solid"/>
                <a:miter/>
              </a:ln>
            </p:spPr>
            <p:txBody>
              <a:bodyPr rtlCol="0" anchor="ctr"/>
              <a:lstStyle/>
              <a:p>
                <a:endParaRPr lang="x-none"/>
              </a:p>
            </p:txBody>
          </p:sp>
        </p:grpSp>
        <p:sp>
          <p:nvSpPr>
            <p:cNvPr id="33" name="Freeform 32">
              <a:extLst>
                <a:ext uri="{FF2B5EF4-FFF2-40B4-BE49-F238E27FC236}">
                  <a16:creationId xmlns="" xmlns:a16="http://schemas.microsoft.com/office/drawing/2014/main" id="{5FD52627-DEB5-9E49-9783-F91E48C0C719}"/>
                </a:ext>
              </a:extLst>
            </p:cNvPr>
            <p:cNvSpPr/>
            <p:nvPr/>
          </p:nvSpPr>
          <p:spPr>
            <a:xfrm>
              <a:off x="1588414" y="5935383"/>
              <a:ext cx="66282" cy="57374"/>
            </a:xfrm>
            <a:custGeom>
              <a:avLst/>
              <a:gdLst>
                <a:gd name="connsiteX0" fmla="*/ 0 w 66282"/>
                <a:gd name="connsiteY0" fmla="*/ 57375 h 57374"/>
                <a:gd name="connsiteX1" fmla="*/ 0 w 66282"/>
                <a:gd name="connsiteY1" fmla="*/ 0 h 57374"/>
                <a:gd name="connsiteX2" fmla="*/ 14103 w 66282"/>
                <a:gd name="connsiteY2" fmla="*/ 0 h 57374"/>
                <a:gd name="connsiteX3" fmla="*/ 33282 w 66282"/>
                <a:gd name="connsiteY3" fmla="*/ 48048 h 57374"/>
                <a:gd name="connsiteX4" fmla="*/ 52744 w 66282"/>
                <a:gd name="connsiteY4" fmla="*/ 0 h 57374"/>
                <a:gd name="connsiteX5" fmla="*/ 66282 w 66282"/>
                <a:gd name="connsiteY5" fmla="*/ 0 h 57374"/>
                <a:gd name="connsiteX6" fmla="*/ 66282 w 66282"/>
                <a:gd name="connsiteY6" fmla="*/ 57375 h 57374"/>
                <a:gd name="connsiteX7" fmla="*/ 56974 w 66282"/>
                <a:gd name="connsiteY7" fmla="*/ 57375 h 57374"/>
                <a:gd name="connsiteX8" fmla="*/ 56974 w 66282"/>
                <a:gd name="connsiteY8" fmla="*/ 10457 h 57374"/>
                <a:gd name="connsiteX9" fmla="*/ 37795 w 66282"/>
                <a:gd name="connsiteY9" fmla="*/ 57375 h 57374"/>
                <a:gd name="connsiteX10" fmla="*/ 27923 w 66282"/>
                <a:gd name="connsiteY10" fmla="*/ 57375 h 57374"/>
                <a:gd name="connsiteX11" fmla="*/ 8744 w 66282"/>
                <a:gd name="connsiteY11" fmla="*/ 10457 h 57374"/>
                <a:gd name="connsiteX12" fmla="*/ 8744 w 66282"/>
                <a:gd name="connsiteY12" fmla="*/ 57375 h 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282" h="57374">
                  <a:moveTo>
                    <a:pt x="0" y="57375"/>
                  </a:moveTo>
                  <a:lnTo>
                    <a:pt x="0" y="0"/>
                  </a:lnTo>
                  <a:lnTo>
                    <a:pt x="14103" y="0"/>
                  </a:lnTo>
                  <a:lnTo>
                    <a:pt x="33282" y="48048"/>
                  </a:lnTo>
                  <a:lnTo>
                    <a:pt x="52744" y="0"/>
                  </a:lnTo>
                  <a:lnTo>
                    <a:pt x="66282" y="0"/>
                  </a:lnTo>
                  <a:lnTo>
                    <a:pt x="66282" y="57375"/>
                  </a:lnTo>
                  <a:lnTo>
                    <a:pt x="56974" y="57375"/>
                  </a:lnTo>
                  <a:lnTo>
                    <a:pt x="56974" y="10457"/>
                  </a:lnTo>
                  <a:lnTo>
                    <a:pt x="37795" y="57375"/>
                  </a:lnTo>
                  <a:lnTo>
                    <a:pt x="27923" y="57375"/>
                  </a:lnTo>
                  <a:lnTo>
                    <a:pt x="8744" y="10457"/>
                  </a:lnTo>
                  <a:lnTo>
                    <a:pt x="8744" y="57375"/>
                  </a:lnTo>
                  <a:close/>
                </a:path>
              </a:pathLst>
            </a:custGeom>
            <a:solidFill>
              <a:srgbClr val="7F8183"/>
            </a:solidFill>
            <a:ln w="2790" cap="flat">
              <a:noFill/>
              <a:prstDash val="solid"/>
              <a:miter/>
            </a:ln>
          </p:spPr>
          <p:txBody>
            <a:bodyPr rtlCol="0" anchor="ctr"/>
            <a:lstStyle/>
            <a:p>
              <a:endParaRPr lang="x-none"/>
            </a:p>
          </p:txBody>
        </p:sp>
        <p:sp>
          <p:nvSpPr>
            <p:cNvPr id="34" name="Freeform 33">
              <a:extLst>
                <a:ext uri="{FF2B5EF4-FFF2-40B4-BE49-F238E27FC236}">
                  <a16:creationId xmlns="" xmlns:a16="http://schemas.microsoft.com/office/drawing/2014/main" id="{F64B53A7-1C62-0741-B3C6-8C727DF601CA}"/>
                </a:ext>
              </a:extLst>
            </p:cNvPr>
            <p:cNvSpPr/>
            <p:nvPr/>
          </p:nvSpPr>
          <p:spPr>
            <a:xfrm>
              <a:off x="1669926" y="5934253"/>
              <a:ext cx="46820" cy="59635"/>
            </a:xfrm>
            <a:custGeom>
              <a:avLst/>
              <a:gdLst>
                <a:gd name="connsiteX0" fmla="*/ 37513 w 46820"/>
                <a:gd name="connsiteY0" fmla="*/ 33068 h 59635"/>
                <a:gd name="connsiteX1" fmla="*/ 29897 w 46820"/>
                <a:gd name="connsiteY1" fmla="*/ 33068 h 59635"/>
                <a:gd name="connsiteX2" fmla="*/ 21718 w 46820"/>
                <a:gd name="connsiteY2" fmla="*/ 33068 h 59635"/>
                <a:gd name="connsiteX3" fmla="*/ 12692 w 46820"/>
                <a:gd name="connsiteY3" fmla="*/ 35612 h 59635"/>
                <a:gd name="connsiteX4" fmla="*/ 9590 w 46820"/>
                <a:gd name="connsiteY4" fmla="*/ 42395 h 59635"/>
                <a:gd name="connsiteX5" fmla="*/ 12410 w 46820"/>
                <a:gd name="connsiteY5" fmla="*/ 48896 h 59635"/>
                <a:gd name="connsiteX6" fmla="*/ 20308 w 46820"/>
                <a:gd name="connsiteY6" fmla="*/ 51439 h 59635"/>
                <a:gd name="connsiteX7" fmla="*/ 32436 w 46820"/>
                <a:gd name="connsiteY7" fmla="*/ 47765 h 59635"/>
                <a:gd name="connsiteX8" fmla="*/ 37513 w 46820"/>
                <a:gd name="connsiteY8" fmla="*/ 38438 h 59635"/>
                <a:gd name="connsiteX9" fmla="*/ 37513 w 46820"/>
                <a:gd name="connsiteY9" fmla="*/ 33068 h 59635"/>
                <a:gd name="connsiteX10" fmla="*/ 38077 w 46820"/>
                <a:gd name="connsiteY10" fmla="*/ 58505 h 59635"/>
                <a:gd name="connsiteX11" fmla="*/ 38077 w 46820"/>
                <a:gd name="connsiteY11" fmla="*/ 51722 h 59635"/>
                <a:gd name="connsiteX12" fmla="*/ 30744 w 46820"/>
                <a:gd name="connsiteY12" fmla="*/ 57375 h 59635"/>
                <a:gd name="connsiteX13" fmla="*/ 20026 w 46820"/>
                <a:gd name="connsiteY13" fmla="*/ 59636 h 59635"/>
                <a:gd name="connsiteX14" fmla="*/ 5359 w 46820"/>
                <a:gd name="connsiteY14" fmla="*/ 55114 h 59635"/>
                <a:gd name="connsiteX15" fmla="*/ 0 w 46820"/>
                <a:gd name="connsiteY15" fmla="*/ 42678 h 59635"/>
                <a:gd name="connsiteX16" fmla="*/ 5923 w 46820"/>
                <a:gd name="connsiteY16" fmla="*/ 29677 h 59635"/>
                <a:gd name="connsiteX17" fmla="*/ 21718 w 46820"/>
                <a:gd name="connsiteY17" fmla="*/ 25437 h 59635"/>
                <a:gd name="connsiteX18" fmla="*/ 29897 w 46820"/>
                <a:gd name="connsiteY18" fmla="*/ 25437 h 59635"/>
                <a:gd name="connsiteX19" fmla="*/ 37513 w 46820"/>
                <a:gd name="connsiteY19" fmla="*/ 25720 h 59635"/>
                <a:gd name="connsiteX20" fmla="*/ 37513 w 46820"/>
                <a:gd name="connsiteY20" fmla="*/ 20632 h 59635"/>
                <a:gd name="connsiteX21" fmla="*/ 33846 w 46820"/>
                <a:gd name="connsiteY21" fmla="*/ 11588 h 59635"/>
                <a:gd name="connsiteX22" fmla="*/ 24821 w 46820"/>
                <a:gd name="connsiteY22" fmla="*/ 8762 h 59635"/>
                <a:gd name="connsiteX23" fmla="*/ 15513 w 46820"/>
                <a:gd name="connsiteY23" fmla="*/ 11871 h 59635"/>
                <a:gd name="connsiteX24" fmla="*/ 11000 w 46820"/>
                <a:gd name="connsiteY24" fmla="*/ 19219 h 59635"/>
                <a:gd name="connsiteX25" fmla="*/ 1974 w 46820"/>
                <a:gd name="connsiteY25" fmla="*/ 17241 h 59635"/>
                <a:gd name="connsiteX26" fmla="*/ 9590 w 46820"/>
                <a:gd name="connsiteY26" fmla="*/ 4805 h 59635"/>
                <a:gd name="connsiteX27" fmla="*/ 24821 w 46820"/>
                <a:gd name="connsiteY27" fmla="*/ 0 h 59635"/>
                <a:gd name="connsiteX28" fmla="*/ 40615 w 46820"/>
                <a:gd name="connsiteY28" fmla="*/ 4805 h 59635"/>
                <a:gd name="connsiteX29" fmla="*/ 46821 w 46820"/>
                <a:gd name="connsiteY29" fmla="*/ 20067 h 59635"/>
                <a:gd name="connsiteX30" fmla="*/ 46821 w 46820"/>
                <a:gd name="connsiteY30" fmla="*/ 58505 h 59635"/>
                <a:gd name="connsiteX31" fmla="*/ 38077 w 46820"/>
                <a:gd name="connsiteY31" fmla="*/ 58505 h 59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6820" h="59635">
                  <a:moveTo>
                    <a:pt x="37513" y="33068"/>
                  </a:moveTo>
                  <a:cubicBezTo>
                    <a:pt x="35256" y="33068"/>
                    <a:pt x="32718" y="33068"/>
                    <a:pt x="29897" y="33068"/>
                  </a:cubicBezTo>
                  <a:cubicBezTo>
                    <a:pt x="27359" y="33068"/>
                    <a:pt x="24538" y="33068"/>
                    <a:pt x="21718" y="33068"/>
                  </a:cubicBezTo>
                  <a:cubicBezTo>
                    <a:pt x="17769" y="33351"/>
                    <a:pt x="14667" y="34199"/>
                    <a:pt x="12692" y="35612"/>
                  </a:cubicBezTo>
                  <a:cubicBezTo>
                    <a:pt x="10718" y="37308"/>
                    <a:pt x="9590" y="39569"/>
                    <a:pt x="9590" y="42395"/>
                  </a:cubicBezTo>
                  <a:cubicBezTo>
                    <a:pt x="9590" y="45222"/>
                    <a:pt x="10436" y="47200"/>
                    <a:pt x="12410" y="48896"/>
                  </a:cubicBezTo>
                  <a:cubicBezTo>
                    <a:pt x="14385" y="50592"/>
                    <a:pt x="16923" y="51439"/>
                    <a:pt x="20308" y="51439"/>
                  </a:cubicBezTo>
                  <a:cubicBezTo>
                    <a:pt x="25103" y="51439"/>
                    <a:pt x="29051" y="50309"/>
                    <a:pt x="32436" y="47765"/>
                  </a:cubicBezTo>
                  <a:cubicBezTo>
                    <a:pt x="35821" y="45504"/>
                    <a:pt x="37513" y="42395"/>
                    <a:pt x="37513" y="38438"/>
                  </a:cubicBezTo>
                  <a:lnTo>
                    <a:pt x="37513" y="33068"/>
                  </a:lnTo>
                  <a:close/>
                  <a:moveTo>
                    <a:pt x="38077" y="58505"/>
                  </a:moveTo>
                  <a:lnTo>
                    <a:pt x="38077" y="51722"/>
                  </a:lnTo>
                  <a:cubicBezTo>
                    <a:pt x="36385" y="53983"/>
                    <a:pt x="33846" y="55962"/>
                    <a:pt x="30744" y="57375"/>
                  </a:cubicBezTo>
                  <a:cubicBezTo>
                    <a:pt x="27641" y="58788"/>
                    <a:pt x="24256" y="59636"/>
                    <a:pt x="20026" y="59636"/>
                  </a:cubicBezTo>
                  <a:cubicBezTo>
                    <a:pt x="13821" y="59636"/>
                    <a:pt x="9026" y="58223"/>
                    <a:pt x="5359" y="55114"/>
                  </a:cubicBezTo>
                  <a:cubicBezTo>
                    <a:pt x="1692" y="52005"/>
                    <a:pt x="0" y="47765"/>
                    <a:pt x="0" y="42678"/>
                  </a:cubicBezTo>
                  <a:cubicBezTo>
                    <a:pt x="0" y="36742"/>
                    <a:pt x="1974" y="32503"/>
                    <a:pt x="5923" y="29677"/>
                  </a:cubicBezTo>
                  <a:cubicBezTo>
                    <a:pt x="9872" y="27133"/>
                    <a:pt x="14949" y="25437"/>
                    <a:pt x="21718" y="25437"/>
                  </a:cubicBezTo>
                  <a:cubicBezTo>
                    <a:pt x="24538" y="25437"/>
                    <a:pt x="27359" y="25437"/>
                    <a:pt x="29897" y="25437"/>
                  </a:cubicBezTo>
                  <a:cubicBezTo>
                    <a:pt x="32436" y="25437"/>
                    <a:pt x="34974" y="25437"/>
                    <a:pt x="37513" y="25720"/>
                  </a:cubicBezTo>
                  <a:lnTo>
                    <a:pt x="37513" y="20632"/>
                  </a:lnTo>
                  <a:cubicBezTo>
                    <a:pt x="37513" y="16393"/>
                    <a:pt x="36385" y="13284"/>
                    <a:pt x="33846" y="11588"/>
                  </a:cubicBezTo>
                  <a:cubicBezTo>
                    <a:pt x="31590" y="9610"/>
                    <a:pt x="28487" y="8762"/>
                    <a:pt x="24821" y="8762"/>
                  </a:cubicBezTo>
                  <a:cubicBezTo>
                    <a:pt x="20872" y="8762"/>
                    <a:pt x="17769" y="9892"/>
                    <a:pt x="15513" y="11871"/>
                  </a:cubicBezTo>
                  <a:cubicBezTo>
                    <a:pt x="13538" y="13849"/>
                    <a:pt x="11846" y="16393"/>
                    <a:pt x="11000" y="19219"/>
                  </a:cubicBezTo>
                  <a:lnTo>
                    <a:pt x="1974" y="17241"/>
                  </a:lnTo>
                  <a:cubicBezTo>
                    <a:pt x="3103" y="12153"/>
                    <a:pt x="5641" y="8196"/>
                    <a:pt x="9590" y="4805"/>
                  </a:cubicBezTo>
                  <a:cubicBezTo>
                    <a:pt x="13538" y="1696"/>
                    <a:pt x="18615" y="0"/>
                    <a:pt x="24821" y="0"/>
                  </a:cubicBezTo>
                  <a:cubicBezTo>
                    <a:pt x="31308" y="0"/>
                    <a:pt x="36667" y="1696"/>
                    <a:pt x="40615" y="4805"/>
                  </a:cubicBezTo>
                  <a:cubicBezTo>
                    <a:pt x="44846" y="8196"/>
                    <a:pt x="46821" y="13284"/>
                    <a:pt x="46821" y="20067"/>
                  </a:cubicBezTo>
                  <a:lnTo>
                    <a:pt x="46821" y="58505"/>
                  </a:lnTo>
                  <a:lnTo>
                    <a:pt x="38077" y="58505"/>
                  </a:lnTo>
                  <a:close/>
                </a:path>
              </a:pathLst>
            </a:custGeom>
            <a:solidFill>
              <a:srgbClr val="7F8183"/>
            </a:solidFill>
            <a:ln w="2790" cap="flat">
              <a:noFill/>
              <a:prstDash val="solid"/>
              <a:miter/>
            </a:ln>
          </p:spPr>
          <p:txBody>
            <a:bodyPr rtlCol="0" anchor="ctr"/>
            <a:lstStyle/>
            <a:p>
              <a:endParaRPr lang="x-none"/>
            </a:p>
          </p:txBody>
        </p:sp>
        <p:sp>
          <p:nvSpPr>
            <p:cNvPr id="35" name="Freeform 34">
              <a:extLst>
                <a:ext uri="{FF2B5EF4-FFF2-40B4-BE49-F238E27FC236}">
                  <a16:creationId xmlns="" xmlns:a16="http://schemas.microsoft.com/office/drawing/2014/main" id="{0FE8553B-705A-8946-943B-B4040C6E5182}"/>
                </a:ext>
              </a:extLst>
            </p:cNvPr>
            <p:cNvSpPr/>
            <p:nvPr/>
          </p:nvSpPr>
          <p:spPr>
            <a:xfrm>
              <a:off x="1734234" y="5935383"/>
              <a:ext cx="49359" cy="57374"/>
            </a:xfrm>
            <a:custGeom>
              <a:avLst/>
              <a:gdLst>
                <a:gd name="connsiteX0" fmla="*/ 0 w 49359"/>
                <a:gd name="connsiteY0" fmla="*/ 57375 h 57374"/>
                <a:gd name="connsiteX1" fmla="*/ 0 w 49359"/>
                <a:gd name="connsiteY1" fmla="*/ 0 h 57374"/>
                <a:gd name="connsiteX2" fmla="*/ 9590 w 49359"/>
                <a:gd name="connsiteY2" fmla="*/ 0 h 57374"/>
                <a:gd name="connsiteX3" fmla="*/ 9590 w 49359"/>
                <a:gd name="connsiteY3" fmla="*/ 23459 h 57374"/>
                <a:gd name="connsiteX4" fmla="*/ 39769 w 49359"/>
                <a:gd name="connsiteY4" fmla="*/ 23459 h 57374"/>
                <a:gd name="connsiteX5" fmla="*/ 39769 w 49359"/>
                <a:gd name="connsiteY5" fmla="*/ 0 h 57374"/>
                <a:gd name="connsiteX6" fmla="*/ 49359 w 49359"/>
                <a:gd name="connsiteY6" fmla="*/ 0 h 57374"/>
                <a:gd name="connsiteX7" fmla="*/ 49359 w 49359"/>
                <a:gd name="connsiteY7" fmla="*/ 57375 h 57374"/>
                <a:gd name="connsiteX8" fmla="*/ 39769 w 49359"/>
                <a:gd name="connsiteY8" fmla="*/ 57375 h 57374"/>
                <a:gd name="connsiteX9" fmla="*/ 39769 w 49359"/>
                <a:gd name="connsiteY9" fmla="*/ 32503 h 57374"/>
                <a:gd name="connsiteX10" fmla="*/ 9590 w 49359"/>
                <a:gd name="connsiteY10" fmla="*/ 32503 h 57374"/>
                <a:gd name="connsiteX11" fmla="*/ 9590 w 49359"/>
                <a:gd name="connsiteY11" fmla="*/ 57375 h 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359" h="57374">
                  <a:moveTo>
                    <a:pt x="0" y="57375"/>
                  </a:moveTo>
                  <a:lnTo>
                    <a:pt x="0" y="0"/>
                  </a:lnTo>
                  <a:lnTo>
                    <a:pt x="9590" y="0"/>
                  </a:lnTo>
                  <a:lnTo>
                    <a:pt x="9590" y="23459"/>
                  </a:lnTo>
                  <a:lnTo>
                    <a:pt x="39769" y="23459"/>
                  </a:lnTo>
                  <a:lnTo>
                    <a:pt x="39769" y="0"/>
                  </a:lnTo>
                  <a:lnTo>
                    <a:pt x="49359" y="0"/>
                  </a:lnTo>
                  <a:lnTo>
                    <a:pt x="49359" y="57375"/>
                  </a:lnTo>
                  <a:lnTo>
                    <a:pt x="39769" y="57375"/>
                  </a:lnTo>
                  <a:lnTo>
                    <a:pt x="39769" y="32503"/>
                  </a:lnTo>
                  <a:lnTo>
                    <a:pt x="9590" y="32503"/>
                  </a:lnTo>
                  <a:lnTo>
                    <a:pt x="9590" y="57375"/>
                  </a:lnTo>
                  <a:close/>
                </a:path>
              </a:pathLst>
            </a:custGeom>
            <a:solidFill>
              <a:srgbClr val="7F8183"/>
            </a:solidFill>
            <a:ln w="2790" cap="flat">
              <a:noFill/>
              <a:prstDash val="solid"/>
              <a:miter/>
            </a:ln>
          </p:spPr>
          <p:txBody>
            <a:bodyPr rtlCol="0" anchor="ctr"/>
            <a:lstStyle/>
            <a:p>
              <a:endParaRPr lang="x-none"/>
            </a:p>
          </p:txBody>
        </p:sp>
        <p:sp>
          <p:nvSpPr>
            <p:cNvPr id="36" name="Freeform 35">
              <a:extLst>
                <a:ext uri="{FF2B5EF4-FFF2-40B4-BE49-F238E27FC236}">
                  <a16:creationId xmlns="" xmlns:a16="http://schemas.microsoft.com/office/drawing/2014/main" id="{915C41A6-8644-654E-BFD5-33855C6C37D2}"/>
                </a:ext>
              </a:extLst>
            </p:cNvPr>
            <p:cNvSpPr/>
            <p:nvPr/>
          </p:nvSpPr>
          <p:spPr>
            <a:xfrm>
              <a:off x="1801362" y="5935383"/>
              <a:ext cx="49359" cy="57374"/>
            </a:xfrm>
            <a:custGeom>
              <a:avLst/>
              <a:gdLst>
                <a:gd name="connsiteX0" fmla="*/ 0 w 49359"/>
                <a:gd name="connsiteY0" fmla="*/ 57375 h 57374"/>
                <a:gd name="connsiteX1" fmla="*/ 0 w 49359"/>
                <a:gd name="connsiteY1" fmla="*/ 0 h 57374"/>
                <a:gd name="connsiteX2" fmla="*/ 9590 w 49359"/>
                <a:gd name="connsiteY2" fmla="*/ 0 h 57374"/>
                <a:gd name="connsiteX3" fmla="*/ 9590 w 49359"/>
                <a:gd name="connsiteY3" fmla="*/ 23459 h 57374"/>
                <a:gd name="connsiteX4" fmla="*/ 39769 w 49359"/>
                <a:gd name="connsiteY4" fmla="*/ 23459 h 57374"/>
                <a:gd name="connsiteX5" fmla="*/ 39769 w 49359"/>
                <a:gd name="connsiteY5" fmla="*/ 0 h 57374"/>
                <a:gd name="connsiteX6" fmla="*/ 49359 w 49359"/>
                <a:gd name="connsiteY6" fmla="*/ 0 h 57374"/>
                <a:gd name="connsiteX7" fmla="*/ 49359 w 49359"/>
                <a:gd name="connsiteY7" fmla="*/ 57375 h 57374"/>
                <a:gd name="connsiteX8" fmla="*/ 39769 w 49359"/>
                <a:gd name="connsiteY8" fmla="*/ 57375 h 57374"/>
                <a:gd name="connsiteX9" fmla="*/ 39769 w 49359"/>
                <a:gd name="connsiteY9" fmla="*/ 32503 h 57374"/>
                <a:gd name="connsiteX10" fmla="*/ 9590 w 49359"/>
                <a:gd name="connsiteY10" fmla="*/ 32503 h 57374"/>
                <a:gd name="connsiteX11" fmla="*/ 9590 w 49359"/>
                <a:gd name="connsiteY11" fmla="*/ 57375 h 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359" h="57374">
                  <a:moveTo>
                    <a:pt x="0" y="57375"/>
                  </a:moveTo>
                  <a:lnTo>
                    <a:pt x="0" y="0"/>
                  </a:lnTo>
                  <a:lnTo>
                    <a:pt x="9590" y="0"/>
                  </a:lnTo>
                  <a:lnTo>
                    <a:pt x="9590" y="23459"/>
                  </a:lnTo>
                  <a:lnTo>
                    <a:pt x="39769" y="23459"/>
                  </a:lnTo>
                  <a:lnTo>
                    <a:pt x="39769" y="0"/>
                  </a:lnTo>
                  <a:lnTo>
                    <a:pt x="49359" y="0"/>
                  </a:lnTo>
                  <a:lnTo>
                    <a:pt x="49359" y="57375"/>
                  </a:lnTo>
                  <a:lnTo>
                    <a:pt x="39769" y="57375"/>
                  </a:lnTo>
                  <a:lnTo>
                    <a:pt x="39769" y="32503"/>
                  </a:lnTo>
                  <a:lnTo>
                    <a:pt x="9590" y="32503"/>
                  </a:lnTo>
                  <a:lnTo>
                    <a:pt x="9590" y="57375"/>
                  </a:lnTo>
                  <a:close/>
                </a:path>
              </a:pathLst>
            </a:custGeom>
            <a:solidFill>
              <a:srgbClr val="7F8183"/>
            </a:solidFill>
            <a:ln w="2790" cap="flat">
              <a:noFill/>
              <a:prstDash val="solid"/>
              <a:miter/>
            </a:ln>
          </p:spPr>
          <p:txBody>
            <a:bodyPr rtlCol="0" anchor="ctr"/>
            <a:lstStyle/>
            <a:p>
              <a:endParaRPr lang="x-none"/>
            </a:p>
          </p:txBody>
        </p:sp>
        <p:sp>
          <p:nvSpPr>
            <p:cNvPr id="37" name="Freeform 36">
              <a:extLst>
                <a:ext uri="{FF2B5EF4-FFF2-40B4-BE49-F238E27FC236}">
                  <a16:creationId xmlns="" xmlns:a16="http://schemas.microsoft.com/office/drawing/2014/main" id="{16CEE1F9-E449-3647-A184-C21EA6155EA6}"/>
                </a:ext>
              </a:extLst>
            </p:cNvPr>
            <p:cNvSpPr/>
            <p:nvPr/>
          </p:nvSpPr>
          <p:spPr>
            <a:xfrm>
              <a:off x="1868491" y="5935383"/>
              <a:ext cx="62333" cy="57374"/>
            </a:xfrm>
            <a:custGeom>
              <a:avLst/>
              <a:gdLst>
                <a:gd name="connsiteX0" fmla="*/ 52744 w 62333"/>
                <a:gd name="connsiteY0" fmla="*/ 0 h 57374"/>
                <a:gd name="connsiteX1" fmla="*/ 62333 w 62333"/>
                <a:gd name="connsiteY1" fmla="*/ 0 h 57374"/>
                <a:gd name="connsiteX2" fmla="*/ 62333 w 62333"/>
                <a:gd name="connsiteY2" fmla="*/ 57375 h 57374"/>
                <a:gd name="connsiteX3" fmla="*/ 52744 w 62333"/>
                <a:gd name="connsiteY3" fmla="*/ 57375 h 57374"/>
                <a:gd name="connsiteX4" fmla="*/ 52744 w 62333"/>
                <a:gd name="connsiteY4" fmla="*/ 0 h 57374"/>
                <a:gd name="connsiteX5" fmla="*/ 24256 w 62333"/>
                <a:gd name="connsiteY5" fmla="*/ 28546 h 57374"/>
                <a:gd name="connsiteX6" fmla="*/ 9590 w 62333"/>
                <a:gd name="connsiteY6" fmla="*/ 28546 h 57374"/>
                <a:gd name="connsiteX7" fmla="*/ 9590 w 62333"/>
                <a:gd name="connsiteY7" fmla="*/ 48896 h 57374"/>
                <a:gd name="connsiteX8" fmla="*/ 24256 w 62333"/>
                <a:gd name="connsiteY8" fmla="*/ 48896 h 57374"/>
                <a:gd name="connsiteX9" fmla="*/ 33000 w 62333"/>
                <a:gd name="connsiteY9" fmla="*/ 46069 h 57374"/>
                <a:gd name="connsiteX10" fmla="*/ 35256 w 62333"/>
                <a:gd name="connsiteY10" fmla="*/ 38438 h 57374"/>
                <a:gd name="connsiteX11" fmla="*/ 33000 w 62333"/>
                <a:gd name="connsiteY11" fmla="*/ 31090 h 57374"/>
                <a:gd name="connsiteX12" fmla="*/ 24256 w 62333"/>
                <a:gd name="connsiteY12" fmla="*/ 28546 h 57374"/>
                <a:gd name="connsiteX13" fmla="*/ 0 w 62333"/>
                <a:gd name="connsiteY13" fmla="*/ 57375 h 57374"/>
                <a:gd name="connsiteX14" fmla="*/ 0 w 62333"/>
                <a:gd name="connsiteY14" fmla="*/ 0 h 57374"/>
                <a:gd name="connsiteX15" fmla="*/ 9590 w 62333"/>
                <a:gd name="connsiteY15" fmla="*/ 0 h 57374"/>
                <a:gd name="connsiteX16" fmla="*/ 9590 w 62333"/>
                <a:gd name="connsiteY16" fmla="*/ 19784 h 57374"/>
                <a:gd name="connsiteX17" fmla="*/ 24256 w 62333"/>
                <a:gd name="connsiteY17" fmla="*/ 19784 h 57374"/>
                <a:gd name="connsiteX18" fmla="*/ 39205 w 62333"/>
                <a:gd name="connsiteY18" fmla="*/ 24589 h 57374"/>
                <a:gd name="connsiteX19" fmla="*/ 44282 w 62333"/>
                <a:gd name="connsiteY19" fmla="*/ 38156 h 57374"/>
                <a:gd name="connsiteX20" fmla="*/ 39205 w 62333"/>
                <a:gd name="connsiteY20" fmla="*/ 52287 h 57374"/>
                <a:gd name="connsiteX21" fmla="*/ 23974 w 62333"/>
                <a:gd name="connsiteY21" fmla="*/ 57375 h 57374"/>
                <a:gd name="connsiteX22" fmla="*/ 0 w 62333"/>
                <a:gd name="connsiteY22" fmla="*/ 57375 h 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2333" h="57374">
                  <a:moveTo>
                    <a:pt x="52744" y="0"/>
                  </a:moveTo>
                  <a:lnTo>
                    <a:pt x="62333" y="0"/>
                  </a:lnTo>
                  <a:lnTo>
                    <a:pt x="62333" y="57375"/>
                  </a:lnTo>
                  <a:lnTo>
                    <a:pt x="52744" y="57375"/>
                  </a:lnTo>
                  <a:lnTo>
                    <a:pt x="52744" y="0"/>
                  </a:lnTo>
                  <a:close/>
                  <a:moveTo>
                    <a:pt x="24256" y="28546"/>
                  </a:moveTo>
                  <a:lnTo>
                    <a:pt x="9590" y="28546"/>
                  </a:lnTo>
                  <a:lnTo>
                    <a:pt x="9590" y="48896"/>
                  </a:lnTo>
                  <a:lnTo>
                    <a:pt x="24256" y="48896"/>
                  </a:lnTo>
                  <a:cubicBezTo>
                    <a:pt x="28487" y="48896"/>
                    <a:pt x="31590" y="47765"/>
                    <a:pt x="33000" y="46069"/>
                  </a:cubicBezTo>
                  <a:cubicBezTo>
                    <a:pt x="34692" y="44091"/>
                    <a:pt x="35256" y="41547"/>
                    <a:pt x="35256" y="38438"/>
                  </a:cubicBezTo>
                  <a:cubicBezTo>
                    <a:pt x="35256" y="35329"/>
                    <a:pt x="34410" y="32786"/>
                    <a:pt x="33000" y="31090"/>
                  </a:cubicBezTo>
                  <a:cubicBezTo>
                    <a:pt x="31590" y="29394"/>
                    <a:pt x="28769" y="28546"/>
                    <a:pt x="24256" y="28546"/>
                  </a:cubicBezTo>
                  <a:moveTo>
                    <a:pt x="0" y="57375"/>
                  </a:moveTo>
                  <a:lnTo>
                    <a:pt x="0" y="0"/>
                  </a:lnTo>
                  <a:lnTo>
                    <a:pt x="9590" y="0"/>
                  </a:lnTo>
                  <a:lnTo>
                    <a:pt x="9590" y="19784"/>
                  </a:lnTo>
                  <a:lnTo>
                    <a:pt x="24256" y="19784"/>
                  </a:lnTo>
                  <a:cubicBezTo>
                    <a:pt x="30744" y="19784"/>
                    <a:pt x="35821" y="21480"/>
                    <a:pt x="39205" y="24589"/>
                  </a:cubicBezTo>
                  <a:cubicBezTo>
                    <a:pt x="42590" y="27698"/>
                    <a:pt x="44282" y="32220"/>
                    <a:pt x="44282" y="38156"/>
                  </a:cubicBezTo>
                  <a:cubicBezTo>
                    <a:pt x="44282" y="44091"/>
                    <a:pt x="42590" y="48896"/>
                    <a:pt x="39205" y="52287"/>
                  </a:cubicBezTo>
                  <a:cubicBezTo>
                    <a:pt x="35821" y="55679"/>
                    <a:pt x="30744" y="57375"/>
                    <a:pt x="23974" y="57375"/>
                  </a:cubicBezTo>
                  <a:lnTo>
                    <a:pt x="0" y="57375"/>
                  </a:lnTo>
                  <a:close/>
                </a:path>
              </a:pathLst>
            </a:custGeom>
            <a:solidFill>
              <a:srgbClr val="7F8183"/>
            </a:solidFill>
            <a:ln w="2790" cap="flat">
              <a:noFill/>
              <a:prstDash val="solid"/>
              <a:miter/>
            </a:ln>
          </p:spPr>
          <p:txBody>
            <a:bodyPr rtlCol="0" anchor="ctr"/>
            <a:lstStyle/>
            <a:p>
              <a:endParaRPr lang="x-none"/>
            </a:p>
          </p:txBody>
        </p:sp>
        <p:sp>
          <p:nvSpPr>
            <p:cNvPr id="38" name="Freeform 37">
              <a:extLst>
                <a:ext uri="{FF2B5EF4-FFF2-40B4-BE49-F238E27FC236}">
                  <a16:creationId xmlns="" xmlns:a16="http://schemas.microsoft.com/office/drawing/2014/main" id="{036E6186-0105-E64A-8F4D-E90DC776E3BC}"/>
                </a:ext>
              </a:extLst>
            </p:cNvPr>
            <p:cNvSpPr/>
            <p:nvPr/>
          </p:nvSpPr>
          <p:spPr>
            <a:xfrm>
              <a:off x="1941542" y="5935383"/>
              <a:ext cx="54435" cy="57374"/>
            </a:xfrm>
            <a:custGeom>
              <a:avLst/>
              <a:gdLst>
                <a:gd name="connsiteX0" fmla="*/ 42872 w 54435"/>
                <a:gd name="connsiteY0" fmla="*/ 57375 h 57374"/>
                <a:gd name="connsiteX1" fmla="*/ 26795 w 54435"/>
                <a:gd name="connsiteY1" fmla="*/ 34481 h 57374"/>
                <a:gd name="connsiteX2" fmla="*/ 11282 w 54435"/>
                <a:gd name="connsiteY2" fmla="*/ 57375 h 57374"/>
                <a:gd name="connsiteX3" fmla="*/ 0 w 54435"/>
                <a:gd name="connsiteY3" fmla="*/ 57375 h 57374"/>
                <a:gd name="connsiteX4" fmla="*/ 21154 w 54435"/>
                <a:gd name="connsiteY4" fmla="*/ 27981 h 57374"/>
                <a:gd name="connsiteX5" fmla="*/ 1410 w 54435"/>
                <a:gd name="connsiteY5" fmla="*/ 0 h 57374"/>
                <a:gd name="connsiteX6" fmla="*/ 12410 w 54435"/>
                <a:gd name="connsiteY6" fmla="*/ 0 h 57374"/>
                <a:gd name="connsiteX7" fmla="*/ 26795 w 54435"/>
                <a:gd name="connsiteY7" fmla="*/ 21198 h 57374"/>
                <a:gd name="connsiteX8" fmla="*/ 41462 w 54435"/>
                <a:gd name="connsiteY8" fmla="*/ 0 h 57374"/>
                <a:gd name="connsiteX9" fmla="*/ 52462 w 54435"/>
                <a:gd name="connsiteY9" fmla="*/ 0 h 57374"/>
                <a:gd name="connsiteX10" fmla="*/ 32436 w 54435"/>
                <a:gd name="connsiteY10" fmla="*/ 27416 h 57374"/>
                <a:gd name="connsiteX11" fmla="*/ 54436 w 54435"/>
                <a:gd name="connsiteY11" fmla="*/ 57375 h 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4435" h="57374">
                  <a:moveTo>
                    <a:pt x="42872" y="57375"/>
                  </a:moveTo>
                  <a:lnTo>
                    <a:pt x="26795" y="34481"/>
                  </a:lnTo>
                  <a:lnTo>
                    <a:pt x="11282" y="57375"/>
                  </a:lnTo>
                  <a:lnTo>
                    <a:pt x="0" y="57375"/>
                  </a:lnTo>
                  <a:lnTo>
                    <a:pt x="21154" y="27981"/>
                  </a:lnTo>
                  <a:lnTo>
                    <a:pt x="1410" y="0"/>
                  </a:lnTo>
                  <a:lnTo>
                    <a:pt x="12410" y="0"/>
                  </a:lnTo>
                  <a:lnTo>
                    <a:pt x="26795" y="21198"/>
                  </a:lnTo>
                  <a:lnTo>
                    <a:pt x="41462" y="0"/>
                  </a:lnTo>
                  <a:lnTo>
                    <a:pt x="52462" y="0"/>
                  </a:lnTo>
                  <a:lnTo>
                    <a:pt x="32436" y="27416"/>
                  </a:lnTo>
                  <a:lnTo>
                    <a:pt x="54436" y="57375"/>
                  </a:lnTo>
                  <a:close/>
                </a:path>
              </a:pathLst>
            </a:custGeom>
            <a:solidFill>
              <a:srgbClr val="7F8183"/>
            </a:solidFill>
            <a:ln w="2790" cap="flat">
              <a:noFill/>
              <a:prstDash val="solid"/>
              <a:miter/>
            </a:ln>
          </p:spPr>
          <p:txBody>
            <a:bodyPr rtlCol="0" anchor="ctr"/>
            <a:lstStyle/>
            <a:p>
              <a:endParaRPr lang="x-none"/>
            </a:p>
          </p:txBody>
        </p:sp>
        <p:grpSp>
          <p:nvGrpSpPr>
            <p:cNvPr id="39" name="Graphic 13">
              <a:extLst>
                <a:ext uri="{FF2B5EF4-FFF2-40B4-BE49-F238E27FC236}">
                  <a16:creationId xmlns="" xmlns:a16="http://schemas.microsoft.com/office/drawing/2014/main" id="{5FBDBB02-33F0-E145-BD7C-F1E09FAEE3A4}"/>
                </a:ext>
              </a:extLst>
            </p:cNvPr>
            <p:cNvGrpSpPr/>
            <p:nvPr/>
          </p:nvGrpSpPr>
          <p:grpSpPr>
            <a:xfrm>
              <a:off x="1266593" y="6057199"/>
              <a:ext cx="116205" cy="82246"/>
              <a:chOff x="1266593" y="6057199"/>
              <a:chExt cx="116205" cy="82246"/>
            </a:xfrm>
            <a:solidFill>
              <a:srgbClr val="CFD4D9"/>
            </a:solidFill>
          </p:grpSpPr>
          <p:sp>
            <p:nvSpPr>
              <p:cNvPr id="46" name="Freeform 45">
                <a:extLst>
                  <a:ext uri="{FF2B5EF4-FFF2-40B4-BE49-F238E27FC236}">
                    <a16:creationId xmlns="" xmlns:a16="http://schemas.microsoft.com/office/drawing/2014/main" id="{F0FECE7F-8435-6044-B8FB-533A792EF2A6}"/>
                  </a:ext>
                </a:extLst>
              </p:cNvPr>
              <p:cNvSpPr/>
              <p:nvPr/>
            </p:nvSpPr>
            <p:spPr>
              <a:xfrm>
                <a:off x="1266593" y="6057199"/>
                <a:ext cx="54153" cy="82246"/>
              </a:xfrm>
              <a:custGeom>
                <a:avLst/>
                <a:gdLst>
                  <a:gd name="connsiteX0" fmla="*/ 9308 w 54153"/>
                  <a:gd name="connsiteY0" fmla="*/ 34764 h 82246"/>
                  <a:gd name="connsiteX1" fmla="*/ 14667 w 54153"/>
                  <a:gd name="connsiteY1" fmla="*/ 46917 h 82246"/>
                  <a:gd name="connsiteX2" fmla="*/ 27359 w 54153"/>
                  <a:gd name="connsiteY2" fmla="*/ 51439 h 82246"/>
                  <a:gd name="connsiteX3" fmla="*/ 39769 w 54153"/>
                  <a:gd name="connsiteY3" fmla="*/ 45504 h 82246"/>
                  <a:gd name="connsiteX4" fmla="*/ 44282 w 54153"/>
                  <a:gd name="connsiteY4" fmla="*/ 29677 h 82246"/>
                  <a:gd name="connsiteX5" fmla="*/ 39769 w 54153"/>
                  <a:gd name="connsiteY5" fmla="*/ 14414 h 82246"/>
                  <a:gd name="connsiteX6" fmla="*/ 27077 w 54153"/>
                  <a:gd name="connsiteY6" fmla="*/ 8479 h 82246"/>
                  <a:gd name="connsiteX7" fmla="*/ 20590 w 54153"/>
                  <a:gd name="connsiteY7" fmla="*/ 9610 h 82246"/>
                  <a:gd name="connsiteX8" fmla="*/ 14949 w 54153"/>
                  <a:gd name="connsiteY8" fmla="*/ 13284 h 82246"/>
                  <a:gd name="connsiteX9" fmla="*/ 11000 w 54153"/>
                  <a:gd name="connsiteY9" fmla="*/ 19219 h 82246"/>
                  <a:gd name="connsiteX10" fmla="*/ 9590 w 54153"/>
                  <a:gd name="connsiteY10" fmla="*/ 27416 h 82246"/>
                  <a:gd name="connsiteX11" fmla="*/ 9590 w 54153"/>
                  <a:gd name="connsiteY11" fmla="*/ 34764 h 82246"/>
                  <a:gd name="connsiteX12" fmla="*/ 0 w 54153"/>
                  <a:gd name="connsiteY12" fmla="*/ 82247 h 82246"/>
                  <a:gd name="connsiteX13" fmla="*/ 0 w 54153"/>
                  <a:gd name="connsiteY13" fmla="*/ 1413 h 82246"/>
                  <a:gd name="connsiteX14" fmla="*/ 9590 w 54153"/>
                  <a:gd name="connsiteY14" fmla="*/ 1413 h 82246"/>
                  <a:gd name="connsiteX15" fmla="*/ 9590 w 54153"/>
                  <a:gd name="connsiteY15" fmla="*/ 9044 h 82246"/>
                  <a:gd name="connsiteX16" fmla="*/ 18051 w 54153"/>
                  <a:gd name="connsiteY16" fmla="*/ 2261 h 82246"/>
                  <a:gd name="connsiteX17" fmla="*/ 29051 w 54153"/>
                  <a:gd name="connsiteY17" fmla="*/ 0 h 82246"/>
                  <a:gd name="connsiteX18" fmla="*/ 38923 w 54153"/>
                  <a:gd name="connsiteY18" fmla="*/ 1978 h 82246"/>
                  <a:gd name="connsiteX19" fmla="*/ 46821 w 54153"/>
                  <a:gd name="connsiteY19" fmla="*/ 7631 h 82246"/>
                  <a:gd name="connsiteX20" fmla="*/ 52180 w 54153"/>
                  <a:gd name="connsiteY20" fmla="*/ 16958 h 82246"/>
                  <a:gd name="connsiteX21" fmla="*/ 54154 w 54153"/>
                  <a:gd name="connsiteY21" fmla="*/ 29677 h 82246"/>
                  <a:gd name="connsiteX22" fmla="*/ 46821 w 54153"/>
                  <a:gd name="connsiteY22" fmla="*/ 52005 h 82246"/>
                  <a:gd name="connsiteX23" fmla="*/ 27359 w 54153"/>
                  <a:gd name="connsiteY23" fmla="*/ 60201 h 82246"/>
                  <a:gd name="connsiteX24" fmla="*/ 17205 w 54153"/>
                  <a:gd name="connsiteY24" fmla="*/ 58223 h 82246"/>
                  <a:gd name="connsiteX25" fmla="*/ 9590 w 54153"/>
                  <a:gd name="connsiteY25" fmla="*/ 52570 h 82246"/>
                  <a:gd name="connsiteX26" fmla="*/ 9590 w 54153"/>
                  <a:gd name="connsiteY26" fmla="*/ 82247 h 82246"/>
                  <a:gd name="connsiteX27" fmla="*/ 0 w 54153"/>
                  <a:gd name="connsiteY27" fmla="*/ 82247 h 8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4153" h="82246">
                    <a:moveTo>
                      <a:pt x="9308" y="34764"/>
                    </a:moveTo>
                    <a:cubicBezTo>
                      <a:pt x="9308" y="40134"/>
                      <a:pt x="11000" y="44091"/>
                      <a:pt x="14667" y="46917"/>
                    </a:cubicBezTo>
                    <a:cubicBezTo>
                      <a:pt x="18333" y="49744"/>
                      <a:pt x="22564" y="51439"/>
                      <a:pt x="27359" y="51439"/>
                    </a:cubicBezTo>
                    <a:cubicBezTo>
                      <a:pt x="32718" y="51439"/>
                      <a:pt x="36667" y="49461"/>
                      <a:pt x="39769" y="45504"/>
                    </a:cubicBezTo>
                    <a:cubicBezTo>
                      <a:pt x="42872" y="41547"/>
                      <a:pt x="44282" y="36460"/>
                      <a:pt x="44282" y="29677"/>
                    </a:cubicBezTo>
                    <a:cubicBezTo>
                      <a:pt x="44282" y="23459"/>
                      <a:pt x="42872" y="18371"/>
                      <a:pt x="39769" y="14414"/>
                    </a:cubicBezTo>
                    <a:cubicBezTo>
                      <a:pt x="36667" y="10457"/>
                      <a:pt x="32436" y="8479"/>
                      <a:pt x="27077" y="8479"/>
                    </a:cubicBezTo>
                    <a:cubicBezTo>
                      <a:pt x="24821" y="8479"/>
                      <a:pt x="22564" y="8762"/>
                      <a:pt x="20590" y="9610"/>
                    </a:cubicBezTo>
                    <a:cubicBezTo>
                      <a:pt x="18615" y="10457"/>
                      <a:pt x="16641" y="11588"/>
                      <a:pt x="14949" y="13284"/>
                    </a:cubicBezTo>
                    <a:cubicBezTo>
                      <a:pt x="13256" y="14980"/>
                      <a:pt x="11846" y="16958"/>
                      <a:pt x="11000" y="19219"/>
                    </a:cubicBezTo>
                    <a:cubicBezTo>
                      <a:pt x="9872" y="21763"/>
                      <a:pt x="9590" y="24307"/>
                      <a:pt x="9590" y="27416"/>
                    </a:cubicBezTo>
                    <a:lnTo>
                      <a:pt x="9590" y="34764"/>
                    </a:lnTo>
                    <a:close/>
                    <a:moveTo>
                      <a:pt x="0" y="82247"/>
                    </a:moveTo>
                    <a:lnTo>
                      <a:pt x="0" y="1413"/>
                    </a:lnTo>
                    <a:lnTo>
                      <a:pt x="9590" y="1413"/>
                    </a:lnTo>
                    <a:lnTo>
                      <a:pt x="9590" y="9044"/>
                    </a:lnTo>
                    <a:cubicBezTo>
                      <a:pt x="11564" y="5935"/>
                      <a:pt x="14385" y="3957"/>
                      <a:pt x="18051" y="2261"/>
                    </a:cubicBezTo>
                    <a:cubicBezTo>
                      <a:pt x="21436" y="848"/>
                      <a:pt x="25103" y="0"/>
                      <a:pt x="29051" y="0"/>
                    </a:cubicBezTo>
                    <a:cubicBezTo>
                      <a:pt x="32436" y="0"/>
                      <a:pt x="35821" y="565"/>
                      <a:pt x="38923" y="1978"/>
                    </a:cubicBezTo>
                    <a:cubicBezTo>
                      <a:pt x="42026" y="3109"/>
                      <a:pt x="44564" y="5087"/>
                      <a:pt x="46821" y="7631"/>
                    </a:cubicBezTo>
                    <a:cubicBezTo>
                      <a:pt x="49077" y="10175"/>
                      <a:pt x="51051" y="13284"/>
                      <a:pt x="52180" y="16958"/>
                    </a:cubicBezTo>
                    <a:cubicBezTo>
                      <a:pt x="53590" y="20632"/>
                      <a:pt x="54154" y="24872"/>
                      <a:pt x="54154" y="29677"/>
                    </a:cubicBezTo>
                    <a:cubicBezTo>
                      <a:pt x="54154" y="39286"/>
                      <a:pt x="51615" y="46635"/>
                      <a:pt x="46821" y="52005"/>
                    </a:cubicBezTo>
                    <a:cubicBezTo>
                      <a:pt x="42026" y="57375"/>
                      <a:pt x="35538" y="60201"/>
                      <a:pt x="27359" y="60201"/>
                    </a:cubicBezTo>
                    <a:cubicBezTo>
                      <a:pt x="23692" y="60201"/>
                      <a:pt x="20308" y="59636"/>
                      <a:pt x="17205" y="58223"/>
                    </a:cubicBezTo>
                    <a:cubicBezTo>
                      <a:pt x="14103" y="56810"/>
                      <a:pt x="11564" y="55114"/>
                      <a:pt x="9590" y="52570"/>
                    </a:cubicBezTo>
                    <a:lnTo>
                      <a:pt x="9590" y="82247"/>
                    </a:lnTo>
                    <a:lnTo>
                      <a:pt x="0" y="82247"/>
                    </a:lnTo>
                    <a:close/>
                  </a:path>
                </a:pathLst>
              </a:custGeom>
              <a:solidFill>
                <a:srgbClr val="7F8183"/>
              </a:solidFill>
              <a:ln w="2790" cap="flat">
                <a:noFill/>
                <a:prstDash val="solid"/>
                <a:miter/>
              </a:ln>
            </p:spPr>
            <p:txBody>
              <a:bodyPr rtlCol="0" anchor="ctr"/>
              <a:lstStyle/>
              <a:p>
                <a:endParaRPr lang="x-none"/>
              </a:p>
            </p:txBody>
          </p:sp>
          <p:sp>
            <p:nvSpPr>
              <p:cNvPr id="47" name="Freeform 46">
                <a:extLst>
                  <a:ext uri="{FF2B5EF4-FFF2-40B4-BE49-F238E27FC236}">
                    <a16:creationId xmlns="" xmlns:a16="http://schemas.microsoft.com/office/drawing/2014/main" id="{FA796D1A-66D1-CB48-8C0F-A82179D510D8}"/>
                  </a:ext>
                </a:extLst>
              </p:cNvPr>
              <p:cNvSpPr/>
              <p:nvPr/>
            </p:nvSpPr>
            <p:spPr>
              <a:xfrm>
                <a:off x="1331465" y="6057764"/>
                <a:ext cx="51333" cy="59635"/>
              </a:xfrm>
              <a:custGeom>
                <a:avLst/>
                <a:gdLst>
                  <a:gd name="connsiteX0" fmla="*/ 26513 w 51333"/>
                  <a:gd name="connsiteY0" fmla="*/ 7914 h 59635"/>
                  <a:gd name="connsiteX1" fmla="*/ 15513 w 51333"/>
                  <a:gd name="connsiteY1" fmla="*/ 12153 h 59635"/>
                  <a:gd name="connsiteX2" fmla="*/ 9872 w 51333"/>
                  <a:gd name="connsiteY2" fmla="*/ 23176 h 59635"/>
                  <a:gd name="connsiteX3" fmla="*/ 42026 w 51333"/>
                  <a:gd name="connsiteY3" fmla="*/ 23176 h 59635"/>
                  <a:gd name="connsiteX4" fmla="*/ 38077 w 51333"/>
                  <a:gd name="connsiteY4" fmla="*/ 12153 h 59635"/>
                  <a:gd name="connsiteX5" fmla="*/ 26513 w 51333"/>
                  <a:gd name="connsiteY5" fmla="*/ 7914 h 59635"/>
                  <a:gd name="connsiteX6" fmla="*/ 51333 w 51333"/>
                  <a:gd name="connsiteY6" fmla="*/ 31372 h 59635"/>
                  <a:gd name="connsiteX7" fmla="*/ 9590 w 51333"/>
                  <a:gd name="connsiteY7" fmla="*/ 31372 h 59635"/>
                  <a:gd name="connsiteX8" fmla="*/ 14949 w 51333"/>
                  <a:gd name="connsiteY8" fmla="*/ 46069 h 59635"/>
                  <a:gd name="connsiteX9" fmla="*/ 27077 w 51333"/>
                  <a:gd name="connsiteY9" fmla="*/ 51157 h 59635"/>
                  <a:gd name="connsiteX10" fmla="*/ 37513 w 51333"/>
                  <a:gd name="connsiteY10" fmla="*/ 48048 h 59635"/>
                  <a:gd name="connsiteX11" fmla="*/ 42308 w 51333"/>
                  <a:gd name="connsiteY11" fmla="*/ 40699 h 59635"/>
                  <a:gd name="connsiteX12" fmla="*/ 51333 w 51333"/>
                  <a:gd name="connsiteY12" fmla="*/ 42395 h 59635"/>
                  <a:gd name="connsiteX13" fmla="*/ 42872 w 51333"/>
                  <a:gd name="connsiteY13" fmla="*/ 55114 h 59635"/>
                  <a:gd name="connsiteX14" fmla="*/ 26795 w 51333"/>
                  <a:gd name="connsiteY14" fmla="*/ 59636 h 59635"/>
                  <a:gd name="connsiteX15" fmla="*/ 7333 w 51333"/>
                  <a:gd name="connsiteY15" fmla="*/ 51722 h 59635"/>
                  <a:gd name="connsiteX16" fmla="*/ 0 w 51333"/>
                  <a:gd name="connsiteY16" fmla="*/ 29677 h 59635"/>
                  <a:gd name="connsiteX17" fmla="*/ 1974 w 51333"/>
                  <a:gd name="connsiteY17" fmla="*/ 16958 h 59635"/>
                  <a:gd name="connsiteX18" fmla="*/ 7615 w 51333"/>
                  <a:gd name="connsiteY18" fmla="*/ 7631 h 59635"/>
                  <a:gd name="connsiteX19" fmla="*/ 16077 w 51333"/>
                  <a:gd name="connsiteY19" fmla="*/ 1978 h 59635"/>
                  <a:gd name="connsiteX20" fmla="*/ 26513 w 51333"/>
                  <a:gd name="connsiteY20" fmla="*/ 0 h 59635"/>
                  <a:gd name="connsiteX21" fmla="*/ 44564 w 51333"/>
                  <a:gd name="connsiteY21" fmla="*/ 7349 h 59635"/>
                  <a:gd name="connsiteX22" fmla="*/ 51333 w 51333"/>
                  <a:gd name="connsiteY22" fmla="*/ 27698 h 59635"/>
                  <a:gd name="connsiteX23" fmla="*/ 51333 w 51333"/>
                  <a:gd name="connsiteY23" fmla="*/ 31372 h 59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1333" h="59635">
                    <a:moveTo>
                      <a:pt x="26513" y="7914"/>
                    </a:moveTo>
                    <a:cubicBezTo>
                      <a:pt x="22000" y="7914"/>
                      <a:pt x="18333" y="9327"/>
                      <a:pt x="15513" y="12153"/>
                    </a:cubicBezTo>
                    <a:cubicBezTo>
                      <a:pt x="12410" y="14980"/>
                      <a:pt x="10718" y="18654"/>
                      <a:pt x="9872" y="23176"/>
                    </a:cubicBezTo>
                    <a:lnTo>
                      <a:pt x="42026" y="23176"/>
                    </a:lnTo>
                    <a:cubicBezTo>
                      <a:pt x="41744" y="18654"/>
                      <a:pt x="40333" y="14980"/>
                      <a:pt x="38077" y="12153"/>
                    </a:cubicBezTo>
                    <a:cubicBezTo>
                      <a:pt x="35256" y="9327"/>
                      <a:pt x="31590" y="7914"/>
                      <a:pt x="26513" y="7914"/>
                    </a:cubicBezTo>
                    <a:moveTo>
                      <a:pt x="51333" y="31372"/>
                    </a:moveTo>
                    <a:lnTo>
                      <a:pt x="9590" y="31372"/>
                    </a:lnTo>
                    <a:cubicBezTo>
                      <a:pt x="9872" y="37873"/>
                      <a:pt x="11564" y="42678"/>
                      <a:pt x="14949" y="46069"/>
                    </a:cubicBezTo>
                    <a:cubicBezTo>
                      <a:pt x="18051" y="49461"/>
                      <a:pt x="22282" y="51157"/>
                      <a:pt x="27077" y="51157"/>
                    </a:cubicBezTo>
                    <a:cubicBezTo>
                      <a:pt x="31590" y="51157"/>
                      <a:pt x="34974" y="50026"/>
                      <a:pt x="37513" y="48048"/>
                    </a:cubicBezTo>
                    <a:cubicBezTo>
                      <a:pt x="40051" y="46069"/>
                      <a:pt x="41462" y="43526"/>
                      <a:pt x="42308" y="40699"/>
                    </a:cubicBezTo>
                    <a:lnTo>
                      <a:pt x="51333" y="42395"/>
                    </a:lnTo>
                    <a:cubicBezTo>
                      <a:pt x="49923" y="47765"/>
                      <a:pt x="47103" y="52005"/>
                      <a:pt x="42872" y="55114"/>
                    </a:cubicBezTo>
                    <a:cubicBezTo>
                      <a:pt x="38641" y="58223"/>
                      <a:pt x="33282" y="59636"/>
                      <a:pt x="26795" y="59636"/>
                    </a:cubicBezTo>
                    <a:cubicBezTo>
                      <a:pt x="18615" y="59636"/>
                      <a:pt x="12128" y="57092"/>
                      <a:pt x="7333" y="51722"/>
                    </a:cubicBezTo>
                    <a:cubicBezTo>
                      <a:pt x="2538" y="46352"/>
                      <a:pt x="0" y="39004"/>
                      <a:pt x="0" y="29677"/>
                    </a:cubicBezTo>
                    <a:cubicBezTo>
                      <a:pt x="0" y="24872"/>
                      <a:pt x="564" y="20632"/>
                      <a:pt x="1974" y="16958"/>
                    </a:cubicBezTo>
                    <a:cubicBezTo>
                      <a:pt x="3385" y="13284"/>
                      <a:pt x="5359" y="10175"/>
                      <a:pt x="7615" y="7631"/>
                    </a:cubicBezTo>
                    <a:cubicBezTo>
                      <a:pt x="9872" y="5087"/>
                      <a:pt x="12974" y="3109"/>
                      <a:pt x="16077" y="1978"/>
                    </a:cubicBezTo>
                    <a:cubicBezTo>
                      <a:pt x="19462" y="565"/>
                      <a:pt x="22846" y="0"/>
                      <a:pt x="26513" y="0"/>
                    </a:cubicBezTo>
                    <a:cubicBezTo>
                      <a:pt x="34128" y="0"/>
                      <a:pt x="40051" y="2544"/>
                      <a:pt x="44564" y="7349"/>
                    </a:cubicBezTo>
                    <a:cubicBezTo>
                      <a:pt x="49077" y="12153"/>
                      <a:pt x="51333" y="18937"/>
                      <a:pt x="51333" y="27698"/>
                    </a:cubicBezTo>
                    <a:lnTo>
                      <a:pt x="51333" y="31372"/>
                    </a:lnTo>
                    <a:close/>
                  </a:path>
                </a:pathLst>
              </a:custGeom>
              <a:solidFill>
                <a:srgbClr val="7F8183"/>
              </a:solidFill>
              <a:ln w="2790" cap="flat">
                <a:noFill/>
                <a:prstDash val="solid"/>
                <a:miter/>
              </a:ln>
            </p:spPr>
            <p:txBody>
              <a:bodyPr rtlCol="0" anchor="ctr"/>
              <a:lstStyle/>
              <a:p>
                <a:endParaRPr lang="x-none"/>
              </a:p>
            </p:txBody>
          </p:sp>
        </p:grpSp>
        <p:sp>
          <p:nvSpPr>
            <p:cNvPr id="40" name="Freeform 39">
              <a:extLst>
                <a:ext uri="{FF2B5EF4-FFF2-40B4-BE49-F238E27FC236}">
                  <a16:creationId xmlns="" xmlns:a16="http://schemas.microsoft.com/office/drawing/2014/main" id="{ED918880-8324-C548-8AEE-314114EB481D}"/>
                </a:ext>
              </a:extLst>
            </p:cNvPr>
            <p:cNvSpPr/>
            <p:nvPr/>
          </p:nvSpPr>
          <p:spPr>
            <a:xfrm>
              <a:off x="1396901" y="6058612"/>
              <a:ext cx="75307" cy="57374"/>
            </a:xfrm>
            <a:custGeom>
              <a:avLst/>
              <a:gdLst>
                <a:gd name="connsiteX0" fmla="*/ 75308 w 75307"/>
                <a:gd name="connsiteY0" fmla="*/ 0 h 57374"/>
                <a:gd name="connsiteX1" fmla="*/ 75308 w 75307"/>
                <a:gd name="connsiteY1" fmla="*/ 57375 h 57374"/>
                <a:gd name="connsiteX2" fmla="*/ 0 w 75307"/>
                <a:gd name="connsiteY2" fmla="*/ 57375 h 57374"/>
                <a:gd name="connsiteX3" fmla="*/ 0 w 75307"/>
                <a:gd name="connsiteY3" fmla="*/ 0 h 57374"/>
                <a:gd name="connsiteX4" fmla="*/ 9308 w 75307"/>
                <a:gd name="connsiteY4" fmla="*/ 0 h 57374"/>
                <a:gd name="connsiteX5" fmla="*/ 9308 w 75307"/>
                <a:gd name="connsiteY5" fmla="*/ 48613 h 57374"/>
                <a:gd name="connsiteX6" fmla="*/ 32718 w 75307"/>
                <a:gd name="connsiteY6" fmla="*/ 48613 h 57374"/>
                <a:gd name="connsiteX7" fmla="*/ 32718 w 75307"/>
                <a:gd name="connsiteY7" fmla="*/ 0 h 57374"/>
                <a:gd name="connsiteX8" fmla="*/ 42308 w 75307"/>
                <a:gd name="connsiteY8" fmla="*/ 0 h 57374"/>
                <a:gd name="connsiteX9" fmla="*/ 42308 w 75307"/>
                <a:gd name="connsiteY9" fmla="*/ 48613 h 57374"/>
                <a:gd name="connsiteX10" fmla="*/ 65718 w 75307"/>
                <a:gd name="connsiteY10" fmla="*/ 48613 h 57374"/>
                <a:gd name="connsiteX11" fmla="*/ 65718 w 75307"/>
                <a:gd name="connsiteY11" fmla="*/ 0 h 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307" h="57374">
                  <a:moveTo>
                    <a:pt x="75308" y="0"/>
                  </a:moveTo>
                  <a:lnTo>
                    <a:pt x="75308" y="57375"/>
                  </a:lnTo>
                  <a:lnTo>
                    <a:pt x="0" y="57375"/>
                  </a:lnTo>
                  <a:lnTo>
                    <a:pt x="0" y="0"/>
                  </a:lnTo>
                  <a:lnTo>
                    <a:pt x="9308" y="0"/>
                  </a:lnTo>
                  <a:lnTo>
                    <a:pt x="9308" y="48613"/>
                  </a:lnTo>
                  <a:lnTo>
                    <a:pt x="32718" y="48613"/>
                  </a:lnTo>
                  <a:lnTo>
                    <a:pt x="32718" y="0"/>
                  </a:lnTo>
                  <a:lnTo>
                    <a:pt x="42308" y="0"/>
                  </a:lnTo>
                  <a:lnTo>
                    <a:pt x="42308" y="48613"/>
                  </a:lnTo>
                  <a:lnTo>
                    <a:pt x="65718" y="48613"/>
                  </a:lnTo>
                  <a:lnTo>
                    <a:pt x="65718" y="0"/>
                  </a:lnTo>
                  <a:close/>
                </a:path>
              </a:pathLst>
            </a:custGeom>
            <a:solidFill>
              <a:srgbClr val="7F8183"/>
            </a:solidFill>
            <a:ln w="2790" cap="flat">
              <a:noFill/>
              <a:prstDash val="solid"/>
              <a:miter/>
            </a:ln>
          </p:spPr>
          <p:txBody>
            <a:bodyPr rtlCol="0" anchor="ctr"/>
            <a:lstStyle/>
            <a:p>
              <a:endParaRPr lang="x-none"/>
            </a:p>
          </p:txBody>
        </p:sp>
        <p:sp>
          <p:nvSpPr>
            <p:cNvPr id="41" name="Freeform 40">
              <a:extLst>
                <a:ext uri="{FF2B5EF4-FFF2-40B4-BE49-F238E27FC236}">
                  <a16:creationId xmlns="" xmlns:a16="http://schemas.microsoft.com/office/drawing/2014/main" id="{55E19C41-400A-C242-8A6E-11EAC64B30A5}"/>
                </a:ext>
              </a:extLst>
            </p:cNvPr>
            <p:cNvSpPr/>
            <p:nvPr/>
          </p:nvSpPr>
          <p:spPr>
            <a:xfrm>
              <a:off x="1486311" y="6057764"/>
              <a:ext cx="51333" cy="59635"/>
            </a:xfrm>
            <a:custGeom>
              <a:avLst/>
              <a:gdLst>
                <a:gd name="connsiteX0" fmla="*/ 26513 w 51333"/>
                <a:gd name="connsiteY0" fmla="*/ 7914 h 59635"/>
                <a:gd name="connsiteX1" fmla="*/ 15513 w 51333"/>
                <a:gd name="connsiteY1" fmla="*/ 12153 h 59635"/>
                <a:gd name="connsiteX2" fmla="*/ 9872 w 51333"/>
                <a:gd name="connsiteY2" fmla="*/ 23176 h 59635"/>
                <a:gd name="connsiteX3" fmla="*/ 41744 w 51333"/>
                <a:gd name="connsiteY3" fmla="*/ 23176 h 59635"/>
                <a:gd name="connsiteX4" fmla="*/ 37795 w 51333"/>
                <a:gd name="connsiteY4" fmla="*/ 12153 h 59635"/>
                <a:gd name="connsiteX5" fmla="*/ 26513 w 51333"/>
                <a:gd name="connsiteY5" fmla="*/ 7914 h 59635"/>
                <a:gd name="connsiteX6" fmla="*/ 51333 w 51333"/>
                <a:gd name="connsiteY6" fmla="*/ 31372 h 59635"/>
                <a:gd name="connsiteX7" fmla="*/ 9590 w 51333"/>
                <a:gd name="connsiteY7" fmla="*/ 31372 h 59635"/>
                <a:gd name="connsiteX8" fmla="*/ 14949 w 51333"/>
                <a:gd name="connsiteY8" fmla="*/ 46069 h 59635"/>
                <a:gd name="connsiteX9" fmla="*/ 27077 w 51333"/>
                <a:gd name="connsiteY9" fmla="*/ 51157 h 59635"/>
                <a:gd name="connsiteX10" fmla="*/ 37513 w 51333"/>
                <a:gd name="connsiteY10" fmla="*/ 48048 h 59635"/>
                <a:gd name="connsiteX11" fmla="*/ 42308 w 51333"/>
                <a:gd name="connsiteY11" fmla="*/ 40699 h 59635"/>
                <a:gd name="connsiteX12" fmla="*/ 51333 w 51333"/>
                <a:gd name="connsiteY12" fmla="*/ 42395 h 59635"/>
                <a:gd name="connsiteX13" fmla="*/ 42872 w 51333"/>
                <a:gd name="connsiteY13" fmla="*/ 55114 h 59635"/>
                <a:gd name="connsiteX14" fmla="*/ 26795 w 51333"/>
                <a:gd name="connsiteY14" fmla="*/ 59636 h 59635"/>
                <a:gd name="connsiteX15" fmla="*/ 7333 w 51333"/>
                <a:gd name="connsiteY15" fmla="*/ 51722 h 59635"/>
                <a:gd name="connsiteX16" fmla="*/ 0 w 51333"/>
                <a:gd name="connsiteY16" fmla="*/ 29677 h 59635"/>
                <a:gd name="connsiteX17" fmla="*/ 1974 w 51333"/>
                <a:gd name="connsiteY17" fmla="*/ 16958 h 59635"/>
                <a:gd name="connsiteX18" fmla="*/ 7615 w 51333"/>
                <a:gd name="connsiteY18" fmla="*/ 7631 h 59635"/>
                <a:gd name="connsiteX19" fmla="*/ 16077 w 51333"/>
                <a:gd name="connsiteY19" fmla="*/ 1978 h 59635"/>
                <a:gd name="connsiteX20" fmla="*/ 26513 w 51333"/>
                <a:gd name="connsiteY20" fmla="*/ 0 h 59635"/>
                <a:gd name="connsiteX21" fmla="*/ 44564 w 51333"/>
                <a:gd name="connsiteY21" fmla="*/ 7349 h 59635"/>
                <a:gd name="connsiteX22" fmla="*/ 51333 w 51333"/>
                <a:gd name="connsiteY22" fmla="*/ 27698 h 59635"/>
                <a:gd name="connsiteX23" fmla="*/ 51333 w 51333"/>
                <a:gd name="connsiteY23" fmla="*/ 31372 h 59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1333" h="59635">
                  <a:moveTo>
                    <a:pt x="26513" y="7914"/>
                  </a:moveTo>
                  <a:cubicBezTo>
                    <a:pt x="22000" y="7914"/>
                    <a:pt x="18333" y="9327"/>
                    <a:pt x="15513" y="12153"/>
                  </a:cubicBezTo>
                  <a:cubicBezTo>
                    <a:pt x="12410" y="14980"/>
                    <a:pt x="10718" y="18654"/>
                    <a:pt x="9872" y="23176"/>
                  </a:cubicBezTo>
                  <a:lnTo>
                    <a:pt x="41744" y="23176"/>
                  </a:lnTo>
                  <a:cubicBezTo>
                    <a:pt x="41462" y="18654"/>
                    <a:pt x="40051" y="14980"/>
                    <a:pt x="37795" y="12153"/>
                  </a:cubicBezTo>
                  <a:cubicBezTo>
                    <a:pt x="35256" y="9327"/>
                    <a:pt x="31590" y="7914"/>
                    <a:pt x="26513" y="7914"/>
                  </a:cubicBezTo>
                  <a:moveTo>
                    <a:pt x="51333" y="31372"/>
                  </a:moveTo>
                  <a:lnTo>
                    <a:pt x="9590" y="31372"/>
                  </a:lnTo>
                  <a:cubicBezTo>
                    <a:pt x="9872" y="37873"/>
                    <a:pt x="11564" y="42678"/>
                    <a:pt x="14949" y="46069"/>
                  </a:cubicBezTo>
                  <a:cubicBezTo>
                    <a:pt x="18051" y="49461"/>
                    <a:pt x="22282" y="51157"/>
                    <a:pt x="27077" y="51157"/>
                  </a:cubicBezTo>
                  <a:cubicBezTo>
                    <a:pt x="31590" y="51157"/>
                    <a:pt x="34974" y="50026"/>
                    <a:pt x="37513" y="48048"/>
                  </a:cubicBezTo>
                  <a:cubicBezTo>
                    <a:pt x="40051" y="46069"/>
                    <a:pt x="41462" y="43526"/>
                    <a:pt x="42308" y="40699"/>
                  </a:cubicBezTo>
                  <a:lnTo>
                    <a:pt x="51333" y="42395"/>
                  </a:lnTo>
                  <a:cubicBezTo>
                    <a:pt x="49923" y="47765"/>
                    <a:pt x="47103" y="52005"/>
                    <a:pt x="42872" y="55114"/>
                  </a:cubicBezTo>
                  <a:cubicBezTo>
                    <a:pt x="38641" y="58223"/>
                    <a:pt x="33282" y="59636"/>
                    <a:pt x="26795" y="59636"/>
                  </a:cubicBezTo>
                  <a:cubicBezTo>
                    <a:pt x="18615" y="59636"/>
                    <a:pt x="12128" y="57092"/>
                    <a:pt x="7333" y="51722"/>
                  </a:cubicBezTo>
                  <a:cubicBezTo>
                    <a:pt x="2538" y="46352"/>
                    <a:pt x="0" y="39004"/>
                    <a:pt x="0" y="29677"/>
                  </a:cubicBezTo>
                  <a:cubicBezTo>
                    <a:pt x="0" y="24872"/>
                    <a:pt x="564" y="20632"/>
                    <a:pt x="1974" y="16958"/>
                  </a:cubicBezTo>
                  <a:cubicBezTo>
                    <a:pt x="3385" y="13284"/>
                    <a:pt x="5359" y="10175"/>
                    <a:pt x="7615" y="7631"/>
                  </a:cubicBezTo>
                  <a:cubicBezTo>
                    <a:pt x="9872" y="5087"/>
                    <a:pt x="12974" y="3109"/>
                    <a:pt x="16077" y="1978"/>
                  </a:cubicBezTo>
                  <a:cubicBezTo>
                    <a:pt x="19462" y="565"/>
                    <a:pt x="22846" y="0"/>
                    <a:pt x="26513" y="0"/>
                  </a:cubicBezTo>
                  <a:cubicBezTo>
                    <a:pt x="34128" y="0"/>
                    <a:pt x="40051" y="2544"/>
                    <a:pt x="44564" y="7349"/>
                  </a:cubicBezTo>
                  <a:cubicBezTo>
                    <a:pt x="49077" y="12153"/>
                    <a:pt x="51333" y="18937"/>
                    <a:pt x="51333" y="27698"/>
                  </a:cubicBezTo>
                  <a:lnTo>
                    <a:pt x="51333" y="31372"/>
                  </a:lnTo>
                  <a:close/>
                </a:path>
              </a:pathLst>
            </a:custGeom>
            <a:solidFill>
              <a:srgbClr val="7F8183"/>
            </a:solidFill>
            <a:ln w="2790" cap="flat">
              <a:noFill/>
              <a:prstDash val="solid"/>
              <a:miter/>
            </a:ln>
          </p:spPr>
          <p:txBody>
            <a:bodyPr rtlCol="0" anchor="ctr"/>
            <a:lstStyle/>
            <a:p>
              <a:endParaRPr lang="x-none"/>
            </a:p>
          </p:txBody>
        </p:sp>
        <p:sp>
          <p:nvSpPr>
            <p:cNvPr id="42" name="Freeform 41">
              <a:extLst>
                <a:ext uri="{FF2B5EF4-FFF2-40B4-BE49-F238E27FC236}">
                  <a16:creationId xmlns="" xmlns:a16="http://schemas.microsoft.com/office/drawing/2014/main" id="{137CFA86-F04E-2744-A8C9-FA04A16062EA}"/>
                </a:ext>
              </a:extLst>
            </p:cNvPr>
            <p:cNvSpPr/>
            <p:nvPr/>
          </p:nvSpPr>
          <p:spPr>
            <a:xfrm>
              <a:off x="1551747" y="6058612"/>
              <a:ext cx="49076" cy="57374"/>
            </a:xfrm>
            <a:custGeom>
              <a:avLst/>
              <a:gdLst>
                <a:gd name="connsiteX0" fmla="*/ 0 w 49076"/>
                <a:gd name="connsiteY0" fmla="*/ 57375 h 57374"/>
                <a:gd name="connsiteX1" fmla="*/ 0 w 49076"/>
                <a:gd name="connsiteY1" fmla="*/ 0 h 57374"/>
                <a:gd name="connsiteX2" fmla="*/ 9308 w 49076"/>
                <a:gd name="connsiteY2" fmla="*/ 0 h 57374"/>
                <a:gd name="connsiteX3" fmla="*/ 9308 w 49076"/>
                <a:gd name="connsiteY3" fmla="*/ 23459 h 57374"/>
                <a:gd name="connsiteX4" fmla="*/ 39769 w 49076"/>
                <a:gd name="connsiteY4" fmla="*/ 23459 h 57374"/>
                <a:gd name="connsiteX5" fmla="*/ 39769 w 49076"/>
                <a:gd name="connsiteY5" fmla="*/ 0 h 57374"/>
                <a:gd name="connsiteX6" fmla="*/ 49077 w 49076"/>
                <a:gd name="connsiteY6" fmla="*/ 0 h 57374"/>
                <a:gd name="connsiteX7" fmla="*/ 49077 w 49076"/>
                <a:gd name="connsiteY7" fmla="*/ 57375 h 57374"/>
                <a:gd name="connsiteX8" fmla="*/ 39769 w 49076"/>
                <a:gd name="connsiteY8" fmla="*/ 57375 h 57374"/>
                <a:gd name="connsiteX9" fmla="*/ 39769 w 49076"/>
                <a:gd name="connsiteY9" fmla="*/ 32503 h 57374"/>
                <a:gd name="connsiteX10" fmla="*/ 9308 w 49076"/>
                <a:gd name="connsiteY10" fmla="*/ 32503 h 57374"/>
                <a:gd name="connsiteX11" fmla="*/ 9308 w 49076"/>
                <a:gd name="connsiteY11" fmla="*/ 57375 h 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076" h="57374">
                  <a:moveTo>
                    <a:pt x="0" y="57375"/>
                  </a:moveTo>
                  <a:lnTo>
                    <a:pt x="0" y="0"/>
                  </a:lnTo>
                  <a:lnTo>
                    <a:pt x="9308" y="0"/>
                  </a:lnTo>
                  <a:lnTo>
                    <a:pt x="9308" y="23459"/>
                  </a:lnTo>
                  <a:lnTo>
                    <a:pt x="39769" y="23459"/>
                  </a:lnTo>
                  <a:lnTo>
                    <a:pt x="39769" y="0"/>
                  </a:lnTo>
                  <a:lnTo>
                    <a:pt x="49077" y="0"/>
                  </a:lnTo>
                  <a:lnTo>
                    <a:pt x="49077" y="57375"/>
                  </a:lnTo>
                  <a:lnTo>
                    <a:pt x="39769" y="57375"/>
                  </a:lnTo>
                  <a:lnTo>
                    <a:pt x="39769" y="32503"/>
                  </a:lnTo>
                  <a:lnTo>
                    <a:pt x="9308" y="32503"/>
                  </a:lnTo>
                  <a:lnTo>
                    <a:pt x="9308" y="57375"/>
                  </a:lnTo>
                  <a:close/>
                </a:path>
              </a:pathLst>
            </a:custGeom>
            <a:solidFill>
              <a:srgbClr val="7F8183"/>
            </a:solidFill>
            <a:ln w="2790" cap="flat">
              <a:noFill/>
              <a:prstDash val="solid"/>
              <a:miter/>
            </a:ln>
          </p:spPr>
          <p:txBody>
            <a:bodyPr rtlCol="0" anchor="ctr"/>
            <a:lstStyle/>
            <a:p>
              <a:endParaRPr lang="x-none"/>
            </a:p>
          </p:txBody>
        </p:sp>
        <p:sp>
          <p:nvSpPr>
            <p:cNvPr id="43" name="Freeform 42">
              <a:extLst>
                <a:ext uri="{FF2B5EF4-FFF2-40B4-BE49-F238E27FC236}">
                  <a16:creationId xmlns="" xmlns:a16="http://schemas.microsoft.com/office/drawing/2014/main" id="{1C592BFF-770B-F14D-B62F-70E6DC318FA9}"/>
                </a:ext>
              </a:extLst>
            </p:cNvPr>
            <p:cNvSpPr/>
            <p:nvPr/>
          </p:nvSpPr>
          <p:spPr>
            <a:xfrm>
              <a:off x="1618875" y="6058612"/>
              <a:ext cx="47948" cy="57374"/>
            </a:xfrm>
            <a:custGeom>
              <a:avLst/>
              <a:gdLst>
                <a:gd name="connsiteX0" fmla="*/ 10154 w 47948"/>
                <a:gd name="connsiteY0" fmla="*/ 57375 h 57374"/>
                <a:gd name="connsiteX1" fmla="*/ 0 w 47948"/>
                <a:gd name="connsiteY1" fmla="*/ 57375 h 57374"/>
                <a:gd name="connsiteX2" fmla="*/ 0 w 47948"/>
                <a:gd name="connsiteY2" fmla="*/ 0 h 57374"/>
                <a:gd name="connsiteX3" fmla="*/ 9026 w 47948"/>
                <a:gd name="connsiteY3" fmla="*/ 0 h 57374"/>
                <a:gd name="connsiteX4" fmla="*/ 9026 w 47948"/>
                <a:gd name="connsiteY4" fmla="*/ 44939 h 57374"/>
                <a:gd name="connsiteX5" fmla="*/ 37513 w 47948"/>
                <a:gd name="connsiteY5" fmla="*/ 0 h 57374"/>
                <a:gd name="connsiteX6" fmla="*/ 47949 w 47948"/>
                <a:gd name="connsiteY6" fmla="*/ 0 h 57374"/>
                <a:gd name="connsiteX7" fmla="*/ 47949 w 47948"/>
                <a:gd name="connsiteY7" fmla="*/ 57375 h 57374"/>
                <a:gd name="connsiteX8" fmla="*/ 38923 w 47948"/>
                <a:gd name="connsiteY8" fmla="*/ 57375 h 57374"/>
                <a:gd name="connsiteX9" fmla="*/ 38923 w 47948"/>
                <a:gd name="connsiteY9" fmla="*/ 12153 h 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948" h="57374">
                  <a:moveTo>
                    <a:pt x="10154" y="57375"/>
                  </a:moveTo>
                  <a:lnTo>
                    <a:pt x="0" y="57375"/>
                  </a:lnTo>
                  <a:lnTo>
                    <a:pt x="0" y="0"/>
                  </a:lnTo>
                  <a:lnTo>
                    <a:pt x="9026" y="0"/>
                  </a:lnTo>
                  <a:lnTo>
                    <a:pt x="9026" y="44939"/>
                  </a:lnTo>
                  <a:lnTo>
                    <a:pt x="37513" y="0"/>
                  </a:lnTo>
                  <a:lnTo>
                    <a:pt x="47949" y="0"/>
                  </a:lnTo>
                  <a:lnTo>
                    <a:pt x="47949" y="57375"/>
                  </a:lnTo>
                  <a:lnTo>
                    <a:pt x="38923" y="57375"/>
                  </a:lnTo>
                  <a:lnTo>
                    <a:pt x="38923" y="12153"/>
                  </a:lnTo>
                  <a:close/>
                </a:path>
              </a:pathLst>
            </a:custGeom>
            <a:solidFill>
              <a:srgbClr val="7F8183"/>
            </a:solidFill>
            <a:ln w="2790" cap="flat">
              <a:noFill/>
              <a:prstDash val="solid"/>
              <a:miter/>
            </a:ln>
          </p:spPr>
          <p:txBody>
            <a:bodyPr rtlCol="0" anchor="ctr"/>
            <a:lstStyle/>
            <a:p>
              <a:endParaRPr lang="x-none"/>
            </a:p>
          </p:txBody>
        </p:sp>
        <p:sp>
          <p:nvSpPr>
            <p:cNvPr id="44" name="Freeform 43">
              <a:extLst>
                <a:ext uri="{FF2B5EF4-FFF2-40B4-BE49-F238E27FC236}">
                  <a16:creationId xmlns="" xmlns:a16="http://schemas.microsoft.com/office/drawing/2014/main" id="{3C14E56D-D5A9-8B4C-89D7-0E81073AB749}"/>
                </a:ext>
              </a:extLst>
            </p:cNvPr>
            <p:cNvSpPr/>
            <p:nvPr/>
          </p:nvSpPr>
          <p:spPr>
            <a:xfrm>
              <a:off x="1684875" y="6036849"/>
              <a:ext cx="48230" cy="79137"/>
            </a:xfrm>
            <a:custGeom>
              <a:avLst/>
              <a:gdLst>
                <a:gd name="connsiteX0" fmla="*/ 24256 w 48230"/>
                <a:gd name="connsiteY0" fmla="*/ 15545 h 79137"/>
                <a:gd name="connsiteX1" fmla="*/ 11282 w 48230"/>
                <a:gd name="connsiteY1" fmla="*/ 11305 h 79137"/>
                <a:gd name="connsiteX2" fmla="*/ 7051 w 48230"/>
                <a:gd name="connsiteY2" fmla="*/ 0 h 79137"/>
                <a:gd name="connsiteX3" fmla="*/ 14949 w 48230"/>
                <a:gd name="connsiteY3" fmla="*/ 0 h 79137"/>
                <a:gd name="connsiteX4" fmla="*/ 17487 w 48230"/>
                <a:gd name="connsiteY4" fmla="*/ 6218 h 79137"/>
                <a:gd name="connsiteX5" fmla="*/ 23974 w 48230"/>
                <a:gd name="connsiteY5" fmla="*/ 8479 h 79137"/>
                <a:gd name="connsiteX6" fmla="*/ 30462 w 48230"/>
                <a:gd name="connsiteY6" fmla="*/ 6218 h 79137"/>
                <a:gd name="connsiteX7" fmla="*/ 33000 w 48230"/>
                <a:gd name="connsiteY7" fmla="*/ 0 h 79137"/>
                <a:gd name="connsiteX8" fmla="*/ 40897 w 48230"/>
                <a:gd name="connsiteY8" fmla="*/ 0 h 79137"/>
                <a:gd name="connsiteX9" fmla="*/ 36667 w 48230"/>
                <a:gd name="connsiteY9" fmla="*/ 11305 h 79137"/>
                <a:gd name="connsiteX10" fmla="*/ 24256 w 48230"/>
                <a:gd name="connsiteY10" fmla="*/ 15545 h 79137"/>
                <a:gd name="connsiteX11" fmla="*/ 10154 w 48230"/>
                <a:gd name="connsiteY11" fmla="*/ 79138 h 79137"/>
                <a:gd name="connsiteX12" fmla="*/ 0 w 48230"/>
                <a:gd name="connsiteY12" fmla="*/ 79138 h 79137"/>
                <a:gd name="connsiteX13" fmla="*/ 0 w 48230"/>
                <a:gd name="connsiteY13" fmla="*/ 21763 h 79137"/>
                <a:gd name="connsiteX14" fmla="*/ 9308 w 48230"/>
                <a:gd name="connsiteY14" fmla="*/ 21763 h 79137"/>
                <a:gd name="connsiteX15" fmla="*/ 9308 w 48230"/>
                <a:gd name="connsiteY15" fmla="*/ 66702 h 79137"/>
                <a:gd name="connsiteX16" fmla="*/ 37795 w 48230"/>
                <a:gd name="connsiteY16" fmla="*/ 21763 h 79137"/>
                <a:gd name="connsiteX17" fmla="*/ 48231 w 48230"/>
                <a:gd name="connsiteY17" fmla="*/ 21763 h 79137"/>
                <a:gd name="connsiteX18" fmla="*/ 48231 w 48230"/>
                <a:gd name="connsiteY18" fmla="*/ 79138 h 79137"/>
                <a:gd name="connsiteX19" fmla="*/ 38923 w 48230"/>
                <a:gd name="connsiteY19" fmla="*/ 79138 h 79137"/>
                <a:gd name="connsiteX20" fmla="*/ 38923 w 48230"/>
                <a:gd name="connsiteY20" fmla="*/ 33916 h 79137"/>
                <a:gd name="connsiteX21" fmla="*/ 10154 w 48230"/>
                <a:gd name="connsiteY21" fmla="*/ 79138 h 79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230" h="79137">
                  <a:moveTo>
                    <a:pt x="24256" y="15545"/>
                  </a:moveTo>
                  <a:cubicBezTo>
                    <a:pt x="18333" y="15545"/>
                    <a:pt x="14103" y="14132"/>
                    <a:pt x="11282" y="11305"/>
                  </a:cubicBezTo>
                  <a:cubicBezTo>
                    <a:pt x="8462" y="8479"/>
                    <a:pt x="7051" y="4805"/>
                    <a:pt x="7051" y="0"/>
                  </a:cubicBezTo>
                  <a:lnTo>
                    <a:pt x="14949" y="0"/>
                  </a:lnTo>
                  <a:cubicBezTo>
                    <a:pt x="15231" y="2544"/>
                    <a:pt x="16077" y="4805"/>
                    <a:pt x="17487" y="6218"/>
                  </a:cubicBezTo>
                  <a:cubicBezTo>
                    <a:pt x="18897" y="7631"/>
                    <a:pt x="21154" y="8479"/>
                    <a:pt x="23974" y="8479"/>
                  </a:cubicBezTo>
                  <a:cubicBezTo>
                    <a:pt x="26795" y="8479"/>
                    <a:pt x="29051" y="7631"/>
                    <a:pt x="30462" y="6218"/>
                  </a:cubicBezTo>
                  <a:cubicBezTo>
                    <a:pt x="31872" y="4805"/>
                    <a:pt x="32718" y="2544"/>
                    <a:pt x="33000" y="0"/>
                  </a:cubicBezTo>
                  <a:lnTo>
                    <a:pt x="40897" y="0"/>
                  </a:lnTo>
                  <a:cubicBezTo>
                    <a:pt x="40615" y="4522"/>
                    <a:pt x="39205" y="8196"/>
                    <a:pt x="36667" y="11305"/>
                  </a:cubicBezTo>
                  <a:cubicBezTo>
                    <a:pt x="34128" y="14132"/>
                    <a:pt x="29897" y="15545"/>
                    <a:pt x="24256" y="15545"/>
                  </a:cubicBezTo>
                  <a:moveTo>
                    <a:pt x="10154" y="79138"/>
                  </a:moveTo>
                  <a:lnTo>
                    <a:pt x="0" y="79138"/>
                  </a:lnTo>
                  <a:lnTo>
                    <a:pt x="0" y="21763"/>
                  </a:lnTo>
                  <a:lnTo>
                    <a:pt x="9308" y="21763"/>
                  </a:lnTo>
                  <a:lnTo>
                    <a:pt x="9308" y="66702"/>
                  </a:lnTo>
                  <a:lnTo>
                    <a:pt x="37795" y="21763"/>
                  </a:lnTo>
                  <a:lnTo>
                    <a:pt x="48231" y="21763"/>
                  </a:lnTo>
                  <a:lnTo>
                    <a:pt x="48231" y="79138"/>
                  </a:lnTo>
                  <a:lnTo>
                    <a:pt x="38923" y="79138"/>
                  </a:lnTo>
                  <a:lnTo>
                    <a:pt x="38923" y="33916"/>
                  </a:lnTo>
                  <a:lnTo>
                    <a:pt x="10154" y="79138"/>
                  </a:lnTo>
                  <a:close/>
                </a:path>
              </a:pathLst>
            </a:custGeom>
            <a:solidFill>
              <a:srgbClr val="7F8183"/>
            </a:solidFill>
            <a:ln w="2790" cap="flat">
              <a:noFill/>
              <a:prstDash val="solid"/>
              <a:miter/>
            </a:ln>
          </p:spPr>
          <p:txBody>
            <a:bodyPr rtlCol="0" anchor="ctr"/>
            <a:lstStyle/>
            <a:p>
              <a:endParaRPr lang="x-none"/>
            </a:p>
          </p:txBody>
        </p:sp>
        <p:sp>
          <p:nvSpPr>
            <p:cNvPr id="45" name="Freeform 44">
              <a:extLst>
                <a:ext uri="{FF2B5EF4-FFF2-40B4-BE49-F238E27FC236}">
                  <a16:creationId xmlns="" xmlns:a16="http://schemas.microsoft.com/office/drawing/2014/main" id="{D1C3A2D8-A269-6A47-A139-5A656E0B37D0}"/>
                </a:ext>
              </a:extLst>
            </p:cNvPr>
            <p:cNvSpPr/>
            <p:nvPr/>
          </p:nvSpPr>
          <p:spPr>
            <a:xfrm>
              <a:off x="1260952" y="5466493"/>
              <a:ext cx="483718" cy="255784"/>
            </a:xfrm>
            <a:custGeom>
              <a:avLst/>
              <a:gdLst>
                <a:gd name="connsiteX0" fmla="*/ 483718 w 483718"/>
                <a:gd name="connsiteY0" fmla="*/ 0 h 255784"/>
                <a:gd name="connsiteX1" fmla="*/ 0 w 483718"/>
                <a:gd name="connsiteY1" fmla="*/ 212541 h 255784"/>
                <a:gd name="connsiteX2" fmla="*/ 0 w 483718"/>
                <a:gd name="connsiteY2" fmla="*/ 255784 h 255784"/>
                <a:gd name="connsiteX3" fmla="*/ 483718 w 483718"/>
                <a:gd name="connsiteY3" fmla="*/ 43243 h 255784"/>
              </a:gdLst>
              <a:ahLst/>
              <a:cxnLst>
                <a:cxn ang="0">
                  <a:pos x="connsiteX0" y="connsiteY0"/>
                </a:cxn>
                <a:cxn ang="0">
                  <a:pos x="connsiteX1" y="connsiteY1"/>
                </a:cxn>
                <a:cxn ang="0">
                  <a:pos x="connsiteX2" y="connsiteY2"/>
                </a:cxn>
                <a:cxn ang="0">
                  <a:pos x="connsiteX3" y="connsiteY3"/>
                </a:cxn>
              </a:cxnLst>
              <a:rect l="l" t="t" r="r" b="b"/>
              <a:pathLst>
                <a:path w="483718" h="255784">
                  <a:moveTo>
                    <a:pt x="483718" y="0"/>
                  </a:moveTo>
                  <a:lnTo>
                    <a:pt x="0" y="212541"/>
                  </a:lnTo>
                  <a:lnTo>
                    <a:pt x="0" y="255784"/>
                  </a:lnTo>
                  <a:lnTo>
                    <a:pt x="483718" y="43243"/>
                  </a:lnTo>
                  <a:close/>
                </a:path>
              </a:pathLst>
            </a:custGeom>
            <a:solidFill>
              <a:srgbClr val="E22B26"/>
            </a:solidFill>
            <a:ln w="2790" cap="flat">
              <a:noFill/>
              <a:prstDash val="solid"/>
              <a:miter/>
            </a:ln>
          </p:spPr>
          <p:txBody>
            <a:bodyPr rtlCol="0" anchor="ctr"/>
            <a:lstStyle/>
            <a:p>
              <a:endParaRPr lang="x-none"/>
            </a:p>
          </p:txBody>
        </p:sp>
      </p:grpSp>
      <p:sp>
        <p:nvSpPr>
          <p:cNvPr id="59" name="Text Placeholder 10">
            <a:extLst>
              <a:ext uri="{FF2B5EF4-FFF2-40B4-BE49-F238E27FC236}">
                <a16:creationId xmlns="" xmlns:a16="http://schemas.microsoft.com/office/drawing/2014/main" id="{BDC57CB6-899A-B84D-8D62-9E7CE68A0E87}"/>
              </a:ext>
            </a:extLst>
          </p:cNvPr>
          <p:cNvSpPr>
            <a:spLocks noGrp="1"/>
          </p:cNvSpPr>
          <p:nvPr>
            <p:ph type="body" sz="quarter" idx="12" hasCustomPrompt="1"/>
          </p:nvPr>
        </p:nvSpPr>
        <p:spPr>
          <a:xfrm>
            <a:off x="2305131" y="3015047"/>
            <a:ext cx="6552883" cy="1071276"/>
          </a:xfrm>
          <a:prstGeom prst="rect">
            <a:avLst/>
          </a:prstGeom>
        </p:spPr>
        <p:txBody>
          <a:bodyPr lIns="142848" tIns="36283" rIns="685670" bIns="36283" anchor="t"/>
          <a:lstStyle>
            <a:lvl1pPr marL="0" indent="0">
              <a:buFontTx/>
              <a:buNone/>
              <a:defRPr sz="1900" b="0" i="0">
                <a:solidFill>
                  <a:srgbClr val="18212C"/>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Подзаголовок</a:t>
            </a:r>
            <a:endParaRPr lang="x-none" dirty="0"/>
          </a:p>
        </p:txBody>
      </p:sp>
    </p:spTree>
    <p:extLst>
      <p:ext uri="{BB962C8B-B14F-4D97-AF65-F5344CB8AC3E}">
        <p14:creationId xmlns="" xmlns:p14="http://schemas.microsoft.com/office/powerpoint/2010/main" val="3935658901"/>
      </p:ext>
    </p:extLst>
  </p:cSld>
  <p:clrMapOvr>
    <a:masterClrMapping/>
  </p:clrMapOvr>
  <p:transition>
    <p:fade/>
  </p:transition>
  <p:extLst mod="1">
    <p:ext uri="{DCECCB84-F9BA-43D5-87BE-67443E8EF086}">
      <p15:sldGuideLst xmlns=""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3 Титульный слайд с крупным лого">
    <p:bg>
      <p:bgPr>
        <a:solidFill>
          <a:srgbClr val="FFFFFF"/>
        </a:solidFill>
        <a:effectLst/>
      </p:bgPr>
    </p:bg>
    <p:spTree>
      <p:nvGrpSpPr>
        <p:cNvPr id="1" name=""/>
        <p:cNvGrpSpPr/>
        <p:nvPr/>
      </p:nvGrpSpPr>
      <p:grpSpPr>
        <a:xfrm>
          <a:off x="0" y="0"/>
          <a:ext cx="0" cy="0"/>
          <a:chOff x="0" y="0"/>
          <a:chExt cx="0" cy="0"/>
        </a:xfrm>
      </p:grpSpPr>
      <p:sp>
        <p:nvSpPr>
          <p:cNvPr id="15" name="Text Placeholder 10">
            <a:extLst>
              <a:ext uri="{FF2B5EF4-FFF2-40B4-BE49-F238E27FC236}">
                <a16:creationId xmlns="" xmlns:a16="http://schemas.microsoft.com/office/drawing/2014/main" id="{E22FD203-2C1F-4E4C-9734-9F16B1997A4F}"/>
              </a:ext>
            </a:extLst>
          </p:cNvPr>
          <p:cNvSpPr>
            <a:spLocks noGrp="1"/>
          </p:cNvSpPr>
          <p:nvPr>
            <p:ph type="body" sz="quarter" idx="12" hasCustomPrompt="1"/>
          </p:nvPr>
        </p:nvSpPr>
        <p:spPr>
          <a:xfrm>
            <a:off x="2343323" y="3404785"/>
            <a:ext cx="5800355" cy="681538"/>
          </a:xfrm>
          <a:prstGeom prst="rect">
            <a:avLst/>
          </a:prstGeom>
        </p:spPr>
        <p:txBody>
          <a:bodyPr lIns="114278" tIns="36283" rIns="685670" bIns="36283" anchor="t"/>
          <a:lstStyle>
            <a:lvl1pPr marL="0" marR="0" indent="0" algn="l" defTabSz="725668" rtl="0" eaLnBrk="1" fontAlgn="auto" latinLnBrk="0" hangingPunct="1">
              <a:lnSpc>
                <a:spcPct val="100000"/>
              </a:lnSpc>
              <a:spcBef>
                <a:spcPct val="20000"/>
              </a:spcBef>
              <a:spcAft>
                <a:spcPts val="0"/>
              </a:spcAft>
              <a:buClrTx/>
              <a:buSzTx/>
              <a:buFontTx/>
              <a:buNone/>
              <a:tabLst/>
              <a:defRPr lang="en-GB" sz="1400" b="0" i="0">
                <a:solidFill>
                  <a:srgbClr val="19212C"/>
                </a:solidFill>
                <a:effectLst/>
              </a:defRPr>
            </a:lvl1pPr>
          </a:lstStyle>
          <a:p>
            <a:pPr marL="0" marR="0" lvl="0" indent="0" algn="l" defTabSz="725668" rtl="0" eaLnBrk="1" fontAlgn="auto" latinLnBrk="0" hangingPunct="1">
              <a:lnSpc>
                <a:spcPct val="100000"/>
              </a:lnSpc>
              <a:spcBef>
                <a:spcPct val="20000"/>
              </a:spcBef>
              <a:spcAft>
                <a:spcPts val="0"/>
              </a:spcAft>
              <a:buClrTx/>
              <a:buSzTx/>
              <a:buFontTx/>
              <a:buNone/>
              <a:tabLst/>
              <a:defRPr/>
            </a:pPr>
            <a:r>
              <a:rPr lang="ru-RU" dirty="0"/>
              <a:t>Подзаголовок</a:t>
            </a:r>
            <a:endParaRPr lang="x-none" dirty="0"/>
          </a:p>
        </p:txBody>
      </p:sp>
      <p:sp>
        <p:nvSpPr>
          <p:cNvPr id="17" name="Text Placeholder 10">
            <a:extLst>
              <a:ext uri="{FF2B5EF4-FFF2-40B4-BE49-F238E27FC236}">
                <a16:creationId xmlns="" xmlns:a16="http://schemas.microsoft.com/office/drawing/2014/main" id="{99DCB56B-BDDC-0847-BBF5-0FBB08D48C30}"/>
              </a:ext>
            </a:extLst>
          </p:cNvPr>
          <p:cNvSpPr>
            <a:spLocks noGrp="1"/>
          </p:cNvSpPr>
          <p:nvPr>
            <p:ph type="body" sz="quarter" idx="11" hasCustomPrompt="1"/>
          </p:nvPr>
        </p:nvSpPr>
        <p:spPr>
          <a:xfrm>
            <a:off x="2316042" y="4246148"/>
            <a:ext cx="2913601" cy="666457"/>
          </a:xfrm>
          <a:prstGeom prst="rect">
            <a:avLst/>
          </a:prstGeom>
        </p:spPr>
        <p:txBody>
          <a:bodyPr lIns="142848" tIns="36283" rIns="685670" bIns="36283" anchor="b"/>
          <a:lstStyle>
            <a:lvl1pPr marL="0" indent="0">
              <a:buFontTx/>
              <a:buNone/>
              <a:defRPr sz="1000" b="0" i="0">
                <a:solidFill>
                  <a:srgbClr val="19212C"/>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Докладчик</a:t>
            </a:r>
            <a:br>
              <a:rPr lang="ru-RU" dirty="0"/>
            </a:br>
            <a:r>
              <a:rPr lang="ru-RU" dirty="0"/>
              <a:t>Фамилия Имя Отчество</a:t>
            </a:r>
            <a:endParaRPr lang="x-none" dirty="0"/>
          </a:p>
        </p:txBody>
      </p:sp>
      <p:sp>
        <p:nvSpPr>
          <p:cNvPr id="19" name="Title 1">
            <a:extLst>
              <a:ext uri="{FF2B5EF4-FFF2-40B4-BE49-F238E27FC236}">
                <a16:creationId xmlns="" xmlns:a16="http://schemas.microsoft.com/office/drawing/2014/main" id="{E86D0E17-017B-CF40-9CCB-7F9B1B25165C}"/>
              </a:ext>
            </a:extLst>
          </p:cNvPr>
          <p:cNvSpPr>
            <a:spLocks noGrp="1"/>
          </p:cNvSpPr>
          <p:nvPr>
            <p:ph type="ctrTitle" hasCustomPrompt="1"/>
          </p:nvPr>
        </p:nvSpPr>
        <p:spPr>
          <a:xfrm>
            <a:off x="2343323" y="782466"/>
            <a:ext cx="6514691" cy="1857207"/>
          </a:xfrm>
          <a:prstGeom prst="rect">
            <a:avLst/>
          </a:prstGeom>
          <a:noFill/>
        </p:spPr>
        <p:txBody>
          <a:bodyPr lIns="85709" tIns="142848" rIns="685670" bIns="28570" anchor="b" anchorCtr="0">
            <a:noAutofit/>
          </a:bodyPr>
          <a:lstStyle>
            <a:lvl1pPr algn="l">
              <a:lnSpc>
                <a:spcPct val="100000"/>
              </a:lnSpc>
              <a:defRPr sz="3300" b="0" i="0" cap="none" spc="159" baseline="0">
                <a:solidFill>
                  <a:srgbClr val="19212C"/>
                </a:solidFill>
                <a:latin typeface="Verdana" panose="020B0604030504040204" pitchFamily="34" charset="0"/>
                <a:ea typeface="Verdana" panose="020B0604030504040204" pitchFamily="34" charset="0"/>
                <a:cs typeface="Verdana" panose="020B0604030504040204" pitchFamily="34" charset="0"/>
              </a:defRPr>
            </a:lvl1pPr>
          </a:lstStyle>
          <a:p>
            <a:r>
              <a:rPr lang="ru-RU" dirty="0"/>
              <a:t>Заголовок</a:t>
            </a:r>
            <a:br>
              <a:rPr lang="ru-RU" dirty="0"/>
            </a:br>
            <a:r>
              <a:rPr lang="ru-RU" dirty="0"/>
              <a:t>презентации</a:t>
            </a:r>
            <a:br>
              <a:rPr lang="ru-RU" dirty="0"/>
            </a:br>
            <a:r>
              <a:rPr lang="ru-RU" dirty="0"/>
              <a:t>3 строки</a:t>
            </a:r>
            <a:endParaRPr lang="en-US" dirty="0"/>
          </a:p>
        </p:txBody>
      </p:sp>
      <p:grpSp>
        <p:nvGrpSpPr>
          <p:cNvPr id="8" name="Graphic 2">
            <a:extLst>
              <a:ext uri="{FF2B5EF4-FFF2-40B4-BE49-F238E27FC236}">
                <a16:creationId xmlns="" xmlns:a16="http://schemas.microsoft.com/office/drawing/2014/main" id="{9179D459-76A3-234B-BBDE-A62C80D7F483}"/>
              </a:ext>
            </a:extLst>
          </p:cNvPr>
          <p:cNvGrpSpPr/>
          <p:nvPr userDrawn="1"/>
        </p:nvGrpSpPr>
        <p:grpSpPr>
          <a:xfrm>
            <a:off x="285987" y="1072769"/>
            <a:ext cx="1345085" cy="1429245"/>
            <a:chOff x="4522787" y="1925637"/>
            <a:chExt cx="2472690" cy="2627001"/>
          </a:xfrm>
        </p:grpSpPr>
        <p:sp>
          <p:nvSpPr>
            <p:cNvPr id="9" name="Freeform 8">
              <a:extLst>
                <a:ext uri="{FF2B5EF4-FFF2-40B4-BE49-F238E27FC236}">
                  <a16:creationId xmlns="" xmlns:a16="http://schemas.microsoft.com/office/drawing/2014/main" id="{D245156D-F4D5-764B-B8BC-D8FB794705CF}"/>
                </a:ext>
              </a:extLst>
            </p:cNvPr>
            <p:cNvSpPr/>
            <p:nvPr/>
          </p:nvSpPr>
          <p:spPr>
            <a:xfrm>
              <a:off x="4522787" y="1925637"/>
              <a:ext cx="2472690" cy="1641876"/>
            </a:xfrm>
            <a:custGeom>
              <a:avLst/>
              <a:gdLst>
                <a:gd name="connsiteX0" fmla="*/ 700088 w 2472690"/>
                <a:gd name="connsiteY0" fmla="*/ 820938 h 1641876"/>
                <a:gd name="connsiteX1" fmla="*/ 1235393 w 2472690"/>
                <a:gd name="connsiteY1" fmla="*/ 287566 h 1641876"/>
                <a:gd name="connsiteX2" fmla="*/ 1497330 w 2472690"/>
                <a:gd name="connsiteY2" fmla="*/ 355898 h 1641876"/>
                <a:gd name="connsiteX3" fmla="*/ 1497330 w 2472690"/>
                <a:gd name="connsiteY3" fmla="*/ 0 h 1641876"/>
                <a:gd name="connsiteX4" fmla="*/ 0 w 2472690"/>
                <a:gd name="connsiteY4" fmla="*/ 647260 h 1641876"/>
                <a:gd name="connsiteX5" fmla="*/ 0 w 2472690"/>
                <a:gd name="connsiteY5" fmla="*/ 1641876 h 1641876"/>
                <a:gd name="connsiteX6" fmla="*/ 914400 w 2472690"/>
                <a:gd name="connsiteY6" fmla="*/ 1247067 h 1641876"/>
                <a:gd name="connsiteX7" fmla="*/ 700088 w 2472690"/>
                <a:gd name="connsiteY7" fmla="*/ 820938 h 1641876"/>
                <a:gd name="connsiteX8" fmla="*/ 1558290 w 2472690"/>
                <a:gd name="connsiteY8" fmla="*/ 394810 h 1641876"/>
                <a:gd name="connsiteX9" fmla="*/ 1771650 w 2472690"/>
                <a:gd name="connsiteY9" fmla="*/ 820938 h 1641876"/>
                <a:gd name="connsiteX10" fmla="*/ 1236345 w 2472690"/>
                <a:gd name="connsiteY10" fmla="*/ 1354311 h 1641876"/>
                <a:gd name="connsiteX11" fmla="*/ 974408 w 2472690"/>
                <a:gd name="connsiteY11" fmla="*/ 1285978 h 1641876"/>
                <a:gd name="connsiteX12" fmla="*/ 974408 w 2472690"/>
                <a:gd name="connsiteY12" fmla="*/ 1641876 h 1641876"/>
                <a:gd name="connsiteX13" fmla="*/ 2472690 w 2472690"/>
                <a:gd name="connsiteY13" fmla="*/ 994616 h 1641876"/>
                <a:gd name="connsiteX14" fmla="*/ 2472690 w 2472690"/>
                <a:gd name="connsiteY14" fmla="*/ 0 h 1641876"/>
                <a:gd name="connsiteX15" fmla="*/ 1558290 w 2472690"/>
                <a:gd name="connsiteY15" fmla="*/ 394810 h 1641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72690" h="1641876">
                  <a:moveTo>
                    <a:pt x="700088" y="820938"/>
                  </a:moveTo>
                  <a:cubicBezTo>
                    <a:pt x="700088" y="525780"/>
                    <a:pt x="940118" y="287566"/>
                    <a:pt x="1235393" y="287566"/>
                  </a:cubicBezTo>
                  <a:cubicBezTo>
                    <a:pt x="1330643" y="287566"/>
                    <a:pt x="1420178" y="312241"/>
                    <a:pt x="1497330" y="355898"/>
                  </a:cubicBezTo>
                  <a:lnTo>
                    <a:pt x="1497330" y="0"/>
                  </a:lnTo>
                  <a:lnTo>
                    <a:pt x="0" y="647260"/>
                  </a:lnTo>
                  <a:lnTo>
                    <a:pt x="0" y="1641876"/>
                  </a:lnTo>
                  <a:lnTo>
                    <a:pt x="914400" y="1247067"/>
                  </a:lnTo>
                  <a:cubicBezTo>
                    <a:pt x="784860" y="1150262"/>
                    <a:pt x="700088" y="995565"/>
                    <a:pt x="700088" y="820938"/>
                  </a:cubicBezTo>
                  <a:close/>
                  <a:moveTo>
                    <a:pt x="1558290" y="394810"/>
                  </a:moveTo>
                  <a:cubicBezTo>
                    <a:pt x="1687830" y="491614"/>
                    <a:pt x="1771650" y="647260"/>
                    <a:pt x="1771650" y="820938"/>
                  </a:cubicBezTo>
                  <a:cubicBezTo>
                    <a:pt x="1771650" y="1116096"/>
                    <a:pt x="1531620" y="1354311"/>
                    <a:pt x="1236345" y="1354311"/>
                  </a:cubicBezTo>
                  <a:cubicBezTo>
                    <a:pt x="1141095" y="1354311"/>
                    <a:pt x="1051560" y="1329635"/>
                    <a:pt x="974408" y="1285978"/>
                  </a:cubicBezTo>
                  <a:lnTo>
                    <a:pt x="974408" y="1641876"/>
                  </a:lnTo>
                  <a:lnTo>
                    <a:pt x="2472690" y="994616"/>
                  </a:lnTo>
                  <a:lnTo>
                    <a:pt x="2472690" y="0"/>
                  </a:lnTo>
                  <a:lnTo>
                    <a:pt x="1558290" y="394810"/>
                  </a:lnTo>
                  <a:close/>
                </a:path>
              </a:pathLst>
            </a:custGeom>
            <a:solidFill>
              <a:srgbClr val="7F8183"/>
            </a:solidFill>
            <a:ln w="9525" cap="flat">
              <a:noFill/>
              <a:prstDash val="solid"/>
              <a:miter/>
            </a:ln>
          </p:spPr>
          <p:txBody>
            <a:bodyPr rtlCol="0" anchor="ctr"/>
            <a:lstStyle/>
            <a:p>
              <a:endParaRPr lang="x-none"/>
            </a:p>
          </p:txBody>
        </p:sp>
        <p:sp>
          <p:nvSpPr>
            <p:cNvPr id="10" name="Freeform 9">
              <a:extLst>
                <a:ext uri="{FF2B5EF4-FFF2-40B4-BE49-F238E27FC236}">
                  <a16:creationId xmlns="" xmlns:a16="http://schemas.microsoft.com/office/drawing/2014/main" id="{22759C32-66C4-F746-B268-4A60EC6F21C0}"/>
                </a:ext>
              </a:extLst>
            </p:cNvPr>
            <p:cNvSpPr/>
            <p:nvPr/>
          </p:nvSpPr>
          <p:spPr>
            <a:xfrm>
              <a:off x="5470524" y="2459009"/>
              <a:ext cx="577215" cy="575131"/>
            </a:xfrm>
            <a:custGeom>
              <a:avLst/>
              <a:gdLst>
                <a:gd name="connsiteX0" fmla="*/ 577215 w 577215"/>
                <a:gd name="connsiteY0" fmla="*/ 287566 h 575131"/>
                <a:gd name="connsiteX1" fmla="*/ 288608 w 577215"/>
                <a:gd name="connsiteY1" fmla="*/ 575131 h 575131"/>
                <a:gd name="connsiteX2" fmla="*/ 0 w 577215"/>
                <a:gd name="connsiteY2" fmla="*/ 287566 h 575131"/>
                <a:gd name="connsiteX3" fmla="*/ 288608 w 577215"/>
                <a:gd name="connsiteY3" fmla="*/ 0 h 575131"/>
                <a:gd name="connsiteX4" fmla="*/ 577215 w 577215"/>
                <a:gd name="connsiteY4" fmla="*/ 287566 h 5751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215" h="575131">
                  <a:moveTo>
                    <a:pt x="577215" y="287566"/>
                  </a:moveTo>
                  <a:cubicBezTo>
                    <a:pt x="577215" y="446059"/>
                    <a:pt x="447675" y="575131"/>
                    <a:pt x="288608" y="575131"/>
                  </a:cubicBezTo>
                  <a:cubicBezTo>
                    <a:pt x="129540" y="575131"/>
                    <a:pt x="0" y="446059"/>
                    <a:pt x="0" y="287566"/>
                  </a:cubicBezTo>
                  <a:cubicBezTo>
                    <a:pt x="0" y="129072"/>
                    <a:pt x="129540" y="0"/>
                    <a:pt x="288608" y="0"/>
                  </a:cubicBezTo>
                  <a:cubicBezTo>
                    <a:pt x="447675" y="0"/>
                    <a:pt x="577215" y="129072"/>
                    <a:pt x="577215" y="287566"/>
                  </a:cubicBezTo>
                  <a:close/>
                </a:path>
              </a:pathLst>
            </a:custGeom>
            <a:solidFill>
              <a:srgbClr val="E72B2B"/>
            </a:solidFill>
            <a:ln w="9525" cap="flat">
              <a:noFill/>
              <a:prstDash val="solid"/>
              <a:miter/>
            </a:ln>
          </p:spPr>
          <p:txBody>
            <a:bodyPr rtlCol="0" anchor="ctr"/>
            <a:lstStyle/>
            <a:p>
              <a:endParaRPr lang="x-none"/>
            </a:p>
          </p:txBody>
        </p:sp>
        <p:sp>
          <p:nvSpPr>
            <p:cNvPr id="11" name="Freeform 10">
              <a:extLst>
                <a:ext uri="{FF2B5EF4-FFF2-40B4-BE49-F238E27FC236}">
                  <a16:creationId xmlns="" xmlns:a16="http://schemas.microsoft.com/office/drawing/2014/main" id="{1D30D49F-F7A4-D142-9453-95E50EA0436F}"/>
                </a:ext>
              </a:extLst>
            </p:cNvPr>
            <p:cNvSpPr/>
            <p:nvPr/>
          </p:nvSpPr>
          <p:spPr>
            <a:xfrm>
              <a:off x="4522787" y="3863620"/>
              <a:ext cx="2472690" cy="689018"/>
            </a:xfrm>
            <a:custGeom>
              <a:avLst/>
              <a:gdLst>
                <a:gd name="connsiteX0" fmla="*/ 345758 w 2472690"/>
                <a:gd name="connsiteY0" fmla="*/ 0 h 689018"/>
                <a:gd name="connsiteX1" fmla="*/ 0 w 2472690"/>
                <a:gd name="connsiteY1" fmla="*/ 344509 h 689018"/>
                <a:gd name="connsiteX2" fmla="*/ 345758 w 2472690"/>
                <a:gd name="connsiteY2" fmla="*/ 689019 h 689018"/>
                <a:gd name="connsiteX3" fmla="*/ 691515 w 2472690"/>
                <a:gd name="connsiteY3" fmla="*/ 344509 h 689018"/>
                <a:gd name="connsiteX4" fmla="*/ 345758 w 2472690"/>
                <a:gd name="connsiteY4" fmla="*/ 0 h 689018"/>
                <a:gd name="connsiteX5" fmla="*/ 345758 w 2472690"/>
                <a:gd name="connsiteY5" fmla="*/ 525780 h 689018"/>
                <a:gd name="connsiteX6" fmla="*/ 164783 w 2472690"/>
                <a:gd name="connsiteY6" fmla="*/ 345458 h 689018"/>
                <a:gd name="connsiteX7" fmla="*/ 345758 w 2472690"/>
                <a:gd name="connsiteY7" fmla="*/ 165137 h 689018"/>
                <a:gd name="connsiteX8" fmla="*/ 526733 w 2472690"/>
                <a:gd name="connsiteY8" fmla="*/ 345458 h 689018"/>
                <a:gd name="connsiteX9" fmla="*/ 345758 w 2472690"/>
                <a:gd name="connsiteY9" fmla="*/ 525780 h 689018"/>
                <a:gd name="connsiteX10" fmla="*/ 1253490 w 2472690"/>
                <a:gd name="connsiteY10" fmla="*/ 284718 h 689018"/>
                <a:gd name="connsiteX11" fmla="*/ 1063943 w 2472690"/>
                <a:gd name="connsiteY11" fmla="*/ 17083 h 689018"/>
                <a:gd name="connsiteX12" fmla="*/ 899160 w 2472690"/>
                <a:gd name="connsiteY12" fmla="*/ 17083 h 689018"/>
                <a:gd name="connsiteX13" fmla="*/ 899160 w 2472690"/>
                <a:gd name="connsiteY13" fmla="*/ 673834 h 689018"/>
                <a:gd name="connsiteX14" fmla="*/ 1063943 w 2472690"/>
                <a:gd name="connsiteY14" fmla="*/ 673834 h 689018"/>
                <a:gd name="connsiteX15" fmla="*/ 1063943 w 2472690"/>
                <a:gd name="connsiteY15" fmla="*/ 301802 h 689018"/>
                <a:gd name="connsiteX16" fmla="*/ 1152525 w 2472690"/>
                <a:gd name="connsiteY16" fmla="*/ 427078 h 689018"/>
                <a:gd name="connsiteX17" fmla="*/ 1253490 w 2472690"/>
                <a:gd name="connsiteY17" fmla="*/ 569437 h 689018"/>
                <a:gd name="connsiteX18" fmla="*/ 1354455 w 2472690"/>
                <a:gd name="connsiteY18" fmla="*/ 427078 h 689018"/>
                <a:gd name="connsiteX19" fmla="*/ 1443038 w 2472690"/>
                <a:gd name="connsiteY19" fmla="*/ 301802 h 689018"/>
                <a:gd name="connsiteX20" fmla="*/ 1443038 w 2472690"/>
                <a:gd name="connsiteY20" fmla="*/ 673834 h 689018"/>
                <a:gd name="connsiteX21" fmla="*/ 1607820 w 2472690"/>
                <a:gd name="connsiteY21" fmla="*/ 673834 h 689018"/>
                <a:gd name="connsiteX22" fmla="*/ 1607820 w 2472690"/>
                <a:gd name="connsiteY22" fmla="*/ 17083 h 689018"/>
                <a:gd name="connsiteX23" fmla="*/ 1443038 w 2472690"/>
                <a:gd name="connsiteY23" fmla="*/ 17083 h 689018"/>
                <a:gd name="connsiteX24" fmla="*/ 1253490 w 2472690"/>
                <a:gd name="connsiteY24" fmla="*/ 284718 h 689018"/>
                <a:gd name="connsiteX25" fmla="*/ 2472690 w 2472690"/>
                <a:gd name="connsiteY25" fmla="*/ 18032 h 689018"/>
                <a:gd name="connsiteX26" fmla="*/ 2270760 w 2472690"/>
                <a:gd name="connsiteY26" fmla="*/ 18032 h 689018"/>
                <a:gd name="connsiteX27" fmla="*/ 2037398 w 2472690"/>
                <a:gd name="connsiteY27" fmla="*/ 336917 h 689018"/>
                <a:gd name="connsiteX28" fmla="*/ 2037398 w 2472690"/>
                <a:gd name="connsiteY28" fmla="*/ 18032 h 689018"/>
                <a:gd name="connsiteX29" fmla="*/ 1872615 w 2472690"/>
                <a:gd name="connsiteY29" fmla="*/ 18032 h 689018"/>
                <a:gd name="connsiteX30" fmla="*/ 1872615 w 2472690"/>
                <a:gd name="connsiteY30" fmla="*/ 674783 h 689018"/>
                <a:gd name="connsiteX31" fmla="*/ 2037398 w 2472690"/>
                <a:gd name="connsiteY31" fmla="*/ 674783 h 689018"/>
                <a:gd name="connsiteX32" fmla="*/ 2037398 w 2472690"/>
                <a:gd name="connsiteY32" fmla="*/ 354000 h 689018"/>
                <a:gd name="connsiteX33" fmla="*/ 2270760 w 2472690"/>
                <a:gd name="connsiteY33" fmla="*/ 674783 h 689018"/>
                <a:gd name="connsiteX34" fmla="*/ 2472690 w 2472690"/>
                <a:gd name="connsiteY34" fmla="*/ 674783 h 689018"/>
                <a:gd name="connsiteX35" fmla="*/ 2231708 w 2472690"/>
                <a:gd name="connsiteY35" fmla="*/ 346407 h 689018"/>
                <a:gd name="connsiteX36" fmla="*/ 2472690 w 2472690"/>
                <a:gd name="connsiteY36" fmla="*/ 18032 h 689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472690" h="689018">
                  <a:moveTo>
                    <a:pt x="345758" y="0"/>
                  </a:moveTo>
                  <a:cubicBezTo>
                    <a:pt x="155258" y="0"/>
                    <a:pt x="0" y="154697"/>
                    <a:pt x="0" y="344509"/>
                  </a:cubicBezTo>
                  <a:cubicBezTo>
                    <a:pt x="0" y="535271"/>
                    <a:pt x="155258" y="689019"/>
                    <a:pt x="345758" y="689019"/>
                  </a:cubicBezTo>
                  <a:cubicBezTo>
                    <a:pt x="537210" y="689019"/>
                    <a:pt x="691515" y="534322"/>
                    <a:pt x="691515" y="344509"/>
                  </a:cubicBezTo>
                  <a:cubicBezTo>
                    <a:pt x="692468" y="154697"/>
                    <a:pt x="537210" y="0"/>
                    <a:pt x="345758" y="0"/>
                  </a:cubicBezTo>
                  <a:close/>
                  <a:moveTo>
                    <a:pt x="345758" y="525780"/>
                  </a:moveTo>
                  <a:cubicBezTo>
                    <a:pt x="245745" y="525780"/>
                    <a:pt x="164783" y="445110"/>
                    <a:pt x="164783" y="345458"/>
                  </a:cubicBezTo>
                  <a:cubicBezTo>
                    <a:pt x="164783" y="245807"/>
                    <a:pt x="245745" y="165137"/>
                    <a:pt x="345758" y="165137"/>
                  </a:cubicBezTo>
                  <a:cubicBezTo>
                    <a:pt x="445770" y="165137"/>
                    <a:pt x="526733" y="245807"/>
                    <a:pt x="526733" y="345458"/>
                  </a:cubicBezTo>
                  <a:cubicBezTo>
                    <a:pt x="527685" y="444161"/>
                    <a:pt x="445770" y="525780"/>
                    <a:pt x="345758" y="525780"/>
                  </a:cubicBezTo>
                  <a:close/>
                  <a:moveTo>
                    <a:pt x="1253490" y="284718"/>
                  </a:moveTo>
                  <a:lnTo>
                    <a:pt x="1063943" y="17083"/>
                  </a:lnTo>
                  <a:lnTo>
                    <a:pt x="899160" y="17083"/>
                  </a:lnTo>
                  <a:lnTo>
                    <a:pt x="899160" y="673834"/>
                  </a:lnTo>
                  <a:lnTo>
                    <a:pt x="1063943" y="673834"/>
                  </a:lnTo>
                  <a:lnTo>
                    <a:pt x="1063943" y="301802"/>
                  </a:lnTo>
                  <a:lnTo>
                    <a:pt x="1152525" y="427078"/>
                  </a:lnTo>
                  <a:lnTo>
                    <a:pt x="1253490" y="569437"/>
                  </a:lnTo>
                  <a:lnTo>
                    <a:pt x="1354455" y="427078"/>
                  </a:lnTo>
                  <a:lnTo>
                    <a:pt x="1443038" y="301802"/>
                  </a:lnTo>
                  <a:lnTo>
                    <a:pt x="1443038" y="673834"/>
                  </a:lnTo>
                  <a:lnTo>
                    <a:pt x="1607820" y="673834"/>
                  </a:lnTo>
                  <a:lnTo>
                    <a:pt x="1607820" y="17083"/>
                  </a:lnTo>
                  <a:lnTo>
                    <a:pt x="1443038" y="17083"/>
                  </a:lnTo>
                  <a:lnTo>
                    <a:pt x="1253490" y="284718"/>
                  </a:lnTo>
                  <a:close/>
                  <a:moveTo>
                    <a:pt x="2472690" y="18032"/>
                  </a:moveTo>
                  <a:lnTo>
                    <a:pt x="2270760" y="18032"/>
                  </a:lnTo>
                  <a:lnTo>
                    <a:pt x="2037398" y="336917"/>
                  </a:lnTo>
                  <a:lnTo>
                    <a:pt x="2037398" y="18032"/>
                  </a:lnTo>
                  <a:lnTo>
                    <a:pt x="1872615" y="18032"/>
                  </a:lnTo>
                  <a:lnTo>
                    <a:pt x="1872615" y="674783"/>
                  </a:lnTo>
                  <a:lnTo>
                    <a:pt x="2037398" y="674783"/>
                  </a:lnTo>
                  <a:lnTo>
                    <a:pt x="2037398" y="354000"/>
                  </a:lnTo>
                  <a:lnTo>
                    <a:pt x="2270760" y="674783"/>
                  </a:lnTo>
                  <a:lnTo>
                    <a:pt x="2472690" y="674783"/>
                  </a:lnTo>
                  <a:lnTo>
                    <a:pt x="2231708" y="346407"/>
                  </a:lnTo>
                  <a:lnTo>
                    <a:pt x="2472690" y="18032"/>
                  </a:lnTo>
                  <a:close/>
                </a:path>
              </a:pathLst>
            </a:custGeom>
            <a:solidFill>
              <a:srgbClr val="7F8183"/>
            </a:solidFill>
            <a:ln w="9525" cap="flat">
              <a:noFill/>
              <a:prstDash val="solid"/>
              <a:miter/>
            </a:ln>
          </p:spPr>
          <p:txBody>
            <a:bodyPr rtlCol="0" anchor="ctr"/>
            <a:lstStyle/>
            <a:p>
              <a:endParaRPr lang="x-none"/>
            </a:p>
          </p:txBody>
        </p:sp>
      </p:grpSp>
      <p:grpSp>
        <p:nvGrpSpPr>
          <p:cNvPr id="2" name="Graphic 11">
            <a:extLst>
              <a:ext uri="{FF2B5EF4-FFF2-40B4-BE49-F238E27FC236}">
                <a16:creationId xmlns="" xmlns:a16="http://schemas.microsoft.com/office/drawing/2014/main" id="{2B14A07C-F107-AD4B-84D8-19021835B693}"/>
              </a:ext>
            </a:extLst>
          </p:cNvPr>
          <p:cNvGrpSpPr/>
          <p:nvPr/>
        </p:nvGrpSpPr>
        <p:grpSpPr>
          <a:xfrm>
            <a:off x="243282" y="3720800"/>
            <a:ext cx="1428152" cy="1228914"/>
            <a:chOff x="306551" y="4687749"/>
            <a:chExt cx="1799571" cy="1548280"/>
          </a:xfrm>
        </p:grpSpPr>
        <p:grpSp>
          <p:nvGrpSpPr>
            <p:cNvPr id="3" name="Graphic 11">
              <a:extLst>
                <a:ext uri="{FF2B5EF4-FFF2-40B4-BE49-F238E27FC236}">
                  <a16:creationId xmlns="" xmlns:a16="http://schemas.microsoft.com/office/drawing/2014/main" id="{2B14A07C-F107-AD4B-84D8-19021835B693}"/>
                </a:ext>
              </a:extLst>
            </p:cNvPr>
            <p:cNvGrpSpPr/>
            <p:nvPr/>
          </p:nvGrpSpPr>
          <p:grpSpPr>
            <a:xfrm>
              <a:off x="363507" y="5419387"/>
              <a:ext cx="704074" cy="228902"/>
              <a:chOff x="363507" y="5419387"/>
              <a:chExt cx="704074" cy="228902"/>
            </a:xfrm>
            <a:solidFill>
              <a:srgbClr val="CFD4D9"/>
            </a:solidFill>
          </p:grpSpPr>
          <p:sp>
            <p:nvSpPr>
              <p:cNvPr id="4" name="Freeform 3">
                <a:extLst>
                  <a:ext uri="{FF2B5EF4-FFF2-40B4-BE49-F238E27FC236}">
                    <a16:creationId xmlns="" xmlns:a16="http://schemas.microsoft.com/office/drawing/2014/main" id="{A10631D4-F199-2743-A560-F09432C5EC06}"/>
                  </a:ext>
                </a:extLst>
              </p:cNvPr>
              <p:cNvSpPr/>
              <p:nvPr/>
            </p:nvSpPr>
            <p:spPr>
              <a:xfrm>
                <a:off x="363507" y="5419387"/>
                <a:ext cx="155114" cy="180936"/>
              </a:xfrm>
              <a:custGeom>
                <a:avLst/>
                <a:gdLst>
                  <a:gd name="connsiteX0" fmla="*/ 81799 w 155114"/>
                  <a:gd name="connsiteY0" fmla="*/ 160900 h 180936"/>
                  <a:gd name="connsiteX1" fmla="*/ 118154 w 155114"/>
                  <a:gd name="connsiteY1" fmla="*/ 149971 h 180936"/>
                  <a:gd name="connsiteX2" fmla="*/ 134513 w 155114"/>
                  <a:gd name="connsiteY2" fmla="*/ 120219 h 180936"/>
                  <a:gd name="connsiteX3" fmla="*/ 155115 w 155114"/>
                  <a:gd name="connsiteY3" fmla="*/ 123862 h 180936"/>
                  <a:gd name="connsiteX4" fmla="*/ 130878 w 155114"/>
                  <a:gd name="connsiteY4" fmla="*/ 166364 h 180936"/>
                  <a:gd name="connsiteX5" fmla="*/ 81193 w 155114"/>
                  <a:gd name="connsiteY5" fmla="*/ 180936 h 180936"/>
                  <a:gd name="connsiteX6" fmla="*/ 21813 w 155114"/>
                  <a:gd name="connsiteY6" fmla="*/ 156650 h 180936"/>
                  <a:gd name="connsiteX7" fmla="*/ 0 w 155114"/>
                  <a:gd name="connsiteY7" fmla="*/ 90468 h 180936"/>
                  <a:gd name="connsiteX8" fmla="*/ 6059 w 155114"/>
                  <a:gd name="connsiteY8" fmla="*/ 52217 h 180936"/>
                  <a:gd name="connsiteX9" fmla="*/ 22419 w 155114"/>
                  <a:gd name="connsiteY9" fmla="*/ 23680 h 180936"/>
                  <a:gd name="connsiteX10" fmla="*/ 47867 w 155114"/>
                  <a:gd name="connsiteY10" fmla="*/ 6072 h 180936"/>
                  <a:gd name="connsiteX11" fmla="*/ 81193 w 155114"/>
                  <a:gd name="connsiteY11" fmla="*/ 0 h 180936"/>
                  <a:gd name="connsiteX12" fmla="*/ 130878 w 155114"/>
                  <a:gd name="connsiteY12" fmla="*/ 14572 h 180936"/>
                  <a:gd name="connsiteX13" fmla="*/ 154509 w 155114"/>
                  <a:gd name="connsiteY13" fmla="*/ 57074 h 180936"/>
                  <a:gd name="connsiteX14" fmla="*/ 133907 w 155114"/>
                  <a:gd name="connsiteY14" fmla="*/ 60717 h 180936"/>
                  <a:gd name="connsiteX15" fmla="*/ 117548 w 155114"/>
                  <a:gd name="connsiteY15" fmla="*/ 31573 h 180936"/>
                  <a:gd name="connsiteX16" fmla="*/ 81193 w 155114"/>
                  <a:gd name="connsiteY16" fmla="*/ 20037 h 180936"/>
                  <a:gd name="connsiteX17" fmla="*/ 55138 w 155114"/>
                  <a:gd name="connsiteY17" fmla="*/ 25501 h 180936"/>
                  <a:gd name="connsiteX18" fmla="*/ 36355 w 155114"/>
                  <a:gd name="connsiteY18" fmla="*/ 40073 h 180936"/>
                  <a:gd name="connsiteX19" fmla="*/ 24843 w 155114"/>
                  <a:gd name="connsiteY19" fmla="*/ 62538 h 180936"/>
                  <a:gd name="connsiteX20" fmla="*/ 21207 w 155114"/>
                  <a:gd name="connsiteY20" fmla="*/ 91683 h 180936"/>
                  <a:gd name="connsiteX21" fmla="*/ 36961 w 155114"/>
                  <a:gd name="connsiteY21" fmla="*/ 142685 h 180936"/>
                  <a:gd name="connsiteX22" fmla="*/ 81799 w 155114"/>
                  <a:gd name="connsiteY22" fmla="*/ 160900 h 180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5114" h="180936">
                    <a:moveTo>
                      <a:pt x="81799" y="160900"/>
                    </a:moveTo>
                    <a:cubicBezTo>
                      <a:pt x="97553" y="160900"/>
                      <a:pt x="109671" y="157257"/>
                      <a:pt x="118154" y="149971"/>
                    </a:cubicBezTo>
                    <a:cubicBezTo>
                      <a:pt x="126636" y="142685"/>
                      <a:pt x="132090" y="132970"/>
                      <a:pt x="134513" y="120219"/>
                    </a:cubicBezTo>
                    <a:lnTo>
                      <a:pt x="155115" y="123862"/>
                    </a:lnTo>
                    <a:cubicBezTo>
                      <a:pt x="152085" y="142077"/>
                      <a:pt x="143602" y="156650"/>
                      <a:pt x="130878" y="166364"/>
                    </a:cubicBezTo>
                    <a:cubicBezTo>
                      <a:pt x="118154" y="176079"/>
                      <a:pt x="101794" y="180936"/>
                      <a:pt x="81193" y="180936"/>
                    </a:cubicBezTo>
                    <a:cubicBezTo>
                      <a:pt x="56350" y="180936"/>
                      <a:pt x="36355" y="173043"/>
                      <a:pt x="21813" y="156650"/>
                    </a:cubicBezTo>
                    <a:cubicBezTo>
                      <a:pt x="7271" y="140256"/>
                      <a:pt x="0" y="118398"/>
                      <a:pt x="0" y="90468"/>
                    </a:cubicBezTo>
                    <a:cubicBezTo>
                      <a:pt x="0" y="75896"/>
                      <a:pt x="1818" y="63146"/>
                      <a:pt x="6059" y="52217"/>
                    </a:cubicBezTo>
                    <a:cubicBezTo>
                      <a:pt x="9695" y="40680"/>
                      <a:pt x="15754" y="31573"/>
                      <a:pt x="22419" y="23680"/>
                    </a:cubicBezTo>
                    <a:cubicBezTo>
                      <a:pt x="29690" y="15786"/>
                      <a:pt x="38173" y="9715"/>
                      <a:pt x="47867" y="6072"/>
                    </a:cubicBezTo>
                    <a:cubicBezTo>
                      <a:pt x="58168" y="1822"/>
                      <a:pt x="69074" y="0"/>
                      <a:pt x="81193" y="0"/>
                    </a:cubicBezTo>
                    <a:cubicBezTo>
                      <a:pt x="101794" y="0"/>
                      <a:pt x="118154" y="4857"/>
                      <a:pt x="130878" y="14572"/>
                    </a:cubicBezTo>
                    <a:cubicBezTo>
                      <a:pt x="143602" y="24287"/>
                      <a:pt x="151479" y="38859"/>
                      <a:pt x="154509" y="57074"/>
                    </a:cubicBezTo>
                    <a:lnTo>
                      <a:pt x="133907" y="60717"/>
                    </a:lnTo>
                    <a:cubicBezTo>
                      <a:pt x="131484" y="49181"/>
                      <a:pt x="126031" y="39466"/>
                      <a:pt x="117548" y="31573"/>
                    </a:cubicBezTo>
                    <a:cubicBezTo>
                      <a:pt x="109065" y="23680"/>
                      <a:pt x="96947" y="20037"/>
                      <a:pt x="81193" y="20037"/>
                    </a:cubicBezTo>
                    <a:cubicBezTo>
                      <a:pt x="71498" y="20037"/>
                      <a:pt x="63015" y="21858"/>
                      <a:pt x="55138" y="25501"/>
                    </a:cubicBezTo>
                    <a:cubicBezTo>
                      <a:pt x="47867" y="29144"/>
                      <a:pt x="41202" y="34001"/>
                      <a:pt x="36355" y="40073"/>
                    </a:cubicBezTo>
                    <a:cubicBezTo>
                      <a:pt x="31508" y="46145"/>
                      <a:pt x="27872" y="53431"/>
                      <a:pt x="24843" y="62538"/>
                    </a:cubicBezTo>
                    <a:cubicBezTo>
                      <a:pt x="22419" y="71039"/>
                      <a:pt x="21207" y="80753"/>
                      <a:pt x="21207" y="91683"/>
                    </a:cubicBezTo>
                    <a:cubicBezTo>
                      <a:pt x="21207" y="112933"/>
                      <a:pt x="26660" y="129934"/>
                      <a:pt x="36961" y="142685"/>
                    </a:cubicBezTo>
                    <a:cubicBezTo>
                      <a:pt x="47867" y="154828"/>
                      <a:pt x="62409" y="160900"/>
                      <a:pt x="81799" y="160900"/>
                    </a:cubicBezTo>
                  </a:path>
                </a:pathLst>
              </a:custGeom>
              <a:solidFill>
                <a:srgbClr val="7F8183"/>
              </a:solidFill>
              <a:ln w="6029" cap="flat">
                <a:noFill/>
                <a:prstDash val="solid"/>
                <a:miter/>
              </a:ln>
            </p:spPr>
            <p:txBody>
              <a:bodyPr rtlCol="0" anchor="ctr"/>
              <a:lstStyle/>
              <a:p>
                <a:endParaRPr lang="x-none"/>
              </a:p>
            </p:txBody>
          </p:sp>
          <p:sp>
            <p:nvSpPr>
              <p:cNvPr id="5" name="Freeform 4">
                <a:extLst>
                  <a:ext uri="{FF2B5EF4-FFF2-40B4-BE49-F238E27FC236}">
                    <a16:creationId xmlns="" xmlns:a16="http://schemas.microsoft.com/office/drawing/2014/main" id="{95F7A21D-6CE6-3D40-87B8-A27DCD746457}"/>
                  </a:ext>
                </a:extLst>
              </p:cNvPr>
              <p:cNvSpPr/>
              <p:nvPr/>
            </p:nvSpPr>
            <p:spPr>
              <a:xfrm>
                <a:off x="542858" y="5472210"/>
                <a:ext cx="115729" cy="128719"/>
              </a:xfrm>
              <a:custGeom>
                <a:avLst/>
                <a:gdLst>
                  <a:gd name="connsiteX0" fmla="*/ 58774 w 115729"/>
                  <a:gd name="connsiteY0" fmla="*/ 109898 h 128719"/>
                  <a:gd name="connsiteX1" fmla="*/ 86646 w 115729"/>
                  <a:gd name="connsiteY1" fmla="*/ 97754 h 128719"/>
                  <a:gd name="connsiteX2" fmla="*/ 95735 w 115729"/>
                  <a:gd name="connsiteY2" fmla="*/ 63753 h 128719"/>
                  <a:gd name="connsiteX3" fmla="*/ 86646 w 115729"/>
                  <a:gd name="connsiteY3" fmla="*/ 29751 h 128719"/>
                  <a:gd name="connsiteX4" fmla="*/ 58774 w 115729"/>
                  <a:gd name="connsiteY4" fmla="*/ 17608 h 128719"/>
                  <a:gd name="connsiteX5" fmla="*/ 30902 w 115729"/>
                  <a:gd name="connsiteY5" fmla="*/ 29751 h 128719"/>
                  <a:gd name="connsiteX6" fmla="*/ 21207 w 115729"/>
                  <a:gd name="connsiteY6" fmla="*/ 63753 h 128719"/>
                  <a:gd name="connsiteX7" fmla="*/ 31508 w 115729"/>
                  <a:gd name="connsiteY7" fmla="*/ 97754 h 128719"/>
                  <a:gd name="connsiteX8" fmla="*/ 58774 w 115729"/>
                  <a:gd name="connsiteY8" fmla="*/ 109898 h 128719"/>
                  <a:gd name="connsiteX9" fmla="*/ 58774 w 115729"/>
                  <a:gd name="connsiteY9" fmla="*/ 128720 h 128719"/>
                  <a:gd name="connsiteX10" fmla="*/ 35143 w 115729"/>
                  <a:gd name="connsiteY10" fmla="*/ 124470 h 128719"/>
                  <a:gd name="connsiteX11" fmla="*/ 16360 w 115729"/>
                  <a:gd name="connsiteY11" fmla="*/ 112326 h 128719"/>
                  <a:gd name="connsiteX12" fmla="*/ 4241 w 115729"/>
                  <a:gd name="connsiteY12" fmla="*/ 91683 h 128719"/>
                  <a:gd name="connsiteX13" fmla="*/ 0 w 115729"/>
                  <a:gd name="connsiteY13" fmla="*/ 64360 h 128719"/>
                  <a:gd name="connsiteX14" fmla="*/ 16360 w 115729"/>
                  <a:gd name="connsiteY14" fmla="*/ 17001 h 128719"/>
                  <a:gd name="connsiteX15" fmla="*/ 58774 w 115729"/>
                  <a:gd name="connsiteY15" fmla="*/ 0 h 128719"/>
                  <a:gd name="connsiteX16" fmla="*/ 99976 w 115729"/>
                  <a:gd name="connsiteY16" fmla="*/ 17001 h 128719"/>
                  <a:gd name="connsiteX17" fmla="*/ 115730 w 115729"/>
                  <a:gd name="connsiteY17" fmla="*/ 64360 h 128719"/>
                  <a:gd name="connsiteX18" fmla="*/ 99976 w 115729"/>
                  <a:gd name="connsiteY18" fmla="*/ 111719 h 128719"/>
                  <a:gd name="connsiteX19" fmla="*/ 58774 w 115729"/>
                  <a:gd name="connsiteY19" fmla="*/ 128720 h 128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5729" h="128719">
                    <a:moveTo>
                      <a:pt x="58774" y="109898"/>
                    </a:moveTo>
                    <a:cubicBezTo>
                      <a:pt x="70892" y="109898"/>
                      <a:pt x="79981" y="105647"/>
                      <a:pt x="86646" y="97754"/>
                    </a:cubicBezTo>
                    <a:cubicBezTo>
                      <a:pt x="92705" y="89254"/>
                      <a:pt x="95735" y="78325"/>
                      <a:pt x="95735" y="63753"/>
                    </a:cubicBezTo>
                    <a:cubicBezTo>
                      <a:pt x="95735" y="49181"/>
                      <a:pt x="92705" y="38252"/>
                      <a:pt x="86646" y="29751"/>
                    </a:cubicBezTo>
                    <a:cubicBezTo>
                      <a:pt x="80587" y="21858"/>
                      <a:pt x="71498" y="17608"/>
                      <a:pt x="58774" y="17608"/>
                    </a:cubicBezTo>
                    <a:cubicBezTo>
                      <a:pt x="46656" y="17608"/>
                      <a:pt x="37567" y="21858"/>
                      <a:pt x="30902" y="29751"/>
                    </a:cubicBezTo>
                    <a:cubicBezTo>
                      <a:pt x="24237" y="37644"/>
                      <a:pt x="21207" y="49181"/>
                      <a:pt x="21207" y="63753"/>
                    </a:cubicBezTo>
                    <a:cubicBezTo>
                      <a:pt x="21207" y="78325"/>
                      <a:pt x="24843" y="89254"/>
                      <a:pt x="31508" y="97754"/>
                    </a:cubicBezTo>
                    <a:cubicBezTo>
                      <a:pt x="38173" y="106255"/>
                      <a:pt x="47261" y="109898"/>
                      <a:pt x="58774" y="109898"/>
                    </a:cubicBezTo>
                    <a:moveTo>
                      <a:pt x="58774" y="128720"/>
                    </a:moveTo>
                    <a:cubicBezTo>
                      <a:pt x="50291" y="128720"/>
                      <a:pt x="42414" y="127505"/>
                      <a:pt x="35143" y="124470"/>
                    </a:cubicBezTo>
                    <a:cubicBezTo>
                      <a:pt x="27872" y="121434"/>
                      <a:pt x="21813" y="117184"/>
                      <a:pt x="16360" y="112326"/>
                    </a:cubicBezTo>
                    <a:cubicBezTo>
                      <a:pt x="11512" y="106862"/>
                      <a:pt x="7271" y="100183"/>
                      <a:pt x="4241" y="91683"/>
                    </a:cubicBezTo>
                    <a:cubicBezTo>
                      <a:pt x="1212" y="83789"/>
                      <a:pt x="0" y="74682"/>
                      <a:pt x="0" y="64360"/>
                    </a:cubicBezTo>
                    <a:cubicBezTo>
                      <a:pt x="0" y="43716"/>
                      <a:pt x="5453" y="27930"/>
                      <a:pt x="16360" y="17001"/>
                    </a:cubicBezTo>
                    <a:cubicBezTo>
                      <a:pt x="27266" y="6072"/>
                      <a:pt x="41202" y="0"/>
                      <a:pt x="58774" y="0"/>
                    </a:cubicBezTo>
                    <a:cubicBezTo>
                      <a:pt x="75740" y="0"/>
                      <a:pt x="89676" y="5465"/>
                      <a:pt x="99976" y="17001"/>
                    </a:cubicBezTo>
                    <a:cubicBezTo>
                      <a:pt x="110277" y="27930"/>
                      <a:pt x="115730" y="43716"/>
                      <a:pt x="115730" y="64360"/>
                    </a:cubicBezTo>
                    <a:cubicBezTo>
                      <a:pt x="115730" y="84396"/>
                      <a:pt x="110277" y="100183"/>
                      <a:pt x="99976" y="111719"/>
                    </a:cubicBezTo>
                    <a:cubicBezTo>
                      <a:pt x="89676" y="122648"/>
                      <a:pt x="76345" y="128720"/>
                      <a:pt x="58774" y="128720"/>
                    </a:cubicBezTo>
                  </a:path>
                </a:pathLst>
              </a:custGeom>
              <a:solidFill>
                <a:srgbClr val="7F8183"/>
              </a:solidFill>
              <a:ln w="6029" cap="flat">
                <a:noFill/>
                <a:prstDash val="solid"/>
                <a:miter/>
              </a:ln>
            </p:spPr>
            <p:txBody>
              <a:bodyPr rtlCol="0" anchor="ctr"/>
              <a:lstStyle/>
              <a:p>
                <a:endParaRPr lang="x-none"/>
              </a:p>
            </p:txBody>
          </p:sp>
          <p:sp>
            <p:nvSpPr>
              <p:cNvPr id="6" name="Freeform 5">
                <a:extLst>
                  <a:ext uri="{FF2B5EF4-FFF2-40B4-BE49-F238E27FC236}">
                    <a16:creationId xmlns="" xmlns:a16="http://schemas.microsoft.com/office/drawing/2014/main" id="{26B82B9C-C334-8B4F-8B44-53E8A3865E31}"/>
                  </a:ext>
                </a:extLst>
              </p:cNvPr>
              <p:cNvSpPr/>
              <p:nvPr/>
            </p:nvSpPr>
            <p:spPr>
              <a:xfrm>
                <a:off x="690095" y="5474639"/>
                <a:ext cx="97552" cy="123862"/>
              </a:xfrm>
              <a:custGeom>
                <a:avLst/>
                <a:gdLst>
                  <a:gd name="connsiteX0" fmla="*/ 56350 w 97552"/>
                  <a:gd name="connsiteY0" fmla="*/ 69217 h 123862"/>
                  <a:gd name="connsiteX1" fmla="*/ 19995 w 97552"/>
                  <a:gd name="connsiteY1" fmla="*/ 69217 h 123862"/>
                  <a:gd name="connsiteX2" fmla="*/ 19995 w 97552"/>
                  <a:gd name="connsiteY2" fmla="*/ 105647 h 123862"/>
                  <a:gd name="connsiteX3" fmla="*/ 56350 w 97552"/>
                  <a:gd name="connsiteY3" fmla="*/ 105647 h 123862"/>
                  <a:gd name="connsiteX4" fmla="*/ 73316 w 97552"/>
                  <a:gd name="connsiteY4" fmla="*/ 100790 h 123862"/>
                  <a:gd name="connsiteX5" fmla="*/ 78163 w 97552"/>
                  <a:gd name="connsiteY5" fmla="*/ 87432 h 123862"/>
                  <a:gd name="connsiteX6" fmla="*/ 72710 w 97552"/>
                  <a:gd name="connsiteY6" fmla="*/ 73467 h 123862"/>
                  <a:gd name="connsiteX7" fmla="*/ 56350 w 97552"/>
                  <a:gd name="connsiteY7" fmla="*/ 69217 h 123862"/>
                  <a:gd name="connsiteX8" fmla="*/ 52715 w 97552"/>
                  <a:gd name="connsiteY8" fmla="*/ 17608 h 123862"/>
                  <a:gd name="connsiteX9" fmla="*/ 19995 w 97552"/>
                  <a:gd name="connsiteY9" fmla="*/ 17608 h 123862"/>
                  <a:gd name="connsiteX10" fmla="*/ 19995 w 97552"/>
                  <a:gd name="connsiteY10" fmla="*/ 52216 h 123862"/>
                  <a:gd name="connsiteX11" fmla="*/ 54532 w 97552"/>
                  <a:gd name="connsiteY11" fmla="*/ 52216 h 123862"/>
                  <a:gd name="connsiteX12" fmla="*/ 69680 w 97552"/>
                  <a:gd name="connsiteY12" fmla="*/ 47966 h 123862"/>
                  <a:gd name="connsiteX13" fmla="*/ 74528 w 97552"/>
                  <a:gd name="connsiteY13" fmla="*/ 34609 h 123862"/>
                  <a:gd name="connsiteX14" fmla="*/ 69680 w 97552"/>
                  <a:gd name="connsiteY14" fmla="*/ 21251 h 123862"/>
                  <a:gd name="connsiteX15" fmla="*/ 52715 w 97552"/>
                  <a:gd name="connsiteY15" fmla="*/ 17608 h 123862"/>
                  <a:gd name="connsiteX16" fmla="*/ 0 w 97552"/>
                  <a:gd name="connsiteY16" fmla="*/ 123255 h 123862"/>
                  <a:gd name="connsiteX17" fmla="*/ 0 w 97552"/>
                  <a:gd name="connsiteY17" fmla="*/ 0 h 123862"/>
                  <a:gd name="connsiteX18" fmla="*/ 52715 w 97552"/>
                  <a:gd name="connsiteY18" fmla="*/ 0 h 123862"/>
                  <a:gd name="connsiteX19" fmla="*/ 83616 w 97552"/>
                  <a:gd name="connsiteY19" fmla="*/ 8500 h 123862"/>
                  <a:gd name="connsiteX20" fmla="*/ 94523 w 97552"/>
                  <a:gd name="connsiteY20" fmla="*/ 33394 h 123862"/>
                  <a:gd name="connsiteX21" fmla="*/ 90887 w 97552"/>
                  <a:gd name="connsiteY21" fmla="*/ 47966 h 123862"/>
                  <a:gd name="connsiteX22" fmla="*/ 76951 w 97552"/>
                  <a:gd name="connsiteY22" fmla="*/ 59502 h 123862"/>
                  <a:gd name="connsiteX23" fmla="*/ 92705 w 97552"/>
                  <a:gd name="connsiteY23" fmla="*/ 70432 h 123862"/>
                  <a:gd name="connsiteX24" fmla="*/ 97553 w 97552"/>
                  <a:gd name="connsiteY24" fmla="*/ 88647 h 123862"/>
                  <a:gd name="connsiteX25" fmla="*/ 87858 w 97552"/>
                  <a:gd name="connsiteY25" fmla="*/ 114148 h 123862"/>
                  <a:gd name="connsiteX26" fmla="*/ 56350 w 97552"/>
                  <a:gd name="connsiteY26" fmla="*/ 123862 h 123862"/>
                  <a:gd name="connsiteX27" fmla="*/ 0 w 97552"/>
                  <a:gd name="connsiteY27" fmla="*/ 123862 h 123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97552" h="123862">
                    <a:moveTo>
                      <a:pt x="56350" y="69217"/>
                    </a:moveTo>
                    <a:lnTo>
                      <a:pt x="19995" y="69217"/>
                    </a:lnTo>
                    <a:lnTo>
                      <a:pt x="19995" y="105647"/>
                    </a:lnTo>
                    <a:lnTo>
                      <a:pt x="56350" y="105647"/>
                    </a:lnTo>
                    <a:cubicBezTo>
                      <a:pt x="64227" y="105647"/>
                      <a:pt x="69680" y="103826"/>
                      <a:pt x="73316" y="100790"/>
                    </a:cubicBezTo>
                    <a:cubicBezTo>
                      <a:pt x="76345" y="97754"/>
                      <a:pt x="78163" y="93504"/>
                      <a:pt x="78163" y="87432"/>
                    </a:cubicBezTo>
                    <a:cubicBezTo>
                      <a:pt x="78163" y="80753"/>
                      <a:pt x="76345" y="76503"/>
                      <a:pt x="72710" y="73467"/>
                    </a:cubicBezTo>
                    <a:cubicBezTo>
                      <a:pt x="69680" y="71039"/>
                      <a:pt x="64227" y="69217"/>
                      <a:pt x="56350" y="69217"/>
                    </a:cubicBezTo>
                    <a:moveTo>
                      <a:pt x="52715" y="17608"/>
                    </a:moveTo>
                    <a:lnTo>
                      <a:pt x="19995" y="17608"/>
                    </a:lnTo>
                    <a:lnTo>
                      <a:pt x="19995" y="52216"/>
                    </a:lnTo>
                    <a:lnTo>
                      <a:pt x="54532" y="52216"/>
                    </a:lnTo>
                    <a:cubicBezTo>
                      <a:pt x="61198" y="52216"/>
                      <a:pt x="66651" y="51002"/>
                      <a:pt x="69680" y="47966"/>
                    </a:cubicBezTo>
                    <a:cubicBezTo>
                      <a:pt x="73316" y="44930"/>
                      <a:pt x="74528" y="40680"/>
                      <a:pt x="74528" y="34609"/>
                    </a:cubicBezTo>
                    <a:cubicBezTo>
                      <a:pt x="74528" y="28537"/>
                      <a:pt x="72710" y="24287"/>
                      <a:pt x="69680" y="21251"/>
                    </a:cubicBezTo>
                    <a:cubicBezTo>
                      <a:pt x="67257" y="19429"/>
                      <a:pt x="61198" y="17608"/>
                      <a:pt x="52715" y="17608"/>
                    </a:cubicBezTo>
                    <a:moveTo>
                      <a:pt x="0" y="123255"/>
                    </a:moveTo>
                    <a:lnTo>
                      <a:pt x="0" y="0"/>
                    </a:lnTo>
                    <a:lnTo>
                      <a:pt x="52715" y="0"/>
                    </a:lnTo>
                    <a:cubicBezTo>
                      <a:pt x="66045" y="0"/>
                      <a:pt x="76345" y="3036"/>
                      <a:pt x="83616" y="8500"/>
                    </a:cubicBezTo>
                    <a:cubicBezTo>
                      <a:pt x="90887" y="13965"/>
                      <a:pt x="94523" y="22465"/>
                      <a:pt x="94523" y="33394"/>
                    </a:cubicBezTo>
                    <a:cubicBezTo>
                      <a:pt x="94523" y="38252"/>
                      <a:pt x="93311" y="43109"/>
                      <a:pt x="90887" y="47966"/>
                    </a:cubicBezTo>
                    <a:cubicBezTo>
                      <a:pt x="88464" y="52824"/>
                      <a:pt x="84222" y="57074"/>
                      <a:pt x="76951" y="59502"/>
                    </a:cubicBezTo>
                    <a:cubicBezTo>
                      <a:pt x="84222" y="61931"/>
                      <a:pt x="89676" y="65574"/>
                      <a:pt x="92705" y="70432"/>
                    </a:cubicBezTo>
                    <a:cubicBezTo>
                      <a:pt x="95735" y="75289"/>
                      <a:pt x="97553" y="81361"/>
                      <a:pt x="97553" y="88647"/>
                    </a:cubicBezTo>
                    <a:cubicBezTo>
                      <a:pt x="97553" y="98968"/>
                      <a:pt x="94523" y="107469"/>
                      <a:pt x="87858" y="114148"/>
                    </a:cubicBezTo>
                    <a:cubicBezTo>
                      <a:pt x="81193" y="120219"/>
                      <a:pt x="70892" y="123862"/>
                      <a:pt x="56350" y="123862"/>
                    </a:cubicBezTo>
                    <a:lnTo>
                      <a:pt x="0" y="123862"/>
                    </a:lnTo>
                    <a:close/>
                  </a:path>
                </a:pathLst>
              </a:custGeom>
              <a:solidFill>
                <a:srgbClr val="7F8183"/>
              </a:solidFill>
              <a:ln w="6029" cap="flat">
                <a:noFill/>
                <a:prstDash val="solid"/>
                <a:miter/>
              </a:ln>
            </p:spPr>
            <p:txBody>
              <a:bodyPr rtlCol="0" anchor="ctr"/>
              <a:lstStyle/>
              <a:p>
                <a:endParaRPr lang="x-none"/>
              </a:p>
            </p:txBody>
          </p:sp>
          <p:sp>
            <p:nvSpPr>
              <p:cNvPr id="7" name="Freeform 6">
                <a:extLst>
                  <a:ext uri="{FF2B5EF4-FFF2-40B4-BE49-F238E27FC236}">
                    <a16:creationId xmlns="" xmlns:a16="http://schemas.microsoft.com/office/drawing/2014/main" id="{74343383-0ABD-2B40-A082-B3607EEAF702}"/>
                  </a:ext>
                </a:extLst>
              </p:cNvPr>
              <p:cNvSpPr/>
              <p:nvPr/>
            </p:nvSpPr>
            <p:spPr>
              <a:xfrm>
                <a:off x="810673" y="5472818"/>
                <a:ext cx="110276" cy="128112"/>
              </a:xfrm>
              <a:custGeom>
                <a:avLst/>
                <a:gdLst>
                  <a:gd name="connsiteX0" fmla="*/ 57562 w 110276"/>
                  <a:gd name="connsiteY0" fmla="*/ 17001 h 128112"/>
                  <a:gd name="connsiteX1" fmla="*/ 33931 w 110276"/>
                  <a:gd name="connsiteY1" fmla="*/ 26108 h 128112"/>
                  <a:gd name="connsiteX2" fmla="*/ 21813 w 110276"/>
                  <a:gd name="connsiteY2" fmla="*/ 49788 h 128112"/>
                  <a:gd name="connsiteX3" fmla="*/ 90887 w 110276"/>
                  <a:gd name="connsiteY3" fmla="*/ 49788 h 128112"/>
                  <a:gd name="connsiteX4" fmla="*/ 82405 w 110276"/>
                  <a:gd name="connsiteY4" fmla="*/ 26108 h 128112"/>
                  <a:gd name="connsiteX5" fmla="*/ 57562 w 110276"/>
                  <a:gd name="connsiteY5" fmla="*/ 17001 h 128112"/>
                  <a:gd name="connsiteX6" fmla="*/ 110277 w 110276"/>
                  <a:gd name="connsiteY6" fmla="*/ 67396 h 128112"/>
                  <a:gd name="connsiteX7" fmla="*/ 20601 w 110276"/>
                  <a:gd name="connsiteY7" fmla="*/ 67396 h 128112"/>
                  <a:gd name="connsiteX8" fmla="*/ 32114 w 110276"/>
                  <a:gd name="connsiteY8" fmla="*/ 98969 h 128112"/>
                  <a:gd name="connsiteX9" fmla="*/ 58168 w 110276"/>
                  <a:gd name="connsiteY9" fmla="*/ 109897 h 128112"/>
                  <a:gd name="connsiteX10" fmla="*/ 80587 w 110276"/>
                  <a:gd name="connsiteY10" fmla="*/ 103219 h 128112"/>
                  <a:gd name="connsiteX11" fmla="*/ 90887 w 110276"/>
                  <a:gd name="connsiteY11" fmla="*/ 87432 h 128112"/>
                  <a:gd name="connsiteX12" fmla="*/ 110277 w 110276"/>
                  <a:gd name="connsiteY12" fmla="*/ 91075 h 128112"/>
                  <a:gd name="connsiteX13" fmla="*/ 92099 w 110276"/>
                  <a:gd name="connsiteY13" fmla="*/ 118398 h 128112"/>
                  <a:gd name="connsiteX14" fmla="*/ 57562 w 110276"/>
                  <a:gd name="connsiteY14" fmla="*/ 128113 h 128112"/>
                  <a:gd name="connsiteX15" fmla="*/ 15754 w 110276"/>
                  <a:gd name="connsiteY15" fmla="*/ 111112 h 128112"/>
                  <a:gd name="connsiteX16" fmla="*/ 0 w 110276"/>
                  <a:gd name="connsiteY16" fmla="*/ 63753 h 128112"/>
                  <a:gd name="connsiteX17" fmla="*/ 4241 w 110276"/>
                  <a:gd name="connsiteY17" fmla="*/ 36430 h 128112"/>
                  <a:gd name="connsiteX18" fmla="*/ 16360 w 110276"/>
                  <a:gd name="connsiteY18" fmla="*/ 16394 h 128112"/>
                  <a:gd name="connsiteX19" fmla="*/ 34537 w 110276"/>
                  <a:gd name="connsiteY19" fmla="*/ 4250 h 128112"/>
                  <a:gd name="connsiteX20" fmla="*/ 56956 w 110276"/>
                  <a:gd name="connsiteY20" fmla="*/ 0 h 128112"/>
                  <a:gd name="connsiteX21" fmla="*/ 95735 w 110276"/>
                  <a:gd name="connsiteY21" fmla="*/ 15786 h 128112"/>
                  <a:gd name="connsiteX22" fmla="*/ 110277 w 110276"/>
                  <a:gd name="connsiteY22" fmla="*/ 59503 h 128112"/>
                  <a:gd name="connsiteX23" fmla="*/ 110277 w 110276"/>
                  <a:gd name="connsiteY23" fmla="*/ 67396 h 12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0276" h="128112">
                    <a:moveTo>
                      <a:pt x="57562" y="17001"/>
                    </a:moveTo>
                    <a:cubicBezTo>
                      <a:pt x="47867" y="17001"/>
                      <a:pt x="39991" y="20037"/>
                      <a:pt x="33931" y="26108"/>
                    </a:cubicBezTo>
                    <a:cubicBezTo>
                      <a:pt x="27266" y="32180"/>
                      <a:pt x="23631" y="40073"/>
                      <a:pt x="21813" y="49788"/>
                    </a:cubicBezTo>
                    <a:lnTo>
                      <a:pt x="90887" y="49788"/>
                    </a:lnTo>
                    <a:cubicBezTo>
                      <a:pt x="90282" y="40073"/>
                      <a:pt x="87252" y="32180"/>
                      <a:pt x="82405" y="26108"/>
                    </a:cubicBezTo>
                    <a:cubicBezTo>
                      <a:pt x="75740" y="20037"/>
                      <a:pt x="67863" y="17001"/>
                      <a:pt x="57562" y="17001"/>
                    </a:cubicBezTo>
                    <a:moveTo>
                      <a:pt x="110277" y="67396"/>
                    </a:moveTo>
                    <a:lnTo>
                      <a:pt x="20601" y="67396"/>
                    </a:lnTo>
                    <a:cubicBezTo>
                      <a:pt x="21207" y="81361"/>
                      <a:pt x="24843" y="91682"/>
                      <a:pt x="32114" y="98969"/>
                    </a:cubicBezTo>
                    <a:cubicBezTo>
                      <a:pt x="38779" y="106255"/>
                      <a:pt x="47867" y="109897"/>
                      <a:pt x="58168" y="109897"/>
                    </a:cubicBezTo>
                    <a:cubicBezTo>
                      <a:pt x="67863" y="109897"/>
                      <a:pt x="75134" y="107469"/>
                      <a:pt x="80587" y="103219"/>
                    </a:cubicBezTo>
                    <a:cubicBezTo>
                      <a:pt x="86040" y="98969"/>
                      <a:pt x="89070" y="93504"/>
                      <a:pt x="90887" y="87432"/>
                    </a:cubicBezTo>
                    <a:lnTo>
                      <a:pt x="110277" y="91075"/>
                    </a:lnTo>
                    <a:cubicBezTo>
                      <a:pt x="107247" y="102611"/>
                      <a:pt x="101188" y="111719"/>
                      <a:pt x="92099" y="118398"/>
                    </a:cubicBezTo>
                    <a:cubicBezTo>
                      <a:pt x="83011" y="125077"/>
                      <a:pt x="71498" y="128113"/>
                      <a:pt x="57562" y="128113"/>
                    </a:cubicBezTo>
                    <a:cubicBezTo>
                      <a:pt x="39991" y="128113"/>
                      <a:pt x="26054" y="122648"/>
                      <a:pt x="15754" y="111112"/>
                    </a:cubicBezTo>
                    <a:cubicBezTo>
                      <a:pt x="5453" y="99576"/>
                      <a:pt x="0" y="83789"/>
                      <a:pt x="0" y="63753"/>
                    </a:cubicBezTo>
                    <a:cubicBezTo>
                      <a:pt x="0" y="53431"/>
                      <a:pt x="1212" y="44323"/>
                      <a:pt x="4241" y="36430"/>
                    </a:cubicBezTo>
                    <a:cubicBezTo>
                      <a:pt x="7271" y="28537"/>
                      <a:pt x="11512" y="21858"/>
                      <a:pt x="16360" y="16394"/>
                    </a:cubicBezTo>
                    <a:cubicBezTo>
                      <a:pt x="21207" y="10929"/>
                      <a:pt x="27872" y="6679"/>
                      <a:pt x="34537" y="4250"/>
                    </a:cubicBezTo>
                    <a:cubicBezTo>
                      <a:pt x="41808" y="1214"/>
                      <a:pt x="49079" y="0"/>
                      <a:pt x="56956" y="0"/>
                    </a:cubicBezTo>
                    <a:cubicBezTo>
                      <a:pt x="73316" y="0"/>
                      <a:pt x="86040" y="5464"/>
                      <a:pt x="95735" y="15786"/>
                    </a:cubicBezTo>
                    <a:cubicBezTo>
                      <a:pt x="105429" y="26108"/>
                      <a:pt x="110277" y="40680"/>
                      <a:pt x="110277" y="59503"/>
                    </a:cubicBezTo>
                    <a:lnTo>
                      <a:pt x="110277" y="67396"/>
                    </a:lnTo>
                    <a:close/>
                  </a:path>
                </a:pathLst>
              </a:custGeom>
              <a:solidFill>
                <a:srgbClr val="7F8183"/>
              </a:solidFill>
              <a:ln w="6029" cap="flat">
                <a:noFill/>
                <a:prstDash val="solid"/>
                <a:miter/>
              </a:ln>
            </p:spPr>
            <p:txBody>
              <a:bodyPr rtlCol="0" anchor="ctr"/>
              <a:lstStyle/>
              <a:p>
                <a:endParaRPr lang="x-none"/>
              </a:p>
            </p:txBody>
          </p:sp>
          <p:sp>
            <p:nvSpPr>
              <p:cNvPr id="13" name="Freeform 12">
                <a:extLst>
                  <a:ext uri="{FF2B5EF4-FFF2-40B4-BE49-F238E27FC236}">
                    <a16:creationId xmlns="" xmlns:a16="http://schemas.microsoft.com/office/drawing/2014/main" id="{9B15B812-661C-8541-A3A5-7627839E7AD2}"/>
                  </a:ext>
                </a:extLst>
              </p:cNvPr>
              <p:cNvSpPr/>
              <p:nvPr/>
            </p:nvSpPr>
            <p:spPr>
              <a:xfrm>
                <a:off x="951245" y="5471603"/>
                <a:ext cx="116335" cy="176686"/>
              </a:xfrm>
              <a:custGeom>
                <a:avLst/>
                <a:gdLst>
                  <a:gd name="connsiteX0" fmla="*/ 20601 w 116335"/>
                  <a:gd name="connsiteY0" fmla="*/ 74682 h 176686"/>
                  <a:gd name="connsiteX1" fmla="*/ 32114 w 116335"/>
                  <a:gd name="connsiteY1" fmla="*/ 100790 h 176686"/>
                  <a:gd name="connsiteX2" fmla="*/ 59380 w 116335"/>
                  <a:gd name="connsiteY2" fmla="*/ 110505 h 176686"/>
                  <a:gd name="connsiteX3" fmla="*/ 86040 w 116335"/>
                  <a:gd name="connsiteY3" fmla="*/ 97754 h 176686"/>
                  <a:gd name="connsiteX4" fmla="*/ 95735 w 116335"/>
                  <a:gd name="connsiteY4" fmla="*/ 63753 h 176686"/>
                  <a:gd name="connsiteX5" fmla="*/ 86040 w 116335"/>
                  <a:gd name="connsiteY5" fmla="*/ 30966 h 176686"/>
                  <a:gd name="connsiteX6" fmla="*/ 58774 w 116335"/>
                  <a:gd name="connsiteY6" fmla="*/ 18215 h 176686"/>
                  <a:gd name="connsiteX7" fmla="*/ 44838 w 116335"/>
                  <a:gd name="connsiteY7" fmla="*/ 20644 h 176686"/>
                  <a:gd name="connsiteX8" fmla="*/ 32719 w 116335"/>
                  <a:gd name="connsiteY8" fmla="*/ 28537 h 176686"/>
                  <a:gd name="connsiteX9" fmla="*/ 24237 w 116335"/>
                  <a:gd name="connsiteY9" fmla="*/ 41287 h 176686"/>
                  <a:gd name="connsiteX10" fmla="*/ 21207 w 116335"/>
                  <a:gd name="connsiteY10" fmla="*/ 58895 h 176686"/>
                  <a:gd name="connsiteX11" fmla="*/ 21207 w 116335"/>
                  <a:gd name="connsiteY11" fmla="*/ 74682 h 176686"/>
                  <a:gd name="connsiteX12" fmla="*/ 0 w 116335"/>
                  <a:gd name="connsiteY12" fmla="*/ 176686 h 176686"/>
                  <a:gd name="connsiteX13" fmla="*/ 0 w 116335"/>
                  <a:gd name="connsiteY13" fmla="*/ 3036 h 176686"/>
                  <a:gd name="connsiteX14" fmla="*/ 20601 w 116335"/>
                  <a:gd name="connsiteY14" fmla="*/ 3036 h 176686"/>
                  <a:gd name="connsiteX15" fmla="*/ 20601 w 116335"/>
                  <a:gd name="connsiteY15" fmla="*/ 19429 h 176686"/>
                  <a:gd name="connsiteX16" fmla="*/ 38779 w 116335"/>
                  <a:gd name="connsiteY16" fmla="*/ 4857 h 176686"/>
                  <a:gd name="connsiteX17" fmla="*/ 62409 w 116335"/>
                  <a:gd name="connsiteY17" fmla="*/ 0 h 176686"/>
                  <a:gd name="connsiteX18" fmla="*/ 83616 w 116335"/>
                  <a:gd name="connsiteY18" fmla="*/ 4250 h 176686"/>
                  <a:gd name="connsiteX19" fmla="*/ 100582 w 116335"/>
                  <a:gd name="connsiteY19" fmla="*/ 16394 h 176686"/>
                  <a:gd name="connsiteX20" fmla="*/ 112094 w 116335"/>
                  <a:gd name="connsiteY20" fmla="*/ 36430 h 176686"/>
                  <a:gd name="connsiteX21" fmla="*/ 116336 w 116335"/>
                  <a:gd name="connsiteY21" fmla="*/ 63753 h 176686"/>
                  <a:gd name="connsiteX22" fmla="*/ 100582 w 116335"/>
                  <a:gd name="connsiteY22" fmla="*/ 111719 h 176686"/>
                  <a:gd name="connsiteX23" fmla="*/ 58774 w 116335"/>
                  <a:gd name="connsiteY23" fmla="*/ 129327 h 176686"/>
                  <a:gd name="connsiteX24" fmla="*/ 36961 w 116335"/>
                  <a:gd name="connsiteY24" fmla="*/ 125077 h 176686"/>
                  <a:gd name="connsiteX25" fmla="*/ 20601 w 116335"/>
                  <a:gd name="connsiteY25" fmla="*/ 112933 h 176686"/>
                  <a:gd name="connsiteX26" fmla="*/ 20601 w 116335"/>
                  <a:gd name="connsiteY26" fmla="*/ 176686 h 176686"/>
                  <a:gd name="connsiteX27" fmla="*/ 0 w 116335"/>
                  <a:gd name="connsiteY27" fmla="*/ 176686 h 176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6335" h="176686">
                    <a:moveTo>
                      <a:pt x="20601" y="74682"/>
                    </a:moveTo>
                    <a:cubicBezTo>
                      <a:pt x="20601" y="86218"/>
                      <a:pt x="24237" y="94718"/>
                      <a:pt x="32114" y="100790"/>
                    </a:cubicBezTo>
                    <a:cubicBezTo>
                      <a:pt x="39990" y="106862"/>
                      <a:pt x="49079" y="110505"/>
                      <a:pt x="59380" y="110505"/>
                    </a:cubicBezTo>
                    <a:cubicBezTo>
                      <a:pt x="70892" y="110505"/>
                      <a:pt x="79375" y="106255"/>
                      <a:pt x="86040" y="97754"/>
                    </a:cubicBezTo>
                    <a:cubicBezTo>
                      <a:pt x="92705" y="89254"/>
                      <a:pt x="95735" y="78325"/>
                      <a:pt x="95735" y="63753"/>
                    </a:cubicBezTo>
                    <a:cubicBezTo>
                      <a:pt x="95735" y="50395"/>
                      <a:pt x="92705" y="39466"/>
                      <a:pt x="86040" y="30966"/>
                    </a:cubicBezTo>
                    <a:cubicBezTo>
                      <a:pt x="79375" y="22465"/>
                      <a:pt x="70286" y="18215"/>
                      <a:pt x="58774" y="18215"/>
                    </a:cubicBezTo>
                    <a:cubicBezTo>
                      <a:pt x="53927" y="18215"/>
                      <a:pt x="49079" y="18822"/>
                      <a:pt x="44838" y="20644"/>
                    </a:cubicBezTo>
                    <a:cubicBezTo>
                      <a:pt x="40596" y="22465"/>
                      <a:pt x="36355" y="24894"/>
                      <a:pt x="32719" y="28537"/>
                    </a:cubicBezTo>
                    <a:cubicBezTo>
                      <a:pt x="29084" y="32180"/>
                      <a:pt x="26054" y="36430"/>
                      <a:pt x="24237" y="41287"/>
                    </a:cubicBezTo>
                    <a:cubicBezTo>
                      <a:pt x="21813" y="46752"/>
                      <a:pt x="21207" y="52216"/>
                      <a:pt x="21207" y="58895"/>
                    </a:cubicBezTo>
                    <a:lnTo>
                      <a:pt x="21207" y="74682"/>
                    </a:lnTo>
                    <a:close/>
                    <a:moveTo>
                      <a:pt x="0" y="176686"/>
                    </a:moveTo>
                    <a:lnTo>
                      <a:pt x="0" y="3036"/>
                    </a:lnTo>
                    <a:lnTo>
                      <a:pt x="20601" y="3036"/>
                    </a:lnTo>
                    <a:lnTo>
                      <a:pt x="20601" y="19429"/>
                    </a:lnTo>
                    <a:cubicBezTo>
                      <a:pt x="24843" y="13358"/>
                      <a:pt x="30902" y="8500"/>
                      <a:pt x="38779" y="4857"/>
                    </a:cubicBezTo>
                    <a:cubicBezTo>
                      <a:pt x="46050" y="1821"/>
                      <a:pt x="53927" y="0"/>
                      <a:pt x="62409" y="0"/>
                    </a:cubicBezTo>
                    <a:cubicBezTo>
                      <a:pt x="69680" y="0"/>
                      <a:pt x="76951" y="1214"/>
                      <a:pt x="83616" y="4250"/>
                    </a:cubicBezTo>
                    <a:cubicBezTo>
                      <a:pt x="90282" y="6679"/>
                      <a:pt x="95735" y="10929"/>
                      <a:pt x="100582" y="16394"/>
                    </a:cubicBezTo>
                    <a:cubicBezTo>
                      <a:pt x="105429" y="21858"/>
                      <a:pt x="109671" y="28537"/>
                      <a:pt x="112094" y="36430"/>
                    </a:cubicBezTo>
                    <a:cubicBezTo>
                      <a:pt x="115124" y="44323"/>
                      <a:pt x="116336" y="53431"/>
                      <a:pt x="116336" y="63753"/>
                    </a:cubicBezTo>
                    <a:cubicBezTo>
                      <a:pt x="116336" y="84396"/>
                      <a:pt x="110883" y="100183"/>
                      <a:pt x="100582" y="111719"/>
                    </a:cubicBezTo>
                    <a:cubicBezTo>
                      <a:pt x="90282" y="123255"/>
                      <a:pt x="76345" y="129327"/>
                      <a:pt x="58774" y="129327"/>
                    </a:cubicBezTo>
                    <a:cubicBezTo>
                      <a:pt x="50897" y="129327"/>
                      <a:pt x="43626" y="128113"/>
                      <a:pt x="36961" y="125077"/>
                    </a:cubicBezTo>
                    <a:cubicBezTo>
                      <a:pt x="30296" y="122041"/>
                      <a:pt x="24843" y="118398"/>
                      <a:pt x="20601" y="112933"/>
                    </a:cubicBezTo>
                    <a:lnTo>
                      <a:pt x="20601" y="176686"/>
                    </a:lnTo>
                    <a:lnTo>
                      <a:pt x="0" y="176686"/>
                    </a:lnTo>
                    <a:close/>
                  </a:path>
                </a:pathLst>
              </a:custGeom>
              <a:solidFill>
                <a:srgbClr val="7F8183"/>
              </a:solidFill>
              <a:ln w="6029" cap="flat">
                <a:noFill/>
                <a:prstDash val="solid"/>
                <a:miter/>
              </a:ln>
            </p:spPr>
            <p:txBody>
              <a:bodyPr rtlCol="0" anchor="ctr"/>
              <a:lstStyle/>
              <a:p>
                <a:endParaRPr lang="x-none"/>
              </a:p>
            </p:txBody>
          </p:sp>
        </p:grpSp>
        <p:sp>
          <p:nvSpPr>
            <p:cNvPr id="14" name="Freeform 13">
              <a:extLst>
                <a:ext uri="{FF2B5EF4-FFF2-40B4-BE49-F238E27FC236}">
                  <a16:creationId xmlns="" xmlns:a16="http://schemas.microsoft.com/office/drawing/2014/main" id="{68E3F17D-9289-8743-B858-55A7CC94942D}"/>
                </a:ext>
              </a:extLst>
            </p:cNvPr>
            <p:cNvSpPr/>
            <p:nvPr/>
          </p:nvSpPr>
          <p:spPr>
            <a:xfrm>
              <a:off x="1098483" y="5474639"/>
              <a:ext cx="161779" cy="123255"/>
            </a:xfrm>
            <a:custGeom>
              <a:avLst/>
              <a:gdLst>
                <a:gd name="connsiteX0" fmla="*/ 161780 w 161779"/>
                <a:gd name="connsiteY0" fmla="*/ 0 h 123255"/>
                <a:gd name="connsiteX1" fmla="*/ 161780 w 161779"/>
                <a:gd name="connsiteY1" fmla="*/ 123255 h 123255"/>
                <a:gd name="connsiteX2" fmla="*/ 0 w 161779"/>
                <a:gd name="connsiteY2" fmla="*/ 123255 h 123255"/>
                <a:gd name="connsiteX3" fmla="*/ 0 w 161779"/>
                <a:gd name="connsiteY3" fmla="*/ 0 h 123255"/>
                <a:gd name="connsiteX4" fmla="*/ 20601 w 161779"/>
                <a:gd name="connsiteY4" fmla="*/ 0 h 123255"/>
                <a:gd name="connsiteX5" fmla="*/ 20601 w 161779"/>
                <a:gd name="connsiteY5" fmla="*/ 104433 h 123255"/>
                <a:gd name="connsiteX6" fmla="*/ 70892 w 161779"/>
                <a:gd name="connsiteY6" fmla="*/ 104433 h 123255"/>
                <a:gd name="connsiteX7" fmla="*/ 70892 w 161779"/>
                <a:gd name="connsiteY7" fmla="*/ 0 h 123255"/>
                <a:gd name="connsiteX8" fmla="*/ 90887 w 161779"/>
                <a:gd name="connsiteY8" fmla="*/ 0 h 123255"/>
                <a:gd name="connsiteX9" fmla="*/ 90887 w 161779"/>
                <a:gd name="connsiteY9" fmla="*/ 104433 h 123255"/>
                <a:gd name="connsiteX10" fmla="*/ 141178 w 161779"/>
                <a:gd name="connsiteY10" fmla="*/ 104433 h 123255"/>
                <a:gd name="connsiteX11" fmla="*/ 141178 w 161779"/>
                <a:gd name="connsiteY11" fmla="*/ 0 h 123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779" h="123255">
                  <a:moveTo>
                    <a:pt x="161780" y="0"/>
                  </a:moveTo>
                  <a:lnTo>
                    <a:pt x="161780" y="123255"/>
                  </a:lnTo>
                  <a:lnTo>
                    <a:pt x="0" y="123255"/>
                  </a:lnTo>
                  <a:lnTo>
                    <a:pt x="0" y="0"/>
                  </a:lnTo>
                  <a:lnTo>
                    <a:pt x="20601" y="0"/>
                  </a:lnTo>
                  <a:lnTo>
                    <a:pt x="20601" y="104433"/>
                  </a:lnTo>
                  <a:lnTo>
                    <a:pt x="70892" y="104433"/>
                  </a:lnTo>
                  <a:lnTo>
                    <a:pt x="70892" y="0"/>
                  </a:lnTo>
                  <a:lnTo>
                    <a:pt x="90887" y="0"/>
                  </a:lnTo>
                  <a:lnTo>
                    <a:pt x="90887" y="104433"/>
                  </a:lnTo>
                  <a:lnTo>
                    <a:pt x="141178" y="104433"/>
                  </a:lnTo>
                  <a:lnTo>
                    <a:pt x="141178" y="0"/>
                  </a:lnTo>
                  <a:close/>
                </a:path>
              </a:pathLst>
            </a:custGeom>
            <a:solidFill>
              <a:srgbClr val="7F8183"/>
            </a:solidFill>
            <a:ln w="6029" cap="flat">
              <a:noFill/>
              <a:prstDash val="solid"/>
              <a:miter/>
            </a:ln>
          </p:spPr>
          <p:txBody>
            <a:bodyPr rtlCol="0" anchor="ctr"/>
            <a:lstStyle/>
            <a:p>
              <a:endParaRPr lang="x-none"/>
            </a:p>
          </p:txBody>
        </p:sp>
        <p:sp>
          <p:nvSpPr>
            <p:cNvPr id="16" name="Freeform 15">
              <a:extLst>
                <a:ext uri="{FF2B5EF4-FFF2-40B4-BE49-F238E27FC236}">
                  <a16:creationId xmlns="" xmlns:a16="http://schemas.microsoft.com/office/drawing/2014/main" id="{654E1483-9F2B-AC4E-93A0-547C66756421}"/>
                </a:ext>
              </a:extLst>
            </p:cNvPr>
            <p:cNvSpPr/>
            <p:nvPr/>
          </p:nvSpPr>
          <p:spPr>
            <a:xfrm>
              <a:off x="1290558" y="5472818"/>
              <a:ext cx="110882" cy="128112"/>
            </a:xfrm>
            <a:custGeom>
              <a:avLst/>
              <a:gdLst>
                <a:gd name="connsiteX0" fmla="*/ 57562 w 110882"/>
                <a:gd name="connsiteY0" fmla="*/ 17001 h 128112"/>
                <a:gd name="connsiteX1" fmla="*/ 33931 w 110882"/>
                <a:gd name="connsiteY1" fmla="*/ 26108 h 128112"/>
                <a:gd name="connsiteX2" fmla="*/ 21813 w 110882"/>
                <a:gd name="connsiteY2" fmla="*/ 49788 h 128112"/>
                <a:gd name="connsiteX3" fmla="*/ 90887 w 110882"/>
                <a:gd name="connsiteY3" fmla="*/ 49788 h 128112"/>
                <a:gd name="connsiteX4" fmla="*/ 82405 w 110882"/>
                <a:gd name="connsiteY4" fmla="*/ 26108 h 128112"/>
                <a:gd name="connsiteX5" fmla="*/ 57562 w 110882"/>
                <a:gd name="connsiteY5" fmla="*/ 17001 h 128112"/>
                <a:gd name="connsiteX6" fmla="*/ 110883 w 110882"/>
                <a:gd name="connsiteY6" fmla="*/ 67396 h 128112"/>
                <a:gd name="connsiteX7" fmla="*/ 20601 w 110882"/>
                <a:gd name="connsiteY7" fmla="*/ 67396 h 128112"/>
                <a:gd name="connsiteX8" fmla="*/ 32114 w 110882"/>
                <a:gd name="connsiteY8" fmla="*/ 98969 h 128112"/>
                <a:gd name="connsiteX9" fmla="*/ 58168 w 110882"/>
                <a:gd name="connsiteY9" fmla="*/ 109897 h 128112"/>
                <a:gd name="connsiteX10" fmla="*/ 80587 w 110882"/>
                <a:gd name="connsiteY10" fmla="*/ 103219 h 128112"/>
                <a:gd name="connsiteX11" fmla="*/ 90887 w 110882"/>
                <a:gd name="connsiteY11" fmla="*/ 87432 h 128112"/>
                <a:gd name="connsiteX12" fmla="*/ 110277 w 110882"/>
                <a:gd name="connsiteY12" fmla="*/ 91075 h 128112"/>
                <a:gd name="connsiteX13" fmla="*/ 92099 w 110882"/>
                <a:gd name="connsiteY13" fmla="*/ 118398 h 128112"/>
                <a:gd name="connsiteX14" fmla="*/ 57562 w 110882"/>
                <a:gd name="connsiteY14" fmla="*/ 128113 h 128112"/>
                <a:gd name="connsiteX15" fmla="*/ 15754 w 110882"/>
                <a:gd name="connsiteY15" fmla="*/ 111112 h 128112"/>
                <a:gd name="connsiteX16" fmla="*/ 0 w 110882"/>
                <a:gd name="connsiteY16" fmla="*/ 63753 h 128112"/>
                <a:gd name="connsiteX17" fmla="*/ 4241 w 110882"/>
                <a:gd name="connsiteY17" fmla="*/ 36430 h 128112"/>
                <a:gd name="connsiteX18" fmla="*/ 16360 w 110882"/>
                <a:gd name="connsiteY18" fmla="*/ 16394 h 128112"/>
                <a:gd name="connsiteX19" fmla="*/ 34537 w 110882"/>
                <a:gd name="connsiteY19" fmla="*/ 4250 h 128112"/>
                <a:gd name="connsiteX20" fmla="*/ 56956 w 110882"/>
                <a:gd name="connsiteY20" fmla="*/ 0 h 128112"/>
                <a:gd name="connsiteX21" fmla="*/ 95735 w 110882"/>
                <a:gd name="connsiteY21" fmla="*/ 15786 h 128112"/>
                <a:gd name="connsiteX22" fmla="*/ 110277 w 110882"/>
                <a:gd name="connsiteY22" fmla="*/ 59503 h 128112"/>
                <a:gd name="connsiteX23" fmla="*/ 110277 w 110882"/>
                <a:gd name="connsiteY23" fmla="*/ 67396 h 12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0882" h="128112">
                  <a:moveTo>
                    <a:pt x="57562" y="17001"/>
                  </a:moveTo>
                  <a:cubicBezTo>
                    <a:pt x="47867" y="17001"/>
                    <a:pt x="39991" y="20037"/>
                    <a:pt x="33931" y="26108"/>
                  </a:cubicBezTo>
                  <a:cubicBezTo>
                    <a:pt x="27266" y="32180"/>
                    <a:pt x="23631" y="40073"/>
                    <a:pt x="21813" y="49788"/>
                  </a:cubicBezTo>
                  <a:lnTo>
                    <a:pt x="90887" y="49788"/>
                  </a:lnTo>
                  <a:cubicBezTo>
                    <a:pt x="90282" y="40073"/>
                    <a:pt x="87252" y="32180"/>
                    <a:pt x="82405" y="26108"/>
                  </a:cubicBezTo>
                  <a:cubicBezTo>
                    <a:pt x="76345" y="20037"/>
                    <a:pt x="67863" y="17001"/>
                    <a:pt x="57562" y="17001"/>
                  </a:cubicBezTo>
                  <a:moveTo>
                    <a:pt x="110883" y="67396"/>
                  </a:moveTo>
                  <a:lnTo>
                    <a:pt x="20601" y="67396"/>
                  </a:lnTo>
                  <a:cubicBezTo>
                    <a:pt x="21207" y="81361"/>
                    <a:pt x="24843" y="91682"/>
                    <a:pt x="32114" y="98969"/>
                  </a:cubicBezTo>
                  <a:cubicBezTo>
                    <a:pt x="38779" y="106255"/>
                    <a:pt x="47867" y="109897"/>
                    <a:pt x="58168" y="109897"/>
                  </a:cubicBezTo>
                  <a:cubicBezTo>
                    <a:pt x="67863" y="109897"/>
                    <a:pt x="75134" y="107469"/>
                    <a:pt x="80587" y="103219"/>
                  </a:cubicBezTo>
                  <a:cubicBezTo>
                    <a:pt x="86040" y="98969"/>
                    <a:pt x="89070" y="93504"/>
                    <a:pt x="90887" y="87432"/>
                  </a:cubicBezTo>
                  <a:lnTo>
                    <a:pt x="110277" y="91075"/>
                  </a:lnTo>
                  <a:cubicBezTo>
                    <a:pt x="107247" y="102611"/>
                    <a:pt x="101188" y="111719"/>
                    <a:pt x="92099" y="118398"/>
                  </a:cubicBezTo>
                  <a:cubicBezTo>
                    <a:pt x="83011" y="125077"/>
                    <a:pt x="71498" y="128113"/>
                    <a:pt x="57562" y="128113"/>
                  </a:cubicBezTo>
                  <a:cubicBezTo>
                    <a:pt x="39991" y="128113"/>
                    <a:pt x="26054" y="122648"/>
                    <a:pt x="15754" y="111112"/>
                  </a:cubicBezTo>
                  <a:cubicBezTo>
                    <a:pt x="5453" y="99576"/>
                    <a:pt x="0" y="83789"/>
                    <a:pt x="0" y="63753"/>
                  </a:cubicBezTo>
                  <a:cubicBezTo>
                    <a:pt x="0" y="53431"/>
                    <a:pt x="1212" y="44323"/>
                    <a:pt x="4241" y="36430"/>
                  </a:cubicBezTo>
                  <a:cubicBezTo>
                    <a:pt x="7271" y="28537"/>
                    <a:pt x="11512" y="21858"/>
                    <a:pt x="16360" y="16394"/>
                  </a:cubicBezTo>
                  <a:cubicBezTo>
                    <a:pt x="21207" y="10929"/>
                    <a:pt x="27872" y="6679"/>
                    <a:pt x="34537" y="4250"/>
                  </a:cubicBezTo>
                  <a:cubicBezTo>
                    <a:pt x="41808" y="1214"/>
                    <a:pt x="49079" y="0"/>
                    <a:pt x="56956" y="0"/>
                  </a:cubicBezTo>
                  <a:cubicBezTo>
                    <a:pt x="73316" y="0"/>
                    <a:pt x="86040" y="5464"/>
                    <a:pt x="95735" y="15786"/>
                  </a:cubicBezTo>
                  <a:cubicBezTo>
                    <a:pt x="105429" y="26108"/>
                    <a:pt x="110277" y="40680"/>
                    <a:pt x="110277" y="59503"/>
                  </a:cubicBezTo>
                  <a:lnTo>
                    <a:pt x="110277" y="67396"/>
                  </a:lnTo>
                  <a:close/>
                </a:path>
              </a:pathLst>
            </a:custGeom>
            <a:solidFill>
              <a:srgbClr val="7F8183"/>
            </a:solidFill>
            <a:ln w="6029" cap="flat">
              <a:noFill/>
              <a:prstDash val="solid"/>
              <a:miter/>
            </a:ln>
          </p:spPr>
          <p:txBody>
            <a:bodyPr rtlCol="0" anchor="ctr"/>
            <a:lstStyle/>
            <a:p>
              <a:endParaRPr lang="x-none"/>
            </a:p>
          </p:txBody>
        </p:sp>
        <p:sp>
          <p:nvSpPr>
            <p:cNvPr id="20" name="Freeform 19">
              <a:extLst>
                <a:ext uri="{FF2B5EF4-FFF2-40B4-BE49-F238E27FC236}">
                  <a16:creationId xmlns="" xmlns:a16="http://schemas.microsoft.com/office/drawing/2014/main" id="{451C6711-C525-4548-BB5B-1E5B822DDE63}"/>
                </a:ext>
              </a:extLst>
            </p:cNvPr>
            <p:cNvSpPr/>
            <p:nvPr/>
          </p:nvSpPr>
          <p:spPr>
            <a:xfrm>
              <a:off x="1431131" y="5474639"/>
              <a:ext cx="106035" cy="123255"/>
            </a:xfrm>
            <a:custGeom>
              <a:avLst/>
              <a:gdLst>
                <a:gd name="connsiteX0" fmla="*/ 0 w 106035"/>
                <a:gd name="connsiteY0" fmla="*/ 123255 h 123255"/>
                <a:gd name="connsiteX1" fmla="*/ 0 w 106035"/>
                <a:gd name="connsiteY1" fmla="*/ 0 h 123255"/>
                <a:gd name="connsiteX2" fmla="*/ 20601 w 106035"/>
                <a:gd name="connsiteY2" fmla="*/ 0 h 123255"/>
                <a:gd name="connsiteX3" fmla="*/ 20601 w 106035"/>
                <a:gd name="connsiteY3" fmla="*/ 50395 h 123255"/>
                <a:gd name="connsiteX4" fmla="*/ 85434 w 106035"/>
                <a:gd name="connsiteY4" fmla="*/ 50395 h 123255"/>
                <a:gd name="connsiteX5" fmla="*/ 85434 w 106035"/>
                <a:gd name="connsiteY5" fmla="*/ 0 h 123255"/>
                <a:gd name="connsiteX6" fmla="*/ 106035 w 106035"/>
                <a:gd name="connsiteY6" fmla="*/ 0 h 123255"/>
                <a:gd name="connsiteX7" fmla="*/ 106035 w 106035"/>
                <a:gd name="connsiteY7" fmla="*/ 123255 h 123255"/>
                <a:gd name="connsiteX8" fmla="*/ 85434 w 106035"/>
                <a:gd name="connsiteY8" fmla="*/ 123255 h 123255"/>
                <a:gd name="connsiteX9" fmla="*/ 85434 w 106035"/>
                <a:gd name="connsiteY9" fmla="*/ 69824 h 123255"/>
                <a:gd name="connsiteX10" fmla="*/ 20601 w 106035"/>
                <a:gd name="connsiteY10" fmla="*/ 69824 h 123255"/>
                <a:gd name="connsiteX11" fmla="*/ 20601 w 106035"/>
                <a:gd name="connsiteY11" fmla="*/ 123255 h 123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035" h="123255">
                  <a:moveTo>
                    <a:pt x="0" y="123255"/>
                  </a:moveTo>
                  <a:lnTo>
                    <a:pt x="0" y="0"/>
                  </a:lnTo>
                  <a:lnTo>
                    <a:pt x="20601" y="0"/>
                  </a:lnTo>
                  <a:lnTo>
                    <a:pt x="20601" y="50395"/>
                  </a:lnTo>
                  <a:lnTo>
                    <a:pt x="85434" y="50395"/>
                  </a:lnTo>
                  <a:lnTo>
                    <a:pt x="85434" y="0"/>
                  </a:lnTo>
                  <a:lnTo>
                    <a:pt x="106035" y="0"/>
                  </a:lnTo>
                  <a:lnTo>
                    <a:pt x="106035" y="123255"/>
                  </a:lnTo>
                  <a:lnTo>
                    <a:pt x="85434" y="123255"/>
                  </a:lnTo>
                  <a:lnTo>
                    <a:pt x="85434" y="69824"/>
                  </a:lnTo>
                  <a:lnTo>
                    <a:pt x="20601" y="69824"/>
                  </a:lnTo>
                  <a:lnTo>
                    <a:pt x="20601" y="123255"/>
                  </a:lnTo>
                  <a:close/>
                </a:path>
              </a:pathLst>
            </a:custGeom>
            <a:solidFill>
              <a:srgbClr val="7F8183"/>
            </a:solidFill>
            <a:ln w="6029" cap="flat">
              <a:noFill/>
              <a:prstDash val="solid"/>
              <a:miter/>
            </a:ln>
          </p:spPr>
          <p:txBody>
            <a:bodyPr rtlCol="0" anchor="ctr"/>
            <a:lstStyle/>
            <a:p>
              <a:endParaRPr lang="x-none"/>
            </a:p>
          </p:txBody>
        </p:sp>
        <p:sp>
          <p:nvSpPr>
            <p:cNvPr id="21" name="Freeform 20">
              <a:extLst>
                <a:ext uri="{FF2B5EF4-FFF2-40B4-BE49-F238E27FC236}">
                  <a16:creationId xmlns="" xmlns:a16="http://schemas.microsoft.com/office/drawing/2014/main" id="{A508021A-96C6-BE48-A295-51199599BC66}"/>
                </a:ext>
              </a:extLst>
            </p:cNvPr>
            <p:cNvSpPr/>
            <p:nvPr/>
          </p:nvSpPr>
          <p:spPr>
            <a:xfrm>
              <a:off x="1568674" y="5471603"/>
              <a:ext cx="109064" cy="128719"/>
            </a:xfrm>
            <a:custGeom>
              <a:avLst/>
              <a:gdLst>
                <a:gd name="connsiteX0" fmla="*/ 89676 w 109064"/>
                <a:gd name="connsiteY0" fmla="*/ 86218 h 128719"/>
                <a:gd name="connsiteX1" fmla="*/ 109065 w 109064"/>
                <a:gd name="connsiteY1" fmla="*/ 89254 h 128719"/>
                <a:gd name="connsiteX2" fmla="*/ 92705 w 109064"/>
                <a:gd name="connsiteY2" fmla="*/ 117183 h 128719"/>
                <a:gd name="connsiteX3" fmla="*/ 56956 w 109064"/>
                <a:gd name="connsiteY3" fmla="*/ 128720 h 128719"/>
                <a:gd name="connsiteX4" fmla="*/ 15754 w 109064"/>
                <a:gd name="connsiteY4" fmla="*/ 112326 h 128719"/>
                <a:gd name="connsiteX5" fmla="*/ 0 w 109064"/>
                <a:gd name="connsiteY5" fmla="*/ 64360 h 128719"/>
                <a:gd name="connsiteX6" fmla="*/ 4241 w 109064"/>
                <a:gd name="connsiteY6" fmla="*/ 35823 h 128719"/>
                <a:gd name="connsiteX7" fmla="*/ 16360 w 109064"/>
                <a:gd name="connsiteY7" fmla="*/ 15786 h 128719"/>
                <a:gd name="connsiteX8" fmla="*/ 34537 w 109064"/>
                <a:gd name="connsiteY8" fmla="*/ 3643 h 128719"/>
                <a:gd name="connsiteX9" fmla="*/ 56956 w 109064"/>
                <a:gd name="connsiteY9" fmla="*/ 0 h 128719"/>
                <a:gd name="connsiteX10" fmla="*/ 93311 w 109064"/>
                <a:gd name="connsiteY10" fmla="*/ 11536 h 128719"/>
                <a:gd name="connsiteX11" fmla="*/ 109065 w 109064"/>
                <a:gd name="connsiteY11" fmla="*/ 38859 h 128719"/>
                <a:gd name="connsiteX12" fmla="*/ 90281 w 109064"/>
                <a:gd name="connsiteY12" fmla="*/ 42502 h 128719"/>
                <a:gd name="connsiteX13" fmla="*/ 80587 w 109064"/>
                <a:gd name="connsiteY13" fmla="*/ 26108 h 128719"/>
                <a:gd name="connsiteX14" fmla="*/ 57562 w 109064"/>
                <a:gd name="connsiteY14" fmla="*/ 18215 h 128719"/>
                <a:gd name="connsiteX15" fmla="*/ 30296 w 109064"/>
                <a:gd name="connsiteY15" fmla="*/ 30358 h 128719"/>
                <a:gd name="connsiteX16" fmla="*/ 20601 w 109064"/>
                <a:gd name="connsiteY16" fmla="*/ 63753 h 128719"/>
                <a:gd name="connsiteX17" fmla="*/ 30296 w 109064"/>
                <a:gd name="connsiteY17" fmla="*/ 97147 h 128719"/>
                <a:gd name="connsiteX18" fmla="*/ 57562 w 109064"/>
                <a:gd name="connsiteY18" fmla="*/ 109897 h 128719"/>
                <a:gd name="connsiteX19" fmla="*/ 81193 w 109064"/>
                <a:gd name="connsiteY19" fmla="*/ 102004 h 128719"/>
                <a:gd name="connsiteX20" fmla="*/ 89676 w 109064"/>
                <a:gd name="connsiteY20" fmla="*/ 86218 h 128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9064" h="128719">
                  <a:moveTo>
                    <a:pt x="89676" y="86218"/>
                  </a:moveTo>
                  <a:lnTo>
                    <a:pt x="109065" y="89254"/>
                  </a:lnTo>
                  <a:cubicBezTo>
                    <a:pt x="106641" y="100183"/>
                    <a:pt x="101188" y="109897"/>
                    <a:pt x="92705" y="117183"/>
                  </a:cubicBezTo>
                  <a:cubicBezTo>
                    <a:pt x="84222" y="125077"/>
                    <a:pt x="72104" y="128720"/>
                    <a:pt x="56956" y="128720"/>
                  </a:cubicBezTo>
                  <a:cubicBezTo>
                    <a:pt x="39990" y="128720"/>
                    <a:pt x="26054" y="123255"/>
                    <a:pt x="15754" y="112326"/>
                  </a:cubicBezTo>
                  <a:cubicBezTo>
                    <a:pt x="5453" y="101397"/>
                    <a:pt x="0" y="85611"/>
                    <a:pt x="0" y="64360"/>
                  </a:cubicBezTo>
                  <a:cubicBezTo>
                    <a:pt x="0" y="53431"/>
                    <a:pt x="1212" y="43716"/>
                    <a:pt x="4241" y="35823"/>
                  </a:cubicBezTo>
                  <a:cubicBezTo>
                    <a:pt x="7271" y="27930"/>
                    <a:pt x="11512" y="21251"/>
                    <a:pt x="16360" y="15786"/>
                  </a:cubicBezTo>
                  <a:cubicBezTo>
                    <a:pt x="21207" y="10322"/>
                    <a:pt x="27266" y="6679"/>
                    <a:pt x="34537" y="3643"/>
                  </a:cubicBezTo>
                  <a:cubicBezTo>
                    <a:pt x="41808" y="1214"/>
                    <a:pt x="49079" y="0"/>
                    <a:pt x="56956" y="0"/>
                  </a:cubicBezTo>
                  <a:cubicBezTo>
                    <a:pt x="72710" y="0"/>
                    <a:pt x="84828" y="3643"/>
                    <a:pt x="93311" y="11536"/>
                  </a:cubicBezTo>
                  <a:cubicBezTo>
                    <a:pt x="101794" y="19429"/>
                    <a:pt x="106641" y="28537"/>
                    <a:pt x="109065" y="38859"/>
                  </a:cubicBezTo>
                  <a:lnTo>
                    <a:pt x="90281" y="42502"/>
                  </a:lnTo>
                  <a:cubicBezTo>
                    <a:pt x="88464" y="36430"/>
                    <a:pt x="85434" y="30966"/>
                    <a:pt x="80587" y="26108"/>
                  </a:cubicBezTo>
                  <a:cubicBezTo>
                    <a:pt x="75740" y="21251"/>
                    <a:pt x="67863" y="18215"/>
                    <a:pt x="57562" y="18215"/>
                  </a:cubicBezTo>
                  <a:cubicBezTo>
                    <a:pt x="46050" y="18215"/>
                    <a:pt x="36961" y="22465"/>
                    <a:pt x="30296" y="30358"/>
                  </a:cubicBezTo>
                  <a:cubicBezTo>
                    <a:pt x="23631" y="38859"/>
                    <a:pt x="20601" y="49788"/>
                    <a:pt x="20601" y="63753"/>
                  </a:cubicBezTo>
                  <a:cubicBezTo>
                    <a:pt x="20601" y="77718"/>
                    <a:pt x="23631" y="88647"/>
                    <a:pt x="30296" y="97147"/>
                  </a:cubicBezTo>
                  <a:cubicBezTo>
                    <a:pt x="36355" y="105647"/>
                    <a:pt x="45444" y="109897"/>
                    <a:pt x="57562" y="109897"/>
                  </a:cubicBezTo>
                  <a:cubicBezTo>
                    <a:pt x="68469" y="109897"/>
                    <a:pt x="76345" y="107469"/>
                    <a:pt x="81193" y="102004"/>
                  </a:cubicBezTo>
                  <a:cubicBezTo>
                    <a:pt x="84828" y="97754"/>
                    <a:pt x="87858" y="92290"/>
                    <a:pt x="89676" y="86218"/>
                  </a:cubicBezTo>
                </a:path>
              </a:pathLst>
            </a:custGeom>
            <a:solidFill>
              <a:srgbClr val="7F8183"/>
            </a:solidFill>
            <a:ln w="6029" cap="flat">
              <a:noFill/>
              <a:prstDash val="solid"/>
              <a:miter/>
            </a:ln>
          </p:spPr>
          <p:txBody>
            <a:bodyPr rtlCol="0" anchor="ctr"/>
            <a:lstStyle/>
            <a:p>
              <a:endParaRPr lang="x-none"/>
            </a:p>
          </p:txBody>
        </p:sp>
        <p:sp>
          <p:nvSpPr>
            <p:cNvPr id="22" name="Freeform 21">
              <a:extLst>
                <a:ext uri="{FF2B5EF4-FFF2-40B4-BE49-F238E27FC236}">
                  <a16:creationId xmlns="" xmlns:a16="http://schemas.microsoft.com/office/drawing/2014/main" id="{58B60FAF-998A-D442-AE22-453AF7187B35}"/>
                </a:ext>
              </a:extLst>
            </p:cNvPr>
            <p:cNvSpPr/>
            <p:nvPr/>
          </p:nvSpPr>
          <p:spPr>
            <a:xfrm>
              <a:off x="1692887" y="5474639"/>
              <a:ext cx="110276" cy="123255"/>
            </a:xfrm>
            <a:custGeom>
              <a:avLst/>
              <a:gdLst>
                <a:gd name="connsiteX0" fmla="*/ 0 w 110276"/>
                <a:gd name="connsiteY0" fmla="*/ 19429 h 123255"/>
                <a:gd name="connsiteX1" fmla="*/ 0 w 110276"/>
                <a:gd name="connsiteY1" fmla="*/ 0 h 123255"/>
                <a:gd name="connsiteX2" fmla="*/ 110277 w 110276"/>
                <a:gd name="connsiteY2" fmla="*/ 0 h 123255"/>
                <a:gd name="connsiteX3" fmla="*/ 110277 w 110276"/>
                <a:gd name="connsiteY3" fmla="*/ 19429 h 123255"/>
                <a:gd name="connsiteX4" fmla="*/ 65439 w 110276"/>
                <a:gd name="connsiteY4" fmla="*/ 19429 h 123255"/>
                <a:gd name="connsiteX5" fmla="*/ 65439 w 110276"/>
                <a:gd name="connsiteY5" fmla="*/ 123255 h 123255"/>
                <a:gd name="connsiteX6" fmla="*/ 44838 w 110276"/>
                <a:gd name="connsiteY6" fmla="*/ 123255 h 123255"/>
                <a:gd name="connsiteX7" fmla="*/ 44838 w 110276"/>
                <a:gd name="connsiteY7" fmla="*/ 19429 h 123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0276" h="123255">
                  <a:moveTo>
                    <a:pt x="0" y="19429"/>
                  </a:moveTo>
                  <a:lnTo>
                    <a:pt x="0" y="0"/>
                  </a:lnTo>
                  <a:lnTo>
                    <a:pt x="110277" y="0"/>
                  </a:lnTo>
                  <a:lnTo>
                    <a:pt x="110277" y="19429"/>
                  </a:lnTo>
                  <a:lnTo>
                    <a:pt x="65439" y="19429"/>
                  </a:lnTo>
                  <a:lnTo>
                    <a:pt x="65439" y="123255"/>
                  </a:lnTo>
                  <a:lnTo>
                    <a:pt x="44838" y="123255"/>
                  </a:lnTo>
                  <a:lnTo>
                    <a:pt x="44838" y="19429"/>
                  </a:lnTo>
                  <a:close/>
                </a:path>
              </a:pathLst>
            </a:custGeom>
            <a:solidFill>
              <a:srgbClr val="7F8183"/>
            </a:solidFill>
            <a:ln w="6029" cap="flat">
              <a:noFill/>
              <a:prstDash val="solid"/>
              <a:miter/>
            </a:ln>
          </p:spPr>
          <p:txBody>
            <a:bodyPr rtlCol="0" anchor="ctr"/>
            <a:lstStyle/>
            <a:p>
              <a:endParaRPr lang="x-none"/>
            </a:p>
          </p:txBody>
        </p:sp>
        <p:grpSp>
          <p:nvGrpSpPr>
            <p:cNvPr id="23" name="Graphic 11">
              <a:extLst>
                <a:ext uri="{FF2B5EF4-FFF2-40B4-BE49-F238E27FC236}">
                  <a16:creationId xmlns="" xmlns:a16="http://schemas.microsoft.com/office/drawing/2014/main" id="{2B14A07C-F107-AD4B-84D8-19021835B693}"/>
                </a:ext>
              </a:extLst>
            </p:cNvPr>
            <p:cNvGrpSpPr/>
            <p:nvPr/>
          </p:nvGrpSpPr>
          <p:grpSpPr>
            <a:xfrm>
              <a:off x="1828612" y="5472210"/>
              <a:ext cx="236913" cy="128719"/>
              <a:chOff x="1828612" y="5472210"/>
              <a:chExt cx="236913" cy="128719"/>
            </a:xfrm>
            <a:solidFill>
              <a:srgbClr val="CFD4D9"/>
            </a:solidFill>
          </p:grpSpPr>
          <p:sp>
            <p:nvSpPr>
              <p:cNvPr id="24" name="Freeform 23">
                <a:extLst>
                  <a:ext uri="{FF2B5EF4-FFF2-40B4-BE49-F238E27FC236}">
                    <a16:creationId xmlns="" xmlns:a16="http://schemas.microsoft.com/office/drawing/2014/main" id="{911FBB16-EF5A-FB41-8E03-3086A290846E}"/>
                  </a:ext>
                </a:extLst>
              </p:cNvPr>
              <p:cNvSpPr/>
              <p:nvPr/>
            </p:nvSpPr>
            <p:spPr>
              <a:xfrm>
                <a:off x="1828612" y="5474639"/>
                <a:ext cx="97552" cy="123862"/>
              </a:xfrm>
              <a:custGeom>
                <a:avLst/>
                <a:gdLst>
                  <a:gd name="connsiteX0" fmla="*/ 56350 w 97552"/>
                  <a:gd name="connsiteY0" fmla="*/ 69217 h 123862"/>
                  <a:gd name="connsiteX1" fmla="*/ 19995 w 97552"/>
                  <a:gd name="connsiteY1" fmla="*/ 69217 h 123862"/>
                  <a:gd name="connsiteX2" fmla="*/ 19995 w 97552"/>
                  <a:gd name="connsiteY2" fmla="*/ 105647 h 123862"/>
                  <a:gd name="connsiteX3" fmla="*/ 56350 w 97552"/>
                  <a:gd name="connsiteY3" fmla="*/ 105647 h 123862"/>
                  <a:gd name="connsiteX4" fmla="*/ 73316 w 97552"/>
                  <a:gd name="connsiteY4" fmla="*/ 100790 h 123862"/>
                  <a:gd name="connsiteX5" fmla="*/ 78163 w 97552"/>
                  <a:gd name="connsiteY5" fmla="*/ 87432 h 123862"/>
                  <a:gd name="connsiteX6" fmla="*/ 72710 w 97552"/>
                  <a:gd name="connsiteY6" fmla="*/ 73467 h 123862"/>
                  <a:gd name="connsiteX7" fmla="*/ 56350 w 97552"/>
                  <a:gd name="connsiteY7" fmla="*/ 69217 h 123862"/>
                  <a:gd name="connsiteX8" fmla="*/ 52715 w 97552"/>
                  <a:gd name="connsiteY8" fmla="*/ 17608 h 123862"/>
                  <a:gd name="connsiteX9" fmla="*/ 19995 w 97552"/>
                  <a:gd name="connsiteY9" fmla="*/ 17608 h 123862"/>
                  <a:gd name="connsiteX10" fmla="*/ 19995 w 97552"/>
                  <a:gd name="connsiteY10" fmla="*/ 52216 h 123862"/>
                  <a:gd name="connsiteX11" fmla="*/ 54533 w 97552"/>
                  <a:gd name="connsiteY11" fmla="*/ 52216 h 123862"/>
                  <a:gd name="connsiteX12" fmla="*/ 69680 w 97552"/>
                  <a:gd name="connsiteY12" fmla="*/ 47966 h 123862"/>
                  <a:gd name="connsiteX13" fmla="*/ 74528 w 97552"/>
                  <a:gd name="connsiteY13" fmla="*/ 34609 h 123862"/>
                  <a:gd name="connsiteX14" fmla="*/ 69680 w 97552"/>
                  <a:gd name="connsiteY14" fmla="*/ 21251 h 123862"/>
                  <a:gd name="connsiteX15" fmla="*/ 52715 w 97552"/>
                  <a:gd name="connsiteY15" fmla="*/ 17608 h 123862"/>
                  <a:gd name="connsiteX16" fmla="*/ 0 w 97552"/>
                  <a:gd name="connsiteY16" fmla="*/ 123255 h 123862"/>
                  <a:gd name="connsiteX17" fmla="*/ 0 w 97552"/>
                  <a:gd name="connsiteY17" fmla="*/ 0 h 123862"/>
                  <a:gd name="connsiteX18" fmla="*/ 52715 w 97552"/>
                  <a:gd name="connsiteY18" fmla="*/ 0 h 123862"/>
                  <a:gd name="connsiteX19" fmla="*/ 83616 w 97552"/>
                  <a:gd name="connsiteY19" fmla="*/ 8500 h 123862"/>
                  <a:gd name="connsiteX20" fmla="*/ 94523 w 97552"/>
                  <a:gd name="connsiteY20" fmla="*/ 33394 h 123862"/>
                  <a:gd name="connsiteX21" fmla="*/ 90888 w 97552"/>
                  <a:gd name="connsiteY21" fmla="*/ 47966 h 123862"/>
                  <a:gd name="connsiteX22" fmla="*/ 76951 w 97552"/>
                  <a:gd name="connsiteY22" fmla="*/ 59502 h 123862"/>
                  <a:gd name="connsiteX23" fmla="*/ 92705 w 97552"/>
                  <a:gd name="connsiteY23" fmla="*/ 70432 h 123862"/>
                  <a:gd name="connsiteX24" fmla="*/ 97552 w 97552"/>
                  <a:gd name="connsiteY24" fmla="*/ 88647 h 123862"/>
                  <a:gd name="connsiteX25" fmla="*/ 87858 w 97552"/>
                  <a:gd name="connsiteY25" fmla="*/ 114148 h 123862"/>
                  <a:gd name="connsiteX26" fmla="*/ 56350 w 97552"/>
                  <a:gd name="connsiteY26" fmla="*/ 123862 h 123862"/>
                  <a:gd name="connsiteX27" fmla="*/ 0 w 97552"/>
                  <a:gd name="connsiteY27" fmla="*/ 123862 h 123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97552" h="123862">
                    <a:moveTo>
                      <a:pt x="56350" y="69217"/>
                    </a:moveTo>
                    <a:lnTo>
                      <a:pt x="19995" y="69217"/>
                    </a:lnTo>
                    <a:lnTo>
                      <a:pt x="19995" y="105647"/>
                    </a:lnTo>
                    <a:lnTo>
                      <a:pt x="56350" y="105647"/>
                    </a:lnTo>
                    <a:cubicBezTo>
                      <a:pt x="64227" y="105647"/>
                      <a:pt x="69680" y="103826"/>
                      <a:pt x="73316" y="100790"/>
                    </a:cubicBezTo>
                    <a:cubicBezTo>
                      <a:pt x="76345" y="97754"/>
                      <a:pt x="78163" y="93504"/>
                      <a:pt x="78163" y="87432"/>
                    </a:cubicBezTo>
                    <a:cubicBezTo>
                      <a:pt x="78163" y="80753"/>
                      <a:pt x="76345" y="76503"/>
                      <a:pt x="72710" y="73467"/>
                    </a:cubicBezTo>
                    <a:cubicBezTo>
                      <a:pt x="69680" y="71039"/>
                      <a:pt x="64227" y="69217"/>
                      <a:pt x="56350" y="69217"/>
                    </a:cubicBezTo>
                    <a:moveTo>
                      <a:pt x="52715" y="17608"/>
                    </a:moveTo>
                    <a:lnTo>
                      <a:pt x="19995" y="17608"/>
                    </a:lnTo>
                    <a:lnTo>
                      <a:pt x="19995" y="52216"/>
                    </a:lnTo>
                    <a:lnTo>
                      <a:pt x="54533" y="52216"/>
                    </a:lnTo>
                    <a:cubicBezTo>
                      <a:pt x="61197" y="52216"/>
                      <a:pt x="66651" y="51002"/>
                      <a:pt x="69680" y="47966"/>
                    </a:cubicBezTo>
                    <a:cubicBezTo>
                      <a:pt x="73316" y="44930"/>
                      <a:pt x="74528" y="40680"/>
                      <a:pt x="74528" y="34609"/>
                    </a:cubicBezTo>
                    <a:cubicBezTo>
                      <a:pt x="74528" y="28537"/>
                      <a:pt x="72710" y="24287"/>
                      <a:pt x="69680" y="21251"/>
                    </a:cubicBezTo>
                    <a:cubicBezTo>
                      <a:pt x="67257" y="19429"/>
                      <a:pt x="61197" y="17608"/>
                      <a:pt x="52715" y="17608"/>
                    </a:cubicBezTo>
                    <a:moveTo>
                      <a:pt x="0" y="123255"/>
                    </a:moveTo>
                    <a:lnTo>
                      <a:pt x="0" y="0"/>
                    </a:lnTo>
                    <a:lnTo>
                      <a:pt x="52715" y="0"/>
                    </a:lnTo>
                    <a:cubicBezTo>
                      <a:pt x="66045" y="0"/>
                      <a:pt x="76345" y="3036"/>
                      <a:pt x="83616" y="8500"/>
                    </a:cubicBezTo>
                    <a:cubicBezTo>
                      <a:pt x="90888" y="13965"/>
                      <a:pt x="94523" y="22465"/>
                      <a:pt x="94523" y="33394"/>
                    </a:cubicBezTo>
                    <a:cubicBezTo>
                      <a:pt x="94523" y="38252"/>
                      <a:pt x="93311" y="43109"/>
                      <a:pt x="90888" y="47966"/>
                    </a:cubicBezTo>
                    <a:cubicBezTo>
                      <a:pt x="88464" y="52824"/>
                      <a:pt x="84222" y="57074"/>
                      <a:pt x="76951" y="59502"/>
                    </a:cubicBezTo>
                    <a:cubicBezTo>
                      <a:pt x="84222" y="61931"/>
                      <a:pt x="89676" y="65574"/>
                      <a:pt x="92705" y="70432"/>
                    </a:cubicBezTo>
                    <a:cubicBezTo>
                      <a:pt x="95735" y="75289"/>
                      <a:pt x="97552" y="81361"/>
                      <a:pt x="97552" y="88647"/>
                    </a:cubicBezTo>
                    <a:cubicBezTo>
                      <a:pt x="97552" y="98968"/>
                      <a:pt x="94523" y="107469"/>
                      <a:pt x="87858" y="114148"/>
                    </a:cubicBezTo>
                    <a:cubicBezTo>
                      <a:pt x="81193" y="120219"/>
                      <a:pt x="70892" y="123862"/>
                      <a:pt x="56350" y="123862"/>
                    </a:cubicBezTo>
                    <a:lnTo>
                      <a:pt x="0" y="123862"/>
                    </a:lnTo>
                    <a:close/>
                  </a:path>
                </a:pathLst>
              </a:custGeom>
              <a:solidFill>
                <a:srgbClr val="7F8183"/>
              </a:solidFill>
              <a:ln w="6029" cap="flat">
                <a:noFill/>
                <a:prstDash val="solid"/>
                <a:miter/>
              </a:ln>
            </p:spPr>
            <p:txBody>
              <a:bodyPr rtlCol="0" anchor="ctr"/>
              <a:lstStyle/>
              <a:p>
                <a:endParaRPr lang="x-none"/>
              </a:p>
            </p:txBody>
          </p:sp>
          <p:sp>
            <p:nvSpPr>
              <p:cNvPr id="25" name="Freeform 24">
                <a:extLst>
                  <a:ext uri="{FF2B5EF4-FFF2-40B4-BE49-F238E27FC236}">
                    <a16:creationId xmlns="" xmlns:a16="http://schemas.microsoft.com/office/drawing/2014/main" id="{626244B5-8B67-EA45-93EB-FAC2151D4D70}"/>
                  </a:ext>
                </a:extLst>
              </p:cNvPr>
              <p:cNvSpPr/>
              <p:nvPr/>
            </p:nvSpPr>
            <p:spPr>
              <a:xfrm>
                <a:off x="1949795" y="5472210"/>
                <a:ext cx="115729" cy="128719"/>
              </a:xfrm>
              <a:custGeom>
                <a:avLst/>
                <a:gdLst>
                  <a:gd name="connsiteX0" fmla="*/ 58774 w 115729"/>
                  <a:gd name="connsiteY0" fmla="*/ 109898 h 128719"/>
                  <a:gd name="connsiteX1" fmla="*/ 86646 w 115729"/>
                  <a:gd name="connsiteY1" fmla="*/ 97754 h 128719"/>
                  <a:gd name="connsiteX2" fmla="*/ 95735 w 115729"/>
                  <a:gd name="connsiteY2" fmla="*/ 63753 h 128719"/>
                  <a:gd name="connsiteX3" fmla="*/ 86646 w 115729"/>
                  <a:gd name="connsiteY3" fmla="*/ 29751 h 128719"/>
                  <a:gd name="connsiteX4" fmla="*/ 58774 w 115729"/>
                  <a:gd name="connsiteY4" fmla="*/ 17608 h 128719"/>
                  <a:gd name="connsiteX5" fmla="*/ 30902 w 115729"/>
                  <a:gd name="connsiteY5" fmla="*/ 29751 h 128719"/>
                  <a:gd name="connsiteX6" fmla="*/ 21207 w 115729"/>
                  <a:gd name="connsiteY6" fmla="*/ 63753 h 128719"/>
                  <a:gd name="connsiteX7" fmla="*/ 31508 w 115729"/>
                  <a:gd name="connsiteY7" fmla="*/ 97754 h 128719"/>
                  <a:gd name="connsiteX8" fmla="*/ 58774 w 115729"/>
                  <a:gd name="connsiteY8" fmla="*/ 109898 h 128719"/>
                  <a:gd name="connsiteX9" fmla="*/ 58774 w 115729"/>
                  <a:gd name="connsiteY9" fmla="*/ 128720 h 128719"/>
                  <a:gd name="connsiteX10" fmla="*/ 35143 w 115729"/>
                  <a:gd name="connsiteY10" fmla="*/ 124470 h 128719"/>
                  <a:gd name="connsiteX11" fmla="*/ 16360 w 115729"/>
                  <a:gd name="connsiteY11" fmla="*/ 112326 h 128719"/>
                  <a:gd name="connsiteX12" fmla="*/ 4241 w 115729"/>
                  <a:gd name="connsiteY12" fmla="*/ 91683 h 128719"/>
                  <a:gd name="connsiteX13" fmla="*/ 0 w 115729"/>
                  <a:gd name="connsiteY13" fmla="*/ 64360 h 128719"/>
                  <a:gd name="connsiteX14" fmla="*/ 16360 w 115729"/>
                  <a:gd name="connsiteY14" fmla="*/ 17001 h 128719"/>
                  <a:gd name="connsiteX15" fmla="*/ 58774 w 115729"/>
                  <a:gd name="connsiteY15" fmla="*/ 0 h 128719"/>
                  <a:gd name="connsiteX16" fmla="*/ 99976 w 115729"/>
                  <a:gd name="connsiteY16" fmla="*/ 17001 h 128719"/>
                  <a:gd name="connsiteX17" fmla="*/ 115730 w 115729"/>
                  <a:gd name="connsiteY17" fmla="*/ 64360 h 128719"/>
                  <a:gd name="connsiteX18" fmla="*/ 99976 w 115729"/>
                  <a:gd name="connsiteY18" fmla="*/ 111719 h 128719"/>
                  <a:gd name="connsiteX19" fmla="*/ 58774 w 115729"/>
                  <a:gd name="connsiteY19" fmla="*/ 128720 h 128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5729" h="128719">
                    <a:moveTo>
                      <a:pt x="58774" y="109898"/>
                    </a:moveTo>
                    <a:cubicBezTo>
                      <a:pt x="70892" y="109898"/>
                      <a:pt x="79981" y="105647"/>
                      <a:pt x="86646" y="97754"/>
                    </a:cubicBezTo>
                    <a:cubicBezTo>
                      <a:pt x="92705" y="89254"/>
                      <a:pt x="95735" y="78325"/>
                      <a:pt x="95735" y="63753"/>
                    </a:cubicBezTo>
                    <a:cubicBezTo>
                      <a:pt x="95735" y="49181"/>
                      <a:pt x="92705" y="38252"/>
                      <a:pt x="86646" y="29751"/>
                    </a:cubicBezTo>
                    <a:cubicBezTo>
                      <a:pt x="80587" y="21858"/>
                      <a:pt x="71498" y="17608"/>
                      <a:pt x="58774" y="17608"/>
                    </a:cubicBezTo>
                    <a:cubicBezTo>
                      <a:pt x="46655" y="17608"/>
                      <a:pt x="37567" y="21858"/>
                      <a:pt x="30902" y="29751"/>
                    </a:cubicBezTo>
                    <a:cubicBezTo>
                      <a:pt x="24237" y="37644"/>
                      <a:pt x="21207" y="49181"/>
                      <a:pt x="21207" y="63753"/>
                    </a:cubicBezTo>
                    <a:cubicBezTo>
                      <a:pt x="21207" y="78325"/>
                      <a:pt x="24842" y="89254"/>
                      <a:pt x="31508" y="97754"/>
                    </a:cubicBezTo>
                    <a:cubicBezTo>
                      <a:pt x="37567" y="106255"/>
                      <a:pt x="46655" y="109898"/>
                      <a:pt x="58774" y="109898"/>
                    </a:cubicBezTo>
                    <a:moveTo>
                      <a:pt x="58774" y="128720"/>
                    </a:moveTo>
                    <a:cubicBezTo>
                      <a:pt x="50291" y="128720"/>
                      <a:pt x="42414" y="127505"/>
                      <a:pt x="35143" y="124470"/>
                    </a:cubicBezTo>
                    <a:cubicBezTo>
                      <a:pt x="27872" y="121434"/>
                      <a:pt x="21813" y="117184"/>
                      <a:pt x="16360" y="112326"/>
                    </a:cubicBezTo>
                    <a:cubicBezTo>
                      <a:pt x="11512" y="106862"/>
                      <a:pt x="7271" y="100183"/>
                      <a:pt x="4241" y="91683"/>
                    </a:cubicBezTo>
                    <a:cubicBezTo>
                      <a:pt x="1212" y="83789"/>
                      <a:pt x="0" y="74682"/>
                      <a:pt x="0" y="64360"/>
                    </a:cubicBezTo>
                    <a:cubicBezTo>
                      <a:pt x="0" y="43716"/>
                      <a:pt x="5453" y="27930"/>
                      <a:pt x="16360" y="17001"/>
                    </a:cubicBezTo>
                    <a:cubicBezTo>
                      <a:pt x="27266" y="6072"/>
                      <a:pt x="41202" y="0"/>
                      <a:pt x="58774" y="0"/>
                    </a:cubicBezTo>
                    <a:cubicBezTo>
                      <a:pt x="75740" y="0"/>
                      <a:pt x="89676" y="5465"/>
                      <a:pt x="99976" y="17001"/>
                    </a:cubicBezTo>
                    <a:cubicBezTo>
                      <a:pt x="110277" y="27930"/>
                      <a:pt x="115730" y="43716"/>
                      <a:pt x="115730" y="64360"/>
                    </a:cubicBezTo>
                    <a:cubicBezTo>
                      <a:pt x="115730" y="84396"/>
                      <a:pt x="110277" y="100183"/>
                      <a:pt x="99976" y="111719"/>
                    </a:cubicBezTo>
                    <a:cubicBezTo>
                      <a:pt x="89070" y="122648"/>
                      <a:pt x="75740" y="128720"/>
                      <a:pt x="58774" y="128720"/>
                    </a:cubicBezTo>
                  </a:path>
                </a:pathLst>
              </a:custGeom>
              <a:solidFill>
                <a:srgbClr val="7F8183"/>
              </a:solidFill>
              <a:ln w="6029" cap="flat">
                <a:noFill/>
                <a:prstDash val="solid"/>
                <a:miter/>
              </a:ln>
            </p:spPr>
            <p:txBody>
              <a:bodyPr rtlCol="0" anchor="ctr"/>
              <a:lstStyle/>
              <a:p>
                <a:endParaRPr lang="x-none"/>
              </a:p>
            </p:txBody>
          </p:sp>
        </p:grpSp>
        <p:sp>
          <p:nvSpPr>
            <p:cNvPr id="26" name="Freeform 25">
              <a:extLst>
                <a:ext uri="{FF2B5EF4-FFF2-40B4-BE49-F238E27FC236}">
                  <a16:creationId xmlns="" xmlns:a16="http://schemas.microsoft.com/office/drawing/2014/main" id="{997DB53A-131F-8C49-BE87-A3BA6189EB68}"/>
                </a:ext>
              </a:extLst>
            </p:cNvPr>
            <p:cNvSpPr/>
            <p:nvPr/>
          </p:nvSpPr>
          <p:spPr>
            <a:xfrm>
              <a:off x="368960" y="5739365"/>
              <a:ext cx="103611" cy="123255"/>
            </a:xfrm>
            <a:custGeom>
              <a:avLst/>
              <a:gdLst>
                <a:gd name="connsiteX0" fmla="*/ 0 w 103611"/>
                <a:gd name="connsiteY0" fmla="*/ 123255 h 123255"/>
                <a:gd name="connsiteX1" fmla="*/ 0 w 103611"/>
                <a:gd name="connsiteY1" fmla="*/ 0 h 123255"/>
                <a:gd name="connsiteX2" fmla="*/ 103612 w 103611"/>
                <a:gd name="connsiteY2" fmla="*/ 0 h 123255"/>
                <a:gd name="connsiteX3" fmla="*/ 103612 w 103611"/>
                <a:gd name="connsiteY3" fmla="*/ 123255 h 123255"/>
                <a:gd name="connsiteX4" fmla="*/ 83011 w 103611"/>
                <a:gd name="connsiteY4" fmla="*/ 123255 h 123255"/>
                <a:gd name="connsiteX5" fmla="*/ 83011 w 103611"/>
                <a:gd name="connsiteY5" fmla="*/ 19429 h 123255"/>
                <a:gd name="connsiteX6" fmla="*/ 19995 w 103611"/>
                <a:gd name="connsiteY6" fmla="*/ 19429 h 123255"/>
                <a:gd name="connsiteX7" fmla="*/ 19995 w 103611"/>
                <a:gd name="connsiteY7" fmla="*/ 123255 h 123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11" h="123255">
                  <a:moveTo>
                    <a:pt x="0" y="123255"/>
                  </a:moveTo>
                  <a:lnTo>
                    <a:pt x="0" y="0"/>
                  </a:lnTo>
                  <a:lnTo>
                    <a:pt x="103612" y="0"/>
                  </a:lnTo>
                  <a:lnTo>
                    <a:pt x="103612" y="123255"/>
                  </a:lnTo>
                  <a:lnTo>
                    <a:pt x="83011" y="123255"/>
                  </a:lnTo>
                  <a:lnTo>
                    <a:pt x="83011" y="19429"/>
                  </a:lnTo>
                  <a:lnTo>
                    <a:pt x="19995" y="19429"/>
                  </a:lnTo>
                  <a:lnTo>
                    <a:pt x="19995" y="123255"/>
                  </a:lnTo>
                  <a:close/>
                </a:path>
              </a:pathLst>
            </a:custGeom>
            <a:solidFill>
              <a:srgbClr val="7F8183"/>
            </a:solidFill>
            <a:ln w="6029" cap="flat">
              <a:noFill/>
              <a:prstDash val="solid"/>
              <a:miter/>
            </a:ln>
          </p:spPr>
          <p:txBody>
            <a:bodyPr rtlCol="0" anchor="ctr"/>
            <a:lstStyle/>
            <a:p>
              <a:endParaRPr lang="x-none"/>
            </a:p>
          </p:txBody>
        </p:sp>
        <p:grpSp>
          <p:nvGrpSpPr>
            <p:cNvPr id="27" name="Graphic 11">
              <a:extLst>
                <a:ext uri="{FF2B5EF4-FFF2-40B4-BE49-F238E27FC236}">
                  <a16:creationId xmlns="" xmlns:a16="http://schemas.microsoft.com/office/drawing/2014/main" id="{2B14A07C-F107-AD4B-84D8-19021835B693}"/>
                </a:ext>
              </a:extLst>
            </p:cNvPr>
            <p:cNvGrpSpPr/>
            <p:nvPr/>
          </p:nvGrpSpPr>
          <p:grpSpPr>
            <a:xfrm>
              <a:off x="510744" y="5736329"/>
              <a:ext cx="528358" cy="176686"/>
              <a:chOff x="510744" y="5736329"/>
              <a:chExt cx="528358" cy="176686"/>
            </a:xfrm>
            <a:solidFill>
              <a:srgbClr val="CFD4D9"/>
            </a:solidFill>
          </p:grpSpPr>
          <p:sp>
            <p:nvSpPr>
              <p:cNvPr id="28" name="Freeform 27">
                <a:extLst>
                  <a:ext uri="{FF2B5EF4-FFF2-40B4-BE49-F238E27FC236}">
                    <a16:creationId xmlns="" xmlns:a16="http://schemas.microsoft.com/office/drawing/2014/main" id="{A249D0CB-EE4B-3E45-8696-08D1A154EDB4}"/>
                  </a:ext>
                </a:extLst>
              </p:cNvPr>
              <p:cNvSpPr/>
              <p:nvPr/>
            </p:nvSpPr>
            <p:spPr>
              <a:xfrm>
                <a:off x="510744" y="5736329"/>
                <a:ext cx="116335" cy="176686"/>
              </a:xfrm>
              <a:custGeom>
                <a:avLst/>
                <a:gdLst>
                  <a:gd name="connsiteX0" fmla="*/ 20601 w 116335"/>
                  <a:gd name="connsiteY0" fmla="*/ 74682 h 176686"/>
                  <a:gd name="connsiteX1" fmla="*/ 32114 w 116335"/>
                  <a:gd name="connsiteY1" fmla="*/ 100790 h 176686"/>
                  <a:gd name="connsiteX2" fmla="*/ 59380 w 116335"/>
                  <a:gd name="connsiteY2" fmla="*/ 110505 h 176686"/>
                  <a:gd name="connsiteX3" fmla="*/ 86040 w 116335"/>
                  <a:gd name="connsiteY3" fmla="*/ 97754 h 176686"/>
                  <a:gd name="connsiteX4" fmla="*/ 95735 w 116335"/>
                  <a:gd name="connsiteY4" fmla="*/ 63753 h 176686"/>
                  <a:gd name="connsiteX5" fmla="*/ 86040 w 116335"/>
                  <a:gd name="connsiteY5" fmla="*/ 30966 h 176686"/>
                  <a:gd name="connsiteX6" fmla="*/ 58774 w 116335"/>
                  <a:gd name="connsiteY6" fmla="*/ 18215 h 176686"/>
                  <a:gd name="connsiteX7" fmla="*/ 44838 w 116335"/>
                  <a:gd name="connsiteY7" fmla="*/ 20644 h 176686"/>
                  <a:gd name="connsiteX8" fmla="*/ 32719 w 116335"/>
                  <a:gd name="connsiteY8" fmla="*/ 28537 h 176686"/>
                  <a:gd name="connsiteX9" fmla="*/ 24237 w 116335"/>
                  <a:gd name="connsiteY9" fmla="*/ 41287 h 176686"/>
                  <a:gd name="connsiteX10" fmla="*/ 21207 w 116335"/>
                  <a:gd name="connsiteY10" fmla="*/ 58895 h 176686"/>
                  <a:gd name="connsiteX11" fmla="*/ 21207 w 116335"/>
                  <a:gd name="connsiteY11" fmla="*/ 74682 h 176686"/>
                  <a:gd name="connsiteX12" fmla="*/ 0 w 116335"/>
                  <a:gd name="connsiteY12" fmla="*/ 176686 h 176686"/>
                  <a:gd name="connsiteX13" fmla="*/ 0 w 116335"/>
                  <a:gd name="connsiteY13" fmla="*/ 3036 h 176686"/>
                  <a:gd name="connsiteX14" fmla="*/ 20601 w 116335"/>
                  <a:gd name="connsiteY14" fmla="*/ 3036 h 176686"/>
                  <a:gd name="connsiteX15" fmla="*/ 20601 w 116335"/>
                  <a:gd name="connsiteY15" fmla="*/ 19429 h 176686"/>
                  <a:gd name="connsiteX16" fmla="*/ 38779 w 116335"/>
                  <a:gd name="connsiteY16" fmla="*/ 4857 h 176686"/>
                  <a:gd name="connsiteX17" fmla="*/ 62409 w 116335"/>
                  <a:gd name="connsiteY17" fmla="*/ 0 h 176686"/>
                  <a:gd name="connsiteX18" fmla="*/ 83616 w 116335"/>
                  <a:gd name="connsiteY18" fmla="*/ 4250 h 176686"/>
                  <a:gd name="connsiteX19" fmla="*/ 100582 w 116335"/>
                  <a:gd name="connsiteY19" fmla="*/ 16394 h 176686"/>
                  <a:gd name="connsiteX20" fmla="*/ 112094 w 116335"/>
                  <a:gd name="connsiteY20" fmla="*/ 36430 h 176686"/>
                  <a:gd name="connsiteX21" fmla="*/ 116336 w 116335"/>
                  <a:gd name="connsiteY21" fmla="*/ 63753 h 176686"/>
                  <a:gd name="connsiteX22" fmla="*/ 100582 w 116335"/>
                  <a:gd name="connsiteY22" fmla="*/ 111719 h 176686"/>
                  <a:gd name="connsiteX23" fmla="*/ 58774 w 116335"/>
                  <a:gd name="connsiteY23" fmla="*/ 129327 h 176686"/>
                  <a:gd name="connsiteX24" fmla="*/ 36961 w 116335"/>
                  <a:gd name="connsiteY24" fmla="*/ 125077 h 176686"/>
                  <a:gd name="connsiteX25" fmla="*/ 20601 w 116335"/>
                  <a:gd name="connsiteY25" fmla="*/ 112933 h 176686"/>
                  <a:gd name="connsiteX26" fmla="*/ 20601 w 116335"/>
                  <a:gd name="connsiteY26" fmla="*/ 176686 h 176686"/>
                  <a:gd name="connsiteX27" fmla="*/ 0 w 116335"/>
                  <a:gd name="connsiteY27" fmla="*/ 176686 h 176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6335" h="176686">
                    <a:moveTo>
                      <a:pt x="20601" y="74682"/>
                    </a:moveTo>
                    <a:cubicBezTo>
                      <a:pt x="20601" y="86218"/>
                      <a:pt x="24237" y="94718"/>
                      <a:pt x="32114" y="100790"/>
                    </a:cubicBezTo>
                    <a:cubicBezTo>
                      <a:pt x="39990" y="106862"/>
                      <a:pt x="49079" y="110505"/>
                      <a:pt x="59380" y="110505"/>
                    </a:cubicBezTo>
                    <a:cubicBezTo>
                      <a:pt x="70892" y="110505"/>
                      <a:pt x="79375" y="106255"/>
                      <a:pt x="86040" y="97754"/>
                    </a:cubicBezTo>
                    <a:cubicBezTo>
                      <a:pt x="92705" y="89254"/>
                      <a:pt x="95735" y="78325"/>
                      <a:pt x="95735" y="63753"/>
                    </a:cubicBezTo>
                    <a:cubicBezTo>
                      <a:pt x="95735" y="50395"/>
                      <a:pt x="92705" y="39466"/>
                      <a:pt x="86040" y="30966"/>
                    </a:cubicBezTo>
                    <a:cubicBezTo>
                      <a:pt x="79375" y="22465"/>
                      <a:pt x="70286" y="18215"/>
                      <a:pt x="58774" y="18215"/>
                    </a:cubicBezTo>
                    <a:cubicBezTo>
                      <a:pt x="53927" y="18215"/>
                      <a:pt x="49079" y="18822"/>
                      <a:pt x="44838" y="20644"/>
                    </a:cubicBezTo>
                    <a:cubicBezTo>
                      <a:pt x="40596" y="22465"/>
                      <a:pt x="36355" y="24894"/>
                      <a:pt x="32719" y="28537"/>
                    </a:cubicBezTo>
                    <a:cubicBezTo>
                      <a:pt x="29084" y="32180"/>
                      <a:pt x="26054" y="36430"/>
                      <a:pt x="24237" y="41287"/>
                    </a:cubicBezTo>
                    <a:cubicBezTo>
                      <a:pt x="21813" y="46752"/>
                      <a:pt x="21207" y="52217"/>
                      <a:pt x="21207" y="58895"/>
                    </a:cubicBezTo>
                    <a:lnTo>
                      <a:pt x="21207" y="74682"/>
                    </a:lnTo>
                    <a:close/>
                    <a:moveTo>
                      <a:pt x="0" y="176686"/>
                    </a:moveTo>
                    <a:lnTo>
                      <a:pt x="0" y="3036"/>
                    </a:lnTo>
                    <a:lnTo>
                      <a:pt x="20601" y="3036"/>
                    </a:lnTo>
                    <a:lnTo>
                      <a:pt x="20601" y="19429"/>
                    </a:lnTo>
                    <a:cubicBezTo>
                      <a:pt x="24843" y="12751"/>
                      <a:pt x="30902" y="8500"/>
                      <a:pt x="38779" y="4857"/>
                    </a:cubicBezTo>
                    <a:cubicBezTo>
                      <a:pt x="46050" y="1822"/>
                      <a:pt x="53927" y="0"/>
                      <a:pt x="62409" y="0"/>
                    </a:cubicBezTo>
                    <a:cubicBezTo>
                      <a:pt x="69680" y="0"/>
                      <a:pt x="76951" y="1214"/>
                      <a:pt x="83616" y="4250"/>
                    </a:cubicBezTo>
                    <a:cubicBezTo>
                      <a:pt x="90281" y="6679"/>
                      <a:pt x="95735" y="10929"/>
                      <a:pt x="100582" y="16394"/>
                    </a:cubicBezTo>
                    <a:cubicBezTo>
                      <a:pt x="105429" y="21858"/>
                      <a:pt x="109671" y="28537"/>
                      <a:pt x="112094" y="36430"/>
                    </a:cubicBezTo>
                    <a:cubicBezTo>
                      <a:pt x="115124" y="44323"/>
                      <a:pt x="116336" y="53431"/>
                      <a:pt x="116336" y="63753"/>
                    </a:cubicBezTo>
                    <a:cubicBezTo>
                      <a:pt x="116336" y="84396"/>
                      <a:pt x="110883" y="100183"/>
                      <a:pt x="100582" y="111719"/>
                    </a:cubicBezTo>
                    <a:cubicBezTo>
                      <a:pt x="90281" y="123255"/>
                      <a:pt x="76345" y="129327"/>
                      <a:pt x="58774" y="129327"/>
                    </a:cubicBezTo>
                    <a:cubicBezTo>
                      <a:pt x="50897" y="129327"/>
                      <a:pt x="43626" y="128113"/>
                      <a:pt x="36961" y="125077"/>
                    </a:cubicBezTo>
                    <a:cubicBezTo>
                      <a:pt x="30296" y="122041"/>
                      <a:pt x="24843" y="118398"/>
                      <a:pt x="20601" y="112933"/>
                    </a:cubicBezTo>
                    <a:lnTo>
                      <a:pt x="20601" y="176686"/>
                    </a:lnTo>
                    <a:lnTo>
                      <a:pt x="0" y="176686"/>
                    </a:lnTo>
                    <a:close/>
                  </a:path>
                </a:pathLst>
              </a:custGeom>
              <a:solidFill>
                <a:srgbClr val="7F8183"/>
              </a:solidFill>
              <a:ln w="6029" cap="flat">
                <a:noFill/>
                <a:prstDash val="solid"/>
                <a:miter/>
              </a:ln>
            </p:spPr>
            <p:txBody>
              <a:bodyPr rtlCol="0" anchor="ctr"/>
              <a:lstStyle/>
              <a:p>
                <a:endParaRPr lang="x-none"/>
              </a:p>
            </p:txBody>
          </p:sp>
          <p:sp>
            <p:nvSpPr>
              <p:cNvPr id="29" name="Freeform 28">
                <a:extLst>
                  <a:ext uri="{FF2B5EF4-FFF2-40B4-BE49-F238E27FC236}">
                    <a16:creationId xmlns="" xmlns:a16="http://schemas.microsoft.com/office/drawing/2014/main" id="{A0238FBC-0874-684E-AFE4-D967BC9CEF5B}"/>
                  </a:ext>
                </a:extLst>
              </p:cNvPr>
              <p:cNvSpPr/>
              <p:nvPr/>
            </p:nvSpPr>
            <p:spPr>
              <a:xfrm>
                <a:off x="650711" y="5736936"/>
                <a:ext cx="115730" cy="128719"/>
              </a:xfrm>
              <a:custGeom>
                <a:avLst/>
                <a:gdLst>
                  <a:gd name="connsiteX0" fmla="*/ 58774 w 115730"/>
                  <a:gd name="connsiteY0" fmla="*/ 109897 h 128719"/>
                  <a:gd name="connsiteX1" fmla="*/ 86646 w 115730"/>
                  <a:gd name="connsiteY1" fmla="*/ 97754 h 128719"/>
                  <a:gd name="connsiteX2" fmla="*/ 95735 w 115730"/>
                  <a:gd name="connsiteY2" fmla="*/ 63753 h 128719"/>
                  <a:gd name="connsiteX3" fmla="*/ 86646 w 115730"/>
                  <a:gd name="connsiteY3" fmla="*/ 29751 h 128719"/>
                  <a:gd name="connsiteX4" fmla="*/ 58774 w 115730"/>
                  <a:gd name="connsiteY4" fmla="*/ 17608 h 128719"/>
                  <a:gd name="connsiteX5" fmla="*/ 30902 w 115730"/>
                  <a:gd name="connsiteY5" fmla="*/ 29751 h 128719"/>
                  <a:gd name="connsiteX6" fmla="*/ 21207 w 115730"/>
                  <a:gd name="connsiteY6" fmla="*/ 63753 h 128719"/>
                  <a:gd name="connsiteX7" fmla="*/ 31508 w 115730"/>
                  <a:gd name="connsiteY7" fmla="*/ 97754 h 128719"/>
                  <a:gd name="connsiteX8" fmla="*/ 58774 w 115730"/>
                  <a:gd name="connsiteY8" fmla="*/ 109897 h 128719"/>
                  <a:gd name="connsiteX9" fmla="*/ 58774 w 115730"/>
                  <a:gd name="connsiteY9" fmla="*/ 128720 h 128719"/>
                  <a:gd name="connsiteX10" fmla="*/ 35143 w 115730"/>
                  <a:gd name="connsiteY10" fmla="*/ 124470 h 128719"/>
                  <a:gd name="connsiteX11" fmla="*/ 16360 w 115730"/>
                  <a:gd name="connsiteY11" fmla="*/ 112326 h 128719"/>
                  <a:gd name="connsiteX12" fmla="*/ 4241 w 115730"/>
                  <a:gd name="connsiteY12" fmla="*/ 91682 h 128719"/>
                  <a:gd name="connsiteX13" fmla="*/ 0 w 115730"/>
                  <a:gd name="connsiteY13" fmla="*/ 64360 h 128719"/>
                  <a:gd name="connsiteX14" fmla="*/ 16360 w 115730"/>
                  <a:gd name="connsiteY14" fmla="*/ 17001 h 128719"/>
                  <a:gd name="connsiteX15" fmla="*/ 58774 w 115730"/>
                  <a:gd name="connsiteY15" fmla="*/ 0 h 128719"/>
                  <a:gd name="connsiteX16" fmla="*/ 99976 w 115730"/>
                  <a:gd name="connsiteY16" fmla="*/ 17001 h 128719"/>
                  <a:gd name="connsiteX17" fmla="*/ 115730 w 115730"/>
                  <a:gd name="connsiteY17" fmla="*/ 64360 h 128719"/>
                  <a:gd name="connsiteX18" fmla="*/ 99976 w 115730"/>
                  <a:gd name="connsiteY18" fmla="*/ 111719 h 128719"/>
                  <a:gd name="connsiteX19" fmla="*/ 58774 w 115730"/>
                  <a:gd name="connsiteY19" fmla="*/ 128720 h 128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5730" h="128719">
                    <a:moveTo>
                      <a:pt x="58774" y="109897"/>
                    </a:moveTo>
                    <a:cubicBezTo>
                      <a:pt x="70892" y="109897"/>
                      <a:pt x="79981" y="105647"/>
                      <a:pt x="86646" y="97754"/>
                    </a:cubicBezTo>
                    <a:cubicBezTo>
                      <a:pt x="92705" y="89254"/>
                      <a:pt x="95735" y="78325"/>
                      <a:pt x="95735" y="63753"/>
                    </a:cubicBezTo>
                    <a:cubicBezTo>
                      <a:pt x="95735" y="49181"/>
                      <a:pt x="92705" y="38252"/>
                      <a:pt x="86646" y="29751"/>
                    </a:cubicBezTo>
                    <a:cubicBezTo>
                      <a:pt x="80587" y="21858"/>
                      <a:pt x="71498" y="17608"/>
                      <a:pt x="58774" y="17608"/>
                    </a:cubicBezTo>
                    <a:cubicBezTo>
                      <a:pt x="46656" y="17608"/>
                      <a:pt x="37567" y="21858"/>
                      <a:pt x="30902" y="29751"/>
                    </a:cubicBezTo>
                    <a:cubicBezTo>
                      <a:pt x="24237" y="37644"/>
                      <a:pt x="21207" y="49181"/>
                      <a:pt x="21207" y="63753"/>
                    </a:cubicBezTo>
                    <a:cubicBezTo>
                      <a:pt x="21207" y="78325"/>
                      <a:pt x="24843" y="89254"/>
                      <a:pt x="31508" y="97754"/>
                    </a:cubicBezTo>
                    <a:cubicBezTo>
                      <a:pt x="37567" y="106255"/>
                      <a:pt x="47261" y="109897"/>
                      <a:pt x="58774" y="109897"/>
                    </a:cubicBezTo>
                    <a:moveTo>
                      <a:pt x="58774" y="128720"/>
                    </a:moveTo>
                    <a:cubicBezTo>
                      <a:pt x="50291" y="128720"/>
                      <a:pt x="42414" y="127505"/>
                      <a:pt x="35143" y="124470"/>
                    </a:cubicBezTo>
                    <a:cubicBezTo>
                      <a:pt x="27872" y="121434"/>
                      <a:pt x="21813" y="117184"/>
                      <a:pt x="16360" y="112326"/>
                    </a:cubicBezTo>
                    <a:cubicBezTo>
                      <a:pt x="11512" y="106862"/>
                      <a:pt x="7271" y="100183"/>
                      <a:pt x="4241" y="91682"/>
                    </a:cubicBezTo>
                    <a:cubicBezTo>
                      <a:pt x="1212" y="83789"/>
                      <a:pt x="0" y="74075"/>
                      <a:pt x="0" y="64360"/>
                    </a:cubicBezTo>
                    <a:cubicBezTo>
                      <a:pt x="0" y="43716"/>
                      <a:pt x="5453" y="27930"/>
                      <a:pt x="16360" y="17001"/>
                    </a:cubicBezTo>
                    <a:cubicBezTo>
                      <a:pt x="27266" y="6072"/>
                      <a:pt x="41202" y="0"/>
                      <a:pt x="58774" y="0"/>
                    </a:cubicBezTo>
                    <a:cubicBezTo>
                      <a:pt x="75740" y="0"/>
                      <a:pt x="89676" y="5464"/>
                      <a:pt x="99976" y="17001"/>
                    </a:cubicBezTo>
                    <a:cubicBezTo>
                      <a:pt x="110277" y="27930"/>
                      <a:pt x="115730" y="43716"/>
                      <a:pt x="115730" y="64360"/>
                    </a:cubicBezTo>
                    <a:cubicBezTo>
                      <a:pt x="115730" y="84396"/>
                      <a:pt x="110277" y="100183"/>
                      <a:pt x="99976" y="111719"/>
                    </a:cubicBezTo>
                    <a:cubicBezTo>
                      <a:pt x="89676" y="122648"/>
                      <a:pt x="75740" y="128720"/>
                      <a:pt x="58774" y="128720"/>
                    </a:cubicBezTo>
                  </a:path>
                </a:pathLst>
              </a:custGeom>
              <a:solidFill>
                <a:srgbClr val="7F8183"/>
              </a:solidFill>
              <a:ln w="6029" cap="flat">
                <a:noFill/>
                <a:prstDash val="solid"/>
                <a:miter/>
              </a:ln>
            </p:spPr>
            <p:txBody>
              <a:bodyPr rtlCol="0" anchor="ctr"/>
              <a:lstStyle/>
              <a:p>
                <a:endParaRPr lang="x-none"/>
              </a:p>
            </p:txBody>
          </p:sp>
          <p:sp>
            <p:nvSpPr>
              <p:cNvPr id="30" name="Freeform 29">
                <a:extLst>
                  <a:ext uri="{FF2B5EF4-FFF2-40B4-BE49-F238E27FC236}">
                    <a16:creationId xmlns="" xmlns:a16="http://schemas.microsoft.com/office/drawing/2014/main" id="{8556FAA1-642F-2748-B827-7206E707245F}"/>
                  </a:ext>
                </a:extLst>
              </p:cNvPr>
              <p:cNvSpPr/>
              <p:nvPr/>
            </p:nvSpPr>
            <p:spPr>
              <a:xfrm>
                <a:off x="777347" y="5739365"/>
                <a:ext cx="136331" cy="158471"/>
              </a:xfrm>
              <a:custGeom>
                <a:avLst/>
                <a:gdLst>
                  <a:gd name="connsiteX0" fmla="*/ 47867 w 136331"/>
                  <a:gd name="connsiteY0" fmla="*/ 71039 h 158471"/>
                  <a:gd name="connsiteX1" fmla="*/ 43626 w 136331"/>
                  <a:gd name="connsiteY1" fmla="*/ 89861 h 158471"/>
                  <a:gd name="connsiteX2" fmla="*/ 36355 w 136331"/>
                  <a:gd name="connsiteY2" fmla="*/ 103826 h 158471"/>
                  <a:gd name="connsiteX3" fmla="*/ 96341 w 136331"/>
                  <a:gd name="connsiteY3" fmla="*/ 103826 h 158471"/>
                  <a:gd name="connsiteX4" fmla="*/ 96341 w 136331"/>
                  <a:gd name="connsiteY4" fmla="*/ 18822 h 158471"/>
                  <a:gd name="connsiteX5" fmla="*/ 49685 w 136331"/>
                  <a:gd name="connsiteY5" fmla="*/ 18822 h 158471"/>
                  <a:gd name="connsiteX6" fmla="*/ 49685 w 136331"/>
                  <a:gd name="connsiteY6" fmla="*/ 49788 h 158471"/>
                  <a:gd name="connsiteX7" fmla="*/ 47867 w 136331"/>
                  <a:gd name="connsiteY7" fmla="*/ 71039 h 158471"/>
                  <a:gd name="connsiteX8" fmla="*/ 0 w 136331"/>
                  <a:gd name="connsiteY8" fmla="*/ 104433 h 158471"/>
                  <a:gd name="connsiteX9" fmla="*/ 12724 w 136331"/>
                  <a:gd name="connsiteY9" fmla="*/ 104433 h 158471"/>
                  <a:gd name="connsiteX10" fmla="*/ 23631 w 136331"/>
                  <a:gd name="connsiteY10" fmla="*/ 89254 h 158471"/>
                  <a:gd name="connsiteX11" fmla="*/ 28478 w 136331"/>
                  <a:gd name="connsiteY11" fmla="*/ 68610 h 158471"/>
                  <a:gd name="connsiteX12" fmla="*/ 29084 w 136331"/>
                  <a:gd name="connsiteY12" fmla="*/ 58895 h 158471"/>
                  <a:gd name="connsiteX13" fmla="*/ 29690 w 136331"/>
                  <a:gd name="connsiteY13" fmla="*/ 45538 h 158471"/>
                  <a:gd name="connsiteX14" fmla="*/ 29690 w 136331"/>
                  <a:gd name="connsiteY14" fmla="*/ 26715 h 158471"/>
                  <a:gd name="connsiteX15" fmla="*/ 29690 w 136331"/>
                  <a:gd name="connsiteY15" fmla="*/ 0 h 158471"/>
                  <a:gd name="connsiteX16" fmla="*/ 116336 w 136331"/>
                  <a:gd name="connsiteY16" fmla="*/ 0 h 158471"/>
                  <a:gd name="connsiteX17" fmla="*/ 116336 w 136331"/>
                  <a:gd name="connsiteY17" fmla="*/ 104433 h 158471"/>
                  <a:gd name="connsiteX18" fmla="*/ 136331 w 136331"/>
                  <a:gd name="connsiteY18" fmla="*/ 104433 h 158471"/>
                  <a:gd name="connsiteX19" fmla="*/ 136331 w 136331"/>
                  <a:gd name="connsiteY19" fmla="*/ 158471 h 158471"/>
                  <a:gd name="connsiteX20" fmla="*/ 116336 w 136331"/>
                  <a:gd name="connsiteY20" fmla="*/ 158471 h 158471"/>
                  <a:gd name="connsiteX21" fmla="*/ 116336 w 136331"/>
                  <a:gd name="connsiteY21" fmla="*/ 123862 h 158471"/>
                  <a:gd name="connsiteX22" fmla="*/ 19995 w 136331"/>
                  <a:gd name="connsiteY22" fmla="*/ 123862 h 158471"/>
                  <a:gd name="connsiteX23" fmla="*/ 19995 w 136331"/>
                  <a:gd name="connsiteY23" fmla="*/ 158471 h 158471"/>
                  <a:gd name="connsiteX24" fmla="*/ 0 w 136331"/>
                  <a:gd name="connsiteY24" fmla="*/ 158471 h 158471"/>
                  <a:gd name="connsiteX25" fmla="*/ 0 w 136331"/>
                  <a:gd name="connsiteY25" fmla="*/ 104433 h 158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6331" h="158471">
                    <a:moveTo>
                      <a:pt x="47867" y="71039"/>
                    </a:moveTo>
                    <a:cubicBezTo>
                      <a:pt x="47261" y="78325"/>
                      <a:pt x="45444" y="84396"/>
                      <a:pt x="43626" y="89861"/>
                    </a:cubicBezTo>
                    <a:cubicBezTo>
                      <a:pt x="41202" y="95325"/>
                      <a:pt x="38779" y="100183"/>
                      <a:pt x="36355" y="103826"/>
                    </a:cubicBezTo>
                    <a:lnTo>
                      <a:pt x="96341" y="103826"/>
                    </a:lnTo>
                    <a:lnTo>
                      <a:pt x="96341" y="18822"/>
                    </a:lnTo>
                    <a:lnTo>
                      <a:pt x="49685" y="18822"/>
                    </a:lnTo>
                    <a:cubicBezTo>
                      <a:pt x="49685" y="30966"/>
                      <a:pt x="49685" y="41287"/>
                      <a:pt x="49685" y="49788"/>
                    </a:cubicBezTo>
                    <a:cubicBezTo>
                      <a:pt x="48473" y="59503"/>
                      <a:pt x="48473" y="66181"/>
                      <a:pt x="47867" y="71039"/>
                    </a:cubicBezTo>
                    <a:moveTo>
                      <a:pt x="0" y="104433"/>
                    </a:moveTo>
                    <a:lnTo>
                      <a:pt x="12724" y="104433"/>
                    </a:lnTo>
                    <a:cubicBezTo>
                      <a:pt x="16966" y="100790"/>
                      <a:pt x="20601" y="95933"/>
                      <a:pt x="23631" y="89254"/>
                    </a:cubicBezTo>
                    <a:cubicBezTo>
                      <a:pt x="26660" y="82575"/>
                      <a:pt x="28478" y="75896"/>
                      <a:pt x="28478" y="68610"/>
                    </a:cubicBezTo>
                    <a:cubicBezTo>
                      <a:pt x="28478" y="65574"/>
                      <a:pt x="29084" y="62538"/>
                      <a:pt x="29084" y="58895"/>
                    </a:cubicBezTo>
                    <a:cubicBezTo>
                      <a:pt x="29084" y="55252"/>
                      <a:pt x="29084" y="51002"/>
                      <a:pt x="29690" y="45538"/>
                    </a:cubicBezTo>
                    <a:cubicBezTo>
                      <a:pt x="29690" y="40073"/>
                      <a:pt x="29690" y="34001"/>
                      <a:pt x="29690" y="26715"/>
                    </a:cubicBezTo>
                    <a:cubicBezTo>
                      <a:pt x="29690" y="19429"/>
                      <a:pt x="29690" y="10322"/>
                      <a:pt x="29690" y="0"/>
                    </a:cubicBezTo>
                    <a:lnTo>
                      <a:pt x="116336" y="0"/>
                    </a:lnTo>
                    <a:lnTo>
                      <a:pt x="116336" y="104433"/>
                    </a:lnTo>
                    <a:lnTo>
                      <a:pt x="136331" y="104433"/>
                    </a:lnTo>
                    <a:lnTo>
                      <a:pt x="136331" y="158471"/>
                    </a:lnTo>
                    <a:lnTo>
                      <a:pt x="116336" y="158471"/>
                    </a:lnTo>
                    <a:lnTo>
                      <a:pt x="116336" y="123862"/>
                    </a:lnTo>
                    <a:lnTo>
                      <a:pt x="19995" y="123862"/>
                    </a:lnTo>
                    <a:lnTo>
                      <a:pt x="19995" y="158471"/>
                    </a:lnTo>
                    <a:lnTo>
                      <a:pt x="0" y="158471"/>
                    </a:lnTo>
                    <a:lnTo>
                      <a:pt x="0" y="104433"/>
                    </a:lnTo>
                    <a:close/>
                  </a:path>
                </a:pathLst>
              </a:custGeom>
              <a:solidFill>
                <a:srgbClr val="7F8183"/>
              </a:solidFill>
              <a:ln w="6029" cap="flat">
                <a:noFill/>
                <a:prstDash val="solid"/>
                <a:miter/>
              </a:ln>
            </p:spPr>
            <p:txBody>
              <a:bodyPr rtlCol="0" anchor="ctr"/>
              <a:lstStyle/>
              <a:p>
                <a:endParaRPr lang="x-none"/>
              </a:p>
            </p:txBody>
          </p:sp>
          <p:sp>
            <p:nvSpPr>
              <p:cNvPr id="31" name="Freeform 30">
                <a:extLst>
                  <a:ext uri="{FF2B5EF4-FFF2-40B4-BE49-F238E27FC236}">
                    <a16:creationId xmlns="" xmlns:a16="http://schemas.microsoft.com/office/drawing/2014/main" id="{CBF366C2-5026-274D-BB00-A1AF7BE53D59}"/>
                  </a:ext>
                </a:extLst>
              </p:cNvPr>
              <p:cNvSpPr/>
              <p:nvPr/>
            </p:nvSpPr>
            <p:spPr>
              <a:xfrm>
                <a:off x="919738" y="5739365"/>
                <a:ext cx="119365" cy="173650"/>
              </a:xfrm>
              <a:custGeom>
                <a:avLst/>
                <a:gdLst>
                  <a:gd name="connsiteX0" fmla="*/ 63621 w 119365"/>
                  <a:gd name="connsiteY0" fmla="*/ 142685 h 173650"/>
                  <a:gd name="connsiteX1" fmla="*/ 47261 w 119365"/>
                  <a:gd name="connsiteY1" fmla="*/ 166971 h 173650"/>
                  <a:gd name="connsiteX2" fmla="*/ 24237 w 119365"/>
                  <a:gd name="connsiteY2" fmla="*/ 173650 h 173650"/>
                  <a:gd name="connsiteX3" fmla="*/ 12724 w 119365"/>
                  <a:gd name="connsiteY3" fmla="*/ 173650 h 173650"/>
                  <a:gd name="connsiteX4" fmla="*/ 12724 w 119365"/>
                  <a:gd name="connsiteY4" fmla="*/ 154221 h 173650"/>
                  <a:gd name="connsiteX5" fmla="*/ 20601 w 119365"/>
                  <a:gd name="connsiteY5" fmla="*/ 154221 h 173650"/>
                  <a:gd name="connsiteX6" fmla="*/ 35749 w 119365"/>
                  <a:gd name="connsiteY6" fmla="*/ 150578 h 173650"/>
                  <a:gd name="connsiteX7" fmla="*/ 46050 w 119365"/>
                  <a:gd name="connsiteY7" fmla="*/ 136006 h 173650"/>
                  <a:gd name="connsiteX8" fmla="*/ 51503 w 119365"/>
                  <a:gd name="connsiteY8" fmla="*/ 122648 h 173650"/>
                  <a:gd name="connsiteX9" fmla="*/ 0 w 119365"/>
                  <a:gd name="connsiteY9" fmla="*/ 0 h 173650"/>
                  <a:gd name="connsiteX10" fmla="*/ 22419 w 119365"/>
                  <a:gd name="connsiteY10" fmla="*/ 0 h 173650"/>
                  <a:gd name="connsiteX11" fmla="*/ 62409 w 119365"/>
                  <a:gd name="connsiteY11" fmla="*/ 97754 h 173650"/>
                  <a:gd name="connsiteX12" fmla="*/ 98158 w 119365"/>
                  <a:gd name="connsiteY12" fmla="*/ 0 h 173650"/>
                  <a:gd name="connsiteX13" fmla="*/ 119366 w 119365"/>
                  <a:gd name="connsiteY13" fmla="*/ 0 h 173650"/>
                  <a:gd name="connsiteX14" fmla="*/ 63621 w 119365"/>
                  <a:gd name="connsiteY14" fmla="*/ 142685 h 173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9365" h="173650">
                    <a:moveTo>
                      <a:pt x="63621" y="142685"/>
                    </a:moveTo>
                    <a:cubicBezTo>
                      <a:pt x="58774" y="154221"/>
                      <a:pt x="53927" y="162721"/>
                      <a:pt x="47261" y="166971"/>
                    </a:cubicBezTo>
                    <a:cubicBezTo>
                      <a:pt x="41202" y="171829"/>
                      <a:pt x="33325" y="173650"/>
                      <a:pt x="24237" y="173650"/>
                    </a:cubicBezTo>
                    <a:lnTo>
                      <a:pt x="12724" y="173650"/>
                    </a:lnTo>
                    <a:lnTo>
                      <a:pt x="12724" y="154221"/>
                    </a:lnTo>
                    <a:lnTo>
                      <a:pt x="20601" y="154221"/>
                    </a:lnTo>
                    <a:cubicBezTo>
                      <a:pt x="26660" y="154221"/>
                      <a:pt x="31508" y="153006"/>
                      <a:pt x="35749" y="150578"/>
                    </a:cubicBezTo>
                    <a:cubicBezTo>
                      <a:pt x="39991" y="148149"/>
                      <a:pt x="43626" y="143292"/>
                      <a:pt x="46050" y="136006"/>
                    </a:cubicBezTo>
                    <a:lnTo>
                      <a:pt x="51503" y="122648"/>
                    </a:lnTo>
                    <a:lnTo>
                      <a:pt x="0" y="0"/>
                    </a:lnTo>
                    <a:lnTo>
                      <a:pt x="22419" y="0"/>
                    </a:lnTo>
                    <a:lnTo>
                      <a:pt x="62409" y="97754"/>
                    </a:lnTo>
                    <a:lnTo>
                      <a:pt x="98158" y="0"/>
                    </a:lnTo>
                    <a:lnTo>
                      <a:pt x="119366" y="0"/>
                    </a:lnTo>
                    <a:lnTo>
                      <a:pt x="63621" y="142685"/>
                    </a:lnTo>
                    <a:close/>
                  </a:path>
                </a:pathLst>
              </a:custGeom>
              <a:solidFill>
                <a:srgbClr val="7F8183"/>
              </a:solidFill>
              <a:ln w="6029" cap="flat">
                <a:noFill/>
                <a:prstDash val="solid"/>
                <a:miter/>
              </a:ln>
            </p:spPr>
            <p:txBody>
              <a:bodyPr rtlCol="0" anchor="ctr"/>
              <a:lstStyle/>
              <a:p>
                <a:endParaRPr lang="x-none"/>
              </a:p>
            </p:txBody>
          </p:sp>
        </p:grpSp>
        <p:sp>
          <p:nvSpPr>
            <p:cNvPr id="32" name="Freeform 31">
              <a:extLst>
                <a:ext uri="{FF2B5EF4-FFF2-40B4-BE49-F238E27FC236}">
                  <a16:creationId xmlns="" xmlns:a16="http://schemas.microsoft.com/office/drawing/2014/main" id="{49747A05-B75D-0740-8253-04BC786E7B96}"/>
                </a:ext>
              </a:extLst>
            </p:cNvPr>
            <p:cNvSpPr/>
            <p:nvPr/>
          </p:nvSpPr>
          <p:spPr>
            <a:xfrm>
              <a:off x="1060310" y="5739365"/>
              <a:ext cx="142390" cy="123255"/>
            </a:xfrm>
            <a:custGeom>
              <a:avLst/>
              <a:gdLst>
                <a:gd name="connsiteX0" fmla="*/ 0 w 142390"/>
                <a:gd name="connsiteY0" fmla="*/ 123255 h 123255"/>
                <a:gd name="connsiteX1" fmla="*/ 0 w 142390"/>
                <a:gd name="connsiteY1" fmla="*/ 0 h 123255"/>
                <a:gd name="connsiteX2" fmla="*/ 30296 w 142390"/>
                <a:gd name="connsiteY2" fmla="*/ 0 h 123255"/>
                <a:gd name="connsiteX3" fmla="*/ 71498 w 142390"/>
                <a:gd name="connsiteY3" fmla="*/ 103219 h 123255"/>
                <a:gd name="connsiteX4" fmla="*/ 113306 w 142390"/>
                <a:gd name="connsiteY4" fmla="*/ 0 h 123255"/>
                <a:gd name="connsiteX5" fmla="*/ 142390 w 142390"/>
                <a:gd name="connsiteY5" fmla="*/ 0 h 123255"/>
                <a:gd name="connsiteX6" fmla="*/ 142390 w 142390"/>
                <a:gd name="connsiteY6" fmla="*/ 123255 h 123255"/>
                <a:gd name="connsiteX7" fmla="*/ 122395 w 142390"/>
                <a:gd name="connsiteY7" fmla="*/ 123255 h 123255"/>
                <a:gd name="connsiteX8" fmla="*/ 122395 w 142390"/>
                <a:gd name="connsiteY8" fmla="*/ 22465 h 123255"/>
                <a:gd name="connsiteX9" fmla="*/ 81193 w 142390"/>
                <a:gd name="connsiteY9" fmla="*/ 123255 h 123255"/>
                <a:gd name="connsiteX10" fmla="*/ 59986 w 142390"/>
                <a:gd name="connsiteY10" fmla="*/ 123255 h 123255"/>
                <a:gd name="connsiteX11" fmla="*/ 18783 w 142390"/>
                <a:gd name="connsiteY11" fmla="*/ 22465 h 123255"/>
                <a:gd name="connsiteX12" fmla="*/ 18783 w 142390"/>
                <a:gd name="connsiteY12" fmla="*/ 123255 h 123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390" h="123255">
                  <a:moveTo>
                    <a:pt x="0" y="123255"/>
                  </a:moveTo>
                  <a:lnTo>
                    <a:pt x="0" y="0"/>
                  </a:lnTo>
                  <a:lnTo>
                    <a:pt x="30296" y="0"/>
                  </a:lnTo>
                  <a:lnTo>
                    <a:pt x="71498" y="103219"/>
                  </a:lnTo>
                  <a:lnTo>
                    <a:pt x="113306" y="0"/>
                  </a:lnTo>
                  <a:lnTo>
                    <a:pt x="142390" y="0"/>
                  </a:lnTo>
                  <a:lnTo>
                    <a:pt x="142390" y="123255"/>
                  </a:lnTo>
                  <a:lnTo>
                    <a:pt x="122395" y="123255"/>
                  </a:lnTo>
                  <a:lnTo>
                    <a:pt x="122395" y="22465"/>
                  </a:lnTo>
                  <a:lnTo>
                    <a:pt x="81193" y="123255"/>
                  </a:lnTo>
                  <a:lnTo>
                    <a:pt x="59986" y="123255"/>
                  </a:lnTo>
                  <a:lnTo>
                    <a:pt x="18783" y="22465"/>
                  </a:lnTo>
                  <a:lnTo>
                    <a:pt x="18783" y="123255"/>
                  </a:lnTo>
                  <a:close/>
                </a:path>
              </a:pathLst>
            </a:custGeom>
            <a:solidFill>
              <a:srgbClr val="7F8183"/>
            </a:solidFill>
            <a:ln w="6029" cap="flat">
              <a:noFill/>
              <a:prstDash val="solid"/>
              <a:miter/>
            </a:ln>
          </p:spPr>
          <p:txBody>
            <a:bodyPr rtlCol="0" anchor="ctr"/>
            <a:lstStyle/>
            <a:p>
              <a:endParaRPr lang="x-none"/>
            </a:p>
          </p:txBody>
        </p:sp>
        <p:sp>
          <p:nvSpPr>
            <p:cNvPr id="33" name="Freeform 32">
              <a:extLst>
                <a:ext uri="{FF2B5EF4-FFF2-40B4-BE49-F238E27FC236}">
                  <a16:creationId xmlns="" xmlns:a16="http://schemas.microsoft.com/office/drawing/2014/main" id="{32EE0B4E-9BA3-DD48-97DB-A444742C390B}"/>
                </a:ext>
              </a:extLst>
            </p:cNvPr>
            <p:cNvSpPr/>
            <p:nvPr/>
          </p:nvSpPr>
          <p:spPr>
            <a:xfrm>
              <a:off x="1235420" y="5736936"/>
              <a:ext cx="100582" cy="128112"/>
            </a:xfrm>
            <a:custGeom>
              <a:avLst/>
              <a:gdLst>
                <a:gd name="connsiteX0" fmla="*/ 80587 w 100582"/>
                <a:gd name="connsiteY0" fmla="*/ 71039 h 128112"/>
                <a:gd name="connsiteX1" fmla="*/ 64227 w 100582"/>
                <a:gd name="connsiteY1" fmla="*/ 71039 h 128112"/>
                <a:gd name="connsiteX2" fmla="*/ 46656 w 100582"/>
                <a:gd name="connsiteY2" fmla="*/ 71039 h 128112"/>
                <a:gd name="connsiteX3" fmla="*/ 27266 w 100582"/>
                <a:gd name="connsiteY3" fmla="*/ 76503 h 128112"/>
                <a:gd name="connsiteX4" fmla="*/ 20601 w 100582"/>
                <a:gd name="connsiteY4" fmla="*/ 91075 h 128112"/>
                <a:gd name="connsiteX5" fmla="*/ 26660 w 100582"/>
                <a:gd name="connsiteY5" fmla="*/ 105040 h 128112"/>
                <a:gd name="connsiteX6" fmla="*/ 43626 w 100582"/>
                <a:gd name="connsiteY6" fmla="*/ 110505 h 128112"/>
                <a:gd name="connsiteX7" fmla="*/ 69680 w 100582"/>
                <a:gd name="connsiteY7" fmla="*/ 102611 h 128112"/>
                <a:gd name="connsiteX8" fmla="*/ 80587 w 100582"/>
                <a:gd name="connsiteY8" fmla="*/ 82575 h 128112"/>
                <a:gd name="connsiteX9" fmla="*/ 80587 w 100582"/>
                <a:gd name="connsiteY9" fmla="*/ 71039 h 128112"/>
                <a:gd name="connsiteX10" fmla="*/ 81799 w 100582"/>
                <a:gd name="connsiteY10" fmla="*/ 125684 h 128112"/>
                <a:gd name="connsiteX11" fmla="*/ 81799 w 100582"/>
                <a:gd name="connsiteY11" fmla="*/ 111112 h 128112"/>
                <a:gd name="connsiteX12" fmla="*/ 66045 w 100582"/>
                <a:gd name="connsiteY12" fmla="*/ 123255 h 128112"/>
                <a:gd name="connsiteX13" fmla="*/ 43020 w 100582"/>
                <a:gd name="connsiteY13" fmla="*/ 128113 h 128112"/>
                <a:gd name="connsiteX14" fmla="*/ 11512 w 100582"/>
                <a:gd name="connsiteY14" fmla="*/ 118398 h 128112"/>
                <a:gd name="connsiteX15" fmla="*/ 0 w 100582"/>
                <a:gd name="connsiteY15" fmla="*/ 91682 h 128112"/>
                <a:gd name="connsiteX16" fmla="*/ 12724 w 100582"/>
                <a:gd name="connsiteY16" fmla="*/ 63753 h 128112"/>
                <a:gd name="connsiteX17" fmla="*/ 46656 w 100582"/>
                <a:gd name="connsiteY17" fmla="*/ 54645 h 128112"/>
                <a:gd name="connsiteX18" fmla="*/ 64227 w 100582"/>
                <a:gd name="connsiteY18" fmla="*/ 54645 h 128112"/>
                <a:gd name="connsiteX19" fmla="*/ 80587 w 100582"/>
                <a:gd name="connsiteY19" fmla="*/ 55252 h 128112"/>
                <a:gd name="connsiteX20" fmla="*/ 80587 w 100582"/>
                <a:gd name="connsiteY20" fmla="*/ 44323 h 128112"/>
                <a:gd name="connsiteX21" fmla="*/ 72710 w 100582"/>
                <a:gd name="connsiteY21" fmla="*/ 24894 h 128112"/>
                <a:gd name="connsiteX22" fmla="*/ 53321 w 100582"/>
                <a:gd name="connsiteY22" fmla="*/ 18822 h 128112"/>
                <a:gd name="connsiteX23" fmla="*/ 33325 w 100582"/>
                <a:gd name="connsiteY23" fmla="*/ 25501 h 128112"/>
                <a:gd name="connsiteX24" fmla="*/ 23631 w 100582"/>
                <a:gd name="connsiteY24" fmla="*/ 41287 h 128112"/>
                <a:gd name="connsiteX25" fmla="*/ 4241 w 100582"/>
                <a:gd name="connsiteY25" fmla="*/ 37037 h 128112"/>
                <a:gd name="connsiteX26" fmla="*/ 20601 w 100582"/>
                <a:gd name="connsiteY26" fmla="*/ 10322 h 128112"/>
                <a:gd name="connsiteX27" fmla="*/ 53321 w 100582"/>
                <a:gd name="connsiteY27" fmla="*/ 0 h 128112"/>
                <a:gd name="connsiteX28" fmla="*/ 87252 w 100582"/>
                <a:gd name="connsiteY28" fmla="*/ 10322 h 128112"/>
                <a:gd name="connsiteX29" fmla="*/ 100582 w 100582"/>
                <a:gd name="connsiteY29" fmla="*/ 43109 h 128112"/>
                <a:gd name="connsiteX30" fmla="*/ 100582 w 100582"/>
                <a:gd name="connsiteY30" fmla="*/ 125684 h 128112"/>
                <a:gd name="connsiteX31" fmla="*/ 81799 w 100582"/>
                <a:gd name="connsiteY31" fmla="*/ 125684 h 12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00582" h="128112">
                  <a:moveTo>
                    <a:pt x="80587" y="71039"/>
                  </a:moveTo>
                  <a:cubicBezTo>
                    <a:pt x="75740" y="71039"/>
                    <a:pt x="70286" y="71039"/>
                    <a:pt x="64227" y="71039"/>
                  </a:cubicBezTo>
                  <a:cubicBezTo>
                    <a:pt x="58774" y="71039"/>
                    <a:pt x="52715" y="71039"/>
                    <a:pt x="46656" y="71039"/>
                  </a:cubicBezTo>
                  <a:cubicBezTo>
                    <a:pt x="38173" y="71646"/>
                    <a:pt x="31508" y="73467"/>
                    <a:pt x="27266" y="76503"/>
                  </a:cubicBezTo>
                  <a:cubicBezTo>
                    <a:pt x="23025" y="80146"/>
                    <a:pt x="20601" y="85004"/>
                    <a:pt x="20601" y="91075"/>
                  </a:cubicBezTo>
                  <a:cubicBezTo>
                    <a:pt x="20601" y="97147"/>
                    <a:pt x="22419" y="101397"/>
                    <a:pt x="26660" y="105040"/>
                  </a:cubicBezTo>
                  <a:cubicBezTo>
                    <a:pt x="30902" y="108683"/>
                    <a:pt x="36355" y="110505"/>
                    <a:pt x="43626" y="110505"/>
                  </a:cubicBezTo>
                  <a:cubicBezTo>
                    <a:pt x="53927" y="110505"/>
                    <a:pt x="62409" y="108076"/>
                    <a:pt x="69680" y="102611"/>
                  </a:cubicBezTo>
                  <a:cubicBezTo>
                    <a:pt x="76951" y="97754"/>
                    <a:pt x="80587" y="91075"/>
                    <a:pt x="80587" y="82575"/>
                  </a:cubicBezTo>
                  <a:lnTo>
                    <a:pt x="80587" y="71039"/>
                  </a:lnTo>
                  <a:close/>
                  <a:moveTo>
                    <a:pt x="81799" y="125684"/>
                  </a:moveTo>
                  <a:lnTo>
                    <a:pt x="81799" y="111112"/>
                  </a:lnTo>
                  <a:cubicBezTo>
                    <a:pt x="78163" y="115969"/>
                    <a:pt x="72710" y="120219"/>
                    <a:pt x="66045" y="123255"/>
                  </a:cubicBezTo>
                  <a:cubicBezTo>
                    <a:pt x="59380" y="126291"/>
                    <a:pt x="52109" y="128113"/>
                    <a:pt x="43020" y="128113"/>
                  </a:cubicBezTo>
                  <a:cubicBezTo>
                    <a:pt x="29690" y="128113"/>
                    <a:pt x="19389" y="125077"/>
                    <a:pt x="11512" y="118398"/>
                  </a:cubicBezTo>
                  <a:cubicBezTo>
                    <a:pt x="3635" y="111719"/>
                    <a:pt x="0" y="102611"/>
                    <a:pt x="0" y="91682"/>
                  </a:cubicBezTo>
                  <a:cubicBezTo>
                    <a:pt x="0" y="78932"/>
                    <a:pt x="4241" y="69824"/>
                    <a:pt x="12724" y="63753"/>
                  </a:cubicBezTo>
                  <a:cubicBezTo>
                    <a:pt x="21207" y="58288"/>
                    <a:pt x="32114" y="54645"/>
                    <a:pt x="46656" y="54645"/>
                  </a:cubicBezTo>
                  <a:cubicBezTo>
                    <a:pt x="52715" y="54645"/>
                    <a:pt x="58774" y="54645"/>
                    <a:pt x="64227" y="54645"/>
                  </a:cubicBezTo>
                  <a:cubicBezTo>
                    <a:pt x="69680" y="54645"/>
                    <a:pt x="75134" y="54645"/>
                    <a:pt x="80587" y="55252"/>
                  </a:cubicBezTo>
                  <a:lnTo>
                    <a:pt x="80587" y="44323"/>
                  </a:lnTo>
                  <a:cubicBezTo>
                    <a:pt x="80587" y="35216"/>
                    <a:pt x="78163" y="28537"/>
                    <a:pt x="72710" y="24894"/>
                  </a:cubicBezTo>
                  <a:cubicBezTo>
                    <a:pt x="67863" y="20644"/>
                    <a:pt x="61197" y="18822"/>
                    <a:pt x="53321" y="18822"/>
                  </a:cubicBezTo>
                  <a:cubicBezTo>
                    <a:pt x="44838" y="18822"/>
                    <a:pt x="38173" y="21251"/>
                    <a:pt x="33325" y="25501"/>
                  </a:cubicBezTo>
                  <a:cubicBezTo>
                    <a:pt x="29084" y="29751"/>
                    <a:pt x="25448" y="35216"/>
                    <a:pt x="23631" y="41287"/>
                  </a:cubicBezTo>
                  <a:lnTo>
                    <a:pt x="4241" y="37037"/>
                  </a:lnTo>
                  <a:cubicBezTo>
                    <a:pt x="6665" y="26108"/>
                    <a:pt x="12118" y="17608"/>
                    <a:pt x="20601" y="10322"/>
                  </a:cubicBezTo>
                  <a:cubicBezTo>
                    <a:pt x="29084" y="3643"/>
                    <a:pt x="39990" y="0"/>
                    <a:pt x="53321" y="0"/>
                  </a:cubicBezTo>
                  <a:cubicBezTo>
                    <a:pt x="67257" y="0"/>
                    <a:pt x="78769" y="3643"/>
                    <a:pt x="87252" y="10322"/>
                  </a:cubicBezTo>
                  <a:cubicBezTo>
                    <a:pt x="96341" y="17608"/>
                    <a:pt x="100582" y="28537"/>
                    <a:pt x="100582" y="43109"/>
                  </a:cubicBezTo>
                  <a:lnTo>
                    <a:pt x="100582" y="125684"/>
                  </a:lnTo>
                  <a:lnTo>
                    <a:pt x="81799" y="125684"/>
                  </a:lnTo>
                  <a:close/>
                </a:path>
              </a:pathLst>
            </a:custGeom>
            <a:solidFill>
              <a:srgbClr val="7F8183"/>
            </a:solidFill>
            <a:ln w="6029" cap="flat">
              <a:noFill/>
              <a:prstDash val="solid"/>
              <a:miter/>
            </a:ln>
          </p:spPr>
          <p:txBody>
            <a:bodyPr rtlCol="0" anchor="ctr"/>
            <a:lstStyle/>
            <a:p>
              <a:endParaRPr lang="x-none"/>
            </a:p>
          </p:txBody>
        </p:sp>
        <p:sp>
          <p:nvSpPr>
            <p:cNvPr id="34" name="Freeform 33">
              <a:extLst>
                <a:ext uri="{FF2B5EF4-FFF2-40B4-BE49-F238E27FC236}">
                  <a16:creationId xmlns="" xmlns:a16="http://schemas.microsoft.com/office/drawing/2014/main" id="{60D3034A-AB0E-A740-8B75-39B7FEDB4FB3}"/>
                </a:ext>
              </a:extLst>
            </p:cNvPr>
            <p:cNvSpPr/>
            <p:nvPr/>
          </p:nvSpPr>
          <p:spPr>
            <a:xfrm>
              <a:off x="1373569" y="5739365"/>
              <a:ext cx="106035" cy="123255"/>
            </a:xfrm>
            <a:custGeom>
              <a:avLst/>
              <a:gdLst>
                <a:gd name="connsiteX0" fmla="*/ 0 w 106035"/>
                <a:gd name="connsiteY0" fmla="*/ 123255 h 123255"/>
                <a:gd name="connsiteX1" fmla="*/ 0 w 106035"/>
                <a:gd name="connsiteY1" fmla="*/ 0 h 123255"/>
                <a:gd name="connsiteX2" fmla="*/ 20601 w 106035"/>
                <a:gd name="connsiteY2" fmla="*/ 0 h 123255"/>
                <a:gd name="connsiteX3" fmla="*/ 20601 w 106035"/>
                <a:gd name="connsiteY3" fmla="*/ 50395 h 123255"/>
                <a:gd name="connsiteX4" fmla="*/ 85434 w 106035"/>
                <a:gd name="connsiteY4" fmla="*/ 50395 h 123255"/>
                <a:gd name="connsiteX5" fmla="*/ 85434 w 106035"/>
                <a:gd name="connsiteY5" fmla="*/ 0 h 123255"/>
                <a:gd name="connsiteX6" fmla="*/ 106035 w 106035"/>
                <a:gd name="connsiteY6" fmla="*/ 0 h 123255"/>
                <a:gd name="connsiteX7" fmla="*/ 106035 w 106035"/>
                <a:gd name="connsiteY7" fmla="*/ 123255 h 123255"/>
                <a:gd name="connsiteX8" fmla="*/ 85434 w 106035"/>
                <a:gd name="connsiteY8" fmla="*/ 123255 h 123255"/>
                <a:gd name="connsiteX9" fmla="*/ 85434 w 106035"/>
                <a:gd name="connsiteY9" fmla="*/ 69824 h 123255"/>
                <a:gd name="connsiteX10" fmla="*/ 20601 w 106035"/>
                <a:gd name="connsiteY10" fmla="*/ 69824 h 123255"/>
                <a:gd name="connsiteX11" fmla="*/ 20601 w 106035"/>
                <a:gd name="connsiteY11" fmla="*/ 123255 h 123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035" h="123255">
                  <a:moveTo>
                    <a:pt x="0" y="123255"/>
                  </a:moveTo>
                  <a:lnTo>
                    <a:pt x="0" y="0"/>
                  </a:lnTo>
                  <a:lnTo>
                    <a:pt x="20601" y="0"/>
                  </a:lnTo>
                  <a:lnTo>
                    <a:pt x="20601" y="50395"/>
                  </a:lnTo>
                  <a:lnTo>
                    <a:pt x="85434" y="50395"/>
                  </a:lnTo>
                  <a:lnTo>
                    <a:pt x="85434" y="0"/>
                  </a:lnTo>
                  <a:lnTo>
                    <a:pt x="106035" y="0"/>
                  </a:lnTo>
                  <a:lnTo>
                    <a:pt x="106035" y="123255"/>
                  </a:lnTo>
                  <a:lnTo>
                    <a:pt x="85434" y="123255"/>
                  </a:lnTo>
                  <a:lnTo>
                    <a:pt x="85434" y="69824"/>
                  </a:lnTo>
                  <a:lnTo>
                    <a:pt x="20601" y="69824"/>
                  </a:lnTo>
                  <a:lnTo>
                    <a:pt x="20601" y="123255"/>
                  </a:lnTo>
                  <a:close/>
                </a:path>
              </a:pathLst>
            </a:custGeom>
            <a:solidFill>
              <a:srgbClr val="7F8183"/>
            </a:solidFill>
            <a:ln w="6029" cap="flat">
              <a:noFill/>
              <a:prstDash val="solid"/>
              <a:miter/>
            </a:ln>
          </p:spPr>
          <p:txBody>
            <a:bodyPr rtlCol="0" anchor="ctr"/>
            <a:lstStyle/>
            <a:p>
              <a:endParaRPr lang="x-none"/>
            </a:p>
          </p:txBody>
        </p:sp>
        <p:sp>
          <p:nvSpPr>
            <p:cNvPr id="35" name="Freeform 34">
              <a:extLst>
                <a:ext uri="{FF2B5EF4-FFF2-40B4-BE49-F238E27FC236}">
                  <a16:creationId xmlns="" xmlns:a16="http://schemas.microsoft.com/office/drawing/2014/main" id="{9AF1852C-0969-F44F-9BE4-53C016FAD576}"/>
                </a:ext>
              </a:extLst>
            </p:cNvPr>
            <p:cNvSpPr/>
            <p:nvPr/>
          </p:nvSpPr>
          <p:spPr>
            <a:xfrm>
              <a:off x="1517777" y="5739365"/>
              <a:ext cx="106035" cy="123255"/>
            </a:xfrm>
            <a:custGeom>
              <a:avLst/>
              <a:gdLst>
                <a:gd name="connsiteX0" fmla="*/ 0 w 106035"/>
                <a:gd name="connsiteY0" fmla="*/ 123255 h 123255"/>
                <a:gd name="connsiteX1" fmla="*/ 0 w 106035"/>
                <a:gd name="connsiteY1" fmla="*/ 0 h 123255"/>
                <a:gd name="connsiteX2" fmla="*/ 20601 w 106035"/>
                <a:gd name="connsiteY2" fmla="*/ 0 h 123255"/>
                <a:gd name="connsiteX3" fmla="*/ 20601 w 106035"/>
                <a:gd name="connsiteY3" fmla="*/ 50395 h 123255"/>
                <a:gd name="connsiteX4" fmla="*/ 85434 w 106035"/>
                <a:gd name="connsiteY4" fmla="*/ 50395 h 123255"/>
                <a:gd name="connsiteX5" fmla="*/ 85434 w 106035"/>
                <a:gd name="connsiteY5" fmla="*/ 0 h 123255"/>
                <a:gd name="connsiteX6" fmla="*/ 106035 w 106035"/>
                <a:gd name="connsiteY6" fmla="*/ 0 h 123255"/>
                <a:gd name="connsiteX7" fmla="*/ 106035 w 106035"/>
                <a:gd name="connsiteY7" fmla="*/ 123255 h 123255"/>
                <a:gd name="connsiteX8" fmla="*/ 85434 w 106035"/>
                <a:gd name="connsiteY8" fmla="*/ 123255 h 123255"/>
                <a:gd name="connsiteX9" fmla="*/ 85434 w 106035"/>
                <a:gd name="connsiteY9" fmla="*/ 69824 h 123255"/>
                <a:gd name="connsiteX10" fmla="*/ 20601 w 106035"/>
                <a:gd name="connsiteY10" fmla="*/ 69824 h 123255"/>
                <a:gd name="connsiteX11" fmla="*/ 20601 w 106035"/>
                <a:gd name="connsiteY11" fmla="*/ 123255 h 123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035" h="123255">
                  <a:moveTo>
                    <a:pt x="0" y="123255"/>
                  </a:moveTo>
                  <a:lnTo>
                    <a:pt x="0" y="0"/>
                  </a:lnTo>
                  <a:lnTo>
                    <a:pt x="20601" y="0"/>
                  </a:lnTo>
                  <a:lnTo>
                    <a:pt x="20601" y="50395"/>
                  </a:lnTo>
                  <a:lnTo>
                    <a:pt x="85434" y="50395"/>
                  </a:lnTo>
                  <a:lnTo>
                    <a:pt x="85434" y="0"/>
                  </a:lnTo>
                  <a:lnTo>
                    <a:pt x="106035" y="0"/>
                  </a:lnTo>
                  <a:lnTo>
                    <a:pt x="106035" y="123255"/>
                  </a:lnTo>
                  <a:lnTo>
                    <a:pt x="85434" y="123255"/>
                  </a:lnTo>
                  <a:lnTo>
                    <a:pt x="85434" y="69824"/>
                  </a:lnTo>
                  <a:lnTo>
                    <a:pt x="20601" y="69824"/>
                  </a:lnTo>
                  <a:lnTo>
                    <a:pt x="20601" y="123255"/>
                  </a:lnTo>
                  <a:close/>
                </a:path>
              </a:pathLst>
            </a:custGeom>
            <a:solidFill>
              <a:srgbClr val="7F8183"/>
            </a:solidFill>
            <a:ln w="6029" cap="flat">
              <a:noFill/>
              <a:prstDash val="solid"/>
              <a:miter/>
            </a:ln>
          </p:spPr>
          <p:txBody>
            <a:bodyPr rtlCol="0" anchor="ctr"/>
            <a:lstStyle/>
            <a:p>
              <a:endParaRPr lang="x-none"/>
            </a:p>
          </p:txBody>
        </p:sp>
        <p:sp>
          <p:nvSpPr>
            <p:cNvPr id="36" name="Freeform 35">
              <a:extLst>
                <a:ext uri="{FF2B5EF4-FFF2-40B4-BE49-F238E27FC236}">
                  <a16:creationId xmlns="" xmlns:a16="http://schemas.microsoft.com/office/drawing/2014/main" id="{45D4FCA0-14DC-494B-BCD3-DA0F923920D4}"/>
                </a:ext>
              </a:extLst>
            </p:cNvPr>
            <p:cNvSpPr/>
            <p:nvPr/>
          </p:nvSpPr>
          <p:spPr>
            <a:xfrm>
              <a:off x="1661985" y="5739365"/>
              <a:ext cx="133907" cy="123255"/>
            </a:xfrm>
            <a:custGeom>
              <a:avLst/>
              <a:gdLst>
                <a:gd name="connsiteX0" fmla="*/ 113306 w 133907"/>
                <a:gd name="connsiteY0" fmla="*/ 0 h 123255"/>
                <a:gd name="connsiteX1" fmla="*/ 133908 w 133907"/>
                <a:gd name="connsiteY1" fmla="*/ 0 h 123255"/>
                <a:gd name="connsiteX2" fmla="*/ 133908 w 133907"/>
                <a:gd name="connsiteY2" fmla="*/ 123255 h 123255"/>
                <a:gd name="connsiteX3" fmla="*/ 113306 w 133907"/>
                <a:gd name="connsiteY3" fmla="*/ 123255 h 123255"/>
                <a:gd name="connsiteX4" fmla="*/ 113306 w 133907"/>
                <a:gd name="connsiteY4" fmla="*/ 0 h 123255"/>
                <a:gd name="connsiteX5" fmla="*/ 52109 w 133907"/>
                <a:gd name="connsiteY5" fmla="*/ 61324 h 123255"/>
                <a:gd name="connsiteX6" fmla="*/ 20601 w 133907"/>
                <a:gd name="connsiteY6" fmla="*/ 61324 h 123255"/>
                <a:gd name="connsiteX7" fmla="*/ 20601 w 133907"/>
                <a:gd name="connsiteY7" fmla="*/ 105040 h 123255"/>
                <a:gd name="connsiteX8" fmla="*/ 52109 w 133907"/>
                <a:gd name="connsiteY8" fmla="*/ 105040 h 123255"/>
                <a:gd name="connsiteX9" fmla="*/ 70892 w 133907"/>
                <a:gd name="connsiteY9" fmla="*/ 98969 h 123255"/>
                <a:gd name="connsiteX10" fmla="*/ 75740 w 133907"/>
                <a:gd name="connsiteY10" fmla="*/ 82575 h 123255"/>
                <a:gd name="connsiteX11" fmla="*/ 70892 w 133907"/>
                <a:gd name="connsiteY11" fmla="*/ 66789 h 123255"/>
                <a:gd name="connsiteX12" fmla="*/ 52109 w 133907"/>
                <a:gd name="connsiteY12" fmla="*/ 61324 h 123255"/>
                <a:gd name="connsiteX13" fmla="*/ 0 w 133907"/>
                <a:gd name="connsiteY13" fmla="*/ 123255 h 123255"/>
                <a:gd name="connsiteX14" fmla="*/ 0 w 133907"/>
                <a:gd name="connsiteY14" fmla="*/ 0 h 123255"/>
                <a:gd name="connsiteX15" fmla="*/ 20601 w 133907"/>
                <a:gd name="connsiteY15" fmla="*/ 0 h 123255"/>
                <a:gd name="connsiteX16" fmla="*/ 20601 w 133907"/>
                <a:gd name="connsiteY16" fmla="*/ 42502 h 123255"/>
                <a:gd name="connsiteX17" fmla="*/ 52109 w 133907"/>
                <a:gd name="connsiteY17" fmla="*/ 42502 h 123255"/>
                <a:gd name="connsiteX18" fmla="*/ 84222 w 133907"/>
                <a:gd name="connsiteY18" fmla="*/ 52824 h 123255"/>
                <a:gd name="connsiteX19" fmla="*/ 95129 w 133907"/>
                <a:gd name="connsiteY19" fmla="*/ 81968 h 123255"/>
                <a:gd name="connsiteX20" fmla="*/ 84222 w 133907"/>
                <a:gd name="connsiteY20" fmla="*/ 112326 h 123255"/>
                <a:gd name="connsiteX21" fmla="*/ 51503 w 133907"/>
                <a:gd name="connsiteY21" fmla="*/ 123255 h 123255"/>
                <a:gd name="connsiteX22" fmla="*/ 0 w 133907"/>
                <a:gd name="connsiteY22" fmla="*/ 123255 h 123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3907" h="123255">
                  <a:moveTo>
                    <a:pt x="113306" y="0"/>
                  </a:moveTo>
                  <a:lnTo>
                    <a:pt x="133908" y="0"/>
                  </a:lnTo>
                  <a:lnTo>
                    <a:pt x="133908" y="123255"/>
                  </a:lnTo>
                  <a:lnTo>
                    <a:pt x="113306" y="123255"/>
                  </a:lnTo>
                  <a:lnTo>
                    <a:pt x="113306" y="0"/>
                  </a:lnTo>
                  <a:close/>
                  <a:moveTo>
                    <a:pt x="52109" y="61324"/>
                  </a:moveTo>
                  <a:lnTo>
                    <a:pt x="20601" y="61324"/>
                  </a:lnTo>
                  <a:lnTo>
                    <a:pt x="20601" y="105040"/>
                  </a:lnTo>
                  <a:lnTo>
                    <a:pt x="52109" y="105040"/>
                  </a:lnTo>
                  <a:cubicBezTo>
                    <a:pt x="61198" y="105040"/>
                    <a:pt x="67863" y="102612"/>
                    <a:pt x="70892" y="98969"/>
                  </a:cubicBezTo>
                  <a:cubicBezTo>
                    <a:pt x="74528" y="94718"/>
                    <a:pt x="75740" y="89254"/>
                    <a:pt x="75740" y="82575"/>
                  </a:cubicBezTo>
                  <a:cubicBezTo>
                    <a:pt x="75740" y="75896"/>
                    <a:pt x="73922" y="70432"/>
                    <a:pt x="70892" y="66789"/>
                  </a:cubicBezTo>
                  <a:cubicBezTo>
                    <a:pt x="67863" y="63146"/>
                    <a:pt x="61803" y="61324"/>
                    <a:pt x="52109" y="61324"/>
                  </a:cubicBezTo>
                  <a:moveTo>
                    <a:pt x="0" y="123255"/>
                  </a:moveTo>
                  <a:lnTo>
                    <a:pt x="0" y="0"/>
                  </a:lnTo>
                  <a:lnTo>
                    <a:pt x="20601" y="0"/>
                  </a:lnTo>
                  <a:lnTo>
                    <a:pt x="20601" y="42502"/>
                  </a:lnTo>
                  <a:lnTo>
                    <a:pt x="52109" y="42502"/>
                  </a:lnTo>
                  <a:cubicBezTo>
                    <a:pt x="66045" y="42502"/>
                    <a:pt x="76951" y="46145"/>
                    <a:pt x="84222" y="52824"/>
                  </a:cubicBezTo>
                  <a:cubicBezTo>
                    <a:pt x="91493" y="59503"/>
                    <a:pt x="95129" y="69217"/>
                    <a:pt x="95129" y="81968"/>
                  </a:cubicBezTo>
                  <a:cubicBezTo>
                    <a:pt x="95129" y="94718"/>
                    <a:pt x="91493" y="105040"/>
                    <a:pt x="84222" y="112326"/>
                  </a:cubicBezTo>
                  <a:cubicBezTo>
                    <a:pt x="76951" y="119612"/>
                    <a:pt x="66045" y="123255"/>
                    <a:pt x="51503" y="123255"/>
                  </a:cubicBezTo>
                  <a:lnTo>
                    <a:pt x="0" y="123255"/>
                  </a:lnTo>
                  <a:close/>
                </a:path>
              </a:pathLst>
            </a:custGeom>
            <a:solidFill>
              <a:srgbClr val="7F8183"/>
            </a:solidFill>
            <a:ln w="6029" cap="flat">
              <a:noFill/>
              <a:prstDash val="solid"/>
              <a:miter/>
            </a:ln>
          </p:spPr>
          <p:txBody>
            <a:bodyPr rtlCol="0" anchor="ctr"/>
            <a:lstStyle/>
            <a:p>
              <a:endParaRPr lang="x-none"/>
            </a:p>
          </p:txBody>
        </p:sp>
        <p:sp>
          <p:nvSpPr>
            <p:cNvPr id="37" name="Freeform 36">
              <a:extLst>
                <a:ext uri="{FF2B5EF4-FFF2-40B4-BE49-F238E27FC236}">
                  <a16:creationId xmlns="" xmlns:a16="http://schemas.microsoft.com/office/drawing/2014/main" id="{A2FFC28F-85FD-BE41-8204-70A20F75E032}"/>
                </a:ext>
              </a:extLst>
            </p:cNvPr>
            <p:cNvSpPr/>
            <p:nvPr/>
          </p:nvSpPr>
          <p:spPr>
            <a:xfrm>
              <a:off x="1818917" y="5739365"/>
              <a:ext cx="116941" cy="123255"/>
            </a:xfrm>
            <a:custGeom>
              <a:avLst/>
              <a:gdLst>
                <a:gd name="connsiteX0" fmla="*/ 92099 w 116941"/>
                <a:gd name="connsiteY0" fmla="*/ 123255 h 123255"/>
                <a:gd name="connsiteX1" fmla="*/ 57562 w 116941"/>
                <a:gd name="connsiteY1" fmla="*/ 74075 h 123255"/>
                <a:gd name="connsiteX2" fmla="*/ 24237 w 116941"/>
                <a:gd name="connsiteY2" fmla="*/ 123255 h 123255"/>
                <a:gd name="connsiteX3" fmla="*/ 0 w 116941"/>
                <a:gd name="connsiteY3" fmla="*/ 123255 h 123255"/>
                <a:gd name="connsiteX4" fmla="*/ 45444 w 116941"/>
                <a:gd name="connsiteY4" fmla="*/ 60110 h 123255"/>
                <a:gd name="connsiteX5" fmla="*/ 3030 w 116941"/>
                <a:gd name="connsiteY5" fmla="*/ 0 h 123255"/>
                <a:gd name="connsiteX6" fmla="*/ 26660 w 116941"/>
                <a:gd name="connsiteY6" fmla="*/ 0 h 123255"/>
                <a:gd name="connsiteX7" fmla="*/ 57562 w 116941"/>
                <a:gd name="connsiteY7" fmla="*/ 45538 h 123255"/>
                <a:gd name="connsiteX8" fmla="*/ 89070 w 116941"/>
                <a:gd name="connsiteY8" fmla="*/ 0 h 123255"/>
                <a:gd name="connsiteX9" fmla="*/ 112700 w 116941"/>
                <a:gd name="connsiteY9" fmla="*/ 0 h 123255"/>
                <a:gd name="connsiteX10" fmla="*/ 69680 w 116941"/>
                <a:gd name="connsiteY10" fmla="*/ 58895 h 123255"/>
                <a:gd name="connsiteX11" fmla="*/ 116942 w 116941"/>
                <a:gd name="connsiteY11" fmla="*/ 123255 h 123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6941" h="123255">
                  <a:moveTo>
                    <a:pt x="92099" y="123255"/>
                  </a:moveTo>
                  <a:lnTo>
                    <a:pt x="57562" y="74075"/>
                  </a:lnTo>
                  <a:lnTo>
                    <a:pt x="24237" y="123255"/>
                  </a:lnTo>
                  <a:lnTo>
                    <a:pt x="0" y="123255"/>
                  </a:lnTo>
                  <a:lnTo>
                    <a:pt x="45444" y="60110"/>
                  </a:lnTo>
                  <a:lnTo>
                    <a:pt x="3030" y="0"/>
                  </a:lnTo>
                  <a:lnTo>
                    <a:pt x="26660" y="0"/>
                  </a:lnTo>
                  <a:lnTo>
                    <a:pt x="57562" y="45538"/>
                  </a:lnTo>
                  <a:lnTo>
                    <a:pt x="89070" y="0"/>
                  </a:lnTo>
                  <a:lnTo>
                    <a:pt x="112700" y="0"/>
                  </a:lnTo>
                  <a:lnTo>
                    <a:pt x="69680" y="58895"/>
                  </a:lnTo>
                  <a:lnTo>
                    <a:pt x="116942" y="123255"/>
                  </a:lnTo>
                  <a:close/>
                </a:path>
              </a:pathLst>
            </a:custGeom>
            <a:solidFill>
              <a:srgbClr val="7F8183"/>
            </a:solidFill>
            <a:ln w="6029" cap="flat">
              <a:noFill/>
              <a:prstDash val="solid"/>
              <a:miter/>
            </a:ln>
          </p:spPr>
          <p:txBody>
            <a:bodyPr rtlCol="0" anchor="ctr"/>
            <a:lstStyle/>
            <a:p>
              <a:endParaRPr lang="x-none"/>
            </a:p>
          </p:txBody>
        </p:sp>
        <p:grpSp>
          <p:nvGrpSpPr>
            <p:cNvPr id="38" name="Graphic 11">
              <a:extLst>
                <a:ext uri="{FF2B5EF4-FFF2-40B4-BE49-F238E27FC236}">
                  <a16:creationId xmlns="" xmlns:a16="http://schemas.microsoft.com/office/drawing/2014/main" id="{2B14A07C-F107-AD4B-84D8-19021835B693}"/>
                </a:ext>
              </a:extLst>
            </p:cNvPr>
            <p:cNvGrpSpPr/>
            <p:nvPr/>
          </p:nvGrpSpPr>
          <p:grpSpPr>
            <a:xfrm>
              <a:off x="368960" y="6001054"/>
              <a:ext cx="249637" cy="176686"/>
              <a:chOff x="368960" y="6001054"/>
              <a:chExt cx="249637" cy="176686"/>
            </a:xfrm>
            <a:solidFill>
              <a:srgbClr val="CFD4D9"/>
            </a:solidFill>
          </p:grpSpPr>
          <p:sp>
            <p:nvSpPr>
              <p:cNvPr id="39" name="Freeform 38">
                <a:extLst>
                  <a:ext uri="{FF2B5EF4-FFF2-40B4-BE49-F238E27FC236}">
                    <a16:creationId xmlns="" xmlns:a16="http://schemas.microsoft.com/office/drawing/2014/main" id="{F3BC9B31-FED1-1348-9FC7-4B7596D6EE7B}"/>
                  </a:ext>
                </a:extLst>
              </p:cNvPr>
              <p:cNvSpPr/>
              <p:nvPr/>
            </p:nvSpPr>
            <p:spPr>
              <a:xfrm>
                <a:off x="368960" y="6001054"/>
                <a:ext cx="116335" cy="176686"/>
              </a:xfrm>
              <a:custGeom>
                <a:avLst/>
                <a:gdLst>
                  <a:gd name="connsiteX0" fmla="*/ 19995 w 116335"/>
                  <a:gd name="connsiteY0" fmla="*/ 74682 h 176686"/>
                  <a:gd name="connsiteX1" fmla="*/ 31508 w 116335"/>
                  <a:gd name="connsiteY1" fmla="*/ 100790 h 176686"/>
                  <a:gd name="connsiteX2" fmla="*/ 58774 w 116335"/>
                  <a:gd name="connsiteY2" fmla="*/ 110505 h 176686"/>
                  <a:gd name="connsiteX3" fmla="*/ 85434 w 116335"/>
                  <a:gd name="connsiteY3" fmla="*/ 97754 h 176686"/>
                  <a:gd name="connsiteX4" fmla="*/ 95129 w 116335"/>
                  <a:gd name="connsiteY4" fmla="*/ 63753 h 176686"/>
                  <a:gd name="connsiteX5" fmla="*/ 85434 w 116335"/>
                  <a:gd name="connsiteY5" fmla="*/ 30966 h 176686"/>
                  <a:gd name="connsiteX6" fmla="*/ 58168 w 116335"/>
                  <a:gd name="connsiteY6" fmla="*/ 18215 h 176686"/>
                  <a:gd name="connsiteX7" fmla="*/ 44232 w 116335"/>
                  <a:gd name="connsiteY7" fmla="*/ 20644 h 176686"/>
                  <a:gd name="connsiteX8" fmla="*/ 32114 w 116335"/>
                  <a:gd name="connsiteY8" fmla="*/ 28537 h 176686"/>
                  <a:gd name="connsiteX9" fmla="*/ 23631 w 116335"/>
                  <a:gd name="connsiteY9" fmla="*/ 41287 h 176686"/>
                  <a:gd name="connsiteX10" fmla="*/ 20601 w 116335"/>
                  <a:gd name="connsiteY10" fmla="*/ 58895 h 176686"/>
                  <a:gd name="connsiteX11" fmla="*/ 20601 w 116335"/>
                  <a:gd name="connsiteY11" fmla="*/ 74682 h 176686"/>
                  <a:gd name="connsiteX12" fmla="*/ 0 w 116335"/>
                  <a:gd name="connsiteY12" fmla="*/ 176686 h 176686"/>
                  <a:gd name="connsiteX13" fmla="*/ 0 w 116335"/>
                  <a:gd name="connsiteY13" fmla="*/ 3036 h 176686"/>
                  <a:gd name="connsiteX14" fmla="*/ 20601 w 116335"/>
                  <a:gd name="connsiteY14" fmla="*/ 3036 h 176686"/>
                  <a:gd name="connsiteX15" fmla="*/ 20601 w 116335"/>
                  <a:gd name="connsiteY15" fmla="*/ 19429 h 176686"/>
                  <a:gd name="connsiteX16" fmla="*/ 38779 w 116335"/>
                  <a:gd name="connsiteY16" fmla="*/ 4857 h 176686"/>
                  <a:gd name="connsiteX17" fmla="*/ 62409 w 116335"/>
                  <a:gd name="connsiteY17" fmla="*/ 0 h 176686"/>
                  <a:gd name="connsiteX18" fmla="*/ 83616 w 116335"/>
                  <a:gd name="connsiteY18" fmla="*/ 4250 h 176686"/>
                  <a:gd name="connsiteX19" fmla="*/ 100582 w 116335"/>
                  <a:gd name="connsiteY19" fmla="*/ 16394 h 176686"/>
                  <a:gd name="connsiteX20" fmla="*/ 112094 w 116335"/>
                  <a:gd name="connsiteY20" fmla="*/ 36430 h 176686"/>
                  <a:gd name="connsiteX21" fmla="*/ 116336 w 116335"/>
                  <a:gd name="connsiteY21" fmla="*/ 63753 h 176686"/>
                  <a:gd name="connsiteX22" fmla="*/ 100582 w 116335"/>
                  <a:gd name="connsiteY22" fmla="*/ 111719 h 176686"/>
                  <a:gd name="connsiteX23" fmla="*/ 58774 w 116335"/>
                  <a:gd name="connsiteY23" fmla="*/ 129327 h 176686"/>
                  <a:gd name="connsiteX24" fmla="*/ 36961 w 116335"/>
                  <a:gd name="connsiteY24" fmla="*/ 125077 h 176686"/>
                  <a:gd name="connsiteX25" fmla="*/ 20601 w 116335"/>
                  <a:gd name="connsiteY25" fmla="*/ 112933 h 176686"/>
                  <a:gd name="connsiteX26" fmla="*/ 20601 w 116335"/>
                  <a:gd name="connsiteY26" fmla="*/ 176686 h 176686"/>
                  <a:gd name="connsiteX27" fmla="*/ 0 w 116335"/>
                  <a:gd name="connsiteY27" fmla="*/ 176686 h 176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6335" h="176686">
                    <a:moveTo>
                      <a:pt x="19995" y="74682"/>
                    </a:moveTo>
                    <a:cubicBezTo>
                      <a:pt x="19995" y="86218"/>
                      <a:pt x="23631" y="94718"/>
                      <a:pt x="31508" y="100790"/>
                    </a:cubicBezTo>
                    <a:cubicBezTo>
                      <a:pt x="39385" y="106862"/>
                      <a:pt x="48473" y="110505"/>
                      <a:pt x="58774" y="110505"/>
                    </a:cubicBezTo>
                    <a:cubicBezTo>
                      <a:pt x="70286" y="110505"/>
                      <a:pt x="78769" y="106255"/>
                      <a:pt x="85434" y="97754"/>
                    </a:cubicBezTo>
                    <a:cubicBezTo>
                      <a:pt x="92099" y="89254"/>
                      <a:pt x="95129" y="78325"/>
                      <a:pt x="95129" y="63753"/>
                    </a:cubicBezTo>
                    <a:cubicBezTo>
                      <a:pt x="95129" y="50395"/>
                      <a:pt x="92099" y="39466"/>
                      <a:pt x="85434" y="30966"/>
                    </a:cubicBezTo>
                    <a:cubicBezTo>
                      <a:pt x="78769" y="22465"/>
                      <a:pt x="69680" y="18215"/>
                      <a:pt x="58168" y="18215"/>
                    </a:cubicBezTo>
                    <a:cubicBezTo>
                      <a:pt x="53321" y="18215"/>
                      <a:pt x="48473" y="18822"/>
                      <a:pt x="44232" y="20644"/>
                    </a:cubicBezTo>
                    <a:cubicBezTo>
                      <a:pt x="39990" y="22465"/>
                      <a:pt x="35749" y="24894"/>
                      <a:pt x="32114" y="28537"/>
                    </a:cubicBezTo>
                    <a:cubicBezTo>
                      <a:pt x="28478" y="32180"/>
                      <a:pt x="25448" y="36430"/>
                      <a:pt x="23631" y="41287"/>
                    </a:cubicBezTo>
                    <a:cubicBezTo>
                      <a:pt x="21207" y="46752"/>
                      <a:pt x="20601" y="52216"/>
                      <a:pt x="20601" y="58895"/>
                    </a:cubicBezTo>
                    <a:lnTo>
                      <a:pt x="20601" y="74682"/>
                    </a:lnTo>
                    <a:close/>
                    <a:moveTo>
                      <a:pt x="0" y="176686"/>
                    </a:moveTo>
                    <a:lnTo>
                      <a:pt x="0" y="3036"/>
                    </a:lnTo>
                    <a:lnTo>
                      <a:pt x="20601" y="3036"/>
                    </a:lnTo>
                    <a:lnTo>
                      <a:pt x="20601" y="19429"/>
                    </a:lnTo>
                    <a:cubicBezTo>
                      <a:pt x="24843" y="12750"/>
                      <a:pt x="30902" y="8500"/>
                      <a:pt x="38779" y="4857"/>
                    </a:cubicBezTo>
                    <a:cubicBezTo>
                      <a:pt x="46050" y="1822"/>
                      <a:pt x="53927" y="0"/>
                      <a:pt x="62409" y="0"/>
                    </a:cubicBezTo>
                    <a:cubicBezTo>
                      <a:pt x="69680" y="0"/>
                      <a:pt x="76951" y="1214"/>
                      <a:pt x="83616" y="4250"/>
                    </a:cubicBezTo>
                    <a:cubicBezTo>
                      <a:pt x="90282" y="6679"/>
                      <a:pt x="95735" y="10929"/>
                      <a:pt x="100582" y="16394"/>
                    </a:cubicBezTo>
                    <a:cubicBezTo>
                      <a:pt x="105429" y="21858"/>
                      <a:pt x="109671" y="28537"/>
                      <a:pt x="112094" y="36430"/>
                    </a:cubicBezTo>
                    <a:cubicBezTo>
                      <a:pt x="115124" y="44323"/>
                      <a:pt x="116336" y="53431"/>
                      <a:pt x="116336" y="63753"/>
                    </a:cubicBezTo>
                    <a:cubicBezTo>
                      <a:pt x="116336" y="84396"/>
                      <a:pt x="110883" y="100183"/>
                      <a:pt x="100582" y="111719"/>
                    </a:cubicBezTo>
                    <a:cubicBezTo>
                      <a:pt x="90282" y="123255"/>
                      <a:pt x="76345" y="129327"/>
                      <a:pt x="58774" y="129327"/>
                    </a:cubicBezTo>
                    <a:cubicBezTo>
                      <a:pt x="50897" y="129327"/>
                      <a:pt x="43626" y="128113"/>
                      <a:pt x="36961" y="125077"/>
                    </a:cubicBezTo>
                    <a:cubicBezTo>
                      <a:pt x="30296" y="122041"/>
                      <a:pt x="24843" y="118398"/>
                      <a:pt x="20601" y="112933"/>
                    </a:cubicBezTo>
                    <a:lnTo>
                      <a:pt x="20601" y="176686"/>
                    </a:lnTo>
                    <a:lnTo>
                      <a:pt x="0" y="176686"/>
                    </a:lnTo>
                    <a:close/>
                  </a:path>
                </a:pathLst>
              </a:custGeom>
              <a:solidFill>
                <a:srgbClr val="7F8183"/>
              </a:solidFill>
              <a:ln w="6029" cap="flat">
                <a:noFill/>
                <a:prstDash val="solid"/>
                <a:miter/>
              </a:ln>
            </p:spPr>
            <p:txBody>
              <a:bodyPr rtlCol="0" anchor="ctr"/>
              <a:lstStyle/>
              <a:p>
                <a:endParaRPr lang="x-none"/>
              </a:p>
            </p:txBody>
          </p:sp>
          <p:sp>
            <p:nvSpPr>
              <p:cNvPr id="40" name="Freeform 39">
                <a:extLst>
                  <a:ext uri="{FF2B5EF4-FFF2-40B4-BE49-F238E27FC236}">
                    <a16:creationId xmlns="" xmlns:a16="http://schemas.microsoft.com/office/drawing/2014/main" id="{4E2BC8D1-0D0C-9D43-867A-437A37E4CDDF}"/>
                  </a:ext>
                </a:extLst>
              </p:cNvPr>
              <p:cNvSpPr/>
              <p:nvPr/>
            </p:nvSpPr>
            <p:spPr>
              <a:xfrm>
                <a:off x="508321" y="6002269"/>
                <a:ext cx="110276" cy="128112"/>
              </a:xfrm>
              <a:custGeom>
                <a:avLst/>
                <a:gdLst>
                  <a:gd name="connsiteX0" fmla="*/ 56956 w 110276"/>
                  <a:gd name="connsiteY0" fmla="*/ 17001 h 128112"/>
                  <a:gd name="connsiteX1" fmla="*/ 33325 w 110276"/>
                  <a:gd name="connsiteY1" fmla="*/ 26108 h 128112"/>
                  <a:gd name="connsiteX2" fmla="*/ 21207 w 110276"/>
                  <a:gd name="connsiteY2" fmla="*/ 49788 h 128112"/>
                  <a:gd name="connsiteX3" fmla="*/ 90282 w 110276"/>
                  <a:gd name="connsiteY3" fmla="*/ 49788 h 128112"/>
                  <a:gd name="connsiteX4" fmla="*/ 81799 w 110276"/>
                  <a:gd name="connsiteY4" fmla="*/ 26108 h 128112"/>
                  <a:gd name="connsiteX5" fmla="*/ 56956 w 110276"/>
                  <a:gd name="connsiteY5" fmla="*/ 17001 h 128112"/>
                  <a:gd name="connsiteX6" fmla="*/ 110277 w 110276"/>
                  <a:gd name="connsiteY6" fmla="*/ 67396 h 128112"/>
                  <a:gd name="connsiteX7" fmla="*/ 20601 w 110276"/>
                  <a:gd name="connsiteY7" fmla="*/ 67396 h 128112"/>
                  <a:gd name="connsiteX8" fmla="*/ 32114 w 110276"/>
                  <a:gd name="connsiteY8" fmla="*/ 98969 h 128112"/>
                  <a:gd name="connsiteX9" fmla="*/ 58168 w 110276"/>
                  <a:gd name="connsiteY9" fmla="*/ 109898 h 128112"/>
                  <a:gd name="connsiteX10" fmla="*/ 80587 w 110276"/>
                  <a:gd name="connsiteY10" fmla="*/ 103219 h 128112"/>
                  <a:gd name="connsiteX11" fmla="*/ 90887 w 110276"/>
                  <a:gd name="connsiteY11" fmla="*/ 87432 h 128112"/>
                  <a:gd name="connsiteX12" fmla="*/ 110277 w 110276"/>
                  <a:gd name="connsiteY12" fmla="*/ 91075 h 128112"/>
                  <a:gd name="connsiteX13" fmla="*/ 92099 w 110276"/>
                  <a:gd name="connsiteY13" fmla="*/ 118398 h 128112"/>
                  <a:gd name="connsiteX14" fmla="*/ 57562 w 110276"/>
                  <a:gd name="connsiteY14" fmla="*/ 128113 h 128112"/>
                  <a:gd name="connsiteX15" fmla="*/ 15754 w 110276"/>
                  <a:gd name="connsiteY15" fmla="*/ 111112 h 128112"/>
                  <a:gd name="connsiteX16" fmla="*/ 0 w 110276"/>
                  <a:gd name="connsiteY16" fmla="*/ 63753 h 128112"/>
                  <a:gd name="connsiteX17" fmla="*/ 4241 w 110276"/>
                  <a:gd name="connsiteY17" fmla="*/ 36430 h 128112"/>
                  <a:gd name="connsiteX18" fmla="*/ 16360 w 110276"/>
                  <a:gd name="connsiteY18" fmla="*/ 16394 h 128112"/>
                  <a:gd name="connsiteX19" fmla="*/ 34537 w 110276"/>
                  <a:gd name="connsiteY19" fmla="*/ 4250 h 128112"/>
                  <a:gd name="connsiteX20" fmla="*/ 56956 w 110276"/>
                  <a:gd name="connsiteY20" fmla="*/ 0 h 128112"/>
                  <a:gd name="connsiteX21" fmla="*/ 95735 w 110276"/>
                  <a:gd name="connsiteY21" fmla="*/ 15786 h 128112"/>
                  <a:gd name="connsiteX22" fmla="*/ 110277 w 110276"/>
                  <a:gd name="connsiteY22" fmla="*/ 59503 h 128112"/>
                  <a:gd name="connsiteX23" fmla="*/ 110277 w 110276"/>
                  <a:gd name="connsiteY23" fmla="*/ 67396 h 12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0276" h="128112">
                    <a:moveTo>
                      <a:pt x="56956" y="17001"/>
                    </a:moveTo>
                    <a:cubicBezTo>
                      <a:pt x="47261" y="17001"/>
                      <a:pt x="39385" y="20037"/>
                      <a:pt x="33325" y="26108"/>
                    </a:cubicBezTo>
                    <a:cubicBezTo>
                      <a:pt x="26660" y="32180"/>
                      <a:pt x="23025" y="40073"/>
                      <a:pt x="21207" y="49788"/>
                    </a:cubicBezTo>
                    <a:lnTo>
                      <a:pt x="90282" y="49788"/>
                    </a:lnTo>
                    <a:cubicBezTo>
                      <a:pt x="89676" y="40073"/>
                      <a:pt x="86646" y="32180"/>
                      <a:pt x="81799" y="26108"/>
                    </a:cubicBezTo>
                    <a:cubicBezTo>
                      <a:pt x="75740" y="20037"/>
                      <a:pt x="67863" y="17001"/>
                      <a:pt x="56956" y="17001"/>
                    </a:cubicBezTo>
                    <a:moveTo>
                      <a:pt x="110277" y="67396"/>
                    </a:moveTo>
                    <a:lnTo>
                      <a:pt x="20601" y="67396"/>
                    </a:lnTo>
                    <a:cubicBezTo>
                      <a:pt x="21207" y="81361"/>
                      <a:pt x="24843" y="91683"/>
                      <a:pt x="32114" y="98969"/>
                    </a:cubicBezTo>
                    <a:cubicBezTo>
                      <a:pt x="38779" y="106255"/>
                      <a:pt x="47867" y="109898"/>
                      <a:pt x="58168" y="109898"/>
                    </a:cubicBezTo>
                    <a:cubicBezTo>
                      <a:pt x="67863" y="109898"/>
                      <a:pt x="75134" y="107469"/>
                      <a:pt x="80587" y="103219"/>
                    </a:cubicBezTo>
                    <a:cubicBezTo>
                      <a:pt x="86040" y="98969"/>
                      <a:pt x="89070" y="93504"/>
                      <a:pt x="90887" y="87432"/>
                    </a:cubicBezTo>
                    <a:lnTo>
                      <a:pt x="110277" y="91075"/>
                    </a:lnTo>
                    <a:cubicBezTo>
                      <a:pt x="107247" y="102611"/>
                      <a:pt x="101188" y="111719"/>
                      <a:pt x="92099" y="118398"/>
                    </a:cubicBezTo>
                    <a:cubicBezTo>
                      <a:pt x="83011" y="125077"/>
                      <a:pt x="71498" y="128113"/>
                      <a:pt x="57562" y="128113"/>
                    </a:cubicBezTo>
                    <a:cubicBezTo>
                      <a:pt x="39990" y="128113"/>
                      <a:pt x="26054" y="122648"/>
                      <a:pt x="15754" y="111112"/>
                    </a:cubicBezTo>
                    <a:cubicBezTo>
                      <a:pt x="5453" y="99576"/>
                      <a:pt x="0" y="83789"/>
                      <a:pt x="0" y="63753"/>
                    </a:cubicBezTo>
                    <a:cubicBezTo>
                      <a:pt x="0" y="53431"/>
                      <a:pt x="1212" y="44323"/>
                      <a:pt x="4241" y="36430"/>
                    </a:cubicBezTo>
                    <a:cubicBezTo>
                      <a:pt x="7271" y="28537"/>
                      <a:pt x="11512" y="21858"/>
                      <a:pt x="16360" y="16394"/>
                    </a:cubicBezTo>
                    <a:cubicBezTo>
                      <a:pt x="21207" y="10929"/>
                      <a:pt x="27872" y="6679"/>
                      <a:pt x="34537" y="4250"/>
                    </a:cubicBezTo>
                    <a:cubicBezTo>
                      <a:pt x="41808" y="1214"/>
                      <a:pt x="49079" y="0"/>
                      <a:pt x="56956" y="0"/>
                    </a:cubicBezTo>
                    <a:cubicBezTo>
                      <a:pt x="73316" y="0"/>
                      <a:pt x="86040" y="5464"/>
                      <a:pt x="95735" y="15786"/>
                    </a:cubicBezTo>
                    <a:cubicBezTo>
                      <a:pt x="105429" y="26108"/>
                      <a:pt x="110277" y="40680"/>
                      <a:pt x="110277" y="59503"/>
                    </a:cubicBezTo>
                    <a:lnTo>
                      <a:pt x="110277" y="67396"/>
                    </a:lnTo>
                    <a:close/>
                  </a:path>
                </a:pathLst>
              </a:custGeom>
              <a:solidFill>
                <a:srgbClr val="7F8183"/>
              </a:solidFill>
              <a:ln w="6029" cap="flat">
                <a:noFill/>
                <a:prstDash val="solid"/>
                <a:miter/>
              </a:ln>
            </p:spPr>
            <p:txBody>
              <a:bodyPr rtlCol="0" anchor="ctr"/>
              <a:lstStyle/>
              <a:p>
                <a:endParaRPr lang="x-none"/>
              </a:p>
            </p:txBody>
          </p:sp>
        </p:grpSp>
        <p:sp>
          <p:nvSpPr>
            <p:cNvPr id="41" name="Freeform 40">
              <a:extLst>
                <a:ext uri="{FF2B5EF4-FFF2-40B4-BE49-F238E27FC236}">
                  <a16:creationId xmlns="" xmlns:a16="http://schemas.microsoft.com/office/drawing/2014/main" id="{8D538EF1-09C4-5448-A023-ECE6ED903AEA}"/>
                </a:ext>
              </a:extLst>
            </p:cNvPr>
            <p:cNvSpPr/>
            <p:nvPr/>
          </p:nvSpPr>
          <p:spPr>
            <a:xfrm>
              <a:off x="648893" y="6004090"/>
              <a:ext cx="161779" cy="123255"/>
            </a:xfrm>
            <a:custGeom>
              <a:avLst/>
              <a:gdLst>
                <a:gd name="connsiteX0" fmla="*/ 161780 w 161779"/>
                <a:gd name="connsiteY0" fmla="*/ 0 h 123255"/>
                <a:gd name="connsiteX1" fmla="*/ 161780 w 161779"/>
                <a:gd name="connsiteY1" fmla="*/ 123255 h 123255"/>
                <a:gd name="connsiteX2" fmla="*/ 0 w 161779"/>
                <a:gd name="connsiteY2" fmla="*/ 123255 h 123255"/>
                <a:gd name="connsiteX3" fmla="*/ 0 w 161779"/>
                <a:gd name="connsiteY3" fmla="*/ 0 h 123255"/>
                <a:gd name="connsiteX4" fmla="*/ 19995 w 161779"/>
                <a:gd name="connsiteY4" fmla="*/ 0 h 123255"/>
                <a:gd name="connsiteX5" fmla="*/ 19995 w 161779"/>
                <a:gd name="connsiteY5" fmla="*/ 104433 h 123255"/>
                <a:gd name="connsiteX6" fmla="*/ 70286 w 161779"/>
                <a:gd name="connsiteY6" fmla="*/ 104433 h 123255"/>
                <a:gd name="connsiteX7" fmla="*/ 70286 w 161779"/>
                <a:gd name="connsiteY7" fmla="*/ 0 h 123255"/>
                <a:gd name="connsiteX8" fmla="*/ 90887 w 161779"/>
                <a:gd name="connsiteY8" fmla="*/ 0 h 123255"/>
                <a:gd name="connsiteX9" fmla="*/ 90887 w 161779"/>
                <a:gd name="connsiteY9" fmla="*/ 104433 h 123255"/>
                <a:gd name="connsiteX10" fmla="*/ 141178 w 161779"/>
                <a:gd name="connsiteY10" fmla="*/ 104433 h 123255"/>
                <a:gd name="connsiteX11" fmla="*/ 141178 w 161779"/>
                <a:gd name="connsiteY11" fmla="*/ 0 h 123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779" h="123255">
                  <a:moveTo>
                    <a:pt x="161780" y="0"/>
                  </a:moveTo>
                  <a:lnTo>
                    <a:pt x="161780" y="123255"/>
                  </a:lnTo>
                  <a:lnTo>
                    <a:pt x="0" y="123255"/>
                  </a:lnTo>
                  <a:lnTo>
                    <a:pt x="0" y="0"/>
                  </a:lnTo>
                  <a:lnTo>
                    <a:pt x="19995" y="0"/>
                  </a:lnTo>
                  <a:lnTo>
                    <a:pt x="19995" y="104433"/>
                  </a:lnTo>
                  <a:lnTo>
                    <a:pt x="70286" y="104433"/>
                  </a:lnTo>
                  <a:lnTo>
                    <a:pt x="70286" y="0"/>
                  </a:lnTo>
                  <a:lnTo>
                    <a:pt x="90887" y="0"/>
                  </a:lnTo>
                  <a:lnTo>
                    <a:pt x="90887" y="104433"/>
                  </a:lnTo>
                  <a:lnTo>
                    <a:pt x="141178" y="104433"/>
                  </a:lnTo>
                  <a:lnTo>
                    <a:pt x="141178" y="0"/>
                  </a:lnTo>
                  <a:close/>
                </a:path>
              </a:pathLst>
            </a:custGeom>
            <a:solidFill>
              <a:srgbClr val="7F8183"/>
            </a:solidFill>
            <a:ln w="6029" cap="flat">
              <a:noFill/>
              <a:prstDash val="solid"/>
              <a:miter/>
            </a:ln>
          </p:spPr>
          <p:txBody>
            <a:bodyPr rtlCol="0" anchor="ctr"/>
            <a:lstStyle/>
            <a:p>
              <a:endParaRPr lang="x-none"/>
            </a:p>
          </p:txBody>
        </p:sp>
        <p:sp>
          <p:nvSpPr>
            <p:cNvPr id="42" name="Freeform 41">
              <a:extLst>
                <a:ext uri="{FF2B5EF4-FFF2-40B4-BE49-F238E27FC236}">
                  <a16:creationId xmlns="" xmlns:a16="http://schemas.microsoft.com/office/drawing/2014/main" id="{F406CBEB-901C-C047-9A70-891DF09F1017}"/>
                </a:ext>
              </a:extLst>
            </p:cNvPr>
            <p:cNvSpPr/>
            <p:nvPr/>
          </p:nvSpPr>
          <p:spPr>
            <a:xfrm>
              <a:off x="840969" y="6002269"/>
              <a:ext cx="110276" cy="128112"/>
            </a:xfrm>
            <a:custGeom>
              <a:avLst/>
              <a:gdLst>
                <a:gd name="connsiteX0" fmla="*/ 56956 w 110276"/>
                <a:gd name="connsiteY0" fmla="*/ 17001 h 128112"/>
                <a:gd name="connsiteX1" fmla="*/ 33325 w 110276"/>
                <a:gd name="connsiteY1" fmla="*/ 26108 h 128112"/>
                <a:gd name="connsiteX2" fmla="*/ 21207 w 110276"/>
                <a:gd name="connsiteY2" fmla="*/ 49788 h 128112"/>
                <a:gd name="connsiteX3" fmla="*/ 89676 w 110276"/>
                <a:gd name="connsiteY3" fmla="*/ 49788 h 128112"/>
                <a:gd name="connsiteX4" fmla="*/ 81193 w 110276"/>
                <a:gd name="connsiteY4" fmla="*/ 26108 h 128112"/>
                <a:gd name="connsiteX5" fmla="*/ 56956 w 110276"/>
                <a:gd name="connsiteY5" fmla="*/ 17001 h 128112"/>
                <a:gd name="connsiteX6" fmla="*/ 110277 w 110276"/>
                <a:gd name="connsiteY6" fmla="*/ 67396 h 128112"/>
                <a:gd name="connsiteX7" fmla="*/ 20601 w 110276"/>
                <a:gd name="connsiteY7" fmla="*/ 67396 h 128112"/>
                <a:gd name="connsiteX8" fmla="*/ 32114 w 110276"/>
                <a:gd name="connsiteY8" fmla="*/ 98969 h 128112"/>
                <a:gd name="connsiteX9" fmla="*/ 58168 w 110276"/>
                <a:gd name="connsiteY9" fmla="*/ 109898 h 128112"/>
                <a:gd name="connsiteX10" fmla="*/ 80587 w 110276"/>
                <a:gd name="connsiteY10" fmla="*/ 103219 h 128112"/>
                <a:gd name="connsiteX11" fmla="*/ 90887 w 110276"/>
                <a:gd name="connsiteY11" fmla="*/ 87432 h 128112"/>
                <a:gd name="connsiteX12" fmla="*/ 110277 w 110276"/>
                <a:gd name="connsiteY12" fmla="*/ 91075 h 128112"/>
                <a:gd name="connsiteX13" fmla="*/ 92099 w 110276"/>
                <a:gd name="connsiteY13" fmla="*/ 118398 h 128112"/>
                <a:gd name="connsiteX14" fmla="*/ 57562 w 110276"/>
                <a:gd name="connsiteY14" fmla="*/ 128113 h 128112"/>
                <a:gd name="connsiteX15" fmla="*/ 15754 w 110276"/>
                <a:gd name="connsiteY15" fmla="*/ 111112 h 128112"/>
                <a:gd name="connsiteX16" fmla="*/ 0 w 110276"/>
                <a:gd name="connsiteY16" fmla="*/ 63753 h 128112"/>
                <a:gd name="connsiteX17" fmla="*/ 4241 w 110276"/>
                <a:gd name="connsiteY17" fmla="*/ 36430 h 128112"/>
                <a:gd name="connsiteX18" fmla="*/ 16360 w 110276"/>
                <a:gd name="connsiteY18" fmla="*/ 16394 h 128112"/>
                <a:gd name="connsiteX19" fmla="*/ 34537 w 110276"/>
                <a:gd name="connsiteY19" fmla="*/ 4250 h 128112"/>
                <a:gd name="connsiteX20" fmla="*/ 56956 w 110276"/>
                <a:gd name="connsiteY20" fmla="*/ 0 h 128112"/>
                <a:gd name="connsiteX21" fmla="*/ 95735 w 110276"/>
                <a:gd name="connsiteY21" fmla="*/ 15786 h 128112"/>
                <a:gd name="connsiteX22" fmla="*/ 110277 w 110276"/>
                <a:gd name="connsiteY22" fmla="*/ 59503 h 128112"/>
                <a:gd name="connsiteX23" fmla="*/ 110277 w 110276"/>
                <a:gd name="connsiteY23" fmla="*/ 67396 h 12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0276" h="128112">
                  <a:moveTo>
                    <a:pt x="56956" y="17001"/>
                  </a:moveTo>
                  <a:cubicBezTo>
                    <a:pt x="47261" y="17001"/>
                    <a:pt x="39385" y="20037"/>
                    <a:pt x="33325" y="26108"/>
                  </a:cubicBezTo>
                  <a:cubicBezTo>
                    <a:pt x="26660" y="32180"/>
                    <a:pt x="23025" y="40073"/>
                    <a:pt x="21207" y="49788"/>
                  </a:cubicBezTo>
                  <a:lnTo>
                    <a:pt x="89676" y="49788"/>
                  </a:lnTo>
                  <a:cubicBezTo>
                    <a:pt x="89070" y="40073"/>
                    <a:pt x="86040" y="32180"/>
                    <a:pt x="81193" y="26108"/>
                  </a:cubicBezTo>
                  <a:cubicBezTo>
                    <a:pt x="75740" y="20037"/>
                    <a:pt x="67863" y="17001"/>
                    <a:pt x="56956" y="17001"/>
                  </a:cubicBezTo>
                  <a:moveTo>
                    <a:pt x="110277" y="67396"/>
                  </a:moveTo>
                  <a:lnTo>
                    <a:pt x="20601" y="67396"/>
                  </a:lnTo>
                  <a:cubicBezTo>
                    <a:pt x="21207" y="81361"/>
                    <a:pt x="24843" y="91683"/>
                    <a:pt x="32114" y="98969"/>
                  </a:cubicBezTo>
                  <a:cubicBezTo>
                    <a:pt x="38779" y="106255"/>
                    <a:pt x="47867" y="109898"/>
                    <a:pt x="58168" y="109898"/>
                  </a:cubicBezTo>
                  <a:cubicBezTo>
                    <a:pt x="67863" y="109898"/>
                    <a:pt x="75134" y="107469"/>
                    <a:pt x="80587" y="103219"/>
                  </a:cubicBezTo>
                  <a:cubicBezTo>
                    <a:pt x="86040" y="98969"/>
                    <a:pt x="89070" y="93504"/>
                    <a:pt x="90887" y="87432"/>
                  </a:cubicBezTo>
                  <a:lnTo>
                    <a:pt x="110277" y="91075"/>
                  </a:lnTo>
                  <a:cubicBezTo>
                    <a:pt x="107247" y="102611"/>
                    <a:pt x="101188" y="111719"/>
                    <a:pt x="92099" y="118398"/>
                  </a:cubicBezTo>
                  <a:cubicBezTo>
                    <a:pt x="83011" y="125077"/>
                    <a:pt x="71498" y="128113"/>
                    <a:pt x="57562" y="128113"/>
                  </a:cubicBezTo>
                  <a:cubicBezTo>
                    <a:pt x="39991" y="128113"/>
                    <a:pt x="26054" y="122648"/>
                    <a:pt x="15754" y="111112"/>
                  </a:cubicBezTo>
                  <a:cubicBezTo>
                    <a:pt x="5453" y="99576"/>
                    <a:pt x="0" y="83789"/>
                    <a:pt x="0" y="63753"/>
                  </a:cubicBezTo>
                  <a:cubicBezTo>
                    <a:pt x="0" y="53431"/>
                    <a:pt x="1212" y="44323"/>
                    <a:pt x="4241" y="36430"/>
                  </a:cubicBezTo>
                  <a:cubicBezTo>
                    <a:pt x="7271" y="28537"/>
                    <a:pt x="11512" y="21858"/>
                    <a:pt x="16360" y="16394"/>
                  </a:cubicBezTo>
                  <a:cubicBezTo>
                    <a:pt x="21207" y="10929"/>
                    <a:pt x="27872" y="6679"/>
                    <a:pt x="34537" y="4250"/>
                  </a:cubicBezTo>
                  <a:cubicBezTo>
                    <a:pt x="41808" y="1214"/>
                    <a:pt x="49079" y="0"/>
                    <a:pt x="56956" y="0"/>
                  </a:cubicBezTo>
                  <a:cubicBezTo>
                    <a:pt x="73316" y="0"/>
                    <a:pt x="86040" y="5464"/>
                    <a:pt x="95735" y="15786"/>
                  </a:cubicBezTo>
                  <a:cubicBezTo>
                    <a:pt x="105429" y="26108"/>
                    <a:pt x="110277" y="40680"/>
                    <a:pt x="110277" y="59503"/>
                  </a:cubicBezTo>
                  <a:lnTo>
                    <a:pt x="110277" y="67396"/>
                  </a:lnTo>
                  <a:close/>
                </a:path>
              </a:pathLst>
            </a:custGeom>
            <a:solidFill>
              <a:srgbClr val="7F8183"/>
            </a:solidFill>
            <a:ln w="6029" cap="flat">
              <a:noFill/>
              <a:prstDash val="solid"/>
              <a:miter/>
            </a:ln>
          </p:spPr>
          <p:txBody>
            <a:bodyPr rtlCol="0" anchor="ctr"/>
            <a:lstStyle/>
            <a:p>
              <a:endParaRPr lang="x-none"/>
            </a:p>
          </p:txBody>
        </p:sp>
        <p:sp>
          <p:nvSpPr>
            <p:cNvPr id="43" name="Freeform 42">
              <a:extLst>
                <a:ext uri="{FF2B5EF4-FFF2-40B4-BE49-F238E27FC236}">
                  <a16:creationId xmlns="" xmlns:a16="http://schemas.microsoft.com/office/drawing/2014/main" id="{637D608A-56A2-0F4D-B83C-5125774C3DA3}"/>
                </a:ext>
              </a:extLst>
            </p:cNvPr>
            <p:cNvSpPr/>
            <p:nvPr/>
          </p:nvSpPr>
          <p:spPr>
            <a:xfrm>
              <a:off x="981541" y="6004090"/>
              <a:ext cx="105429" cy="123255"/>
            </a:xfrm>
            <a:custGeom>
              <a:avLst/>
              <a:gdLst>
                <a:gd name="connsiteX0" fmla="*/ 0 w 105429"/>
                <a:gd name="connsiteY0" fmla="*/ 123255 h 123255"/>
                <a:gd name="connsiteX1" fmla="*/ 0 w 105429"/>
                <a:gd name="connsiteY1" fmla="*/ 0 h 123255"/>
                <a:gd name="connsiteX2" fmla="*/ 19995 w 105429"/>
                <a:gd name="connsiteY2" fmla="*/ 0 h 123255"/>
                <a:gd name="connsiteX3" fmla="*/ 19995 w 105429"/>
                <a:gd name="connsiteY3" fmla="*/ 50395 h 123255"/>
                <a:gd name="connsiteX4" fmla="*/ 85434 w 105429"/>
                <a:gd name="connsiteY4" fmla="*/ 50395 h 123255"/>
                <a:gd name="connsiteX5" fmla="*/ 85434 w 105429"/>
                <a:gd name="connsiteY5" fmla="*/ 0 h 123255"/>
                <a:gd name="connsiteX6" fmla="*/ 105429 w 105429"/>
                <a:gd name="connsiteY6" fmla="*/ 0 h 123255"/>
                <a:gd name="connsiteX7" fmla="*/ 105429 w 105429"/>
                <a:gd name="connsiteY7" fmla="*/ 123255 h 123255"/>
                <a:gd name="connsiteX8" fmla="*/ 85434 w 105429"/>
                <a:gd name="connsiteY8" fmla="*/ 123255 h 123255"/>
                <a:gd name="connsiteX9" fmla="*/ 85434 w 105429"/>
                <a:gd name="connsiteY9" fmla="*/ 69824 h 123255"/>
                <a:gd name="connsiteX10" fmla="*/ 19995 w 105429"/>
                <a:gd name="connsiteY10" fmla="*/ 69824 h 123255"/>
                <a:gd name="connsiteX11" fmla="*/ 19995 w 105429"/>
                <a:gd name="connsiteY11" fmla="*/ 123255 h 123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5429" h="123255">
                  <a:moveTo>
                    <a:pt x="0" y="123255"/>
                  </a:moveTo>
                  <a:lnTo>
                    <a:pt x="0" y="0"/>
                  </a:lnTo>
                  <a:lnTo>
                    <a:pt x="19995" y="0"/>
                  </a:lnTo>
                  <a:lnTo>
                    <a:pt x="19995" y="50395"/>
                  </a:lnTo>
                  <a:lnTo>
                    <a:pt x="85434" y="50395"/>
                  </a:lnTo>
                  <a:lnTo>
                    <a:pt x="85434" y="0"/>
                  </a:lnTo>
                  <a:lnTo>
                    <a:pt x="105429" y="0"/>
                  </a:lnTo>
                  <a:lnTo>
                    <a:pt x="105429" y="123255"/>
                  </a:lnTo>
                  <a:lnTo>
                    <a:pt x="85434" y="123255"/>
                  </a:lnTo>
                  <a:lnTo>
                    <a:pt x="85434" y="69824"/>
                  </a:lnTo>
                  <a:lnTo>
                    <a:pt x="19995" y="69824"/>
                  </a:lnTo>
                  <a:lnTo>
                    <a:pt x="19995" y="123255"/>
                  </a:lnTo>
                  <a:close/>
                </a:path>
              </a:pathLst>
            </a:custGeom>
            <a:solidFill>
              <a:srgbClr val="7F8183"/>
            </a:solidFill>
            <a:ln w="6029" cap="flat">
              <a:noFill/>
              <a:prstDash val="solid"/>
              <a:miter/>
            </a:ln>
          </p:spPr>
          <p:txBody>
            <a:bodyPr rtlCol="0" anchor="ctr"/>
            <a:lstStyle/>
            <a:p>
              <a:endParaRPr lang="x-none"/>
            </a:p>
          </p:txBody>
        </p:sp>
        <p:sp>
          <p:nvSpPr>
            <p:cNvPr id="44" name="Freeform 43">
              <a:extLst>
                <a:ext uri="{FF2B5EF4-FFF2-40B4-BE49-F238E27FC236}">
                  <a16:creationId xmlns="" xmlns:a16="http://schemas.microsoft.com/office/drawing/2014/main" id="{39E2D56B-79BF-B94A-A1AF-575B1A1C53FF}"/>
                </a:ext>
              </a:extLst>
            </p:cNvPr>
            <p:cNvSpPr/>
            <p:nvPr/>
          </p:nvSpPr>
          <p:spPr>
            <a:xfrm>
              <a:off x="1125749" y="6004090"/>
              <a:ext cx="103005" cy="123255"/>
            </a:xfrm>
            <a:custGeom>
              <a:avLst/>
              <a:gdLst>
                <a:gd name="connsiteX0" fmla="*/ 21813 w 103005"/>
                <a:gd name="connsiteY0" fmla="*/ 123255 h 123255"/>
                <a:gd name="connsiteX1" fmla="*/ 0 w 103005"/>
                <a:gd name="connsiteY1" fmla="*/ 123255 h 123255"/>
                <a:gd name="connsiteX2" fmla="*/ 0 w 103005"/>
                <a:gd name="connsiteY2" fmla="*/ 0 h 123255"/>
                <a:gd name="connsiteX3" fmla="*/ 19389 w 103005"/>
                <a:gd name="connsiteY3" fmla="*/ 0 h 123255"/>
                <a:gd name="connsiteX4" fmla="*/ 19389 w 103005"/>
                <a:gd name="connsiteY4" fmla="*/ 96540 h 123255"/>
                <a:gd name="connsiteX5" fmla="*/ 80587 w 103005"/>
                <a:gd name="connsiteY5" fmla="*/ 0 h 123255"/>
                <a:gd name="connsiteX6" fmla="*/ 103006 w 103005"/>
                <a:gd name="connsiteY6" fmla="*/ 0 h 123255"/>
                <a:gd name="connsiteX7" fmla="*/ 103006 w 103005"/>
                <a:gd name="connsiteY7" fmla="*/ 123255 h 123255"/>
                <a:gd name="connsiteX8" fmla="*/ 83616 w 103005"/>
                <a:gd name="connsiteY8" fmla="*/ 123255 h 123255"/>
                <a:gd name="connsiteX9" fmla="*/ 83616 w 103005"/>
                <a:gd name="connsiteY9" fmla="*/ 26108 h 123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3005" h="123255">
                  <a:moveTo>
                    <a:pt x="21813" y="123255"/>
                  </a:moveTo>
                  <a:lnTo>
                    <a:pt x="0" y="123255"/>
                  </a:lnTo>
                  <a:lnTo>
                    <a:pt x="0" y="0"/>
                  </a:lnTo>
                  <a:lnTo>
                    <a:pt x="19389" y="0"/>
                  </a:lnTo>
                  <a:lnTo>
                    <a:pt x="19389" y="96540"/>
                  </a:lnTo>
                  <a:lnTo>
                    <a:pt x="80587" y="0"/>
                  </a:lnTo>
                  <a:lnTo>
                    <a:pt x="103006" y="0"/>
                  </a:lnTo>
                  <a:lnTo>
                    <a:pt x="103006" y="123255"/>
                  </a:lnTo>
                  <a:lnTo>
                    <a:pt x="83616" y="123255"/>
                  </a:lnTo>
                  <a:lnTo>
                    <a:pt x="83616" y="26108"/>
                  </a:lnTo>
                  <a:close/>
                </a:path>
              </a:pathLst>
            </a:custGeom>
            <a:solidFill>
              <a:srgbClr val="7F8183"/>
            </a:solidFill>
            <a:ln w="6029" cap="flat">
              <a:noFill/>
              <a:prstDash val="solid"/>
              <a:miter/>
            </a:ln>
          </p:spPr>
          <p:txBody>
            <a:bodyPr rtlCol="0" anchor="ctr"/>
            <a:lstStyle/>
            <a:p>
              <a:endParaRPr lang="x-none"/>
            </a:p>
          </p:txBody>
        </p:sp>
        <p:sp>
          <p:nvSpPr>
            <p:cNvPr id="45" name="Freeform 44">
              <a:extLst>
                <a:ext uri="{FF2B5EF4-FFF2-40B4-BE49-F238E27FC236}">
                  <a16:creationId xmlns="" xmlns:a16="http://schemas.microsoft.com/office/drawing/2014/main" id="{BE46DC9E-427D-EA4F-B748-F67A49365836}"/>
                </a:ext>
              </a:extLst>
            </p:cNvPr>
            <p:cNvSpPr/>
            <p:nvPr/>
          </p:nvSpPr>
          <p:spPr>
            <a:xfrm>
              <a:off x="1267534" y="5957338"/>
              <a:ext cx="103611" cy="170007"/>
            </a:xfrm>
            <a:custGeom>
              <a:avLst/>
              <a:gdLst>
                <a:gd name="connsiteX0" fmla="*/ 52109 w 103611"/>
                <a:gd name="connsiteY0" fmla="*/ 33394 h 170007"/>
                <a:gd name="connsiteX1" fmla="*/ 24237 w 103611"/>
                <a:gd name="connsiteY1" fmla="*/ 24287 h 170007"/>
                <a:gd name="connsiteX2" fmla="*/ 15148 w 103611"/>
                <a:gd name="connsiteY2" fmla="*/ 0 h 170007"/>
                <a:gd name="connsiteX3" fmla="*/ 32113 w 103611"/>
                <a:gd name="connsiteY3" fmla="*/ 0 h 170007"/>
                <a:gd name="connsiteX4" fmla="*/ 37567 w 103611"/>
                <a:gd name="connsiteY4" fmla="*/ 13358 h 170007"/>
                <a:gd name="connsiteX5" fmla="*/ 51503 w 103611"/>
                <a:gd name="connsiteY5" fmla="*/ 18215 h 170007"/>
                <a:gd name="connsiteX6" fmla="*/ 65439 w 103611"/>
                <a:gd name="connsiteY6" fmla="*/ 13358 h 170007"/>
                <a:gd name="connsiteX7" fmla="*/ 70892 w 103611"/>
                <a:gd name="connsiteY7" fmla="*/ 0 h 170007"/>
                <a:gd name="connsiteX8" fmla="*/ 87858 w 103611"/>
                <a:gd name="connsiteY8" fmla="*/ 0 h 170007"/>
                <a:gd name="connsiteX9" fmla="*/ 78769 w 103611"/>
                <a:gd name="connsiteY9" fmla="*/ 24287 h 170007"/>
                <a:gd name="connsiteX10" fmla="*/ 52109 w 103611"/>
                <a:gd name="connsiteY10" fmla="*/ 33394 h 170007"/>
                <a:gd name="connsiteX11" fmla="*/ 21813 w 103611"/>
                <a:gd name="connsiteY11" fmla="*/ 170007 h 170007"/>
                <a:gd name="connsiteX12" fmla="*/ 0 w 103611"/>
                <a:gd name="connsiteY12" fmla="*/ 170007 h 170007"/>
                <a:gd name="connsiteX13" fmla="*/ 0 w 103611"/>
                <a:gd name="connsiteY13" fmla="*/ 46752 h 170007"/>
                <a:gd name="connsiteX14" fmla="*/ 19995 w 103611"/>
                <a:gd name="connsiteY14" fmla="*/ 46752 h 170007"/>
                <a:gd name="connsiteX15" fmla="*/ 19995 w 103611"/>
                <a:gd name="connsiteY15" fmla="*/ 143292 h 170007"/>
                <a:gd name="connsiteX16" fmla="*/ 81193 w 103611"/>
                <a:gd name="connsiteY16" fmla="*/ 46752 h 170007"/>
                <a:gd name="connsiteX17" fmla="*/ 103612 w 103611"/>
                <a:gd name="connsiteY17" fmla="*/ 46752 h 170007"/>
                <a:gd name="connsiteX18" fmla="*/ 103612 w 103611"/>
                <a:gd name="connsiteY18" fmla="*/ 170007 h 170007"/>
                <a:gd name="connsiteX19" fmla="*/ 83616 w 103611"/>
                <a:gd name="connsiteY19" fmla="*/ 170007 h 170007"/>
                <a:gd name="connsiteX20" fmla="*/ 83616 w 103611"/>
                <a:gd name="connsiteY20" fmla="*/ 72860 h 170007"/>
                <a:gd name="connsiteX21" fmla="*/ 21813 w 103611"/>
                <a:gd name="connsiteY21" fmla="*/ 170007 h 170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3611" h="170007">
                  <a:moveTo>
                    <a:pt x="52109" y="33394"/>
                  </a:moveTo>
                  <a:cubicBezTo>
                    <a:pt x="39385" y="33394"/>
                    <a:pt x="30296" y="30358"/>
                    <a:pt x="24237" y="24287"/>
                  </a:cubicBezTo>
                  <a:cubicBezTo>
                    <a:pt x="18177" y="18215"/>
                    <a:pt x="15148" y="10322"/>
                    <a:pt x="15148" y="0"/>
                  </a:cubicBezTo>
                  <a:lnTo>
                    <a:pt x="32113" y="0"/>
                  </a:lnTo>
                  <a:cubicBezTo>
                    <a:pt x="32719" y="5464"/>
                    <a:pt x="34537" y="10322"/>
                    <a:pt x="37567" y="13358"/>
                  </a:cubicBezTo>
                  <a:cubicBezTo>
                    <a:pt x="40596" y="16394"/>
                    <a:pt x="45444" y="18215"/>
                    <a:pt x="51503" y="18215"/>
                  </a:cubicBezTo>
                  <a:cubicBezTo>
                    <a:pt x="57562" y="18215"/>
                    <a:pt x="62409" y="16394"/>
                    <a:pt x="65439" y="13358"/>
                  </a:cubicBezTo>
                  <a:cubicBezTo>
                    <a:pt x="68468" y="10322"/>
                    <a:pt x="70286" y="5464"/>
                    <a:pt x="70892" y="0"/>
                  </a:cubicBezTo>
                  <a:lnTo>
                    <a:pt x="87858" y="0"/>
                  </a:lnTo>
                  <a:cubicBezTo>
                    <a:pt x="87252" y="9715"/>
                    <a:pt x="84222" y="17608"/>
                    <a:pt x="78769" y="24287"/>
                  </a:cubicBezTo>
                  <a:cubicBezTo>
                    <a:pt x="73316" y="30358"/>
                    <a:pt x="64227" y="33394"/>
                    <a:pt x="52109" y="33394"/>
                  </a:cubicBezTo>
                  <a:moveTo>
                    <a:pt x="21813" y="170007"/>
                  </a:moveTo>
                  <a:lnTo>
                    <a:pt x="0" y="170007"/>
                  </a:lnTo>
                  <a:lnTo>
                    <a:pt x="0" y="46752"/>
                  </a:lnTo>
                  <a:lnTo>
                    <a:pt x="19995" y="46752"/>
                  </a:lnTo>
                  <a:lnTo>
                    <a:pt x="19995" y="143292"/>
                  </a:lnTo>
                  <a:lnTo>
                    <a:pt x="81193" y="46752"/>
                  </a:lnTo>
                  <a:lnTo>
                    <a:pt x="103612" y="46752"/>
                  </a:lnTo>
                  <a:lnTo>
                    <a:pt x="103612" y="170007"/>
                  </a:lnTo>
                  <a:lnTo>
                    <a:pt x="83616" y="170007"/>
                  </a:lnTo>
                  <a:lnTo>
                    <a:pt x="83616" y="72860"/>
                  </a:lnTo>
                  <a:lnTo>
                    <a:pt x="21813" y="170007"/>
                  </a:lnTo>
                  <a:close/>
                </a:path>
              </a:pathLst>
            </a:custGeom>
            <a:solidFill>
              <a:srgbClr val="7F8183"/>
            </a:solidFill>
            <a:ln w="6029" cap="flat">
              <a:noFill/>
              <a:prstDash val="solid"/>
              <a:miter/>
            </a:ln>
          </p:spPr>
          <p:txBody>
            <a:bodyPr rtlCol="0" anchor="ctr"/>
            <a:lstStyle/>
            <a:p>
              <a:endParaRPr lang="x-none"/>
            </a:p>
          </p:txBody>
        </p:sp>
        <p:sp>
          <p:nvSpPr>
            <p:cNvPr id="46" name="Freeform 45">
              <a:extLst>
                <a:ext uri="{FF2B5EF4-FFF2-40B4-BE49-F238E27FC236}">
                  <a16:creationId xmlns="" xmlns:a16="http://schemas.microsoft.com/office/drawing/2014/main" id="{63F66C5F-55B0-C14D-AA50-7ACDBA64B24B}"/>
                </a:ext>
              </a:extLst>
            </p:cNvPr>
            <p:cNvSpPr/>
            <p:nvPr/>
          </p:nvSpPr>
          <p:spPr>
            <a:xfrm>
              <a:off x="356842" y="4732072"/>
              <a:ext cx="1039146" cy="549487"/>
            </a:xfrm>
            <a:custGeom>
              <a:avLst/>
              <a:gdLst>
                <a:gd name="connsiteX0" fmla="*/ 1039146 w 1039146"/>
                <a:gd name="connsiteY0" fmla="*/ 0 h 549487"/>
                <a:gd name="connsiteX1" fmla="*/ 0 w 1039146"/>
                <a:gd name="connsiteY1" fmla="*/ 456591 h 549487"/>
                <a:gd name="connsiteX2" fmla="*/ 0 w 1039146"/>
                <a:gd name="connsiteY2" fmla="*/ 549488 h 549487"/>
                <a:gd name="connsiteX3" fmla="*/ 1039146 w 1039146"/>
                <a:gd name="connsiteY3" fmla="*/ 92897 h 549487"/>
              </a:gdLst>
              <a:ahLst/>
              <a:cxnLst>
                <a:cxn ang="0">
                  <a:pos x="connsiteX0" y="connsiteY0"/>
                </a:cxn>
                <a:cxn ang="0">
                  <a:pos x="connsiteX1" y="connsiteY1"/>
                </a:cxn>
                <a:cxn ang="0">
                  <a:pos x="connsiteX2" y="connsiteY2"/>
                </a:cxn>
                <a:cxn ang="0">
                  <a:pos x="connsiteX3" y="connsiteY3"/>
                </a:cxn>
              </a:cxnLst>
              <a:rect l="l" t="t" r="r" b="b"/>
              <a:pathLst>
                <a:path w="1039146" h="549487">
                  <a:moveTo>
                    <a:pt x="1039146" y="0"/>
                  </a:moveTo>
                  <a:lnTo>
                    <a:pt x="0" y="456591"/>
                  </a:lnTo>
                  <a:lnTo>
                    <a:pt x="0" y="549488"/>
                  </a:lnTo>
                  <a:lnTo>
                    <a:pt x="1039146" y="92897"/>
                  </a:lnTo>
                  <a:close/>
                </a:path>
              </a:pathLst>
            </a:custGeom>
            <a:solidFill>
              <a:srgbClr val="E22B26"/>
            </a:solidFill>
            <a:ln w="6029" cap="flat">
              <a:noFill/>
              <a:prstDash val="solid"/>
              <a:miter/>
            </a:ln>
          </p:spPr>
          <p:txBody>
            <a:bodyPr rtlCol="0" anchor="ctr"/>
            <a:lstStyle/>
            <a:p>
              <a:endParaRPr lang="x-none"/>
            </a:p>
          </p:txBody>
        </p:sp>
      </p:grpSp>
      <p:sp>
        <p:nvSpPr>
          <p:cNvPr id="47" name="Text Placeholder 10">
            <a:extLst>
              <a:ext uri="{FF2B5EF4-FFF2-40B4-BE49-F238E27FC236}">
                <a16:creationId xmlns="" xmlns:a16="http://schemas.microsoft.com/office/drawing/2014/main" id="{082CE4A3-24A1-DF4D-9B5D-76CDA108C3D1}"/>
              </a:ext>
            </a:extLst>
          </p:cNvPr>
          <p:cNvSpPr>
            <a:spLocks noGrp="1"/>
          </p:cNvSpPr>
          <p:nvPr>
            <p:ph type="body" sz="quarter" idx="10" hasCustomPrompt="1"/>
          </p:nvPr>
        </p:nvSpPr>
        <p:spPr>
          <a:xfrm>
            <a:off x="5944414" y="4251605"/>
            <a:ext cx="2913600" cy="666457"/>
          </a:xfrm>
          <a:prstGeom prst="rect">
            <a:avLst/>
          </a:prstGeom>
        </p:spPr>
        <p:txBody>
          <a:bodyPr lIns="142848" tIns="36283" rIns="685670" bIns="36283" anchor="b"/>
          <a:lstStyle>
            <a:lvl1pPr marL="0" indent="0">
              <a:buFontTx/>
              <a:buNone/>
              <a:defRPr sz="1000" b="0" i="0">
                <a:solidFill>
                  <a:srgbClr val="E41910"/>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Подзаголовок</a:t>
            </a:r>
            <a:endParaRPr lang="x-none" dirty="0"/>
          </a:p>
        </p:txBody>
      </p:sp>
    </p:spTree>
    <p:extLst>
      <p:ext uri="{BB962C8B-B14F-4D97-AF65-F5344CB8AC3E}">
        <p14:creationId xmlns="" xmlns:p14="http://schemas.microsoft.com/office/powerpoint/2010/main" val="3043226046"/>
      </p:ext>
    </p:extLst>
  </p:cSld>
  <p:clrMapOvr>
    <a:masterClrMapping/>
  </p:clrMapOvr>
  <p:transition>
    <p:fade/>
  </p:transition>
  <p:extLst mod="1">
    <p:ext uri="{DCECCB84-F9BA-43D5-87BE-67443E8EF086}">
      <p15:sldGuideLst xmlns=""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4 Титульный слайд с фото-вставкой">
    <p:bg>
      <p:bgPr>
        <a:solidFill>
          <a:srgbClr val="FFFFFF"/>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 xmlns:a16="http://schemas.microsoft.com/office/drawing/2014/main" id="{DCF413E9-40E0-A046-93E5-106433A7494D}"/>
              </a:ext>
            </a:extLst>
          </p:cNvPr>
          <p:cNvSpPr>
            <a:spLocks noGrp="1"/>
          </p:cNvSpPr>
          <p:nvPr>
            <p:ph type="pic" sz="quarter" idx="13" hasCustomPrompt="1"/>
          </p:nvPr>
        </p:nvSpPr>
        <p:spPr>
          <a:xfrm>
            <a:off x="5343030" y="0"/>
            <a:ext cx="3800971" cy="5143500"/>
          </a:xfrm>
          <a:prstGeom prst="rect">
            <a:avLst/>
          </a:prstGeom>
        </p:spPr>
        <p:txBody>
          <a:bodyPr lIns="72567" tIns="36283" rIns="72567" bIns="36283" anchor="ctr"/>
          <a:lstStyle>
            <a:lvl1pPr algn="ctr">
              <a:buFontTx/>
              <a:buNone/>
              <a:defRPr sz="1600"/>
            </a:lvl1pPr>
          </a:lstStyle>
          <a:p>
            <a:r>
              <a:rPr lang="ru-RU" dirty="0"/>
              <a:t>Место для фото</a:t>
            </a:r>
            <a:endParaRPr lang="x-none" dirty="0"/>
          </a:p>
        </p:txBody>
      </p:sp>
      <p:sp>
        <p:nvSpPr>
          <p:cNvPr id="16" name="Title 1">
            <a:extLst>
              <a:ext uri="{FF2B5EF4-FFF2-40B4-BE49-F238E27FC236}">
                <a16:creationId xmlns="" xmlns:a16="http://schemas.microsoft.com/office/drawing/2014/main" id="{ED9D474A-60EC-E841-9105-E6C880456429}"/>
              </a:ext>
            </a:extLst>
          </p:cNvPr>
          <p:cNvSpPr>
            <a:spLocks noGrp="1"/>
          </p:cNvSpPr>
          <p:nvPr>
            <p:ph type="ctrTitle" hasCustomPrompt="1"/>
          </p:nvPr>
        </p:nvSpPr>
        <p:spPr>
          <a:xfrm>
            <a:off x="127724" y="1592819"/>
            <a:ext cx="5101919" cy="1693376"/>
          </a:xfrm>
          <a:prstGeom prst="rect">
            <a:avLst/>
          </a:prstGeom>
          <a:noFill/>
        </p:spPr>
        <p:txBody>
          <a:bodyPr lIns="142848" tIns="142848" rIns="685670" bIns="28570" anchor="t" anchorCtr="0">
            <a:noAutofit/>
          </a:bodyPr>
          <a:lstStyle>
            <a:lvl1pPr algn="l">
              <a:lnSpc>
                <a:spcPct val="100000"/>
              </a:lnSpc>
              <a:defRPr sz="3700" b="0" i="0" cap="none" spc="159" baseline="0">
                <a:solidFill>
                  <a:srgbClr val="19212C"/>
                </a:solidFill>
                <a:latin typeface="Verdana" panose="020B0604030504040204" pitchFamily="34" charset="0"/>
                <a:ea typeface="Verdana" panose="020B0604030504040204" pitchFamily="34" charset="0"/>
                <a:cs typeface="Verdana" panose="020B0604030504040204" pitchFamily="34" charset="0"/>
              </a:defRPr>
            </a:lvl1pPr>
          </a:lstStyle>
          <a:p>
            <a:r>
              <a:rPr lang="ru-RU" dirty="0"/>
              <a:t>Заголовок</a:t>
            </a:r>
            <a:br>
              <a:rPr lang="ru-RU" dirty="0"/>
            </a:br>
            <a:r>
              <a:rPr lang="ru-RU" dirty="0"/>
              <a:t>презентации</a:t>
            </a:r>
            <a:endParaRPr lang="en-US" dirty="0"/>
          </a:p>
        </p:txBody>
      </p:sp>
      <p:sp>
        <p:nvSpPr>
          <p:cNvPr id="17" name="Text Placeholder 10">
            <a:extLst>
              <a:ext uri="{FF2B5EF4-FFF2-40B4-BE49-F238E27FC236}">
                <a16:creationId xmlns="" xmlns:a16="http://schemas.microsoft.com/office/drawing/2014/main" id="{363FA0F8-BE28-4D42-9479-7121AA2286EB}"/>
              </a:ext>
            </a:extLst>
          </p:cNvPr>
          <p:cNvSpPr>
            <a:spLocks noGrp="1"/>
          </p:cNvSpPr>
          <p:nvPr>
            <p:ph type="body" sz="quarter" idx="12" hasCustomPrompt="1"/>
          </p:nvPr>
        </p:nvSpPr>
        <p:spPr>
          <a:xfrm>
            <a:off x="164411" y="3406317"/>
            <a:ext cx="4357825" cy="652285"/>
          </a:xfrm>
          <a:prstGeom prst="rect">
            <a:avLst/>
          </a:prstGeom>
        </p:spPr>
        <p:txBody>
          <a:bodyPr lIns="142848" tIns="36283" rIns="685670" bIns="36283" anchor="t"/>
          <a:lstStyle>
            <a:lvl1pPr marL="0" marR="0" indent="0" algn="l" defTabSz="725668" rtl="0" eaLnBrk="1" fontAlgn="auto" latinLnBrk="0" hangingPunct="1">
              <a:lnSpc>
                <a:spcPct val="100000"/>
              </a:lnSpc>
              <a:spcBef>
                <a:spcPct val="20000"/>
              </a:spcBef>
              <a:spcAft>
                <a:spcPts val="0"/>
              </a:spcAft>
              <a:buClrTx/>
              <a:buSzTx/>
              <a:buFontTx/>
              <a:buNone/>
              <a:tabLst/>
              <a:defRPr lang="en-GB" sz="1400" b="0" i="0">
                <a:solidFill>
                  <a:srgbClr val="19212C"/>
                </a:solidFill>
                <a:effectLst/>
              </a:defRPr>
            </a:lvl1pPr>
          </a:lstStyle>
          <a:p>
            <a:pPr marL="0" marR="0" lvl="0" indent="0" algn="l" defTabSz="725668" rtl="0" eaLnBrk="1" fontAlgn="auto" latinLnBrk="0" hangingPunct="1">
              <a:lnSpc>
                <a:spcPct val="100000"/>
              </a:lnSpc>
              <a:spcBef>
                <a:spcPct val="20000"/>
              </a:spcBef>
              <a:spcAft>
                <a:spcPts val="0"/>
              </a:spcAft>
              <a:buClrTx/>
              <a:buSzTx/>
              <a:buFontTx/>
              <a:buNone/>
              <a:tabLst/>
              <a:defRPr/>
            </a:pPr>
            <a:r>
              <a:rPr lang="ru-RU" dirty="0"/>
              <a:t>Подзаголовок</a:t>
            </a:r>
            <a:endParaRPr lang="x-none" dirty="0"/>
          </a:p>
        </p:txBody>
      </p:sp>
      <p:sp>
        <p:nvSpPr>
          <p:cNvPr id="19" name="Text Placeholder 10">
            <a:extLst>
              <a:ext uri="{FF2B5EF4-FFF2-40B4-BE49-F238E27FC236}">
                <a16:creationId xmlns="" xmlns:a16="http://schemas.microsoft.com/office/drawing/2014/main" id="{478953E9-97B3-7349-B94E-9C0EAD1142C2}"/>
              </a:ext>
            </a:extLst>
          </p:cNvPr>
          <p:cNvSpPr>
            <a:spLocks noGrp="1"/>
          </p:cNvSpPr>
          <p:nvPr>
            <p:ph type="body" sz="quarter" idx="11" hasCustomPrompt="1"/>
          </p:nvPr>
        </p:nvSpPr>
        <p:spPr>
          <a:xfrm>
            <a:off x="1608635" y="4248001"/>
            <a:ext cx="1861508" cy="666457"/>
          </a:xfrm>
          <a:prstGeom prst="rect">
            <a:avLst/>
          </a:prstGeom>
        </p:spPr>
        <p:txBody>
          <a:bodyPr lIns="142848" tIns="36283" rIns="685670" bIns="36283" anchor="b"/>
          <a:lstStyle>
            <a:lvl1pPr marL="0" indent="0">
              <a:buFontTx/>
              <a:buNone/>
              <a:defRPr sz="1000" b="0" i="0">
                <a:solidFill>
                  <a:srgbClr val="19212C"/>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Докладчик</a:t>
            </a:r>
            <a:br>
              <a:rPr lang="ru-RU" dirty="0"/>
            </a:br>
            <a:r>
              <a:rPr lang="ru-RU" dirty="0"/>
              <a:t>Фамилия Имя Отчество</a:t>
            </a:r>
            <a:endParaRPr lang="x-none" dirty="0"/>
          </a:p>
        </p:txBody>
      </p:sp>
      <p:sp>
        <p:nvSpPr>
          <p:cNvPr id="20" name="Text Placeholder 10">
            <a:extLst>
              <a:ext uri="{FF2B5EF4-FFF2-40B4-BE49-F238E27FC236}">
                <a16:creationId xmlns="" xmlns:a16="http://schemas.microsoft.com/office/drawing/2014/main" id="{01D04850-D4C9-544F-ABD2-B2DF7CEDC3E1}"/>
              </a:ext>
            </a:extLst>
          </p:cNvPr>
          <p:cNvSpPr>
            <a:spLocks noGrp="1"/>
          </p:cNvSpPr>
          <p:nvPr>
            <p:ph type="body" sz="quarter" idx="10" hasCustomPrompt="1"/>
          </p:nvPr>
        </p:nvSpPr>
        <p:spPr>
          <a:xfrm>
            <a:off x="3771994" y="4260341"/>
            <a:ext cx="2199700" cy="666457"/>
          </a:xfrm>
          <a:prstGeom prst="rect">
            <a:avLst/>
          </a:prstGeom>
        </p:spPr>
        <p:txBody>
          <a:bodyPr lIns="142848" tIns="36283" rIns="685670" bIns="36283" anchor="b"/>
          <a:lstStyle>
            <a:lvl1pPr marL="0" indent="0">
              <a:buFontTx/>
              <a:buNone/>
              <a:defRPr sz="1000" b="0" i="0">
                <a:solidFill>
                  <a:srgbClr val="E41910"/>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Подзаголовок</a:t>
            </a:r>
            <a:endParaRPr lang="x-none" dirty="0"/>
          </a:p>
        </p:txBody>
      </p:sp>
      <p:grpSp>
        <p:nvGrpSpPr>
          <p:cNvPr id="9" name="Graphic 2">
            <a:extLst>
              <a:ext uri="{FF2B5EF4-FFF2-40B4-BE49-F238E27FC236}">
                <a16:creationId xmlns="" xmlns:a16="http://schemas.microsoft.com/office/drawing/2014/main" id="{8C0088D3-3FA6-534C-8282-796801C56328}"/>
              </a:ext>
            </a:extLst>
          </p:cNvPr>
          <p:cNvGrpSpPr/>
          <p:nvPr userDrawn="1"/>
        </p:nvGrpSpPr>
        <p:grpSpPr>
          <a:xfrm>
            <a:off x="291443" y="322617"/>
            <a:ext cx="594234" cy="631413"/>
            <a:chOff x="4522787" y="1925637"/>
            <a:chExt cx="2472690" cy="2627001"/>
          </a:xfrm>
        </p:grpSpPr>
        <p:sp>
          <p:nvSpPr>
            <p:cNvPr id="11" name="Freeform 10">
              <a:extLst>
                <a:ext uri="{FF2B5EF4-FFF2-40B4-BE49-F238E27FC236}">
                  <a16:creationId xmlns="" xmlns:a16="http://schemas.microsoft.com/office/drawing/2014/main" id="{351EB077-9AD1-B445-86CD-DC4638C0C451}"/>
                </a:ext>
              </a:extLst>
            </p:cNvPr>
            <p:cNvSpPr/>
            <p:nvPr/>
          </p:nvSpPr>
          <p:spPr>
            <a:xfrm>
              <a:off x="4522787" y="1925637"/>
              <a:ext cx="2472690" cy="1641876"/>
            </a:xfrm>
            <a:custGeom>
              <a:avLst/>
              <a:gdLst>
                <a:gd name="connsiteX0" fmla="*/ 700088 w 2472690"/>
                <a:gd name="connsiteY0" fmla="*/ 820938 h 1641876"/>
                <a:gd name="connsiteX1" fmla="*/ 1235393 w 2472690"/>
                <a:gd name="connsiteY1" fmla="*/ 287566 h 1641876"/>
                <a:gd name="connsiteX2" fmla="*/ 1497330 w 2472690"/>
                <a:gd name="connsiteY2" fmla="*/ 355898 h 1641876"/>
                <a:gd name="connsiteX3" fmla="*/ 1497330 w 2472690"/>
                <a:gd name="connsiteY3" fmla="*/ 0 h 1641876"/>
                <a:gd name="connsiteX4" fmla="*/ 0 w 2472690"/>
                <a:gd name="connsiteY4" fmla="*/ 647260 h 1641876"/>
                <a:gd name="connsiteX5" fmla="*/ 0 w 2472690"/>
                <a:gd name="connsiteY5" fmla="*/ 1641876 h 1641876"/>
                <a:gd name="connsiteX6" fmla="*/ 914400 w 2472690"/>
                <a:gd name="connsiteY6" fmla="*/ 1247067 h 1641876"/>
                <a:gd name="connsiteX7" fmla="*/ 700088 w 2472690"/>
                <a:gd name="connsiteY7" fmla="*/ 820938 h 1641876"/>
                <a:gd name="connsiteX8" fmla="*/ 1558290 w 2472690"/>
                <a:gd name="connsiteY8" fmla="*/ 394810 h 1641876"/>
                <a:gd name="connsiteX9" fmla="*/ 1771650 w 2472690"/>
                <a:gd name="connsiteY9" fmla="*/ 820938 h 1641876"/>
                <a:gd name="connsiteX10" fmla="*/ 1236345 w 2472690"/>
                <a:gd name="connsiteY10" fmla="*/ 1354311 h 1641876"/>
                <a:gd name="connsiteX11" fmla="*/ 974408 w 2472690"/>
                <a:gd name="connsiteY11" fmla="*/ 1285978 h 1641876"/>
                <a:gd name="connsiteX12" fmla="*/ 974408 w 2472690"/>
                <a:gd name="connsiteY12" fmla="*/ 1641876 h 1641876"/>
                <a:gd name="connsiteX13" fmla="*/ 2472690 w 2472690"/>
                <a:gd name="connsiteY13" fmla="*/ 994616 h 1641876"/>
                <a:gd name="connsiteX14" fmla="*/ 2472690 w 2472690"/>
                <a:gd name="connsiteY14" fmla="*/ 0 h 1641876"/>
                <a:gd name="connsiteX15" fmla="*/ 1558290 w 2472690"/>
                <a:gd name="connsiteY15" fmla="*/ 394810 h 1641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72690" h="1641876">
                  <a:moveTo>
                    <a:pt x="700088" y="820938"/>
                  </a:moveTo>
                  <a:cubicBezTo>
                    <a:pt x="700088" y="525780"/>
                    <a:pt x="940118" y="287566"/>
                    <a:pt x="1235393" y="287566"/>
                  </a:cubicBezTo>
                  <a:cubicBezTo>
                    <a:pt x="1330643" y="287566"/>
                    <a:pt x="1420178" y="312241"/>
                    <a:pt x="1497330" y="355898"/>
                  </a:cubicBezTo>
                  <a:lnTo>
                    <a:pt x="1497330" y="0"/>
                  </a:lnTo>
                  <a:lnTo>
                    <a:pt x="0" y="647260"/>
                  </a:lnTo>
                  <a:lnTo>
                    <a:pt x="0" y="1641876"/>
                  </a:lnTo>
                  <a:lnTo>
                    <a:pt x="914400" y="1247067"/>
                  </a:lnTo>
                  <a:cubicBezTo>
                    <a:pt x="784860" y="1150262"/>
                    <a:pt x="700088" y="995565"/>
                    <a:pt x="700088" y="820938"/>
                  </a:cubicBezTo>
                  <a:close/>
                  <a:moveTo>
                    <a:pt x="1558290" y="394810"/>
                  </a:moveTo>
                  <a:cubicBezTo>
                    <a:pt x="1687830" y="491614"/>
                    <a:pt x="1771650" y="647260"/>
                    <a:pt x="1771650" y="820938"/>
                  </a:cubicBezTo>
                  <a:cubicBezTo>
                    <a:pt x="1771650" y="1116096"/>
                    <a:pt x="1531620" y="1354311"/>
                    <a:pt x="1236345" y="1354311"/>
                  </a:cubicBezTo>
                  <a:cubicBezTo>
                    <a:pt x="1141095" y="1354311"/>
                    <a:pt x="1051560" y="1329635"/>
                    <a:pt x="974408" y="1285978"/>
                  </a:cubicBezTo>
                  <a:lnTo>
                    <a:pt x="974408" y="1641876"/>
                  </a:lnTo>
                  <a:lnTo>
                    <a:pt x="2472690" y="994616"/>
                  </a:lnTo>
                  <a:lnTo>
                    <a:pt x="2472690" y="0"/>
                  </a:lnTo>
                  <a:lnTo>
                    <a:pt x="1558290" y="394810"/>
                  </a:lnTo>
                  <a:close/>
                </a:path>
              </a:pathLst>
            </a:custGeom>
            <a:solidFill>
              <a:srgbClr val="7F8183"/>
            </a:solidFill>
            <a:ln w="9525" cap="flat">
              <a:noFill/>
              <a:prstDash val="solid"/>
              <a:miter/>
            </a:ln>
          </p:spPr>
          <p:txBody>
            <a:bodyPr rtlCol="0" anchor="ctr"/>
            <a:lstStyle/>
            <a:p>
              <a:endParaRPr lang="x-none"/>
            </a:p>
          </p:txBody>
        </p:sp>
        <p:sp>
          <p:nvSpPr>
            <p:cNvPr id="12" name="Freeform 11">
              <a:extLst>
                <a:ext uri="{FF2B5EF4-FFF2-40B4-BE49-F238E27FC236}">
                  <a16:creationId xmlns="" xmlns:a16="http://schemas.microsoft.com/office/drawing/2014/main" id="{F6ECA50A-7DD1-7640-BFAB-C6BF76ACE5E4}"/>
                </a:ext>
              </a:extLst>
            </p:cNvPr>
            <p:cNvSpPr/>
            <p:nvPr/>
          </p:nvSpPr>
          <p:spPr>
            <a:xfrm>
              <a:off x="5470524" y="2459009"/>
              <a:ext cx="577215" cy="575131"/>
            </a:xfrm>
            <a:custGeom>
              <a:avLst/>
              <a:gdLst>
                <a:gd name="connsiteX0" fmla="*/ 577215 w 577215"/>
                <a:gd name="connsiteY0" fmla="*/ 287566 h 575131"/>
                <a:gd name="connsiteX1" fmla="*/ 288608 w 577215"/>
                <a:gd name="connsiteY1" fmla="*/ 575131 h 575131"/>
                <a:gd name="connsiteX2" fmla="*/ 0 w 577215"/>
                <a:gd name="connsiteY2" fmla="*/ 287566 h 575131"/>
                <a:gd name="connsiteX3" fmla="*/ 288608 w 577215"/>
                <a:gd name="connsiteY3" fmla="*/ 0 h 575131"/>
                <a:gd name="connsiteX4" fmla="*/ 577215 w 577215"/>
                <a:gd name="connsiteY4" fmla="*/ 287566 h 5751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215" h="575131">
                  <a:moveTo>
                    <a:pt x="577215" y="287566"/>
                  </a:moveTo>
                  <a:cubicBezTo>
                    <a:pt x="577215" y="446059"/>
                    <a:pt x="447675" y="575131"/>
                    <a:pt x="288608" y="575131"/>
                  </a:cubicBezTo>
                  <a:cubicBezTo>
                    <a:pt x="129540" y="575131"/>
                    <a:pt x="0" y="446059"/>
                    <a:pt x="0" y="287566"/>
                  </a:cubicBezTo>
                  <a:cubicBezTo>
                    <a:pt x="0" y="129072"/>
                    <a:pt x="129540" y="0"/>
                    <a:pt x="288608" y="0"/>
                  </a:cubicBezTo>
                  <a:cubicBezTo>
                    <a:pt x="447675" y="0"/>
                    <a:pt x="577215" y="129072"/>
                    <a:pt x="577215" y="287566"/>
                  </a:cubicBezTo>
                  <a:close/>
                </a:path>
              </a:pathLst>
            </a:custGeom>
            <a:solidFill>
              <a:srgbClr val="E72B2B"/>
            </a:solidFill>
            <a:ln w="9525" cap="flat">
              <a:noFill/>
              <a:prstDash val="solid"/>
              <a:miter/>
            </a:ln>
          </p:spPr>
          <p:txBody>
            <a:bodyPr rtlCol="0" anchor="ctr"/>
            <a:lstStyle/>
            <a:p>
              <a:endParaRPr lang="x-none"/>
            </a:p>
          </p:txBody>
        </p:sp>
        <p:sp>
          <p:nvSpPr>
            <p:cNvPr id="14" name="Freeform 13">
              <a:extLst>
                <a:ext uri="{FF2B5EF4-FFF2-40B4-BE49-F238E27FC236}">
                  <a16:creationId xmlns="" xmlns:a16="http://schemas.microsoft.com/office/drawing/2014/main" id="{F409EFD2-1E5F-934E-98FC-CB0FB9891DAB}"/>
                </a:ext>
              </a:extLst>
            </p:cNvPr>
            <p:cNvSpPr/>
            <p:nvPr/>
          </p:nvSpPr>
          <p:spPr>
            <a:xfrm>
              <a:off x="4522787" y="3863620"/>
              <a:ext cx="2472690" cy="689018"/>
            </a:xfrm>
            <a:custGeom>
              <a:avLst/>
              <a:gdLst>
                <a:gd name="connsiteX0" fmla="*/ 345758 w 2472690"/>
                <a:gd name="connsiteY0" fmla="*/ 0 h 689018"/>
                <a:gd name="connsiteX1" fmla="*/ 0 w 2472690"/>
                <a:gd name="connsiteY1" fmla="*/ 344509 h 689018"/>
                <a:gd name="connsiteX2" fmla="*/ 345758 w 2472690"/>
                <a:gd name="connsiteY2" fmla="*/ 689019 h 689018"/>
                <a:gd name="connsiteX3" fmla="*/ 691515 w 2472690"/>
                <a:gd name="connsiteY3" fmla="*/ 344509 h 689018"/>
                <a:gd name="connsiteX4" fmla="*/ 345758 w 2472690"/>
                <a:gd name="connsiteY4" fmla="*/ 0 h 689018"/>
                <a:gd name="connsiteX5" fmla="*/ 345758 w 2472690"/>
                <a:gd name="connsiteY5" fmla="*/ 525780 h 689018"/>
                <a:gd name="connsiteX6" fmla="*/ 164783 w 2472690"/>
                <a:gd name="connsiteY6" fmla="*/ 345458 h 689018"/>
                <a:gd name="connsiteX7" fmla="*/ 345758 w 2472690"/>
                <a:gd name="connsiteY7" fmla="*/ 165137 h 689018"/>
                <a:gd name="connsiteX8" fmla="*/ 526733 w 2472690"/>
                <a:gd name="connsiteY8" fmla="*/ 345458 h 689018"/>
                <a:gd name="connsiteX9" fmla="*/ 345758 w 2472690"/>
                <a:gd name="connsiteY9" fmla="*/ 525780 h 689018"/>
                <a:gd name="connsiteX10" fmla="*/ 1253490 w 2472690"/>
                <a:gd name="connsiteY10" fmla="*/ 284718 h 689018"/>
                <a:gd name="connsiteX11" fmla="*/ 1063943 w 2472690"/>
                <a:gd name="connsiteY11" fmla="*/ 17083 h 689018"/>
                <a:gd name="connsiteX12" fmla="*/ 899160 w 2472690"/>
                <a:gd name="connsiteY12" fmla="*/ 17083 h 689018"/>
                <a:gd name="connsiteX13" fmla="*/ 899160 w 2472690"/>
                <a:gd name="connsiteY13" fmla="*/ 673834 h 689018"/>
                <a:gd name="connsiteX14" fmla="*/ 1063943 w 2472690"/>
                <a:gd name="connsiteY14" fmla="*/ 673834 h 689018"/>
                <a:gd name="connsiteX15" fmla="*/ 1063943 w 2472690"/>
                <a:gd name="connsiteY15" fmla="*/ 301802 h 689018"/>
                <a:gd name="connsiteX16" fmla="*/ 1152525 w 2472690"/>
                <a:gd name="connsiteY16" fmla="*/ 427078 h 689018"/>
                <a:gd name="connsiteX17" fmla="*/ 1253490 w 2472690"/>
                <a:gd name="connsiteY17" fmla="*/ 569437 h 689018"/>
                <a:gd name="connsiteX18" fmla="*/ 1354455 w 2472690"/>
                <a:gd name="connsiteY18" fmla="*/ 427078 h 689018"/>
                <a:gd name="connsiteX19" fmla="*/ 1443038 w 2472690"/>
                <a:gd name="connsiteY19" fmla="*/ 301802 h 689018"/>
                <a:gd name="connsiteX20" fmla="*/ 1443038 w 2472690"/>
                <a:gd name="connsiteY20" fmla="*/ 673834 h 689018"/>
                <a:gd name="connsiteX21" fmla="*/ 1607820 w 2472690"/>
                <a:gd name="connsiteY21" fmla="*/ 673834 h 689018"/>
                <a:gd name="connsiteX22" fmla="*/ 1607820 w 2472690"/>
                <a:gd name="connsiteY22" fmla="*/ 17083 h 689018"/>
                <a:gd name="connsiteX23" fmla="*/ 1443038 w 2472690"/>
                <a:gd name="connsiteY23" fmla="*/ 17083 h 689018"/>
                <a:gd name="connsiteX24" fmla="*/ 1253490 w 2472690"/>
                <a:gd name="connsiteY24" fmla="*/ 284718 h 689018"/>
                <a:gd name="connsiteX25" fmla="*/ 2472690 w 2472690"/>
                <a:gd name="connsiteY25" fmla="*/ 18032 h 689018"/>
                <a:gd name="connsiteX26" fmla="*/ 2270760 w 2472690"/>
                <a:gd name="connsiteY26" fmla="*/ 18032 h 689018"/>
                <a:gd name="connsiteX27" fmla="*/ 2037398 w 2472690"/>
                <a:gd name="connsiteY27" fmla="*/ 336917 h 689018"/>
                <a:gd name="connsiteX28" fmla="*/ 2037398 w 2472690"/>
                <a:gd name="connsiteY28" fmla="*/ 18032 h 689018"/>
                <a:gd name="connsiteX29" fmla="*/ 1872615 w 2472690"/>
                <a:gd name="connsiteY29" fmla="*/ 18032 h 689018"/>
                <a:gd name="connsiteX30" fmla="*/ 1872615 w 2472690"/>
                <a:gd name="connsiteY30" fmla="*/ 674783 h 689018"/>
                <a:gd name="connsiteX31" fmla="*/ 2037398 w 2472690"/>
                <a:gd name="connsiteY31" fmla="*/ 674783 h 689018"/>
                <a:gd name="connsiteX32" fmla="*/ 2037398 w 2472690"/>
                <a:gd name="connsiteY32" fmla="*/ 354000 h 689018"/>
                <a:gd name="connsiteX33" fmla="*/ 2270760 w 2472690"/>
                <a:gd name="connsiteY33" fmla="*/ 674783 h 689018"/>
                <a:gd name="connsiteX34" fmla="*/ 2472690 w 2472690"/>
                <a:gd name="connsiteY34" fmla="*/ 674783 h 689018"/>
                <a:gd name="connsiteX35" fmla="*/ 2231708 w 2472690"/>
                <a:gd name="connsiteY35" fmla="*/ 346407 h 689018"/>
                <a:gd name="connsiteX36" fmla="*/ 2472690 w 2472690"/>
                <a:gd name="connsiteY36" fmla="*/ 18032 h 689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472690" h="689018">
                  <a:moveTo>
                    <a:pt x="345758" y="0"/>
                  </a:moveTo>
                  <a:cubicBezTo>
                    <a:pt x="155258" y="0"/>
                    <a:pt x="0" y="154697"/>
                    <a:pt x="0" y="344509"/>
                  </a:cubicBezTo>
                  <a:cubicBezTo>
                    <a:pt x="0" y="535271"/>
                    <a:pt x="155258" y="689019"/>
                    <a:pt x="345758" y="689019"/>
                  </a:cubicBezTo>
                  <a:cubicBezTo>
                    <a:pt x="537210" y="689019"/>
                    <a:pt x="691515" y="534322"/>
                    <a:pt x="691515" y="344509"/>
                  </a:cubicBezTo>
                  <a:cubicBezTo>
                    <a:pt x="692468" y="154697"/>
                    <a:pt x="537210" y="0"/>
                    <a:pt x="345758" y="0"/>
                  </a:cubicBezTo>
                  <a:close/>
                  <a:moveTo>
                    <a:pt x="345758" y="525780"/>
                  </a:moveTo>
                  <a:cubicBezTo>
                    <a:pt x="245745" y="525780"/>
                    <a:pt x="164783" y="445110"/>
                    <a:pt x="164783" y="345458"/>
                  </a:cubicBezTo>
                  <a:cubicBezTo>
                    <a:pt x="164783" y="245807"/>
                    <a:pt x="245745" y="165137"/>
                    <a:pt x="345758" y="165137"/>
                  </a:cubicBezTo>
                  <a:cubicBezTo>
                    <a:pt x="445770" y="165137"/>
                    <a:pt x="526733" y="245807"/>
                    <a:pt x="526733" y="345458"/>
                  </a:cubicBezTo>
                  <a:cubicBezTo>
                    <a:pt x="527685" y="444161"/>
                    <a:pt x="445770" y="525780"/>
                    <a:pt x="345758" y="525780"/>
                  </a:cubicBezTo>
                  <a:close/>
                  <a:moveTo>
                    <a:pt x="1253490" y="284718"/>
                  </a:moveTo>
                  <a:lnTo>
                    <a:pt x="1063943" y="17083"/>
                  </a:lnTo>
                  <a:lnTo>
                    <a:pt x="899160" y="17083"/>
                  </a:lnTo>
                  <a:lnTo>
                    <a:pt x="899160" y="673834"/>
                  </a:lnTo>
                  <a:lnTo>
                    <a:pt x="1063943" y="673834"/>
                  </a:lnTo>
                  <a:lnTo>
                    <a:pt x="1063943" y="301802"/>
                  </a:lnTo>
                  <a:lnTo>
                    <a:pt x="1152525" y="427078"/>
                  </a:lnTo>
                  <a:lnTo>
                    <a:pt x="1253490" y="569437"/>
                  </a:lnTo>
                  <a:lnTo>
                    <a:pt x="1354455" y="427078"/>
                  </a:lnTo>
                  <a:lnTo>
                    <a:pt x="1443038" y="301802"/>
                  </a:lnTo>
                  <a:lnTo>
                    <a:pt x="1443038" y="673834"/>
                  </a:lnTo>
                  <a:lnTo>
                    <a:pt x="1607820" y="673834"/>
                  </a:lnTo>
                  <a:lnTo>
                    <a:pt x="1607820" y="17083"/>
                  </a:lnTo>
                  <a:lnTo>
                    <a:pt x="1443038" y="17083"/>
                  </a:lnTo>
                  <a:lnTo>
                    <a:pt x="1253490" y="284718"/>
                  </a:lnTo>
                  <a:close/>
                  <a:moveTo>
                    <a:pt x="2472690" y="18032"/>
                  </a:moveTo>
                  <a:lnTo>
                    <a:pt x="2270760" y="18032"/>
                  </a:lnTo>
                  <a:lnTo>
                    <a:pt x="2037398" y="336917"/>
                  </a:lnTo>
                  <a:lnTo>
                    <a:pt x="2037398" y="18032"/>
                  </a:lnTo>
                  <a:lnTo>
                    <a:pt x="1872615" y="18032"/>
                  </a:lnTo>
                  <a:lnTo>
                    <a:pt x="1872615" y="674783"/>
                  </a:lnTo>
                  <a:lnTo>
                    <a:pt x="2037398" y="674783"/>
                  </a:lnTo>
                  <a:lnTo>
                    <a:pt x="2037398" y="354000"/>
                  </a:lnTo>
                  <a:lnTo>
                    <a:pt x="2270760" y="674783"/>
                  </a:lnTo>
                  <a:lnTo>
                    <a:pt x="2472690" y="674783"/>
                  </a:lnTo>
                  <a:lnTo>
                    <a:pt x="2231708" y="346407"/>
                  </a:lnTo>
                  <a:lnTo>
                    <a:pt x="2472690" y="18032"/>
                  </a:lnTo>
                  <a:close/>
                </a:path>
              </a:pathLst>
            </a:custGeom>
            <a:solidFill>
              <a:srgbClr val="7F8183"/>
            </a:solidFill>
            <a:ln w="9525" cap="flat">
              <a:noFill/>
              <a:prstDash val="solid"/>
              <a:miter/>
            </a:ln>
          </p:spPr>
          <p:txBody>
            <a:bodyPr rtlCol="0" anchor="ctr"/>
            <a:lstStyle/>
            <a:p>
              <a:endParaRPr lang="x-none"/>
            </a:p>
          </p:txBody>
        </p:sp>
      </p:grpSp>
      <p:grpSp>
        <p:nvGrpSpPr>
          <p:cNvPr id="2" name="Graphic 14">
            <a:extLst>
              <a:ext uri="{FF2B5EF4-FFF2-40B4-BE49-F238E27FC236}">
                <a16:creationId xmlns="" xmlns:a16="http://schemas.microsoft.com/office/drawing/2014/main" id="{EFA7B93E-DE11-0C42-9FDB-635B9BB922E3}"/>
              </a:ext>
            </a:extLst>
          </p:cNvPr>
          <p:cNvGrpSpPr/>
          <p:nvPr/>
        </p:nvGrpSpPr>
        <p:grpSpPr>
          <a:xfrm>
            <a:off x="256159" y="4322536"/>
            <a:ext cx="664799" cy="572054"/>
            <a:chOff x="322778" y="5445861"/>
            <a:chExt cx="837693" cy="720718"/>
          </a:xfrm>
        </p:grpSpPr>
        <p:grpSp>
          <p:nvGrpSpPr>
            <p:cNvPr id="3" name="Graphic 14">
              <a:extLst>
                <a:ext uri="{FF2B5EF4-FFF2-40B4-BE49-F238E27FC236}">
                  <a16:creationId xmlns="" xmlns:a16="http://schemas.microsoft.com/office/drawing/2014/main" id="{EFA7B93E-DE11-0C42-9FDB-635B9BB922E3}"/>
                </a:ext>
              </a:extLst>
            </p:cNvPr>
            <p:cNvGrpSpPr/>
            <p:nvPr/>
          </p:nvGrpSpPr>
          <p:grpSpPr>
            <a:xfrm>
              <a:off x="349290" y="5786435"/>
              <a:ext cx="327743" cy="106553"/>
              <a:chOff x="349290" y="5786435"/>
              <a:chExt cx="327743" cy="106553"/>
            </a:xfrm>
            <a:solidFill>
              <a:srgbClr val="CFD4D9"/>
            </a:solidFill>
          </p:grpSpPr>
          <p:sp>
            <p:nvSpPr>
              <p:cNvPr id="4" name="Freeform 3">
                <a:extLst>
                  <a:ext uri="{FF2B5EF4-FFF2-40B4-BE49-F238E27FC236}">
                    <a16:creationId xmlns="" xmlns:a16="http://schemas.microsoft.com/office/drawing/2014/main" id="{FD809D4D-CEFB-CD44-890E-6CC8CAE30F89}"/>
                  </a:ext>
                </a:extLst>
              </p:cNvPr>
              <p:cNvSpPr/>
              <p:nvPr/>
            </p:nvSpPr>
            <p:spPr>
              <a:xfrm>
                <a:off x="349290" y="5786435"/>
                <a:ext cx="72205" cy="84225"/>
              </a:xfrm>
              <a:custGeom>
                <a:avLst/>
                <a:gdLst>
                  <a:gd name="connsiteX0" fmla="*/ 38077 w 72205"/>
                  <a:gd name="connsiteY0" fmla="*/ 74898 h 84225"/>
                  <a:gd name="connsiteX1" fmla="*/ 55000 w 72205"/>
                  <a:gd name="connsiteY1" fmla="*/ 69811 h 84225"/>
                  <a:gd name="connsiteX2" fmla="*/ 62615 w 72205"/>
                  <a:gd name="connsiteY2" fmla="*/ 55962 h 84225"/>
                  <a:gd name="connsiteX3" fmla="*/ 72205 w 72205"/>
                  <a:gd name="connsiteY3" fmla="*/ 57657 h 84225"/>
                  <a:gd name="connsiteX4" fmla="*/ 60923 w 72205"/>
                  <a:gd name="connsiteY4" fmla="*/ 77442 h 84225"/>
                  <a:gd name="connsiteX5" fmla="*/ 37795 w 72205"/>
                  <a:gd name="connsiteY5" fmla="*/ 84225 h 84225"/>
                  <a:gd name="connsiteX6" fmla="*/ 10154 w 72205"/>
                  <a:gd name="connsiteY6" fmla="*/ 72920 h 84225"/>
                  <a:gd name="connsiteX7" fmla="*/ 0 w 72205"/>
                  <a:gd name="connsiteY7" fmla="*/ 42113 h 84225"/>
                  <a:gd name="connsiteX8" fmla="*/ 2821 w 72205"/>
                  <a:gd name="connsiteY8" fmla="*/ 24307 h 84225"/>
                  <a:gd name="connsiteX9" fmla="*/ 10436 w 72205"/>
                  <a:gd name="connsiteY9" fmla="*/ 11023 h 84225"/>
                  <a:gd name="connsiteX10" fmla="*/ 22282 w 72205"/>
                  <a:gd name="connsiteY10" fmla="*/ 2826 h 84225"/>
                  <a:gd name="connsiteX11" fmla="*/ 37795 w 72205"/>
                  <a:gd name="connsiteY11" fmla="*/ 0 h 84225"/>
                  <a:gd name="connsiteX12" fmla="*/ 60923 w 72205"/>
                  <a:gd name="connsiteY12" fmla="*/ 6783 h 84225"/>
                  <a:gd name="connsiteX13" fmla="*/ 71923 w 72205"/>
                  <a:gd name="connsiteY13" fmla="*/ 26568 h 84225"/>
                  <a:gd name="connsiteX14" fmla="*/ 62333 w 72205"/>
                  <a:gd name="connsiteY14" fmla="*/ 28263 h 84225"/>
                  <a:gd name="connsiteX15" fmla="*/ 54718 w 72205"/>
                  <a:gd name="connsiteY15" fmla="*/ 14697 h 84225"/>
                  <a:gd name="connsiteX16" fmla="*/ 37795 w 72205"/>
                  <a:gd name="connsiteY16" fmla="*/ 9327 h 84225"/>
                  <a:gd name="connsiteX17" fmla="*/ 25667 w 72205"/>
                  <a:gd name="connsiteY17" fmla="*/ 11871 h 84225"/>
                  <a:gd name="connsiteX18" fmla="*/ 16923 w 72205"/>
                  <a:gd name="connsiteY18" fmla="*/ 18654 h 84225"/>
                  <a:gd name="connsiteX19" fmla="*/ 11564 w 72205"/>
                  <a:gd name="connsiteY19" fmla="*/ 29111 h 84225"/>
                  <a:gd name="connsiteX20" fmla="*/ 9872 w 72205"/>
                  <a:gd name="connsiteY20" fmla="*/ 42678 h 84225"/>
                  <a:gd name="connsiteX21" fmla="*/ 17205 w 72205"/>
                  <a:gd name="connsiteY21" fmla="*/ 66419 h 84225"/>
                  <a:gd name="connsiteX22" fmla="*/ 38077 w 72205"/>
                  <a:gd name="connsiteY22" fmla="*/ 74898 h 84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2205" h="84225">
                    <a:moveTo>
                      <a:pt x="38077" y="74898"/>
                    </a:moveTo>
                    <a:cubicBezTo>
                      <a:pt x="45410" y="74898"/>
                      <a:pt x="51051" y="73202"/>
                      <a:pt x="55000" y="69811"/>
                    </a:cubicBezTo>
                    <a:cubicBezTo>
                      <a:pt x="58949" y="66419"/>
                      <a:pt x="61487" y="61897"/>
                      <a:pt x="62615" y="55962"/>
                    </a:cubicBezTo>
                    <a:lnTo>
                      <a:pt x="72205" y="57657"/>
                    </a:lnTo>
                    <a:cubicBezTo>
                      <a:pt x="70795" y="66136"/>
                      <a:pt x="66846" y="72920"/>
                      <a:pt x="60923" y="77442"/>
                    </a:cubicBezTo>
                    <a:cubicBezTo>
                      <a:pt x="55000" y="81964"/>
                      <a:pt x="47385" y="84225"/>
                      <a:pt x="37795" y="84225"/>
                    </a:cubicBezTo>
                    <a:cubicBezTo>
                      <a:pt x="26231" y="84225"/>
                      <a:pt x="16923" y="80551"/>
                      <a:pt x="10154" y="72920"/>
                    </a:cubicBezTo>
                    <a:cubicBezTo>
                      <a:pt x="3385" y="65289"/>
                      <a:pt x="0" y="55114"/>
                      <a:pt x="0" y="42113"/>
                    </a:cubicBezTo>
                    <a:cubicBezTo>
                      <a:pt x="0" y="35329"/>
                      <a:pt x="846" y="29394"/>
                      <a:pt x="2821" y="24307"/>
                    </a:cubicBezTo>
                    <a:cubicBezTo>
                      <a:pt x="4513" y="18937"/>
                      <a:pt x="7333" y="14697"/>
                      <a:pt x="10436" y="11023"/>
                    </a:cubicBezTo>
                    <a:cubicBezTo>
                      <a:pt x="13821" y="7348"/>
                      <a:pt x="17769" y="4522"/>
                      <a:pt x="22282" y="2826"/>
                    </a:cubicBezTo>
                    <a:cubicBezTo>
                      <a:pt x="27077" y="848"/>
                      <a:pt x="32154" y="0"/>
                      <a:pt x="37795" y="0"/>
                    </a:cubicBezTo>
                    <a:cubicBezTo>
                      <a:pt x="47385" y="0"/>
                      <a:pt x="55000" y="2261"/>
                      <a:pt x="60923" y="6783"/>
                    </a:cubicBezTo>
                    <a:cubicBezTo>
                      <a:pt x="66846" y="11305"/>
                      <a:pt x="70513" y="18089"/>
                      <a:pt x="71923" y="26568"/>
                    </a:cubicBezTo>
                    <a:lnTo>
                      <a:pt x="62333" y="28263"/>
                    </a:lnTo>
                    <a:cubicBezTo>
                      <a:pt x="61205" y="22893"/>
                      <a:pt x="58667" y="18371"/>
                      <a:pt x="54718" y="14697"/>
                    </a:cubicBezTo>
                    <a:cubicBezTo>
                      <a:pt x="50769" y="11023"/>
                      <a:pt x="45128" y="9327"/>
                      <a:pt x="37795" y="9327"/>
                    </a:cubicBezTo>
                    <a:cubicBezTo>
                      <a:pt x="33282" y="9327"/>
                      <a:pt x="29333" y="10175"/>
                      <a:pt x="25667" y="11871"/>
                    </a:cubicBezTo>
                    <a:cubicBezTo>
                      <a:pt x="22282" y="13566"/>
                      <a:pt x="19180" y="15828"/>
                      <a:pt x="16923" y="18654"/>
                    </a:cubicBezTo>
                    <a:cubicBezTo>
                      <a:pt x="14667" y="21480"/>
                      <a:pt x="12974" y="24872"/>
                      <a:pt x="11564" y="29111"/>
                    </a:cubicBezTo>
                    <a:cubicBezTo>
                      <a:pt x="10436" y="33068"/>
                      <a:pt x="9872" y="37590"/>
                      <a:pt x="9872" y="42678"/>
                    </a:cubicBezTo>
                    <a:cubicBezTo>
                      <a:pt x="9872" y="52570"/>
                      <a:pt x="12410" y="60484"/>
                      <a:pt x="17205" y="66419"/>
                    </a:cubicBezTo>
                    <a:cubicBezTo>
                      <a:pt x="22282" y="72072"/>
                      <a:pt x="29051" y="74898"/>
                      <a:pt x="38077" y="74898"/>
                    </a:cubicBezTo>
                  </a:path>
                </a:pathLst>
              </a:custGeom>
              <a:solidFill>
                <a:srgbClr val="7F8183"/>
              </a:solidFill>
              <a:ln w="2790" cap="flat">
                <a:noFill/>
                <a:prstDash val="solid"/>
                <a:miter/>
              </a:ln>
            </p:spPr>
            <p:txBody>
              <a:bodyPr rtlCol="0" anchor="ctr"/>
              <a:lstStyle/>
              <a:p>
                <a:endParaRPr lang="x-none"/>
              </a:p>
            </p:txBody>
          </p:sp>
          <p:sp>
            <p:nvSpPr>
              <p:cNvPr id="5" name="Freeform 4">
                <a:extLst>
                  <a:ext uri="{FF2B5EF4-FFF2-40B4-BE49-F238E27FC236}">
                    <a16:creationId xmlns="" xmlns:a16="http://schemas.microsoft.com/office/drawing/2014/main" id="{1570AD26-5BB7-D94D-AE4F-C426093ED2DA}"/>
                  </a:ext>
                </a:extLst>
              </p:cNvPr>
              <p:cNvSpPr/>
              <p:nvPr/>
            </p:nvSpPr>
            <p:spPr>
              <a:xfrm>
                <a:off x="432778" y="5811024"/>
                <a:ext cx="53871" cy="59918"/>
              </a:xfrm>
              <a:custGeom>
                <a:avLst/>
                <a:gdLst>
                  <a:gd name="connsiteX0" fmla="*/ 27359 w 53871"/>
                  <a:gd name="connsiteY0" fmla="*/ 51157 h 59918"/>
                  <a:gd name="connsiteX1" fmla="*/ 40333 w 53871"/>
                  <a:gd name="connsiteY1" fmla="*/ 45504 h 59918"/>
                  <a:gd name="connsiteX2" fmla="*/ 44564 w 53871"/>
                  <a:gd name="connsiteY2" fmla="*/ 29677 h 59918"/>
                  <a:gd name="connsiteX3" fmla="*/ 40333 w 53871"/>
                  <a:gd name="connsiteY3" fmla="*/ 13849 h 59918"/>
                  <a:gd name="connsiteX4" fmla="*/ 27359 w 53871"/>
                  <a:gd name="connsiteY4" fmla="*/ 8196 h 59918"/>
                  <a:gd name="connsiteX5" fmla="*/ 14385 w 53871"/>
                  <a:gd name="connsiteY5" fmla="*/ 13849 h 59918"/>
                  <a:gd name="connsiteX6" fmla="*/ 9872 w 53871"/>
                  <a:gd name="connsiteY6" fmla="*/ 29677 h 59918"/>
                  <a:gd name="connsiteX7" fmla="*/ 14667 w 53871"/>
                  <a:gd name="connsiteY7" fmla="*/ 45504 h 59918"/>
                  <a:gd name="connsiteX8" fmla="*/ 27359 w 53871"/>
                  <a:gd name="connsiteY8" fmla="*/ 51157 h 59918"/>
                  <a:gd name="connsiteX9" fmla="*/ 27359 w 53871"/>
                  <a:gd name="connsiteY9" fmla="*/ 59919 h 59918"/>
                  <a:gd name="connsiteX10" fmla="*/ 16359 w 53871"/>
                  <a:gd name="connsiteY10" fmla="*/ 57940 h 59918"/>
                  <a:gd name="connsiteX11" fmla="*/ 7615 w 53871"/>
                  <a:gd name="connsiteY11" fmla="*/ 52287 h 59918"/>
                  <a:gd name="connsiteX12" fmla="*/ 1974 w 53871"/>
                  <a:gd name="connsiteY12" fmla="*/ 42678 h 59918"/>
                  <a:gd name="connsiteX13" fmla="*/ 0 w 53871"/>
                  <a:gd name="connsiteY13" fmla="*/ 29959 h 59918"/>
                  <a:gd name="connsiteX14" fmla="*/ 7615 w 53871"/>
                  <a:gd name="connsiteY14" fmla="*/ 7914 h 59918"/>
                  <a:gd name="connsiteX15" fmla="*/ 27359 w 53871"/>
                  <a:gd name="connsiteY15" fmla="*/ 0 h 59918"/>
                  <a:gd name="connsiteX16" fmla="*/ 46539 w 53871"/>
                  <a:gd name="connsiteY16" fmla="*/ 7914 h 59918"/>
                  <a:gd name="connsiteX17" fmla="*/ 53872 w 53871"/>
                  <a:gd name="connsiteY17" fmla="*/ 29959 h 59918"/>
                  <a:gd name="connsiteX18" fmla="*/ 46539 w 53871"/>
                  <a:gd name="connsiteY18" fmla="*/ 52005 h 59918"/>
                  <a:gd name="connsiteX19" fmla="*/ 27359 w 53871"/>
                  <a:gd name="connsiteY19" fmla="*/ 59919 h 5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3871" h="59918">
                    <a:moveTo>
                      <a:pt x="27359" y="51157"/>
                    </a:moveTo>
                    <a:cubicBezTo>
                      <a:pt x="33000" y="51157"/>
                      <a:pt x="37231" y="49178"/>
                      <a:pt x="40333" y="45504"/>
                    </a:cubicBezTo>
                    <a:cubicBezTo>
                      <a:pt x="43154" y="41547"/>
                      <a:pt x="44564" y="36460"/>
                      <a:pt x="44564" y="29677"/>
                    </a:cubicBezTo>
                    <a:cubicBezTo>
                      <a:pt x="44564" y="22893"/>
                      <a:pt x="43154" y="17806"/>
                      <a:pt x="40333" y="13849"/>
                    </a:cubicBezTo>
                    <a:cubicBezTo>
                      <a:pt x="37513" y="10175"/>
                      <a:pt x="33282" y="8196"/>
                      <a:pt x="27359" y="8196"/>
                    </a:cubicBezTo>
                    <a:cubicBezTo>
                      <a:pt x="21718" y="8196"/>
                      <a:pt x="17487" y="10175"/>
                      <a:pt x="14385" y="13849"/>
                    </a:cubicBezTo>
                    <a:cubicBezTo>
                      <a:pt x="11282" y="17523"/>
                      <a:pt x="9872" y="22893"/>
                      <a:pt x="9872" y="29677"/>
                    </a:cubicBezTo>
                    <a:cubicBezTo>
                      <a:pt x="9872" y="36460"/>
                      <a:pt x="11564" y="41547"/>
                      <a:pt x="14667" y="45504"/>
                    </a:cubicBezTo>
                    <a:cubicBezTo>
                      <a:pt x="17769" y="49461"/>
                      <a:pt x="22000" y="51157"/>
                      <a:pt x="27359" y="51157"/>
                    </a:cubicBezTo>
                    <a:moveTo>
                      <a:pt x="27359" y="59919"/>
                    </a:moveTo>
                    <a:cubicBezTo>
                      <a:pt x="23410" y="59919"/>
                      <a:pt x="19744" y="59353"/>
                      <a:pt x="16359" y="57940"/>
                    </a:cubicBezTo>
                    <a:cubicBezTo>
                      <a:pt x="12974" y="56527"/>
                      <a:pt x="10154" y="54548"/>
                      <a:pt x="7615" y="52287"/>
                    </a:cubicBezTo>
                    <a:cubicBezTo>
                      <a:pt x="5359" y="49744"/>
                      <a:pt x="3385" y="46635"/>
                      <a:pt x="1974" y="42678"/>
                    </a:cubicBezTo>
                    <a:cubicBezTo>
                      <a:pt x="564" y="39004"/>
                      <a:pt x="0" y="34764"/>
                      <a:pt x="0" y="29959"/>
                    </a:cubicBezTo>
                    <a:cubicBezTo>
                      <a:pt x="0" y="20350"/>
                      <a:pt x="2538" y="13001"/>
                      <a:pt x="7615" y="7914"/>
                    </a:cubicBezTo>
                    <a:cubicBezTo>
                      <a:pt x="12692" y="2826"/>
                      <a:pt x="19180" y="0"/>
                      <a:pt x="27359" y="0"/>
                    </a:cubicBezTo>
                    <a:cubicBezTo>
                      <a:pt x="35256" y="0"/>
                      <a:pt x="41744" y="2544"/>
                      <a:pt x="46539" y="7914"/>
                    </a:cubicBezTo>
                    <a:cubicBezTo>
                      <a:pt x="51333" y="13001"/>
                      <a:pt x="53872" y="20350"/>
                      <a:pt x="53872" y="29959"/>
                    </a:cubicBezTo>
                    <a:cubicBezTo>
                      <a:pt x="53872" y="39286"/>
                      <a:pt x="51333" y="46635"/>
                      <a:pt x="46539" y="52005"/>
                    </a:cubicBezTo>
                    <a:cubicBezTo>
                      <a:pt x="41744" y="57092"/>
                      <a:pt x="35538" y="59919"/>
                      <a:pt x="27359" y="59919"/>
                    </a:cubicBezTo>
                  </a:path>
                </a:pathLst>
              </a:custGeom>
              <a:solidFill>
                <a:srgbClr val="7F8183"/>
              </a:solidFill>
              <a:ln w="2790" cap="flat">
                <a:noFill/>
                <a:prstDash val="solid"/>
                <a:miter/>
              </a:ln>
            </p:spPr>
            <p:txBody>
              <a:bodyPr rtlCol="0" anchor="ctr"/>
              <a:lstStyle/>
              <a:p>
                <a:endParaRPr lang="x-none"/>
              </a:p>
            </p:txBody>
          </p:sp>
          <p:sp>
            <p:nvSpPr>
              <p:cNvPr id="6" name="Freeform 5">
                <a:extLst>
                  <a:ext uri="{FF2B5EF4-FFF2-40B4-BE49-F238E27FC236}">
                    <a16:creationId xmlns="" xmlns:a16="http://schemas.microsoft.com/office/drawing/2014/main" id="{DB71EE2F-B57B-C04F-B3F8-2F632116B5E8}"/>
                  </a:ext>
                </a:extLst>
              </p:cNvPr>
              <p:cNvSpPr/>
              <p:nvPr/>
            </p:nvSpPr>
            <p:spPr>
              <a:xfrm>
                <a:off x="501316" y="5812155"/>
                <a:ext cx="45410" cy="57657"/>
              </a:xfrm>
              <a:custGeom>
                <a:avLst/>
                <a:gdLst>
                  <a:gd name="connsiteX0" fmla="*/ 26231 w 45410"/>
                  <a:gd name="connsiteY0" fmla="*/ 32220 h 57657"/>
                  <a:gd name="connsiteX1" fmla="*/ 9308 w 45410"/>
                  <a:gd name="connsiteY1" fmla="*/ 32220 h 57657"/>
                  <a:gd name="connsiteX2" fmla="*/ 9308 w 45410"/>
                  <a:gd name="connsiteY2" fmla="*/ 49178 h 57657"/>
                  <a:gd name="connsiteX3" fmla="*/ 26231 w 45410"/>
                  <a:gd name="connsiteY3" fmla="*/ 49178 h 57657"/>
                  <a:gd name="connsiteX4" fmla="*/ 34128 w 45410"/>
                  <a:gd name="connsiteY4" fmla="*/ 46917 h 57657"/>
                  <a:gd name="connsiteX5" fmla="*/ 36385 w 45410"/>
                  <a:gd name="connsiteY5" fmla="*/ 40699 h 57657"/>
                  <a:gd name="connsiteX6" fmla="*/ 33846 w 45410"/>
                  <a:gd name="connsiteY6" fmla="*/ 34199 h 57657"/>
                  <a:gd name="connsiteX7" fmla="*/ 26231 w 45410"/>
                  <a:gd name="connsiteY7" fmla="*/ 32220 h 57657"/>
                  <a:gd name="connsiteX8" fmla="*/ 24538 w 45410"/>
                  <a:gd name="connsiteY8" fmla="*/ 8196 h 57657"/>
                  <a:gd name="connsiteX9" fmla="*/ 9308 w 45410"/>
                  <a:gd name="connsiteY9" fmla="*/ 8196 h 57657"/>
                  <a:gd name="connsiteX10" fmla="*/ 9308 w 45410"/>
                  <a:gd name="connsiteY10" fmla="*/ 24307 h 57657"/>
                  <a:gd name="connsiteX11" fmla="*/ 25385 w 45410"/>
                  <a:gd name="connsiteY11" fmla="*/ 24307 h 57657"/>
                  <a:gd name="connsiteX12" fmla="*/ 32436 w 45410"/>
                  <a:gd name="connsiteY12" fmla="*/ 22328 h 57657"/>
                  <a:gd name="connsiteX13" fmla="*/ 34692 w 45410"/>
                  <a:gd name="connsiteY13" fmla="*/ 16110 h 57657"/>
                  <a:gd name="connsiteX14" fmla="*/ 32436 w 45410"/>
                  <a:gd name="connsiteY14" fmla="*/ 9892 h 57657"/>
                  <a:gd name="connsiteX15" fmla="*/ 24538 w 45410"/>
                  <a:gd name="connsiteY15" fmla="*/ 8196 h 57657"/>
                  <a:gd name="connsiteX16" fmla="*/ 0 w 45410"/>
                  <a:gd name="connsiteY16" fmla="*/ 57375 h 57657"/>
                  <a:gd name="connsiteX17" fmla="*/ 0 w 45410"/>
                  <a:gd name="connsiteY17" fmla="*/ 0 h 57657"/>
                  <a:gd name="connsiteX18" fmla="*/ 24538 w 45410"/>
                  <a:gd name="connsiteY18" fmla="*/ 0 h 57657"/>
                  <a:gd name="connsiteX19" fmla="*/ 38923 w 45410"/>
                  <a:gd name="connsiteY19" fmla="*/ 3957 h 57657"/>
                  <a:gd name="connsiteX20" fmla="*/ 44000 w 45410"/>
                  <a:gd name="connsiteY20" fmla="*/ 15545 h 57657"/>
                  <a:gd name="connsiteX21" fmla="*/ 42308 w 45410"/>
                  <a:gd name="connsiteY21" fmla="*/ 22328 h 57657"/>
                  <a:gd name="connsiteX22" fmla="*/ 35821 w 45410"/>
                  <a:gd name="connsiteY22" fmla="*/ 27698 h 57657"/>
                  <a:gd name="connsiteX23" fmla="*/ 43154 w 45410"/>
                  <a:gd name="connsiteY23" fmla="*/ 32786 h 57657"/>
                  <a:gd name="connsiteX24" fmla="*/ 45410 w 45410"/>
                  <a:gd name="connsiteY24" fmla="*/ 41265 h 57657"/>
                  <a:gd name="connsiteX25" fmla="*/ 40897 w 45410"/>
                  <a:gd name="connsiteY25" fmla="*/ 53135 h 57657"/>
                  <a:gd name="connsiteX26" fmla="*/ 26231 w 45410"/>
                  <a:gd name="connsiteY26" fmla="*/ 57657 h 57657"/>
                  <a:gd name="connsiteX27" fmla="*/ 0 w 45410"/>
                  <a:gd name="connsiteY27" fmla="*/ 57657 h 5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5410" h="57657">
                    <a:moveTo>
                      <a:pt x="26231" y="32220"/>
                    </a:moveTo>
                    <a:lnTo>
                      <a:pt x="9308" y="32220"/>
                    </a:lnTo>
                    <a:lnTo>
                      <a:pt x="9308" y="49178"/>
                    </a:lnTo>
                    <a:lnTo>
                      <a:pt x="26231" y="49178"/>
                    </a:lnTo>
                    <a:cubicBezTo>
                      <a:pt x="29897" y="49178"/>
                      <a:pt x="32436" y="48330"/>
                      <a:pt x="34128" y="46917"/>
                    </a:cubicBezTo>
                    <a:cubicBezTo>
                      <a:pt x="35538" y="45504"/>
                      <a:pt x="36385" y="43526"/>
                      <a:pt x="36385" y="40699"/>
                    </a:cubicBezTo>
                    <a:cubicBezTo>
                      <a:pt x="36385" y="37590"/>
                      <a:pt x="35538" y="35612"/>
                      <a:pt x="33846" y="34199"/>
                    </a:cubicBezTo>
                    <a:cubicBezTo>
                      <a:pt x="32436" y="33068"/>
                      <a:pt x="29897" y="32220"/>
                      <a:pt x="26231" y="32220"/>
                    </a:cubicBezTo>
                    <a:moveTo>
                      <a:pt x="24538" y="8196"/>
                    </a:moveTo>
                    <a:lnTo>
                      <a:pt x="9308" y="8196"/>
                    </a:lnTo>
                    <a:lnTo>
                      <a:pt x="9308" y="24307"/>
                    </a:lnTo>
                    <a:lnTo>
                      <a:pt x="25385" y="24307"/>
                    </a:lnTo>
                    <a:cubicBezTo>
                      <a:pt x="28487" y="24307"/>
                      <a:pt x="31026" y="23741"/>
                      <a:pt x="32436" y="22328"/>
                    </a:cubicBezTo>
                    <a:cubicBezTo>
                      <a:pt x="34128" y="20915"/>
                      <a:pt x="34692" y="18937"/>
                      <a:pt x="34692" y="16110"/>
                    </a:cubicBezTo>
                    <a:cubicBezTo>
                      <a:pt x="34692" y="13284"/>
                      <a:pt x="33846" y="11305"/>
                      <a:pt x="32436" y="9892"/>
                    </a:cubicBezTo>
                    <a:cubicBezTo>
                      <a:pt x="31308" y="9044"/>
                      <a:pt x="28487" y="8196"/>
                      <a:pt x="24538" y="8196"/>
                    </a:cubicBezTo>
                    <a:moveTo>
                      <a:pt x="0" y="57375"/>
                    </a:moveTo>
                    <a:lnTo>
                      <a:pt x="0" y="0"/>
                    </a:lnTo>
                    <a:lnTo>
                      <a:pt x="24538" y="0"/>
                    </a:lnTo>
                    <a:cubicBezTo>
                      <a:pt x="30744" y="0"/>
                      <a:pt x="35538" y="1413"/>
                      <a:pt x="38923" y="3957"/>
                    </a:cubicBezTo>
                    <a:cubicBezTo>
                      <a:pt x="42308" y="6501"/>
                      <a:pt x="44000" y="10457"/>
                      <a:pt x="44000" y="15545"/>
                    </a:cubicBezTo>
                    <a:cubicBezTo>
                      <a:pt x="44000" y="17806"/>
                      <a:pt x="43436" y="20067"/>
                      <a:pt x="42308" y="22328"/>
                    </a:cubicBezTo>
                    <a:cubicBezTo>
                      <a:pt x="41180" y="24589"/>
                      <a:pt x="39205" y="26568"/>
                      <a:pt x="35821" y="27698"/>
                    </a:cubicBezTo>
                    <a:cubicBezTo>
                      <a:pt x="39205" y="28829"/>
                      <a:pt x="41744" y="30524"/>
                      <a:pt x="43154" y="32786"/>
                    </a:cubicBezTo>
                    <a:cubicBezTo>
                      <a:pt x="44564" y="35047"/>
                      <a:pt x="45410" y="37873"/>
                      <a:pt x="45410" y="41265"/>
                    </a:cubicBezTo>
                    <a:cubicBezTo>
                      <a:pt x="45410" y="46069"/>
                      <a:pt x="44000" y="50026"/>
                      <a:pt x="40897" y="53135"/>
                    </a:cubicBezTo>
                    <a:cubicBezTo>
                      <a:pt x="37795" y="55962"/>
                      <a:pt x="33000" y="57657"/>
                      <a:pt x="26231" y="57657"/>
                    </a:cubicBezTo>
                    <a:lnTo>
                      <a:pt x="0" y="57657"/>
                    </a:lnTo>
                    <a:close/>
                  </a:path>
                </a:pathLst>
              </a:custGeom>
              <a:solidFill>
                <a:srgbClr val="7F8183"/>
              </a:solidFill>
              <a:ln w="2790" cap="flat">
                <a:noFill/>
                <a:prstDash val="solid"/>
                <a:miter/>
              </a:ln>
            </p:spPr>
            <p:txBody>
              <a:bodyPr rtlCol="0" anchor="ctr"/>
              <a:lstStyle/>
              <a:p>
                <a:endParaRPr lang="x-none"/>
              </a:p>
            </p:txBody>
          </p:sp>
          <p:sp>
            <p:nvSpPr>
              <p:cNvPr id="7" name="Freeform 6">
                <a:extLst>
                  <a:ext uri="{FF2B5EF4-FFF2-40B4-BE49-F238E27FC236}">
                    <a16:creationId xmlns="" xmlns:a16="http://schemas.microsoft.com/office/drawing/2014/main" id="{23DEF7E2-7DC1-4942-9C85-106595C0C28B}"/>
                  </a:ext>
                </a:extLst>
              </p:cNvPr>
              <p:cNvSpPr/>
              <p:nvPr/>
            </p:nvSpPr>
            <p:spPr>
              <a:xfrm>
                <a:off x="557444" y="5811307"/>
                <a:ext cx="51333" cy="59635"/>
              </a:xfrm>
              <a:custGeom>
                <a:avLst/>
                <a:gdLst>
                  <a:gd name="connsiteX0" fmla="*/ 26795 w 51333"/>
                  <a:gd name="connsiteY0" fmla="*/ 7914 h 59635"/>
                  <a:gd name="connsiteX1" fmla="*/ 15795 w 51333"/>
                  <a:gd name="connsiteY1" fmla="*/ 12153 h 59635"/>
                  <a:gd name="connsiteX2" fmla="*/ 10154 w 51333"/>
                  <a:gd name="connsiteY2" fmla="*/ 23176 h 59635"/>
                  <a:gd name="connsiteX3" fmla="*/ 42308 w 51333"/>
                  <a:gd name="connsiteY3" fmla="*/ 23176 h 59635"/>
                  <a:gd name="connsiteX4" fmla="*/ 38359 w 51333"/>
                  <a:gd name="connsiteY4" fmla="*/ 12153 h 59635"/>
                  <a:gd name="connsiteX5" fmla="*/ 26795 w 51333"/>
                  <a:gd name="connsiteY5" fmla="*/ 7914 h 59635"/>
                  <a:gd name="connsiteX6" fmla="*/ 51333 w 51333"/>
                  <a:gd name="connsiteY6" fmla="*/ 31372 h 59635"/>
                  <a:gd name="connsiteX7" fmla="*/ 9590 w 51333"/>
                  <a:gd name="connsiteY7" fmla="*/ 31372 h 59635"/>
                  <a:gd name="connsiteX8" fmla="*/ 14949 w 51333"/>
                  <a:gd name="connsiteY8" fmla="*/ 46069 h 59635"/>
                  <a:gd name="connsiteX9" fmla="*/ 27077 w 51333"/>
                  <a:gd name="connsiteY9" fmla="*/ 51157 h 59635"/>
                  <a:gd name="connsiteX10" fmla="*/ 37513 w 51333"/>
                  <a:gd name="connsiteY10" fmla="*/ 48048 h 59635"/>
                  <a:gd name="connsiteX11" fmla="*/ 42308 w 51333"/>
                  <a:gd name="connsiteY11" fmla="*/ 40699 h 59635"/>
                  <a:gd name="connsiteX12" fmla="*/ 51333 w 51333"/>
                  <a:gd name="connsiteY12" fmla="*/ 42395 h 59635"/>
                  <a:gd name="connsiteX13" fmla="*/ 42872 w 51333"/>
                  <a:gd name="connsiteY13" fmla="*/ 55114 h 59635"/>
                  <a:gd name="connsiteX14" fmla="*/ 26795 w 51333"/>
                  <a:gd name="connsiteY14" fmla="*/ 59636 h 59635"/>
                  <a:gd name="connsiteX15" fmla="*/ 7333 w 51333"/>
                  <a:gd name="connsiteY15" fmla="*/ 51722 h 59635"/>
                  <a:gd name="connsiteX16" fmla="*/ 0 w 51333"/>
                  <a:gd name="connsiteY16" fmla="*/ 29677 h 59635"/>
                  <a:gd name="connsiteX17" fmla="*/ 1974 w 51333"/>
                  <a:gd name="connsiteY17" fmla="*/ 16958 h 59635"/>
                  <a:gd name="connsiteX18" fmla="*/ 7615 w 51333"/>
                  <a:gd name="connsiteY18" fmla="*/ 7631 h 59635"/>
                  <a:gd name="connsiteX19" fmla="*/ 16077 w 51333"/>
                  <a:gd name="connsiteY19" fmla="*/ 1978 h 59635"/>
                  <a:gd name="connsiteX20" fmla="*/ 26513 w 51333"/>
                  <a:gd name="connsiteY20" fmla="*/ 0 h 59635"/>
                  <a:gd name="connsiteX21" fmla="*/ 44564 w 51333"/>
                  <a:gd name="connsiteY21" fmla="*/ 7348 h 59635"/>
                  <a:gd name="connsiteX22" fmla="*/ 51333 w 51333"/>
                  <a:gd name="connsiteY22" fmla="*/ 27698 h 59635"/>
                  <a:gd name="connsiteX23" fmla="*/ 51333 w 51333"/>
                  <a:gd name="connsiteY23" fmla="*/ 31372 h 59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1333" h="59635">
                    <a:moveTo>
                      <a:pt x="26795" y="7914"/>
                    </a:moveTo>
                    <a:cubicBezTo>
                      <a:pt x="22282" y="7914"/>
                      <a:pt x="18615" y="9327"/>
                      <a:pt x="15795" y="12153"/>
                    </a:cubicBezTo>
                    <a:cubicBezTo>
                      <a:pt x="12692" y="14980"/>
                      <a:pt x="11000" y="18654"/>
                      <a:pt x="10154" y="23176"/>
                    </a:cubicBezTo>
                    <a:lnTo>
                      <a:pt x="42308" y="23176"/>
                    </a:lnTo>
                    <a:cubicBezTo>
                      <a:pt x="42026" y="18654"/>
                      <a:pt x="40615" y="14980"/>
                      <a:pt x="38359" y="12153"/>
                    </a:cubicBezTo>
                    <a:cubicBezTo>
                      <a:pt x="35256" y="9327"/>
                      <a:pt x="31590" y="7914"/>
                      <a:pt x="26795" y="7914"/>
                    </a:cubicBezTo>
                    <a:moveTo>
                      <a:pt x="51333" y="31372"/>
                    </a:moveTo>
                    <a:lnTo>
                      <a:pt x="9590" y="31372"/>
                    </a:lnTo>
                    <a:cubicBezTo>
                      <a:pt x="9872" y="37873"/>
                      <a:pt x="11564" y="42678"/>
                      <a:pt x="14949" y="46069"/>
                    </a:cubicBezTo>
                    <a:cubicBezTo>
                      <a:pt x="18051" y="49461"/>
                      <a:pt x="22282" y="51157"/>
                      <a:pt x="27077" y="51157"/>
                    </a:cubicBezTo>
                    <a:cubicBezTo>
                      <a:pt x="31590" y="51157"/>
                      <a:pt x="34974" y="50026"/>
                      <a:pt x="37513" y="48048"/>
                    </a:cubicBezTo>
                    <a:cubicBezTo>
                      <a:pt x="40051" y="46069"/>
                      <a:pt x="41462" y="43526"/>
                      <a:pt x="42308" y="40699"/>
                    </a:cubicBezTo>
                    <a:lnTo>
                      <a:pt x="51333" y="42395"/>
                    </a:lnTo>
                    <a:cubicBezTo>
                      <a:pt x="49923" y="47765"/>
                      <a:pt x="47103" y="52005"/>
                      <a:pt x="42872" y="55114"/>
                    </a:cubicBezTo>
                    <a:cubicBezTo>
                      <a:pt x="38641" y="58223"/>
                      <a:pt x="33282" y="59636"/>
                      <a:pt x="26795" y="59636"/>
                    </a:cubicBezTo>
                    <a:cubicBezTo>
                      <a:pt x="18615" y="59636"/>
                      <a:pt x="12128" y="57092"/>
                      <a:pt x="7333" y="51722"/>
                    </a:cubicBezTo>
                    <a:cubicBezTo>
                      <a:pt x="2538" y="46352"/>
                      <a:pt x="0" y="39004"/>
                      <a:pt x="0" y="29677"/>
                    </a:cubicBezTo>
                    <a:cubicBezTo>
                      <a:pt x="0" y="24872"/>
                      <a:pt x="564" y="20632"/>
                      <a:pt x="1974" y="16958"/>
                    </a:cubicBezTo>
                    <a:cubicBezTo>
                      <a:pt x="3385" y="13284"/>
                      <a:pt x="5359" y="10175"/>
                      <a:pt x="7615" y="7631"/>
                    </a:cubicBezTo>
                    <a:cubicBezTo>
                      <a:pt x="9872" y="5087"/>
                      <a:pt x="12974" y="3109"/>
                      <a:pt x="16077" y="1978"/>
                    </a:cubicBezTo>
                    <a:cubicBezTo>
                      <a:pt x="19462" y="565"/>
                      <a:pt x="22846" y="0"/>
                      <a:pt x="26513" y="0"/>
                    </a:cubicBezTo>
                    <a:cubicBezTo>
                      <a:pt x="34128" y="0"/>
                      <a:pt x="40051" y="2544"/>
                      <a:pt x="44564" y="7348"/>
                    </a:cubicBezTo>
                    <a:cubicBezTo>
                      <a:pt x="49077" y="12153"/>
                      <a:pt x="51333" y="18937"/>
                      <a:pt x="51333" y="27698"/>
                    </a:cubicBezTo>
                    <a:lnTo>
                      <a:pt x="51333" y="31372"/>
                    </a:lnTo>
                    <a:close/>
                  </a:path>
                </a:pathLst>
              </a:custGeom>
              <a:solidFill>
                <a:srgbClr val="7F8183"/>
              </a:solidFill>
              <a:ln w="2790" cap="flat">
                <a:noFill/>
                <a:prstDash val="solid"/>
                <a:miter/>
              </a:ln>
            </p:spPr>
            <p:txBody>
              <a:bodyPr rtlCol="0" anchor="ctr"/>
              <a:lstStyle/>
              <a:p>
                <a:endParaRPr lang="x-none"/>
              </a:p>
            </p:txBody>
          </p:sp>
          <p:sp>
            <p:nvSpPr>
              <p:cNvPr id="8" name="Freeform 7">
                <a:extLst>
                  <a:ext uri="{FF2B5EF4-FFF2-40B4-BE49-F238E27FC236}">
                    <a16:creationId xmlns="" xmlns:a16="http://schemas.microsoft.com/office/drawing/2014/main" id="{9872F911-B5E6-5445-A16F-4041EA39AAD7}"/>
                  </a:ext>
                </a:extLst>
              </p:cNvPr>
              <p:cNvSpPr/>
              <p:nvPr/>
            </p:nvSpPr>
            <p:spPr>
              <a:xfrm>
                <a:off x="622880" y="5810742"/>
                <a:ext cx="54153" cy="82246"/>
              </a:xfrm>
              <a:custGeom>
                <a:avLst/>
                <a:gdLst>
                  <a:gd name="connsiteX0" fmla="*/ 9590 w 54153"/>
                  <a:gd name="connsiteY0" fmla="*/ 34764 h 82246"/>
                  <a:gd name="connsiteX1" fmla="*/ 14949 w 54153"/>
                  <a:gd name="connsiteY1" fmla="*/ 46917 h 82246"/>
                  <a:gd name="connsiteX2" fmla="*/ 27641 w 54153"/>
                  <a:gd name="connsiteY2" fmla="*/ 51439 h 82246"/>
                  <a:gd name="connsiteX3" fmla="*/ 40051 w 54153"/>
                  <a:gd name="connsiteY3" fmla="*/ 45504 h 82246"/>
                  <a:gd name="connsiteX4" fmla="*/ 44564 w 54153"/>
                  <a:gd name="connsiteY4" fmla="*/ 29677 h 82246"/>
                  <a:gd name="connsiteX5" fmla="*/ 40051 w 54153"/>
                  <a:gd name="connsiteY5" fmla="*/ 14414 h 82246"/>
                  <a:gd name="connsiteX6" fmla="*/ 27359 w 54153"/>
                  <a:gd name="connsiteY6" fmla="*/ 8479 h 82246"/>
                  <a:gd name="connsiteX7" fmla="*/ 20872 w 54153"/>
                  <a:gd name="connsiteY7" fmla="*/ 9610 h 82246"/>
                  <a:gd name="connsiteX8" fmla="*/ 15231 w 54153"/>
                  <a:gd name="connsiteY8" fmla="*/ 13284 h 82246"/>
                  <a:gd name="connsiteX9" fmla="*/ 11282 w 54153"/>
                  <a:gd name="connsiteY9" fmla="*/ 19219 h 82246"/>
                  <a:gd name="connsiteX10" fmla="*/ 9872 w 54153"/>
                  <a:gd name="connsiteY10" fmla="*/ 27416 h 82246"/>
                  <a:gd name="connsiteX11" fmla="*/ 9872 w 54153"/>
                  <a:gd name="connsiteY11" fmla="*/ 34764 h 82246"/>
                  <a:gd name="connsiteX12" fmla="*/ 0 w 54153"/>
                  <a:gd name="connsiteY12" fmla="*/ 82247 h 82246"/>
                  <a:gd name="connsiteX13" fmla="*/ 0 w 54153"/>
                  <a:gd name="connsiteY13" fmla="*/ 1413 h 82246"/>
                  <a:gd name="connsiteX14" fmla="*/ 9590 w 54153"/>
                  <a:gd name="connsiteY14" fmla="*/ 1413 h 82246"/>
                  <a:gd name="connsiteX15" fmla="*/ 9590 w 54153"/>
                  <a:gd name="connsiteY15" fmla="*/ 9044 h 82246"/>
                  <a:gd name="connsiteX16" fmla="*/ 18051 w 54153"/>
                  <a:gd name="connsiteY16" fmla="*/ 2261 h 82246"/>
                  <a:gd name="connsiteX17" fmla="*/ 29051 w 54153"/>
                  <a:gd name="connsiteY17" fmla="*/ 0 h 82246"/>
                  <a:gd name="connsiteX18" fmla="*/ 38923 w 54153"/>
                  <a:gd name="connsiteY18" fmla="*/ 1978 h 82246"/>
                  <a:gd name="connsiteX19" fmla="*/ 46821 w 54153"/>
                  <a:gd name="connsiteY19" fmla="*/ 7631 h 82246"/>
                  <a:gd name="connsiteX20" fmla="*/ 52180 w 54153"/>
                  <a:gd name="connsiteY20" fmla="*/ 16958 h 82246"/>
                  <a:gd name="connsiteX21" fmla="*/ 54154 w 54153"/>
                  <a:gd name="connsiteY21" fmla="*/ 29677 h 82246"/>
                  <a:gd name="connsiteX22" fmla="*/ 46821 w 54153"/>
                  <a:gd name="connsiteY22" fmla="*/ 52005 h 82246"/>
                  <a:gd name="connsiteX23" fmla="*/ 27359 w 54153"/>
                  <a:gd name="connsiteY23" fmla="*/ 60201 h 82246"/>
                  <a:gd name="connsiteX24" fmla="*/ 17205 w 54153"/>
                  <a:gd name="connsiteY24" fmla="*/ 58223 h 82246"/>
                  <a:gd name="connsiteX25" fmla="*/ 9590 w 54153"/>
                  <a:gd name="connsiteY25" fmla="*/ 52570 h 82246"/>
                  <a:gd name="connsiteX26" fmla="*/ 9590 w 54153"/>
                  <a:gd name="connsiteY26" fmla="*/ 82247 h 82246"/>
                  <a:gd name="connsiteX27" fmla="*/ 0 w 54153"/>
                  <a:gd name="connsiteY27" fmla="*/ 82247 h 8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4153" h="82246">
                    <a:moveTo>
                      <a:pt x="9590" y="34764"/>
                    </a:moveTo>
                    <a:cubicBezTo>
                      <a:pt x="9590" y="40134"/>
                      <a:pt x="11282" y="44091"/>
                      <a:pt x="14949" y="46917"/>
                    </a:cubicBezTo>
                    <a:cubicBezTo>
                      <a:pt x="18615" y="49744"/>
                      <a:pt x="22846" y="51439"/>
                      <a:pt x="27641" y="51439"/>
                    </a:cubicBezTo>
                    <a:cubicBezTo>
                      <a:pt x="33000" y="51439"/>
                      <a:pt x="36949" y="49461"/>
                      <a:pt x="40051" y="45504"/>
                    </a:cubicBezTo>
                    <a:cubicBezTo>
                      <a:pt x="43154" y="41547"/>
                      <a:pt x="44564" y="36460"/>
                      <a:pt x="44564" y="29677"/>
                    </a:cubicBezTo>
                    <a:cubicBezTo>
                      <a:pt x="44564" y="23459"/>
                      <a:pt x="43154" y="18371"/>
                      <a:pt x="40051" y="14414"/>
                    </a:cubicBezTo>
                    <a:cubicBezTo>
                      <a:pt x="36949" y="10457"/>
                      <a:pt x="32718" y="8479"/>
                      <a:pt x="27359" y="8479"/>
                    </a:cubicBezTo>
                    <a:cubicBezTo>
                      <a:pt x="25103" y="8479"/>
                      <a:pt x="22846" y="8762"/>
                      <a:pt x="20872" y="9610"/>
                    </a:cubicBezTo>
                    <a:cubicBezTo>
                      <a:pt x="18897" y="10457"/>
                      <a:pt x="16923" y="11588"/>
                      <a:pt x="15231" y="13284"/>
                    </a:cubicBezTo>
                    <a:cubicBezTo>
                      <a:pt x="13538" y="14980"/>
                      <a:pt x="12128" y="16958"/>
                      <a:pt x="11282" y="19219"/>
                    </a:cubicBezTo>
                    <a:cubicBezTo>
                      <a:pt x="10154" y="21763"/>
                      <a:pt x="9872" y="24307"/>
                      <a:pt x="9872" y="27416"/>
                    </a:cubicBezTo>
                    <a:lnTo>
                      <a:pt x="9872" y="34764"/>
                    </a:lnTo>
                    <a:close/>
                    <a:moveTo>
                      <a:pt x="0" y="82247"/>
                    </a:moveTo>
                    <a:lnTo>
                      <a:pt x="0" y="1413"/>
                    </a:lnTo>
                    <a:lnTo>
                      <a:pt x="9590" y="1413"/>
                    </a:lnTo>
                    <a:lnTo>
                      <a:pt x="9590" y="9044"/>
                    </a:lnTo>
                    <a:cubicBezTo>
                      <a:pt x="11564" y="6218"/>
                      <a:pt x="14385" y="3957"/>
                      <a:pt x="18051" y="2261"/>
                    </a:cubicBezTo>
                    <a:cubicBezTo>
                      <a:pt x="21436" y="848"/>
                      <a:pt x="25103" y="0"/>
                      <a:pt x="29051" y="0"/>
                    </a:cubicBezTo>
                    <a:cubicBezTo>
                      <a:pt x="32436" y="0"/>
                      <a:pt x="35821" y="565"/>
                      <a:pt x="38923" y="1978"/>
                    </a:cubicBezTo>
                    <a:cubicBezTo>
                      <a:pt x="42026" y="3109"/>
                      <a:pt x="44564" y="5087"/>
                      <a:pt x="46821" y="7631"/>
                    </a:cubicBezTo>
                    <a:cubicBezTo>
                      <a:pt x="49077" y="10175"/>
                      <a:pt x="51051" y="13284"/>
                      <a:pt x="52180" y="16958"/>
                    </a:cubicBezTo>
                    <a:cubicBezTo>
                      <a:pt x="53590" y="20632"/>
                      <a:pt x="54154" y="24872"/>
                      <a:pt x="54154" y="29677"/>
                    </a:cubicBezTo>
                    <a:cubicBezTo>
                      <a:pt x="54154" y="39286"/>
                      <a:pt x="51615" y="46635"/>
                      <a:pt x="46821" y="52005"/>
                    </a:cubicBezTo>
                    <a:cubicBezTo>
                      <a:pt x="42026" y="57375"/>
                      <a:pt x="35538" y="60201"/>
                      <a:pt x="27359" y="60201"/>
                    </a:cubicBezTo>
                    <a:cubicBezTo>
                      <a:pt x="23692" y="60201"/>
                      <a:pt x="20308" y="59636"/>
                      <a:pt x="17205" y="58223"/>
                    </a:cubicBezTo>
                    <a:cubicBezTo>
                      <a:pt x="14103" y="56810"/>
                      <a:pt x="11564" y="55114"/>
                      <a:pt x="9590" y="52570"/>
                    </a:cubicBezTo>
                    <a:lnTo>
                      <a:pt x="9590" y="82247"/>
                    </a:lnTo>
                    <a:lnTo>
                      <a:pt x="0" y="82247"/>
                    </a:lnTo>
                    <a:close/>
                  </a:path>
                </a:pathLst>
              </a:custGeom>
              <a:solidFill>
                <a:srgbClr val="7F8183"/>
              </a:solidFill>
              <a:ln w="2790" cap="flat">
                <a:noFill/>
                <a:prstDash val="solid"/>
                <a:miter/>
              </a:ln>
            </p:spPr>
            <p:txBody>
              <a:bodyPr rtlCol="0" anchor="ctr"/>
              <a:lstStyle/>
              <a:p>
                <a:endParaRPr lang="x-none"/>
              </a:p>
            </p:txBody>
          </p:sp>
        </p:grpSp>
        <p:sp>
          <p:nvSpPr>
            <p:cNvPr id="13" name="Freeform 12">
              <a:extLst>
                <a:ext uri="{FF2B5EF4-FFF2-40B4-BE49-F238E27FC236}">
                  <a16:creationId xmlns="" xmlns:a16="http://schemas.microsoft.com/office/drawing/2014/main" id="{723AD634-2BE8-314E-AFDC-4D639CC30A8F}"/>
                </a:ext>
              </a:extLst>
            </p:cNvPr>
            <p:cNvSpPr/>
            <p:nvPr/>
          </p:nvSpPr>
          <p:spPr>
            <a:xfrm>
              <a:off x="691419" y="5812155"/>
              <a:ext cx="75307" cy="57374"/>
            </a:xfrm>
            <a:custGeom>
              <a:avLst/>
              <a:gdLst>
                <a:gd name="connsiteX0" fmla="*/ 75308 w 75307"/>
                <a:gd name="connsiteY0" fmla="*/ 0 h 57374"/>
                <a:gd name="connsiteX1" fmla="*/ 75308 w 75307"/>
                <a:gd name="connsiteY1" fmla="*/ 57375 h 57374"/>
                <a:gd name="connsiteX2" fmla="*/ 0 w 75307"/>
                <a:gd name="connsiteY2" fmla="*/ 57375 h 57374"/>
                <a:gd name="connsiteX3" fmla="*/ 0 w 75307"/>
                <a:gd name="connsiteY3" fmla="*/ 0 h 57374"/>
                <a:gd name="connsiteX4" fmla="*/ 9590 w 75307"/>
                <a:gd name="connsiteY4" fmla="*/ 0 h 57374"/>
                <a:gd name="connsiteX5" fmla="*/ 9590 w 75307"/>
                <a:gd name="connsiteY5" fmla="*/ 48613 h 57374"/>
                <a:gd name="connsiteX6" fmla="*/ 33000 w 75307"/>
                <a:gd name="connsiteY6" fmla="*/ 48613 h 57374"/>
                <a:gd name="connsiteX7" fmla="*/ 33000 w 75307"/>
                <a:gd name="connsiteY7" fmla="*/ 0 h 57374"/>
                <a:gd name="connsiteX8" fmla="*/ 42308 w 75307"/>
                <a:gd name="connsiteY8" fmla="*/ 0 h 57374"/>
                <a:gd name="connsiteX9" fmla="*/ 42308 w 75307"/>
                <a:gd name="connsiteY9" fmla="*/ 48613 h 57374"/>
                <a:gd name="connsiteX10" fmla="*/ 65718 w 75307"/>
                <a:gd name="connsiteY10" fmla="*/ 48613 h 57374"/>
                <a:gd name="connsiteX11" fmla="*/ 65718 w 75307"/>
                <a:gd name="connsiteY11" fmla="*/ 0 h 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307" h="57374">
                  <a:moveTo>
                    <a:pt x="75308" y="0"/>
                  </a:moveTo>
                  <a:lnTo>
                    <a:pt x="75308" y="57375"/>
                  </a:lnTo>
                  <a:lnTo>
                    <a:pt x="0" y="57375"/>
                  </a:lnTo>
                  <a:lnTo>
                    <a:pt x="0" y="0"/>
                  </a:lnTo>
                  <a:lnTo>
                    <a:pt x="9590" y="0"/>
                  </a:lnTo>
                  <a:lnTo>
                    <a:pt x="9590" y="48613"/>
                  </a:lnTo>
                  <a:lnTo>
                    <a:pt x="33000" y="48613"/>
                  </a:lnTo>
                  <a:lnTo>
                    <a:pt x="33000" y="0"/>
                  </a:lnTo>
                  <a:lnTo>
                    <a:pt x="42308" y="0"/>
                  </a:lnTo>
                  <a:lnTo>
                    <a:pt x="42308" y="48613"/>
                  </a:lnTo>
                  <a:lnTo>
                    <a:pt x="65718" y="48613"/>
                  </a:lnTo>
                  <a:lnTo>
                    <a:pt x="65718" y="0"/>
                  </a:lnTo>
                  <a:close/>
                </a:path>
              </a:pathLst>
            </a:custGeom>
            <a:solidFill>
              <a:srgbClr val="7F8183"/>
            </a:solidFill>
            <a:ln w="2790" cap="flat">
              <a:noFill/>
              <a:prstDash val="solid"/>
              <a:miter/>
            </a:ln>
          </p:spPr>
          <p:txBody>
            <a:bodyPr rtlCol="0" anchor="ctr"/>
            <a:lstStyle/>
            <a:p>
              <a:endParaRPr lang="x-none"/>
            </a:p>
          </p:txBody>
        </p:sp>
        <p:sp>
          <p:nvSpPr>
            <p:cNvPr id="18" name="Freeform 17">
              <a:extLst>
                <a:ext uri="{FF2B5EF4-FFF2-40B4-BE49-F238E27FC236}">
                  <a16:creationId xmlns="" xmlns:a16="http://schemas.microsoft.com/office/drawing/2014/main" id="{D2ACB3F3-4CB4-8444-8A0E-8DF00021317C}"/>
                </a:ext>
              </a:extLst>
            </p:cNvPr>
            <p:cNvSpPr/>
            <p:nvPr/>
          </p:nvSpPr>
          <p:spPr>
            <a:xfrm>
              <a:off x="780829" y="5811307"/>
              <a:ext cx="51615" cy="59635"/>
            </a:xfrm>
            <a:custGeom>
              <a:avLst/>
              <a:gdLst>
                <a:gd name="connsiteX0" fmla="*/ 26795 w 51615"/>
                <a:gd name="connsiteY0" fmla="*/ 7914 h 59635"/>
                <a:gd name="connsiteX1" fmla="*/ 15795 w 51615"/>
                <a:gd name="connsiteY1" fmla="*/ 12153 h 59635"/>
                <a:gd name="connsiteX2" fmla="*/ 10154 w 51615"/>
                <a:gd name="connsiteY2" fmla="*/ 23176 h 59635"/>
                <a:gd name="connsiteX3" fmla="*/ 42308 w 51615"/>
                <a:gd name="connsiteY3" fmla="*/ 23176 h 59635"/>
                <a:gd name="connsiteX4" fmla="*/ 38359 w 51615"/>
                <a:gd name="connsiteY4" fmla="*/ 12153 h 59635"/>
                <a:gd name="connsiteX5" fmla="*/ 26795 w 51615"/>
                <a:gd name="connsiteY5" fmla="*/ 7914 h 59635"/>
                <a:gd name="connsiteX6" fmla="*/ 51615 w 51615"/>
                <a:gd name="connsiteY6" fmla="*/ 31372 h 59635"/>
                <a:gd name="connsiteX7" fmla="*/ 9590 w 51615"/>
                <a:gd name="connsiteY7" fmla="*/ 31372 h 59635"/>
                <a:gd name="connsiteX8" fmla="*/ 14949 w 51615"/>
                <a:gd name="connsiteY8" fmla="*/ 46069 h 59635"/>
                <a:gd name="connsiteX9" fmla="*/ 27077 w 51615"/>
                <a:gd name="connsiteY9" fmla="*/ 51157 h 59635"/>
                <a:gd name="connsiteX10" fmla="*/ 37513 w 51615"/>
                <a:gd name="connsiteY10" fmla="*/ 48048 h 59635"/>
                <a:gd name="connsiteX11" fmla="*/ 42308 w 51615"/>
                <a:gd name="connsiteY11" fmla="*/ 40699 h 59635"/>
                <a:gd name="connsiteX12" fmla="*/ 51333 w 51615"/>
                <a:gd name="connsiteY12" fmla="*/ 42395 h 59635"/>
                <a:gd name="connsiteX13" fmla="*/ 42872 w 51615"/>
                <a:gd name="connsiteY13" fmla="*/ 55114 h 59635"/>
                <a:gd name="connsiteX14" fmla="*/ 26795 w 51615"/>
                <a:gd name="connsiteY14" fmla="*/ 59636 h 59635"/>
                <a:gd name="connsiteX15" fmla="*/ 7333 w 51615"/>
                <a:gd name="connsiteY15" fmla="*/ 51722 h 59635"/>
                <a:gd name="connsiteX16" fmla="*/ 0 w 51615"/>
                <a:gd name="connsiteY16" fmla="*/ 29677 h 59635"/>
                <a:gd name="connsiteX17" fmla="*/ 1974 w 51615"/>
                <a:gd name="connsiteY17" fmla="*/ 16958 h 59635"/>
                <a:gd name="connsiteX18" fmla="*/ 7615 w 51615"/>
                <a:gd name="connsiteY18" fmla="*/ 7631 h 59635"/>
                <a:gd name="connsiteX19" fmla="*/ 16077 w 51615"/>
                <a:gd name="connsiteY19" fmla="*/ 1978 h 59635"/>
                <a:gd name="connsiteX20" fmla="*/ 26513 w 51615"/>
                <a:gd name="connsiteY20" fmla="*/ 0 h 59635"/>
                <a:gd name="connsiteX21" fmla="*/ 44564 w 51615"/>
                <a:gd name="connsiteY21" fmla="*/ 7348 h 59635"/>
                <a:gd name="connsiteX22" fmla="*/ 51333 w 51615"/>
                <a:gd name="connsiteY22" fmla="*/ 27698 h 59635"/>
                <a:gd name="connsiteX23" fmla="*/ 51333 w 51615"/>
                <a:gd name="connsiteY23" fmla="*/ 31372 h 59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1615" h="59635">
                  <a:moveTo>
                    <a:pt x="26795" y="7914"/>
                  </a:moveTo>
                  <a:cubicBezTo>
                    <a:pt x="22282" y="7914"/>
                    <a:pt x="18615" y="9327"/>
                    <a:pt x="15795" y="12153"/>
                  </a:cubicBezTo>
                  <a:cubicBezTo>
                    <a:pt x="12692" y="14980"/>
                    <a:pt x="11000" y="18654"/>
                    <a:pt x="10154" y="23176"/>
                  </a:cubicBezTo>
                  <a:lnTo>
                    <a:pt x="42308" y="23176"/>
                  </a:lnTo>
                  <a:cubicBezTo>
                    <a:pt x="42026" y="18654"/>
                    <a:pt x="40615" y="14980"/>
                    <a:pt x="38359" y="12153"/>
                  </a:cubicBezTo>
                  <a:cubicBezTo>
                    <a:pt x="35539" y="9327"/>
                    <a:pt x="31590" y="7914"/>
                    <a:pt x="26795" y="7914"/>
                  </a:cubicBezTo>
                  <a:moveTo>
                    <a:pt x="51615" y="31372"/>
                  </a:moveTo>
                  <a:lnTo>
                    <a:pt x="9590" y="31372"/>
                  </a:lnTo>
                  <a:cubicBezTo>
                    <a:pt x="9872" y="37873"/>
                    <a:pt x="11564" y="42678"/>
                    <a:pt x="14949" y="46069"/>
                  </a:cubicBezTo>
                  <a:cubicBezTo>
                    <a:pt x="18051" y="49461"/>
                    <a:pt x="22282" y="51157"/>
                    <a:pt x="27077" y="51157"/>
                  </a:cubicBezTo>
                  <a:cubicBezTo>
                    <a:pt x="31590" y="51157"/>
                    <a:pt x="34974" y="50026"/>
                    <a:pt x="37513" y="48048"/>
                  </a:cubicBezTo>
                  <a:cubicBezTo>
                    <a:pt x="40051" y="46069"/>
                    <a:pt x="41462" y="43526"/>
                    <a:pt x="42308" y="40699"/>
                  </a:cubicBezTo>
                  <a:lnTo>
                    <a:pt x="51333" y="42395"/>
                  </a:lnTo>
                  <a:cubicBezTo>
                    <a:pt x="49923" y="47765"/>
                    <a:pt x="47103" y="52005"/>
                    <a:pt x="42872" y="55114"/>
                  </a:cubicBezTo>
                  <a:cubicBezTo>
                    <a:pt x="38641" y="58223"/>
                    <a:pt x="33282" y="59636"/>
                    <a:pt x="26795" y="59636"/>
                  </a:cubicBezTo>
                  <a:cubicBezTo>
                    <a:pt x="18615" y="59636"/>
                    <a:pt x="12128" y="57092"/>
                    <a:pt x="7333" y="51722"/>
                  </a:cubicBezTo>
                  <a:cubicBezTo>
                    <a:pt x="2538" y="46352"/>
                    <a:pt x="0" y="39004"/>
                    <a:pt x="0" y="29677"/>
                  </a:cubicBezTo>
                  <a:cubicBezTo>
                    <a:pt x="0" y="24872"/>
                    <a:pt x="564" y="20632"/>
                    <a:pt x="1974" y="16958"/>
                  </a:cubicBezTo>
                  <a:cubicBezTo>
                    <a:pt x="3385" y="13284"/>
                    <a:pt x="5359" y="10175"/>
                    <a:pt x="7615" y="7631"/>
                  </a:cubicBezTo>
                  <a:cubicBezTo>
                    <a:pt x="9872" y="5087"/>
                    <a:pt x="12974" y="3109"/>
                    <a:pt x="16077" y="1978"/>
                  </a:cubicBezTo>
                  <a:cubicBezTo>
                    <a:pt x="19462" y="565"/>
                    <a:pt x="22846" y="0"/>
                    <a:pt x="26513" y="0"/>
                  </a:cubicBezTo>
                  <a:cubicBezTo>
                    <a:pt x="34128" y="0"/>
                    <a:pt x="40051" y="2544"/>
                    <a:pt x="44564" y="7348"/>
                  </a:cubicBezTo>
                  <a:cubicBezTo>
                    <a:pt x="49077" y="12153"/>
                    <a:pt x="51333" y="18937"/>
                    <a:pt x="51333" y="27698"/>
                  </a:cubicBezTo>
                  <a:lnTo>
                    <a:pt x="51333" y="31372"/>
                  </a:lnTo>
                  <a:close/>
                </a:path>
              </a:pathLst>
            </a:custGeom>
            <a:solidFill>
              <a:srgbClr val="7F8183"/>
            </a:solidFill>
            <a:ln w="2790" cap="flat">
              <a:noFill/>
              <a:prstDash val="solid"/>
              <a:miter/>
            </a:ln>
          </p:spPr>
          <p:txBody>
            <a:bodyPr rtlCol="0" anchor="ctr"/>
            <a:lstStyle/>
            <a:p>
              <a:endParaRPr lang="x-none"/>
            </a:p>
          </p:txBody>
        </p:sp>
        <p:sp>
          <p:nvSpPr>
            <p:cNvPr id="21" name="Freeform 20">
              <a:extLst>
                <a:ext uri="{FF2B5EF4-FFF2-40B4-BE49-F238E27FC236}">
                  <a16:creationId xmlns="" xmlns:a16="http://schemas.microsoft.com/office/drawing/2014/main" id="{1848144D-6708-7A4D-A281-F5E054E1DD23}"/>
                </a:ext>
              </a:extLst>
            </p:cNvPr>
            <p:cNvSpPr/>
            <p:nvPr/>
          </p:nvSpPr>
          <p:spPr>
            <a:xfrm>
              <a:off x="846265" y="5812155"/>
              <a:ext cx="49359" cy="57374"/>
            </a:xfrm>
            <a:custGeom>
              <a:avLst/>
              <a:gdLst>
                <a:gd name="connsiteX0" fmla="*/ 0 w 49359"/>
                <a:gd name="connsiteY0" fmla="*/ 57375 h 57374"/>
                <a:gd name="connsiteX1" fmla="*/ 0 w 49359"/>
                <a:gd name="connsiteY1" fmla="*/ 0 h 57374"/>
                <a:gd name="connsiteX2" fmla="*/ 9590 w 49359"/>
                <a:gd name="connsiteY2" fmla="*/ 0 h 57374"/>
                <a:gd name="connsiteX3" fmla="*/ 9590 w 49359"/>
                <a:gd name="connsiteY3" fmla="*/ 23459 h 57374"/>
                <a:gd name="connsiteX4" fmla="*/ 39769 w 49359"/>
                <a:gd name="connsiteY4" fmla="*/ 23459 h 57374"/>
                <a:gd name="connsiteX5" fmla="*/ 39769 w 49359"/>
                <a:gd name="connsiteY5" fmla="*/ 0 h 57374"/>
                <a:gd name="connsiteX6" fmla="*/ 49359 w 49359"/>
                <a:gd name="connsiteY6" fmla="*/ 0 h 57374"/>
                <a:gd name="connsiteX7" fmla="*/ 49359 w 49359"/>
                <a:gd name="connsiteY7" fmla="*/ 57375 h 57374"/>
                <a:gd name="connsiteX8" fmla="*/ 39769 w 49359"/>
                <a:gd name="connsiteY8" fmla="*/ 57375 h 57374"/>
                <a:gd name="connsiteX9" fmla="*/ 39769 w 49359"/>
                <a:gd name="connsiteY9" fmla="*/ 32503 h 57374"/>
                <a:gd name="connsiteX10" fmla="*/ 9590 w 49359"/>
                <a:gd name="connsiteY10" fmla="*/ 32503 h 57374"/>
                <a:gd name="connsiteX11" fmla="*/ 9590 w 49359"/>
                <a:gd name="connsiteY11" fmla="*/ 57375 h 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359" h="57374">
                  <a:moveTo>
                    <a:pt x="0" y="57375"/>
                  </a:moveTo>
                  <a:lnTo>
                    <a:pt x="0" y="0"/>
                  </a:lnTo>
                  <a:lnTo>
                    <a:pt x="9590" y="0"/>
                  </a:lnTo>
                  <a:lnTo>
                    <a:pt x="9590" y="23459"/>
                  </a:lnTo>
                  <a:lnTo>
                    <a:pt x="39769" y="23459"/>
                  </a:lnTo>
                  <a:lnTo>
                    <a:pt x="39769" y="0"/>
                  </a:lnTo>
                  <a:lnTo>
                    <a:pt x="49359" y="0"/>
                  </a:lnTo>
                  <a:lnTo>
                    <a:pt x="49359" y="57375"/>
                  </a:lnTo>
                  <a:lnTo>
                    <a:pt x="39769" y="57375"/>
                  </a:lnTo>
                  <a:lnTo>
                    <a:pt x="39769" y="32503"/>
                  </a:lnTo>
                  <a:lnTo>
                    <a:pt x="9590" y="32503"/>
                  </a:lnTo>
                  <a:lnTo>
                    <a:pt x="9590" y="57375"/>
                  </a:lnTo>
                  <a:close/>
                </a:path>
              </a:pathLst>
            </a:custGeom>
            <a:solidFill>
              <a:srgbClr val="7F8183"/>
            </a:solidFill>
            <a:ln w="2790" cap="flat">
              <a:noFill/>
              <a:prstDash val="solid"/>
              <a:miter/>
            </a:ln>
          </p:spPr>
          <p:txBody>
            <a:bodyPr rtlCol="0" anchor="ctr"/>
            <a:lstStyle/>
            <a:p>
              <a:endParaRPr lang="x-none"/>
            </a:p>
          </p:txBody>
        </p:sp>
        <p:sp>
          <p:nvSpPr>
            <p:cNvPr id="22" name="Freeform 21">
              <a:extLst>
                <a:ext uri="{FF2B5EF4-FFF2-40B4-BE49-F238E27FC236}">
                  <a16:creationId xmlns="" xmlns:a16="http://schemas.microsoft.com/office/drawing/2014/main" id="{68D39686-802C-5F4F-A5D0-4245BDBF74BA}"/>
                </a:ext>
              </a:extLst>
            </p:cNvPr>
            <p:cNvSpPr/>
            <p:nvPr/>
          </p:nvSpPr>
          <p:spPr>
            <a:xfrm>
              <a:off x="910291" y="5810742"/>
              <a:ext cx="50769" cy="59918"/>
            </a:xfrm>
            <a:custGeom>
              <a:avLst/>
              <a:gdLst>
                <a:gd name="connsiteX0" fmla="*/ 41744 w 50769"/>
                <a:gd name="connsiteY0" fmla="*/ 40134 h 59918"/>
                <a:gd name="connsiteX1" fmla="*/ 50769 w 50769"/>
                <a:gd name="connsiteY1" fmla="*/ 41547 h 59918"/>
                <a:gd name="connsiteX2" fmla="*/ 43154 w 50769"/>
                <a:gd name="connsiteY2" fmla="*/ 54548 h 59918"/>
                <a:gd name="connsiteX3" fmla="*/ 26513 w 50769"/>
                <a:gd name="connsiteY3" fmla="*/ 59919 h 59918"/>
                <a:gd name="connsiteX4" fmla="*/ 7333 w 50769"/>
                <a:gd name="connsiteY4" fmla="*/ 52287 h 59918"/>
                <a:gd name="connsiteX5" fmla="*/ 0 w 50769"/>
                <a:gd name="connsiteY5" fmla="*/ 29959 h 59918"/>
                <a:gd name="connsiteX6" fmla="*/ 1974 w 50769"/>
                <a:gd name="connsiteY6" fmla="*/ 16675 h 59918"/>
                <a:gd name="connsiteX7" fmla="*/ 7615 w 50769"/>
                <a:gd name="connsiteY7" fmla="*/ 7348 h 59918"/>
                <a:gd name="connsiteX8" fmla="*/ 16077 w 50769"/>
                <a:gd name="connsiteY8" fmla="*/ 1696 h 59918"/>
                <a:gd name="connsiteX9" fmla="*/ 26513 w 50769"/>
                <a:gd name="connsiteY9" fmla="*/ 0 h 59918"/>
                <a:gd name="connsiteX10" fmla="*/ 43436 w 50769"/>
                <a:gd name="connsiteY10" fmla="*/ 5370 h 59918"/>
                <a:gd name="connsiteX11" fmla="*/ 50769 w 50769"/>
                <a:gd name="connsiteY11" fmla="*/ 18089 h 59918"/>
                <a:gd name="connsiteX12" fmla="*/ 42026 w 50769"/>
                <a:gd name="connsiteY12" fmla="*/ 19784 h 59918"/>
                <a:gd name="connsiteX13" fmla="*/ 37513 w 50769"/>
                <a:gd name="connsiteY13" fmla="*/ 12153 h 59918"/>
                <a:gd name="connsiteX14" fmla="*/ 26795 w 50769"/>
                <a:gd name="connsiteY14" fmla="*/ 8479 h 59918"/>
                <a:gd name="connsiteX15" fmla="*/ 14103 w 50769"/>
                <a:gd name="connsiteY15" fmla="*/ 14132 h 59918"/>
                <a:gd name="connsiteX16" fmla="*/ 9590 w 50769"/>
                <a:gd name="connsiteY16" fmla="*/ 29677 h 59918"/>
                <a:gd name="connsiteX17" fmla="*/ 14103 w 50769"/>
                <a:gd name="connsiteY17" fmla="*/ 45222 h 59918"/>
                <a:gd name="connsiteX18" fmla="*/ 26795 w 50769"/>
                <a:gd name="connsiteY18" fmla="*/ 51157 h 59918"/>
                <a:gd name="connsiteX19" fmla="*/ 37795 w 50769"/>
                <a:gd name="connsiteY19" fmla="*/ 47483 h 59918"/>
                <a:gd name="connsiteX20" fmla="*/ 41744 w 50769"/>
                <a:gd name="connsiteY20" fmla="*/ 40134 h 5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69" h="59918">
                  <a:moveTo>
                    <a:pt x="41744" y="40134"/>
                  </a:moveTo>
                  <a:lnTo>
                    <a:pt x="50769" y="41547"/>
                  </a:lnTo>
                  <a:cubicBezTo>
                    <a:pt x="49641" y="46635"/>
                    <a:pt x="47103" y="51157"/>
                    <a:pt x="43154" y="54548"/>
                  </a:cubicBezTo>
                  <a:cubicBezTo>
                    <a:pt x="39205" y="58223"/>
                    <a:pt x="33564" y="59919"/>
                    <a:pt x="26513" y="59919"/>
                  </a:cubicBezTo>
                  <a:cubicBezTo>
                    <a:pt x="18615" y="59919"/>
                    <a:pt x="12128" y="57375"/>
                    <a:pt x="7333" y="52287"/>
                  </a:cubicBezTo>
                  <a:cubicBezTo>
                    <a:pt x="2538" y="47200"/>
                    <a:pt x="0" y="39851"/>
                    <a:pt x="0" y="29959"/>
                  </a:cubicBezTo>
                  <a:cubicBezTo>
                    <a:pt x="0" y="24872"/>
                    <a:pt x="564" y="20350"/>
                    <a:pt x="1974" y="16675"/>
                  </a:cubicBezTo>
                  <a:cubicBezTo>
                    <a:pt x="3385" y="13001"/>
                    <a:pt x="5359" y="9892"/>
                    <a:pt x="7615" y="7348"/>
                  </a:cubicBezTo>
                  <a:cubicBezTo>
                    <a:pt x="9872" y="4805"/>
                    <a:pt x="12692" y="3109"/>
                    <a:pt x="16077" y="1696"/>
                  </a:cubicBezTo>
                  <a:cubicBezTo>
                    <a:pt x="19462" y="565"/>
                    <a:pt x="22846" y="0"/>
                    <a:pt x="26513" y="0"/>
                  </a:cubicBezTo>
                  <a:cubicBezTo>
                    <a:pt x="33846" y="0"/>
                    <a:pt x="39487" y="1696"/>
                    <a:pt x="43436" y="5370"/>
                  </a:cubicBezTo>
                  <a:cubicBezTo>
                    <a:pt x="47385" y="9044"/>
                    <a:pt x="49641" y="13284"/>
                    <a:pt x="50769" y="18089"/>
                  </a:cubicBezTo>
                  <a:lnTo>
                    <a:pt x="42026" y="19784"/>
                  </a:lnTo>
                  <a:cubicBezTo>
                    <a:pt x="41179" y="16958"/>
                    <a:pt x="39769" y="14414"/>
                    <a:pt x="37513" y="12153"/>
                  </a:cubicBezTo>
                  <a:cubicBezTo>
                    <a:pt x="35256" y="9892"/>
                    <a:pt x="31590" y="8479"/>
                    <a:pt x="26795" y="8479"/>
                  </a:cubicBezTo>
                  <a:cubicBezTo>
                    <a:pt x="21436" y="8479"/>
                    <a:pt x="17205" y="10457"/>
                    <a:pt x="14103" y="14132"/>
                  </a:cubicBezTo>
                  <a:cubicBezTo>
                    <a:pt x="11000" y="18089"/>
                    <a:pt x="9590" y="23176"/>
                    <a:pt x="9590" y="29677"/>
                  </a:cubicBezTo>
                  <a:cubicBezTo>
                    <a:pt x="9590" y="36177"/>
                    <a:pt x="11000" y="41265"/>
                    <a:pt x="14103" y="45222"/>
                  </a:cubicBezTo>
                  <a:cubicBezTo>
                    <a:pt x="16923" y="49178"/>
                    <a:pt x="21154" y="51157"/>
                    <a:pt x="26795" y="51157"/>
                  </a:cubicBezTo>
                  <a:cubicBezTo>
                    <a:pt x="31872" y="51157"/>
                    <a:pt x="35538" y="50026"/>
                    <a:pt x="37795" y="47483"/>
                  </a:cubicBezTo>
                  <a:cubicBezTo>
                    <a:pt x="39487" y="45504"/>
                    <a:pt x="40897" y="42960"/>
                    <a:pt x="41744" y="40134"/>
                  </a:cubicBezTo>
                </a:path>
              </a:pathLst>
            </a:custGeom>
            <a:solidFill>
              <a:srgbClr val="7F8183"/>
            </a:solidFill>
            <a:ln w="2790" cap="flat">
              <a:noFill/>
              <a:prstDash val="solid"/>
              <a:miter/>
            </a:ln>
          </p:spPr>
          <p:txBody>
            <a:bodyPr rtlCol="0" anchor="ctr"/>
            <a:lstStyle/>
            <a:p>
              <a:endParaRPr lang="x-none"/>
            </a:p>
          </p:txBody>
        </p:sp>
        <p:sp>
          <p:nvSpPr>
            <p:cNvPr id="23" name="Freeform 22">
              <a:extLst>
                <a:ext uri="{FF2B5EF4-FFF2-40B4-BE49-F238E27FC236}">
                  <a16:creationId xmlns="" xmlns:a16="http://schemas.microsoft.com/office/drawing/2014/main" id="{E4A55DE7-CA8E-0840-8A5D-CAC473787E8B}"/>
                </a:ext>
              </a:extLst>
            </p:cNvPr>
            <p:cNvSpPr/>
            <p:nvPr/>
          </p:nvSpPr>
          <p:spPr>
            <a:xfrm>
              <a:off x="968111" y="5812155"/>
              <a:ext cx="51333" cy="57374"/>
            </a:xfrm>
            <a:custGeom>
              <a:avLst/>
              <a:gdLst>
                <a:gd name="connsiteX0" fmla="*/ 0 w 51333"/>
                <a:gd name="connsiteY0" fmla="*/ 9044 h 57374"/>
                <a:gd name="connsiteX1" fmla="*/ 0 w 51333"/>
                <a:gd name="connsiteY1" fmla="*/ 0 h 57374"/>
                <a:gd name="connsiteX2" fmla="*/ 51333 w 51333"/>
                <a:gd name="connsiteY2" fmla="*/ 0 h 57374"/>
                <a:gd name="connsiteX3" fmla="*/ 51333 w 51333"/>
                <a:gd name="connsiteY3" fmla="*/ 9044 h 57374"/>
                <a:gd name="connsiteX4" fmla="*/ 30462 w 51333"/>
                <a:gd name="connsiteY4" fmla="*/ 9044 h 57374"/>
                <a:gd name="connsiteX5" fmla="*/ 30462 w 51333"/>
                <a:gd name="connsiteY5" fmla="*/ 57375 h 57374"/>
                <a:gd name="connsiteX6" fmla="*/ 20872 w 51333"/>
                <a:gd name="connsiteY6" fmla="*/ 57375 h 57374"/>
                <a:gd name="connsiteX7" fmla="*/ 20872 w 51333"/>
                <a:gd name="connsiteY7" fmla="*/ 9044 h 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333" h="57374">
                  <a:moveTo>
                    <a:pt x="0" y="9044"/>
                  </a:moveTo>
                  <a:lnTo>
                    <a:pt x="0" y="0"/>
                  </a:lnTo>
                  <a:lnTo>
                    <a:pt x="51333" y="0"/>
                  </a:lnTo>
                  <a:lnTo>
                    <a:pt x="51333" y="9044"/>
                  </a:lnTo>
                  <a:lnTo>
                    <a:pt x="30462" y="9044"/>
                  </a:lnTo>
                  <a:lnTo>
                    <a:pt x="30462" y="57375"/>
                  </a:lnTo>
                  <a:lnTo>
                    <a:pt x="20872" y="57375"/>
                  </a:lnTo>
                  <a:lnTo>
                    <a:pt x="20872" y="9044"/>
                  </a:lnTo>
                  <a:close/>
                </a:path>
              </a:pathLst>
            </a:custGeom>
            <a:solidFill>
              <a:srgbClr val="7F8183"/>
            </a:solidFill>
            <a:ln w="2790" cap="flat">
              <a:noFill/>
              <a:prstDash val="solid"/>
              <a:miter/>
            </a:ln>
          </p:spPr>
          <p:txBody>
            <a:bodyPr rtlCol="0" anchor="ctr"/>
            <a:lstStyle/>
            <a:p>
              <a:endParaRPr lang="x-none"/>
            </a:p>
          </p:txBody>
        </p:sp>
        <p:grpSp>
          <p:nvGrpSpPr>
            <p:cNvPr id="24" name="Graphic 14">
              <a:extLst>
                <a:ext uri="{FF2B5EF4-FFF2-40B4-BE49-F238E27FC236}">
                  <a16:creationId xmlns="" xmlns:a16="http://schemas.microsoft.com/office/drawing/2014/main" id="{EFA7B93E-DE11-0C42-9FDB-635B9BB922E3}"/>
                </a:ext>
              </a:extLst>
            </p:cNvPr>
            <p:cNvGrpSpPr/>
            <p:nvPr/>
          </p:nvGrpSpPr>
          <p:grpSpPr>
            <a:xfrm>
              <a:off x="1031291" y="5811024"/>
              <a:ext cx="110282" cy="59918"/>
              <a:chOff x="1031291" y="5811024"/>
              <a:chExt cx="110282" cy="59918"/>
            </a:xfrm>
            <a:solidFill>
              <a:srgbClr val="CFD4D9"/>
            </a:solidFill>
          </p:grpSpPr>
          <p:sp>
            <p:nvSpPr>
              <p:cNvPr id="25" name="Freeform 24">
                <a:extLst>
                  <a:ext uri="{FF2B5EF4-FFF2-40B4-BE49-F238E27FC236}">
                    <a16:creationId xmlns="" xmlns:a16="http://schemas.microsoft.com/office/drawing/2014/main" id="{594A101E-06B7-1947-9317-FC7D7E0291F8}"/>
                  </a:ext>
                </a:extLst>
              </p:cNvPr>
              <p:cNvSpPr/>
              <p:nvPr/>
            </p:nvSpPr>
            <p:spPr>
              <a:xfrm>
                <a:off x="1031291" y="5812155"/>
                <a:ext cx="45410" cy="57657"/>
              </a:xfrm>
              <a:custGeom>
                <a:avLst/>
                <a:gdLst>
                  <a:gd name="connsiteX0" fmla="*/ 26231 w 45410"/>
                  <a:gd name="connsiteY0" fmla="*/ 32220 h 57657"/>
                  <a:gd name="connsiteX1" fmla="*/ 9308 w 45410"/>
                  <a:gd name="connsiteY1" fmla="*/ 32220 h 57657"/>
                  <a:gd name="connsiteX2" fmla="*/ 9308 w 45410"/>
                  <a:gd name="connsiteY2" fmla="*/ 49178 h 57657"/>
                  <a:gd name="connsiteX3" fmla="*/ 26231 w 45410"/>
                  <a:gd name="connsiteY3" fmla="*/ 49178 h 57657"/>
                  <a:gd name="connsiteX4" fmla="*/ 34128 w 45410"/>
                  <a:gd name="connsiteY4" fmla="*/ 46917 h 57657"/>
                  <a:gd name="connsiteX5" fmla="*/ 36385 w 45410"/>
                  <a:gd name="connsiteY5" fmla="*/ 40699 h 57657"/>
                  <a:gd name="connsiteX6" fmla="*/ 33846 w 45410"/>
                  <a:gd name="connsiteY6" fmla="*/ 34199 h 57657"/>
                  <a:gd name="connsiteX7" fmla="*/ 26231 w 45410"/>
                  <a:gd name="connsiteY7" fmla="*/ 32220 h 57657"/>
                  <a:gd name="connsiteX8" fmla="*/ 24538 w 45410"/>
                  <a:gd name="connsiteY8" fmla="*/ 8196 h 57657"/>
                  <a:gd name="connsiteX9" fmla="*/ 9308 w 45410"/>
                  <a:gd name="connsiteY9" fmla="*/ 8196 h 57657"/>
                  <a:gd name="connsiteX10" fmla="*/ 9308 w 45410"/>
                  <a:gd name="connsiteY10" fmla="*/ 24307 h 57657"/>
                  <a:gd name="connsiteX11" fmla="*/ 25385 w 45410"/>
                  <a:gd name="connsiteY11" fmla="*/ 24307 h 57657"/>
                  <a:gd name="connsiteX12" fmla="*/ 32436 w 45410"/>
                  <a:gd name="connsiteY12" fmla="*/ 22328 h 57657"/>
                  <a:gd name="connsiteX13" fmla="*/ 34692 w 45410"/>
                  <a:gd name="connsiteY13" fmla="*/ 16110 h 57657"/>
                  <a:gd name="connsiteX14" fmla="*/ 32436 w 45410"/>
                  <a:gd name="connsiteY14" fmla="*/ 9892 h 57657"/>
                  <a:gd name="connsiteX15" fmla="*/ 24538 w 45410"/>
                  <a:gd name="connsiteY15" fmla="*/ 8196 h 57657"/>
                  <a:gd name="connsiteX16" fmla="*/ 0 w 45410"/>
                  <a:gd name="connsiteY16" fmla="*/ 57375 h 57657"/>
                  <a:gd name="connsiteX17" fmla="*/ 0 w 45410"/>
                  <a:gd name="connsiteY17" fmla="*/ 0 h 57657"/>
                  <a:gd name="connsiteX18" fmla="*/ 24538 w 45410"/>
                  <a:gd name="connsiteY18" fmla="*/ 0 h 57657"/>
                  <a:gd name="connsiteX19" fmla="*/ 38923 w 45410"/>
                  <a:gd name="connsiteY19" fmla="*/ 3957 h 57657"/>
                  <a:gd name="connsiteX20" fmla="*/ 44000 w 45410"/>
                  <a:gd name="connsiteY20" fmla="*/ 15545 h 57657"/>
                  <a:gd name="connsiteX21" fmla="*/ 42308 w 45410"/>
                  <a:gd name="connsiteY21" fmla="*/ 22328 h 57657"/>
                  <a:gd name="connsiteX22" fmla="*/ 35821 w 45410"/>
                  <a:gd name="connsiteY22" fmla="*/ 27698 h 57657"/>
                  <a:gd name="connsiteX23" fmla="*/ 43154 w 45410"/>
                  <a:gd name="connsiteY23" fmla="*/ 32786 h 57657"/>
                  <a:gd name="connsiteX24" fmla="*/ 45410 w 45410"/>
                  <a:gd name="connsiteY24" fmla="*/ 41265 h 57657"/>
                  <a:gd name="connsiteX25" fmla="*/ 40898 w 45410"/>
                  <a:gd name="connsiteY25" fmla="*/ 53135 h 57657"/>
                  <a:gd name="connsiteX26" fmla="*/ 26231 w 45410"/>
                  <a:gd name="connsiteY26" fmla="*/ 57657 h 57657"/>
                  <a:gd name="connsiteX27" fmla="*/ 0 w 45410"/>
                  <a:gd name="connsiteY27" fmla="*/ 57657 h 5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5410" h="57657">
                    <a:moveTo>
                      <a:pt x="26231" y="32220"/>
                    </a:moveTo>
                    <a:lnTo>
                      <a:pt x="9308" y="32220"/>
                    </a:lnTo>
                    <a:lnTo>
                      <a:pt x="9308" y="49178"/>
                    </a:lnTo>
                    <a:lnTo>
                      <a:pt x="26231" y="49178"/>
                    </a:lnTo>
                    <a:cubicBezTo>
                      <a:pt x="29897" y="49178"/>
                      <a:pt x="32436" y="48330"/>
                      <a:pt x="34128" y="46917"/>
                    </a:cubicBezTo>
                    <a:cubicBezTo>
                      <a:pt x="35538" y="45504"/>
                      <a:pt x="36385" y="43526"/>
                      <a:pt x="36385" y="40699"/>
                    </a:cubicBezTo>
                    <a:cubicBezTo>
                      <a:pt x="36385" y="37590"/>
                      <a:pt x="35538" y="35612"/>
                      <a:pt x="33846" y="34199"/>
                    </a:cubicBezTo>
                    <a:cubicBezTo>
                      <a:pt x="32436" y="33068"/>
                      <a:pt x="29897" y="32220"/>
                      <a:pt x="26231" y="32220"/>
                    </a:cubicBezTo>
                    <a:moveTo>
                      <a:pt x="24538" y="8196"/>
                    </a:moveTo>
                    <a:lnTo>
                      <a:pt x="9308" y="8196"/>
                    </a:lnTo>
                    <a:lnTo>
                      <a:pt x="9308" y="24307"/>
                    </a:lnTo>
                    <a:lnTo>
                      <a:pt x="25385" y="24307"/>
                    </a:lnTo>
                    <a:cubicBezTo>
                      <a:pt x="28487" y="24307"/>
                      <a:pt x="31026" y="23741"/>
                      <a:pt x="32436" y="22328"/>
                    </a:cubicBezTo>
                    <a:cubicBezTo>
                      <a:pt x="34128" y="20915"/>
                      <a:pt x="34692" y="18937"/>
                      <a:pt x="34692" y="16110"/>
                    </a:cubicBezTo>
                    <a:cubicBezTo>
                      <a:pt x="34692" y="13284"/>
                      <a:pt x="33846" y="11305"/>
                      <a:pt x="32436" y="9892"/>
                    </a:cubicBezTo>
                    <a:cubicBezTo>
                      <a:pt x="31308" y="9044"/>
                      <a:pt x="28487" y="8196"/>
                      <a:pt x="24538" y="8196"/>
                    </a:cubicBezTo>
                    <a:moveTo>
                      <a:pt x="0" y="57375"/>
                    </a:moveTo>
                    <a:lnTo>
                      <a:pt x="0" y="0"/>
                    </a:lnTo>
                    <a:lnTo>
                      <a:pt x="24538" y="0"/>
                    </a:lnTo>
                    <a:cubicBezTo>
                      <a:pt x="30744" y="0"/>
                      <a:pt x="35538" y="1413"/>
                      <a:pt x="38923" y="3957"/>
                    </a:cubicBezTo>
                    <a:cubicBezTo>
                      <a:pt x="42308" y="6501"/>
                      <a:pt x="44000" y="10457"/>
                      <a:pt x="44000" y="15545"/>
                    </a:cubicBezTo>
                    <a:cubicBezTo>
                      <a:pt x="44000" y="17806"/>
                      <a:pt x="43436" y="20067"/>
                      <a:pt x="42308" y="22328"/>
                    </a:cubicBezTo>
                    <a:cubicBezTo>
                      <a:pt x="41179" y="24589"/>
                      <a:pt x="39205" y="26568"/>
                      <a:pt x="35821" y="27698"/>
                    </a:cubicBezTo>
                    <a:cubicBezTo>
                      <a:pt x="39205" y="28829"/>
                      <a:pt x="41744" y="30524"/>
                      <a:pt x="43154" y="32786"/>
                    </a:cubicBezTo>
                    <a:cubicBezTo>
                      <a:pt x="44564" y="35047"/>
                      <a:pt x="45410" y="37873"/>
                      <a:pt x="45410" y="41265"/>
                    </a:cubicBezTo>
                    <a:cubicBezTo>
                      <a:pt x="45410" y="46069"/>
                      <a:pt x="44000" y="50026"/>
                      <a:pt x="40898" y="53135"/>
                    </a:cubicBezTo>
                    <a:cubicBezTo>
                      <a:pt x="37795" y="55962"/>
                      <a:pt x="33000" y="57657"/>
                      <a:pt x="26231" y="57657"/>
                    </a:cubicBezTo>
                    <a:lnTo>
                      <a:pt x="0" y="57657"/>
                    </a:lnTo>
                    <a:close/>
                  </a:path>
                </a:pathLst>
              </a:custGeom>
              <a:solidFill>
                <a:srgbClr val="7F8183"/>
              </a:solidFill>
              <a:ln w="2790" cap="flat">
                <a:noFill/>
                <a:prstDash val="solid"/>
                <a:miter/>
              </a:ln>
            </p:spPr>
            <p:txBody>
              <a:bodyPr rtlCol="0" anchor="ctr"/>
              <a:lstStyle/>
              <a:p>
                <a:endParaRPr lang="x-none"/>
              </a:p>
            </p:txBody>
          </p:sp>
          <p:sp>
            <p:nvSpPr>
              <p:cNvPr id="26" name="Freeform 25">
                <a:extLst>
                  <a:ext uri="{FF2B5EF4-FFF2-40B4-BE49-F238E27FC236}">
                    <a16:creationId xmlns="" xmlns:a16="http://schemas.microsoft.com/office/drawing/2014/main" id="{9F755969-685C-9E45-8E21-154064CC4ACA}"/>
                  </a:ext>
                </a:extLst>
              </p:cNvPr>
              <p:cNvSpPr/>
              <p:nvPr/>
            </p:nvSpPr>
            <p:spPr>
              <a:xfrm>
                <a:off x="1087701" y="5811024"/>
                <a:ext cx="53871" cy="59918"/>
              </a:xfrm>
              <a:custGeom>
                <a:avLst/>
                <a:gdLst>
                  <a:gd name="connsiteX0" fmla="*/ 27359 w 53871"/>
                  <a:gd name="connsiteY0" fmla="*/ 51157 h 59918"/>
                  <a:gd name="connsiteX1" fmla="*/ 40333 w 53871"/>
                  <a:gd name="connsiteY1" fmla="*/ 45504 h 59918"/>
                  <a:gd name="connsiteX2" fmla="*/ 44564 w 53871"/>
                  <a:gd name="connsiteY2" fmla="*/ 29677 h 59918"/>
                  <a:gd name="connsiteX3" fmla="*/ 40333 w 53871"/>
                  <a:gd name="connsiteY3" fmla="*/ 13849 h 59918"/>
                  <a:gd name="connsiteX4" fmla="*/ 27359 w 53871"/>
                  <a:gd name="connsiteY4" fmla="*/ 8196 h 59918"/>
                  <a:gd name="connsiteX5" fmla="*/ 14385 w 53871"/>
                  <a:gd name="connsiteY5" fmla="*/ 13849 h 59918"/>
                  <a:gd name="connsiteX6" fmla="*/ 9872 w 53871"/>
                  <a:gd name="connsiteY6" fmla="*/ 29677 h 59918"/>
                  <a:gd name="connsiteX7" fmla="*/ 14667 w 53871"/>
                  <a:gd name="connsiteY7" fmla="*/ 45504 h 59918"/>
                  <a:gd name="connsiteX8" fmla="*/ 27359 w 53871"/>
                  <a:gd name="connsiteY8" fmla="*/ 51157 h 59918"/>
                  <a:gd name="connsiteX9" fmla="*/ 27359 w 53871"/>
                  <a:gd name="connsiteY9" fmla="*/ 59919 h 59918"/>
                  <a:gd name="connsiteX10" fmla="*/ 16359 w 53871"/>
                  <a:gd name="connsiteY10" fmla="*/ 57940 h 59918"/>
                  <a:gd name="connsiteX11" fmla="*/ 7615 w 53871"/>
                  <a:gd name="connsiteY11" fmla="*/ 52287 h 59918"/>
                  <a:gd name="connsiteX12" fmla="*/ 1974 w 53871"/>
                  <a:gd name="connsiteY12" fmla="*/ 42678 h 59918"/>
                  <a:gd name="connsiteX13" fmla="*/ 0 w 53871"/>
                  <a:gd name="connsiteY13" fmla="*/ 29959 h 59918"/>
                  <a:gd name="connsiteX14" fmla="*/ 7615 w 53871"/>
                  <a:gd name="connsiteY14" fmla="*/ 7914 h 59918"/>
                  <a:gd name="connsiteX15" fmla="*/ 27359 w 53871"/>
                  <a:gd name="connsiteY15" fmla="*/ 0 h 59918"/>
                  <a:gd name="connsiteX16" fmla="*/ 46539 w 53871"/>
                  <a:gd name="connsiteY16" fmla="*/ 7914 h 59918"/>
                  <a:gd name="connsiteX17" fmla="*/ 53872 w 53871"/>
                  <a:gd name="connsiteY17" fmla="*/ 29959 h 59918"/>
                  <a:gd name="connsiteX18" fmla="*/ 46539 w 53871"/>
                  <a:gd name="connsiteY18" fmla="*/ 52005 h 59918"/>
                  <a:gd name="connsiteX19" fmla="*/ 27359 w 53871"/>
                  <a:gd name="connsiteY19" fmla="*/ 59919 h 5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3871" h="59918">
                    <a:moveTo>
                      <a:pt x="27359" y="51157"/>
                    </a:moveTo>
                    <a:cubicBezTo>
                      <a:pt x="33000" y="51157"/>
                      <a:pt x="37231" y="49178"/>
                      <a:pt x="40333" y="45504"/>
                    </a:cubicBezTo>
                    <a:cubicBezTo>
                      <a:pt x="43154" y="41547"/>
                      <a:pt x="44564" y="36460"/>
                      <a:pt x="44564" y="29677"/>
                    </a:cubicBezTo>
                    <a:cubicBezTo>
                      <a:pt x="44564" y="22893"/>
                      <a:pt x="43154" y="17806"/>
                      <a:pt x="40333" y="13849"/>
                    </a:cubicBezTo>
                    <a:cubicBezTo>
                      <a:pt x="37513" y="10175"/>
                      <a:pt x="33282" y="8196"/>
                      <a:pt x="27359" y="8196"/>
                    </a:cubicBezTo>
                    <a:cubicBezTo>
                      <a:pt x="21718" y="8196"/>
                      <a:pt x="17487" y="10175"/>
                      <a:pt x="14385" y="13849"/>
                    </a:cubicBezTo>
                    <a:cubicBezTo>
                      <a:pt x="11282" y="17523"/>
                      <a:pt x="9872" y="22893"/>
                      <a:pt x="9872" y="29677"/>
                    </a:cubicBezTo>
                    <a:cubicBezTo>
                      <a:pt x="9872" y="36460"/>
                      <a:pt x="11564" y="41547"/>
                      <a:pt x="14667" y="45504"/>
                    </a:cubicBezTo>
                    <a:cubicBezTo>
                      <a:pt x="17487" y="49461"/>
                      <a:pt x="21718" y="51157"/>
                      <a:pt x="27359" y="51157"/>
                    </a:cubicBezTo>
                    <a:moveTo>
                      <a:pt x="27359" y="59919"/>
                    </a:moveTo>
                    <a:cubicBezTo>
                      <a:pt x="23410" y="59919"/>
                      <a:pt x="19744" y="59353"/>
                      <a:pt x="16359" y="57940"/>
                    </a:cubicBezTo>
                    <a:cubicBezTo>
                      <a:pt x="12974" y="56527"/>
                      <a:pt x="10154" y="54548"/>
                      <a:pt x="7615" y="52287"/>
                    </a:cubicBezTo>
                    <a:cubicBezTo>
                      <a:pt x="5359" y="49744"/>
                      <a:pt x="3385" y="46635"/>
                      <a:pt x="1974" y="42678"/>
                    </a:cubicBezTo>
                    <a:cubicBezTo>
                      <a:pt x="564" y="39004"/>
                      <a:pt x="0" y="34764"/>
                      <a:pt x="0" y="29959"/>
                    </a:cubicBezTo>
                    <a:cubicBezTo>
                      <a:pt x="0" y="20350"/>
                      <a:pt x="2538" y="13001"/>
                      <a:pt x="7615" y="7914"/>
                    </a:cubicBezTo>
                    <a:cubicBezTo>
                      <a:pt x="12692" y="2826"/>
                      <a:pt x="19179" y="0"/>
                      <a:pt x="27359" y="0"/>
                    </a:cubicBezTo>
                    <a:cubicBezTo>
                      <a:pt x="35256" y="0"/>
                      <a:pt x="41744" y="2544"/>
                      <a:pt x="46539" y="7914"/>
                    </a:cubicBezTo>
                    <a:cubicBezTo>
                      <a:pt x="51333" y="13001"/>
                      <a:pt x="53872" y="20350"/>
                      <a:pt x="53872" y="29959"/>
                    </a:cubicBezTo>
                    <a:cubicBezTo>
                      <a:pt x="53872" y="39286"/>
                      <a:pt x="51333" y="46635"/>
                      <a:pt x="46539" y="52005"/>
                    </a:cubicBezTo>
                    <a:cubicBezTo>
                      <a:pt x="41462" y="57092"/>
                      <a:pt x="35256" y="59919"/>
                      <a:pt x="27359" y="59919"/>
                    </a:cubicBezTo>
                  </a:path>
                </a:pathLst>
              </a:custGeom>
              <a:solidFill>
                <a:srgbClr val="7F8183"/>
              </a:solidFill>
              <a:ln w="2790" cap="flat">
                <a:noFill/>
                <a:prstDash val="solid"/>
                <a:miter/>
              </a:ln>
            </p:spPr>
            <p:txBody>
              <a:bodyPr rtlCol="0" anchor="ctr"/>
              <a:lstStyle/>
              <a:p>
                <a:endParaRPr lang="x-none"/>
              </a:p>
            </p:txBody>
          </p:sp>
        </p:grpSp>
        <p:sp>
          <p:nvSpPr>
            <p:cNvPr id="27" name="Freeform 26">
              <a:extLst>
                <a:ext uri="{FF2B5EF4-FFF2-40B4-BE49-F238E27FC236}">
                  <a16:creationId xmlns="" xmlns:a16="http://schemas.microsoft.com/office/drawing/2014/main" id="{11356EE0-0A07-F142-85BE-2D1A3DE3BDD7}"/>
                </a:ext>
              </a:extLst>
            </p:cNvPr>
            <p:cNvSpPr/>
            <p:nvPr/>
          </p:nvSpPr>
          <p:spPr>
            <a:xfrm>
              <a:off x="351829" y="5935383"/>
              <a:ext cx="48230" cy="57374"/>
            </a:xfrm>
            <a:custGeom>
              <a:avLst/>
              <a:gdLst>
                <a:gd name="connsiteX0" fmla="*/ 0 w 48230"/>
                <a:gd name="connsiteY0" fmla="*/ 57375 h 57374"/>
                <a:gd name="connsiteX1" fmla="*/ 0 w 48230"/>
                <a:gd name="connsiteY1" fmla="*/ 0 h 57374"/>
                <a:gd name="connsiteX2" fmla="*/ 48231 w 48230"/>
                <a:gd name="connsiteY2" fmla="*/ 0 h 57374"/>
                <a:gd name="connsiteX3" fmla="*/ 48231 w 48230"/>
                <a:gd name="connsiteY3" fmla="*/ 57375 h 57374"/>
                <a:gd name="connsiteX4" fmla="*/ 38641 w 48230"/>
                <a:gd name="connsiteY4" fmla="*/ 57375 h 57374"/>
                <a:gd name="connsiteX5" fmla="*/ 38641 w 48230"/>
                <a:gd name="connsiteY5" fmla="*/ 9044 h 57374"/>
                <a:gd name="connsiteX6" fmla="*/ 9308 w 48230"/>
                <a:gd name="connsiteY6" fmla="*/ 9044 h 57374"/>
                <a:gd name="connsiteX7" fmla="*/ 9308 w 48230"/>
                <a:gd name="connsiteY7" fmla="*/ 57375 h 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230" h="57374">
                  <a:moveTo>
                    <a:pt x="0" y="57375"/>
                  </a:moveTo>
                  <a:lnTo>
                    <a:pt x="0" y="0"/>
                  </a:lnTo>
                  <a:lnTo>
                    <a:pt x="48231" y="0"/>
                  </a:lnTo>
                  <a:lnTo>
                    <a:pt x="48231" y="57375"/>
                  </a:lnTo>
                  <a:lnTo>
                    <a:pt x="38641" y="57375"/>
                  </a:lnTo>
                  <a:lnTo>
                    <a:pt x="38641" y="9044"/>
                  </a:lnTo>
                  <a:lnTo>
                    <a:pt x="9308" y="9044"/>
                  </a:lnTo>
                  <a:lnTo>
                    <a:pt x="9308" y="57375"/>
                  </a:lnTo>
                  <a:close/>
                </a:path>
              </a:pathLst>
            </a:custGeom>
            <a:solidFill>
              <a:srgbClr val="7F8183"/>
            </a:solidFill>
            <a:ln w="2790" cap="flat">
              <a:noFill/>
              <a:prstDash val="solid"/>
              <a:miter/>
            </a:ln>
          </p:spPr>
          <p:txBody>
            <a:bodyPr rtlCol="0" anchor="ctr"/>
            <a:lstStyle/>
            <a:p>
              <a:endParaRPr lang="x-none"/>
            </a:p>
          </p:txBody>
        </p:sp>
        <p:grpSp>
          <p:nvGrpSpPr>
            <p:cNvPr id="28" name="Graphic 14">
              <a:extLst>
                <a:ext uri="{FF2B5EF4-FFF2-40B4-BE49-F238E27FC236}">
                  <a16:creationId xmlns="" xmlns:a16="http://schemas.microsoft.com/office/drawing/2014/main" id="{EFA7B93E-DE11-0C42-9FDB-635B9BB922E3}"/>
                </a:ext>
              </a:extLst>
            </p:cNvPr>
            <p:cNvGrpSpPr/>
            <p:nvPr/>
          </p:nvGrpSpPr>
          <p:grpSpPr>
            <a:xfrm>
              <a:off x="417829" y="5933970"/>
              <a:ext cx="245948" cy="82246"/>
              <a:chOff x="417829" y="5933970"/>
              <a:chExt cx="245948" cy="82246"/>
            </a:xfrm>
            <a:solidFill>
              <a:srgbClr val="CFD4D9"/>
            </a:solidFill>
          </p:grpSpPr>
          <p:sp>
            <p:nvSpPr>
              <p:cNvPr id="29" name="Freeform 28">
                <a:extLst>
                  <a:ext uri="{FF2B5EF4-FFF2-40B4-BE49-F238E27FC236}">
                    <a16:creationId xmlns="" xmlns:a16="http://schemas.microsoft.com/office/drawing/2014/main" id="{D43FD1D5-41D8-2A4E-B5DC-49B4F5A818F2}"/>
                  </a:ext>
                </a:extLst>
              </p:cNvPr>
              <p:cNvSpPr/>
              <p:nvPr/>
            </p:nvSpPr>
            <p:spPr>
              <a:xfrm>
                <a:off x="417829" y="5933970"/>
                <a:ext cx="54153" cy="82246"/>
              </a:xfrm>
              <a:custGeom>
                <a:avLst/>
                <a:gdLst>
                  <a:gd name="connsiteX0" fmla="*/ 9590 w 54153"/>
                  <a:gd name="connsiteY0" fmla="*/ 34764 h 82246"/>
                  <a:gd name="connsiteX1" fmla="*/ 14949 w 54153"/>
                  <a:gd name="connsiteY1" fmla="*/ 46917 h 82246"/>
                  <a:gd name="connsiteX2" fmla="*/ 27641 w 54153"/>
                  <a:gd name="connsiteY2" fmla="*/ 51439 h 82246"/>
                  <a:gd name="connsiteX3" fmla="*/ 40051 w 54153"/>
                  <a:gd name="connsiteY3" fmla="*/ 45504 h 82246"/>
                  <a:gd name="connsiteX4" fmla="*/ 44564 w 54153"/>
                  <a:gd name="connsiteY4" fmla="*/ 29677 h 82246"/>
                  <a:gd name="connsiteX5" fmla="*/ 40051 w 54153"/>
                  <a:gd name="connsiteY5" fmla="*/ 14414 h 82246"/>
                  <a:gd name="connsiteX6" fmla="*/ 27359 w 54153"/>
                  <a:gd name="connsiteY6" fmla="*/ 8479 h 82246"/>
                  <a:gd name="connsiteX7" fmla="*/ 20872 w 54153"/>
                  <a:gd name="connsiteY7" fmla="*/ 9610 h 82246"/>
                  <a:gd name="connsiteX8" fmla="*/ 15231 w 54153"/>
                  <a:gd name="connsiteY8" fmla="*/ 13284 h 82246"/>
                  <a:gd name="connsiteX9" fmla="*/ 11282 w 54153"/>
                  <a:gd name="connsiteY9" fmla="*/ 19219 h 82246"/>
                  <a:gd name="connsiteX10" fmla="*/ 9872 w 54153"/>
                  <a:gd name="connsiteY10" fmla="*/ 27416 h 82246"/>
                  <a:gd name="connsiteX11" fmla="*/ 9872 w 54153"/>
                  <a:gd name="connsiteY11" fmla="*/ 34764 h 82246"/>
                  <a:gd name="connsiteX12" fmla="*/ 0 w 54153"/>
                  <a:gd name="connsiteY12" fmla="*/ 82247 h 82246"/>
                  <a:gd name="connsiteX13" fmla="*/ 0 w 54153"/>
                  <a:gd name="connsiteY13" fmla="*/ 1413 h 82246"/>
                  <a:gd name="connsiteX14" fmla="*/ 9590 w 54153"/>
                  <a:gd name="connsiteY14" fmla="*/ 1413 h 82246"/>
                  <a:gd name="connsiteX15" fmla="*/ 9590 w 54153"/>
                  <a:gd name="connsiteY15" fmla="*/ 9044 h 82246"/>
                  <a:gd name="connsiteX16" fmla="*/ 18051 w 54153"/>
                  <a:gd name="connsiteY16" fmla="*/ 2261 h 82246"/>
                  <a:gd name="connsiteX17" fmla="*/ 29051 w 54153"/>
                  <a:gd name="connsiteY17" fmla="*/ 0 h 82246"/>
                  <a:gd name="connsiteX18" fmla="*/ 38923 w 54153"/>
                  <a:gd name="connsiteY18" fmla="*/ 1978 h 82246"/>
                  <a:gd name="connsiteX19" fmla="*/ 46821 w 54153"/>
                  <a:gd name="connsiteY19" fmla="*/ 7631 h 82246"/>
                  <a:gd name="connsiteX20" fmla="*/ 52180 w 54153"/>
                  <a:gd name="connsiteY20" fmla="*/ 16958 h 82246"/>
                  <a:gd name="connsiteX21" fmla="*/ 54154 w 54153"/>
                  <a:gd name="connsiteY21" fmla="*/ 29677 h 82246"/>
                  <a:gd name="connsiteX22" fmla="*/ 46821 w 54153"/>
                  <a:gd name="connsiteY22" fmla="*/ 52005 h 82246"/>
                  <a:gd name="connsiteX23" fmla="*/ 27359 w 54153"/>
                  <a:gd name="connsiteY23" fmla="*/ 60201 h 82246"/>
                  <a:gd name="connsiteX24" fmla="*/ 17205 w 54153"/>
                  <a:gd name="connsiteY24" fmla="*/ 58223 h 82246"/>
                  <a:gd name="connsiteX25" fmla="*/ 9590 w 54153"/>
                  <a:gd name="connsiteY25" fmla="*/ 52570 h 82246"/>
                  <a:gd name="connsiteX26" fmla="*/ 9590 w 54153"/>
                  <a:gd name="connsiteY26" fmla="*/ 82247 h 82246"/>
                  <a:gd name="connsiteX27" fmla="*/ 0 w 54153"/>
                  <a:gd name="connsiteY27" fmla="*/ 82247 h 8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4153" h="82246">
                    <a:moveTo>
                      <a:pt x="9590" y="34764"/>
                    </a:moveTo>
                    <a:cubicBezTo>
                      <a:pt x="9590" y="40134"/>
                      <a:pt x="11282" y="44091"/>
                      <a:pt x="14949" y="46917"/>
                    </a:cubicBezTo>
                    <a:cubicBezTo>
                      <a:pt x="18615" y="49744"/>
                      <a:pt x="22846" y="51439"/>
                      <a:pt x="27641" y="51439"/>
                    </a:cubicBezTo>
                    <a:cubicBezTo>
                      <a:pt x="33000" y="51439"/>
                      <a:pt x="36949" y="49461"/>
                      <a:pt x="40051" y="45504"/>
                    </a:cubicBezTo>
                    <a:cubicBezTo>
                      <a:pt x="43154" y="41547"/>
                      <a:pt x="44564" y="36460"/>
                      <a:pt x="44564" y="29677"/>
                    </a:cubicBezTo>
                    <a:cubicBezTo>
                      <a:pt x="44564" y="23459"/>
                      <a:pt x="43154" y="18371"/>
                      <a:pt x="40051" y="14414"/>
                    </a:cubicBezTo>
                    <a:cubicBezTo>
                      <a:pt x="36949" y="10457"/>
                      <a:pt x="32718" y="8479"/>
                      <a:pt x="27359" y="8479"/>
                    </a:cubicBezTo>
                    <a:cubicBezTo>
                      <a:pt x="25103" y="8479"/>
                      <a:pt x="22846" y="8762"/>
                      <a:pt x="20872" y="9610"/>
                    </a:cubicBezTo>
                    <a:cubicBezTo>
                      <a:pt x="18897" y="10457"/>
                      <a:pt x="16923" y="11588"/>
                      <a:pt x="15231" y="13284"/>
                    </a:cubicBezTo>
                    <a:cubicBezTo>
                      <a:pt x="13538" y="14980"/>
                      <a:pt x="12128" y="16958"/>
                      <a:pt x="11282" y="19219"/>
                    </a:cubicBezTo>
                    <a:cubicBezTo>
                      <a:pt x="10154" y="21763"/>
                      <a:pt x="9872" y="24307"/>
                      <a:pt x="9872" y="27416"/>
                    </a:cubicBezTo>
                    <a:lnTo>
                      <a:pt x="9872" y="34764"/>
                    </a:lnTo>
                    <a:close/>
                    <a:moveTo>
                      <a:pt x="0" y="82247"/>
                    </a:moveTo>
                    <a:lnTo>
                      <a:pt x="0" y="1413"/>
                    </a:lnTo>
                    <a:lnTo>
                      <a:pt x="9590" y="1413"/>
                    </a:lnTo>
                    <a:lnTo>
                      <a:pt x="9590" y="9044"/>
                    </a:lnTo>
                    <a:cubicBezTo>
                      <a:pt x="11564" y="5935"/>
                      <a:pt x="14385" y="3957"/>
                      <a:pt x="18051" y="2261"/>
                    </a:cubicBezTo>
                    <a:cubicBezTo>
                      <a:pt x="21436" y="848"/>
                      <a:pt x="25103" y="0"/>
                      <a:pt x="29051" y="0"/>
                    </a:cubicBezTo>
                    <a:cubicBezTo>
                      <a:pt x="32436" y="0"/>
                      <a:pt x="35821" y="565"/>
                      <a:pt x="38923" y="1978"/>
                    </a:cubicBezTo>
                    <a:cubicBezTo>
                      <a:pt x="42026" y="3109"/>
                      <a:pt x="44564" y="5087"/>
                      <a:pt x="46821" y="7631"/>
                    </a:cubicBezTo>
                    <a:cubicBezTo>
                      <a:pt x="49077" y="10175"/>
                      <a:pt x="51051" y="13284"/>
                      <a:pt x="52180" y="16958"/>
                    </a:cubicBezTo>
                    <a:cubicBezTo>
                      <a:pt x="53590" y="20632"/>
                      <a:pt x="54154" y="24872"/>
                      <a:pt x="54154" y="29677"/>
                    </a:cubicBezTo>
                    <a:cubicBezTo>
                      <a:pt x="54154" y="39286"/>
                      <a:pt x="51615" y="46635"/>
                      <a:pt x="46821" y="52005"/>
                    </a:cubicBezTo>
                    <a:cubicBezTo>
                      <a:pt x="42026" y="57375"/>
                      <a:pt x="35538" y="60201"/>
                      <a:pt x="27359" y="60201"/>
                    </a:cubicBezTo>
                    <a:cubicBezTo>
                      <a:pt x="23692" y="60201"/>
                      <a:pt x="20308" y="59636"/>
                      <a:pt x="17205" y="58223"/>
                    </a:cubicBezTo>
                    <a:cubicBezTo>
                      <a:pt x="14103" y="56810"/>
                      <a:pt x="11564" y="55114"/>
                      <a:pt x="9590" y="52570"/>
                    </a:cubicBezTo>
                    <a:lnTo>
                      <a:pt x="9590" y="82247"/>
                    </a:lnTo>
                    <a:lnTo>
                      <a:pt x="0" y="82247"/>
                    </a:lnTo>
                    <a:close/>
                  </a:path>
                </a:pathLst>
              </a:custGeom>
              <a:solidFill>
                <a:srgbClr val="7F8183"/>
              </a:solidFill>
              <a:ln w="2790" cap="flat">
                <a:noFill/>
                <a:prstDash val="solid"/>
                <a:miter/>
              </a:ln>
            </p:spPr>
            <p:txBody>
              <a:bodyPr rtlCol="0" anchor="ctr"/>
              <a:lstStyle/>
              <a:p>
                <a:endParaRPr lang="x-none"/>
              </a:p>
            </p:txBody>
          </p:sp>
          <p:sp>
            <p:nvSpPr>
              <p:cNvPr id="30" name="Freeform 29">
                <a:extLst>
                  <a:ext uri="{FF2B5EF4-FFF2-40B4-BE49-F238E27FC236}">
                    <a16:creationId xmlns="" xmlns:a16="http://schemas.microsoft.com/office/drawing/2014/main" id="{1E64769E-32E5-9F47-9D5B-5483F8F4DE50}"/>
                  </a:ext>
                </a:extLst>
              </p:cNvPr>
              <p:cNvSpPr/>
              <p:nvPr/>
            </p:nvSpPr>
            <p:spPr>
              <a:xfrm>
                <a:off x="482983" y="5934253"/>
                <a:ext cx="53871" cy="59918"/>
              </a:xfrm>
              <a:custGeom>
                <a:avLst/>
                <a:gdLst>
                  <a:gd name="connsiteX0" fmla="*/ 27359 w 53871"/>
                  <a:gd name="connsiteY0" fmla="*/ 51157 h 59918"/>
                  <a:gd name="connsiteX1" fmla="*/ 40333 w 53871"/>
                  <a:gd name="connsiteY1" fmla="*/ 45504 h 59918"/>
                  <a:gd name="connsiteX2" fmla="*/ 44564 w 53871"/>
                  <a:gd name="connsiteY2" fmla="*/ 29677 h 59918"/>
                  <a:gd name="connsiteX3" fmla="*/ 40333 w 53871"/>
                  <a:gd name="connsiteY3" fmla="*/ 13849 h 59918"/>
                  <a:gd name="connsiteX4" fmla="*/ 27359 w 53871"/>
                  <a:gd name="connsiteY4" fmla="*/ 8196 h 59918"/>
                  <a:gd name="connsiteX5" fmla="*/ 14385 w 53871"/>
                  <a:gd name="connsiteY5" fmla="*/ 13849 h 59918"/>
                  <a:gd name="connsiteX6" fmla="*/ 9872 w 53871"/>
                  <a:gd name="connsiteY6" fmla="*/ 29677 h 59918"/>
                  <a:gd name="connsiteX7" fmla="*/ 14667 w 53871"/>
                  <a:gd name="connsiteY7" fmla="*/ 45504 h 59918"/>
                  <a:gd name="connsiteX8" fmla="*/ 27359 w 53871"/>
                  <a:gd name="connsiteY8" fmla="*/ 51157 h 59918"/>
                  <a:gd name="connsiteX9" fmla="*/ 27359 w 53871"/>
                  <a:gd name="connsiteY9" fmla="*/ 59919 h 59918"/>
                  <a:gd name="connsiteX10" fmla="*/ 16359 w 53871"/>
                  <a:gd name="connsiteY10" fmla="*/ 57940 h 59918"/>
                  <a:gd name="connsiteX11" fmla="*/ 7615 w 53871"/>
                  <a:gd name="connsiteY11" fmla="*/ 52287 h 59918"/>
                  <a:gd name="connsiteX12" fmla="*/ 1974 w 53871"/>
                  <a:gd name="connsiteY12" fmla="*/ 42678 h 59918"/>
                  <a:gd name="connsiteX13" fmla="*/ 0 w 53871"/>
                  <a:gd name="connsiteY13" fmla="*/ 29959 h 59918"/>
                  <a:gd name="connsiteX14" fmla="*/ 7615 w 53871"/>
                  <a:gd name="connsiteY14" fmla="*/ 7914 h 59918"/>
                  <a:gd name="connsiteX15" fmla="*/ 27359 w 53871"/>
                  <a:gd name="connsiteY15" fmla="*/ 0 h 59918"/>
                  <a:gd name="connsiteX16" fmla="*/ 46539 w 53871"/>
                  <a:gd name="connsiteY16" fmla="*/ 7914 h 59918"/>
                  <a:gd name="connsiteX17" fmla="*/ 53872 w 53871"/>
                  <a:gd name="connsiteY17" fmla="*/ 29959 h 59918"/>
                  <a:gd name="connsiteX18" fmla="*/ 46539 w 53871"/>
                  <a:gd name="connsiteY18" fmla="*/ 52005 h 59918"/>
                  <a:gd name="connsiteX19" fmla="*/ 27359 w 53871"/>
                  <a:gd name="connsiteY19" fmla="*/ 59919 h 5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3871" h="59918">
                    <a:moveTo>
                      <a:pt x="27359" y="51157"/>
                    </a:moveTo>
                    <a:cubicBezTo>
                      <a:pt x="33000" y="51157"/>
                      <a:pt x="37231" y="49178"/>
                      <a:pt x="40333" y="45504"/>
                    </a:cubicBezTo>
                    <a:cubicBezTo>
                      <a:pt x="43154" y="41547"/>
                      <a:pt x="44564" y="36460"/>
                      <a:pt x="44564" y="29677"/>
                    </a:cubicBezTo>
                    <a:cubicBezTo>
                      <a:pt x="44564" y="22893"/>
                      <a:pt x="43154" y="17806"/>
                      <a:pt x="40333" y="13849"/>
                    </a:cubicBezTo>
                    <a:cubicBezTo>
                      <a:pt x="37513" y="10175"/>
                      <a:pt x="33282" y="8196"/>
                      <a:pt x="27359" y="8196"/>
                    </a:cubicBezTo>
                    <a:cubicBezTo>
                      <a:pt x="21718" y="8196"/>
                      <a:pt x="17487" y="10175"/>
                      <a:pt x="14385" y="13849"/>
                    </a:cubicBezTo>
                    <a:cubicBezTo>
                      <a:pt x="11282" y="17523"/>
                      <a:pt x="9872" y="22893"/>
                      <a:pt x="9872" y="29677"/>
                    </a:cubicBezTo>
                    <a:cubicBezTo>
                      <a:pt x="9872" y="36460"/>
                      <a:pt x="11564" y="41547"/>
                      <a:pt x="14667" y="45504"/>
                    </a:cubicBezTo>
                    <a:cubicBezTo>
                      <a:pt x="17487" y="49461"/>
                      <a:pt x="22000" y="51157"/>
                      <a:pt x="27359" y="51157"/>
                    </a:cubicBezTo>
                    <a:moveTo>
                      <a:pt x="27359" y="59919"/>
                    </a:moveTo>
                    <a:cubicBezTo>
                      <a:pt x="23410" y="59919"/>
                      <a:pt x="19744" y="59353"/>
                      <a:pt x="16359" y="57940"/>
                    </a:cubicBezTo>
                    <a:cubicBezTo>
                      <a:pt x="12974" y="56527"/>
                      <a:pt x="10154" y="54548"/>
                      <a:pt x="7615" y="52287"/>
                    </a:cubicBezTo>
                    <a:cubicBezTo>
                      <a:pt x="5359" y="49744"/>
                      <a:pt x="3385" y="46635"/>
                      <a:pt x="1974" y="42678"/>
                    </a:cubicBezTo>
                    <a:cubicBezTo>
                      <a:pt x="564" y="39004"/>
                      <a:pt x="0" y="34481"/>
                      <a:pt x="0" y="29959"/>
                    </a:cubicBezTo>
                    <a:cubicBezTo>
                      <a:pt x="0" y="20350"/>
                      <a:pt x="2538" y="13001"/>
                      <a:pt x="7615" y="7914"/>
                    </a:cubicBezTo>
                    <a:cubicBezTo>
                      <a:pt x="12692" y="2826"/>
                      <a:pt x="19180" y="0"/>
                      <a:pt x="27359" y="0"/>
                    </a:cubicBezTo>
                    <a:cubicBezTo>
                      <a:pt x="35256" y="0"/>
                      <a:pt x="41744" y="2544"/>
                      <a:pt x="46539" y="7914"/>
                    </a:cubicBezTo>
                    <a:cubicBezTo>
                      <a:pt x="51333" y="13001"/>
                      <a:pt x="53872" y="20350"/>
                      <a:pt x="53872" y="29959"/>
                    </a:cubicBezTo>
                    <a:cubicBezTo>
                      <a:pt x="53872" y="39286"/>
                      <a:pt x="51333" y="46635"/>
                      <a:pt x="46539" y="52005"/>
                    </a:cubicBezTo>
                    <a:cubicBezTo>
                      <a:pt x="41744" y="57092"/>
                      <a:pt x="35256" y="59919"/>
                      <a:pt x="27359" y="59919"/>
                    </a:cubicBezTo>
                  </a:path>
                </a:pathLst>
              </a:custGeom>
              <a:solidFill>
                <a:srgbClr val="7F8183"/>
              </a:solidFill>
              <a:ln w="2790" cap="flat">
                <a:noFill/>
                <a:prstDash val="solid"/>
                <a:miter/>
              </a:ln>
            </p:spPr>
            <p:txBody>
              <a:bodyPr rtlCol="0" anchor="ctr"/>
              <a:lstStyle/>
              <a:p>
                <a:endParaRPr lang="x-none"/>
              </a:p>
            </p:txBody>
          </p:sp>
          <p:sp>
            <p:nvSpPr>
              <p:cNvPr id="31" name="Freeform 30">
                <a:extLst>
                  <a:ext uri="{FF2B5EF4-FFF2-40B4-BE49-F238E27FC236}">
                    <a16:creationId xmlns="" xmlns:a16="http://schemas.microsoft.com/office/drawing/2014/main" id="{9B71F156-CD9A-034F-9CBB-CBAB2ECAA703}"/>
                  </a:ext>
                </a:extLst>
              </p:cNvPr>
              <p:cNvSpPr/>
              <p:nvPr/>
            </p:nvSpPr>
            <p:spPr>
              <a:xfrm>
                <a:off x="541932" y="5935383"/>
                <a:ext cx="63461" cy="73767"/>
              </a:xfrm>
              <a:custGeom>
                <a:avLst/>
                <a:gdLst>
                  <a:gd name="connsiteX0" fmla="*/ 22282 w 63461"/>
                  <a:gd name="connsiteY0" fmla="*/ 33068 h 73767"/>
                  <a:gd name="connsiteX1" fmla="*/ 20308 w 63461"/>
                  <a:gd name="connsiteY1" fmla="*/ 41830 h 73767"/>
                  <a:gd name="connsiteX2" fmla="*/ 16923 w 63461"/>
                  <a:gd name="connsiteY2" fmla="*/ 48331 h 73767"/>
                  <a:gd name="connsiteX3" fmla="*/ 44846 w 63461"/>
                  <a:gd name="connsiteY3" fmla="*/ 48331 h 73767"/>
                  <a:gd name="connsiteX4" fmla="*/ 44846 w 63461"/>
                  <a:gd name="connsiteY4" fmla="*/ 8762 h 73767"/>
                  <a:gd name="connsiteX5" fmla="*/ 23128 w 63461"/>
                  <a:gd name="connsiteY5" fmla="*/ 8762 h 73767"/>
                  <a:gd name="connsiteX6" fmla="*/ 23128 w 63461"/>
                  <a:gd name="connsiteY6" fmla="*/ 23176 h 73767"/>
                  <a:gd name="connsiteX7" fmla="*/ 22282 w 63461"/>
                  <a:gd name="connsiteY7" fmla="*/ 33068 h 73767"/>
                  <a:gd name="connsiteX8" fmla="*/ 0 w 63461"/>
                  <a:gd name="connsiteY8" fmla="*/ 48613 h 73767"/>
                  <a:gd name="connsiteX9" fmla="*/ 5923 w 63461"/>
                  <a:gd name="connsiteY9" fmla="*/ 48613 h 73767"/>
                  <a:gd name="connsiteX10" fmla="*/ 11000 w 63461"/>
                  <a:gd name="connsiteY10" fmla="*/ 41547 h 73767"/>
                  <a:gd name="connsiteX11" fmla="*/ 13256 w 63461"/>
                  <a:gd name="connsiteY11" fmla="*/ 31938 h 73767"/>
                  <a:gd name="connsiteX12" fmla="*/ 13538 w 63461"/>
                  <a:gd name="connsiteY12" fmla="*/ 27416 h 73767"/>
                  <a:gd name="connsiteX13" fmla="*/ 13821 w 63461"/>
                  <a:gd name="connsiteY13" fmla="*/ 21198 h 73767"/>
                  <a:gd name="connsiteX14" fmla="*/ 13821 w 63461"/>
                  <a:gd name="connsiteY14" fmla="*/ 12436 h 73767"/>
                  <a:gd name="connsiteX15" fmla="*/ 13821 w 63461"/>
                  <a:gd name="connsiteY15" fmla="*/ 0 h 73767"/>
                  <a:gd name="connsiteX16" fmla="*/ 54154 w 63461"/>
                  <a:gd name="connsiteY16" fmla="*/ 0 h 73767"/>
                  <a:gd name="connsiteX17" fmla="*/ 54154 w 63461"/>
                  <a:gd name="connsiteY17" fmla="*/ 48613 h 73767"/>
                  <a:gd name="connsiteX18" fmla="*/ 63462 w 63461"/>
                  <a:gd name="connsiteY18" fmla="*/ 48613 h 73767"/>
                  <a:gd name="connsiteX19" fmla="*/ 63462 w 63461"/>
                  <a:gd name="connsiteY19" fmla="*/ 73768 h 73767"/>
                  <a:gd name="connsiteX20" fmla="*/ 54154 w 63461"/>
                  <a:gd name="connsiteY20" fmla="*/ 73768 h 73767"/>
                  <a:gd name="connsiteX21" fmla="*/ 54154 w 63461"/>
                  <a:gd name="connsiteY21" fmla="*/ 57657 h 73767"/>
                  <a:gd name="connsiteX22" fmla="*/ 9308 w 63461"/>
                  <a:gd name="connsiteY22" fmla="*/ 57657 h 73767"/>
                  <a:gd name="connsiteX23" fmla="*/ 9308 w 63461"/>
                  <a:gd name="connsiteY23" fmla="*/ 73768 h 73767"/>
                  <a:gd name="connsiteX24" fmla="*/ 0 w 63461"/>
                  <a:gd name="connsiteY24" fmla="*/ 73768 h 73767"/>
                  <a:gd name="connsiteX25" fmla="*/ 0 w 63461"/>
                  <a:gd name="connsiteY25" fmla="*/ 48613 h 7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3461" h="73767">
                    <a:moveTo>
                      <a:pt x="22282" y="33068"/>
                    </a:moveTo>
                    <a:cubicBezTo>
                      <a:pt x="22000" y="36460"/>
                      <a:pt x="21154" y="39286"/>
                      <a:pt x="20308" y="41830"/>
                    </a:cubicBezTo>
                    <a:cubicBezTo>
                      <a:pt x="19180" y="44374"/>
                      <a:pt x="18051" y="46635"/>
                      <a:pt x="16923" y="48331"/>
                    </a:cubicBezTo>
                    <a:lnTo>
                      <a:pt x="44846" y="48331"/>
                    </a:lnTo>
                    <a:lnTo>
                      <a:pt x="44846" y="8762"/>
                    </a:lnTo>
                    <a:lnTo>
                      <a:pt x="23128" y="8762"/>
                    </a:lnTo>
                    <a:cubicBezTo>
                      <a:pt x="23128" y="14414"/>
                      <a:pt x="23128" y="19219"/>
                      <a:pt x="23128" y="23176"/>
                    </a:cubicBezTo>
                    <a:cubicBezTo>
                      <a:pt x="22564" y="27698"/>
                      <a:pt x="22564" y="30807"/>
                      <a:pt x="22282" y="33068"/>
                    </a:cubicBezTo>
                    <a:moveTo>
                      <a:pt x="0" y="48613"/>
                    </a:moveTo>
                    <a:lnTo>
                      <a:pt x="5923" y="48613"/>
                    </a:lnTo>
                    <a:cubicBezTo>
                      <a:pt x="7897" y="46917"/>
                      <a:pt x="9590" y="44656"/>
                      <a:pt x="11000" y="41547"/>
                    </a:cubicBezTo>
                    <a:cubicBezTo>
                      <a:pt x="12410" y="38438"/>
                      <a:pt x="13256" y="35329"/>
                      <a:pt x="13256" y="31938"/>
                    </a:cubicBezTo>
                    <a:cubicBezTo>
                      <a:pt x="13256" y="30525"/>
                      <a:pt x="13538" y="29111"/>
                      <a:pt x="13538" y="27416"/>
                    </a:cubicBezTo>
                    <a:cubicBezTo>
                      <a:pt x="13538" y="25720"/>
                      <a:pt x="13538" y="23741"/>
                      <a:pt x="13821" y="21198"/>
                    </a:cubicBezTo>
                    <a:cubicBezTo>
                      <a:pt x="13821" y="18654"/>
                      <a:pt x="13821" y="15828"/>
                      <a:pt x="13821" y="12436"/>
                    </a:cubicBezTo>
                    <a:cubicBezTo>
                      <a:pt x="13821" y="9044"/>
                      <a:pt x="13821" y="4805"/>
                      <a:pt x="13821" y="0"/>
                    </a:cubicBezTo>
                    <a:lnTo>
                      <a:pt x="54154" y="0"/>
                    </a:lnTo>
                    <a:lnTo>
                      <a:pt x="54154" y="48613"/>
                    </a:lnTo>
                    <a:lnTo>
                      <a:pt x="63462" y="48613"/>
                    </a:lnTo>
                    <a:lnTo>
                      <a:pt x="63462" y="73768"/>
                    </a:lnTo>
                    <a:lnTo>
                      <a:pt x="54154" y="73768"/>
                    </a:lnTo>
                    <a:lnTo>
                      <a:pt x="54154" y="57657"/>
                    </a:lnTo>
                    <a:lnTo>
                      <a:pt x="9308" y="57657"/>
                    </a:lnTo>
                    <a:lnTo>
                      <a:pt x="9308" y="73768"/>
                    </a:lnTo>
                    <a:lnTo>
                      <a:pt x="0" y="73768"/>
                    </a:lnTo>
                    <a:lnTo>
                      <a:pt x="0" y="48613"/>
                    </a:lnTo>
                    <a:close/>
                  </a:path>
                </a:pathLst>
              </a:custGeom>
              <a:solidFill>
                <a:srgbClr val="7F8183"/>
              </a:solidFill>
              <a:ln w="2790" cap="flat">
                <a:noFill/>
                <a:prstDash val="solid"/>
                <a:miter/>
              </a:ln>
            </p:spPr>
            <p:txBody>
              <a:bodyPr rtlCol="0" anchor="ctr"/>
              <a:lstStyle/>
              <a:p>
                <a:endParaRPr lang="x-none"/>
              </a:p>
            </p:txBody>
          </p:sp>
          <p:sp>
            <p:nvSpPr>
              <p:cNvPr id="32" name="Freeform 31">
                <a:extLst>
                  <a:ext uri="{FF2B5EF4-FFF2-40B4-BE49-F238E27FC236}">
                    <a16:creationId xmlns="" xmlns:a16="http://schemas.microsoft.com/office/drawing/2014/main" id="{99AA9C04-C6E9-E342-A945-C5B4E2EAE82C}"/>
                  </a:ext>
                </a:extLst>
              </p:cNvPr>
              <p:cNvSpPr/>
              <p:nvPr/>
            </p:nvSpPr>
            <p:spPr>
              <a:xfrm>
                <a:off x="608214" y="5935383"/>
                <a:ext cx="55564" cy="80833"/>
              </a:xfrm>
              <a:custGeom>
                <a:avLst/>
                <a:gdLst>
                  <a:gd name="connsiteX0" fmla="*/ 29615 w 55564"/>
                  <a:gd name="connsiteY0" fmla="*/ 66419 h 80833"/>
                  <a:gd name="connsiteX1" fmla="*/ 22000 w 55564"/>
                  <a:gd name="connsiteY1" fmla="*/ 77724 h 80833"/>
                  <a:gd name="connsiteX2" fmla="*/ 11282 w 55564"/>
                  <a:gd name="connsiteY2" fmla="*/ 80833 h 80833"/>
                  <a:gd name="connsiteX3" fmla="*/ 5923 w 55564"/>
                  <a:gd name="connsiteY3" fmla="*/ 80833 h 80833"/>
                  <a:gd name="connsiteX4" fmla="*/ 5923 w 55564"/>
                  <a:gd name="connsiteY4" fmla="*/ 71789 h 80833"/>
                  <a:gd name="connsiteX5" fmla="*/ 9590 w 55564"/>
                  <a:gd name="connsiteY5" fmla="*/ 71789 h 80833"/>
                  <a:gd name="connsiteX6" fmla="*/ 16641 w 55564"/>
                  <a:gd name="connsiteY6" fmla="*/ 70093 h 80833"/>
                  <a:gd name="connsiteX7" fmla="*/ 21436 w 55564"/>
                  <a:gd name="connsiteY7" fmla="*/ 63310 h 80833"/>
                  <a:gd name="connsiteX8" fmla="*/ 23974 w 55564"/>
                  <a:gd name="connsiteY8" fmla="*/ 57092 h 80833"/>
                  <a:gd name="connsiteX9" fmla="*/ 0 w 55564"/>
                  <a:gd name="connsiteY9" fmla="*/ 0 h 80833"/>
                  <a:gd name="connsiteX10" fmla="*/ 10436 w 55564"/>
                  <a:gd name="connsiteY10" fmla="*/ 0 h 80833"/>
                  <a:gd name="connsiteX11" fmla="*/ 29051 w 55564"/>
                  <a:gd name="connsiteY11" fmla="*/ 45504 h 80833"/>
                  <a:gd name="connsiteX12" fmla="*/ 45692 w 55564"/>
                  <a:gd name="connsiteY12" fmla="*/ 0 h 80833"/>
                  <a:gd name="connsiteX13" fmla="*/ 55564 w 55564"/>
                  <a:gd name="connsiteY13" fmla="*/ 0 h 80833"/>
                  <a:gd name="connsiteX14" fmla="*/ 29615 w 55564"/>
                  <a:gd name="connsiteY14" fmla="*/ 66419 h 80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564" h="80833">
                    <a:moveTo>
                      <a:pt x="29615" y="66419"/>
                    </a:moveTo>
                    <a:cubicBezTo>
                      <a:pt x="27359" y="71789"/>
                      <a:pt x="25103" y="75746"/>
                      <a:pt x="22000" y="77724"/>
                    </a:cubicBezTo>
                    <a:cubicBezTo>
                      <a:pt x="19180" y="79986"/>
                      <a:pt x="15513" y="80833"/>
                      <a:pt x="11282" y="80833"/>
                    </a:cubicBezTo>
                    <a:lnTo>
                      <a:pt x="5923" y="80833"/>
                    </a:lnTo>
                    <a:lnTo>
                      <a:pt x="5923" y="71789"/>
                    </a:lnTo>
                    <a:lnTo>
                      <a:pt x="9590" y="71789"/>
                    </a:lnTo>
                    <a:cubicBezTo>
                      <a:pt x="12410" y="71789"/>
                      <a:pt x="14667" y="71224"/>
                      <a:pt x="16641" y="70093"/>
                    </a:cubicBezTo>
                    <a:cubicBezTo>
                      <a:pt x="18615" y="68963"/>
                      <a:pt x="20308" y="66702"/>
                      <a:pt x="21436" y="63310"/>
                    </a:cubicBezTo>
                    <a:lnTo>
                      <a:pt x="23974" y="57092"/>
                    </a:lnTo>
                    <a:lnTo>
                      <a:pt x="0" y="0"/>
                    </a:lnTo>
                    <a:lnTo>
                      <a:pt x="10436" y="0"/>
                    </a:lnTo>
                    <a:lnTo>
                      <a:pt x="29051" y="45504"/>
                    </a:lnTo>
                    <a:lnTo>
                      <a:pt x="45692" y="0"/>
                    </a:lnTo>
                    <a:lnTo>
                      <a:pt x="55564" y="0"/>
                    </a:lnTo>
                    <a:lnTo>
                      <a:pt x="29615" y="66419"/>
                    </a:lnTo>
                    <a:close/>
                  </a:path>
                </a:pathLst>
              </a:custGeom>
              <a:solidFill>
                <a:srgbClr val="7F8183"/>
              </a:solidFill>
              <a:ln w="2790" cap="flat">
                <a:noFill/>
                <a:prstDash val="solid"/>
                <a:miter/>
              </a:ln>
            </p:spPr>
            <p:txBody>
              <a:bodyPr rtlCol="0" anchor="ctr"/>
              <a:lstStyle/>
              <a:p>
                <a:endParaRPr lang="x-none"/>
              </a:p>
            </p:txBody>
          </p:sp>
        </p:grpSp>
        <p:sp>
          <p:nvSpPr>
            <p:cNvPr id="33" name="Freeform 32">
              <a:extLst>
                <a:ext uri="{FF2B5EF4-FFF2-40B4-BE49-F238E27FC236}">
                  <a16:creationId xmlns="" xmlns:a16="http://schemas.microsoft.com/office/drawing/2014/main" id="{81962B0C-2005-EF40-9A1E-B753FA614827}"/>
                </a:ext>
              </a:extLst>
            </p:cNvPr>
            <p:cNvSpPr/>
            <p:nvPr/>
          </p:nvSpPr>
          <p:spPr>
            <a:xfrm>
              <a:off x="673650" y="5935383"/>
              <a:ext cx="66282" cy="57374"/>
            </a:xfrm>
            <a:custGeom>
              <a:avLst/>
              <a:gdLst>
                <a:gd name="connsiteX0" fmla="*/ 0 w 66282"/>
                <a:gd name="connsiteY0" fmla="*/ 57375 h 57374"/>
                <a:gd name="connsiteX1" fmla="*/ 0 w 66282"/>
                <a:gd name="connsiteY1" fmla="*/ 0 h 57374"/>
                <a:gd name="connsiteX2" fmla="*/ 14103 w 66282"/>
                <a:gd name="connsiteY2" fmla="*/ 0 h 57374"/>
                <a:gd name="connsiteX3" fmla="*/ 33282 w 66282"/>
                <a:gd name="connsiteY3" fmla="*/ 48048 h 57374"/>
                <a:gd name="connsiteX4" fmla="*/ 52744 w 66282"/>
                <a:gd name="connsiteY4" fmla="*/ 0 h 57374"/>
                <a:gd name="connsiteX5" fmla="*/ 66282 w 66282"/>
                <a:gd name="connsiteY5" fmla="*/ 0 h 57374"/>
                <a:gd name="connsiteX6" fmla="*/ 66282 w 66282"/>
                <a:gd name="connsiteY6" fmla="*/ 57375 h 57374"/>
                <a:gd name="connsiteX7" fmla="*/ 56974 w 66282"/>
                <a:gd name="connsiteY7" fmla="*/ 57375 h 57374"/>
                <a:gd name="connsiteX8" fmla="*/ 56974 w 66282"/>
                <a:gd name="connsiteY8" fmla="*/ 10457 h 57374"/>
                <a:gd name="connsiteX9" fmla="*/ 37795 w 66282"/>
                <a:gd name="connsiteY9" fmla="*/ 57375 h 57374"/>
                <a:gd name="connsiteX10" fmla="*/ 27923 w 66282"/>
                <a:gd name="connsiteY10" fmla="*/ 57375 h 57374"/>
                <a:gd name="connsiteX11" fmla="*/ 8744 w 66282"/>
                <a:gd name="connsiteY11" fmla="*/ 10457 h 57374"/>
                <a:gd name="connsiteX12" fmla="*/ 8744 w 66282"/>
                <a:gd name="connsiteY12" fmla="*/ 57375 h 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282" h="57374">
                  <a:moveTo>
                    <a:pt x="0" y="57375"/>
                  </a:moveTo>
                  <a:lnTo>
                    <a:pt x="0" y="0"/>
                  </a:lnTo>
                  <a:lnTo>
                    <a:pt x="14103" y="0"/>
                  </a:lnTo>
                  <a:lnTo>
                    <a:pt x="33282" y="48048"/>
                  </a:lnTo>
                  <a:lnTo>
                    <a:pt x="52744" y="0"/>
                  </a:lnTo>
                  <a:lnTo>
                    <a:pt x="66282" y="0"/>
                  </a:lnTo>
                  <a:lnTo>
                    <a:pt x="66282" y="57375"/>
                  </a:lnTo>
                  <a:lnTo>
                    <a:pt x="56974" y="57375"/>
                  </a:lnTo>
                  <a:lnTo>
                    <a:pt x="56974" y="10457"/>
                  </a:lnTo>
                  <a:lnTo>
                    <a:pt x="37795" y="57375"/>
                  </a:lnTo>
                  <a:lnTo>
                    <a:pt x="27923" y="57375"/>
                  </a:lnTo>
                  <a:lnTo>
                    <a:pt x="8744" y="10457"/>
                  </a:lnTo>
                  <a:lnTo>
                    <a:pt x="8744" y="57375"/>
                  </a:lnTo>
                  <a:close/>
                </a:path>
              </a:pathLst>
            </a:custGeom>
            <a:solidFill>
              <a:srgbClr val="7F8183"/>
            </a:solidFill>
            <a:ln w="2790" cap="flat">
              <a:noFill/>
              <a:prstDash val="solid"/>
              <a:miter/>
            </a:ln>
          </p:spPr>
          <p:txBody>
            <a:bodyPr rtlCol="0" anchor="ctr"/>
            <a:lstStyle/>
            <a:p>
              <a:endParaRPr lang="x-none"/>
            </a:p>
          </p:txBody>
        </p:sp>
        <p:sp>
          <p:nvSpPr>
            <p:cNvPr id="34" name="Freeform 33">
              <a:extLst>
                <a:ext uri="{FF2B5EF4-FFF2-40B4-BE49-F238E27FC236}">
                  <a16:creationId xmlns="" xmlns:a16="http://schemas.microsoft.com/office/drawing/2014/main" id="{D5422049-BD4A-B140-88D7-FA949505F6A7}"/>
                </a:ext>
              </a:extLst>
            </p:cNvPr>
            <p:cNvSpPr/>
            <p:nvPr/>
          </p:nvSpPr>
          <p:spPr>
            <a:xfrm>
              <a:off x="755162" y="5934253"/>
              <a:ext cx="46820" cy="59635"/>
            </a:xfrm>
            <a:custGeom>
              <a:avLst/>
              <a:gdLst>
                <a:gd name="connsiteX0" fmla="*/ 37513 w 46820"/>
                <a:gd name="connsiteY0" fmla="*/ 33068 h 59635"/>
                <a:gd name="connsiteX1" fmla="*/ 29897 w 46820"/>
                <a:gd name="connsiteY1" fmla="*/ 33068 h 59635"/>
                <a:gd name="connsiteX2" fmla="*/ 21718 w 46820"/>
                <a:gd name="connsiteY2" fmla="*/ 33068 h 59635"/>
                <a:gd name="connsiteX3" fmla="*/ 12692 w 46820"/>
                <a:gd name="connsiteY3" fmla="*/ 35612 h 59635"/>
                <a:gd name="connsiteX4" fmla="*/ 9590 w 46820"/>
                <a:gd name="connsiteY4" fmla="*/ 42395 h 59635"/>
                <a:gd name="connsiteX5" fmla="*/ 12410 w 46820"/>
                <a:gd name="connsiteY5" fmla="*/ 48896 h 59635"/>
                <a:gd name="connsiteX6" fmla="*/ 20308 w 46820"/>
                <a:gd name="connsiteY6" fmla="*/ 51439 h 59635"/>
                <a:gd name="connsiteX7" fmla="*/ 32436 w 46820"/>
                <a:gd name="connsiteY7" fmla="*/ 47765 h 59635"/>
                <a:gd name="connsiteX8" fmla="*/ 37513 w 46820"/>
                <a:gd name="connsiteY8" fmla="*/ 38438 h 59635"/>
                <a:gd name="connsiteX9" fmla="*/ 37513 w 46820"/>
                <a:gd name="connsiteY9" fmla="*/ 33068 h 59635"/>
                <a:gd name="connsiteX10" fmla="*/ 38077 w 46820"/>
                <a:gd name="connsiteY10" fmla="*/ 58505 h 59635"/>
                <a:gd name="connsiteX11" fmla="*/ 38077 w 46820"/>
                <a:gd name="connsiteY11" fmla="*/ 51722 h 59635"/>
                <a:gd name="connsiteX12" fmla="*/ 30744 w 46820"/>
                <a:gd name="connsiteY12" fmla="*/ 57375 h 59635"/>
                <a:gd name="connsiteX13" fmla="*/ 20026 w 46820"/>
                <a:gd name="connsiteY13" fmla="*/ 59636 h 59635"/>
                <a:gd name="connsiteX14" fmla="*/ 5359 w 46820"/>
                <a:gd name="connsiteY14" fmla="*/ 55114 h 59635"/>
                <a:gd name="connsiteX15" fmla="*/ 0 w 46820"/>
                <a:gd name="connsiteY15" fmla="*/ 42678 h 59635"/>
                <a:gd name="connsiteX16" fmla="*/ 5923 w 46820"/>
                <a:gd name="connsiteY16" fmla="*/ 29677 h 59635"/>
                <a:gd name="connsiteX17" fmla="*/ 21718 w 46820"/>
                <a:gd name="connsiteY17" fmla="*/ 25437 h 59635"/>
                <a:gd name="connsiteX18" fmla="*/ 29897 w 46820"/>
                <a:gd name="connsiteY18" fmla="*/ 25437 h 59635"/>
                <a:gd name="connsiteX19" fmla="*/ 37513 w 46820"/>
                <a:gd name="connsiteY19" fmla="*/ 25720 h 59635"/>
                <a:gd name="connsiteX20" fmla="*/ 37513 w 46820"/>
                <a:gd name="connsiteY20" fmla="*/ 20632 h 59635"/>
                <a:gd name="connsiteX21" fmla="*/ 33846 w 46820"/>
                <a:gd name="connsiteY21" fmla="*/ 11588 h 59635"/>
                <a:gd name="connsiteX22" fmla="*/ 24821 w 46820"/>
                <a:gd name="connsiteY22" fmla="*/ 8762 h 59635"/>
                <a:gd name="connsiteX23" fmla="*/ 15513 w 46820"/>
                <a:gd name="connsiteY23" fmla="*/ 11871 h 59635"/>
                <a:gd name="connsiteX24" fmla="*/ 11000 w 46820"/>
                <a:gd name="connsiteY24" fmla="*/ 19219 h 59635"/>
                <a:gd name="connsiteX25" fmla="*/ 1974 w 46820"/>
                <a:gd name="connsiteY25" fmla="*/ 17241 h 59635"/>
                <a:gd name="connsiteX26" fmla="*/ 9590 w 46820"/>
                <a:gd name="connsiteY26" fmla="*/ 4805 h 59635"/>
                <a:gd name="connsiteX27" fmla="*/ 24821 w 46820"/>
                <a:gd name="connsiteY27" fmla="*/ 0 h 59635"/>
                <a:gd name="connsiteX28" fmla="*/ 40615 w 46820"/>
                <a:gd name="connsiteY28" fmla="*/ 4805 h 59635"/>
                <a:gd name="connsiteX29" fmla="*/ 46821 w 46820"/>
                <a:gd name="connsiteY29" fmla="*/ 20067 h 59635"/>
                <a:gd name="connsiteX30" fmla="*/ 46821 w 46820"/>
                <a:gd name="connsiteY30" fmla="*/ 58505 h 59635"/>
                <a:gd name="connsiteX31" fmla="*/ 38077 w 46820"/>
                <a:gd name="connsiteY31" fmla="*/ 58505 h 59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6820" h="59635">
                  <a:moveTo>
                    <a:pt x="37513" y="33068"/>
                  </a:moveTo>
                  <a:cubicBezTo>
                    <a:pt x="35256" y="33068"/>
                    <a:pt x="32718" y="33068"/>
                    <a:pt x="29897" y="33068"/>
                  </a:cubicBezTo>
                  <a:cubicBezTo>
                    <a:pt x="27359" y="33068"/>
                    <a:pt x="24538" y="33068"/>
                    <a:pt x="21718" y="33068"/>
                  </a:cubicBezTo>
                  <a:cubicBezTo>
                    <a:pt x="17769" y="33351"/>
                    <a:pt x="14667" y="34199"/>
                    <a:pt x="12692" y="35612"/>
                  </a:cubicBezTo>
                  <a:cubicBezTo>
                    <a:pt x="10718" y="37308"/>
                    <a:pt x="9590" y="39569"/>
                    <a:pt x="9590" y="42395"/>
                  </a:cubicBezTo>
                  <a:cubicBezTo>
                    <a:pt x="9590" y="45222"/>
                    <a:pt x="10436" y="47200"/>
                    <a:pt x="12410" y="48896"/>
                  </a:cubicBezTo>
                  <a:cubicBezTo>
                    <a:pt x="14385" y="50592"/>
                    <a:pt x="16923" y="51439"/>
                    <a:pt x="20308" y="51439"/>
                  </a:cubicBezTo>
                  <a:cubicBezTo>
                    <a:pt x="25103" y="51439"/>
                    <a:pt x="29051" y="50309"/>
                    <a:pt x="32436" y="47765"/>
                  </a:cubicBezTo>
                  <a:cubicBezTo>
                    <a:pt x="35821" y="45504"/>
                    <a:pt x="37513" y="42395"/>
                    <a:pt x="37513" y="38438"/>
                  </a:cubicBezTo>
                  <a:lnTo>
                    <a:pt x="37513" y="33068"/>
                  </a:lnTo>
                  <a:close/>
                  <a:moveTo>
                    <a:pt x="38077" y="58505"/>
                  </a:moveTo>
                  <a:lnTo>
                    <a:pt x="38077" y="51722"/>
                  </a:lnTo>
                  <a:cubicBezTo>
                    <a:pt x="36385" y="53983"/>
                    <a:pt x="33846" y="55962"/>
                    <a:pt x="30744" y="57375"/>
                  </a:cubicBezTo>
                  <a:cubicBezTo>
                    <a:pt x="27641" y="58788"/>
                    <a:pt x="24256" y="59636"/>
                    <a:pt x="20026" y="59636"/>
                  </a:cubicBezTo>
                  <a:cubicBezTo>
                    <a:pt x="13821" y="59636"/>
                    <a:pt x="9026" y="58223"/>
                    <a:pt x="5359" y="55114"/>
                  </a:cubicBezTo>
                  <a:cubicBezTo>
                    <a:pt x="1692" y="52005"/>
                    <a:pt x="0" y="47765"/>
                    <a:pt x="0" y="42678"/>
                  </a:cubicBezTo>
                  <a:cubicBezTo>
                    <a:pt x="0" y="36742"/>
                    <a:pt x="1974" y="32503"/>
                    <a:pt x="5923" y="29677"/>
                  </a:cubicBezTo>
                  <a:cubicBezTo>
                    <a:pt x="9872" y="27133"/>
                    <a:pt x="14949" y="25437"/>
                    <a:pt x="21718" y="25437"/>
                  </a:cubicBezTo>
                  <a:cubicBezTo>
                    <a:pt x="24538" y="25437"/>
                    <a:pt x="27359" y="25437"/>
                    <a:pt x="29897" y="25437"/>
                  </a:cubicBezTo>
                  <a:cubicBezTo>
                    <a:pt x="32436" y="25437"/>
                    <a:pt x="34974" y="25437"/>
                    <a:pt x="37513" y="25720"/>
                  </a:cubicBezTo>
                  <a:lnTo>
                    <a:pt x="37513" y="20632"/>
                  </a:lnTo>
                  <a:cubicBezTo>
                    <a:pt x="37513" y="16393"/>
                    <a:pt x="36385" y="13284"/>
                    <a:pt x="33846" y="11588"/>
                  </a:cubicBezTo>
                  <a:cubicBezTo>
                    <a:pt x="31590" y="9610"/>
                    <a:pt x="28487" y="8762"/>
                    <a:pt x="24821" y="8762"/>
                  </a:cubicBezTo>
                  <a:cubicBezTo>
                    <a:pt x="20872" y="8762"/>
                    <a:pt x="17769" y="9892"/>
                    <a:pt x="15513" y="11871"/>
                  </a:cubicBezTo>
                  <a:cubicBezTo>
                    <a:pt x="13538" y="13849"/>
                    <a:pt x="11846" y="16393"/>
                    <a:pt x="11000" y="19219"/>
                  </a:cubicBezTo>
                  <a:lnTo>
                    <a:pt x="1974" y="17241"/>
                  </a:lnTo>
                  <a:cubicBezTo>
                    <a:pt x="3103" y="12153"/>
                    <a:pt x="5641" y="8196"/>
                    <a:pt x="9590" y="4805"/>
                  </a:cubicBezTo>
                  <a:cubicBezTo>
                    <a:pt x="13538" y="1696"/>
                    <a:pt x="18615" y="0"/>
                    <a:pt x="24821" y="0"/>
                  </a:cubicBezTo>
                  <a:cubicBezTo>
                    <a:pt x="31308" y="0"/>
                    <a:pt x="36667" y="1696"/>
                    <a:pt x="40615" y="4805"/>
                  </a:cubicBezTo>
                  <a:cubicBezTo>
                    <a:pt x="44846" y="8196"/>
                    <a:pt x="46821" y="13284"/>
                    <a:pt x="46821" y="20067"/>
                  </a:cubicBezTo>
                  <a:lnTo>
                    <a:pt x="46821" y="58505"/>
                  </a:lnTo>
                  <a:lnTo>
                    <a:pt x="38077" y="58505"/>
                  </a:lnTo>
                  <a:close/>
                </a:path>
              </a:pathLst>
            </a:custGeom>
            <a:solidFill>
              <a:srgbClr val="7F8183"/>
            </a:solidFill>
            <a:ln w="2790" cap="flat">
              <a:noFill/>
              <a:prstDash val="solid"/>
              <a:miter/>
            </a:ln>
          </p:spPr>
          <p:txBody>
            <a:bodyPr rtlCol="0" anchor="ctr"/>
            <a:lstStyle/>
            <a:p>
              <a:endParaRPr lang="x-none"/>
            </a:p>
          </p:txBody>
        </p:sp>
        <p:sp>
          <p:nvSpPr>
            <p:cNvPr id="35" name="Freeform 34">
              <a:extLst>
                <a:ext uri="{FF2B5EF4-FFF2-40B4-BE49-F238E27FC236}">
                  <a16:creationId xmlns="" xmlns:a16="http://schemas.microsoft.com/office/drawing/2014/main" id="{5FF7B6FA-8C8D-6E47-A9DF-DF291042086E}"/>
                </a:ext>
              </a:extLst>
            </p:cNvPr>
            <p:cNvSpPr/>
            <p:nvPr/>
          </p:nvSpPr>
          <p:spPr>
            <a:xfrm>
              <a:off x="819470" y="5935383"/>
              <a:ext cx="49359" cy="57374"/>
            </a:xfrm>
            <a:custGeom>
              <a:avLst/>
              <a:gdLst>
                <a:gd name="connsiteX0" fmla="*/ 0 w 49359"/>
                <a:gd name="connsiteY0" fmla="*/ 57375 h 57374"/>
                <a:gd name="connsiteX1" fmla="*/ 0 w 49359"/>
                <a:gd name="connsiteY1" fmla="*/ 0 h 57374"/>
                <a:gd name="connsiteX2" fmla="*/ 9590 w 49359"/>
                <a:gd name="connsiteY2" fmla="*/ 0 h 57374"/>
                <a:gd name="connsiteX3" fmla="*/ 9590 w 49359"/>
                <a:gd name="connsiteY3" fmla="*/ 23459 h 57374"/>
                <a:gd name="connsiteX4" fmla="*/ 39769 w 49359"/>
                <a:gd name="connsiteY4" fmla="*/ 23459 h 57374"/>
                <a:gd name="connsiteX5" fmla="*/ 39769 w 49359"/>
                <a:gd name="connsiteY5" fmla="*/ 0 h 57374"/>
                <a:gd name="connsiteX6" fmla="*/ 49359 w 49359"/>
                <a:gd name="connsiteY6" fmla="*/ 0 h 57374"/>
                <a:gd name="connsiteX7" fmla="*/ 49359 w 49359"/>
                <a:gd name="connsiteY7" fmla="*/ 57375 h 57374"/>
                <a:gd name="connsiteX8" fmla="*/ 39769 w 49359"/>
                <a:gd name="connsiteY8" fmla="*/ 57375 h 57374"/>
                <a:gd name="connsiteX9" fmla="*/ 39769 w 49359"/>
                <a:gd name="connsiteY9" fmla="*/ 32503 h 57374"/>
                <a:gd name="connsiteX10" fmla="*/ 9590 w 49359"/>
                <a:gd name="connsiteY10" fmla="*/ 32503 h 57374"/>
                <a:gd name="connsiteX11" fmla="*/ 9590 w 49359"/>
                <a:gd name="connsiteY11" fmla="*/ 57375 h 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359" h="57374">
                  <a:moveTo>
                    <a:pt x="0" y="57375"/>
                  </a:moveTo>
                  <a:lnTo>
                    <a:pt x="0" y="0"/>
                  </a:lnTo>
                  <a:lnTo>
                    <a:pt x="9590" y="0"/>
                  </a:lnTo>
                  <a:lnTo>
                    <a:pt x="9590" y="23459"/>
                  </a:lnTo>
                  <a:lnTo>
                    <a:pt x="39769" y="23459"/>
                  </a:lnTo>
                  <a:lnTo>
                    <a:pt x="39769" y="0"/>
                  </a:lnTo>
                  <a:lnTo>
                    <a:pt x="49359" y="0"/>
                  </a:lnTo>
                  <a:lnTo>
                    <a:pt x="49359" y="57375"/>
                  </a:lnTo>
                  <a:lnTo>
                    <a:pt x="39769" y="57375"/>
                  </a:lnTo>
                  <a:lnTo>
                    <a:pt x="39769" y="32503"/>
                  </a:lnTo>
                  <a:lnTo>
                    <a:pt x="9590" y="32503"/>
                  </a:lnTo>
                  <a:lnTo>
                    <a:pt x="9590" y="57375"/>
                  </a:lnTo>
                  <a:close/>
                </a:path>
              </a:pathLst>
            </a:custGeom>
            <a:solidFill>
              <a:srgbClr val="7F8183"/>
            </a:solidFill>
            <a:ln w="2790" cap="flat">
              <a:noFill/>
              <a:prstDash val="solid"/>
              <a:miter/>
            </a:ln>
          </p:spPr>
          <p:txBody>
            <a:bodyPr rtlCol="0" anchor="ctr"/>
            <a:lstStyle/>
            <a:p>
              <a:endParaRPr lang="x-none"/>
            </a:p>
          </p:txBody>
        </p:sp>
        <p:sp>
          <p:nvSpPr>
            <p:cNvPr id="36" name="Freeform 35">
              <a:extLst>
                <a:ext uri="{FF2B5EF4-FFF2-40B4-BE49-F238E27FC236}">
                  <a16:creationId xmlns="" xmlns:a16="http://schemas.microsoft.com/office/drawing/2014/main" id="{E0AF6EFB-1E57-E94C-AC8D-487785EE95FB}"/>
                </a:ext>
              </a:extLst>
            </p:cNvPr>
            <p:cNvSpPr/>
            <p:nvPr/>
          </p:nvSpPr>
          <p:spPr>
            <a:xfrm>
              <a:off x="886598" y="5935383"/>
              <a:ext cx="49359" cy="57374"/>
            </a:xfrm>
            <a:custGeom>
              <a:avLst/>
              <a:gdLst>
                <a:gd name="connsiteX0" fmla="*/ 0 w 49359"/>
                <a:gd name="connsiteY0" fmla="*/ 57375 h 57374"/>
                <a:gd name="connsiteX1" fmla="*/ 0 w 49359"/>
                <a:gd name="connsiteY1" fmla="*/ 0 h 57374"/>
                <a:gd name="connsiteX2" fmla="*/ 9590 w 49359"/>
                <a:gd name="connsiteY2" fmla="*/ 0 h 57374"/>
                <a:gd name="connsiteX3" fmla="*/ 9590 w 49359"/>
                <a:gd name="connsiteY3" fmla="*/ 23459 h 57374"/>
                <a:gd name="connsiteX4" fmla="*/ 39769 w 49359"/>
                <a:gd name="connsiteY4" fmla="*/ 23459 h 57374"/>
                <a:gd name="connsiteX5" fmla="*/ 39769 w 49359"/>
                <a:gd name="connsiteY5" fmla="*/ 0 h 57374"/>
                <a:gd name="connsiteX6" fmla="*/ 49359 w 49359"/>
                <a:gd name="connsiteY6" fmla="*/ 0 h 57374"/>
                <a:gd name="connsiteX7" fmla="*/ 49359 w 49359"/>
                <a:gd name="connsiteY7" fmla="*/ 57375 h 57374"/>
                <a:gd name="connsiteX8" fmla="*/ 39769 w 49359"/>
                <a:gd name="connsiteY8" fmla="*/ 57375 h 57374"/>
                <a:gd name="connsiteX9" fmla="*/ 39769 w 49359"/>
                <a:gd name="connsiteY9" fmla="*/ 32503 h 57374"/>
                <a:gd name="connsiteX10" fmla="*/ 9590 w 49359"/>
                <a:gd name="connsiteY10" fmla="*/ 32503 h 57374"/>
                <a:gd name="connsiteX11" fmla="*/ 9590 w 49359"/>
                <a:gd name="connsiteY11" fmla="*/ 57375 h 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359" h="57374">
                  <a:moveTo>
                    <a:pt x="0" y="57375"/>
                  </a:moveTo>
                  <a:lnTo>
                    <a:pt x="0" y="0"/>
                  </a:lnTo>
                  <a:lnTo>
                    <a:pt x="9590" y="0"/>
                  </a:lnTo>
                  <a:lnTo>
                    <a:pt x="9590" y="23459"/>
                  </a:lnTo>
                  <a:lnTo>
                    <a:pt x="39769" y="23459"/>
                  </a:lnTo>
                  <a:lnTo>
                    <a:pt x="39769" y="0"/>
                  </a:lnTo>
                  <a:lnTo>
                    <a:pt x="49359" y="0"/>
                  </a:lnTo>
                  <a:lnTo>
                    <a:pt x="49359" y="57375"/>
                  </a:lnTo>
                  <a:lnTo>
                    <a:pt x="39769" y="57375"/>
                  </a:lnTo>
                  <a:lnTo>
                    <a:pt x="39769" y="32503"/>
                  </a:lnTo>
                  <a:lnTo>
                    <a:pt x="9590" y="32503"/>
                  </a:lnTo>
                  <a:lnTo>
                    <a:pt x="9590" y="57375"/>
                  </a:lnTo>
                  <a:close/>
                </a:path>
              </a:pathLst>
            </a:custGeom>
            <a:solidFill>
              <a:srgbClr val="7F8183"/>
            </a:solidFill>
            <a:ln w="2790" cap="flat">
              <a:noFill/>
              <a:prstDash val="solid"/>
              <a:miter/>
            </a:ln>
          </p:spPr>
          <p:txBody>
            <a:bodyPr rtlCol="0" anchor="ctr"/>
            <a:lstStyle/>
            <a:p>
              <a:endParaRPr lang="x-none"/>
            </a:p>
          </p:txBody>
        </p:sp>
        <p:sp>
          <p:nvSpPr>
            <p:cNvPr id="37" name="Freeform 36">
              <a:extLst>
                <a:ext uri="{FF2B5EF4-FFF2-40B4-BE49-F238E27FC236}">
                  <a16:creationId xmlns="" xmlns:a16="http://schemas.microsoft.com/office/drawing/2014/main" id="{67BCDA38-3E2E-3B41-9481-C92AE6AD1D32}"/>
                </a:ext>
              </a:extLst>
            </p:cNvPr>
            <p:cNvSpPr/>
            <p:nvPr/>
          </p:nvSpPr>
          <p:spPr>
            <a:xfrm>
              <a:off x="953727" y="5935383"/>
              <a:ext cx="62333" cy="57374"/>
            </a:xfrm>
            <a:custGeom>
              <a:avLst/>
              <a:gdLst>
                <a:gd name="connsiteX0" fmla="*/ 52744 w 62333"/>
                <a:gd name="connsiteY0" fmla="*/ 0 h 57374"/>
                <a:gd name="connsiteX1" fmla="*/ 62333 w 62333"/>
                <a:gd name="connsiteY1" fmla="*/ 0 h 57374"/>
                <a:gd name="connsiteX2" fmla="*/ 62333 w 62333"/>
                <a:gd name="connsiteY2" fmla="*/ 57375 h 57374"/>
                <a:gd name="connsiteX3" fmla="*/ 52744 w 62333"/>
                <a:gd name="connsiteY3" fmla="*/ 57375 h 57374"/>
                <a:gd name="connsiteX4" fmla="*/ 52744 w 62333"/>
                <a:gd name="connsiteY4" fmla="*/ 0 h 57374"/>
                <a:gd name="connsiteX5" fmla="*/ 24256 w 62333"/>
                <a:gd name="connsiteY5" fmla="*/ 28546 h 57374"/>
                <a:gd name="connsiteX6" fmla="*/ 9590 w 62333"/>
                <a:gd name="connsiteY6" fmla="*/ 28546 h 57374"/>
                <a:gd name="connsiteX7" fmla="*/ 9590 w 62333"/>
                <a:gd name="connsiteY7" fmla="*/ 48896 h 57374"/>
                <a:gd name="connsiteX8" fmla="*/ 24256 w 62333"/>
                <a:gd name="connsiteY8" fmla="*/ 48896 h 57374"/>
                <a:gd name="connsiteX9" fmla="*/ 33000 w 62333"/>
                <a:gd name="connsiteY9" fmla="*/ 46069 h 57374"/>
                <a:gd name="connsiteX10" fmla="*/ 35256 w 62333"/>
                <a:gd name="connsiteY10" fmla="*/ 38438 h 57374"/>
                <a:gd name="connsiteX11" fmla="*/ 33000 w 62333"/>
                <a:gd name="connsiteY11" fmla="*/ 31090 h 57374"/>
                <a:gd name="connsiteX12" fmla="*/ 24256 w 62333"/>
                <a:gd name="connsiteY12" fmla="*/ 28546 h 57374"/>
                <a:gd name="connsiteX13" fmla="*/ 0 w 62333"/>
                <a:gd name="connsiteY13" fmla="*/ 57375 h 57374"/>
                <a:gd name="connsiteX14" fmla="*/ 0 w 62333"/>
                <a:gd name="connsiteY14" fmla="*/ 0 h 57374"/>
                <a:gd name="connsiteX15" fmla="*/ 9590 w 62333"/>
                <a:gd name="connsiteY15" fmla="*/ 0 h 57374"/>
                <a:gd name="connsiteX16" fmla="*/ 9590 w 62333"/>
                <a:gd name="connsiteY16" fmla="*/ 19784 h 57374"/>
                <a:gd name="connsiteX17" fmla="*/ 24256 w 62333"/>
                <a:gd name="connsiteY17" fmla="*/ 19784 h 57374"/>
                <a:gd name="connsiteX18" fmla="*/ 39205 w 62333"/>
                <a:gd name="connsiteY18" fmla="*/ 24589 h 57374"/>
                <a:gd name="connsiteX19" fmla="*/ 44282 w 62333"/>
                <a:gd name="connsiteY19" fmla="*/ 38156 h 57374"/>
                <a:gd name="connsiteX20" fmla="*/ 39205 w 62333"/>
                <a:gd name="connsiteY20" fmla="*/ 52287 h 57374"/>
                <a:gd name="connsiteX21" fmla="*/ 23974 w 62333"/>
                <a:gd name="connsiteY21" fmla="*/ 57375 h 57374"/>
                <a:gd name="connsiteX22" fmla="*/ 0 w 62333"/>
                <a:gd name="connsiteY22" fmla="*/ 57375 h 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2333" h="57374">
                  <a:moveTo>
                    <a:pt x="52744" y="0"/>
                  </a:moveTo>
                  <a:lnTo>
                    <a:pt x="62333" y="0"/>
                  </a:lnTo>
                  <a:lnTo>
                    <a:pt x="62333" y="57375"/>
                  </a:lnTo>
                  <a:lnTo>
                    <a:pt x="52744" y="57375"/>
                  </a:lnTo>
                  <a:lnTo>
                    <a:pt x="52744" y="0"/>
                  </a:lnTo>
                  <a:close/>
                  <a:moveTo>
                    <a:pt x="24256" y="28546"/>
                  </a:moveTo>
                  <a:lnTo>
                    <a:pt x="9590" y="28546"/>
                  </a:lnTo>
                  <a:lnTo>
                    <a:pt x="9590" y="48896"/>
                  </a:lnTo>
                  <a:lnTo>
                    <a:pt x="24256" y="48896"/>
                  </a:lnTo>
                  <a:cubicBezTo>
                    <a:pt x="28487" y="48896"/>
                    <a:pt x="31590" y="47765"/>
                    <a:pt x="33000" y="46069"/>
                  </a:cubicBezTo>
                  <a:cubicBezTo>
                    <a:pt x="34692" y="44091"/>
                    <a:pt x="35256" y="41547"/>
                    <a:pt x="35256" y="38438"/>
                  </a:cubicBezTo>
                  <a:cubicBezTo>
                    <a:pt x="35256" y="35329"/>
                    <a:pt x="34410" y="32786"/>
                    <a:pt x="33000" y="31090"/>
                  </a:cubicBezTo>
                  <a:cubicBezTo>
                    <a:pt x="31590" y="29394"/>
                    <a:pt x="28769" y="28546"/>
                    <a:pt x="24256" y="28546"/>
                  </a:cubicBezTo>
                  <a:moveTo>
                    <a:pt x="0" y="57375"/>
                  </a:moveTo>
                  <a:lnTo>
                    <a:pt x="0" y="0"/>
                  </a:lnTo>
                  <a:lnTo>
                    <a:pt x="9590" y="0"/>
                  </a:lnTo>
                  <a:lnTo>
                    <a:pt x="9590" y="19784"/>
                  </a:lnTo>
                  <a:lnTo>
                    <a:pt x="24256" y="19784"/>
                  </a:lnTo>
                  <a:cubicBezTo>
                    <a:pt x="30744" y="19784"/>
                    <a:pt x="35821" y="21480"/>
                    <a:pt x="39205" y="24589"/>
                  </a:cubicBezTo>
                  <a:cubicBezTo>
                    <a:pt x="42590" y="27698"/>
                    <a:pt x="44282" y="32220"/>
                    <a:pt x="44282" y="38156"/>
                  </a:cubicBezTo>
                  <a:cubicBezTo>
                    <a:pt x="44282" y="44091"/>
                    <a:pt x="42590" y="48896"/>
                    <a:pt x="39205" y="52287"/>
                  </a:cubicBezTo>
                  <a:cubicBezTo>
                    <a:pt x="35821" y="55679"/>
                    <a:pt x="30744" y="57375"/>
                    <a:pt x="23974" y="57375"/>
                  </a:cubicBezTo>
                  <a:lnTo>
                    <a:pt x="0" y="57375"/>
                  </a:lnTo>
                  <a:close/>
                </a:path>
              </a:pathLst>
            </a:custGeom>
            <a:solidFill>
              <a:srgbClr val="7F8183"/>
            </a:solidFill>
            <a:ln w="2790" cap="flat">
              <a:noFill/>
              <a:prstDash val="solid"/>
              <a:miter/>
            </a:ln>
          </p:spPr>
          <p:txBody>
            <a:bodyPr rtlCol="0" anchor="ctr"/>
            <a:lstStyle/>
            <a:p>
              <a:endParaRPr lang="x-none"/>
            </a:p>
          </p:txBody>
        </p:sp>
        <p:sp>
          <p:nvSpPr>
            <p:cNvPr id="38" name="Freeform 37">
              <a:extLst>
                <a:ext uri="{FF2B5EF4-FFF2-40B4-BE49-F238E27FC236}">
                  <a16:creationId xmlns="" xmlns:a16="http://schemas.microsoft.com/office/drawing/2014/main" id="{344C2DB0-5C48-B34D-A28C-AFECC7A74E5E}"/>
                </a:ext>
              </a:extLst>
            </p:cNvPr>
            <p:cNvSpPr/>
            <p:nvPr/>
          </p:nvSpPr>
          <p:spPr>
            <a:xfrm>
              <a:off x="1026778" y="5935383"/>
              <a:ext cx="54435" cy="57374"/>
            </a:xfrm>
            <a:custGeom>
              <a:avLst/>
              <a:gdLst>
                <a:gd name="connsiteX0" fmla="*/ 42872 w 54435"/>
                <a:gd name="connsiteY0" fmla="*/ 57375 h 57374"/>
                <a:gd name="connsiteX1" fmla="*/ 26795 w 54435"/>
                <a:gd name="connsiteY1" fmla="*/ 34481 h 57374"/>
                <a:gd name="connsiteX2" fmla="*/ 11282 w 54435"/>
                <a:gd name="connsiteY2" fmla="*/ 57375 h 57374"/>
                <a:gd name="connsiteX3" fmla="*/ 0 w 54435"/>
                <a:gd name="connsiteY3" fmla="*/ 57375 h 57374"/>
                <a:gd name="connsiteX4" fmla="*/ 21154 w 54435"/>
                <a:gd name="connsiteY4" fmla="*/ 27981 h 57374"/>
                <a:gd name="connsiteX5" fmla="*/ 1410 w 54435"/>
                <a:gd name="connsiteY5" fmla="*/ 0 h 57374"/>
                <a:gd name="connsiteX6" fmla="*/ 12410 w 54435"/>
                <a:gd name="connsiteY6" fmla="*/ 0 h 57374"/>
                <a:gd name="connsiteX7" fmla="*/ 26795 w 54435"/>
                <a:gd name="connsiteY7" fmla="*/ 21198 h 57374"/>
                <a:gd name="connsiteX8" fmla="*/ 41462 w 54435"/>
                <a:gd name="connsiteY8" fmla="*/ 0 h 57374"/>
                <a:gd name="connsiteX9" fmla="*/ 52462 w 54435"/>
                <a:gd name="connsiteY9" fmla="*/ 0 h 57374"/>
                <a:gd name="connsiteX10" fmla="*/ 32436 w 54435"/>
                <a:gd name="connsiteY10" fmla="*/ 27416 h 57374"/>
                <a:gd name="connsiteX11" fmla="*/ 54436 w 54435"/>
                <a:gd name="connsiteY11" fmla="*/ 57375 h 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4435" h="57374">
                  <a:moveTo>
                    <a:pt x="42872" y="57375"/>
                  </a:moveTo>
                  <a:lnTo>
                    <a:pt x="26795" y="34481"/>
                  </a:lnTo>
                  <a:lnTo>
                    <a:pt x="11282" y="57375"/>
                  </a:lnTo>
                  <a:lnTo>
                    <a:pt x="0" y="57375"/>
                  </a:lnTo>
                  <a:lnTo>
                    <a:pt x="21154" y="27981"/>
                  </a:lnTo>
                  <a:lnTo>
                    <a:pt x="1410" y="0"/>
                  </a:lnTo>
                  <a:lnTo>
                    <a:pt x="12410" y="0"/>
                  </a:lnTo>
                  <a:lnTo>
                    <a:pt x="26795" y="21198"/>
                  </a:lnTo>
                  <a:lnTo>
                    <a:pt x="41462" y="0"/>
                  </a:lnTo>
                  <a:lnTo>
                    <a:pt x="52462" y="0"/>
                  </a:lnTo>
                  <a:lnTo>
                    <a:pt x="32436" y="27416"/>
                  </a:lnTo>
                  <a:lnTo>
                    <a:pt x="54436" y="57375"/>
                  </a:lnTo>
                  <a:close/>
                </a:path>
              </a:pathLst>
            </a:custGeom>
            <a:solidFill>
              <a:srgbClr val="7F8183"/>
            </a:solidFill>
            <a:ln w="2790" cap="flat">
              <a:noFill/>
              <a:prstDash val="solid"/>
              <a:miter/>
            </a:ln>
          </p:spPr>
          <p:txBody>
            <a:bodyPr rtlCol="0" anchor="ctr"/>
            <a:lstStyle/>
            <a:p>
              <a:endParaRPr lang="x-none"/>
            </a:p>
          </p:txBody>
        </p:sp>
        <p:grpSp>
          <p:nvGrpSpPr>
            <p:cNvPr id="39" name="Graphic 14">
              <a:extLst>
                <a:ext uri="{FF2B5EF4-FFF2-40B4-BE49-F238E27FC236}">
                  <a16:creationId xmlns="" xmlns:a16="http://schemas.microsoft.com/office/drawing/2014/main" id="{EFA7B93E-DE11-0C42-9FDB-635B9BB922E3}"/>
                </a:ext>
              </a:extLst>
            </p:cNvPr>
            <p:cNvGrpSpPr/>
            <p:nvPr/>
          </p:nvGrpSpPr>
          <p:grpSpPr>
            <a:xfrm>
              <a:off x="351829" y="6057199"/>
              <a:ext cx="116205" cy="82246"/>
              <a:chOff x="351829" y="6057199"/>
              <a:chExt cx="116205" cy="82246"/>
            </a:xfrm>
            <a:solidFill>
              <a:srgbClr val="CFD4D9"/>
            </a:solidFill>
          </p:grpSpPr>
          <p:sp>
            <p:nvSpPr>
              <p:cNvPr id="40" name="Freeform 39">
                <a:extLst>
                  <a:ext uri="{FF2B5EF4-FFF2-40B4-BE49-F238E27FC236}">
                    <a16:creationId xmlns="" xmlns:a16="http://schemas.microsoft.com/office/drawing/2014/main" id="{0870A2C9-2722-2D42-A794-AB0269D968C3}"/>
                  </a:ext>
                </a:extLst>
              </p:cNvPr>
              <p:cNvSpPr/>
              <p:nvPr/>
            </p:nvSpPr>
            <p:spPr>
              <a:xfrm>
                <a:off x="351829" y="6057199"/>
                <a:ext cx="54153" cy="82246"/>
              </a:xfrm>
              <a:custGeom>
                <a:avLst/>
                <a:gdLst>
                  <a:gd name="connsiteX0" fmla="*/ 9308 w 54153"/>
                  <a:gd name="connsiteY0" fmla="*/ 34764 h 82246"/>
                  <a:gd name="connsiteX1" fmla="*/ 14667 w 54153"/>
                  <a:gd name="connsiteY1" fmla="*/ 46917 h 82246"/>
                  <a:gd name="connsiteX2" fmla="*/ 27359 w 54153"/>
                  <a:gd name="connsiteY2" fmla="*/ 51439 h 82246"/>
                  <a:gd name="connsiteX3" fmla="*/ 39769 w 54153"/>
                  <a:gd name="connsiteY3" fmla="*/ 45504 h 82246"/>
                  <a:gd name="connsiteX4" fmla="*/ 44282 w 54153"/>
                  <a:gd name="connsiteY4" fmla="*/ 29677 h 82246"/>
                  <a:gd name="connsiteX5" fmla="*/ 39769 w 54153"/>
                  <a:gd name="connsiteY5" fmla="*/ 14414 h 82246"/>
                  <a:gd name="connsiteX6" fmla="*/ 27077 w 54153"/>
                  <a:gd name="connsiteY6" fmla="*/ 8479 h 82246"/>
                  <a:gd name="connsiteX7" fmla="*/ 20590 w 54153"/>
                  <a:gd name="connsiteY7" fmla="*/ 9610 h 82246"/>
                  <a:gd name="connsiteX8" fmla="*/ 14949 w 54153"/>
                  <a:gd name="connsiteY8" fmla="*/ 13284 h 82246"/>
                  <a:gd name="connsiteX9" fmla="*/ 11000 w 54153"/>
                  <a:gd name="connsiteY9" fmla="*/ 19219 h 82246"/>
                  <a:gd name="connsiteX10" fmla="*/ 9590 w 54153"/>
                  <a:gd name="connsiteY10" fmla="*/ 27416 h 82246"/>
                  <a:gd name="connsiteX11" fmla="*/ 9590 w 54153"/>
                  <a:gd name="connsiteY11" fmla="*/ 34764 h 82246"/>
                  <a:gd name="connsiteX12" fmla="*/ 0 w 54153"/>
                  <a:gd name="connsiteY12" fmla="*/ 82247 h 82246"/>
                  <a:gd name="connsiteX13" fmla="*/ 0 w 54153"/>
                  <a:gd name="connsiteY13" fmla="*/ 1413 h 82246"/>
                  <a:gd name="connsiteX14" fmla="*/ 9590 w 54153"/>
                  <a:gd name="connsiteY14" fmla="*/ 1413 h 82246"/>
                  <a:gd name="connsiteX15" fmla="*/ 9590 w 54153"/>
                  <a:gd name="connsiteY15" fmla="*/ 9044 h 82246"/>
                  <a:gd name="connsiteX16" fmla="*/ 18051 w 54153"/>
                  <a:gd name="connsiteY16" fmla="*/ 2261 h 82246"/>
                  <a:gd name="connsiteX17" fmla="*/ 29051 w 54153"/>
                  <a:gd name="connsiteY17" fmla="*/ 0 h 82246"/>
                  <a:gd name="connsiteX18" fmla="*/ 38923 w 54153"/>
                  <a:gd name="connsiteY18" fmla="*/ 1978 h 82246"/>
                  <a:gd name="connsiteX19" fmla="*/ 46821 w 54153"/>
                  <a:gd name="connsiteY19" fmla="*/ 7631 h 82246"/>
                  <a:gd name="connsiteX20" fmla="*/ 52180 w 54153"/>
                  <a:gd name="connsiteY20" fmla="*/ 16958 h 82246"/>
                  <a:gd name="connsiteX21" fmla="*/ 54154 w 54153"/>
                  <a:gd name="connsiteY21" fmla="*/ 29677 h 82246"/>
                  <a:gd name="connsiteX22" fmla="*/ 46821 w 54153"/>
                  <a:gd name="connsiteY22" fmla="*/ 52005 h 82246"/>
                  <a:gd name="connsiteX23" fmla="*/ 27359 w 54153"/>
                  <a:gd name="connsiteY23" fmla="*/ 60201 h 82246"/>
                  <a:gd name="connsiteX24" fmla="*/ 17205 w 54153"/>
                  <a:gd name="connsiteY24" fmla="*/ 58223 h 82246"/>
                  <a:gd name="connsiteX25" fmla="*/ 9590 w 54153"/>
                  <a:gd name="connsiteY25" fmla="*/ 52570 h 82246"/>
                  <a:gd name="connsiteX26" fmla="*/ 9590 w 54153"/>
                  <a:gd name="connsiteY26" fmla="*/ 82247 h 82246"/>
                  <a:gd name="connsiteX27" fmla="*/ 0 w 54153"/>
                  <a:gd name="connsiteY27" fmla="*/ 82247 h 8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4153" h="82246">
                    <a:moveTo>
                      <a:pt x="9308" y="34764"/>
                    </a:moveTo>
                    <a:cubicBezTo>
                      <a:pt x="9308" y="40134"/>
                      <a:pt x="11000" y="44091"/>
                      <a:pt x="14667" y="46917"/>
                    </a:cubicBezTo>
                    <a:cubicBezTo>
                      <a:pt x="18333" y="49744"/>
                      <a:pt x="22564" y="51439"/>
                      <a:pt x="27359" y="51439"/>
                    </a:cubicBezTo>
                    <a:cubicBezTo>
                      <a:pt x="32718" y="51439"/>
                      <a:pt x="36667" y="49461"/>
                      <a:pt x="39769" y="45504"/>
                    </a:cubicBezTo>
                    <a:cubicBezTo>
                      <a:pt x="42872" y="41547"/>
                      <a:pt x="44282" y="36460"/>
                      <a:pt x="44282" y="29677"/>
                    </a:cubicBezTo>
                    <a:cubicBezTo>
                      <a:pt x="44282" y="23459"/>
                      <a:pt x="42872" y="18371"/>
                      <a:pt x="39769" y="14414"/>
                    </a:cubicBezTo>
                    <a:cubicBezTo>
                      <a:pt x="36667" y="10457"/>
                      <a:pt x="32436" y="8479"/>
                      <a:pt x="27077" y="8479"/>
                    </a:cubicBezTo>
                    <a:cubicBezTo>
                      <a:pt x="24821" y="8479"/>
                      <a:pt x="22564" y="8762"/>
                      <a:pt x="20590" y="9610"/>
                    </a:cubicBezTo>
                    <a:cubicBezTo>
                      <a:pt x="18615" y="10457"/>
                      <a:pt x="16641" y="11588"/>
                      <a:pt x="14949" y="13284"/>
                    </a:cubicBezTo>
                    <a:cubicBezTo>
                      <a:pt x="13256" y="14980"/>
                      <a:pt x="11846" y="16958"/>
                      <a:pt x="11000" y="19219"/>
                    </a:cubicBezTo>
                    <a:cubicBezTo>
                      <a:pt x="9872" y="21763"/>
                      <a:pt x="9590" y="24307"/>
                      <a:pt x="9590" y="27416"/>
                    </a:cubicBezTo>
                    <a:lnTo>
                      <a:pt x="9590" y="34764"/>
                    </a:lnTo>
                    <a:close/>
                    <a:moveTo>
                      <a:pt x="0" y="82247"/>
                    </a:moveTo>
                    <a:lnTo>
                      <a:pt x="0" y="1413"/>
                    </a:lnTo>
                    <a:lnTo>
                      <a:pt x="9590" y="1413"/>
                    </a:lnTo>
                    <a:lnTo>
                      <a:pt x="9590" y="9044"/>
                    </a:lnTo>
                    <a:cubicBezTo>
                      <a:pt x="11564" y="5935"/>
                      <a:pt x="14385" y="3957"/>
                      <a:pt x="18051" y="2261"/>
                    </a:cubicBezTo>
                    <a:cubicBezTo>
                      <a:pt x="21436" y="848"/>
                      <a:pt x="25103" y="0"/>
                      <a:pt x="29051" y="0"/>
                    </a:cubicBezTo>
                    <a:cubicBezTo>
                      <a:pt x="32436" y="0"/>
                      <a:pt x="35821" y="565"/>
                      <a:pt x="38923" y="1978"/>
                    </a:cubicBezTo>
                    <a:cubicBezTo>
                      <a:pt x="42026" y="3109"/>
                      <a:pt x="44564" y="5087"/>
                      <a:pt x="46821" y="7631"/>
                    </a:cubicBezTo>
                    <a:cubicBezTo>
                      <a:pt x="49077" y="10175"/>
                      <a:pt x="51051" y="13284"/>
                      <a:pt x="52180" y="16958"/>
                    </a:cubicBezTo>
                    <a:cubicBezTo>
                      <a:pt x="53590" y="20632"/>
                      <a:pt x="54154" y="24872"/>
                      <a:pt x="54154" y="29677"/>
                    </a:cubicBezTo>
                    <a:cubicBezTo>
                      <a:pt x="54154" y="39286"/>
                      <a:pt x="51615" y="46635"/>
                      <a:pt x="46821" y="52005"/>
                    </a:cubicBezTo>
                    <a:cubicBezTo>
                      <a:pt x="42026" y="57375"/>
                      <a:pt x="35538" y="60201"/>
                      <a:pt x="27359" y="60201"/>
                    </a:cubicBezTo>
                    <a:cubicBezTo>
                      <a:pt x="23692" y="60201"/>
                      <a:pt x="20308" y="59636"/>
                      <a:pt x="17205" y="58223"/>
                    </a:cubicBezTo>
                    <a:cubicBezTo>
                      <a:pt x="14103" y="56810"/>
                      <a:pt x="11564" y="55114"/>
                      <a:pt x="9590" y="52570"/>
                    </a:cubicBezTo>
                    <a:lnTo>
                      <a:pt x="9590" y="82247"/>
                    </a:lnTo>
                    <a:lnTo>
                      <a:pt x="0" y="82247"/>
                    </a:lnTo>
                    <a:close/>
                  </a:path>
                </a:pathLst>
              </a:custGeom>
              <a:solidFill>
                <a:srgbClr val="7F8183"/>
              </a:solidFill>
              <a:ln w="2790" cap="flat">
                <a:noFill/>
                <a:prstDash val="solid"/>
                <a:miter/>
              </a:ln>
            </p:spPr>
            <p:txBody>
              <a:bodyPr rtlCol="0" anchor="ctr"/>
              <a:lstStyle/>
              <a:p>
                <a:endParaRPr lang="x-none"/>
              </a:p>
            </p:txBody>
          </p:sp>
          <p:sp>
            <p:nvSpPr>
              <p:cNvPr id="41" name="Freeform 40">
                <a:extLst>
                  <a:ext uri="{FF2B5EF4-FFF2-40B4-BE49-F238E27FC236}">
                    <a16:creationId xmlns="" xmlns:a16="http://schemas.microsoft.com/office/drawing/2014/main" id="{28189C74-7479-0C4B-8B0E-4F62FF8E26F5}"/>
                  </a:ext>
                </a:extLst>
              </p:cNvPr>
              <p:cNvSpPr/>
              <p:nvPr/>
            </p:nvSpPr>
            <p:spPr>
              <a:xfrm>
                <a:off x="416701" y="6057764"/>
                <a:ext cx="51333" cy="59635"/>
              </a:xfrm>
              <a:custGeom>
                <a:avLst/>
                <a:gdLst>
                  <a:gd name="connsiteX0" fmla="*/ 26513 w 51333"/>
                  <a:gd name="connsiteY0" fmla="*/ 7914 h 59635"/>
                  <a:gd name="connsiteX1" fmla="*/ 15513 w 51333"/>
                  <a:gd name="connsiteY1" fmla="*/ 12153 h 59635"/>
                  <a:gd name="connsiteX2" fmla="*/ 9872 w 51333"/>
                  <a:gd name="connsiteY2" fmla="*/ 23176 h 59635"/>
                  <a:gd name="connsiteX3" fmla="*/ 42026 w 51333"/>
                  <a:gd name="connsiteY3" fmla="*/ 23176 h 59635"/>
                  <a:gd name="connsiteX4" fmla="*/ 38077 w 51333"/>
                  <a:gd name="connsiteY4" fmla="*/ 12153 h 59635"/>
                  <a:gd name="connsiteX5" fmla="*/ 26513 w 51333"/>
                  <a:gd name="connsiteY5" fmla="*/ 7914 h 59635"/>
                  <a:gd name="connsiteX6" fmla="*/ 51333 w 51333"/>
                  <a:gd name="connsiteY6" fmla="*/ 31372 h 59635"/>
                  <a:gd name="connsiteX7" fmla="*/ 9590 w 51333"/>
                  <a:gd name="connsiteY7" fmla="*/ 31372 h 59635"/>
                  <a:gd name="connsiteX8" fmla="*/ 14949 w 51333"/>
                  <a:gd name="connsiteY8" fmla="*/ 46069 h 59635"/>
                  <a:gd name="connsiteX9" fmla="*/ 27077 w 51333"/>
                  <a:gd name="connsiteY9" fmla="*/ 51157 h 59635"/>
                  <a:gd name="connsiteX10" fmla="*/ 37513 w 51333"/>
                  <a:gd name="connsiteY10" fmla="*/ 48048 h 59635"/>
                  <a:gd name="connsiteX11" fmla="*/ 42308 w 51333"/>
                  <a:gd name="connsiteY11" fmla="*/ 40699 h 59635"/>
                  <a:gd name="connsiteX12" fmla="*/ 51333 w 51333"/>
                  <a:gd name="connsiteY12" fmla="*/ 42395 h 59635"/>
                  <a:gd name="connsiteX13" fmla="*/ 42872 w 51333"/>
                  <a:gd name="connsiteY13" fmla="*/ 55114 h 59635"/>
                  <a:gd name="connsiteX14" fmla="*/ 26795 w 51333"/>
                  <a:gd name="connsiteY14" fmla="*/ 59636 h 59635"/>
                  <a:gd name="connsiteX15" fmla="*/ 7333 w 51333"/>
                  <a:gd name="connsiteY15" fmla="*/ 51722 h 59635"/>
                  <a:gd name="connsiteX16" fmla="*/ 0 w 51333"/>
                  <a:gd name="connsiteY16" fmla="*/ 29677 h 59635"/>
                  <a:gd name="connsiteX17" fmla="*/ 1974 w 51333"/>
                  <a:gd name="connsiteY17" fmla="*/ 16958 h 59635"/>
                  <a:gd name="connsiteX18" fmla="*/ 7615 w 51333"/>
                  <a:gd name="connsiteY18" fmla="*/ 7631 h 59635"/>
                  <a:gd name="connsiteX19" fmla="*/ 16077 w 51333"/>
                  <a:gd name="connsiteY19" fmla="*/ 1978 h 59635"/>
                  <a:gd name="connsiteX20" fmla="*/ 26513 w 51333"/>
                  <a:gd name="connsiteY20" fmla="*/ 0 h 59635"/>
                  <a:gd name="connsiteX21" fmla="*/ 44564 w 51333"/>
                  <a:gd name="connsiteY21" fmla="*/ 7349 h 59635"/>
                  <a:gd name="connsiteX22" fmla="*/ 51333 w 51333"/>
                  <a:gd name="connsiteY22" fmla="*/ 27698 h 59635"/>
                  <a:gd name="connsiteX23" fmla="*/ 51333 w 51333"/>
                  <a:gd name="connsiteY23" fmla="*/ 31372 h 59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1333" h="59635">
                    <a:moveTo>
                      <a:pt x="26513" y="7914"/>
                    </a:moveTo>
                    <a:cubicBezTo>
                      <a:pt x="22000" y="7914"/>
                      <a:pt x="18333" y="9327"/>
                      <a:pt x="15513" y="12153"/>
                    </a:cubicBezTo>
                    <a:cubicBezTo>
                      <a:pt x="12410" y="14980"/>
                      <a:pt x="10718" y="18654"/>
                      <a:pt x="9872" y="23176"/>
                    </a:cubicBezTo>
                    <a:lnTo>
                      <a:pt x="42026" y="23176"/>
                    </a:lnTo>
                    <a:cubicBezTo>
                      <a:pt x="41744" y="18654"/>
                      <a:pt x="40333" y="14980"/>
                      <a:pt x="38077" y="12153"/>
                    </a:cubicBezTo>
                    <a:cubicBezTo>
                      <a:pt x="35256" y="9327"/>
                      <a:pt x="31590" y="7914"/>
                      <a:pt x="26513" y="7914"/>
                    </a:cubicBezTo>
                    <a:moveTo>
                      <a:pt x="51333" y="31372"/>
                    </a:moveTo>
                    <a:lnTo>
                      <a:pt x="9590" y="31372"/>
                    </a:lnTo>
                    <a:cubicBezTo>
                      <a:pt x="9872" y="37873"/>
                      <a:pt x="11564" y="42678"/>
                      <a:pt x="14949" y="46069"/>
                    </a:cubicBezTo>
                    <a:cubicBezTo>
                      <a:pt x="18051" y="49461"/>
                      <a:pt x="22282" y="51157"/>
                      <a:pt x="27077" y="51157"/>
                    </a:cubicBezTo>
                    <a:cubicBezTo>
                      <a:pt x="31590" y="51157"/>
                      <a:pt x="34974" y="50026"/>
                      <a:pt x="37513" y="48048"/>
                    </a:cubicBezTo>
                    <a:cubicBezTo>
                      <a:pt x="40051" y="46069"/>
                      <a:pt x="41462" y="43526"/>
                      <a:pt x="42308" y="40699"/>
                    </a:cubicBezTo>
                    <a:lnTo>
                      <a:pt x="51333" y="42395"/>
                    </a:lnTo>
                    <a:cubicBezTo>
                      <a:pt x="49923" y="47765"/>
                      <a:pt x="47103" y="52005"/>
                      <a:pt x="42872" y="55114"/>
                    </a:cubicBezTo>
                    <a:cubicBezTo>
                      <a:pt x="38641" y="58223"/>
                      <a:pt x="33282" y="59636"/>
                      <a:pt x="26795" y="59636"/>
                    </a:cubicBezTo>
                    <a:cubicBezTo>
                      <a:pt x="18615" y="59636"/>
                      <a:pt x="12128" y="57092"/>
                      <a:pt x="7333" y="51722"/>
                    </a:cubicBezTo>
                    <a:cubicBezTo>
                      <a:pt x="2538" y="46352"/>
                      <a:pt x="0" y="39004"/>
                      <a:pt x="0" y="29677"/>
                    </a:cubicBezTo>
                    <a:cubicBezTo>
                      <a:pt x="0" y="24872"/>
                      <a:pt x="564" y="20632"/>
                      <a:pt x="1974" y="16958"/>
                    </a:cubicBezTo>
                    <a:cubicBezTo>
                      <a:pt x="3385" y="13284"/>
                      <a:pt x="5359" y="10175"/>
                      <a:pt x="7615" y="7631"/>
                    </a:cubicBezTo>
                    <a:cubicBezTo>
                      <a:pt x="9872" y="5087"/>
                      <a:pt x="12974" y="3109"/>
                      <a:pt x="16077" y="1978"/>
                    </a:cubicBezTo>
                    <a:cubicBezTo>
                      <a:pt x="19462" y="565"/>
                      <a:pt x="22846" y="0"/>
                      <a:pt x="26513" y="0"/>
                    </a:cubicBezTo>
                    <a:cubicBezTo>
                      <a:pt x="34128" y="0"/>
                      <a:pt x="40051" y="2544"/>
                      <a:pt x="44564" y="7349"/>
                    </a:cubicBezTo>
                    <a:cubicBezTo>
                      <a:pt x="49077" y="12153"/>
                      <a:pt x="51333" y="18937"/>
                      <a:pt x="51333" y="27698"/>
                    </a:cubicBezTo>
                    <a:lnTo>
                      <a:pt x="51333" y="31372"/>
                    </a:lnTo>
                    <a:close/>
                  </a:path>
                </a:pathLst>
              </a:custGeom>
              <a:solidFill>
                <a:srgbClr val="7F8183"/>
              </a:solidFill>
              <a:ln w="2790" cap="flat">
                <a:noFill/>
                <a:prstDash val="solid"/>
                <a:miter/>
              </a:ln>
            </p:spPr>
            <p:txBody>
              <a:bodyPr rtlCol="0" anchor="ctr"/>
              <a:lstStyle/>
              <a:p>
                <a:endParaRPr lang="x-none"/>
              </a:p>
            </p:txBody>
          </p:sp>
        </p:grpSp>
        <p:sp>
          <p:nvSpPr>
            <p:cNvPr id="42" name="Freeform 41">
              <a:extLst>
                <a:ext uri="{FF2B5EF4-FFF2-40B4-BE49-F238E27FC236}">
                  <a16:creationId xmlns="" xmlns:a16="http://schemas.microsoft.com/office/drawing/2014/main" id="{EE55384D-3B34-9946-8EF3-4606A317DEE6}"/>
                </a:ext>
              </a:extLst>
            </p:cNvPr>
            <p:cNvSpPr/>
            <p:nvPr/>
          </p:nvSpPr>
          <p:spPr>
            <a:xfrm>
              <a:off x="482137" y="6058612"/>
              <a:ext cx="75307" cy="57374"/>
            </a:xfrm>
            <a:custGeom>
              <a:avLst/>
              <a:gdLst>
                <a:gd name="connsiteX0" fmla="*/ 75308 w 75307"/>
                <a:gd name="connsiteY0" fmla="*/ 0 h 57374"/>
                <a:gd name="connsiteX1" fmla="*/ 75308 w 75307"/>
                <a:gd name="connsiteY1" fmla="*/ 57375 h 57374"/>
                <a:gd name="connsiteX2" fmla="*/ 0 w 75307"/>
                <a:gd name="connsiteY2" fmla="*/ 57375 h 57374"/>
                <a:gd name="connsiteX3" fmla="*/ 0 w 75307"/>
                <a:gd name="connsiteY3" fmla="*/ 0 h 57374"/>
                <a:gd name="connsiteX4" fmla="*/ 9308 w 75307"/>
                <a:gd name="connsiteY4" fmla="*/ 0 h 57374"/>
                <a:gd name="connsiteX5" fmla="*/ 9308 w 75307"/>
                <a:gd name="connsiteY5" fmla="*/ 48613 h 57374"/>
                <a:gd name="connsiteX6" fmla="*/ 32718 w 75307"/>
                <a:gd name="connsiteY6" fmla="*/ 48613 h 57374"/>
                <a:gd name="connsiteX7" fmla="*/ 32718 w 75307"/>
                <a:gd name="connsiteY7" fmla="*/ 0 h 57374"/>
                <a:gd name="connsiteX8" fmla="*/ 42308 w 75307"/>
                <a:gd name="connsiteY8" fmla="*/ 0 h 57374"/>
                <a:gd name="connsiteX9" fmla="*/ 42308 w 75307"/>
                <a:gd name="connsiteY9" fmla="*/ 48613 h 57374"/>
                <a:gd name="connsiteX10" fmla="*/ 65718 w 75307"/>
                <a:gd name="connsiteY10" fmla="*/ 48613 h 57374"/>
                <a:gd name="connsiteX11" fmla="*/ 65718 w 75307"/>
                <a:gd name="connsiteY11" fmla="*/ 0 h 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307" h="57374">
                  <a:moveTo>
                    <a:pt x="75308" y="0"/>
                  </a:moveTo>
                  <a:lnTo>
                    <a:pt x="75308" y="57375"/>
                  </a:lnTo>
                  <a:lnTo>
                    <a:pt x="0" y="57375"/>
                  </a:lnTo>
                  <a:lnTo>
                    <a:pt x="0" y="0"/>
                  </a:lnTo>
                  <a:lnTo>
                    <a:pt x="9308" y="0"/>
                  </a:lnTo>
                  <a:lnTo>
                    <a:pt x="9308" y="48613"/>
                  </a:lnTo>
                  <a:lnTo>
                    <a:pt x="32718" y="48613"/>
                  </a:lnTo>
                  <a:lnTo>
                    <a:pt x="32718" y="0"/>
                  </a:lnTo>
                  <a:lnTo>
                    <a:pt x="42308" y="0"/>
                  </a:lnTo>
                  <a:lnTo>
                    <a:pt x="42308" y="48613"/>
                  </a:lnTo>
                  <a:lnTo>
                    <a:pt x="65718" y="48613"/>
                  </a:lnTo>
                  <a:lnTo>
                    <a:pt x="65718" y="0"/>
                  </a:lnTo>
                  <a:close/>
                </a:path>
              </a:pathLst>
            </a:custGeom>
            <a:solidFill>
              <a:srgbClr val="7F8183"/>
            </a:solidFill>
            <a:ln w="2790" cap="flat">
              <a:noFill/>
              <a:prstDash val="solid"/>
              <a:miter/>
            </a:ln>
          </p:spPr>
          <p:txBody>
            <a:bodyPr rtlCol="0" anchor="ctr"/>
            <a:lstStyle/>
            <a:p>
              <a:endParaRPr lang="x-none"/>
            </a:p>
          </p:txBody>
        </p:sp>
        <p:sp>
          <p:nvSpPr>
            <p:cNvPr id="43" name="Freeform 42">
              <a:extLst>
                <a:ext uri="{FF2B5EF4-FFF2-40B4-BE49-F238E27FC236}">
                  <a16:creationId xmlns="" xmlns:a16="http://schemas.microsoft.com/office/drawing/2014/main" id="{FFB921AC-9713-554E-8CF1-4B3D02CE14F8}"/>
                </a:ext>
              </a:extLst>
            </p:cNvPr>
            <p:cNvSpPr/>
            <p:nvPr/>
          </p:nvSpPr>
          <p:spPr>
            <a:xfrm>
              <a:off x="571547" y="6057764"/>
              <a:ext cx="51333" cy="59635"/>
            </a:xfrm>
            <a:custGeom>
              <a:avLst/>
              <a:gdLst>
                <a:gd name="connsiteX0" fmla="*/ 26513 w 51333"/>
                <a:gd name="connsiteY0" fmla="*/ 7914 h 59635"/>
                <a:gd name="connsiteX1" fmla="*/ 15513 w 51333"/>
                <a:gd name="connsiteY1" fmla="*/ 12153 h 59635"/>
                <a:gd name="connsiteX2" fmla="*/ 9872 w 51333"/>
                <a:gd name="connsiteY2" fmla="*/ 23176 h 59635"/>
                <a:gd name="connsiteX3" fmla="*/ 41744 w 51333"/>
                <a:gd name="connsiteY3" fmla="*/ 23176 h 59635"/>
                <a:gd name="connsiteX4" fmla="*/ 37795 w 51333"/>
                <a:gd name="connsiteY4" fmla="*/ 12153 h 59635"/>
                <a:gd name="connsiteX5" fmla="*/ 26513 w 51333"/>
                <a:gd name="connsiteY5" fmla="*/ 7914 h 59635"/>
                <a:gd name="connsiteX6" fmla="*/ 51333 w 51333"/>
                <a:gd name="connsiteY6" fmla="*/ 31372 h 59635"/>
                <a:gd name="connsiteX7" fmla="*/ 9590 w 51333"/>
                <a:gd name="connsiteY7" fmla="*/ 31372 h 59635"/>
                <a:gd name="connsiteX8" fmla="*/ 14949 w 51333"/>
                <a:gd name="connsiteY8" fmla="*/ 46069 h 59635"/>
                <a:gd name="connsiteX9" fmla="*/ 27077 w 51333"/>
                <a:gd name="connsiteY9" fmla="*/ 51157 h 59635"/>
                <a:gd name="connsiteX10" fmla="*/ 37513 w 51333"/>
                <a:gd name="connsiteY10" fmla="*/ 48048 h 59635"/>
                <a:gd name="connsiteX11" fmla="*/ 42308 w 51333"/>
                <a:gd name="connsiteY11" fmla="*/ 40699 h 59635"/>
                <a:gd name="connsiteX12" fmla="*/ 51333 w 51333"/>
                <a:gd name="connsiteY12" fmla="*/ 42395 h 59635"/>
                <a:gd name="connsiteX13" fmla="*/ 42872 w 51333"/>
                <a:gd name="connsiteY13" fmla="*/ 55114 h 59635"/>
                <a:gd name="connsiteX14" fmla="*/ 26795 w 51333"/>
                <a:gd name="connsiteY14" fmla="*/ 59636 h 59635"/>
                <a:gd name="connsiteX15" fmla="*/ 7333 w 51333"/>
                <a:gd name="connsiteY15" fmla="*/ 51722 h 59635"/>
                <a:gd name="connsiteX16" fmla="*/ 0 w 51333"/>
                <a:gd name="connsiteY16" fmla="*/ 29677 h 59635"/>
                <a:gd name="connsiteX17" fmla="*/ 1974 w 51333"/>
                <a:gd name="connsiteY17" fmla="*/ 16958 h 59635"/>
                <a:gd name="connsiteX18" fmla="*/ 7615 w 51333"/>
                <a:gd name="connsiteY18" fmla="*/ 7631 h 59635"/>
                <a:gd name="connsiteX19" fmla="*/ 16077 w 51333"/>
                <a:gd name="connsiteY19" fmla="*/ 1978 h 59635"/>
                <a:gd name="connsiteX20" fmla="*/ 26513 w 51333"/>
                <a:gd name="connsiteY20" fmla="*/ 0 h 59635"/>
                <a:gd name="connsiteX21" fmla="*/ 44564 w 51333"/>
                <a:gd name="connsiteY21" fmla="*/ 7349 h 59635"/>
                <a:gd name="connsiteX22" fmla="*/ 51333 w 51333"/>
                <a:gd name="connsiteY22" fmla="*/ 27698 h 59635"/>
                <a:gd name="connsiteX23" fmla="*/ 51333 w 51333"/>
                <a:gd name="connsiteY23" fmla="*/ 31372 h 59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1333" h="59635">
                  <a:moveTo>
                    <a:pt x="26513" y="7914"/>
                  </a:moveTo>
                  <a:cubicBezTo>
                    <a:pt x="22000" y="7914"/>
                    <a:pt x="18333" y="9327"/>
                    <a:pt x="15513" y="12153"/>
                  </a:cubicBezTo>
                  <a:cubicBezTo>
                    <a:pt x="12410" y="14980"/>
                    <a:pt x="10718" y="18654"/>
                    <a:pt x="9872" y="23176"/>
                  </a:cubicBezTo>
                  <a:lnTo>
                    <a:pt x="41744" y="23176"/>
                  </a:lnTo>
                  <a:cubicBezTo>
                    <a:pt x="41462" y="18654"/>
                    <a:pt x="40051" y="14980"/>
                    <a:pt x="37795" y="12153"/>
                  </a:cubicBezTo>
                  <a:cubicBezTo>
                    <a:pt x="35256" y="9327"/>
                    <a:pt x="31590" y="7914"/>
                    <a:pt x="26513" y="7914"/>
                  </a:cubicBezTo>
                  <a:moveTo>
                    <a:pt x="51333" y="31372"/>
                  </a:moveTo>
                  <a:lnTo>
                    <a:pt x="9590" y="31372"/>
                  </a:lnTo>
                  <a:cubicBezTo>
                    <a:pt x="9872" y="37873"/>
                    <a:pt x="11564" y="42678"/>
                    <a:pt x="14949" y="46069"/>
                  </a:cubicBezTo>
                  <a:cubicBezTo>
                    <a:pt x="18051" y="49461"/>
                    <a:pt x="22282" y="51157"/>
                    <a:pt x="27077" y="51157"/>
                  </a:cubicBezTo>
                  <a:cubicBezTo>
                    <a:pt x="31590" y="51157"/>
                    <a:pt x="34974" y="50026"/>
                    <a:pt x="37513" y="48048"/>
                  </a:cubicBezTo>
                  <a:cubicBezTo>
                    <a:pt x="40051" y="46069"/>
                    <a:pt x="41462" y="43526"/>
                    <a:pt x="42308" y="40699"/>
                  </a:cubicBezTo>
                  <a:lnTo>
                    <a:pt x="51333" y="42395"/>
                  </a:lnTo>
                  <a:cubicBezTo>
                    <a:pt x="49923" y="47765"/>
                    <a:pt x="47103" y="52005"/>
                    <a:pt x="42872" y="55114"/>
                  </a:cubicBezTo>
                  <a:cubicBezTo>
                    <a:pt x="38641" y="58223"/>
                    <a:pt x="33282" y="59636"/>
                    <a:pt x="26795" y="59636"/>
                  </a:cubicBezTo>
                  <a:cubicBezTo>
                    <a:pt x="18615" y="59636"/>
                    <a:pt x="12128" y="57092"/>
                    <a:pt x="7333" y="51722"/>
                  </a:cubicBezTo>
                  <a:cubicBezTo>
                    <a:pt x="2538" y="46352"/>
                    <a:pt x="0" y="39004"/>
                    <a:pt x="0" y="29677"/>
                  </a:cubicBezTo>
                  <a:cubicBezTo>
                    <a:pt x="0" y="24872"/>
                    <a:pt x="564" y="20632"/>
                    <a:pt x="1974" y="16958"/>
                  </a:cubicBezTo>
                  <a:cubicBezTo>
                    <a:pt x="3385" y="13284"/>
                    <a:pt x="5359" y="10175"/>
                    <a:pt x="7615" y="7631"/>
                  </a:cubicBezTo>
                  <a:cubicBezTo>
                    <a:pt x="9872" y="5087"/>
                    <a:pt x="12974" y="3109"/>
                    <a:pt x="16077" y="1978"/>
                  </a:cubicBezTo>
                  <a:cubicBezTo>
                    <a:pt x="19462" y="565"/>
                    <a:pt x="22846" y="0"/>
                    <a:pt x="26513" y="0"/>
                  </a:cubicBezTo>
                  <a:cubicBezTo>
                    <a:pt x="34128" y="0"/>
                    <a:pt x="40051" y="2544"/>
                    <a:pt x="44564" y="7349"/>
                  </a:cubicBezTo>
                  <a:cubicBezTo>
                    <a:pt x="49077" y="12153"/>
                    <a:pt x="51333" y="18937"/>
                    <a:pt x="51333" y="27698"/>
                  </a:cubicBezTo>
                  <a:lnTo>
                    <a:pt x="51333" y="31372"/>
                  </a:lnTo>
                  <a:close/>
                </a:path>
              </a:pathLst>
            </a:custGeom>
            <a:solidFill>
              <a:srgbClr val="7F8183"/>
            </a:solidFill>
            <a:ln w="2790" cap="flat">
              <a:noFill/>
              <a:prstDash val="solid"/>
              <a:miter/>
            </a:ln>
          </p:spPr>
          <p:txBody>
            <a:bodyPr rtlCol="0" anchor="ctr"/>
            <a:lstStyle/>
            <a:p>
              <a:endParaRPr lang="x-none"/>
            </a:p>
          </p:txBody>
        </p:sp>
        <p:sp>
          <p:nvSpPr>
            <p:cNvPr id="44" name="Freeform 43">
              <a:extLst>
                <a:ext uri="{FF2B5EF4-FFF2-40B4-BE49-F238E27FC236}">
                  <a16:creationId xmlns="" xmlns:a16="http://schemas.microsoft.com/office/drawing/2014/main" id="{6EE2926A-3DFB-D54D-AD92-032FA5608BFB}"/>
                </a:ext>
              </a:extLst>
            </p:cNvPr>
            <p:cNvSpPr/>
            <p:nvPr/>
          </p:nvSpPr>
          <p:spPr>
            <a:xfrm>
              <a:off x="636983" y="6058612"/>
              <a:ext cx="49076" cy="57374"/>
            </a:xfrm>
            <a:custGeom>
              <a:avLst/>
              <a:gdLst>
                <a:gd name="connsiteX0" fmla="*/ 0 w 49076"/>
                <a:gd name="connsiteY0" fmla="*/ 57375 h 57374"/>
                <a:gd name="connsiteX1" fmla="*/ 0 w 49076"/>
                <a:gd name="connsiteY1" fmla="*/ 0 h 57374"/>
                <a:gd name="connsiteX2" fmla="*/ 9308 w 49076"/>
                <a:gd name="connsiteY2" fmla="*/ 0 h 57374"/>
                <a:gd name="connsiteX3" fmla="*/ 9308 w 49076"/>
                <a:gd name="connsiteY3" fmla="*/ 23459 h 57374"/>
                <a:gd name="connsiteX4" fmla="*/ 39769 w 49076"/>
                <a:gd name="connsiteY4" fmla="*/ 23459 h 57374"/>
                <a:gd name="connsiteX5" fmla="*/ 39769 w 49076"/>
                <a:gd name="connsiteY5" fmla="*/ 0 h 57374"/>
                <a:gd name="connsiteX6" fmla="*/ 49077 w 49076"/>
                <a:gd name="connsiteY6" fmla="*/ 0 h 57374"/>
                <a:gd name="connsiteX7" fmla="*/ 49077 w 49076"/>
                <a:gd name="connsiteY7" fmla="*/ 57375 h 57374"/>
                <a:gd name="connsiteX8" fmla="*/ 39769 w 49076"/>
                <a:gd name="connsiteY8" fmla="*/ 57375 h 57374"/>
                <a:gd name="connsiteX9" fmla="*/ 39769 w 49076"/>
                <a:gd name="connsiteY9" fmla="*/ 32503 h 57374"/>
                <a:gd name="connsiteX10" fmla="*/ 9308 w 49076"/>
                <a:gd name="connsiteY10" fmla="*/ 32503 h 57374"/>
                <a:gd name="connsiteX11" fmla="*/ 9308 w 49076"/>
                <a:gd name="connsiteY11" fmla="*/ 57375 h 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076" h="57374">
                  <a:moveTo>
                    <a:pt x="0" y="57375"/>
                  </a:moveTo>
                  <a:lnTo>
                    <a:pt x="0" y="0"/>
                  </a:lnTo>
                  <a:lnTo>
                    <a:pt x="9308" y="0"/>
                  </a:lnTo>
                  <a:lnTo>
                    <a:pt x="9308" y="23459"/>
                  </a:lnTo>
                  <a:lnTo>
                    <a:pt x="39769" y="23459"/>
                  </a:lnTo>
                  <a:lnTo>
                    <a:pt x="39769" y="0"/>
                  </a:lnTo>
                  <a:lnTo>
                    <a:pt x="49077" y="0"/>
                  </a:lnTo>
                  <a:lnTo>
                    <a:pt x="49077" y="57375"/>
                  </a:lnTo>
                  <a:lnTo>
                    <a:pt x="39769" y="57375"/>
                  </a:lnTo>
                  <a:lnTo>
                    <a:pt x="39769" y="32503"/>
                  </a:lnTo>
                  <a:lnTo>
                    <a:pt x="9308" y="32503"/>
                  </a:lnTo>
                  <a:lnTo>
                    <a:pt x="9308" y="57375"/>
                  </a:lnTo>
                  <a:close/>
                </a:path>
              </a:pathLst>
            </a:custGeom>
            <a:solidFill>
              <a:srgbClr val="7F8183"/>
            </a:solidFill>
            <a:ln w="2790" cap="flat">
              <a:noFill/>
              <a:prstDash val="solid"/>
              <a:miter/>
            </a:ln>
          </p:spPr>
          <p:txBody>
            <a:bodyPr rtlCol="0" anchor="ctr"/>
            <a:lstStyle/>
            <a:p>
              <a:endParaRPr lang="x-none"/>
            </a:p>
          </p:txBody>
        </p:sp>
        <p:sp>
          <p:nvSpPr>
            <p:cNvPr id="45" name="Freeform 44">
              <a:extLst>
                <a:ext uri="{FF2B5EF4-FFF2-40B4-BE49-F238E27FC236}">
                  <a16:creationId xmlns="" xmlns:a16="http://schemas.microsoft.com/office/drawing/2014/main" id="{D4A249C8-809F-A44B-A673-3F0FCD684A54}"/>
                </a:ext>
              </a:extLst>
            </p:cNvPr>
            <p:cNvSpPr/>
            <p:nvPr/>
          </p:nvSpPr>
          <p:spPr>
            <a:xfrm>
              <a:off x="704111" y="6058612"/>
              <a:ext cx="47948" cy="57374"/>
            </a:xfrm>
            <a:custGeom>
              <a:avLst/>
              <a:gdLst>
                <a:gd name="connsiteX0" fmla="*/ 10154 w 47948"/>
                <a:gd name="connsiteY0" fmla="*/ 57375 h 57374"/>
                <a:gd name="connsiteX1" fmla="*/ 0 w 47948"/>
                <a:gd name="connsiteY1" fmla="*/ 57375 h 57374"/>
                <a:gd name="connsiteX2" fmla="*/ 0 w 47948"/>
                <a:gd name="connsiteY2" fmla="*/ 0 h 57374"/>
                <a:gd name="connsiteX3" fmla="*/ 9026 w 47948"/>
                <a:gd name="connsiteY3" fmla="*/ 0 h 57374"/>
                <a:gd name="connsiteX4" fmla="*/ 9026 w 47948"/>
                <a:gd name="connsiteY4" fmla="*/ 44939 h 57374"/>
                <a:gd name="connsiteX5" fmla="*/ 37513 w 47948"/>
                <a:gd name="connsiteY5" fmla="*/ 0 h 57374"/>
                <a:gd name="connsiteX6" fmla="*/ 47949 w 47948"/>
                <a:gd name="connsiteY6" fmla="*/ 0 h 57374"/>
                <a:gd name="connsiteX7" fmla="*/ 47949 w 47948"/>
                <a:gd name="connsiteY7" fmla="*/ 57375 h 57374"/>
                <a:gd name="connsiteX8" fmla="*/ 38923 w 47948"/>
                <a:gd name="connsiteY8" fmla="*/ 57375 h 57374"/>
                <a:gd name="connsiteX9" fmla="*/ 38923 w 47948"/>
                <a:gd name="connsiteY9" fmla="*/ 12153 h 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948" h="57374">
                  <a:moveTo>
                    <a:pt x="10154" y="57375"/>
                  </a:moveTo>
                  <a:lnTo>
                    <a:pt x="0" y="57375"/>
                  </a:lnTo>
                  <a:lnTo>
                    <a:pt x="0" y="0"/>
                  </a:lnTo>
                  <a:lnTo>
                    <a:pt x="9026" y="0"/>
                  </a:lnTo>
                  <a:lnTo>
                    <a:pt x="9026" y="44939"/>
                  </a:lnTo>
                  <a:lnTo>
                    <a:pt x="37513" y="0"/>
                  </a:lnTo>
                  <a:lnTo>
                    <a:pt x="47949" y="0"/>
                  </a:lnTo>
                  <a:lnTo>
                    <a:pt x="47949" y="57375"/>
                  </a:lnTo>
                  <a:lnTo>
                    <a:pt x="38923" y="57375"/>
                  </a:lnTo>
                  <a:lnTo>
                    <a:pt x="38923" y="12153"/>
                  </a:lnTo>
                  <a:close/>
                </a:path>
              </a:pathLst>
            </a:custGeom>
            <a:solidFill>
              <a:srgbClr val="7F8183"/>
            </a:solidFill>
            <a:ln w="2790" cap="flat">
              <a:noFill/>
              <a:prstDash val="solid"/>
              <a:miter/>
            </a:ln>
          </p:spPr>
          <p:txBody>
            <a:bodyPr rtlCol="0" anchor="ctr"/>
            <a:lstStyle/>
            <a:p>
              <a:endParaRPr lang="x-none"/>
            </a:p>
          </p:txBody>
        </p:sp>
        <p:sp>
          <p:nvSpPr>
            <p:cNvPr id="46" name="Freeform 45">
              <a:extLst>
                <a:ext uri="{FF2B5EF4-FFF2-40B4-BE49-F238E27FC236}">
                  <a16:creationId xmlns="" xmlns:a16="http://schemas.microsoft.com/office/drawing/2014/main" id="{D745E468-FFD0-CF42-B9A0-224DF613E7E0}"/>
                </a:ext>
              </a:extLst>
            </p:cNvPr>
            <p:cNvSpPr/>
            <p:nvPr/>
          </p:nvSpPr>
          <p:spPr>
            <a:xfrm>
              <a:off x="770111" y="6036849"/>
              <a:ext cx="48230" cy="79137"/>
            </a:xfrm>
            <a:custGeom>
              <a:avLst/>
              <a:gdLst>
                <a:gd name="connsiteX0" fmla="*/ 24256 w 48230"/>
                <a:gd name="connsiteY0" fmla="*/ 15545 h 79137"/>
                <a:gd name="connsiteX1" fmla="*/ 11282 w 48230"/>
                <a:gd name="connsiteY1" fmla="*/ 11305 h 79137"/>
                <a:gd name="connsiteX2" fmla="*/ 7051 w 48230"/>
                <a:gd name="connsiteY2" fmla="*/ 0 h 79137"/>
                <a:gd name="connsiteX3" fmla="*/ 14949 w 48230"/>
                <a:gd name="connsiteY3" fmla="*/ 0 h 79137"/>
                <a:gd name="connsiteX4" fmla="*/ 17487 w 48230"/>
                <a:gd name="connsiteY4" fmla="*/ 6218 h 79137"/>
                <a:gd name="connsiteX5" fmla="*/ 23974 w 48230"/>
                <a:gd name="connsiteY5" fmla="*/ 8479 h 79137"/>
                <a:gd name="connsiteX6" fmla="*/ 30462 w 48230"/>
                <a:gd name="connsiteY6" fmla="*/ 6218 h 79137"/>
                <a:gd name="connsiteX7" fmla="*/ 33000 w 48230"/>
                <a:gd name="connsiteY7" fmla="*/ 0 h 79137"/>
                <a:gd name="connsiteX8" fmla="*/ 40897 w 48230"/>
                <a:gd name="connsiteY8" fmla="*/ 0 h 79137"/>
                <a:gd name="connsiteX9" fmla="*/ 36667 w 48230"/>
                <a:gd name="connsiteY9" fmla="*/ 11305 h 79137"/>
                <a:gd name="connsiteX10" fmla="*/ 24256 w 48230"/>
                <a:gd name="connsiteY10" fmla="*/ 15545 h 79137"/>
                <a:gd name="connsiteX11" fmla="*/ 10154 w 48230"/>
                <a:gd name="connsiteY11" fmla="*/ 79138 h 79137"/>
                <a:gd name="connsiteX12" fmla="*/ 0 w 48230"/>
                <a:gd name="connsiteY12" fmla="*/ 79138 h 79137"/>
                <a:gd name="connsiteX13" fmla="*/ 0 w 48230"/>
                <a:gd name="connsiteY13" fmla="*/ 21763 h 79137"/>
                <a:gd name="connsiteX14" fmla="*/ 9308 w 48230"/>
                <a:gd name="connsiteY14" fmla="*/ 21763 h 79137"/>
                <a:gd name="connsiteX15" fmla="*/ 9308 w 48230"/>
                <a:gd name="connsiteY15" fmla="*/ 66702 h 79137"/>
                <a:gd name="connsiteX16" fmla="*/ 37795 w 48230"/>
                <a:gd name="connsiteY16" fmla="*/ 21763 h 79137"/>
                <a:gd name="connsiteX17" fmla="*/ 48231 w 48230"/>
                <a:gd name="connsiteY17" fmla="*/ 21763 h 79137"/>
                <a:gd name="connsiteX18" fmla="*/ 48231 w 48230"/>
                <a:gd name="connsiteY18" fmla="*/ 79138 h 79137"/>
                <a:gd name="connsiteX19" fmla="*/ 38923 w 48230"/>
                <a:gd name="connsiteY19" fmla="*/ 79138 h 79137"/>
                <a:gd name="connsiteX20" fmla="*/ 38923 w 48230"/>
                <a:gd name="connsiteY20" fmla="*/ 33916 h 79137"/>
                <a:gd name="connsiteX21" fmla="*/ 10154 w 48230"/>
                <a:gd name="connsiteY21" fmla="*/ 79138 h 79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230" h="79137">
                  <a:moveTo>
                    <a:pt x="24256" y="15545"/>
                  </a:moveTo>
                  <a:cubicBezTo>
                    <a:pt x="18333" y="15545"/>
                    <a:pt x="14103" y="14132"/>
                    <a:pt x="11282" y="11305"/>
                  </a:cubicBezTo>
                  <a:cubicBezTo>
                    <a:pt x="8462" y="8479"/>
                    <a:pt x="7051" y="4805"/>
                    <a:pt x="7051" y="0"/>
                  </a:cubicBezTo>
                  <a:lnTo>
                    <a:pt x="14949" y="0"/>
                  </a:lnTo>
                  <a:cubicBezTo>
                    <a:pt x="15231" y="2544"/>
                    <a:pt x="16077" y="4805"/>
                    <a:pt x="17487" y="6218"/>
                  </a:cubicBezTo>
                  <a:cubicBezTo>
                    <a:pt x="18897" y="7631"/>
                    <a:pt x="21154" y="8479"/>
                    <a:pt x="23974" y="8479"/>
                  </a:cubicBezTo>
                  <a:cubicBezTo>
                    <a:pt x="26795" y="8479"/>
                    <a:pt x="29051" y="7631"/>
                    <a:pt x="30462" y="6218"/>
                  </a:cubicBezTo>
                  <a:cubicBezTo>
                    <a:pt x="31872" y="4805"/>
                    <a:pt x="32718" y="2544"/>
                    <a:pt x="33000" y="0"/>
                  </a:cubicBezTo>
                  <a:lnTo>
                    <a:pt x="40897" y="0"/>
                  </a:lnTo>
                  <a:cubicBezTo>
                    <a:pt x="40615" y="4522"/>
                    <a:pt x="39205" y="8196"/>
                    <a:pt x="36667" y="11305"/>
                  </a:cubicBezTo>
                  <a:cubicBezTo>
                    <a:pt x="34128" y="14132"/>
                    <a:pt x="29897" y="15545"/>
                    <a:pt x="24256" y="15545"/>
                  </a:cubicBezTo>
                  <a:moveTo>
                    <a:pt x="10154" y="79138"/>
                  </a:moveTo>
                  <a:lnTo>
                    <a:pt x="0" y="79138"/>
                  </a:lnTo>
                  <a:lnTo>
                    <a:pt x="0" y="21763"/>
                  </a:lnTo>
                  <a:lnTo>
                    <a:pt x="9308" y="21763"/>
                  </a:lnTo>
                  <a:lnTo>
                    <a:pt x="9308" y="66702"/>
                  </a:lnTo>
                  <a:lnTo>
                    <a:pt x="37795" y="21763"/>
                  </a:lnTo>
                  <a:lnTo>
                    <a:pt x="48231" y="21763"/>
                  </a:lnTo>
                  <a:lnTo>
                    <a:pt x="48231" y="79138"/>
                  </a:lnTo>
                  <a:lnTo>
                    <a:pt x="38923" y="79138"/>
                  </a:lnTo>
                  <a:lnTo>
                    <a:pt x="38923" y="33916"/>
                  </a:lnTo>
                  <a:lnTo>
                    <a:pt x="10154" y="79138"/>
                  </a:lnTo>
                  <a:close/>
                </a:path>
              </a:pathLst>
            </a:custGeom>
            <a:solidFill>
              <a:srgbClr val="7F8183"/>
            </a:solidFill>
            <a:ln w="2790" cap="flat">
              <a:noFill/>
              <a:prstDash val="solid"/>
              <a:miter/>
            </a:ln>
          </p:spPr>
          <p:txBody>
            <a:bodyPr rtlCol="0" anchor="ctr"/>
            <a:lstStyle/>
            <a:p>
              <a:endParaRPr lang="x-none"/>
            </a:p>
          </p:txBody>
        </p:sp>
        <p:sp>
          <p:nvSpPr>
            <p:cNvPr id="47" name="Freeform 46">
              <a:extLst>
                <a:ext uri="{FF2B5EF4-FFF2-40B4-BE49-F238E27FC236}">
                  <a16:creationId xmlns="" xmlns:a16="http://schemas.microsoft.com/office/drawing/2014/main" id="{1FC246AC-160C-4340-9035-2C36C4A6F42B}"/>
                </a:ext>
              </a:extLst>
            </p:cNvPr>
            <p:cNvSpPr/>
            <p:nvPr/>
          </p:nvSpPr>
          <p:spPr>
            <a:xfrm>
              <a:off x="346188" y="5466493"/>
              <a:ext cx="483718" cy="255784"/>
            </a:xfrm>
            <a:custGeom>
              <a:avLst/>
              <a:gdLst>
                <a:gd name="connsiteX0" fmla="*/ 483718 w 483718"/>
                <a:gd name="connsiteY0" fmla="*/ 0 h 255784"/>
                <a:gd name="connsiteX1" fmla="*/ 0 w 483718"/>
                <a:gd name="connsiteY1" fmla="*/ 212541 h 255784"/>
                <a:gd name="connsiteX2" fmla="*/ 0 w 483718"/>
                <a:gd name="connsiteY2" fmla="*/ 255784 h 255784"/>
                <a:gd name="connsiteX3" fmla="*/ 483718 w 483718"/>
                <a:gd name="connsiteY3" fmla="*/ 43243 h 255784"/>
              </a:gdLst>
              <a:ahLst/>
              <a:cxnLst>
                <a:cxn ang="0">
                  <a:pos x="connsiteX0" y="connsiteY0"/>
                </a:cxn>
                <a:cxn ang="0">
                  <a:pos x="connsiteX1" y="connsiteY1"/>
                </a:cxn>
                <a:cxn ang="0">
                  <a:pos x="connsiteX2" y="connsiteY2"/>
                </a:cxn>
                <a:cxn ang="0">
                  <a:pos x="connsiteX3" y="connsiteY3"/>
                </a:cxn>
              </a:cxnLst>
              <a:rect l="l" t="t" r="r" b="b"/>
              <a:pathLst>
                <a:path w="483718" h="255784">
                  <a:moveTo>
                    <a:pt x="483718" y="0"/>
                  </a:moveTo>
                  <a:lnTo>
                    <a:pt x="0" y="212541"/>
                  </a:lnTo>
                  <a:lnTo>
                    <a:pt x="0" y="255784"/>
                  </a:lnTo>
                  <a:lnTo>
                    <a:pt x="483718" y="43243"/>
                  </a:lnTo>
                  <a:close/>
                </a:path>
              </a:pathLst>
            </a:custGeom>
            <a:solidFill>
              <a:srgbClr val="E22B26"/>
            </a:solidFill>
            <a:ln w="2790" cap="flat">
              <a:noFill/>
              <a:prstDash val="solid"/>
              <a:miter/>
            </a:ln>
          </p:spPr>
          <p:txBody>
            <a:bodyPr rtlCol="0" anchor="ctr"/>
            <a:lstStyle/>
            <a:p>
              <a:endParaRPr lang="x-none"/>
            </a:p>
          </p:txBody>
        </p:sp>
      </p:grpSp>
    </p:spTree>
    <p:extLst>
      <p:ext uri="{BB962C8B-B14F-4D97-AF65-F5344CB8AC3E}">
        <p14:creationId xmlns="" xmlns:p14="http://schemas.microsoft.com/office/powerpoint/2010/main" val="1928150991"/>
      </p:ext>
    </p:extLst>
  </p:cSld>
  <p:clrMapOvr>
    <a:masterClrMapping/>
  </p:clrMapOvr>
  <p:transition>
    <p:fade/>
  </p:transition>
  <p:extLst mod="1">
    <p:ext uri="{DCECCB84-F9BA-43D5-87BE-67443E8EF086}">
      <p15:sldGuideLst xmlns=""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5 Отбивочный слайд">
    <p:bg>
      <p:bgPr>
        <a:solidFill>
          <a:srgbClr val="FFFFFF"/>
        </a:solidFill>
        <a:effectLst/>
      </p:bgPr>
    </p:bg>
    <p:spTree>
      <p:nvGrpSpPr>
        <p:cNvPr id="1" name=""/>
        <p:cNvGrpSpPr/>
        <p:nvPr/>
      </p:nvGrpSpPr>
      <p:grpSpPr>
        <a:xfrm>
          <a:off x="0" y="0"/>
          <a:ext cx="0" cy="0"/>
          <a:chOff x="0" y="0"/>
          <a:chExt cx="0" cy="0"/>
        </a:xfrm>
      </p:grpSpPr>
      <p:sp>
        <p:nvSpPr>
          <p:cNvPr id="13" name="Slide Number Placeholder 1"/>
          <p:cNvSpPr txBox="1">
            <a:spLocks/>
          </p:cNvSpPr>
          <p:nvPr userDrawn="1"/>
        </p:nvSpPr>
        <p:spPr>
          <a:xfrm>
            <a:off x="8331614" y="296858"/>
            <a:ext cx="526400" cy="216093"/>
          </a:xfrm>
          <a:prstGeom prst="rect">
            <a:avLst/>
          </a:prstGeom>
        </p:spPr>
        <p:txBody>
          <a:bodyPr vert="horz" lIns="0" tIns="0" rIns="0" bIns="0" rtlCol="0" anchor="ctr"/>
          <a:lstStyle>
            <a:defPPr>
              <a:defRPr lang="ru-RU"/>
            </a:defPPr>
            <a:lvl1pPr marL="0" algn="ctr" defTabSz="914400" rtl="0" eaLnBrk="1" latinLnBrk="0" hangingPunct="1">
              <a:defRPr sz="1000" b="1" i="0" kern="1200">
                <a:solidFill>
                  <a:schemeClr val="tx1">
                    <a:alpha val="50000"/>
                  </a:schemeClr>
                </a:solidFill>
                <a:latin typeface="Arial Black" charset="0"/>
                <a:ea typeface="Arial Black" charset="0"/>
                <a:cs typeface="Arial Black"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6BEB4B9D-C361-924F-82A2-CAE0D269FBBD}" type="slidenum">
              <a:rPr lang="en-US" sz="900" b="0" i="0" smtClean="0">
                <a:solidFill>
                  <a:srgbClr val="E92721"/>
                </a:solidFill>
                <a:latin typeface="Verdana" panose="020B0604030504040204" pitchFamily="34" charset="0"/>
                <a:ea typeface="Verdana" panose="020B0604030504040204" pitchFamily="34" charset="0"/>
                <a:cs typeface="Verdana" panose="020B0604030504040204" pitchFamily="34" charset="0"/>
              </a:rPr>
              <a:pPr algn="r"/>
              <a:t>‹#›</a:t>
            </a:fld>
            <a:endParaRPr lang="en-US" sz="900" b="0" i="0" dirty="0">
              <a:solidFill>
                <a:srgbClr val="E92721"/>
              </a:solidFill>
              <a:latin typeface="Verdana" panose="020B0604030504040204" pitchFamily="34" charset="0"/>
              <a:ea typeface="Verdana" panose="020B0604030504040204" pitchFamily="34" charset="0"/>
              <a:cs typeface="Verdana" panose="020B0604030504040204" pitchFamily="34" charset="0"/>
            </a:endParaRPr>
          </a:p>
        </p:txBody>
      </p:sp>
      <p:cxnSp>
        <p:nvCxnSpPr>
          <p:cNvPr id="5" name="Straight Connector 4">
            <a:extLst>
              <a:ext uri="{FF2B5EF4-FFF2-40B4-BE49-F238E27FC236}">
                <a16:creationId xmlns="" xmlns:a16="http://schemas.microsoft.com/office/drawing/2014/main" id="{0CF2470D-FE3A-D142-BD29-D6DCE3FC6B06}"/>
              </a:ext>
            </a:extLst>
          </p:cNvPr>
          <p:cNvCxnSpPr>
            <a:cxnSpLocks/>
          </p:cNvCxnSpPr>
          <p:nvPr userDrawn="1"/>
        </p:nvCxnSpPr>
        <p:spPr>
          <a:xfrm>
            <a:off x="285986" y="282603"/>
            <a:ext cx="8572028" cy="0"/>
          </a:xfrm>
          <a:prstGeom prst="line">
            <a:avLst/>
          </a:prstGeom>
          <a:ln w="19050">
            <a:solidFill>
              <a:srgbClr val="D1D5DA"/>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 xmlns:a16="http://schemas.microsoft.com/office/drawing/2014/main" id="{9B9D7150-06E9-6947-AA7E-D44BB26EF6FE}"/>
              </a:ext>
            </a:extLst>
          </p:cNvPr>
          <p:cNvSpPr>
            <a:spLocks noGrp="1"/>
          </p:cNvSpPr>
          <p:nvPr>
            <p:ph type="body" sz="quarter" idx="10" hasCustomPrompt="1"/>
          </p:nvPr>
        </p:nvSpPr>
        <p:spPr>
          <a:xfrm>
            <a:off x="227068" y="1553642"/>
            <a:ext cx="1401920" cy="1191246"/>
          </a:xfrm>
          <a:prstGeom prst="rect">
            <a:avLst/>
          </a:prstGeom>
        </p:spPr>
        <p:txBody>
          <a:bodyPr lIns="28570" tIns="36283" rIns="28570" bIns="36283" anchor="b"/>
          <a:lstStyle>
            <a:lvl1pPr marL="0" indent="0">
              <a:buFontTx/>
              <a:buNone/>
              <a:defRPr sz="7100" b="0" i="0">
                <a:solidFill>
                  <a:srgbClr val="E41910"/>
                </a:solidFill>
                <a:latin typeface="Verdana" panose="020B0604030504040204" pitchFamily="34" charset="0"/>
                <a:ea typeface="Verdana" panose="020B0604030504040204" pitchFamily="34" charset="0"/>
                <a:cs typeface="Verdana" panose="020B0604030504040204" pitchFamily="34" charset="0"/>
              </a:defRPr>
            </a:lvl1pPr>
          </a:lstStyle>
          <a:p>
            <a:pPr lvl="0"/>
            <a:r>
              <a:rPr lang="en-GB" dirty="0"/>
              <a:t>1.</a:t>
            </a:r>
            <a:endParaRPr lang="x-none" dirty="0"/>
          </a:p>
        </p:txBody>
      </p:sp>
      <p:sp>
        <p:nvSpPr>
          <p:cNvPr id="9" name="Text Placeholder 8">
            <a:extLst>
              <a:ext uri="{FF2B5EF4-FFF2-40B4-BE49-F238E27FC236}">
                <a16:creationId xmlns="" xmlns:a16="http://schemas.microsoft.com/office/drawing/2014/main" id="{AB144694-7FC2-824B-ACAA-93D4B0E2FE77}"/>
              </a:ext>
            </a:extLst>
          </p:cNvPr>
          <p:cNvSpPr>
            <a:spLocks noGrp="1"/>
          </p:cNvSpPr>
          <p:nvPr>
            <p:ph type="body" sz="quarter" idx="11" hasCustomPrompt="1"/>
          </p:nvPr>
        </p:nvSpPr>
        <p:spPr>
          <a:xfrm>
            <a:off x="1645356" y="1927034"/>
            <a:ext cx="6519299" cy="2074032"/>
          </a:xfrm>
          <a:prstGeom prst="rect">
            <a:avLst/>
          </a:prstGeom>
        </p:spPr>
        <p:txBody>
          <a:bodyPr lIns="72567" tIns="36283" rIns="72567" bIns="36283" anchor="t"/>
          <a:lstStyle>
            <a:lvl1pPr marL="0" indent="0">
              <a:buFontTx/>
              <a:buNone/>
              <a:defRPr sz="4400" b="0" i="0">
                <a:solidFill>
                  <a:srgbClr val="19212C"/>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Заголовок</a:t>
            </a:r>
            <a:br>
              <a:rPr lang="ru-RU" dirty="0"/>
            </a:br>
            <a:r>
              <a:rPr lang="ru-RU" dirty="0"/>
              <a:t>раздела</a:t>
            </a:r>
            <a:endParaRPr lang="x-none" dirty="0"/>
          </a:p>
        </p:txBody>
      </p:sp>
      <p:sp>
        <p:nvSpPr>
          <p:cNvPr id="8" name="Text Placeholder 13">
            <a:extLst>
              <a:ext uri="{FF2B5EF4-FFF2-40B4-BE49-F238E27FC236}">
                <a16:creationId xmlns="" xmlns:a16="http://schemas.microsoft.com/office/drawing/2014/main" id="{D354AB68-1687-054E-852E-E8222B1E3C60}"/>
              </a:ext>
            </a:extLst>
          </p:cNvPr>
          <p:cNvSpPr>
            <a:spLocks noGrp="1"/>
          </p:cNvSpPr>
          <p:nvPr>
            <p:ph type="body" sz="quarter" idx="14" hasCustomPrompt="1"/>
          </p:nvPr>
        </p:nvSpPr>
        <p:spPr>
          <a:xfrm>
            <a:off x="221612" y="295248"/>
            <a:ext cx="1942691" cy="216094"/>
          </a:xfrm>
          <a:prstGeom prst="rect">
            <a:avLst/>
          </a:prstGeom>
        </p:spPr>
        <p:txBody>
          <a:bodyPr lIns="72567" tIns="36283" rIns="72567" bIns="36283"/>
          <a:lstStyle>
            <a:lvl1pPr marL="0" indent="0" algn="l">
              <a:buFontTx/>
              <a:buNone/>
              <a:defRPr sz="900" b="0" i="0">
                <a:solidFill>
                  <a:srgbClr val="7F8183"/>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Заголовок раздела</a:t>
            </a:r>
          </a:p>
        </p:txBody>
      </p:sp>
      <p:sp>
        <p:nvSpPr>
          <p:cNvPr id="10" name="Text Placeholder 13">
            <a:extLst>
              <a:ext uri="{FF2B5EF4-FFF2-40B4-BE49-F238E27FC236}">
                <a16:creationId xmlns="" xmlns:a16="http://schemas.microsoft.com/office/drawing/2014/main" id="{121886E4-4545-DE4F-B871-DC9883391B7A}"/>
              </a:ext>
            </a:extLst>
          </p:cNvPr>
          <p:cNvSpPr>
            <a:spLocks noGrp="1"/>
          </p:cNvSpPr>
          <p:nvPr>
            <p:ph type="body" sz="quarter" idx="25" hasCustomPrompt="1"/>
          </p:nvPr>
        </p:nvSpPr>
        <p:spPr>
          <a:xfrm>
            <a:off x="7515013" y="4739850"/>
            <a:ext cx="1343001" cy="280620"/>
          </a:xfrm>
          <a:prstGeom prst="rect">
            <a:avLst/>
          </a:prstGeom>
        </p:spPr>
        <p:txBody>
          <a:bodyPr lIns="72567" tIns="36283" rIns="72567" bIns="36283"/>
          <a:lstStyle>
            <a:lvl1pPr marL="0" indent="0" algn="r">
              <a:buFontTx/>
              <a:buNone/>
              <a:defRPr sz="600" b="0" i="0">
                <a:solidFill>
                  <a:srgbClr val="7F8183">
                    <a:alpha val="50000"/>
                  </a:srgbClr>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Название презентации</a:t>
            </a:r>
            <a:endParaRPr lang="x-none" dirty="0"/>
          </a:p>
        </p:txBody>
      </p:sp>
    </p:spTree>
    <p:extLst>
      <p:ext uri="{BB962C8B-B14F-4D97-AF65-F5344CB8AC3E}">
        <p14:creationId xmlns="" xmlns:p14="http://schemas.microsoft.com/office/powerpoint/2010/main" val="2808751230"/>
      </p:ext>
    </p:extLst>
  </p:cSld>
  <p:clrMapOvr>
    <a:masterClrMapping/>
  </p:clrMapOvr>
  <p:transition>
    <p:fade/>
  </p:transition>
  <p:extLst mod="1">
    <p:ext uri="{DCECCB84-F9BA-43D5-87BE-67443E8EF086}">
      <p15:sldGuideLst xmlns=""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6 Лид-текст с фото-вставкой">
    <p:bg>
      <p:bgPr>
        <a:solidFill>
          <a:srgbClr val="FFFFFF"/>
        </a:solidFill>
        <a:effectLst/>
      </p:bgPr>
    </p:bg>
    <p:spTree>
      <p:nvGrpSpPr>
        <p:cNvPr id="1" name=""/>
        <p:cNvGrpSpPr/>
        <p:nvPr/>
      </p:nvGrpSpPr>
      <p:grpSpPr>
        <a:xfrm>
          <a:off x="0" y="0"/>
          <a:ext cx="0" cy="0"/>
          <a:chOff x="0" y="0"/>
          <a:chExt cx="0" cy="0"/>
        </a:xfrm>
      </p:grpSpPr>
      <p:sp>
        <p:nvSpPr>
          <p:cNvPr id="9" name="Text Placeholder 8">
            <a:extLst>
              <a:ext uri="{FF2B5EF4-FFF2-40B4-BE49-F238E27FC236}">
                <a16:creationId xmlns="" xmlns:a16="http://schemas.microsoft.com/office/drawing/2014/main" id="{AB144694-7FC2-824B-ACAA-93D4B0E2FE77}"/>
              </a:ext>
            </a:extLst>
          </p:cNvPr>
          <p:cNvSpPr>
            <a:spLocks noGrp="1"/>
          </p:cNvSpPr>
          <p:nvPr>
            <p:ph type="body" sz="quarter" idx="11" hasCustomPrompt="1"/>
          </p:nvPr>
        </p:nvSpPr>
        <p:spPr>
          <a:xfrm>
            <a:off x="171340" y="1057179"/>
            <a:ext cx="5058303" cy="3029145"/>
          </a:xfrm>
          <a:prstGeom prst="rect">
            <a:avLst/>
          </a:prstGeom>
        </p:spPr>
        <p:txBody>
          <a:bodyPr lIns="72567" tIns="36283" rIns="72567" bIns="36283" anchor="ctr"/>
          <a:lstStyle>
            <a:lvl1pPr marL="0" indent="0">
              <a:buFontTx/>
              <a:buNone/>
              <a:defRPr sz="4400" b="0" i="0">
                <a:solidFill>
                  <a:srgbClr val="19212C"/>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Лид-текст</a:t>
            </a:r>
            <a:br>
              <a:rPr lang="ru-RU" dirty="0"/>
            </a:br>
            <a:r>
              <a:rPr lang="ru-RU" dirty="0"/>
              <a:t>4 строки</a:t>
            </a:r>
            <a:endParaRPr lang="x-none" dirty="0"/>
          </a:p>
        </p:txBody>
      </p:sp>
      <p:sp>
        <p:nvSpPr>
          <p:cNvPr id="6" name="Picture Placeholder 5">
            <a:extLst>
              <a:ext uri="{FF2B5EF4-FFF2-40B4-BE49-F238E27FC236}">
                <a16:creationId xmlns="" xmlns:a16="http://schemas.microsoft.com/office/drawing/2014/main" id="{888A7F86-BC36-3241-91E5-D03882836D21}"/>
              </a:ext>
            </a:extLst>
          </p:cNvPr>
          <p:cNvSpPr>
            <a:spLocks noGrp="1"/>
          </p:cNvSpPr>
          <p:nvPr>
            <p:ph type="pic" sz="quarter" idx="16" hasCustomPrompt="1"/>
          </p:nvPr>
        </p:nvSpPr>
        <p:spPr>
          <a:xfrm>
            <a:off x="5343029" y="1057179"/>
            <a:ext cx="3514984" cy="3029144"/>
          </a:xfrm>
          <a:prstGeom prst="rect">
            <a:avLst/>
          </a:prstGeom>
        </p:spPr>
        <p:txBody>
          <a:bodyPr lIns="72567" tIns="36283" rIns="72567" bIns="36283" anchor="ctr"/>
          <a:lstStyle>
            <a:lvl1pPr marL="8819" indent="-8819" algn="ctr">
              <a:buFontTx/>
              <a:buNone/>
              <a:tabLst/>
              <a:defRPr sz="2200"/>
            </a:lvl1pPr>
          </a:lstStyle>
          <a:p>
            <a:r>
              <a:rPr lang="ru-RU" dirty="0"/>
              <a:t>Место</a:t>
            </a:r>
            <a:br>
              <a:rPr lang="ru-RU" dirty="0"/>
            </a:br>
            <a:r>
              <a:rPr lang="ru-RU" dirty="0"/>
              <a:t>для фото</a:t>
            </a:r>
            <a:endParaRPr lang="x-none" dirty="0"/>
          </a:p>
        </p:txBody>
      </p:sp>
      <p:cxnSp>
        <p:nvCxnSpPr>
          <p:cNvPr id="11" name="Straight Connector 10">
            <a:extLst>
              <a:ext uri="{FF2B5EF4-FFF2-40B4-BE49-F238E27FC236}">
                <a16:creationId xmlns="" xmlns:a16="http://schemas.microsoft.com/office/drawing/2014/main" id="{69D176CE-8965-5349-9FBA-5A96377315FB}"/>
              </a:ext>
            </a:extLst>
          </p:cNvPr>
          <p:cNvCxnSpPr>
            <a:cxnSpLocks/>
          </p:cNvCxnSpPr>
          <p:nvPr userDrawn="1"/>
        </p:nvCxnSpPr>
        <p:spPr>
          <a:xfrm>
            <a:off x="285986" y="282603"/>
            <a:ext cx="8572028" cy="0"/>
          </a:xfrm>
          <a:prstGeom prst="line">
            <a:avLst/>
          </a:prstGeom>
          <a:ln w="19050">
            <a:solidFill>
              <a:srgbClr val="D1D5DA"/>
            </a:solidFill>
          </a:ln>
        </p:spPr>
        <p:style>
          <a:lnRef idx="1">
            <a:schemeClr val="accent1"/>
          </a:lnRef>
          <a:fillRef idx="0">
            <a:schemeClr val="accent1"/>
          </a:fillRef>
          <a:effectRef idx="0">
            <a:schemeClr val="accent1"/>
          </a:effectRef>
          <a:fontRef idx="minor">
            <a:schemeClr val="tx1"/>
          </a:fontRef>
        </p:style>
      </p:cxnSp>
      <p:sp>
        <p:nvSpPr>
          <p:cNvPr id="12" name="Text Placeholder 13">
            <a:extLst>
              <a:ext uri="{FF2B5EF4-FFF2-40B4-BE49-F238E27FC236}">
                <a16:creationId xmlns="" xmlns:a16="http://schemas.microsoft.com/office/drawing/2014/main" id="{301B00CD-A1FA-E242-8C42-584DF7EACB1C}"/>
              </a:ext>
            </a:extLst>
          </p:cNvPr>
          <p:cNvSpPr>
            <a:spLocks noGrp="1"/>
          </p:cNvSpPr>
          <p:nvPr>
            <p:ph type="body" sz="quarter" idx="14" hasCustomPrompt="1"/>
          </p:nvPr>
        </p:nvSpPr>
        <p:spPr>
          <a:xfrm>
            <a:off x="221612" y="295248"/>
            <a:ext cx="1942691" cy="216094"/>
          </a:xfrm>
          <a:prstGeom prst="rect">
            <a:avLst/>
          </a:prstGeom>
        </p:spPr>
        <p:txBody>
          <a:bodyPr lIns="72567" tIns="36283" rIns="72567" bIns="36283"/>
          <a:lstStyle>
            <a:lvl1pPr marL="0" indent="0" algn="l">
              <a:buFontTx/>
              <a:buNone/>
              <a:defRPr sz="900" b="0" i="0">
                <a:solidFill>
                  <a:srgbClr val="7F8183"/>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Заголовок раздела</a:t>
            </a:r>
          </a:p>
        </p:txBody>
      </p:sp>
      <p:sp>
        <p:nvSpPr>
          <p:cNvPr id="14" name="Slide Number Placeholder 1">
            <a:extLst>
              <a:ext uri="{FF2B5EF4-FFF2-40B4-BE49-F238E27FC236}">
                <a16:creationId xmlns="" xmlns:a16="http://schemas.microsoft.com/office/drawing/2014/main" id="{45546C9A-5E11-424E-858D-8C2913D9A7B7}"/>
              </a:ext>
            </a:extLst>
          </p:cNvPr>
          <p:cNvSpPr txBox="1">
            <a:spLocks/>
          </p:cNvSpPr>
          <p:nvPr userDrawn="1"/>
        </p:nvSpPr>
        <p:spPr>
          <a:xfrm>
            <a:off x="8331614" y="296858"/>
            <a:ext cx="526400" cy="216093"/>
          </a:xfrm>
          <a:prstGeom prst="rect">
            <a:avLst/>
          </a:prstGeom>
        </p:spPr>
        <p:txBody>
          <a:bodyPr vert="horz" lIns="0" tIns="0" rIns="0" bIns="0" rtlCol="0" anchor="ctr"/>
          <a:lstStyle>
            <a:defPPr>
              <a:defRPr lang="ru-RU"/>
            </a:defPPr>
            <a:lvl1pPr marL="0" algn="ctr" defTabSz="914400" rtl="0" eaLnBrk="1" latinLnBrk="0" hangingPunct="1">
              <a:defRPr sz="1000" b="1" i="0" kern="1200">
                <a:solidFill>
                  <a:schemeClr val="tx1">
                    <a:alpha val="50000"/>
                  </a:schemeClr>
                </a:solidFill>
                <a:latin typeface="Arial Black" charset="0"/>
                <a:ea typeface="Arial Black" charset="0"/>
                <a:cs typeface="Arial Black"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6BEB4B9D-C361-924F-82A2-CAE0D269FBBD}" type="slidenum">
              <a:rPr lang="en-US" sz="900" b="0" i="0" smtClean="0">
                <a:solidFill>
                  <a:srgbClr val="E92721"/>
                </a:solidFill>
                <a:latin typeface="Verdana" panose="020B0604030504040204" pitchFamily="34" charset="0"/>
                <a:ea typeface="Verdana" panose="020B0604030504040204" pitchFamily="34" charset="0"/>
                <a:cs typeface="Verdana" panose="020B0604030504040204" pitchFamily="34" charset="0"/>
              </a:rPr>
              <a:pPr algn="r"/>
              <a:t>‹#›</a:t>
            </a:fld>
            <a:endParaRPr lang="en-US" sz="900" b="0" i="0" dirty="0">
              <a:solidFill>
                <a:srgbClr val="E92721"/>
              </a:solidFill>
              <a:latin typeface="Verdana" panose="020B0604030504040204" pitchFamily="34" charset="0"/>
              <a:ea typeface="Verdana" panose="020B0604030504040204" pitchFamily="34" charset="0"/>
              <a:cs typeface="Verdana" panose="020B0604030504040204" pitchFamily="34" charset="0"/>
            </a:endParaRPr>
          </a:p>
        </p:txBody>
      </p:sp>
      <p:sp>
        <p:nvSpPr>
          <p:cNvPr id="15" name="Text Placeholder 13">
            <a:extLst>
              <a:ext uri="{FF2B5EF4-FFF2-40B4-BE49-F238E27FC236}">
                <a16:creationId xmlns="" xmlns:a16="http://schemas.microsoft.com/office/drawing/2014/main" id="{24CD8EB8-EB60-2F4E-88CC-EAA88C251C92}"/>
              </a:ext>
            </a:extLst>
          </p:cNvPr>
          <p:cNvSpPr>
            <a:spLocks noGrp="1"/>
          </p:cNvSpPr>
          <p:nvPr>
            <p:ph type="body" sz="quarter" idx="25" hasCustomPrompt="1"/>
          </p:nvPr>
        </p:nvSpPr>
        <p:spPr>
          <a:xfrm>
            <a:off x="7515013" y="4739850"/>
            <a:ext cx="1343001" cy="280620"/>
          </a:xfrm>
          <a:prstGeom prst="rect">
            <a:avLst/>
          </a:prstGeom>
        </p:spPr>
        <p:txBody>
          <a:bodyPr lIns="72567" tIns="36283" rIns="72567" bIns="36283"/>
          <a:lstStyle>
            <a:lvl1pPr marL="0" indent="0" algn="r">
              <a:buFontTx/>
              <a:buNone/>
              <a:defRPr sz="600" b="0" i="0">
                <a:solidFill>
                  <a:srgbClr val="7F8183">
                    <a:alpha val="50000"/>
                  </a:srgbClr>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Название презентации</a:t>
            </a:r>
            <a:endParaRPr lang="x-none" dirty="0"/>
          </a:p>
        </p:txBody>
      </p:sp>
    </p:spTree>
    <p:extLst>
      <p:ext uri="{BB962C8B-B14F-4D97-AF65-F5344CB8AC3E}">
        <p14:creationId xmlns="" xmlns:p14="http://schemas.microsoft.com/office/powerpoint/2010/main" val="3627446180"/>
      </p:ext>
    </p:extLst>
  </p:cSld>
  <p:clrMapOvr>
    <a:masterClrMapping/>
  </p:clrMapOvr>
  <p:transition>
    <p:fade/>
  </p:transition>
  <p:extLst mod="1">
    <p:ext uri="{DCECCB84-F9BA-43D5-87BE-67443E8EF086}">
      <p15:sldGuideLst xmlns=""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7 Список разделов">
    <p:bg>
      <p:bgPr>
        <a:solidFill>
          <a:srgbClr val="FFFFFF"/>
        </a:solidFill>
        <a:effectLst/>
      </p:bgPr>
    </p:bg>
    <p:spTree>
      <p:nvGrpSpPr>
        <p:cNvPr id="1" name=""/>
        <p:cNvGrpSpPr/>
        <p:nvPr/>
      </p:nvGrpSpPr>
      <p:grpSpPr>
        <a:xfrm>
          <a:off x="0" y="0"/>
          <a:ext cx="0" cy="0"/>
          <a:chOff x="0" y="0"/>
          <a:chExt cx="0" cy="0"/>
        </a:xfrm>
      </p:grpSpPr>
      <p:sp>
        <p:nvSpPr>
          <p:cNvPr id="9" name="Text Placeholder 8">
            <a:extLst>
              <a:ext uri="{FF2B5EF4-FFF2-40B4-BE49-F238E27FC236}">
                <a16:creationId xmlns="" xmlns:a16="http://schemas.microsoft.com/office/drawing/2014/main" id="{AB144694-7FC2-824B-ACAA-93D4B0E2FE77}"/>
              </a:ext>
            </a:extLst>
          </p:cNvPr>
          <p:cNvSpPr>
            <a:spLocks noGrp="1"/>
          </p:cNvSpPr>
          <p:nvPr>
            <p:ph type="body" sz="quarter" idx="11" hasCustomPrompt="1"/>
          </p:nvPr>
        </p:nvSpPr>
        <p:spPr>
          <a:xfrm>
            <a:off x="1754546" y="1062630"/>
            <a:ext cx="5645820" cy="680012"/>
          </a:xfrm>
          <a:prstGeom prst="rect">
            <a:avLst/>
          </a:prstGeom>
        </p:spPr>
        <p:txBody>
          <a:bodyPr lIns="72567" tIns="36283" rIns="72567" bIns="36283"/>
          <a:lstStyle>
            <a:lvl1pPr marL="0" indent="0">
              <a:buFontTx/>
              <a:buNone/>
              <a:defRPr sz="2700" b="0" i="0">
                <a:solidFill>
                  <a:srgbClr val="19212C"/>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Пункт списка</a:t>
            </a:r>
            <a:endParaRPr lang="x-none" dirty="0"/>
          </a:p>
        </p:txBody>
      </p:sp>
      <p:sp>
        <p:nvSpPr>
          <p:cNvPr id="12" name="Text Placeholder 6">
            <a:extLst>
              <a:ext uri="{FF2B5EF4-FFF2-40B4-BE49-F238E27FC236}">
                <a16:creationId xmlns="" xmlns:a16="http://schemas.microsoft.com/office/drawing/2014/main" id="{9E234472-3A79-734B-9127-2E39BF170448}"/>
              </a:ext>
            </a:extLst>
          </p:cNvPr>
          <p:cNvSpPr>
            <a:spLocks noGrp="1"/>
          </p:cNvSpPr>
          <p:nvPr>
            <p:ph type="body" sz="quarter" idx="10" hasCustomPrompt="1"/>
          </p:nvPr>
        </p:nvSpPr>
        <p:spPr>
          <a:xfrm>
            <a:off x="1010734" y="1066105"/>
            <a:ext cx="620671" cy="676537"/>
          </a:xfrm>
          <a:prstGeom prst="rect">
            <a:avLst/>
          </a:prstGeom>
        </p:spPr>
        <p:txBody>
          <a:bodyPr lIns="28570" tIns="36283" rIns="28570" bIns="36283"/>
          <a:lstStyle>
            <a:lvl1pPr marL="0" indent="0">
              <a:buFontTx/>
              <a:buNone/>
              <a:defRPr sz="2900" b="0" i="0">
                <a:solidFill>
                  <a:srgbClr val="FF0000"/>
                </a:solidFill>
                <a:latin typeface="Verdana" panose="020B0604030504040204" pitchFamily="34" charset="0"/>
                <a:ea typeface="Verdana" panose="020B0604030504040204" pitchFamily="34" charset="0"/>
                <a:cs typeface="Verdana" panose="020B0604030504040204" pitchFamily="34" charset="0"/>
              </a:defRPr>
            </a:lvl1pPr>
          </a:lstStyle>
          <a:p>
            <a:pPr lvl="0"/>
            <a:r>
              <a:rPr lang="en-GB" dirty="0"/>
              <a:t>01</a:t>
            </a:r>
            <a:endParaRPr lang="x-none" dirty="0"/>
          </a:p>
        </p:txBody>
      </p:sp>
      <p:cxnSp>
        <p:nvCxnSpPr>
          <p:cNvPr id="14" name="Straight Connector 13">
            <a:extLst>
              <a:ext uri="{FF2B5EF4-FFF2-40B4-BE49-F238E27FC236}">
                <a16:creationId xmlns="" xmlns:a16="http://schemas.microsoft.com/office/drawing/2014/main" id="{0F8A3B24-DB1D-D348-9CC0-41A5E0834DF9}"/>
              </a:ext>
            </a:extLst>
          </p:cNvPr>
          <p:cNvCxnSpPr>
            <a:cxnSpLocks/>
          </p:cNvCxnSpPr>
          <p:nvPr userDrawn="1"/>
        </p:nvCxnSpPr>
        <p:spPr>
          <a:xfrm>
            <a:off x="285986" y="282603"/>
            <a:ext cx="8572028" cy="0"/>
          </a:xfrm>
          <a:prstGeom prst="line">
            <a:avLst/>
          </a:prstGeom>
          <a:ln w="19050">
            <a:solidFill>
              <a:srgbClr val="D1D5DA"/>
            </a:solidFill>
          </a:ln>
        </p:spPr>
        <p:style>
          <a:lnRef idx="1">
            <a:schemeClr val="accent1"/>
          </a:lnRef>
          <a:fillRef idx="0">
            <a:schemeClr val="accent1"/>
          </a:fillRef>
          <a:effectRef idx="0">
            <a:schemeClr val="accent1"/>
          </a:effectRef>
          <a:fontRef idx="minor">
            <a:schemeClr val="tx1"/>
          </a:fontRef>
        </p:style>
      </p:cxnSp>
      <p:sp>
        <p:nvSpPr>
          <p:cNvPr id="15" name="Text Placeholder 13">
            <a:extLst>
              <a:ext uri="{FF2B5EF4-FFF2-40B4-BE49-F238E27FC236}">
                <a16:creationId xmlns="" xmlns:a16="http://schemas.microsoft.com/office/drawing/2014/main" id="{E4CB1BE9-50A2-7C4D-9CF7-3464B2DF4FFE}"/>
              </a:ext>
            </a:extLst>
          </p:cNvPr>
          <p:cNvSpPr>
            <a:spLocks noGrp="1"/>
          </p:cNvSpPr>
          <p:nvPr>
            <p:ph type="body" sz="quarter" idx="14" hasCustomPrompt="1"/>
          </p:nvPr>
        </p:nvSpPr>
        <p:spPr>
          <a:xfrm>
            <a:off x="221612" y="295248"/>
            <a:ext cx="1942691" cy="216094"/>
          </a:xfrm>
          <a:prstGeom prst="rect">
            <a:avLst/>
          </a:prstGeom>
        </p:spPr>
        <p:txBody>
          <a:bodyPr lIns="72567" tIns="36283" rIns="72567" bIns="36283"/>
          <a:lstStyle>
            <a:lvl1pPr marL="0" indent="0" algn="l">
              <a:buFontTx/>
              <a:buNone/>
              <a:defRPr sz="900" b="0" i="0">
                <a:solidFill>
                  <a:srgbClr val="7F8183"/>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Заголовок раздела</a:t>
            </a:r>
          </a:p>
        </p:txBody>
      </p:sp>
      <p:sp>
        <p:nvSpPr>
          <p:cNvPr id="22" name="Slide Number Placeholder 1">
            <a:extLst>
              <a:ext uri="{FF2B5EF4-FFF2-40B4-BE49-F238E27FC236}">
                <a16:creationId xmlns="" xmlns:a16="http://schemas.microsoft.com/office/drawing/2014/main" id="{5FAF87A9-D7BE-BB43-9797-C43BB67B41B6}"/>
              </a:ext>
            </a:extLst>
          </p:cNvPr>
          <p:cNvSpPr txBox="1">
            <a:spLocks/>
          </p:cNvSpPr>
          <p:nvPr userDrawn="1"/>
        </p:nvSpPr>
        <p:spPr>
          <a:xfrm>
            <a:off x="8331614" y="296858"/>
            <a:ext cx="526400" cy="216093"/>
          </a:xfrm>
          <a:prstGeom prst="rect">
            <a:avLst/>
          </a:prstGeom>
        </p:spPr>
        <p:txBody>
          <a:bodyPr vert="horz" lIns="0" tIns="0" rIns="0" bIns="0" rtlCol="0" anchor="ctr"/>
          <a:lstStyle>
            <a:defPPr>
              <a:defRPr lang="ru-RU"/>
            </a:defPPr>
            <a:lvl1pPr marL="0" algn="ctr" defTabSz="914400" rtl="0" eaLnBrk="1" latinLnBrk="0" hangingPunct="1">
              <a:defRPr sz="1000" b="1" i="0" kern="1200">
                <a:solidFill>
                  <a:schemeClr val="tx1">
                    <a:alpha val="50000"/>
                  </a:schemeClr>
                </a:solidFill>
                <a:latin typeface="Arial Black" charset="0"/>
                <a:ea typeface="Arial Black" charset="0"/>
                <a:cs typeface="Arial Black"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6BEB4B9D-C361-924F-82A2-CAE0D269FBBD}" type="slidenum">
              <a:rPr lang="en-US" sz="900" b="0" i="0" smtClean="0">
                <a:solidFill>
                  <a:srgbClr val="E92721"/>
                </a:solidFill>
                <a:latin typeface="Verdana" panose="020B0604030504040204" pitchFamily="34" charset="0"/>
                <a:ea typeface="Verdana" panose="020B0604030504040204" pitchFamily="34" charset="0"/>
                <a:cs typeface="Verdana" panose="020B0604030504040204" pitchFamily="34" charset="0"/>
              </a:rPr>
              <a:pPr algn="r"/>
              <a:t>‹#›</a:t>
            </a:fld>
            <a:endParaRPr lang="en-US" sz="900" b="0" i="0" dirty="0">
              <a:solidFill>
                <a:srgbClr val="E92721"/>
              </a:solidFill>
              <a:latin typeface="Verdana" panose="020B0604030504040204" pitchFamily="34" charset="0"/>
              <a:ea typeface="Verdana" panose="020B0604030504040204" pitchFamily="34" charset="0"/>
              <a:cs typeface="Verdana" panose="020B0604030504040204" pitchFamily="34" charset="0"/>
            </a:endParaRPr>
          </a:p>
        </p:txBody>
      </p:sp>
      <p:sp>
        <p:nvSpPr>
          <p:cNvPr id="23" name="Text Placeholder 8">
            <a:extLst>
              <a:ext uri="{FF2B5EF4-FFF2-40B4-BE49-F238E27FC236}">
                <a16:creationId xmlns="" xmlns:a16="http://schemas.microsoft.com/office/drawing/2014/main" id="{92BE3C1B-5529-D447-AB7F-DAD05252039F}"/>
              </a:ext>
            </a:extLst>
          </p:cNvPr>
          <p:cNvSpPr>
            <a:spLocks noGrp="1"/>
          </p:cNvSpPr>
          <p:nvPr>
            <p:ph type="body" sz="quarter" idx="15" hasCustomPrompt="1"/>
          </p:nvPr>
        </p:nvSpPr>
        <p:spPr>
          <a:xfrm>
            <a:off x="1754546" y="1859357"/>
            <a:ext cx="5645820" cy="680012"/>
          </a:xfrm>
          <a:prstGeom prst="rect">
            <a:avLst/>
          </a:prstGeom>
        </p:spPr>
        <p:txBody>
          <a:bodyPr lIns="72567" tIns="36283" rIns="72567" bIns="36283"/>
          <a:lstStyle>
            <a:lvl1pPr marL="0" indent="0">
              <a:buFontTx/>
              <a:buNone/>
              <a:defRPr sz="2700" b="0" i="0">
                <a:solidFill>
                  <a:srgbClr val="19212C"/>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Пункт списка</a:t>
            </a:r>
            <a:endParaRPr lang="x-none" dirty="0"/>
          </a:p>
        </p:txBody>
      </p:sp>
      <p:sp>
        <p:nvSpPr>
          <p:cNvPr id="24" name="Text Placeholder 6">
            <a:extLst>
              <a:ext uri="{FF2B5EF4-FFF2-40B4-BE49-F238E27FC236}">
                <a16:creationId xmlns="" xmlns:a16="http://schemas.microsoft.com/office/drawing/2014/main" id="{C5D355C5-5EF1-264B-BB84-8EE513EF865E}"/>
              </a:ext>
            </a:extLst>
          </p:cNvPr>
          <p:cNvSpPr>
            <a:spLocks noGrp="1"/>
          </p:cNvSpPr>
          <p:nvPr>
            <p:ph type="body" sz="quarter" idx="16" hasCustomPrompt="1"/>
          </p:nvPr>
        </p:nvSpPr>
        <p:spPr>
          <a:xfrm>
            <a:off x="1010734" y="1862832"/>
            <a:ext cx="620671" cy="676537"/>
          </a:xfrm>
          <a:prstGeom prst="rect">
            <a:avLst/>
          </a:prstGeom>
        </p:spPr>
        <p:txBody>
          <a:bodyPr lIns="28570" tIns="36283" rIns="28570" bIns="36283"/>
          <a:lstStyle>
            <a:lvl1pPr marL="0" indent="0">
              <a:buFontTx/>
              <a:buNone/>
              <a:defRPr sz="2900" b="0" i="0">
                <a:solidFill>
                  <a:srgbClr val="FF0000"/>
                </a:solidFill>
                <a:latin typeface="Verdana" panose="020B0604030504040204" pitchFamily="34" charset="0"/>
                <a:ea typeface="Verdana" panose="020B0604030504040204" pitchFamily="34" charset="0"/>
                <a:cs typeface="Verdana" panose="020B0604030504040204" pitchFamily="34" charset="0"/>
              </a:defRPr>
            </a:lvl1pPr>
          </a:lstStyle>
          <a:p>
            <a:pPr lvl="0"/>
            <a:r>
              <a:rPr lang="en-GB" dirty="0"/>
              <a:t>02</a:t>
            </a:r>
            <a:endParaRPr lang="x-none" dirty="0"/>
          </a:p>
        </p:txBody>
      </p:sp>
      <p:sp>
        <p:nvSpPr>
          <p:cNvPr id="25" name="Text Placeholder 8">
            <a:extLst>
              <a:ext uri="{FF2B5EF4-FFF2-40B4-BE49-F238E27FC236}">
                <a16:creationId xmlns="" xmlns:a16="http://schemas.microsoft.com/office/drawing/2014/main" id="{3E908FB7-7107-9144-9347-A345944ECA48}"/>
              </a:ext>
            </a:extLst>
          </p:cNvPr>
          <p:cNvSpPr>
            <a:spLocks noGrp="1"/>
          </p:cNvSpPr>
          <p:nvPr>
            <p:ph type="body" sz="quarter" idx="17" hasCustomPrompt="1"/>
          </p:nvPr>
        </p:nvSpPr>
        <p:spPr>
          <a:xfrm>
            <a:off x="1754546" y="2634256"/>
            <a:ext cx="5645820" cy="680012"/>
          </a:xfrm>
          <a:prstGeom prst="rect">
            <a:avLst/>
          </a:prstGeom>
        </p:spPr>
        <p:txBody>
          <a:bodyPr lIns="72567" tIns="36283" rIns="72567" bIns="36283"/>
          <a:lstStyle>
            <a:lvl1pPr marL="0" indent="0">
              <a:buFontTx/>
              <a:buNone/>
              <a:defRPr sz="2700" b="0" i="0">
                <a:solidFill>
                  <a:srgbClr val="19212C"/>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Пункт списка</a:t>
            </a:r>
            <a:endParaRPr lang="x-none" dirty="0"/>
          </a:p>
        </p:txBody>
      </p:sp>
      <p:sp>
        <p:nvSpPr>
          <p:cNvPr id="26" name="Text Placeholder 6">
            <a:extLst>
              <a:ext uri="{FF2B5EF4-FFF2-40B4-BE49-F238E27FC236}">
                <a16:creationId xmlns="" xmlns:a16="http://schemas.microsoft.com/office/drawing/2014/main" id="{C22DB187-9EE2-FA49-9AB7-1C9430B1C1E5}"/>
              </a:ext>
            </a:extLst>
          </p:cNvPr>
          <p:cNvSpPr>
            <a:spLocks noGrp="1"/>
          </p:cNvSpPr>
          <p:nvPr>
            <p:ph type="body" sz="quarter" idx="18" hasCustomPrompt="1"/>
          </p:nvPr>
        </p:nvSpPr>
        <p:spPr>
          <a:xfrm>
            <a:off x="1010734" y="2637731"/>
            <a:ext cx="620671" cy="676537"/>
          </a:xfrm>
          <a:prstGeom prst="rect">
            <a:avLst/>
          </a:prstGeom>
        </p:spPr>
        <p:txBody>
          <a:bodyPr lIns="28570" tIns="36283" rIns="28570" bIns="36283"/>
          <a:lstStyle>
            <a:lvl1pPr marL="0" indent="0">
              <a:buFontTx/>
              <a:buNone/>
              <a:defRPr sz="2900" b="0" i="0">
                <a:solidFill>
                  <a:srgbClr val="FF0000"/>
                </a:solidFill>
                <a:latin typeface="Verdana" panose="020B0604030504040204" pitchFamily="34" charset="0"/>
                <a:ea typeface="Verdana" panose="020B0604030504040204" pitchFamily="34" charset="0"/>
                <a:cs typeface="Verdana" panose="020B0604030504040204" pitchFamily="34" charset="0"/>
              </a:defRPr>
            </a:lvl1pPr>
          </a:lstStyle>
          <a:p>
            <a:pPr lvl="0"/>
            <a:r>
              <a:rPr lang="en-GB" dirty="0"/>
              <a:t>03</a:t>
            </a:r>
            <a:endParaRPr lang="x-none" dirty="0"/>
          </a:p>
        </p:txBody>
      </p:sp>
      <p:sp>
        <p:nvSpPr>
          <p:cNvPr id="27" name="Text Placeholder 8">
            <a:extLst>
              <a:ext uri="{FF2B5EF4-FFF2-40B4-BE49-F238E27FC236}">
                <a16:creationId xmlns="" xmlns:a16="http://schemas.microsoft.com/office/drawing/2014/main" id="{668AFE12-336C-8147-938D-A97B4AFA6992}"/>
              </a:ext>
            </a:extLst>
          </p:cNvPr>
          <p:cNvSpPr>
            <a:spLocks noGrp="1"/>
          </p:cNvSpPr>
          <p:nvPr>
            <p:ph type="body" sz="quarter" idx="19" hasCustomPrompt="1"/>
          </p:nvPr>
        </p:nvSpPr>
        <p:spPr>
          <a:xfrm>
            <a:off x="1754546" y="3403697"/>
            <a:ext cx="5645820" cy="680012"/>
          </a:xfrm>
          <a:prstGeom prst="rect">
            <a:avLst/>
          </a:prstGeom>
        </p:spPr>
        <p:txBody>
          <a:bodyPr lIns="72567" tIns="36283" rIns="72567" bIns="36283"/>
          <a:lstStyle>
            <a:lvl1pPr marL="0" indent="0">
              <a:buFontTx/>
              <a:buNone/>
              <a:defRPr sz="2700" b="0" i="0">
                <a:solidFill>
                  <a:srgbClr val="19212C"/>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Пункт списка</a:t>
            </a:r>
            <a:endParaRPr lang="x-none" dirty="0"/>
          </a:p>
        </p:txBody>
      </p:sp>
      <p:sp>
        <p:nvSpPr>
          <p:cNvPr id="28" name="Text Placeholder 6">
            <a:extLst>
              <a:ext uri="{FF2B5EF4-FFF2-40B4-BE49-F238E27FC236}">
                <a16:creationId xmlns="" xmlns:a16="http://schemas.microsoft.com/office/drawing/2014/main" id="{780448E5-AEF3-5C44-9DA9-9E7E00671044}"/>
              </a:ext>
            </a:extLst>
          </p:cNvPr>
          <p:cNvSpPr>
            <a:spLocks noGrp="1"/>
          </p:cNvSpPr>
          <p:nvPr>
            <p:ph type="body" sz="quarter" idx="20" hasCustomPrompt="1"/>
          </p:nvPr>
        </p:nvSpPr>
        <p:spPr>
          <a:xfrm>
            <a:off x="1010734" y="3407172"/>
            <a:ext cx="620671" cy="676537"/>
          </a:xfrm>
          <a:prstGeom prst="rect">
            <a:avLst/>
          </a:prstGeom>
        </p:spPr>
        <p:txBody>
          <a:bodyPr lIns="28570" tIns="36283" rIns="28570" bIns="36283"/>
          <a:lstStyle>
            <a:lvl1pPr marL="0" indent="0">
              <a:buFontTx/>
              <a:buNone/>
              <a:defRPr sz="2900" b="0" i="0">
                <a:solidFill>
                  <a:srgbClr val="FF0000"/>
                </a:solidFill>
                <a:latin typeface="Verdana" panose="020B0604030504040204" pitchFamily="34" charset="0"/>
                <a:ea typeface="Verdana" panose="020B0604030504040204" pitchFamily="34" charset="0"/>
                <a:cs typeface="Verdana" panose="020B0604030504040204" pitchFamily="34" charset="0"/>
              </a:defRPr>
            </a:lvl1pPr>
          </a:lstStyle>
          <a:p>
            <a:pPr lvl="0"/>
            <a:r>
              <a:rPr lang="en-GB" dirty="0"/>
              <a:t>04</a:t>
            </a:r>
            <a:endParaRPr lang="x-none" dirty="0"/>
          </a:p>
        </p:txBody>
      </p:sp>
      <p:sp>
        <p:nvSpPr>
          <p:cNvPr id="30" name="Text Placeholder 13">
            <a:extLst>
              <a:ext uri="{FF2B5EF4-FFF2-40B4-BE49-F238E27FC236}">
                <a16:creationId xmlns="" xmlns:a16="http://schemas.microsoft.com/office/drawing/2014/main" id="{05E0B9DD-EF5B-2140-9D97-C7B87DE0EE63}"/>
              </a:ext>
            </a:extLst>
          </p:cNvPr>
          <p:cNvSpPr>
            <a:spLocks noGrp="1"/>
          </p:cNvSpPr>
          <p:nvPr>
            <p:ph type="body" sz="quarter" idx="25" hasCustomPrompt="1"/>
          </p:nvPr>
        </p:nvSpPr>
        <p:spPr>
          <a:xfrm>
            <a:off x="7515013" y="4739850"/>
            <a:ext cx="1343001" cy="280620"/>
          </a:xfrm>
          <a:prstGeom prst="rect">
            <a:avLst/>
          </a:prstGeom>
        </p:spPr>
        <p:txBody>
          <a:bodyPr lIns="72567" tIns="36283" rIns="72567" bIns="36283"/>
          <a:lstStyle>
            <a:lvl1pPr marL="0" indent="0" algn="r">
              <a:buFontTx/>
              <a:buNone/>
              <a:defRPr sz="600" b="0" i="0">
                <a:solidFill>
                  <a:srgbClr val="7F8183">
                    <a:alpha val="50000"/>
                  </a:srgbClr>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Название презентации</a:t>
            </a:r>
            <a:endParaRPr lang="x-none" dirty="0"/>
          </a:p>
        </p:txBody>
      </p:sp>
    </p:spTree>
    <p:extLst>
      <p:ext uri="{BB962C8B-B14F-4D97-AF65-F5344CB8AC3E}">
        <p14:creationId xmlns="" xmlns:p14="http://schemas.microsoft.com/office/powerpoint/2010/main" val="346709114"/>
      </p:ext>
    </p:extLst>
  </p:cSld>
  <p:clrMapOvr>
    <a:masterClrMapping/>
  </p:clrMapOvr>
  <p:transition>
    <p:fade/>
  </p:transition>
  <p:extLst mod="1">
    <p:ext uri="{DCECCB84-F9BA-43D5-87BE-67443E8EF086}">
      <p15:sldGuideLst xmlns=""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3. Титульный слайд с крупным лого">
    <p:bg>
      <p:bgPr>
        <a:solidFill>
          <a:srgbClr val="19212C"/>
        </a:solidFill>
        <a:effectLst/>
      </p:bgPr>
    </p:bg>
    <p:spTree>
      <p:nvGrpSpPr>
        <p:cNvPr id="1" name=""/>
        <p:cNvGrpSpPr/>
        <p:nvPr/>
      </p:nvGrpSpPr>
      <p:grpSpPr>
        <a:xfrm>
          <a:off x="0" y="0"/>
          <a:ext cx="0" cy="0"/>
          <a:chOff x="0" y="0"/>
          <a:chExt cx="0" cy="0"/>
        </a:xfrm>
      </p:grpSpPr>
      <p:sp>
        <p:nvSpPr>
          <p:cNvPr id="15" name="Text Placeholder 10">
            <a:extLst>
              <a:ext uri="{FF2B5EF4-FFF2-40B4-BE49-F238E27FC236}">
                <a16:creationId xmlns="" xmlns:a16="http://schemas.microsoft.com/office/drawing/2014/main" id="{E22FD203-2C1F-4E4C-9734-9F16B1997A4F}"/>
              </a:ext>
            </a:extLst>
          </p:cNvPr>
          <p:cNvSpPr>
            <a:spLocks noGrp="1"/>
          </p:cNvSpPr>
          <p:nvPr>
            <p:ph type="body" sz="quarter" idx="12" hasCustomPrompt="1"/>
          </p:nvPr>
        </p:nvSpPr>
        <p:spPr>
          <a:xfrm>
            <a:off x="2343323" y="3404785"/>
            <a:ext cx="5800355" cy="681538"/>
          </a:xfrm>
          <a:prstGeom prst="rect">
            <a:avLst/>
          </a:prstGeom>
        </p:spPr>
        <p:txBody>
          <a:bodyPr lIns="114278" tIns="36283" rIns="685670" bIns="36283" anchor="t"/>
          <a:lstStyle>
            <a:lvl1pPr marL="0" marR="0" indent="0" algn="l" defTabSz="725668" rtl="0" eaLnBrk="1" fontAlgn="auto" latinLnBrk="0" hangingPunct="1">
              <a:lnSpc>
                <a:spcPct val="100000"/>
              </a:lnSpc>
              <a:spcBef>
                <a:spcPct val="20000"/>
              </a:spcBef>
              <a:spcAft>
                <a:spcPts val="0"/>
              </a:spcAft>
              <a:buClrTx/>
              <a:buSzTx/>
              <a:buFontTx/>
              <a:buNone/>
              <a:tabLst/>
              <a:defRPr lang="en-GB" sz="1400" b="0" i="0" smtClean="0">
                <a:solidFill>
                  <a:srgbClr val="D0D5D9"/>
                </a:solidFill>
                <a:effectLst/>
              </a:defRPr>
            </a:lvl1pPr>
          </a:lstStyle>
          <a:p>
            <a:pPr marL="0" marR="0" lvl="0" indent="0" algn="l" defTabSz="725668" rtl="0" eaLnBrk="1" fontAlgn="auto" latinLnBrk="0" hangingPunct="1">
              <a:lnSpc>
                <a:spcPct val="100000"/>
              </a:lnSpc>
              <a:spcBef>
                <a:spcPct val="20000"/>
              </a:spcBef>
              <a:spcAft>
                <a:spcPts val="0"/>
              </a:spcAft>
              <a:buClrTx/>
              <a:buSzTx/>
              <a:buFontTx/>
              <a:buNone/>
              <a:tabLst/>
              <a:defRPr/>
            </a:pPr>
            <a:r>
              <a:rPr lang="ru-RU" dirty="0"/>
              <a:t>Подзаголовок</a:t>
            </a:r>
            <a:endParaRPr lang="x-none" dirty="0"/>
          </a:p>
        </p:txBody>
      </p:sp>
      <p:sp>
        <p:nvSpPr>
          <p:cNvPr id="17" name="Text Placeholder 10">
            <a:extLst>
              <a:ext uri="{FF2B5EF4-FFF2-40B4-BE49-F238E27FC236}">
                <a16:creationId xmlns="" xmlns:a16="http://schemas.microsoft.com/office/drawing/2014/main" id="{99DCB56B-BDDC-0847-BBF5-0FBB08D48C30}"/>
              </a:ext>
            </a:extLst>
          </p:cNvPr>
          <p:cNvSpPr>
            <a:spLocks noGrp="1"/>
          </p:cNvSpPr>
          <p:nvPr>
            <p:ph type="body" sz="quarter" idx="11" hasCustomPrompt="1"/>
          </p:nvPr>
        </p:nvSpPr>
        <p:spPr>
          <a:xfrm>
            <a:off x="2316042" y="4246148"/>
            <a:ext cx="2913601" cy="666457"/>
          </a:xfrm>
          <a:prstGeom prst="rect">
            <a:avLst/>
          </a:prstGeom>
        </p:spPr>
        <p:txBody>
          <a:bodyPr lIns="142848" tIns="36283" rIns="685670" bIns="36283" anchor="b"/>
          <a:lstStyle>
            <a:lvl1pPr marL="0" indent="0">
              <a:buFontTx/>
              <a:buNone/>
              <a:defRPr sz="1000" b="0" i="0">
                <a:solidFill>
                  <a:srgbClr val="D0D5D9"/>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Докладчик</a:t>
            </a:r>
            <a:br>
              <a:rPr lang="ru-RU" dirty="0"/>
            </a:br>
            <a:r>
              <a:rPr lang="ru-RU" dirty="0"/>
              <a:t>Фамилия Имя Отчество</a:t>
            </a:r>
            <a:endParaRPr lang="x-none" dirty="0"/>
          </a:p>
        </p:txBody>
      </p:sp>
      <p:sp>
        <p:nvSpPr>
          <p:cNvPr id="18" name="Text Placeholder 10">
            <a:extLst>
              <a:ext uri="{FF2B5EF4-FFF2-40B4-BE49-F238E27FC236}">
                <a16:creationId xmlns="" xmlns:a16="http://schemas.microsoft.com/office/drawing/2014/main" id="{F6500C01-2B19-2F42-91FE-7C84F669F253}"/>
              </a:ext>
            </a:extLst>
          </p:cNvPr>
          <p:cNvSpPr>
            <a:spLocks noGrp="1"/>
          </p:cNvSpPr>
          <p:nvPr>
            <p:ph type="body" sz="quarter" idx="10" hasCustomPrompt="1"/>
          </p:nvPr>
        </p:nvSpPr>
        <p:spPr>
          <a:xfrm>
            <a:off x="5981263" y="4246148"/>
            <a:ext cx="2876751" cy="666457"/>
          </a:xfrm>
          <a:prstGeom prst="rect">
            <a:avLst/>
          </a:prstGeom>
        </p:spPr>
        <p:txBody>
          <a:bodyPr lIns="142848" tIns="36283" rIns="685670" bIns="36283" anchor="b"/>
          <a:lstStyle>
            <a:lvl1pPr marL="0" indent="0">
              <a:buFontTx/>
              <a:buNone/>
              <a:defRPr sz="1000" b="0" i="0">
                <a:solidFill>
                  <a:srgbClr val="E41910"/>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Подзаголовок</a:t>
            </a:r>
            <a:endParaRPr lang="x-none" dirty="0"/>
          </a:p>
        </p:txBody>
      </p:sp>
      <p:sp>
        <p:nvSpPr>
          <p:cNvPr id="19" name="Title 1">
            <a:extLst>
              <a:ext uri="{FF2B5EF4-FFF2-40B4-BE49-F238E27FC236}">
                <a16:creationId xmlns="" xmlns:a16="http://schemas.microsoft.com/office/drawing/2014/main" id="{E86D0E17-017B-CF40-9CCB-7F9B1B25165C}"/>
              </a:ext>
            </a:extLst>
          </p:cNvPr>
          <p:cNvSpPr>
            <a:spLocks noGrp="1"/>
          </p:cNvSpPr>
          <p:nvPr>
            <p:ph type="ctrTitle" hasCustomPrompt="1"/>
          </p:nvPr>
        </p:nvSpPr>
        <p:spPr>
          <a:xfrm>
            <a:off x="2343323" y="782466"/>
            <a:ext cx="6514691" cy="1857207"/>
          </a:xfrm>
          <a:prstGeom prst="rect">
            <a:avLst/>
          </a:prstGeom>
          <a:noFill/>
        </p:spPr>
        <p:txBody>
          <a:bodyPr lIns="85709" tIns="142848" rIns="685670" bIns="28570" anchor="b" anchorCtr="0">
            <a:noAutofit/>
          </a:bodyPr>
          <a:lstStyle>
            <a:lvl1pPr algn="l">
              <a:lnSpc>
                <a:spcPct val="100000"/>
              </a:lnSpc>
              <a:defRPr sz="3300" b="0" i="0" cap="none" spc="159" baseline="0">
                <a:solidFill>
                  <a:srgbClr val="D0D5D9"/>
                </a:solidFill>
                <a:latin typeface="Verdana" panose="020B0604030504040204" pitchFamily="34" charset="0"/>
                <a:ea typeface="Verdana" panose="020B0604030504040204" pitchFamily="34" charset="0"/>
                <a:cs typeface="Verdana" panose="020B0604030504040204" pitchFamily="34" charset="0"/>
              </a:defRPr>
            </a:lvl1pPr>
          </a:lstStyle>
          <a:p>
            <a:r>
              <a:rPr lang="ru-RU" dirty="0"/>
              <a:t>Заголовок</a:t>
            </a:r>
            <a:br>
              <a:rPr lang="ru-RU" dirty="0"/>
            </a:br>
            <a:r>
              <a:rPr lang="ru-RU" dirty="0"/>
              <a:t>презентации</a:t>
            </a:r>
            <a:br>
              <a:rPr lang="ru-RU" dirty="0"/>
            </a:br>
            <a:r>
              <a:rPr lang="ru-RU" dirty="0"/>
              <a:t>3 строки</a:t>
            </a:r>
            <a:endParaRPr lang="en-US" dirty="0"/>
          </a:p>
        </p:txBody>
      </p:sp>
      <p:grpSp>
        <p:nvGrpSpPr>
          <p:cNvPr id="8" name="Graphic 2">
            <a:extLst>
              <a:ext uri="{FF2B5EF4-FFF2-40B4-BE49-F238E27FC236}">
                <a16:creationId xmlns="" xmlns:a16="http://schemas.microsoft.com/office/drawing/2014/main" id="{9179D459-76A3-234B-BBDE-A62C80D7F483}"/>
              </a:ext>
            </a:extLst>
          </p:cNvPr>
          <p:cNvGrpSpPr/>
          <p:nvPr userDrawn="1"/>
        </p:nvGrpSpPr>
        <p:grpSpPr>
          <a:xfrm>
            <a:off x="285987" y="1072769"/>
            <a:ext cx="1345085" cy="1429245"/>
            <a:chOff x="4522787" y="1925637"/>
            <a:chExt cx="2472690" cy="2627001"/>
          </a:xfrm>
        </p:grpSpPr>
        <p:sp>
          <p:nvSpPr>
            <p:cNvPr id="9" name="Freeform 8">
              <a:extLst>
                <a:ext uri="{FF2B5EF4-FFF2-40B4-BE49-F238E27FC236}">
                  <a16:creationId xmlns="" xmlns:a16="http://schemas.microsoft.com/office/drawing/2014/main" id="{D245156D-F4D5-764B-B8BC-D8FB794705CF}"/>
                </a:ext>
              </a:extLst>
            </p:cNvPr>
            <p:cNvSpPr/>
            <p:nvPr/>
          </p:nvSpPr>
          <p:spPr>
            <a:xfrm>
              <a:off x="4522787" y="1925637"/>
              <a:ext cx="2472690" cy="1641876"/>
            </a:xfrm>
            <a:custGeom>
              <a:avLst/>
              <a:gdLst>
                <a:gd name="connsiteX0" fmla="*/ 700088 w 2472690"/>
                <a:gd name="connsiteY0" fmla="*/ 820938 h 1641876"/>
                <a:gd name="connsiteX1" fmla="*/ 1235393 w 2472690"/>
                <a:gd name="connsiteY1" fmla="*/ 287566 h 1641876"/>
                <a:gd name="connsiteX2" fmla="*/ 1497330 w 2472690"/>
                <a:gd name="connsiteY2" fmla="*/ 355898 h 1641876"/>
                <a:gd name="connsiteX3" fmla="*/ 1497330 w 2472690"/>
                <a:gd name="connsiteY3" fmla="*/ 0 h 1641876"/>
                <a:gd name="connsiteX4" fmla="*/ 0 w 2472690"/>
                <a:gd name="connsiteY4" fmla="*/ 647260 h 1641876"/>
                <a:gd name="connsiteX5" fmla="*/ 0 w 2472690"/>
                <a:gd name="connsiteY5" fmla="*/ 1641876 h 1641876"/>
                <a:gd name="connsiteX6" fmla="*/ 914400 w 2472690"/>
                <a:gd name="connsiteY6" fmla="*/ 1247067 h 1641876"/>
                <a:gd name="connsiteX7" fmla="*/ 700088 w 2472690"/>
                <a:gd name="connsiteY7" fmla="*/ 820938 h 1641876"/>
                <a:gd name="connsiteX8" fmla="*/ 1558290 w 2472690"/>
                <a:gd name="connsiteY8" fmla="*/ 394810 h 1641876"/>
                <a:gd name="connsiteX9" fmla="*/ 1771650 w 2472690"/>
                <a:gd name="connsiteY9" fmla="*/ 820938 h 1641876"/>
                <a:gd name="connsiteX10" fmla="*/ 1236345 w 2472690"/>
                <a:gd name="connsiteY10" fmla="*/ 1354311 h 1641876"/>
                <a:gd name="connsiteX11" fmla="*/ 974408 w 2472690"/>
                <a:gd name="connsiteY11" fmla="*/ 1285978 h 1641876"/>
                <a:gd name="connsiteX12" fmla="*/ 974408 w 2472690"/>
                <a:gd name="connsiteY12" fmla="*/ 1641876 h 1641876"/>
                <a:gd name="connsiteX13" fmla="*/ 2472690 w 2472690"/>
                <a:gd name="connsiteY13" fmla="*/ 994616 h 1641876"/>
                <a:gd name="connsiteX14" fmla="*/ 2472690 w 2472690"/>
                <a:gd name="connsiteY14" fmla="*/ 0 h 1641876"/>
                <a:gd name="connsiteX15" fmla="*/ 1558290 w 2472690"/>
                <a:gd name="connsiteY15" fmla="*/ 394810 h 1641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72690" h="1641876">
                  <a:moveTo>
                    <a:pt x="700088" y="820938"/>
                  </a:moveTo>
                  <a:cubicBezTo>
                    <a:pt x="700088" y="525780"/>
                    <a:pt x="940118" y="287566"/>
                    <a:pt x="1235393" y="287566"/>
                  </a:cubicBezTo>
                  <a:cubicBezTo>
                    <a:pt x="1330643" y="287566"/>
                    <a:pt x="1420178" y="312241"/>
                    <a:pt x="1497330" y="355898"/>
                  </a:cubicBezTo>
                  <a:lnTo>
                    <a:pt x="1497330" y="0"/>
                  </a:lnTo>
                  <a:lnTo>
                    <a:pt x="0" y="647260"/>
                  </a:lnTo>
                  <a:lnTo>
                    <a:pt x="0" y="1641876"/>
                  </a:lnTo>
                  <a:lnTo>
                    <a:pt x="914400" y="1247067"/>
                  </a:lnTo>
                  <a:cubicBezTo>
                    <a:pt x="784860" y="1150262"/>
                    <a:pt x="700088" y="995565"/>
                    <a:pt x="700088" y="820938"/>
                  </a:cubicBezTo>
                  <a:close/>
                  <a:moveTo>
                    <a:pt x="1558290" y="394810"/>
                  </a:moveTo>
                  <a:cubicBezTo>
                    <a:pt x="1687830" y="491614"/>
                    <a:pt x="1771650" y="647260"/>
                    <a:pt x="1771650" y="820938"/>
                  </a:cubicBezTo>
                  <a:cubicBezTo>
                    <a:pt x="1771650" y="1116096"/>
                    <a:pt x="1531620" y="1354311"/>
                    <a:pt x="1236345" y="1354311"/>
                  </a:cubicBezTo>
                  <a:cubicBezTo>
                    <a:pt x="1141095" y="1354311"/>
                    <a:pt x="1051560" y="1329635"/>
                    <a:pt x="974408" y="1285978"/>
                  </a:cubicBezTo>
                  <a:lnTo>
                    <a:pt x="974408" y="1641876"/>
                  </a:lnTo>
                  <a:lnTo>
                    <a:pt x="2472690" y="994616"/>
                  </a:lnTo>
                  <a:lnTo>
                    <a:pt x="2472690" y="0"/>
                  </a:lnTo>
                  <a:lnTo>
                    <a:pt x="1558290" y="394810"/>
                  </a:lnTo>
                  <a:close/>
                </a:path>
              </a:pathLst>
            </a:custGeom>
            <a:solidFill>
              <a:srgbClr val="D1D5DA"/>
            </a:solidFill>
            <a:ln w="9525" cap="flat">
              <a:noFill/>
              <a:prstDash val="solid"/>
              <a:miter/>
            </a:ln>
          </p:spPr>
          <p:txBody>
            <a:bodyPr rtlCol="0" anchor="ctr"/>
            <a:lstStyle/>
            <a:p>
              <a:endParaRPr lang="x-none"/>
            </a:p>
          </p:txBody>
        </p:sp>
        <p:sp>
          <p:nvSpPr>
            <p:cNvPr id="10" name="Freeform 9">
              <a:extLst>
                <a:ext uri="{FF2B5EF4-FFF2-40B4-BE49-F238E27FC236}">
                  <a16:creationId xmlns="" xmlns:a16="http://schemas.microsoft.com/office/drawing/2014/main" id="{22759C32-66C4-F746-B268-4A60EC6F21C0}"/>
                </a:ext>
              </a:extLst>
            </p:cNvPr>
            <p:cNvSpPr/>
            <p:nvPr/>
          </p:nvSpPr>
          <p:spPr>
            <a:xfrm>
              <a:off x="5470524" y="2459009"/>
              <a:ext cx="577215" cy="575131"/>
            </a:xfrm>
            <a:custGeom>
              <a:avLst/>
              <a:gdLst>
                <a:gd name="connsiteX0" fmla="*/ 577215 w 577215"/>
                <a:gd name="connsiteY0" fmla="*/ 287566 h 575131"/>
                <a:gd name="connsiteX1" fmla="*/ 288608 w 577215"/>
                <a:gd name="connsiteY1" fmla="*/ 575131 h 575131"/>
                <a:gd name="connsiteX2" fmla="*/ 0 w 577215"/>
                <a:gd name="connsiteY2" fmla="*/ 287566 h 575131"/>
                <a:gd name="connsiteX3" fmla="*/ 288608 w 577215"/>
                <a:gd name="connsiteY3" fmla="*/ 0 h 575131"/>
                <a:gd name="connsiteX4" fmla="*/ 577215 w 577215"/>
                <a:gd name="connsiteY4" fmla="*/ 287566 h 5751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215" h="575131">
                  <a:moveTo>
                    <a:pt x="577215" y="287566"/>
                  </a:moveTo>
                  <a:cubicBezTo>
                    <a:pt x="577215" y="446059"/>
                    <a:pt x="447675" y="575131"/>
                    <a:pt x="288608" y="575131"/>
                  </a:cubicBezTo>
                  <a:cubicBezTo>
                    <a:pt x="129540" y="575131"/>
                    <a:pt x="0" y="446059"/>
                    <a:pt x="0" y="287566"/>
                  </a:cubicBezTo>
                  <a:cubicBezTo>
                    <a:pt x="0" y="129072"/>
                    <a:pt x="129540" y="0"/>
                    <a:pt x="288608" y="0"/>
                  </a:cubicBezTo>
                  <a:cubicBezTo>
                    <a:pt x="447675" y="0"/>
                    <a:pt x="577215" y="129072"/>
                    <a:pt x="577215" y="287566"/>
                  </a:cubicBezTo>
                  <a:close/>
                </a:path>
              </a:pathLst>
            </a:custGeom>
            <a:solidFill>
              <a:srgbClr val="E72B2B"/>
            </a:solidFill>
            <a:ln w="9525" cap="flat">
              <a:noFill/>
              <a:prstDash val="solid"/>
              <a:miter/>
            </a:ln>
          </p:spPr>
          <p:txBody>
            <a:bodyPr rtlCol="0" anchor="ctr"/>
            <a:lstStyle/>
            <a:p>
              <a:endParaRPr lang="x-none"/>
            </a:p>
          </p:txBody>
        </p:sp>
        <p:sp>
          <p:nvSpPr>
            <p:cNvPr id="11" name="Freeform 10">
              <a:extLst>
                <a:ext uri="{FF2B5EF4-FFF2-40B4-BE49-F238E27FC236}">
                  <a16:creationId xmlns="" xmlns:a16="http://schemas.microsoft.com/office/drawing/2014/main" id="{1D30D49F-F7A4-D142-9453-95E50EA0436F}"/>
                </a:ext>
              </a:extLst>
            </p:cNvPr>
            <p:cNvSpPr/>
            <p:nvPr/>
          </p:nvSpPr>
          <p:spPr>
            <a:xfrm>
              <a:off x="4522787" y="3863620"/>
              <a:ext cx="2472690" cy="689018"/>
            </a:xfrm>
            <a:custGeom>
              <a:avLst/>
              <a:gdLst>
                <a:gd name="connsiteX0" fmla="*/ 345758 w 2472690"/>
                <a:gd name="connsiteY0" fmla="*/ 0 h 689018"/>
                <a:gd name="connsiteX1" fmla="*/ 0 w 2472690"/>
                <a:gd name="connsiteY1" fmla="*/ 344509 h 689018"/>
                <a:gd name="connsiteX2" fmla="*/ 345758 w 2472690"/>
                <a:gd name="connsiteY2" fmla="*/ 689019 h 689018"/>
                <a:gd name="connsiteX3" fmla="*/ 691515 w 2472690"/>
                <a:gd name="connsiteY3" fmla="*/ 344509 h 689018"/>
                <a:gd name="connsiteX4" fmla="*/ 345758 w 2472690"/>
                <a:gd name="connsiteY4" fmla="*/ 0 h 689018"/>
                <a:gd name="connsiteX5" fmla="*/ 345758 w 2472690"/>
                <a:gd name="connsiteY5" fmla="*/ 525780 h 689018"/>
                <a:gd name="connsiteX6" fmla="*/ 164783 w 2472690"/>
                <a:gd name="connsiteY6" fmla="*/ 345458 h 689018"/>
                <a:gd name="connsiteX7" fmla="*/ 345758 w 2472690"/>
                <a:gd name="connsiteY7" fmla="*/ 165137 h 689018"/>
                <a:gd name="connsiteX8" fmla="*/ 526733 w 2472690"/>
                <a:gd name="connsiteY8" fmla="*/ 345458 h 689018"/>
                <a:gd name="connsiteX9" fmla="*/ 345758 w 2472690"/>
                <a:gd name="connsiteY9" fmla="*/ 525780 h 689018"/>
                <a:gd name="connsiteX10" fmla="*/ 1253490 w 2472690"/>
                <a:gd name="connsiteY10" fmla="*/ 284718 h 689018"/>
                <a:gd name="connsiteX11" fmla="*/ 1063943 w 2472690"/>
                <a:gd name="connsiteY11" fmla="*/ 17083 h 689018"/>
                <a:gd name="connsiteX12" fmla="*/ 899160 w 2472690"/>
                <a:gd name="connsiteY12" fmla="*/ 17083 h 689018"/>
                <a:gd name="connsiteX13" fmla="*/ 899160 w 2472690"/>
                <a:gd name="connsiteY13" fmla="*/ 673834 h 689018"/>
                <a:gd name="connsiteX14" fmla="*/ 1063943 w 2472690"/>
                <a:gd name="connsiteY14" fmla="*/ 673834 h 689018"/>
                <a:gd name="connsiteX15" fmla="*/ 1063943 w 2472690"/>
                <a:gd name="connsiteY15" fmla="*/ 301802 h 689018"/>
                <a:gd name="connsiteX16" fmla="*/ 1152525 w 2472690"/>
                <a:gd name="connsiteY16" fmla="*/ 427078 h 689018"/>
                <a:gd name="connsiteX17" fmla="*/ 1253490 w 2472690"/>
                <a:gd name="connsiteY17" fmla="*/ 569437 h 689018"/>
                <a:gd name="connsiteX18" fmla="*/ 1354455 w 2472690"/>
                <a:gd name="connsiteY18" fmla="*/ 427078 h 689018"/>
                <a:gd name="connsiteX19" fmla="*/ 1443038 w 2472690"/>
                <a:gd name="connsiteY19" fmla="*/ 301802 h 689018"/>
                <a:gd name="connsiteX20" fmla="*/ 1443038 w 2472690"/>
                <a:gd name="connsiteY20" fmla="*/ 673834 h 689018"/>
                <a:gd name="connsiteX21" fmla="*/ 1607820 w 2472690"/>
                <a:gd name="connsiteY21" fmla="*/ 673834 h 689018"/>
                <a:gd name="connsiteX22" fmla="*/ 1607820 w 2472690"/>
                <a:gd name="connsiteY22" fmla="*/ 17083 h 689018"/>
                <a:gd name="connsiteX23" fmla="*/ 1443038 w 2472690"/>
                <a:gd name="connsiteY23" fmla="*/ 17083 h 689018"/>
                <a:gd name="connsiteX24" fmla="*/ 1253490 w 2472690"/>
                <a:gd name="connsiteY24" fmla="*/ 284718 h 689018"/>
                <a:gd name="connsiteX25" fmla="*/ 2472690 w 2472690"/>
                <a:gd name="connsiteY25" fmla="*/ 18032 h 689018"/>
                <a:gd name="connsiteX26" fmla="*/ 2270760 w 2472690"/>
                <a:gd name="connsiteY26" fmla="*/ 18032 h 689018"/>
                <a:gd name="connsiteX27" fmla="*/ 2037398 w 2472690"/>
                <a:gd name="connsiteY27" fmla="*/ 336917 h 689018"/>
                <a:gd name="connsiteX28" fmla="*/ 2037398 w 2472690"/>
                <a:gd name="connsiteY28" fmla="*/ 18032 h 689018"/>
                <a:gd name="connsiteX29" fmla="*/ 1872615 w 2472690"/>
                <a:gd name="connsiteY29" fmla="*/ 18032 h 689018"/>
                <a:gd name="connsiteX30" fmla="*/ 1872615 w 2472690"/>
                <a:gd name="connsiteY30" fmla="*/ 674783 h 689018"/>
                <a:gd name="connsiteX31" fmla="*/ 2037398 w 2472690"/>
                <a:gd name="connsiteY31" fmla="*/ 674783 h 689018"/>
                <a:gd name="connsiteX32" fmla="*/ 2037398 w 2472690"/>
                <a:gd name="connsiteY32" fmla="*/ 354000 h 689018"/>
                <a:gd name="connsiteX33" fmla="*/ 2270760 w 2472690"/>
                <a:gd name="connsiteY33" fmla="*/ 674783 h 689018"/>
                <a:gd name="connsiteX34" fmla="*/ 2472690 w 2472690"/>
                <a:gd name="connsiteY34" fmla="*/ 674783 h 689018"/>
                <a:gd name="connsiteX35" fmla="*/ 2231708 w 2472690"/>
                <a:gd name="connsiteY35" fmla="*/ 346407 h 689018"/>
                <a:gd name="connsiteX36" fmla="*/ 2472690 w 2472690"/>
                <a:gd name="connsiteY36" fmla="*/ 18032 h 689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472690" h="689018">
                  <a:moveTo>
                    <a:pt x="345758" y="0"/>
                  </a:moveTo>
                  <a:cubicBezTo>
                    <a:pt x="155258" y="0"/>
                    <a:pt x="0" y="154697"/>
                    <a:pt x="0" y="344509"/>
                  </a:cubicBezTo>
                  <a:cubicBezTo>
                    <a:pt x="0" y="535271"/>
                    <a:pt x="155258" y="689019"/>
                    <a:pt x="345758" y="689019"/>
                  </a:cubicBezTo>
                  <a:cubicBezTo>
                    <a:pt x="537210" y="689019"/>
                    <a:pt x="691515" y="534322"/>
                    <a:pt x="691515" y="344509"/>
                  </a:cubicBezTo>
                  <a:cubicBezTo>
                    <a:pt x="692468" y="154697"/>
                    <a:pt x="537210" y="0"/>
                    <a:pt x="345758" y="0"/>
                  </a:cubicBezTo>
                  <a:close/>
                  <a:moveTo>
                    <a:pt x="345758" y="525780"/>
                  </a:moveTo>
                  <a:cubicBezTo>
                    <a:pt x="245745" y="525780"/>
                    <a:pt x="164783" y="445110"/>
                    <a:pt x="164783" y="345458"/>
                  </a:cubicBezTo>
                  <a:cubicBezTo>
                    <a:pt x="164783" y="245807"/>
                    <a:pt x="245745" y="165137"/>
                    <a:pt x="345758" y="165137"/>
                  </a:cubicBezTo>
                  <a:cubicBezTo>
                    <a:pt x="445770" y="165137"/>
                    <a:pt x="526733" y="245807"/>
                    <a:pt x="526733" y="345458"/>
                  </a:cubicBezTo>
                  <a:cubicBezTo>
                    <a:pt x="527685" y="444161"/>
                    <a:pt x="445770" y="525780"/>
                    <a:pt x="345758" y="525780"/>
                  </a:cubicBezTo>
                  <a:close/>
                  <a:moveTo>
                    <a:pt x="1253490" y="284718"/>
                  </a:moveTo>
                  <a:lnTo>
                    <a:pt x="1063943" y="17083"/>
                  </a:lnTo>
                  <a:lnTo>
                    <a:pt x="899160" y="17083"/>
                  </a:lnTo>
                  <a:lnTo>
                    <a:pt x="899160" y="673834"/>
                  </a:lnTo>
                  <a:lnTo>
                    <a:pt x="1063943" y="673834"/>
                  </a:lnTo>
                  <a:lnTo>
                    <a:pt x="1063943" y="301802"/>
                  </a:lnTo>
                  <a:lnTo>
                    <a:pt x="1152525" y="427078"/>
                  </a:lnTo>
                  <a:lnTo>
                    <a:pt x="1253490" y="569437"/>
                  </a:lnTo>
                  <a:lnTo>
                    <a:pt x="1354455" y="427078"/>
                  </a:lnTo>
                  <a:lnTo>
                    <a:pt x="1443038" y="301802"/>
                  </a:lnTo>
                  <a:lnTo>
                    <a:pt x="1443038" y="673834"/>
                  </a:lnTo>
                  <a:lnTo>
                    <a:pt x="1607820" y="673834"/>
                  </a:lnTo>
                  <a:lnTo>
                    <a:pt x="1607820" y="17083"/>
                  </a:lnTo>
                  <a:lnTo>
                    <a:pt x="1443038" y="17083"/>
                  </a:lnTo>
                  <a:lnTo>
                    <a:pt x="1253490" y="284718"/>
                  </a:lnTo>
                  <a:close/>
                  <a:moveTo>
                    <a:pt x="2472690" y="18032"/>
                  </a:moveTo>
                  <a:lnTo>
                    <a:pt x="2270760" y="18032"/>
                  </a:lnTo>
                  <a:lnTo>
                    <a:pt x="2037398" y="336917"/>
                  </a:lnTo>
                  <a:lnTo>
                    <a:pt x="2037398" y="18032"/>
                  </a:lnTo>
                  <a:lnTo>
                    <a:pt x="1872615" y="18032"/>
                  </a:lnTo>
                  <a:lnTo>
                    <a:pt x="1872615" y="674783"/>
                  </a:lnTo>
                  <a:lnTo>
                    <a:pt x="2037398" y="674783"/>
                  </a:lnTo>
                  <a:lnTo>
                    <a:pt x="2037398" y="354000"/>
                  </a:lnTo>
                  <a:lnTo>
                    <a:pt x="2270760" y="674783"/>
                  </a:lnTo>
                  <a:lnTo>
                    <a:pt x="2472690" y="674783"/>
                  </a:lnTo>
                  <a:lnTo>
                    <a:pt x="2231708" y="346407"/>
                  </a:lnTo>
                  <a:lnTo>
                    <a:pt x="2472690" y="18032"/>
                  </a:lnTo>
                  <a:close/>
                </a:path>
              </a:pathLst>
            </a:custGeom>
            <a:solidFill>
              <a:srgbClr val="D1D5DA"/>
            </a:solidFill>
            <a:ln w="9525" cap="flat">
              <a:noFill/>
              <a:prstDash val="solid"/>
              <a:miter/>
            </a:ln>
          </p:spPr>
          <p:txBody>
            <a:bodyPr rtlCol="0" anchor="ctr"/>
            <a:lstStyle/>
            <a:p>
              <a:endParaRPr lang="x-none"/>
            </a:p>
          </p:txBody>
        </p:sp>
      </p:grpSp>
      <p:pic>
        <p:nvPicPr>
          <p:cNvPr id="12" name="Graphic 11">
            <a:extLst>
              <a:ext uri="{FF2B5EF4-FFF2-40B4-BE49-F238E27FC236}">
                <a16:creationId xmlns="" xmlns:a16="http://schemas.microsoft.com/office/drawing/2014/main" id="{2B14A07C-F107-AD4B-84D8-19021835B693}"/>
              </a:ext>
            </a:extLst>
          </p:cNvPr>
          <p:cNvPicPr>
            <a:picLocks noChangeAspect="1"/>
          </p:cNvPicPr>
          <p:nvPr userDrawn="1"/>
        </p:nvPicPr>
        <p:blipFill>
          <a:blip r:embed="rId2" cstate="print">
            <a:extLst>
              <a:ext uri="{28A0092B-C50C-407E-A947-70E740481C1C}">
                <a14:useLocalDpi xmlns="" xmlns:a14="http://schemas.microsoft.com/office/drawing/2010/main" val="0"/>
              </a:ext>
              <a:ext uri="{96DAC541-7B7A-43D3-8B79-37D633B846F1}">
                <asvg:svgBlip xmlns="" xmlns:asvg="http://schemas.microsoft.com/office/drawing/2016/SVG/main" r:embed="rId3"/>
              </a:ext>
            </a:extLst>
          </a:blip>
          <a:stretch>
            <a:fillRect/>
          </a:stretch>
        </p:blipFill>
        <p:spPr>
          <a:xfrm>
            <a:off x="243282" y="3720800"/>
            <a:ext cx="1428152" cy="1228914"/>
          </a:xfrm>
          <a:prstGeom prst="rect">
            <a:avLst/>
          </a:prstGeom>
        </p:spPr>
      </p:pic>
    </p:spTree>
    <p:extLst>
      <p:ext uri="{BB962C8B-B14F-4D97-AF65-F5344CB8AC3E}">
        <p14:creationId xmlns="" xmlns:p14="http://schemas.microsoft.com/office/powerpoint/2010/main" val="3580989398"/>
      </p:ext>
    </p:extLst>
  </p:cSld>
  <p:clrMapOvr>
    <a:masterClrMapping/>
  </p:clrMapOvr>
  <p:transition>
    <p:fade/>
  </p:transition>
  <p:extLst mod="1">
    <p:ext uri="{DCECCB84-F9BA-43D5-87BE-67443E8EF086}">
      <p15:sldGuideLst xmlns=""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8 Список разделов таблицей">
    <p:bg>
      <p:bgPr>
        <a:solidFill>
          <a:srgbClr val="FFFFFF"/>
        </a:solidFill>
        <a:effectLst/>
      </p:bgPr>
    </p:bg>
    <p:spTree>
      <p:nvGrpSpPr>
        <p:cNvPr id="1" name=""/>
        <p:cNvGrpSpPr/>
        <p:nvPr/>
      </p:nvGrpSpPr>
      <p:grpSpPr>
        <a:xfrm>
          <a:off x="0" y="0"/>
          <a:ext cx="0" cy="0"/>
          <a:chOff x="0" y="0"/>
          <a:chExt cx="0" cy="0"/>
        </a:xfrm>
      </p:grpSpPr>
      <p:sp>
        <p:nvSpPr>
          <p:cNvPr id="9" name="Text Placeholder 8">
            <a:extLst>
              <a:ext uri="{FF2B5EF4-FFF2-40B4-BE49-F238E27FC236}">
                <a16:creationId xmlns="" xmlns:a16="http://schemas.microsoft.com/office/drawing/2014/main" id="{AB144694-7FC2-824B-ACAA-93D4B0E2FE77}"/>
              </a:ext>
            </a:extLst>
          </p:cNvPr>
          <p:cNvSpPr>
            <a:spLocks noGrp="1"/>
          </p:cNvSpPr>
          <p:nvPr>
            <p:ph type="body" sz="quarter" idx="11" hasCustomPrompt="1"/>
          </p:nvPr>
        </p:nvSpPr>
        <p:spPr>
          <a:xfrm>
            <a:off x="1017356" y="1862762"/>
            <a:ext cx="2040304" cy="1423419"/>
          </a:xfrm>
          <a:prstGeom prst="rect">
            <a:avLst/>
          </a:prstGeom>
        </p:spPr>
        <p:txBody>
          <a:bodyPr lIns="72567" tIns="36283" rIns="72567" bIns="36283"/>
          <a:lstStyle>
            <a:lvl1pPr marL="0" indent="0">
              <a:buFontTx/>
              <a:buNone/>
              <a:defRPr sz="2700" b="0" i="0">
                <a:solidFill>
                  <a:srgbClr val="19212C"/>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Пункт списка</a:t>
            </a:r>
          </a:p>
        </p:txBody>
      </p:sp>
      <p:sp>
        <p:nvSpPr>
          <p:cNvPr id="12" name="Text Placeholder 6">
            <a:extLst>
              <a:ext uri="{FF2B5EF4-FFF2-40B4-BE49-F238E27FC236}">
                <a16:creationId xmlns="" xmlns:a16="http://schemas.microsoft.com/office/drawing/2014/main" id="{9E234472-3A79-734B-9127-2E39BF170448}"/>
              </a:ext>
            </a:extLst>
          </p:cNvPr>
          <p:cNvSpPr>
            <a:spLocks noGrp="1"/>
          </p:cNvSpPr>
          <p:nvPr>
            <p:ph type="body" sz="quarter" idx="10" hasCustomPrompt="1"/>
          </p:nvPr>
        </p:nvSpPr>
        <p:spPr>
          <a:xfrm>
            <a:off x="1000322" y="1062635"/>
            <a:ext cx="885429" cy="680007"/>
          </a:xfrm>
          <a:prstGeom prst="rect">
            <a:avLst/>
          </a:prstGeom>
        </p:spPr>
        <p:txBody>
          <a:bodyPr lIns="28570" tIns="36283" rIns="28570" bIns="36283"/>
          <a:lstStyle>
            <a:lvl1pPr marL="0" indent="0">
              <a:buFontTx/>
              <a:buNone/>
              <a:defRPr sz="4400" b="0" i="0">
                <a:solidFill>
                  <a:srgbClr val="E41910"/>
                </a:solidFill>
                <a:latin typeface="Verdana" panose="020B0604030504040204" pitchFamily="34" charset="0"/>
                <a:ea typeface="Verdana" panose="020B0604030504040204" pitchFamily="34" charset="0"/>
                <a:cs typeface="Verdana" panose="020B0604030504040204" pitchFamily="34" charset="0"/>
              </a:defRPr>
            </a:lvl1pPr>
          </a:lstStyle>
          <a:p>
            <a:pPr lvl="0"/>
            <a:r>
              <a:rPr lang="en-GB" dirty="0"/>
              <a:t>01</a:t>
            </a:r>
            <a:endParaRPr lang="x-none" dirty="0"/>
          </a:p>
        </p:txBody>
      </p:sp>
      <p:sp>
        <p:nvSpPr>
          <p:cNvPr id="19" name="Text Placeholder 6">
            <a:extLst>
              <a:ext uri="{FF2B5EF4-FFF2-40B4-BE49-F238E27FC236}">
                <a16:creationId xmlns="" xmlns:a16="http://schemas.microsoft.com/office/drawing/2014/main" id="{9E84E3E2-55B9-A64C-9522-E34E7A416878}"/>
              </a:ext>
            </a:extLst>
          </p:cNvPr>
          <p:cNvSpPr>
            <a:spLocks noGrp="1"/>
          </p:cNvSpPr>
          <p:nvPr>
            <p:ph type="body" sz="quarter" idx="18" hasCustomPrompt="1"/>
          </p:nvPr>
        </p:nvSpPr>
        <p:spPr>
          <a:xfrm>
            <a:off x="6800677" y="1050234"/>
            <a:ext cx="885429" cy="692408"/>
          </a:xfrm>
          <a:prstGeom prst="rect">
            <a:avLst/>
          </a:prstGeom>
        </p:spPr>
        <p:txBody>
          <a:bodyPr lIns="28570" tIns="36283" rIns="28570" bIns="36283"/>
          <a:lstStyle>
            <a:lvl1pPr marL="0" indent="0">
              <a:buFontTx/>
              <a:buNone/>
              <a:defRPr sz="4400" b="0" i="0">
                <a:solidFill>
                  <a:srgbClr val="E41910"/>
                </a:solidFill>
                <a:latin typeface="Verdana" panose="020B0604030504040204" pitchFamily="34" charset="0"/>
                <a:ea typeface="Verdana" panose="020B0604030504040204" pitchFamily="34" charset="0"/>
                <a:cs typeface="Verdana" panose="020B0604030504040204" pitchFamily="34" charset="0"/>
              </a:defRPr>
            </a:lvl1pPr>
          </a:lstStyle>
          <a:p>
            <a:pPr lvl="0"/>
            <a:r>
              <a:rPr lang="en-GB" dirty="0"/>
              <a:t>03</a:t>
            </a:r>
            <a:endParaRPr lang="x-none" dirty="0"/>
          </a:p>
        </p:txBody>
      </p:sp>
      <p:sp>
        <p:nvSpPr>
          <p:cNvPr id="15" name="Text Placeholder 8">
            <a:extLst>
              <a:ext uri="{FF2B5EF4-FFF2-40B4-BE49-F238E27FC236}">
                <a16:creationId xmlns="" xmlns:a16="http://schemas.microsoft.com/office/drawing/2014/main" id="{D22A95B7-1960-3C46-A3E2-A69CF73DA5FA}"/>
              </a:ext>
            </a:extLst>
          </p:cNvPr>
          <p:cNvSpPr>
            <a:spLocks noGrp="1"/>
          </p:cNvSpPr>
          <p:nvPr>
            <p:ph type="body" sz="quarter" idx="19" hasCustomPrompt="1"/>
          </p:nvPr>
        </p:nvSpPr>
        <p:spPr>
          <a:xfrm>
            <a:off x="3919814" y="1862761"/>
            <a:ext cx="2051881" cy="1423431"/>
          </a:xfrm>
          <a:prstGeom prst="rect">
            <a:avLst/>
          </a:prstGeom>
        </p:spPr>
        <p:txBody>
          <a:bodyPr lIns="72567" tIns="36283" rIns="72567" bIns="36283"/>
          <a:lstStyle>
            <a:lvl1pPr marL="0" indent="0">
              <a:buFontTx/>
              <a:buNone/>
              <a:defRPr sz="2700" b="0" i="0">
                <a:solidFill>
                  <a:srgbClr val="19212C"/>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Пункт списка</a:t>
            </a:r>
          </a:p>
        </p:txBody>
      </p:sp>
      <p:sp>
        <p:nvSpPr>
          <p:cNvPr id="20" name="Text Placeholder 8">
            <a:extLst>
              <a:ext uri="{FF2B5EF4-FFF2-40B4-BE49-F238E27FC236}">
                <a16:creationId xmlns="" xmlns:a16="http://schemas.microsoft.com/office/drawing/2014/main" id="{CF245511-1FDC-9D4A-843B-BA998A6CF721}"/>
              </a:ext>
            </a:extLst>
          </p:cNvPr>
          <p:cNvSpPr>
            <a:spLocks noGrp="1"/>
          </p:cNvSpPr>
          <p:nvPr>
            <p:ph type="body" sz="quarter" idx="20" hasCustomPrompt="1"/>
          </p:nvPr>
        </p:nvSpPr>
        <p:spPr>
          <a:xfrm>
            <a:off x="6811589" y="1865000"/>
            <a:ext cx="2046425" cy="1421183"/>
          </a:xfrm>
          <a:prstGeom prst="rect">
            <a:avLst/>
          </a:prstGeom>
        </p:spPr>
        <p:txBody>
          <a:bodyPr lIns="72567" tIns="36283" rIns="72567" bIns="36283"/>
          <a:lstStyle>
            <a:lvl1pPr marL="0" indent="0">
              <a:buFontTx/>
              <a:buNone/>
              <a:defRPr sz="2700" b="0" i="0">
                <a:solidFill>
                  <a:srgbClr val="19212C"/>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Пункт списка</a:t>
            </a:r>
          </a:p>
        </p:txBody>
      </p:sp>
      <p:cxnSp>
        <p:nvCxnSpPr>
          <p:cNvPr id="13" name="Straight Connector 12">
            <a:extLst>
              <a:ext uri="{FF2B5EF4-FFF2-40B4-BE49-F238E27FC236}">
                <a16:creationId xmlns="" xmlns:a16="http://schemas.microsoft.com/office/drawing/2014/main" id="{FBA1A4C7-71E6-764B-9C70-8194D70344F3}"/>
              </a:ext>
            </a:extLst>
          </p:cNvPr>
          <p:cNvCxnSpPr>
            <a:cxnSpLocks/>
          </p:cNvCxnSpPr>
          <p:nvPr userDrawn="1"/>
        </p:nvCxnSpPr>
        <p:spPr>
          <a:xfrm>
            <a:off x="285986" y="282603"/>
            <a:ext cx="8572028" cy="0"/>
          </a:xfrm>
          <a:prstGeom prst="line">
            <a:avLst/>
          </a:prstGeom>
          <a:ln w="19050">
            <a:solidFill>
              <a:srgbClr val="D1D5DA"/>
            </a:solidFill>
          </a:ln>
        </p:spPr>
        <p:style>
          <a:lnRef idx="1">
            <a:schemeClr val="accent1"/>
          </a:lnRef>
          <a:fillRef idx="0">
            <a:schemeClr val="accent1"/>
          </a:fillRef>
          <a:effectRef idx="0">
            <a:schemeClr val="accent1"/>
          </a:effectRef>
          <a:fontRef idx="minor">
            <a:schemeClr val="tx1"/>
          </a:fontRef>
        </p:style>
      </p:cxnSp>
      <p:sp>
        <p:nvSpPr>
          <p:cNvPr id="16" name="Text Placeholder 13">
            <a:extLst>
              <a:ext uri="{FF2B5EF4-FFF2-40B4-BE49-F238E27FC236}">
                <a16:creationId xmlns="" xmlns:a16="http://schemas.microsoft.com/office/drawing/2014/main" id="{C07EC68B-0BD4-B342-A3B0-C0D70F603216}"/>
              </a:ext>
            </a:extLst>
          </p:cNvPr>
          <p:cNvSpPr>
            <a:spLocks noGrp="1"/>
          </p:cNvSpPr>
          <p:nvPr>
            <p:ph type="body" sz="quarter" idx="14" hasCustomPrompt="1"/>
          </p:nvPr>
        </p:nvSpPr>
        <p:spPr>
          <a:xfrm>
            <a:off x="221612" y="295248"/>
            <a:ext cx="1942691" cy="216094"/>
          </a:xfrm>
          <a:prstGeom prst="rect">
            <a:avLst/>
          </a:prstGeom>
        </p:spPr>
        <p:txBody>
          <a:bodyPr lIns="72567" tIns="36283" rIns="72567" bIns="36283"/>
          <a:lstStyle>
            <a:lvl1pPr marL="0" indent="0" algn="l">
              <a:buFontTx/>
              <a:buNone/>
              <a:defRPr sz="900" b="0" i="0">
                <a:solidFill>
                  <a:srgbClr val="7F8183"/>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Заголовок раздела</a:t>
            </a:r>
          </a:p>
        </p:txBody>
      </p:sp>
      <p:sp>
        <p:nvSpPr>
          <p:cNvPr id="18" name="Slide Number Placeholder 1">
            <a:extLst>
              <a:ext uri="{FF2B5EF4-FFF2-40B4-BE49-F238E27FC236}">
                <a16:creationId xmlns="" xmlns:a16="http://schemas.microsoft.com/office/drawing/2014/main" id="{134CABE2-6F52-6348-8C28-44587CA34A59}"/>
              </a:ext>
            </a:extLst>
          </p:cNvPr>
          <p:cNvSpPr txBox="1">
            <a:spLocks/>
          </p:cNvSpPr>
          <p:nvPr userDrawn="1"/>
        </p:nvSpPr>
        <p:spPr>
          <a:xfrm>
            <a:off x="8331614" y="296858"/>
            <a:ext cx="526400" cy="216093"/>
          </a:xfrm>
          <a:prstGeom prst="rect">
            <a:avLst/>
          </a:prstGeom>
        </p:spPr>
        <p:txBody>
          <a:bodyPr vert="horz" lIns="0" tIns="0" rIns="0" bIns="0" rtlCol="0" anchor="ctr"/>
          <a:lstStyle>
            <a:defPPr>
              <a:defRPr lang="ru-RU"/>
            </a:defPPr>
            <a:lvl1pPr marL="0" algn="ctr" defTabSz="914400" rtl="0" eaLnBrk="1" latinLnBrk="0" hangingPunct="1">
              <a:defRPr sz="1000" b="1" i="0" kern="1200">
                <a:solidFill>
                  <a:schemeClr val="tx1">
                    <a:alpha val="50000"/>
                  </a:schemeClr>
                </a:solidFill>
                <a:latin typeface="Arial Black" charset="0"/>
                <a:ea typeface="Arial Black" charset="0"/>
                <a:cs typeface="Arial Black"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6BEB4B9D-C361-924F-82A2-CAE0D269FBBD}" type="slidenum">
              <a:rPr lang="en-US" sz="900" b="0" i="0" smtClean="0">
                <a:solidFill>
                  <a:srgbClr val="E92721"/>
                </a:solidFill>
                <a:latin typeface="Verdana" panose="020B0604030504040204" pitchFamily="34" charset="0"/>
                <a:ea typeface="Verdana" panose="020B0604030504040204" pitchFamily="34" charset="0"/>
                <a:cs typeface="Verdana" panose="020B0604030504040204" pitchFamily="34" charset="0"/>
              </a:rPr>
              <a:pPr algn="r"/>
              <a:t>‹#›</a:t>
            </a:fld>
            <a:endParaRPr lang="en-US" sz="900" b="0" i="0" dirty="0">
              <a:solidFill>
                <a:srgbClr val="E92721"/>
              </a:solidFill>
              <a:latin typeface="Verdana" panose="020B0604030504040204" pitchFamily="34" charset="0"/>
              <a:ea typeface="Verdana" panose="020B0604030504040204" pitchFamily="34" charset="0"/>
              <a:cs typeface="Verdana" panose="020B0604030504040204" pitchFamily="34" charset="0"/>
            </a:endParaRPr>
          </a:p>
        </p:txBody>
      </p:sp>
      <p:sp>
        <p:nvSpPr>
          <p:cNvPr id="21" name="Text Placeholder 6">
            <a:extLst>
              <a:ext uri="{FF2B5EF4-FFF2-40B4-BE49-F238E27FC236}">
                <a16:creationId xmlns="" xmlns:a16="http://schemas.microsoft.com/office/drawing/2014/main" id="{8D7DD4C2-07BC-9A4D-8A70-75B70037A34E}"/>
              </a:ext>
            </a:extLst>
          </p:cNvPr>
          <p:cNvSpPr>
            <a:spLocks noGrp="1"/>
          </p:cNvSpPr>
          <p:nvPr>
            <p:ph type="body" sz="quarter" idx="26" hasCustomPrompt="1"/>
          </p:nvPr>
        </p:nvSpPr>
        <p:spPr>
          <a:xfrm>
            <a:off x="3914358" y="1066605"/>
            <a:ext cx="885429" cy="676037"/>
          </a:xfrm>
          <a:prstGeom prst="rect">
            <a:avLst/>
          </a:prstGeom>
        </p:spPr>
        <p:txBody>
          <a:bodyPr lIns="28570" tIns="36283" rIns="28570" bIns="36283"/>
          <a:lstStyle>
            <a:lvl1pPr marL="0" indent="0">
              <a:buFontTx/>
              <a:buNone/>
              <a:defRPr sz="4400" b="0" i="0">
                <a:solidFill>
                  <a:srgbClr val="E92721"/>
                </a:solidFill>
                <a:latin typeface="Verdana" panose="020B0604030504040204" pitchFamily="34" charset="0"/>
                <a:ea typeface="Verdana" panose="020B0604030504040204" pitchFamily="34" charset="0"/>
                <a:cs typeface="Verdana" panose="020B0604030504040204" pitchFamily="34" charset="0"/>
              </a:defRPr>
            </a:lvl1pPr>
          </a:lstStyle>
          <a:p>
            <a:pPr lvl="0"/>
            <a:r>
              <a:rPr lang="en-GB" dirty="0"/>
              <a:t>02</a:t>
            </a:r>
            <a:endParaRPr lang="x-none" dirty="0"/>
          </a:p>
        </p:txBody>
      </p:sp>
      <p:sp>
        <p:nvSpPr>
          <p:cNvPr id="28" name="Text Placeholder 13">
            <a:extLst>
              <a:ext uri="{FF2B5EF4-FFF2-40B4-BE49-F238E27FC236}">
                <a16:creationId xmlns="" xmlns:a16="http://schemas.microsoft.com/office/drawing/2014/main" id="{AD213586-4C43-3D44-8BBC-537D779ACB75}"/>
              </a:ext>
            </a:extLst>
          </p:cNvPr>
          <p:cNvSpPr>
            <a:spLocks noGrp="1"/>
          </p:cNvSpPr>
          <p:nvPr>
            <p:ph type="body" sz="quarter" idx="25" hasCustomPrompt="1"/>
          </p:nvPr>
        </p:nvSpPr>
        <p:spPr>
          <a:xfrm>
            <a:off x="7515013" y="4739850"/>
            <a:ext cx="1343001" cy="280620"/>
          </a:xfrm>
          <a:prstGeom prst="rect">
            <a:avLst/>
          </a:prstGeom>
        </p:spPr>
        <p:txBody>
          <a:bodyPr lIns="72567" tIns="36283" rIns="72567" bIns="36283"/>
          <a:lstStyle>
            <a:lvl1pPr marL="0" indent="0" algn="r">
              <a:buFontTx/>
              <a:buNone/>
              <a:defRPr sz="600" b="0" i="0">
                <a:solidFill>
                  <a:srgbClr val="7F8183">
                    <a:alpha val="50000"/>
                  </a:srgbClr>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Название презентации</a:t>
            </a:r>
            <a:endParaRPr lang="x-none" dirty="0"/>
          </a:p>
        </p:txBody>
      </p:sp>
      <p:sp>
        <p:nvSpPr>
          <p:cNvPr id="17" name="Text Placeholder 8">
            <a:extLst>
              <a:ext uri="{FF2B5EF4-FFF2-40B4-BE49-F238E27FC236}">
                <a16:creationId xmlns="" xmlns:a16="http://schemas.microsoft.com/office/drawing/2014/main" id="{159AE10C-77F0-FC45-B9CD-F1DC292A74E3}"/>
              </a:ext>
            </a:extLst>
          </p:cNvPr>
          <p:cNvSpPr>
            <a:spLocks noGrp="1"/>
          </p:cNvSpPr>
          <p:nvPr>
            <p:ph type="body" sz="quarter" idx="27" hasCustomPrompt="1"/>
          </p:nvPr>
        </p:nvSpPr>
        <p:spPr>
          <a:xfrm>
            <a:off x="1010789" y="3406312"/>
            <a:ext cx="2046871" cy="680012"/>
          </a:xfrm>
          <a:prstGeom prst="rect">
            <a:avLst/>
          </a:prstGeom>
        </p:spPr>
        <p:txBody>
          <a:bodyPr lIns="72567" tIns="36283" rIns="72567" bIns="36283"/>
          <a:lstStyle>
            <a:lvl1pPr marL="0" indent="0">
              <a:buFontTx/>
              <a:buNone/>
              <a:defRPr lang="x-none" sz="1000" kern="1200" dirty="0">
                <a:solidFill>
                  <a:srgbClr val="7F8183"/>
                </a:solidFill>
                <a:latin typeface="+mn-lt"/>
                <a:ea typeface="+mn-ea"/>
                <a:cs typeface="+mn-cs"/>
              </a:defRPr>
            </a:lvl1pPr>
          </a:lstStyle>
          <a:p>
            <a:pPr lvl="0"/>
            <a:r>
              <a:rPr lang="ru-RU" dirty="0"/>
              <a:t>Описание</a:t>
            </a:r>
            <a:endParaRPr lang="x-none" dirty="0"/>
          </a:p>
        </p:txBody>
      </p:sp>
      <p:sp>
        <p:nvSpPr>
          <p:cNvPr id="22" name="Text Placeholder 8">
            <a:extLst>
              <a:ext uri="{FF2B5EF4-FFF2-40B4-BE49-F238E27FC236}">
                <a16:creationId xmlns="" xmlns:a16="http://schemas.microsoft.com/office/drawing/2014/main" id="{8800D21D-4820-DD46-BE4F-22711F8F51FC}"/>
              </a:ext>
            </a:extLst>
          </p:cNvPr>
          <p:cNvSpPr>
            <a:spLocks noGrp="1"/>
          </p:cNvSpPr>
          <p:nvPr>
            <p:ph type="body" sz="quarter" idx="28" hasCustomPrompt="1"/>
          </p:nvPr>
        </p:nvSpPr>
        <p:spPr>
          <a:xfrm>
            <a:off x="3913486" y="3406312"/>
            <a:ext cx="2046871" cy="680012"/>
          </a:xfrm>
          <a:prstGeom prst="rect">
            <a:avLst/>
          </a:prstGeom>
        </p:spPr>
        <p:txBody>
          <a:bodyPr lIns="72567" tIns="36283" rIns="72567" bIns="36283"/>
          <a:lstStyle>
            <a:lvl1pPr marL="0" indent="0">
              <a:buFontTx/>
              <a:buNone/>
              <a:defRPr lang="x-none" sz="1000" kern="1200" dirty="0">
                <a:solidFill>
                  <a:srgbClr val="7F8183"/>
                </a:solidFill>
                <a:latin typeface="+mn-lt"/>
                <a:ea typeface="+mn-ea"/>
                <a:cs typeface="+mn-cs"/>
              </a:defRPr>
            </a:lvl1pPr>
          </a:lstStyle>
          <a:p>
            <a:pPr lvl="0"/>
            <a:r>
              <a:rPr lang="ru-RU" dirty="0"/>
              <a:t>Описание</a:t>
            </a:r>
            <a:endParaRPr lang="x-none" dirty="0"/>
          </a:p>
        </p:txBody>
      </p:sp>
      <p:sp>
        <p:nvSpPr>
          <p:cNvPr id="23" name="Text Placeholder 8">
            <a:extLst>
              <a:ext uri="{FF2B5EF4-FFF2-40B4-BE49-F238E27FC236}">
                <a16:creationId xmlns="" xmlns:a16="http://schemas.microsoft.com/office/drawing/2014/main" id="{9EFFDA42-F94E-534A-842B-A47C3F5FE472}"/>
              </a:ext>
            </a:extLst>
          </p:cNvPr>
          <p:cNvSpPr>
            <a:spLocks noGrp="1"/>
          </p:cNvSpPr>
          <p:nvPr>
            <p:ph type="body" sz="quarter" idx="29" hasCustomPrompt="1"/>
          </p:nvPr>
        </p:nvSpPr>
        <p:spPr>
          <a:xfrm>
            <a:off x="6799501" y="3406312"/>
            <a:ext cx="2046871" cy="680012"/>
          </a:xfrm>
          <a:prstGeom prst="rect">
            <a:avLst/>
          </a:prstGeom>
        </p:spPr>
        <p:txBody>
          <a:bodyPr lIns="72567" tIns="36283" rIns="72567" bIns="36283"/>
          <a:lstStyle>
            <a:lvl1pPr marL="0" indent="0">
              <a:buFontTx/>
              <a:buNone/>
              <a:defRPr lang="x-none" sz="1000" kern="1200" dirty="0">
                <a:solidFill>
                  <a:srgbClr val="7F8183"/>
                </a:solidFill>
                <a:latin typeface="+mn-lt"/>
                <a:ea typeface="+mn-ea"/>
                <a:cs typeface="+mn-cs"/>
              </a:defRPr>
            </a:lvl1pPr>
          </a:lstStyle>
          <a:p>
            <a:pPr lvl="0"/>
            <a:r>
              <a:rPr lang="ru-RU" dirty="0"/>
              <a:t>Описание</a:t>
            </a:r>
            <a:endParaRPr lang="x-none" dirty="0"/>
          </a:p>
        </p:txBody>
      </p:sp>
    </p:spTree>
    <p:extLst>
      <p:ext uri="{BB962C8B-B14F-4D97-AF65-F5344CB8AC3E}">
        <p14:creationId xmlns="" xmlns:p14="http://schemas.microsoft.com/office/powerpoint/2010/main" val="3057899104"/>
      </p:ext>
    </p:extLst>
  </p:cSld>
  <p:clrMapOvr>
    <a:masterClrMapping/>
  </p:clrMapOvr>
  <p:transition>
    <p:fade/>
  </p:transition>
  <p:extLst mod="1">
    <p:ext uri="{DCECCB84-F9BA-43D5-87BE-67443E8EF086}">
      <p15:sldGuideLst xmlns=""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9 Список с фото-врезками">
    <p:bg>
      <p:bgPr>
        <a:solidFill>
          <a:srgbClr val="FFFFFF"/>
        </a:solidFill>
        <a:effectLst/>
      </p:bgPr>
    </p:bg>
    <p:spTree>
      <p:nvGrpSpPr>
        <p:cNvPr id="1" name=""/>
        <p:cNvGrpSpPr/>
        <p:nvPr/>
      </p:nvGrpSpPr>
      <p:grpSpPr>
        <a:xfrm>
          <a:off x="0" y="0"/>
          <a:ext cx="0" cy="0"/>
          <a:chOff x="0" y="0"/>
          <a:chExt cx="0" cy="0"/>
        </a:xfrm>
      </p:grpSpPr>
      <p:sp>
        <p:nvSpPr>
          <p:cNvPr id="9" name="Text Placeholder 8">
            <a:extLst>
              <a:ext uri="{FF2B5EF4-FFF2-40B4-BE49-F238E27FC236}">
                <a16:creationId xmlns="" xmlns:a16="http://schemas.microsoft.com/office/drawing/2014/main" id="{AB144694-7FC2-824B-ACAA-93D4B0E2FE77}"/>
              </a:ext>
            </a:extLst>
          </p:cNvPr>
          <p:cNvSpPr>
            <a:spLocks noGrp="1"/>
          </p:cNvSpPr>
          <p:nvPr>
            <p:ph type="body" sz="quarter" idx="11" hasCustomPrompt="1"/>
          </p:nvPr>
        </p:nvSpPr>
        <p:spPr>
          <a:xfrm>
            <a:off x="877414" y="824854"/>
            <a:ext cx="7980601" cy="677124"/>
          </a:xfrm>
          <a:prstGeom prst="rect">
            <a:avLst/>
          </a:prstGeom>
        </p:spPr>
        <p:txBody>
          <a:bodyPr lIns="72567" tIns="36283" rIns="72567" bIns="36283"/>
          <a:lstStyle>
            <a:lvl1pPr marL="0" marR="0" indent="0" algn="l" defTabSz="725668" rtl="0" eaLnBrk="1" fontAlgn="auto" latinLnBrk="0" hangingPunct="1">
              <a:lnSpc>
                <a:spcPct val="100000"/>
              </a:lnSpc>
              <a:spcBef>
                <a:spcPct val="20000"/>
              </a:spcBef>
              <a:spcAft>
                <a:spcPts val="0"/>
              </a:spcAft>
              <a:buClrTx/>
              <a:buSzTx/>
              <a:buFontTx/>
              <a:buNone/>
              <a:tabLst/>
              <a:defRPr sz="2200" b="0" i="0">
                <a:solidFill>
                  <a:srgbClr val="19212C"/>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Заголовок слайда</a:t>
            </a:r>
            <a:br>
              <a:rPr lang="ru-RU" dirty="0"/>
            </a:br>
            <a:r>
              <a:rPr lang="ru-RU" dirty="0"/>
              <a:t>2 строки</a:t>
            </a:r>
            <a:endParaRPr lang="x-none" dirty="0"/>
          </a:p>
        </p:txBody>
      </p:sp>
      <p:sp>
        <p:nvSpPr>
          <p:cNvPr id="12" name="Text Placeholder 13">
            <a:extLst>
              <a:ext uri="{FF2B5EF4-FFF2-40B4-BE49-F238E27FC236}">
                <a16:creationId xmlns="" xmlns:a16="http://schemas.microsoft.com/office/drawing/2014/main" id="{49E34B46-60CE-4E4E-83A8-E47657DF8646}"/>
              </a:ext>
            </a:extLst>
          </p:cNvPr>
          <p:cNvSpPr>
            <a:spLocks noGrp="1"/>
          </p:cNvSpPr>
          <p:nvPr>
            <p:ph type="body" sz="quarter" idx="25" hasCustomPrompt="1"/>
          </p:nvPr>
        </p:nvSpPr>
        <p:spPr>
          <a:xfrm>
            <a:off x="7515013" y="4739850"/>
            <a:ext cx="1343001" cy="280620"/>
          </a:xfrm>
          <a:prstGeom prst="rect">
            <a:avLst/>
          </a:prstGeom>
        </p:spPr>
        <p:txBody>
          <a:bodyPr lIns="72567" tIns="36283" rIns="72567" bIns="36283"/>
          <a:lstStyle>
            <a:lvl1pPr marL="0" indent="0" algn="r">
              <a:buFontTx/>
              <a:buNone/>
              <a:defRPr sz="600" b="0" i="0">
                <a:solidFill>
                  <a:srgbClr val="7F8183">
                    <a:alpha val="50000"/>
                  </a:srgbClr>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Название презентации</a:t>
            </a:r>
            <a:endParaRPr lang="x-none" dirty="0"/>
          </a:p>
        </p:txBody>
      </p:sp>
      <p:cxnSp>
        <p:nvCxnSpPr>
          <p:cNvPr id="7" name="Straight Connector 6">
            <a:extLst>
              <a:ext uri="{FF2B5EF4-FFF2-40B4-BE49-F238E27FC236}">
                <a16:creationId xmlns="" xmlns:a16="http://schemas.microsoft.com/office/drawing/2014/main" id="{033B75BF-1C22-0043-80DE-27C41E8F0B09}"/>
              </a:ext>
            </a:extLst>
          </p:cNvPr>
          <p:cNvCxnSpPr>
            <a:cxnSpLocks/>
          </p:cNvCxnSpPr>
          <p:nvPr userDrawn="1"/>
        </p:nvCxnSpPr>
        <p:spPr>
          <a:xfrm>
            <a:off x="285986" y="282603"/>
            <a:ext cx="8572028" cy="0"/>
          </a:xfrm>
          <a:prstGeom prst="line">
            <a:avLst/>
          </a:prstGeom>
          <a:ln w="19050">
            <a:solidFill>
              <a:srgbClr val="D1D5DA"/>
            </a:solidFill>
          </a:ln>
        </p:spPr>
        <p:style>
          <a:lnRef idx="1">
            <a:schemeClr val="accent1"/>
          </a:lnRef>
          <a:fillRef idx="0">
            <a:schemeClr val="accent1"/>
          </a:fillRef>
          <a:effectRef idx="0">
            <a:schemeClr val="accent1"/>
          </a:effectRef>
          <a:fontRef idx="minor">
            <a:schemeClr val="tx1"/>
          </a:fontRef>
        </p:style>
      </p:cxnSp>
      <p:sp>
        <p:nvSpPr>
          <p:cNvPr id="8" name="Text Placeholder 13">
            <a:extLst>
              <a:ext uri="{FF2B5EF4-FFF2-40B4-BE49-F238E27FC236}">
                <a16:creationId xmlns="" xmlns:a16="http://schemas.microsoft.com/office/drawing/2014/main" id="{BB229FDE-5838-2549-8A7F-C7DC26582F42}"/>
              </a:ext>
            </a:extLst>
          </p:cNvPr>
          <p:cNvSpPr>
            <a:spLocks noGrp="1"/>
          </p:cNvSpPr>
          <p:nvPr>
            <p:ph type="body" sz="quarter" idx="14" hasCustomPrompt="1"/>
          </p:nvPr>
        </p:nvSpPr>
        <p:spPr>
          <a:xfrm>
            <a:off x="221612" y="295248"/>
            <a:ext cx="1942691" cy="216094"/>
          </a:xfrm>
          <a:prstGeom prst="rect">
            <a:avLst/>
          </a:prstGeom>
        </p:spPr>
        <p:txBody>
          <a:bodyPr lIns="72567" tIns="36283" rIns="72567" bIns="36283"/>
          <a:lstStyle>
            <a:lvl1pPr marL="0" indent="0" algn="l">
              <a:buFontTx/>
              <a:buNone/>
              <a:defRPr sz="900" b="0" i="0">
                <a:solidFill>
                  <a:srgbClr val="7F8183"/>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Заголовок раздела</a:t>
            </a:r>
          </a:p>
        </p:txBody>
      </p:sp>
      <p:sp>
        <p:nvSpPr>
          <p:cNvPr id="10" name="Slide Number Placeholder 1">
            <a:extLst>
              <a:ext uri="{FF2B5EF4-FFF2-40B4-BE49-F238E27FC236}">
                <a16:creationId xmlns="" xmlns:a16="http://schemas.microsoft.com/office/drawing/2014/main" id="{16EFFABE-3A94-D544-889A-12AED59BDE29}"/>
              </a:ext>
            </a:extLst>
          </p:cNvPr>
          <p:cNvSpPr txBox="1">
            <a:spLocks/>
          </p:cNvSpPr>
          <p:nvPr userDrawn="1"/>
        </p:nvSpPr>
        <p:spPr>
          <a:xfrm>
            <a:off x="8331614" y="296858"/>
            <a:ext cx="526400" cy="216093"/>
          </a:xfrm>
          <a:prstGeom prst="rect">
            <a:avLst/>
          </a:prstGeom>
        </p:spPr>
        <p:txBody>
          <a:bodyPr vert="horz" lIns="0" tIns="0" rIns="0" bIns="0" rtlCol="0" anchor="ctr"/>
          <a:lstStyle>
            <a:defPPr>
              <a:defRPr lang="ru-RU"/>
            </a:defPPr>
            <a:lvl1pPr marL="0" algn="ctr" defTabSz="914400" rtl="0" eaLnBrk="1" latinLnBrk="0" hangingPunct="1">
              <a:defRPr sz="1000" b="1" i="0" kern="1200">
                <a:solidFill>
                  <a:schemeClr val="tx1">
                    <a:alpha val="50000"/>
                  </a:schemeClr>
                </a:solidFill>
                <a:latin typeface="Arial Black" charset="0"/>
                <a:ea typeface="Arial Black" charset="0"/>
                <a:cs typeface="Arial Black"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6BEB4B9D-C361-924F-82A2-CAE0D269FBBD}" type="slidenum">
              <a:rPr lang="en-US" sz="900" b="0" i="0" smtClean="0">
                <a:solidFill>
                  <a:srgbClr val="E92721"/>
                </a:solidFill>
                <a:latin typeface="Verdana" panose="020B0604030504040204" pitchFamily="34" charset="0"/>
                <a:ea typeface="Verdana" panose="020B0604030504040204" pitchFamily="34" charset="0"/>
                <a:cs typeface="Verdana" panose="020B0604030504040204" pitchFamily="34" charset="0"/>
              </a:rPr>
              <a:pPr algn="r"/>
              <a:t>‹#›</a:t>
            </a:fld>
            <a:endParaRPr lang="en-US" sz="900" b="0" i="0" dirty="0">
              <a:solidFill>
                <a:srgbClr val="E92721"/>
              </a:solidFill>
              <a:latin typeface="Verdana" panose="020B0604030504040204" pitchFamily="34" charset="0"/>
              <a:ea typeface="Verdana" panose="020B0604030504040204" pitchFamily="34" charset="0"/>
              <a:cs typeface="Verdana" panose="020B0604030504040204" pitchFamily="34" charset="0"/>
            </a:endParaRPr>
          </a:p>
        </p:txBody>
      </p:sp>
      <p:sp>
        <p:nvSpPr>
          <p:cNvPr id="11" name="Text Placeholder 8">
            <a:extLst>
              <a:ext uri="{FF2B5EF4-FFF2-40B4-BE49-F238E27FC236}">
                <a16:creationId xmlns="" xmlns:a16="http://schemas.microsoft.com/office/drawing/2014/main" id="{C482FBEA-12A2-144F-AE69-EF53820D4D5F}"/>
              </a:ext>
            </a:extLst>
          </p:cNvPr>
          <p:cNvSpPr>
            <a:spLocks noGrp="1"/>
          </p:cNvSpPr>
          <p:nvPr>
            <p:ph type="body" sz="quarter" idx="15" hasCustomPrompt="1"/>
          </p:nvPr>
        </p:nvSpPr>
        <p:spPr>
          <a:xfrm>
            <a:off x="1749091" y="1862761"/>
            <a:ext cx="2165266" cy="498485"/>
          </a:xfrm>
          <a:prstGeom prst="rect">
            <a:avLst/>
          </a:prstGeom>
        </p:spPr>
        <p:txBody>
          <a:bodyPr lIns="72567" tIns="36283" rIns="72567" bIns="36283"/>
          <a:lstStyle>
            <a:lvl1pPr marL="0" indent="0">
              <a:buFontTx/>
              <a:buNone/>
              <a:defRPr sz="1400" b="0" i="0">
                <a:solidFill>
                  <a:srgbClr val="19212C"/>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Пункт</a:t>
            </a:r>
            <a:br>
              <a:rPr lang="ru-RU" dirty="0"/>
            </a:br>
            <a:r>
              <a:rPr lang="ru-RU" dirty="0"/>
              <a:t>списка</a:t>
            </a:r>
            <a:endParaRPr lang="en-US" dirty="0"/>
          </a:p>
        </p:txBody>
      </p:sp>
      <p:sp>
        <p:nvSpPr>
          <p:cNvPr id="5" name="Text Placeholder 4">
            <a:extLst>
              <a:ext uri="{FF2B5EF4-FFF2-40B4-BE49-F238E27FC236}">
                <a16:creationId xmlns="" xmlns:a16="http://schemas.microsoft.com/office/drawing/2014/main" id="{12C0F291-A0E6-7544-9EA2-4DFD4003C634}"/>
              </a:ext>
            </a:extLst>
          </p:cNvPr>
          <p:cNvSpPr>
            <a:spLocks noGrp="1"/>
          </p:cNvSpPr>
          <p:nvPr>
            <p:ph type="body" sz="quarter" idx="33" hasCustomPrompt="1"/>
          </p:nvPr>
        </p:nvSpPr>
        <p:spPr>
          <a:xfrm>
            <a:off x="1743635" y="2383404"/>
            <a:ext cx="2170723" cy="398850"/>
          </a:xfrm>
          <a:prstGeom prst="rect">
            <a:avLst/>
          </a:prstGeom>
        </p:spPr>
        <p:txBody>
          <a:bodyPr lIns="72567" tIns="36283" rIns="72567" bIns="36283"/>
          <a:lstStyle>
            <a:lvl1pPr>
              <a:buFontTx/>
              <a:buNone/>
              <a:defRPr lang="x-none" sz="1900" kern="1200" dirty="0">
                <a:solidFill>
                  <a:srgbClr val="E41910"/>
                </a:solidFill>
                <a:latin typeface="+mn-lt"/>
                <a:ea typeface="+mn-ea"/>
                <a:cs typeface="+mn-cs"/>
              </a:defRPr>
            </a:lvl1pPr>
          </a:lstStyle>
          <a:p>
            <a:pPr lvl="0"/>
            <a:r>
              <a:rPr lang="ru-RU" dirty="0"/>
              <a:t>10 000</a:t>
            </a:r>
            <a:endParaRPr lang="x-none" dirty="0"/>
          </a:p>
        </p:txBody>
      </p:sp>
      <p:sp>
        <p:nvSpPr>
          <p:cNvPr id="32" name="Text Placeholder 8">
            <a:extLst>
              <a:ext uri="{FF2B5EF4-FFF2-40B4-BE49-F238E27FC236}">
                <a16:creationId xmlns="" xmlns:a16="http://schemas.microsoft.com/office/drawing/2014/main" id="{8F6BBC3D-8D0B-C243-BF20-BC4FF5CAAB83}"/>
              </a:ext>
            </a:extLst>
          </p:cNvPr>
          <p:cNvSpPr>
            <a:spLocks noGrp="1"/>
          </p:cNvSpPr>
          <p:nvPr>
            <p:ph type="body" sz="quarter" idx="34" hasCustomPrompt="1"/>
          </p:nvPr>
        </p:nvSpPr>
        <p:spPr>
          <a:xfrm>
            <a:off x="6089340" y="1862761"/>
            <a:ext cx="2140008" cy="498485"/>
          </a:xfrm>
          <a:prstGeom prst="rect">
            <a:avLst/>
          </a:prstGeom>
        </p:spPr>
        <p:txBody>
          <a:bodyPr lIns="72567" tIns="36283" rIns="72567" bIns="36283"/>
          <a:lstStyle>
            <a:lvl1pPr marL="0" indent="0">
              <a:buFontTx/>
              <a:buNone/>
              <a:defRPr sz="1400" b="0" i="0">
                <a:solidFill>
                  <a:srgbClr val="19212C"/>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Пункт</a:t>
            </a:r>
            <a:br>
              <a:rPr lang="ru-RU" dirty="0"/>
            </a:br>
            <a:r>
              <a:rPr lang="ru-RU" dirty="0"/>
              <a:t>списка</a:t>
            </a:r>
            <a:endParaRPr lang="en-US" dirty="0"/>
          </a:p>
        </p:txBody>
      </p:sp>
      <p:sp>
        <p:nvSpPr>
          <p:cNvPr id="34" name="Text Placeholder 4">
            <a:extLst>
              <a:ext uri="{FF2B5EF4-FFF2-40B4-BE49-F238E27FC236}">
                <a16:creationId xmlns="" xmlns:a16="http://schemas.microsoft.com/office/drawing/2014/main" id="{D05AC4CC-BCEB-4846-8465-147A1EB1FD84}"/>
              </a:ext>
            </a:extLst>
          </p:cNvPr>
          <p:cNvSpPr>
            <a:spLocks noGrp="1"/>
          </p:cNvSpPr>
          <p:nvPr>
            <p:ph type="body" sz="quarter" idx="36" hasCustomPrompt="1"/>
          </p:nvPr>
        </p:nvSpPr>
        <p:spPr>
          <a:xfrm>
            <a:off x="6089340" y="2383404"/>
            <a:ext cx="2135124" cy="398850"/>
          </a:xfrm>
          <a:prstGeom prst="rect">
            <a:avLst/>
          </a:prstGeom>
        </p:spPr>
        <p:txBody>
          <a:bodyPr lIns="72567" tIns="36283" rIns="72567" bIns="36283"/>
          <a:lstStyle>
            <a:lvl1pPr>
              <a:buFontTx/>
              <a:buNone/>
              <a:defRPr lang="x-none" sz="1900" kern="1200" dirty="0">
                <a:solidFill>
                  <a:srgbClr val="E41910"/>
                </a:solidFill>
                <a:latin typeface="+mn-lt"/>
                <a:ea typeface="+mn-ea"/>
                <a:cs typeface="+mn-cs"/>
              </a:defRPr>
            </a:lvl1pPr>
          </a:lstStyle>
          <a:p>
            <a:pPr lvl="0"/>
            <a:r>
              <a:rPr lang="ru-RU" dirty="0"/>
              <a:t>10 000</a:t>
            </a:r>
            <a:endParaRPr lang="x-none" dirty="0"/>
          </a:p>
        </p:txBody>
      </p:sp>
      <p:sp>
        <p:nvSpPr>
          <p:cNvPr id="35" name="Text Placeholder 8">
            <a:extLst>
              <a:ext uri="{FF2B5EF4-FFF2-40B4-BE49-F238E27FC236}">
                <a16:creationId xmlns="" xmlns:a16="http://schemas.microsoft.com/office/drawing/2014/main" id="{9952AC09-3CFC-F148-A8F4-E73A5FE3969E}"/>
              </a:ext>
            </a:extLst>
          </p:cNvPr>
          <p:cNvSpPr>
            <a:spLocks noGrp="1"/>
          </p:cNvSpPr>
          <p:nvPr>
            <p:ph type="body" sz="quarter" idx="37" hasCustomPrompt="1"/>
          </p:nvPr>
        </p:nvSpPr>
        <p:spPr>
          <a:xfrm>
            <a:off x="1749092" y="3406098"/>
            <a:ext cx="2165265" cy="498485"/>
          </a:xfrm>
          <a:prstGeom prst="rect">
            <a:avLst/>
          </a:prstGeom>
        </p:spPr>
        <p:txBody>
          <a:bodyPr lIns="72567" tIns="36283" rIns="72567" bIns="36283"/>
          <a:lstStyle>
            <a:lvl1pPr marL="0" indent="0">
              <a:buFontTx/>
              <a:buNone/>
              <a:defRPr sz="1400" b="0" i="0">
                <a:solidFill>
                  <a:srgbClr val="19212C"/>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Пункт</a:t>
            </a:r>
            <a:br>
              <a:rPr lang="ru-RU" dirty="0"/>
            </a:br>
            <a:r>
              <a:rPr lang="ru-RU" dirty="0"/>
              <a:t>списка</a:t>
            </a:r>
            <a:endParaRPr lang="en-US" dirty="0"/>
          </a:p>
        </p:txBody>
      </p:sp>
      <p:sp>
        <p:nvSpPr>
          <p:cNvPr id="37" name="Text Placeholder 4">
            <a:extLst>
              <a:ext uri="{FF2B5EF4-FFF2-40B4-BE49-F238E27FC236}">
                <a16:creationId xmlns="" xmlns:a16="http://schemas.microsoft.com/office/drawing/2014/main" id="{C0161F4A-50C3-264C-A222-B046510BB7EB}"/>
              </a:ext>
            </a:extLst>
          </p:cNvPr>
          <p:cNvSpPr>
            <a:spLocks noGrp="1"/>
          </p:cNvSpPr>
          <p:nvPr>
            <p:ph type="body" sz="quarter" idx="39" hasCustomPrompt="1"/>
          </p:nvPr>
        </p:nvSpPr>
        <p:spPr>
          <a:xfrm>
            <a:off x="1743635" y="3926741"/>
            <a:ext cx="2170723" cy="398850"/>
          </a:xfrm>
          <a:prstGeom prst="rect">
            <a:avLst/>
          </a:prstGeom>
        </p:spPr>
        <p:txBody>
          <a:bodyPr lIns="72567" tIns="36283" rIns="72567" bIns="36283"/>
          <a:lstStyle>
            <a:lvl1pPr>
              <a:buFontTx/>
              <a:buNone/>
              <a:defRPr lang="x-none" sz="1900" kern="1200" dirty="0">
                <a:solidFill>
                  <a:srgbClr val="E41910"/>
                </a:solidFill>
                <a:latin typeface="+mn-lt"/>
                <a:ea typeface="+mn-ea"/>
                <a:cs typeface="+mn-cs"/>
              </a:defRPr>
            </a:lvl1pPr>
          </a:lstStyle>
          <a:p>
            <a:pPr lvl="0"/>
            <a:r>
              <a:rPr lang="ru-RU" dirty="0"/>
              <a:t>10 000</a:t>
            </a:r>
            <a:endParaRPr lang="x-none" dirty="0"/>
          </a:p>
        </p:txBody>
      </p:sp>
      <p:sp>
        <p:nvSpPr>
          <p:cNvPr id="38" name="Text Placeholder 8">
            <a:extLst>
              <a:ext uri="{FF2B5EF4-FFF2-40B4-BE49-F238E27FC236}">
                <a16:creationId xmlns="" xmlns:a16="http://schemas.microsoft.com/office/drawing/2014/main" id="{27BA8302-402C-704C-A719-FDF6F840017A}"/>
              </a:ext>
            </a:extLst>
          </p:cNvPr>
          <p:cNvSpPr>
            <a:spLocks noGrp="1"/>
          </p:cNvSpPr>
          <p:nvPr>
            <p:ph type="body" sz="quarter" idx="40" hasCustomPrompt="1"/>
          </p:nvPr>
        </p:nvSpPr>
        <p:spPr>
          <a:xfrm>
            <a:off x="6089340" y="3406098"/>
            <a:ext cx="2140008" cy="498485"/>
          </a:xfrm>
          <a:prstGeom prst="rect">
            <a:avLst/>
          </a:prstGeom>
        </p:spPr>
        <p:txBody>
          <a:bodyPr lIns="72567" tIns="36283" rIns="72567" bIns="36283"/>
          <a:lstStyle>
            <a:lvl1pPr marL="0" indent="0">
              <a:buFontTx/>
              <a:buNone/>
              <a:defRPr sz="1400" b="0" i="0">
                <a:solidFill>
                  <a:srgbClr val="19212C"/>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Пункт</a:t>
            </a:r>
            <a:br>
              <a:rPr lang="ru-RU" dirty="0"/>
            </a:br>
            <a:r>
              <a:rPr lang="ru-RU" dirty="0"/>
              <a:t>списка</a:t>
            </a:r>
            <a:endParaRPr lang="en-US" dirty="0"/>
          </a:p>
        </p:txBody>
      </p:sp>
      <p:sp>
        <p:nvSpPr>
          <p:cNvPr id="40" name="Text Placeholder 4">
            <a:extLst>
              <a:ext uri="{FF2B5EF4-FFF2-40B4-BE49-F238E27FC236}">
                <a16:creationId xmlns="" xmlns:a16="http://schemas.microsoft.com/office/drawing/2014/main" id="{7E3FBDBA-8D47-A149-A13B-07DAA55A6919}"/>
              </a:ext>
            </a:extLst>
          </p:cNvPr>
          <p:cNvSpPr>
            <a:spLocks noGrp="1"/>
          </p:cNvSpPr>
          <p:nvPr>
            <p:ph type="body" sz="quarter" idx="42" hasCustomPrompt="1"/>
          </p:nvPr>
        </p:nvSpPr>
        <p:spPr>
          <a:xfrm>
            <a:off x="6089340" y="3926741"/>
            <a:ext cx="2165815" cy="398850"/>
          </a:xfrm>
          <a:prstGeom prst="rect">
            <a:avLst/>
          </a:prstGeom>
        </p:spPr>
        <p:txBody>
          <a:bodyPr lIns="72567" tIns="36283" rIns="72567" bIns="36283"/>
          <a:lstStyle>
            <a:lvl1pPr>
              <a:buFontTx/>
              <a:buNone/>
              <a:defRPr lang="x-none" sz="1900" kern="1200" dirty="0">
                <a:solidFill>
                  <a:srgbClr val="E41910"/>
                </a:solidFill>
                <a:latin typeface="+mn-lt"/>
                <a:ea typeface="+mn-ea"/>
                <a:cs typeface="+mn-cs"/>
              </a:defRPr>
            </a:lvl1pPr>
          </a:lstStyle>
          <a:p>
            <a:pPr lvl="0"/>
            <a:r>
              <a:rPr lang="ru-RU" dirty="0"/>
              <a:t>10 000</a:t>
            </a:r>
            <a:endParaRPr lang="x-none" dirty="0"/>
          </a:p>
        </p:txBody>
      </p:sp>
      <p:sp>
        <p:nvSpPr>
          <p:cNvPr id="44" name="Text Placeholder 13">
            <a:extLst>
              <a:ext uri="{FF2B5EF4-FFF2-40B4-BE49-F238E27FC236}">
                <a16:creationId xmlns="" xmlns:a16="http://schemas.microsoft.com/office/drawing/2014/main" id="{04F35FED-5463-7446-B94B-5C6AB0FDEAD4}"/>
              </a:ext>
            </a:extLst>
          </p:cNvPr>
          <p:cNvSpPr>
            <a:spLocks noGrp="1"/>
          </p:cNvSpPr>
          <p:nvPr>
            <p:ph type="body" sz="quarter" idx="43" hasCustomPrompt="1"/>
          </p:nvPr>
        </p:nvSpPr>
        <p:spPr>
          <a:xfrm>
            <a:off x="1743635" y="2816150"/>
            <a:ext cx="2170723" cy="498484"/>
          </a:xfrm>
          <a:prstGeom prst="rect">
            <a:avLst/>
          </a:prstGeom>
        </p:spPr>
        <p:txBody>
          <a:bodyPr lIns="72567" tIns="36283" rIns="72567" bIns="36283"/>
          <a:lstStyle>
            <a:lvl1pPr marL="0" marR="0" indent="0" algn="l" defTabSz="725668" rtl="0" eaLnBrk="1" fontAlgn="auto" latinLnBrk="0" hangingPunct="1">
              <a:lnSpc>
                <a:spcPct val="100000"/>
              </a:lnSpc>
              <a:spcBef>
                <a:spcPts val="0"/>
              </a:spcBef>
              <a:spcAft>
                <a:spcPts val="0"/>
              </a:spcAft>
              <a:buClrTx/>
              <a:buSzTx/>
              <a:buFontTx/>
              <a:buNone/>
              <a:tabLst/>
              <a:defRPr sz="900" b="0" i="0">
                <a:solidFill>
                  <a:srgbClr val="7F8183"/>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Описание</a:t>
            </a:r>
            <a:br>
              <a:rPr lang="ru-RU" dirty="0"/>
            </a:br>
            <a:r>
              <a:rPr lang="ru-RU" dirty="0"/>
              <a:t>пункта</a:t>
            </a:r>
            <a:br>
              <a:rPr lang="ru-RU" dirty="0"/>
            </a:br>
            <a:r>
              <a:rPr lang="ru-RU" dirty="0"/>
              <a:t>3 строки</a:t>
            </a:r>
          </a:p>
        </p:txBody>
      </p:sp>
      <p:sp>
        <p:nvSpPr>
          <p:cNvPr id="45" name="Text Placeholder 13">
            <a:extLst>
              <a:ext uri="{FF2B5EF4-FFF2-40B4-BE49-F238E27FC236}">
                <a16:creationId xmlns="" xmlns:a16="http://schemas.microsoft.com/office/drawing/2014/main" id="{1CD1BB7F-5F50-EA43-B9AC-61FA6101C76E}"/>
              </a:ext>
            </a:extLst>
          </p:cNvPr>
          <p:cNvSpPr>
            <a:spLocks noGrp="1"/>
          </p:cNvSpPr>
          <p:nvPr>
            <p:ph type="body" sz="quarter" idx="44" hasCustomPrompt="1"/>
          </p:nvPr>
        </p:nvSpPr>
        <p:spPr>
          <a:xfrm>
            <a:off x="1743635" y="4347104"/>
            <a:ext cx="2170722" cy="498484"/>
          </a:xfrm>
          <a:prstGeom prst="rect">
            <a:avLst/>
          </a:prstGeom>
        </p:spPr>
        <p:txBody>
          <a:bodyPr lIns="72567" tIns="36283" rIns="72567" bIns="36283"/>
          <a:lstStyle>
            <a:lvl1pPr marL="0" marR="0" indent="0" algn="l" defTabSz="725668" rtl="0" eaLnBrk="1" fontAlgn="auto" latinLnBrk="0" hangingPunct="1">
              <a:lnSpc>
                <a:spcPct val="100000"/>
              </a:lnSpc>
              <a:spcBef>
                <a:spcPts val="0"/>
              </a:spcBef>
              <a:spcAft>
                <a:spcPts val="0"/>
              </a:spcAft>
              <a:buClrTx/>
              <a:buSzTx/>
              <a:buFontTx/>
              <a:buNone/>
              <a:tabLst/>
              <a:defRPr sz="900" b="0" i="0">
                <a:solidFill>
                  <a:srgbClr val="7F8183"/>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Описание</a:t>
            </a:r>
            <a:br>
              <a:rPr lang="ru-RU" dirty="0"/>
            </a:br>
            <a:r>
              <a:rPr lang="ru-RU" dirty="0"/>
              <a:t>пункта</a:t>
            </a:r>
            <a:br>
              <a:rPr lang="ru-RU" dirty="0"/>
            </a:br>
            <a:r>
              <a:rPr lang="ru-RU" dirty="0"/>
              <a:t>3 строки</a:t>
            </a:r>
          </a:p>
        </p:txBody>
      </p:sp>
      <p:sp>
        <p:nvSpPr>
          <p:cNvPr id="46" name="Text Placeholder 13">
            <a:extLst>
              <a:ext uri="{FF2B5EF4-FFF2-40B4-BE49-F238E27FC236}">
                <a16:creationId xmlns="" xmlns:a16="http://schemas.microsoft.com/office/drawing/2014/main" id="{359F3C84-0FE3-3243-8295-FAACAC9CF383}"/>
              </a:ext>
            </a:extLst>
          </p:cNvPr>
          <p:cNvSpPr>
            <a:spLocks noGrp="1"/>
          </p:cNvSpPr>
          <p:nvPr>
            <p:ph type="body" sz="quarter" idx="45" hasCustomPrompt="1"/>
          </p:nvPr>
        </p:nvSpPr>
        <p:spPr>
          <a:xfrm>
            <a:off x="6086342" y="2816150"/>
            <a:ext cx="2187200" cy="498484"/>
          </a:xfrm>
          <a:prstGeom prst="rect">
            <a:avLst/>
          </a:prstGeom>
        </p:spPr>
        <p:txBody>
          <a:bodyPr lIns="72567" tIns="36283" rIns="72567" bIns="36283"/>
          <a:lstStyle>
            <a:lvl1pPr marL="0" marR="0" indent="0" algn="l" defTabSz="725668" rtl="0" eaLnBrk="1" fontAlgn="auto" latinLnBrk="0" hangingPunct="1">
              <a:lnSpc>
                <a:spcPct val="100000"/>
              </a:lnSpc>
              <a:spcBef>
                <a:spcPts val="0"/>
              </a:spcBef>
              <a:spcAft>
                <a:spcPts val="0"/>
              </a:spcAft>
              <a:buClrTx/>
              <a:buSzTx/>
              <a:buFontTx/>
              <a:buNone/>
              <a:tabLst/>
              <a:defRPr sz="900" b="0" i="0">
                <a:solidFill>
                  <a:srgbClr val="7F8183"/>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Описание</a:t>
            </a:r>
            <a:br>
              <a:rPr lang="ru-RU" dirty="0"/>
            </a:br>
            <a:r>
              <a:rPr lang="ru-RU" dirty="0"/>
              <a:t>пункта</a:t>
            </a:r>
            <a:br>
              <a:rPr lang="ru-RU" dirty="0"/>
            </a:br>
            <a:r>
              <a:rPr lang="ru-RU" dirty="0"/>
              <a:t>3 строки</a:t>
            </a:r>
          </a:p>
        </p:txBody>
      </p:sp>
      <p:sp>
        <p:nvSpPr>
          <p:cNvPr id="47" name="Text Placeholder 13">
            <a:extLst>
              <a:ext uri="{FF2B5EF4-FFF2-40B4-BE49-F238E27FC236}">
                <a16:creationId xmlns="" xmlns:a16="http://schemas.microsoft.com/office/drawing/2014/main" id="{27591116-0285-B04A-85C5-54F43CE8EB68}"/>
              </a:ext>
            </a:extLst>
          </p:cNvPr>
          <p:cNvSpPr>
            <a:spLocks noGrp="1"/>
          </p:cNvSpPr>
          <p:nvPr>
            <p:ph type="body" sz="quarter" idx="46" hasCustomPrompt="1"/>
          </p:nvPr>
        </p:nvSpPr>
        <p:spPr>
          <a:xfrm>
            <a:off x="6086342" y="4347104"/>
            <a:ext cx="2187200" cy="498484"/>
          </a:xfrm>
          <a:prstGeom prst="rect">
            <a:avLst/>
          </a:prstGeom>
        </p:spPr>
        <p:txBody>
          <a:bodyPr lIns="72567" tIns="36283" rIns="72567" bIns="36283"/>
          <a:lstStyle>
            <a:lvl1pPr marL="0" marR="0" indent="0" algn="l" defTabSz="725668" rtl="0" eaLnBrk="1" fontAlgn="auto" latinLnBrk="0" hangingPunct="1">
              <a:lnSpc>
                <a:spcPct val="100000"/>
              </a:lnSpc>
              <a:spcBef>
                <a:spcPts val="0"/>
              </a:spcBef>
              <a:spcAft>
                <a:spcPts val="0"/>
              </a:spcAft>
              <a:buClrTx/>
              <a:buSzTx/>
              <a:buFontTx/>
              <a:buNone/>
              <a:tabLst/>
              <a:defRPr sz="900" b="0" i="0">
                <a:solidFill>
                  <a:srgbClr val="7F8183"/>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Описание</a:t>
            </a:r>
            <a:br>
              <a:rPr lang="ru-RU" dirty="0"/>
            </a:br>
            <a:r>
              <a:rPr lang="ru-RU" dirty="0"/>
              <a:t>пункта</a:t>
            </a:r>
            <a:br>
              <a:rPr lang="ru-RU" dirty="0"/>
            </a:br>
            <a:r>
              <a:rPr lang="ru-RU" dirty="0"/>
              <a:t>3 строки</a:t>
            </a:r>
          </a:p>
        </p:txBody>
      </p:sp>
      <p:sp>
        <p:nvSpPr>
          <p:cNvPr id="23" name="Picture Placeholder 5">
            <a:extLst>
              <a:ext uri="{FF2B5EF4-FFF2-40B4-BE49-F238E27FC236}">
                <a16:creationId xmlns="" xmlns:a16="http://schemas.microsoft.com/office/drawing/2014/main" id="{01D4C4FB-912F-944F-8347-C652A76ABF31}"/>
              </a:ext>
            </a:extLst>
          </p:cNvPr>
          <p:cNvSpPr>
            <a:spLocks noGrp="1"/>
          </p:cNvSpPr>
          <p:nvPr>
            <p:ph type="pic" sz="quarter" idx="16" hasCustomPrompt="1"/>
          </p:nvPr>
        </p:nvSpPr>
        <p:spPr>
          <a:xfrm>
            <a:off x="885676" y="1861276"/>
            <a:ext cx="743313" cy="767177"/>
          </a:xfrm>
          <a:prstGeom prst="rect">
            <a:avLst/>
          </a:prstGeom>
        </p:spPr>
        <p:txBody>
          <a:bodyPr lIns="28570" tIns="36283" rIns="28570" bIns="36283" anchor="ctr"/>
          <a:lstStyle>
            <a:lvl1pPr marL="0" indent="0" algn="ctr">
              <a:buFontTx/>
              <a:buNone/>
              <a:tabLst/>
              <a:defRPr sz="1400"/>
            </a:lvl1pPr>
          </a:lstStyle>
          <a:p>
            <a:r>
              <a:rPr lang="ru-RU" dirty="0"/>
              <a:t>Место</a:t>
            </a:r>
            <a:br>
              <a:rPr lang="ru-RU" dirty="0"/>
            </a:br>
            <a:r>
              <a:rPr lang="ru-RU" dirty="0"/>
              <a:t>для фото</a:t>
            </a:r>
            <a:endParaRPr lang="x-none" dirty="0"/>
          </a:p>
        </p:txBody>
      </p:sp>
      <p:sp>
        <p:nvSpPr>
          <p:cNvPr id="24" name="Picture Placeholder 5">
            <a:extLst>
              <a:ext uri="{FF2B5EF4-FFF2-40B4-BE49-F238E27FC236}">
                <a16:creationId xmlns="" xmlns:a16="http://schemas.microsoft.com/office/drawing/2014/main" id="{9102DF4F-9FE6-7041-BB55-181C6267A9A7}"/>
              </a:ext>
            </a:extLst>
          </p:cNvPr>
          <p:cNvSpPr>
            <a:spLocks noGrp="1"/>
          </p:cNvSpPr>
          <p:nvPr>
            <p:ph type="pic" sz="quarter" idx="47" hasCustomPrompt="1"/>
          </p:nvPr>
        </p:nvSpPr>
        <p:spPr>
          <a:xfrm>
            <a:off x="877414" y="3403570"/>
            <a:ext cx="751574" cy="797418"/>
          </a:xfrm>
          <a:prstGeom prst="rect">
            <a:avLst/>
          </a:prstGeom>
        </p:spPr>
        <p:txBody>
          <a:bodyPr lIns="28570" tIns="36283" rIns="28570" bIns="36283" anchor="ctr"/>
          <a:lstStyle>
            <a:lvl1pPr marL="0" indent="0" algn="ctr">
              <a:buFontTx/>
              <a:buNone/>
              <a:tabLst/>
              <a:defRPr sz="1400"/>
            </a:lvl1pPr>
          </a:lstStyle>
          <a:p>
            <a:r>
              <a:rPr lang="ru-RU" dirty="0"/>
              <a:t>Место</a:t>
            </a:r>
            <a:br>
              <a:rPr lang="ru-RU" dirty="0"/>
            </a:br>
            <a:r>
              <a:rPr lang="ru-RU" dirty="0"/>
              <a:t>для фото</a:t>
            </a:r>
            <a:endParaRPr lang="x-none" dirty="0"/>
          </a:p>
        </p:txBody>
      </p:sp>
      <p:sp>
        <p:nvSpPr>
          <p:cNvPr id="25" name="Picture Placeholder 5">
            <a:extLst>
              <a:ext uri="{FF2B5EF4-FFF2-40B4-BE49-F238E27FC236}">
                <a16:creationId xmlns="" xmlns:a16="http://schemas.microsoft.com/office/drawing/2014/main" id="{C4A48B76-37FE-B048-A88A-B25013160AAF}"/>
              </a:ext>
            </a:extLst>
          </p:cNvPr>
          <p:cNvSpPr>
            <a:spLocks noGrp="1"/>
          </p:cNvSpPr>
          <p:nvPr>
            <p:ph type="pic" sz="quarter" idx="48" hasCustomPrompt="1"/>
          </p:nvPr>
        </p:nvSpPr>
        <p:spPr>
          <a:xfrm>
            <a:off x="5229643" y="1861276"/>
            <a:ext cx="753391" cy="767177"/>
          </a:xfrm>
          <a:prstGeom prst="rect">
            <a:avLst/>
          </a:prstGeom>
        </p:spPr>
        <p:txBody>
          <a:bodyPr lIns="28570" tIns="36283" rIns="28570" bIns="36283" anchor="ctr"/>
          <a:lstStyle>
            <a:lvl1pPr marL="0" indent="0" algn="ctr">
              <a:buFontTx/>
              <a:buNone/>
              <a:tabLst/>
              <a:defRPr sz="1400"/>
            </a:lvl1pPr>
          </a:lstStyle>
          <a:p>
            <a:r>
              <a:rPr lang="ru-RU" dirty="0"/>
              <a:t>Место</a:t>
            </a:r>
            <a:br>
              <a:rPr lang="ru-RU" dirty="0"/>
            </a:br>
            <a:r>
              <a:rPr lang="ru-RU" dirty="0"/>
              <a:t>для фото</a:t>
            </a:r>
            <a:endParaRPr lang="x-none" dirty="0"/>
          </a:p>
        </p:txBody>
      </p:sp>
      <p:sp>
        <p:nvSpPr>
          <p:cNvPr id="26" name="Picture Placeholder 5">
            <a:extLst>
              <a:ext uri="{FF2B5EF4-FFF2-40B4-BE49-F238E27FC236}">
                <a16:creationId xmlns="" xmlns:a16="http://schemas.microsoft.com/office/drawing/2014/main" id="{E28CFB17-EFD8-734B-AF16-2806B6527FF4}"/>
              </a:ext>
            </a:extLst>
          </p:cNvPr>
          <p:cNvSpPr>
            <a:spLocks noGrp="1"/>
          </p:cNvSpPr>
          <p:nvPr>
            <p:ph type="pic" sz="quarter" idx="49" hasCustomPrompt="1"/>
          </p:nvPr>
        </p:nvSpPr>
        <p:spPr>
          <a:xfrm>
            <a:off x="5229643" y="3403570"/>
            <a:ext cx="753391" cy="799345"/>
          </a:xfrm>
          <a:prstGeom prst="rect">
            <a:avLst/>
          </a:prstGeom>
        </p:spPr>
        <p:txBody>
          <a:bodyPr lIns="28570" tIns="36283" rIns="28570" bIns="36283" anchor="ctr"/>
          <a:lstStyle>
            <a:lvl1pPr marL="0" indent="0" algn="ctr">
              <a:buFontTx/>
              <a:buNone/>
              <a:tabLst/>
              <a:defRPr sz="1400"/>
            </a:lvl1pPr>
          </a:lstStyle>
          <a:p>
            <a:r>
              <a:rPr lang="ru-RU" dirty="0"/>
              <a:t>Место</a:t>
            </a:r>
            <a:br>
              <a:rPr lang="ru-RU" dirty="0"/>
            </a:br>
            <a:r>
              <a:rPr lang="ru-RU" dirty="0"/>
              <a:t>для фото</a:t>
            </a:r>
            <a:endParaRPr lang="x-none" dirty="0"/>
          </a:p>
        </p:txBody>
      </p:sp>
    </p:spTree>
    <p:extLst>
      <p:ext uri="{BB962C8B-B14F-4D97-AF65-F5344CB8AC3E}">
        <p14:creationId xmlns="" xmlns:p14="http://schemas.microsoft.com/office/powerpoint/2010/main" val="115982910"/>
      </p:ext>
    </p:extLst>
  </p:cSld>
  <p:clrMapOvr>
    <a:masterClrMapping/>
  </p:clrMapOvr>
  <p:transition>
    <p:fade/>
  </p:transition>
  <p:extLst mod="1">
    <p:ext uri="{DCECCB84-F9BA-43D5-87BE-67443E8EF086}">
      <p15:sldGuideLst xmlns=""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10 Разделы с описанием">
    <p:bg>
      <p:bgPr>
        <a:solidFill>
          <a:srgbClr val="FFFFFF"/>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 xmlns:a16="http://schemas.microsoft.com/office/drawing/2014/main" id="{F8DE9EE9-182D-4E45-8D06-E69B6D119999}"/>
              </a:ext>
            </a:extLst>
          </p:cNvPr>
          <p:cNvCxnSpPr>
            <a:cxnSpLocks/>
          </p:cNvCxnSpPr>
          <p:nvPr userDrawn="1"/>
        </p:nvCxnSpPr>
        <p:spPr>
          <a:xfrm>
            <a:off x="285986" y="282603"/>
            <a:ext cx="8572028" cy="0"/>
          </a:xfrm>
          <a:prstGeom prst="line">
            <a:avLst/>
          </a:prstGeom>
          <a:ln w="19050">
            <a:solidFill>
              <a:srgbClr val="D1D5DA"/>
            </a:solidFill>
          </a:ln>
        </p:spPr>
        <p:style>
          <a:lnRef idx="1">
            <a:schemeClr val="accent1"/>
          </a:lnRef>
          <a:fillRef idx="0">
            <a:schemeClr val="accent1"/>
          </a:fillRef>
          <a:effectRef idx="0">
            <a:schemeClr val="accent1"/>
          </a:effectRef>
          <a:fontRef idx="minor">
            <a:schemeClr val="tx1"/>
          </a:fontRef>
        </p:style>
      </p:cxnSp>
      <p:sp>
        <p:nvSpPr>
          <p:cNvPr id="10" name="Text Placeholder 13">
            <a:extLst>
              <a:ext uri="{FF2B5EF4-FFF2-40B4-BE49-F238E27FC236}">
                <a16:creationId xmlns="" xmlns:a16="http://schemas.microsoft.com/office/drawing/2014/main" id="{E9F005A9-80EA-F448-B480-B42CA8E154DA}"/>
              </a:ext>
            </a:extLst>
          </p:cNvPr>
          <p:cNvSpPr>
            <a:spLocks noGrp="1"/>
          </p:cNvSpPr>
          <p:nvPr>
            <p:ph type="body" sz="quarter" idx="14" hasCustomPrompt="1"/>
          </p:nvPr>
        </p:nvSpPr>
        <p:spPr>
          <a:xfrm>
            <a:off x="221612" y="295248"/>
            <a:ext cx="1942691" cy="216094"/>
          </a:xfrm>
          <a:prstGeom prst="rect">
            <a:avLst/>
          </a:prstGeom>
        </p:spPr>
        <p:txBody>
          <a:bodyPr lIns="72567" tIns="36283" rIns="72567" bIns="36283"/>
          <a:lstStyle>
            <a:lvl1pPr marL="0" indent="0" algn="l">
              <a:buFontTx/>
              <a:buNone/>
              <a:defRPr sz="900" b="0" i="0">
                <a:solidFill>
                  <a:srgbClr val="7F8183"/>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Заголовок раздела</a:t>
            </a:r>
          </a:p>
        </p:txBody>
      </p:sp>
      <p:sp>
        <p:nvSpPr>
          <p:cNvPr id="12" name="Slide Number Placeholder 1">
            <a:extLst>
              <a:ext uri="{FF2B5EF4-FFF2-40B4-BE49-F238E27FC236}">
                <a16:creationId xmlns="" xmlns:a16="http://schemas.microsoft.com/office/drawing/2014/main" id="{E54E0486-F9F5-7A4B-8D77-90BF9D5CC619}"/>
              </a:ext>
            </a:extLst>
          </p:cNvPr>
          <p:cNvSpPr txBox="1">
            <a:spLocks/>
          </p:cNvSpPr>
          <p:nvPr userDrawn="1"/>
        </p:nvSpPr>
        <p:spPr>
          <a:xfrm>
            <a:off x="8331614" y="296858"/>
            <a:ext cx="526400" cy="216093"/>
          </a:xfrm>
          <a:prstGeom prst="rect">
            <a:avLst/>
          </a:prstGeom>
        </p:spPr>
        <p:txBody>
          <a:bodyPr vert="horz" lIns="0" tIns="0" rIns="0" bIns="0" rtlCol="0" anchor="ctr"/>
          <a:lstStyle>
            <a:defPPr>
              <a:defRPr lang="ru-RU"/>
            </a:defPPr>
            <a:lvl1pPr marL="0" algn="ctr" defTabSz="914400" rtl="0" eaLnBrk="1" latinLnBrk="0" hangingPunct="1">
              <a:defRPr sz="1000" b="1" i="0" kern="1200">
                <a:solidFill>
                  <a:schemeClr val="tx1">
                    <a:alpha val="50000"/>
                  </a:schemeClr>
                </a:solidFill>
                <a:latin typeface="Arial Black" charset="0"/>
                <a:ea typeface="Arial Black" charset="0"/>
                <a:cs typeface="Arial Black"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6BEB4B9D-C361-924F-82A2-CAE0D269FBBD}" type="slidenum">
              <a:rPr lang="en-US" sz="900" b="0" i="0" smtClean="0">
                <a:solidFill>
                  <a:srgbClr val="E92721"/>
                </a:solidFill>
                <a:latin typeface="Verdana" panose="020B0604030504040204" pitchFamily="34" charset="0"/>
                <a:ea typeface="Verdana" panose="020B0604030504040204" pitchFamily="34" charset="0"/>
                <a:cs typeface="Verdana" panose="020B0604030504040204" pitchFamily="34" charset="0"/>
              </a:rPr>
              <a:pPr algn="r"/>
              <a:t>‹#›</a:t>
            </a:fld>
            <a:endParaRPr lang="en-US" sz="900" b="0" i="0" dirty="0">
              <a:solidFill>
                <a:srgbClr val="E92721"/>
              </a:solidFill>
              <a:latin typeface="Verdana" panose="020B0604030504040204" pitchFamily="34" charset="0"/>
              <a:ea typeface="Verdana" panose="020B0604030504040204" pitchFamily="34" charset="0"/>
              <a:cs typeface="Verdana" panose="020B0604030504040204" pitchFamily="34" charset="0"/>
            </a:endParaRPr>
          </a:p>
        </p:txBody>
      </p:sp>
      <p:cxnSp>
        <p:nvCxnSpPr>
          <p:cNvPr id="20" name="Straight Connector 19">
            <a:extLst>
              <a:ext uri="{FF2B5EF4-FFF2-40B4-BE49-F238E27FC236}">
                <a16:creationId xmlns="" xmlns:a16="http://schemas.microsoft.com/office/drawing/2014/main" id="{0474057F-E124-9547-ABAD-B42AA5B7B37B}"/>
              </a:ext>
            </a:extLst>
          </p:cNvPr>
          <p:cNvCxnSpPr>
            <a:cxnSpLocks/>
          </p:cNvCxnSpPr>
          <p:nvPr userDrawn="1"/>
        </p:nvCxnSpPr>
        <p:spPr>
          <a:xfrm>
            <a:off x="5343031" y="1057177"/>
            <a:ext cx="1580642" cy="0"/>
          </a:xfrm>
          <a:prstGeom prst="line">
            <a:avLst/>
          </a:prstGeom>
          <a:ln w="9525">
            <a:solidFill>
              <a:srgbClr val="D1D5DA"/>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 xmlns:a16="http://schemas.microsoft.com/office/drawing/2014/main" id="{6B2AB1DB-971D-8747-BFAE-5CE0B3C7F392}"/>
              </a:ext>
            </a:extLst>
          </p:cNvPr>
          <p:cNvCxnSpPr>
            <a:cxnSpLocks/>
          </p:cNvCxnSpPr>
          <p:nvPr userDrawn="1"/>
        </p:nvCxnSpPr>
        <p:spPr>
          <a:xfrm>
            <a:off x="5343030" y="2911839"/>
            <a:ext cx="1465517" cy="0"/>
          </a:xfrm>
          <a:prstGeom prst="line">
            <a:avLst/>
          </a:prstGeom>
          <a:ln w="9525">
            <a:solidFill>
              <a:srgbClr val="D1D5DA"/>
            </a:solidFill>
          </a:ln>
        </p:spPr>
        <p:style>
          <a:lnRef idx="1">
            <a:schemeClr val="accent1"/>
          </a:lnRef>
          <a:fillRef idx="0">
            <a:schemeClr val="accent1"/>
          </a:fillRef>
          <a:effectRef idx="0">
            <a:schemeClr val="accent1"/>
          </a:effectRef>
          <a:fontRef idx="minor">
            <a:schemeClr val="tx1"/>
          </a:fontRef>
        </p:style>
      </p:cxnSp>
      <p:sp>
        <p:nvSpPr>
          <p:cNvPr id="27" name="Text Placeholder 13">
            <a:extLst>
              <a:ext uri="{FF2B5EF4-FFF2-40B4-BE49-F238E27FC236}">
                <a16:creationId xmlns="" xmlns:a16="http://schemas.microsoft.com/office/drawing/2014/main" id="{B1C9016C-BCCA-B845-8CCF-7A68B5C3D4AF}"/>
              </a:ext>
            </a:extLst>
          </p:cNvPr>
          <p:cNvSpPr>
            <a:spLocks noGrp="1"/>
          </p:cNvSpPr>
          <p:nvPr>
            <p:ph type="body" sz="quarter" idx="25" hasCustomPrompt="1"/>
          </p:nvPr>
        </p:nvSpPr>
        <p:spPr>
          <a:xfrm>
            <a:off x="7515013" y="4739850"/>
            <a:ext cx="1343001" cy="280620"/>
          </a:xfrm>
          <a:prstGeom prst="rect">
            <a:avLst/>
          </a:prstGeom>
        </p:spPr>
        <p:txBody>
          <a:bodyPr lIns="72567" tIns="36283" rIns="72567" bIns="36283"/>
          <a:lstStyle>
            <a:lvl1pPr marL="0" indent="0" algn="r">
              <a:buFontTx/>
              <a:buNone/>
              <a:defRPr sz="600" b="0" i="0">
                <a:solidFill>
                  <a:srgbClr val="7F8183">
                    <a:alpha val="50000"/>
                  </a:srgbClr>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Название презентации</a:t>
            </a:r>
            <a:endParaRPr lang="x-none" dirty="0"/>
          </a:p>
        </p:txBody>
      </p:sp>
      <p:sp>
        <p:nvSpPr>
          <p:cNvPr id="21" name="Text Placeholder 8">
            <a:extLst>
              <a:ext uri="{FF2B5EF4-FFF2-40B4-BE49-F238E27FC236}">
                <a16:creationId xmlns="" xmlns:a16="http://schemas.microsoft.com/office/drawing/2014/main" id="{1890B286-52E8-4FC9-898E-B917C605125A}"/>
              </a:ext>
            </a:extLst>
          </p:cNvPr>
          <p:cNvSpPr>
            <a:spLocks noGrp="1"/>
          </p:cNvSpPr>
          <p:nvPr>
            <p:ph type="body" sz="quarter" idx="11" hasCustomPrompt="1"/>
          </p:nvPr>
        </p:nvSpPr>
        <p:spPr>
          <a:xfrm>
            <a:off x="283258" y="923533"/>
            <a:ext cx="4342707" cy="685464"/>
          </a:xfrm>
          <a:prstGeom prst="rect">
            <a:avLst/>
          </a:prstGeom>
        </p:spPr>
        <p:txBody>
          <a:bodyPr lIns="72567" tIns="36283" rIns="72567" bIns="36283"/>
          <a:lstStyle>
            <a:lvl1pPr marL="0" indent="0">
              <a:buFontTx/>
              <a:buNone/>
              <a:defRPr sz="2200" b="0" i="0">
                <a:solidFill>
                  <a:srgbClr val="18212C"/>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Заголовок слайда</a:t>
            </a:r>
            <a:endParaRPr lang="x-none" dirty="0"/>
          </a:p>
        </p:txBody>
      </p:sp>
      <p:sp>
        <p:nvSpPr>
          <p:cNvPr id="22" name="Text Placeholder 8">
            <a:extLst>
              <a:ext uri="{FF2B5EF4-FFF2-40B4-BE49-F238E27FC236}">
                <a16:creationId xmlns="" xmlns:a16="http://schemas.microsoft.com/office/drawing/2014/main" id="{377967E0-3274-4E3A-8CB5-134E6F1D2DC4}"/>
              </a:ext>
            </a:extLst>
          </p:cNvPr>
          <p:cNvSpPr>
            <a:spLocks noGrp="1"/>
          </p:cNvSpPr>
          <p:nvPr>
            <p:ph type="body" sz="quarter" idx="15" hasCustomPrompt="1"/>
          </p:nvPr>
        </p:nvSpPr>
        <p:spPr>
          <a:xfrm>
            <a:off x="291444" y="1608998"/>
            <a:ext cx="4342707" cy="320051"/>
          </a:xfrm>
          <a:prstGeom prst="rect">
            <a:avLst/>
          </a:prstGeom>
        </p:spPr>
        <p:txBody>
          <a:bodyPr lIns="72567" tIns="36283" rIns="72567" bIns="36283"/>
          <a:lstStyle>
            <a:lvl1pPr marL="0" indent="0">
              <a:buFontTx/>
              <a:buNone/>
              <a:defRPr sz="1400" b="0" i="0">
                <a:solidFill>
                  <a:schemeClr val="accent1"/>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Подзаголовок</a:t>
            </a:r>
            <a:endParaRPr lang="x-none" dirty="0"/>
          </a:p>
        </p:txBody>
      </p:sp>
      <p:sp>
        <p:nvSpPr>
          <p:cNvPr id="24" name="Text Placeholder 8">
            <a:extLst>
              <a:ext uri="{FF2B5EF4-FFF2-40B4-BE49-F238E27FC236}">
                <a16:creationId xmlns="" xmlns:a16="http://schemas.microsoft.com/office/drawing/2014/main" id="{94A1B9B6-E6EA-47DA-A2F0-895F951DC610}"/>
              </a:ext>
            </a:extLst>
          </p:cNvPr>
          <p:cNvSpPr>
            <a:spLocks noGrp="1"/>
          </p:cNvSpPr>
          <p:nvPr>
            <p:ph type="body" sz="quarter" idx="27" hasCustomPrompt="1"/>
          </p:nvPr>
        </p:nvSpPr>
        <p:spPr>
          <a:xfrm>
            <a:off x="285987" y="4095872"/>
            <a:ext cx="4337250" cy="320051"/>
          </a:xfrm>
          <a:prstGeom prst="rect">
            <a:avLst/>
          </a:prstGeom>
        </p:spPr>
        <p:txBody>
          <a:bodyPr lIns="72567" tIns="36283" rIns="72567" bIns="36283"/>
          <a:lstStyle>
            <a:lvl1pPr marL="0" indent="0">
              <a:buFontTx/>
              <a:buNone/>
              <a:defRPr sz="1400" b="0" i="0">
                <a:solidFill>
                  <a:srgbClr val="E41910"/>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Текст описания</a:t>
            </a:r>
            <a:endParaRPr lang="x-none" dirty="0"/>
          </a:p>
        </p:txBody>
      </p:sp>
      <p:sp>
        <p:nvSpPr>
          <p:cNvPr id="25" name="Picture Placeholder 5">
            <a:extLst>
              <a:ext uri="{FF2B5EF4-FFF2-40B4-BE49-F238E27FC236}">
                <a16:creationId xmlns="" xmlns:a16="http://schemas.microsoft.com/office/drawing/2014/main" id="{099FDE77-9F37-4D6F-8449-630E6F991C23}"/>
              </a:ext>
            </a:extLst>
          </p:cNvPr>
          <p:cNvSpPr>
            <a:spLocks noGrp="1"/>
          </p:cNvSpPr>
          <p:nvPr>
            <p:ph type="pic" sz="quarter" idx="16" hasCustomPrompt="1"/>
          </p:nvPr>
        </p:nvSpPr>
        <p:spPr>
          <a:xfrm>
            <a:off x="6800677" y="1068091"/>
            <a:ext cx="2049467" cy="1721915"/>
          </a:xfrm>
          <a:prstGeom prst="rect">
            <a:avLst/>
          </a:prstGeom>
        </p:spPr>
        <p:txBody>
          <a:bodyPr lIns="72567" tIns="36283" rIns="72567" bIns="36283" anchor="ctr"/>
          <a:lstStyle>
            <a:lvl1pPr marL="8819" indent="-8819" algn="ctr">
              <a:buFontTx/>
              <a:buNone/>
              <a:tabLst/>
              <a:defRPr sz="2200"/>
            </a:lvl1pPr>
          </a:lstStyle>
          <a:p>
            <a:r>
              <a:rPr lang="ru-RU" dirty="0"/>
              <a:t>Место</a:t>
            </a:r>
            <a:br>
              <a:rPr lang="ru-RU" dirty="0"/>
            </a:br>
            <a:r>
              <a:rPr lang="ru-RU" dirty="0"/>
              <a:t>для фото</a:t>
            </a:r>
            <a:endParaRPr lang="x-none" dirty="0"/>
          </a:p>
        </p:txBody>
      </p:sp>
      <p:cxnSp>
        <p:nvCxnSpPr>
          <p:cNvPr id="28" name="Straight Connector 19">
            <a:extLst>
              <a:ext uri="{FF2B5EF4-FFF2-40B4-BE49-F238E27FC236}">
                <a16:creationId xmlns="" xmlns:a16="http://schemas.microsoft.com/office/drawing/2014/main" id="{D142502F-D4FE-4E4C-A7A6-394ABE6E714B}"/>
              </a:ext>
            </a:extLst>
          </p:cNvPr>
          <p:cNvCxnSpPr>
            <a:cxnSpLocks/>
          </p:cNvCxnSpPr>
          <p:nvPr userDrawn="1"/>
        </p:nvCxnSpPr>
        <p:spPr>
          <a:xfrm>
            <a:off x="5343029" y="1051467"/>
            <a:ext cx="1343002" cy="0"/>
          </a:xfrm>
          <a:prstGeom prst="line">
            <a:avLst/>
          </a:prstGeom>
          <a:ln w="9525">
            <a:solidFill>
              <a:srgbClr val="D1D5DA"/>
            </a:solidFill>
          </a:ln>
        </p:spPr>
        <p:style>
          <a:lnRef idx="1">
            <a:schemeClr val="accent1"/>
          </a:lnRef>
          <a:fillRef idx="0">
            <a:schemeClr val="accent1"/>
          </a:fillRef>
          <a:effectRef idx="0">
            <a:schemeClr val="accent1"/>
          </a:effectRef>
          <a:fontRef idx="minor">
            <a:schemeClr val="tx1"/>
          </a:fontRef>
        </p:style>
      </p:cxnSp>
      <p:cxnSp>
        <p:nvCxnSpPr>
          <p:cNvPr id="29" name="Straight Connector 22">
            <a:extLst>
              <a:ext uri="{FF2B5EF4-FFF2-40B4-BE49-F238E27FC236}">
                <a16:creationId xmlns="" xmlns:a16="http://schemas.microsoft.com/office/drawing/2014/main" id="{DDCC31E7-9DD6-4B45-9A07-FD748A56818C}"/>
              </a:ext>
            </a:extLst>
          </p:cNvPr>
          <p:cNvCxnSpPr>
            <a:cxnSpLocks/>
          </p:cNvCxnSpPr>
          <p:nvPr userDrawn="1"/>
        </p:nvCxnSpPr>
        <p:spPr>
          <a:xfrm>
            <a:off x="5343030" y="2906285"/>
            <a:ext cx="1343001" cy="5555"/>
          </a:xfrm>
          <a:prstGeom prst="line">
            <a:avLst/>
          </a:prstGeom>
          <a:ln w="9525">
            <a:solidFill>
              <a:srgbClr val="D1D5DA"/>
            </a:solidFill>
          </a:ln>
        </p:spPr>
        <p:style>
          <a:lnRef idx="1">
            <a:schemeClr val="accent1"/>
          </a:lnRef>
          <a:fillRef idx="0">
            <a:schemeClr val="accent1"/>
          </a:fillRef>
          <a:effectRef idx="0">
            <a:schemeClr val="accent1"/>
          </a:effectRef>
          <a:fontRef idx="minor">
            <a:schemeClr val="tx1"/>
          </a:fontRef>
        </p:style>
      </p:cxnSp>
      <p:sp>
        <p:nvSpPr>
          <p:cNvPr id="30" name="Text Placeholder 8">
            <a:extLst>
              <a:ext uri="{FF2B5EF4-FFF2-40B4-BE49-F238E27FC236}">
                <a16:creationId xmlns="" xmlns:a16="http://schemas.microsoft.com/office/drawing/2014/main" id="{917A2150-A15C-4F4B-9324-1DED6877BF78}"/>
              </a:ext>
            </a:extLst>
          </p:cNvPr>
          <p:cNvSpPr>
            <a:spLocks noGrp="1"/>
          </p:cNvSpPr>
          <p:nvPr>
            <p:ph type="body" sz="quarter" idx="28" hasCustomPrompt="1"/>
          </p:nvPr>
        </p:nvSpPr>
        <p:spPr>
          <a:xfrm>
            <a:off x="291443" y="2046522"/>
            <a:ext cx="4337250" cy="1917383"/>
          </a:xfrm>
          <a:prstGeom prst="rect">
            <a:avLst/>
          </a:prstGeom>
        </p:spPr>
        <p:txBody>
          <a:bodyPr lIns="72567" tIns="36283" rIns="72567" bIns="36283"/>
          <a:lstStyle>
            <a:lvl1pPr marL="0" indent="0">
              <a:buFontTx/>
              <a:buNone/>
              <a:defRPr sz="1000" b="0" i="0">
                <a:solidFill>
                  <a:schemeClr val="accent1"/>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Описание</a:t>
            </a:r>
            <a:endParaRPr lang="x-none" dirty="0"/>
          </a:p>
        </p:txBody>
      </p:sp>
      <p:sp>
        <p:nvSpPr>
          <p:cNvPr id="31" name="Text Placeholder 8">
            <a:extLst>
              <a:ext uri="{FF2B5EF4-FFF2-40B4-BE49-F238E27FC236}">
                <a16:creationId xmlns="" xmlns:a16="http://schemas.microsoft.com/office/drawing/2014/main" id="{170EE928-4E29-49CC-83CE-08A311E6E879}"/>
              </a:ext>
            </a:extLst>
          </p:cNvPr>
          <p:cNvSpPr>
            <a:spLocks noGrp="1"/>
          </p:cNvSpPr>
          <p:nvPr>
            <p:ph type="body" sz="quarter" idx="29" hasCustomPrompt="1"/>
          </p:nvPr>
        </p:nvSpPr>
        <p:spPr>
          <a:xfrm>
            <a:off x="5343030" y="2959970"/>
            <a:ext cx="1343002" cy="603013"/>
          </a:xfrm>
          <a:prstGeom prst="rect">
            <a:avLst/>
          </a:prstGeom>
        </p:spPr>
        <p:txBody>
          <a:bodyPr lIns="72567" tIns="36283" rIns="72567" bIns="36283"/>
          <a:lstStyle>
            <a:lvl1pPr marL="0" indent="0">
              <a:buFontTx/>
              <a:buNone/>
              <a:defRPr lang="x-none" sz="1000" kern="1200" dirty="0">
                <a:solidFill>
                  <a:schemeClr val="accent1"/>
                </a:solidFill>
                <a:latin typeface="+mn-lt"/>
                <a:ea typeface="+mn-ea"/>
                <a:cs typeface="+mn-cs"/>
              </a:defRPr>
            </a:lvl1pPr>
          </a:lstStyle>
          <a:p>
            <a:pPr lvl="0"/>
            <a:r>
              <a:rPr lang="ru-RU" dirty="0"/>
              <a:t>Пункт списка</a:t>
            </a:r>
            <a:endParaRPr lang="x-none" dirty="0"/>
          </a:p>
        </p:txBody>
      </p:sp>
      <p:sp>
        <p:nvSpPr>
          <p:cNvPr id="32" name="Text Placeholder 8">
            <a:extLst>
              <a:ext uri="{FF2B5EF4-FFF2-40B4-BE49-F238E27FC236}">
                <a16:creationId xmlns="" xmlns:a16="http://schemas.microsoft.com/office/drawing/2014/main" id="{C63EDA5E-7EBE-4570-8FDD-69DDD85E33BB}"/>
              </a:ext>
            </a:extLst>
          </p:cNvPr>
          <p:cNvSpPr>
            <a:spLocks noGrp="1"/>
          </p:cNvSpPr>
          <p:nvPr>
            <p:ph type="body" sz="quarter" idx="30" hasCustomPrompt="1"/>
          </p:nvPr>
        </p:nvSpPr>
        <p:spPr>
          <a:xfrm>
            <a:off x="5343029" y="1065790"/>
            <a:ext cx="1343002" cy="603013"/>
          </a:xfrm>
          <a:prstGeom prst="rect">
            <a:avLst/>
          </a:prstGeom>
        </p:spPr>
        <p:txBody>
          <a:bodyPr lIns="72567" tIns="36283" rIns="72567" bIns="36283"/>
          <a:lstStyle>
            <a:lvl1pPr marL="0" indent="0">
              <a:buFontTx/>
              <a:buNone/>
              <a:defRPr lang="x-none" sz="1000" kern="1200" dirty="0">
                <a:solidFill>
                  <a:schemeClr val="accent1"/>
                </a:solidFill>
                <a:latin typeface="+mn-lt"/>
                <a:ea typeface="+mn-ea"/>
                <a:cs typeface="+mn-cs"/>
              </a:defRPr>
            </a:lvl1pPr>
          </a:lstStyle>
          <a:p>
            <a:pPr lvl="0"/>
            <a:r>
              <a:rPr lang="ru-RU" dirty="0"/>
              <a:t>Пункт списка</a:t>
            </a:r>
            <a:endParaRPr lang="x-none" dirty="0"/>
          </a:p>
        </p:txBody>
      </p:sp>
      <p:sp>
        <p:nvSpPr>
          <p:cNvPr id="33" name="Picture Placeholder 5">
            <a:extLst>
              <a:ext uri="{FF2B5EF4-FFF2-40B4-BE49-F238E27FC236}">
                <a16:creationId xmlns="" xmlns:a16="http://schemas.microsoft.com/office/drawing/2014/main" id="{AB74B36D-0762-4667-ADB8-039FA8C7C8C1}"/>
              </a:ext>
            </a:extLst>
          </p:cNvPr>
          <p:cNvSpPr>
            <a:spLocks noGrp="1"/>
          </p:cNvSpPr>
          <p:nvPr>
            <p:ph type="pic" sz="quarter" idx="31" hasCustomPrompt="1"/>
          </p:nvPr>
        </p:nvSpPr>
        <p:spPr>
          <a:xfrm>
            <a:off x="6808547" y="2903970"/>
            <a:ext cx="2049467" cy="1721915"/>
          </a:xfrm>
          <a:prstGeom prst="rect">
            <a:avLst/>
          </a:prstGeom>
        </p:spPr>
        <p:txBody>
          <a:bodyPr lIns="72567" tIns="36283" rIns="72567" bIns="36283" anchor="ctr"/>
          <a:lstStyle>
            <a:lvl1pPr marL="8819" indent="-8819" algn="ctr">
              <a:buFontTx/>
              <a:buNone/>
              <a:tabLst/>
              <a:defRPr sz="2200"/>
            </a:lvl1pPr>
          </a:lstStyle>
          <a:p>
            <a:r>
              <a:rPr lang="ru-RU" dirty="0"/>
              <a:t>Место</a:t>
            </a:r>
            <a:br>
              <a:rPr lang="ru-RU" dirty="0"/>
            </a:br>
            <a:r>
              <a:rPr lang="ru-RU" dirty="0"/>
              <a:t>для фото</a:t>
            </a:r>
            <a:endParaRPr lang="x-none" dirty="0"/>
          </a:p>
        </p:txBody>
      </p:sp>
    </p:spTree>
    <p:extLst>
      <p:ext uri="{BB962C8B-B14F-4D97-AF65-F5344CB8AC3E}">
        <p14:creationId xmlns="" xmlns:p14="http://schemas.microsoft.com/office/powerpoint/2010/main" val="4100229482"/>
      </p:ext>
    </p:extLst>
  </p:cSld>
  <p:clrMapOvr>
    <a:masterClrMapping/>
  </p:clrMapOvr>
  <p:transition>
    <p:fade/>
  </p:transition>
  <p:extLst mod="1">
    <p:ext uri="{DCECCB84-F9BA-43D5-87BE-67443E8EF086}">
      <p15:sldGuideLst xmlns=""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11 Список из 6 пунктов в строку">
    <p:bg>
      <p:bgPr>
        <a:solidFill>
          <a:srgbClr val="FFFFFF"/>
        </a:soli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 xmlns:a16="http://schemas.microsoft.com/office/drawing/2014/main" id="{470952E2-095A-2E44-83CA-549CAE021D6A}"/>
              </a:ext>
            </a:extLst>
          </p:cNvPr>
          <p:cNvCxnSpPr>
            <a:cxnSpLocks/>
          </p:cNvCxnSpPr>
          <p:nvPr userDrawn="1"/>
        </p:nvCxnSpPr>
        <p:spPr>
          <a:xfrm>
            <a:off x="285986" y="282603"/>
            <a:ext cx="8572028" cy="0"/>
          </a:xfrm>
          <a:prstGeom prst="line">
            <a:avLst/>
          </a:prstGeom>
          <a:ln w="19050">
            <a:solidFill>
              <a:srgbClr val="D1D5DA"/>
            </a:solidFill>
          </a:ln>
        </p:spPr>
        <p:style>
          <a:lnRef idx="1">
            <a:schemeClr val="accent1"/>
          </a:lnRef>
          <a:fillRef idx="0">
            <a:schemeClr val="accent1"/>
          </a:fillRef>
          <a:effectRef idx="0">
            <a:schemeClr val="accent1"/>
          </a:effectRef>
          <a:fontRef idx="minor">
            <a:schemeClr val="tx1"/>
          </a:fontRef>
        </p:style>
      </p:cxnSp>
      <p:sp>
        <p:nvSpPr>
          <p:cNvPr id="12" name="Text Placeholder 13">
            <a:extLst>
              <a:ext uri="{FF2B5EF4-FFF2-40B4-BE49-F238E27FC236}">
                <a16:creationId xmlns="" xmlns:a16="http://schemas.microsoft.com/office/drawing/2014/main" id="{55B4424F-E9A4-B64A-A121-FAF1DC93A540}"/>
              </a:ext>
            </a:extLst>
          </p:cNvPr>
          <p:cNvSpPr>
            <a:spLocks noGrp="1"/>
          </p:cNvSpPr>
          <p:nvPr>
            <p:ph type="body" sz="quarter" idx="14" hasCustomPrompt="1"/>
          </p:nvPr>
        </p:nvSpPr>
        <p:spPr>
          <a:xfrm>
            <a:off x="221612" y="295248"/>
            <a:ext cx="1942691" cy="216094"/>
          </a:xfrm>
          <a:prstGeom prst="rect">
            <a:avLst/>
          </a:prstGeom>
        </p:spPr>
        <p:txBody>
          <a:bodyPr lIns="72567" tIns="36283" rIns="72567" bIns="36283"/>
          <a:lstStyle>
            <a:lvl1pPr marL="0" indent="0" algn="l">
              <a:buFontTx/>
              <a:buNone/>
              <a:defRPr sz="900" b="0" i="0">
                <a:solidFill>
                  <a:srgbClr val="7F8183"/>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Заголовок раздела</a:t>
            </a:r>
          </a:p>
        </p:txBody>
      </p:sp>
      <p:sp>
        <p:nvSpPr>
          <p:cNvPr id="14" name="Slide Number Placeholder 1">
            <a:extLst>
              <a:ext uri="{FF2B5EF4-FFF2-40B4-BE49-F238E27FC236}">
                <a16:creationId xmlns="" xmlns:a16="http://schemas.microsoft.com/office/drawing/2014/main" id="{D66A5C7E-634F-7E4E-A121-EAA66A298BFD}"/>
              </a:ext>
            </a:extLst>
          </p:cNvPr>
          <p:cNvSpPr txBox="1">
            <a:spLocks/>
          </p:cNvSpPr>
          <p:nvPr userDrawn="1"/>
        </p:nvSpPr>
        <p:spPr>
          <a:xfrm>
            <a:off x="8331614" y="296858"/>
            <a:ext cx="526400" cy="216093"/>
          </a:xfrm>
          <a:prstGeom prst="rect">
            <a:avLst/>
          </a:prstGeom>
        </p:spPr>
        <p:txBody>
          <a:bodyPr vert="horz" lIns="0" tIns="0" rIns="0" bIns="0" rtlCol="0" anchor="ctr"/>
          <a:lstStyle>
            <a:defPPr>
              <a:defRPr lang="ru-RU"/>
            </a:defPPr>
            <a:lvl1pPr marL="0" algn="ctr" defTabSz="914400" rtl="0" eaLnBrk="1" latinLnBrk="0" hangingPunct="1">
              <a:defRPr sz="1000" b="1" i="0" kern="1200">
                <a:solidFill>
                  <a:schemeClr val="tx1">
                    <a:alpha val="50000"/>
                  </a:schemeClr>
                </a:solidFill>
                <a:latin typeface="Arial Black" charset="0"/>
                <a:ea typeface="Arial Black" charset="0"/>
                <a:cs typeface="Arial Black"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6BEB4B9D-C361-924F-82A2-CAE0D269FBBD}" type="slidenum">
              <a:rPr lang="en-US" sz="900" b="0" i="0" smtClean="0">
                <a:solidFill>
                  <a:srgbClr val="E92721"/>
                </a:solidFill>
                <a:latin typeface="Verdana" panose="020B0604030504040204" pitchFamily="34" charset="0"/>
                <a:ea typeface="Verdana" panose="020B0604030504040204" pitchFamily="34" charset="0"/>
                <a:cs typeface="Verdana" panose="020B0604030504040204" pitchFamily="34" charset="0"/>
              </a:rPr>
              <a:pPr algn="r"/>
              <a:t>‹#›</a:t>
            </a:fld>
            <a:endParaRPr lang="en-US" sz="900" b="0" i="0" dirty="0">
              <a:solidFill>
                <a:srgbClr val="E92721"/>
              </a:solidFill>
              <a:latin typeface="Verdana" panose="020B0604030504040204" pitchFamily="34" charset="0"/>
              <a:ea typeface="Verdana" panose="020B0604030504040204" pitchFamily="34" charset="0"/>
              <a:cs typeface="Verdana" panose="020B0604030504040204" pitchFamily="34" charset="0"/>
            </a:endParaRPr>
          </a:p>
        </p:txBody>
      </p:sp>
      <p:sp>
        <p:nvSpPr>
          <p:cNvPr id="17" name="Text Placeholder 8">
            <a:extLst>
              <a:ext uri="{FF2B5EF4-FFF2-40B4-BE49-F238E27FC236}">
                <a16:creationId xmlns="" xmlns:a16="http://schemas.microsoft.com/office/drawing/2014/main" id="{8DD911FC-486A-3949-80D0-AD9DA57ED579}"/>
              </a:ext>
            </a:extLst>
          </p:cNvPr>
          <p:cNvSpPr>
            <a:spLocks noGrp="1"/>
          </p:cNvSpPr>
          <p:nvPr>
            <p:ph type="body" sz="quarter" idx="11" hasCustomPrompt="1"/>
          </p:nvPr>
        </p:nvSpPr>
        <p:spPr>
          <a:xfrm>
            <a:off x="297366" y="857368"/>
            <a:ext cx="7114379" cy="473972"/>
          </a:xfrm>
          <a:prstGeom prst="rect">
            <a:avLst/>
          </a:prstGeom>
        </p:spPr>
        <p:txBody>
          <a:bodyPr lIns="72567" tIns="36283" rIns="72567" bIns="36283"/>
          <a:lstStyle>
            <a:lvl1pPr marL="0" indent="0">
              <a:buFontTx/>
              <a:buNone/>
              <a:defRPr sz="2200" b="0" i="0">
                <a:solidFill>
                  <a:srgbClr val="18212C"/>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Заголовок слайда</a:t>
            </a:r>
            <a:endParaRPr lang="x-none" dirty="0"/>
          </a:p>
        </p:txBody>
      </p:sp>
      <p:sp>
        <p:nvSpPr>
          <p:cNvPr id="51" name="Text Placeholder 13">
            <a:extLst>
              <a:ext uri="{FF2B5EF4-FFF2-40B4-BE49-F238E27FC236}">
                <a16:creationId xmlns="" xmlns:a16="http://schemas.microsoft.com/office/drawing/2014/main" id="{14851BAA-B6AD-D245-823D-E08B4F2A8B53}"/>
              </a:ext>
            </a:extLst>
          </p:cNvPr>
          <p:cNvSpPr>
            <a:spLocks noGrp="1"/>
          </p:cNvSpPr>
          <p:nvPr>
            <p:ph type="body" sz="quarter" idx="25" hasCustomPrompt="1"/>
          </p:nvPr>
        </p:nvSpPr>
        <p:spPr>
          <a:xfrm>
            <a:off x="7515013" y="4739850"/>
            <a:ext cx="1343001" cy="280620"/>
          </a:xfrm>
          <a:prstGeom prst="rect">
            <a:avLst/>
          </a:prstGeom>
        </p:spPr>
        <p:txBody>
          <a:bodyPr lIns="72567" tIns="36283" rIns="72567" bIns="36283"/>
          <a:lstStyle>
            <a:lvl1pPr marL="0" indent="0" algn="r">
              <a:buFontTx/>
              <a:buNone/>
              <a:defRPr sz="600" b="0" i="0">
                <a:solidFill>
                  <a:srgbClr val="7F8183">
                    <a:alpha val="50000"/>
                  </a:srgbClr>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Название презентации</a:t>
            </a:r>
            <a:endParaRPr lang="x-none" dirty="0"/>
          </a:p>
        </p:txBody>
      </p:sp>
      <p:sp>
        <p:nvSpPr>
          <p:cNvPr id="31" name="Text Placeholder 8">
            <a:extLst>
              <a:ext uri="{FF2B5EF4-FFF2-40B4-BE49-F238E27FC236}">
                <a16:creationId xmlns="" xmlns:a16="http://schemas.microsoft.com/office/drawing/2014/main" id="{0792B98F-E053-9B41-A695-D88F2071F37F}"/>
              </a:ext>
            </a:extLst>
          </p:cNvPr>
          <p:cNvSpPr>
            <a:spLocks noGrp="1"/>
          </p:cNvSpPr>
          <p:nvPr>
            <p:ph type="body" sz="quarter" idx="15" hasCustomPrompt="1"/>
          </p:nvPr>
        </p:nvSpPr>
        <p:spPr>
          <a:xfrm>
            <a:off x="297366" y="1424690"/>
            <a:ext cx="7114379" cy="314942"/>
          </a:xfrm>
          <a:prstGeom prst="rect">
            <a:avLst/>
          </a:prstGeom>
        </p:spPr>
        <p:txBody>
          <a:bodyPr lIns="72567" tIns="36283" rIns="72567" bIns="36283" anchor="t"/>
          <a:lstStyle>
            <a:lvl1pPr marL="0" indent="0">
              <a:buFontTx/>
              <a:buNone/>
              <a:defRPr sz="1000" b="0" i="0">
                <a:solidFill>
                  <a:srgbClr val="7F8183"/>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Описание слайда</a:t>
            </a:r>
            <a:endParaRPr lang="x-none" dirty="0"/>
          </a:p>
        </p:txBody>
      </p:sp>
      <p:sp>
        <p:nvSpPr>
          <p:cNvPr id="36" name="Text Placeholder 8">
            <a:extLst>
              <a:ext uri="{FF2B5EF4-FFF2-40B4-BE49-F238E27FC236}">
                <a16:creationId xmlns="" xmlns:a16="http://schemas.microsoft.com/office/drawing/2014/main" id="{73EDD16F-5C5C-439B-BFDD-679071506CC5}"/>
              </a:ext>
            </a:extLst>
          </p:cNvPr>
          <p:cNvSpPr>
            <a:spLocks noGrp="1"/>
          </p:cNvSpPr>
          <p:nvPr>
            <p:ph type="body" sz="quarter" idx="26" hasCustomPrompt="1"/>
          </p:nvPr>
        </p:nvSpPr>
        <p:spPr>
          <a:xfrm>
            <a:off x="292898" y="2666655"/>
            <a:ext cx="949437" cy="303519"/>
          </a:xfrm>
          <a:prstGeom prst="rect">
            <a:avLst/>
          </a:prstGeom>
        </p:spPr>
        <p:txBody>
          <a:bodyPr lIns="72567" tIns="36283" rIns="72567" bIns="36283" anchor="t"/>
          <a:lstStyle>
            <a:lvl1pPr marL="0" indent="0">
              <a:buFontTx/>
              <a:buNone/>
              <a:defRPr sz="900" b="0" i="0">
                <a:solidFill>
                  <a:srgbClr val="18212C"/>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Описание пункта</a:t>
            </a:r>
            <a:endParaRPr lang="x-none" dirty="0"/>
          </a:p>
        </p:txBody>
      </p:sp>
      <p:sp>
        <p:nvSpPr>
          <p:cNvPr id="37" name="Picture Placeholder 5">
            <a:extLst>
              <a:ext uri="{FF2B5EF4-FFF2-40B4-BE49-F238E27FC236}">
                <a16:creationId xmlns="" xmlns:a16="http://schemas.microsoft.com/office/drawing/2014/main" id="{98BA081F-6ED4-4FD2-85BB-162D60882FBF}"/>
              </a:ext>
            </a:extLst>
          </p:cNvPr>
          <p:cNvSpPr>
            <a:spLocks noGrp="1"/>
          </p:cNvSpPr>
          <p:nvPr>
            <p:ph type="pic" sz="quarter" idx="27" hasCustomPrompt="1"/>
          </p:nvPr>
        </p:nvSpPr>
        <p:spPr>
          <a:xfrm>
            <a:off x="292899" y="1866638"/>
            <a:ext cx="945269" cy="619647"/>
          </a:xfrm>
          <a:prstGeom prst="rect">
            <a:avLst/>
          </a:prstGeom>
        </p:spPr>
        <p:txBody>
          <a:bodyPr lIns="72567" tIns="36283" rIns="72567" bIns="36283" anchor="ctr"/>
          <a:lstStyle>
            <a:lvl1pPr marL="8819" indent="-8819" algn="ctr">
              <a:buFontTx/>
              <a:buNone/>
              <a:tabLst/>
              <a:defRPr sz="1400"/>
            </a:lvl1pPr>
          </a:lstStyle>
          <a:p>
            <a:r>
              <a:rPr lang="ru-RU" sz="1400" dirty="0"/>
              <a:t>Место </a:t>
            </a:r>
            <a:br>
              <a:rPr lang="ru-RU" sz="1400" dirty="0"/>
            </a:br>
            <a:r>
              <a:rPr lang="ru-RU" sz="1400" dirty="0"/>
              <a:t>для фото</a:t>
            </a:r>
            <a:endParaRPr lang="x-none" dirty="0"/>
          </a:p>
        </p:txBody>
      </p:sp>
      <p:sp>
        <p:nvSpPr>
          <p:cNvPr id="38" name="Text Placeholder 8">
            <a:extLst>
              <a:ext uri="{FF2B5EF4-FFF2-40B4-BE49-F238E27FC236}">
                <a16:creationId xmlns="" xmlns:a16="http://schemas.microsoft.com/office/drawing/2014/main" id="{0E02869B-EE49-4AA6-9623-C6C5CC417A44}"/>
              </a:ext>
            </a:extLst>
          </p:cNvPr>
          <p:cNvSpPr>
            <a:spLocks noGrp="1"/>
          </p:cNvSpPr>
          <p:nvPr>
            <p:ph type="body" sz="quarter" idx="33" hasCustomPrompt="1"/>
          </p:nvPr>
        </p:nvSpPr>
        <p:spPr>
          <a:xfrm>
            <a:off x="1404965" y="2666655"/>
            <a:ext cx="945269" cy="303519"/>
          </a:xfrm>
          <a:prstGeom prst="rect">
            <a:avLst/>
          </a:prstGeom>
        </p:spPr>
        <p:txBody>
          <a:bodyPr lIns="72567" tIns="36283" rIns="72567" bIns="36283" anchor="t"/>
          <a:lstStyle>
            <a:lvl1pPr marL="0" indent="0">
              <a:buFontTx/>
              <a:buNone/>
              <a:defRPr sz="900" b="0" i="0">
                <a:solidFill>
                  <a:srgbClr val="18212C"/>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Описание пункта</a:t>
            </a:r>
            <a:endParaRPr lang="x-none" dirty="0"/>
          </a:p>
        </p:txBody>
      </p:sp>
      <p:sp>
        <p:nvSpPr>
          <p:cNvPr id="39" name="Text Placeholder 8">
            <a:extLst>
              <a:ext uri="{FF2B5EF4-FFF2-40B4-BE49-F238E27FC236}">
                <a16:creationId xmlns="" xmlns:a16="http://schemas.microsoft.com/office/drawing/2014/main" id="{164D401A-4AF4-4DF1-A528-DE62F1E4667D}"/>
              </a:ext>
            </a:extLst>
          </p:cNvPr>
          <p:cNvSpPr>
            <a:spLocks noGrp="1"/>
          </p:cNvSpPr>
          <p:nvPr>
            <p:ph type="body" sz="quarter" idx="34" hasCustomPrompt="1"/>
          </p:nvPr>
        </p:nvSpPr>
        <p:spPr>
          <a:xfrm>
            <a:off x="2464881" y="2658206"/>
            <a:ext cx="945270" cy="315229"/>
          </a:xfrm>
          <a:prstGeom prst="rect">
            <a:avLst/>
          </a:prstGeom>
        </p:spPr>
        <p:txBody>
          <a:bodyPr lIns="72567" tIns="36283" rIns="72567" bIns="36283" anchor="t"/>
          <a:lstStyle>
            <a:lvl1pPr marL="0" indent="0">
              <a:buFontTx/>
              <a:buNone/>
              <a:defRPr sz="900" b="0" i="0">
                <a:solidFill>
                  <a:srgbClr val="18212C"/>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Описание пункта</a:t>
            </a:r>
            <a:endParaRPr lang="x-none" dirty="0"/>
          </a:p>
        </p:txBody>
      </p:sp>
      <p:sp>
        <p:nvSpPr>
          <p:cNvPr id="40" name="Text Placeholder 8">
            <a:extLst>
              <a:ext uri="{FF2B5EF4-FFF2-40B4-BE49-F238E27FC236}">
                <a16:creationId xmlns="" xmlns:a16="http://schemas.microsoft.com/office/drawing/2014/main" id="{6739AC69-D52A-4DDD-A418-E948F163C6CA}"/>
              </a:ext>
            </a:extLst>
          </p:cNvPr>
          <p:cNvSpPr>
            <a:spLocks noGrp="1"/>
          </p:cNvSpPr>
          <p:nvPr>
            <p:ph type="body" sz="quarter" idx="35" hasCustomPrompt="1"/>
          </p:nvPr>
        </p:nvSpPr>
        <p:spPr>
          <a:xfrm>
            <a:off x="3570037" y="2666655"/>
            <a:ext cx="945270" cy="303519"/>
          </a:xfrm>
          <a:prstGeom prst="rect">
            <a:avLst/>
          </a:prstGeom>
        </p:spPr>
        <p:txBody>
          <a:bodyPr lIns="72567" tIns="36283" rIns="72567" bIns="36283" anchor="t"/>
          <a:lstStyle>
            <a:lvl1pPr marL="0" indent="0">
              <a:buFontTx/>
              <a:buNone/>
              <a:defRPr sz="900" b="0" i="0">
                <a:solidFill>
                  <a:srgbClr val="18212C"/>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Описание пункта</a:t>
            </a:r>
            <a:endParaRPr lang="x-none" dirty="0"/>
          </a:p>
        </p:txBody>
      </p:sp>
      <p:sp>
        <p:nvSpPr>
          <p:cNvPr id="42" name="Text Placeholder 8">
            <a:extLst>
              <a:ext uri="{FF2B5EF4-FFF2-40B4-BE49-F238E27FC236}">
                <a16:creationId xmlns="" xmlns:a16="http://schemas.microsoft.com/office/drawing/2014/main" id="{E1BCE068-D94B-4FF9-940C-37C988D5E3F9}"/>
              </a:ext>
            </a:extLst>
          </p:cNvPr>
          <p:cNvSpPr>
            <a:spLocks noGrp="1"/>
          </p:cNvSpPr>
          <p:nvPr>
            <p:ph type="body" sz="quarter" idx="36" hasCustomPrompt="1"/>
          </p:nvPr>
        </p:nvSpPr>
        <p:spPr>
          <a:xfrm>
            <a:off x="4673247" y="2635304"/>
            <a:ext cx="945270" cy="346969"/>
          </a:xfrm>
          <a:prstGeom prst="rect">
            <a:avLst/>
          </a:prstGeom>
        </p:spPr>
        <p:txBody>
          <a:bodyPr lIns="72567" tIns="36283" rIns="72567" bIns="36283" anchor="t"/>
          <a:lstStyle>
            <a:lvl1pPr marL="0" indent="0">
              <a:buFontTx/>
              <a:buNone/>
              <a:defRPr sz="900" b="0" i="0">
                <a:solidFill>
                  <a:srgbClr val="18212C"/>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Описание пункта</a:t>
            </a:r>
            <a:endParaRPr lang="x-none" dirty="0"/>
          </a:p>
        </p:txBody>
      </p:sp>
      <p:sp>
        <p:nvSpPr>
          <p:cNvPr id="44" name="Text Placeholder 8">
            <a:extLst>
              <a:ext uri="{FF2B5EF4-FFF2-40B4-BE49-F238E27FC236}">
                <a16:creationId xmlns="" xmlns:a16="http://schemas.microsoft.com/office/drawing/2014/main" id="{260F83DA-E915-491D-8F10-E0999786737C}"/>
              </a:ext>
            </a:extLst>
          </p:cNvPr>
          <p:cNvSpPr>
            <a:spLocks noGrp="1"/>
          </p:cNvSpPr>
          <p:nvPr>
            <p:ph type="body" sz="quarter" idx="37" hasCustomPrompt="1"/>
          </p:nvPr>
        </p:nvSpPr>
        <p:spPr>
          <a:xfrm>
            <a:off x="5767462" y="2635304"/>
            <a:ext cx="949437" cy="303519"/>
          </a:xfrm>
          <a:prstGeom prst="rect">
            <a:avLst/>
          </a:prstGeom>
        </p:spPr>
        <p:txBody>
          <a:bodyPr lIns="72567" tIns="36283" rIns="72567" bIns="36283" anchor="t"/>
          <a:lstStyle>
            <a:lvl1pPr marL="0" indent="0">
              <a:buFontTx/>
              <a:buNone/>
              <a:defRPr sz="900" b="0" i="0">
                <a:solidFill>
                  <a:srgbClr val="18212C"/>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Описание пункта</a:t>
            </a:r>
            <a:endParaRPr lang="x-none" dirty="0"/>
          </a:p>
        </p:txBody>
      </p:sp>
      <p:sp>
        <p:nvSpPr>
          <p:cNvPr id="46" name="Text Placeholder 2">
            <a:extLst>
              <a:ext uri="{FF2B5EF4-FFF2-40B4-BE49-F238E27FC236}">
                <a16:creationId xmlns="" xmlns:a16="http://schemas.microsoft.com/office/drawing/2014/main" id="{6D84DD4E-9C6E-428E-AE46-0BDAC2BBD133}"/>
              </a:ext>
            </a:extLst>
          </p:cNvPr>
          <p:cNvSpPr>
            <a:spLocks noGrp="1"/>
          </p:cNvSpPr>
          <p:nvPr>
            <p:ph type="body" sz="quarter" idx="44" hasCustomPrompt="1"/>
          </p:nvPr>
        </p:nvSpPr>
        <p:spPr>
          <a:xfrm>
            <a:off x="293546" y="3207055"/>
            <a:ext cx="953622" cy="433388"/>
          </a:xfrm>
          <a:prstGeom prst="rect">
            <a:avLst/>
          </a:prstGeom>
        </p:spPr>
        <p:txBody>
          <a:bodyPr lIns="72567" tIns="36283" rIns="72567" bIns="36283"/>
          <a:lstStyle>
            <a:lvl1pPr>
              <a:buFontTx/>
              <a:buNone/>
              <a:defRPr sz="600">
                <a:solidFill>
                  <a:schemeClr val="accent1"/>
                </a:solidFill>
              </a:defRPr>
            </a:lvl1pPr>
            <a:lvl2pPr>
              <a:buFontTx/>
              <a:buNone/>
              <a:defRPr/>
            </a:lvl2pPr>
            <a:lvl3pPr>
              <a:buFontTx/>
              <a:buNone/>
              <a:defRPr/>
            </a:lvl3pPr>
            <a:lvl4pPr>
              <a:buFontTx/>
              <a:buNone/>
              <a:defRPr/>
            </a:lvl4pPr>
            <a:lvl5pPr>
              <a:buFontTx/>
              <a:buNone/>
              <a:defRPr/>
            </a:lvl5pPr>
          </a:lstStyle>
          <a:p>
            <a:pPr lvl="0"/>
            <a:r>
              <a:rPr lang="ru-RU" sz="600" dirty="0"/>
              <a:t>Описание</a:t>
            </a:r>
            <a:endParaRPr lang="x-none" dirty="0"/>
          </a:p>
        </p:txBody>
      </p:sp>
      <p:sp>
        <p:nvSpPr>
          <p:cNvPr id="48" name="Text Placeholder 2">
            <a:extLst>
              <a:ext uri="{FF2B5EF4-FFF2-40B4-BE49-F238E27FC236}">
                <a16:creationId xmlns="" xmlns:a16="http://schemas.microsoft.com/office/drawing/2014/main" id="{F575FE32-1A00-4C7F-A68F-A75BE6CCD4D0}"/>
              </a:ext>
            </a:extLst>
          </p:cNvPr>
          <p:cNvSpPr>
            <a:spLocks noGrp="1"/>
          </p:cNvSpPr>
          <p:nvPr>
            <p:ph type="body" sz="quarter" idx="45" hasCustomPrompt="1"/>
          </p:nvPr>
        </p:nvSpPr>
        <p:spPr>
          <a:xfrm>
            <a:off x="1396937" y="3222332"/>
            <a:ext cx="949437" cy="412215"/>
          </a:xfrm>
          <a:prstGeom prst="rect">
            <a:avLst/>
          </a:prstGeom>
        </p:spPr>
        <p:txBody>
          <a:bodyPr lIns="72567" tIns="36283" rIns="72567" bIns="36283"/>
          <a:lstStyle>
            <a:lvl1pPr>
              <a:buFontTx/>
              <a:buNone/>
              <a:defRPr sz="600">
                <a:solidFill>
                  <a:schemeClr val="accent1"/>
                </a:solidFill>
              </a:defRPr>
            </a:lvl1pPr>
            <a:lvl2pPr>
              <a:buFontTx/>
              <a:buNone/>
              <a:defRPr/>
            </a:lvl2pPr>
            <a:lvl3pPr>
              <a:buFontTx/>
              <a:buNone/>
              <a:defRPr/>
            </a:lvl3pPr>
            <a:lvl4pPr>
              <a:buFontTx/>
              <a:buNone/>
              <a:defRPr/>
            </a:lvl4pPr>
            <a:lvl5pPr>
              <a:buFontTx/>
              <a:buNone/>
              <a:defRPr/>
            </a:lvl5pPr>
          </a:lstStyle>
          <a:p>
            <a:pPr lvl="0"/>
            <a:r>
              <a:rPr lang="ru-RU" sz="600" dirty="0"/>
              <a:t>Описание</a:t>
            </a:r>
            <a:endParaRPr lang="x-none" dirty="0"/>
          </a:p>
        </p:txBody>
      </p:sp>
      <p:sp>
        <p:nvSpPr>
          <p:cNvPr id="55" name="Text Placeholder 2">
            <a:extLst>
              <a:ext uri="{FF2B5EF4-FFF2-40B4-BE49-F238E27FC236}">
                <a16:creationId xmlns="" xmlns:a16="http://schemas.microsoft.com/office/drawing/2014/main" id="{8FC28389-BA3E-4D89-BE4E-700D072D835C}"/>
              </a:ext>
            </a:extLst>
          </p:cNvPr>
          <p:cNvSpPr>
            <a:spLocks noGrp="1"/>
          </p:cNvSpPr>
          <p:nvPr>
            <p:ph type="body" sz="quarter" idx="46" hasCustomPrompt="1"/>
          </p:nvPr>
        </p:nvSpPr>
        <p:spPr>
          <a:xfrm>
            <a:off x="2460742" y="3207055"/>
            <a:ext cx="949437" cy="402635"/>
          </a:xfrm>
          <a:prstGeom prst="rect">
            <a:avLst/>
          </a:prstGeom>
        </p:spPr>
        <p:txBody>
          <a:bodyPr lIns="72567" tIns="36283" rIns="72567" bIns="36283"/>
          <a:lstStyle>
            <a:lvl1pPr>
              <a:buFontTx/>
              <a:buNone/>
              <a:defRPr sz="600">
                <a:solidFill>
                  <a:schemeClr val="accent1"/>
                </a:solidFill>
              </a:defRPr>
            </a:lvl1pPr>
            <a:lvl2pPr>
              <a:buFontTx/>
              <a:buNone/>
              <a:defRPr/>
            </a:lvl2pPr>
            <a:lvl3pPr>
              <a:buFontTx/>
              <a:buNone/>
              <a:defRPr/>
            </a:lvl3pPr>
            <a:lvl4pPr>
              <a:buFontTx/>
              <a:buNone/>
              <a:defRPr/>
            </a:lvl4pPr>
            <a:lvl5pPr>
              <a:buFontTx/>
              <a:buNone/>
              <a:defRPr/>
            </a:lvl5pPr>
          </a:lstStyle>
          <a:p>
            <a:pPr lvl="0"/>
            <a:r>
              <a:rPr lang="ru-RU" sz="600" dirty="0"/>
              <a:t>Описание</a:t>
            </a:r>
            <a:endParaRPr lang="x-none" dirty="0"/>
          </a:p>
        </p:txBody>
      </p:sp>
      <p:sp>
        <p:nvSpPr>
          <p:cNvPr id="56" name="Text Placeholder 2">
            <a:extLst>
              <a:ext uri="{FF2B5EF4-FFF2-40B4-BE49-F238E27FC236}">
                <a16:creationId xmlns="" xmlns:a16="http://schemas.microsoft.com/office/drawing/2014/main" id="{A68CB35C-2FAD-414A-8A44-B277D5DF1635}"/>
              </a:ext>
            </a:extLst>
          </p:cNvPr>
          <p:cNvSpPr>
            <a:spLocks noGrp="1"/>
          </p:cNvSpPr>
          <p:nvPr>
            <p:ph type="body" sz="quarter" idx="47" hasCustomPrompt="1"/>
          </p:nvPr>
        </p:nvSpPr>
        <p:spPr>
          <a:xfrm>
            <a:off x="3575293" y="3207055"/>
            <a:ext cx="949437" cy="443177"/>
          </a:xfrm>
          <a:prstGeom prst="rect">
            <a:avLst/>
          </a:prstGeom>
        </p:spPr>
        <p:txBody>
          <a:bodyPr lIns="72567" tIns="36283" rIns="72567" bIns="36283"/>
          <a:lstStyle>
            <a:lvl1pPr>
              <a:buFontTx/>
              <a:buNone/>
              <a:defRPr sz="600">
                <a:solidFill>
                  <a:schemeClr val="accent1"/>
                </a:solidFill>
              </a:defRPr>
            </a:lvl1pPr>
            <a:lvl2pPr>
              <a:buFontTx/>
              <a:buNone/>
              <a:defRPr/>
            </a:lvl2pPr>
            <a:lvl3pPr>
              <a:buFontTx/>
              <a:buNone/>
              <a:defRPr/>
            </a:lvl3pPr>
            <a:lvl4pPr>
              <a:buFontTx/>
              <a:buNone/>
              <a:defRPr/>
            </a:lvl4pPr>
            <a:lvl5pPr>
              <a:buFontTx/>
              <a:buNone/>
              <a:defRPr/>
            </a:lvl5pPr>
          </a:lstStyle>
          <a:p>
            <a:pPr lvl="0"/>
            <a:r>
              <a:rPr lang="ru-RU" sz="600" dirty="0"/>
              <a:t>Описание</a:t>
            </a:r>
            <a:endParaRPr lang="x-none" dirty="0"/>
          </a:p>
        </p:txBody>
      </p:sp>
      <p:sp>
        <p:nvSpPr>
          <p:cNvPr id="57" name="Text Placeholder 2">
            <a:extLst>
              <a:ext uri="{FF2B5EF4-FFF2-40B4-BE49-F238E27FC236}">
                <a16:creationId xmlns="" xmlns:a16="http://schemas.microsoft.com/office/drawing/2014/main" id="{49C9EC4D-6D4B-42E5-AD88-4D726C44742D}"/>
              </a:ext>
            </a:extLst>
          </p:cNvPr>
          <p:cNvSpPr>
            <a:spLocks noGrp="1"/>
          </p:cNvSpPr>
          <p:nvPr>
            <p:ph type="body" sz="quarter" idx="48" hasCustomPrompt="1"/>
          </p:nvPr>
        </p:nvSpPr>
        <p:spPr>
          <a:xfrm>
            <a:off x="4671791" y="3190417"/>
            <a:ext cx="949478" cy="443177"/>
          </a:xfrm>
          <a:prstGeom prst="rect">
            <a:avLst/>
          </a:prstGeom>
        </p:spPr>
        <p:txBody>
          <a:bodyPr lIns="72567" tIns="36283" rIns="72567" bIns="36283"/>
          <a:lstStyle>
            <a:lvl1pPr>
              <a:buFontTx/>
              <a:buNone/>
              <a:defRPr sz="600">
                <a:solidFill>
                  <a:schemeClr val="accent1"/>
                </a:solidFill>
              </a:defRPr>
            </a:lvl1pPr>
            <a:lvl2pPr>
              <a:buFontTx/>
              <a:buNone/>
              <a:defRPr/>
            </a:lvl2pPr>
            <a:lvl3pPr>
              <a:buFontTx/>
              <a:buNone/>
              <a:defRPr/>
            </a:lvl3pPr>
            <a:lvl4pPr>
              <a:buFontTx/>
              <a:buNone/>
              <a:defRPr/>
            </a:lvl4pPr>
            <a:lvl5pPr>
              <a:buFontTx/>
              <a:buNone/>
              <a:defRPr/>
            </a:lvl5pPr>
          </a:lstStyle>
          <a:p>
            <a:pPr lvl="0"/>
            <a:r>
              <a:rPr lang="ru-RU" sz="600" dirty="0"/>
              <a:t>Описание</a:t>
            </a:r>
            <a:endParaRPr lang="x-none" dirty="0"/>
          </a:p>
        </p:txBody>
      </p:sp>
      <p:sp>
        <p:nvSpPr>
          <p:cNvPr id="58" name="Text Placeholder 2">
            <a:extLst>
              <a:ext uri="{FF2B5EF4-FFF2-40B4-BE49-F238E27FC236}">
                <a16:creationId xmlns="" xmlns:a16="http://schemas.microsoft.com/office/drawing/2014/main" id="{7485EDD1-136D-4089-95DC-EAE1F3BE13DD}"/>
              </a:ext>
            </a:extLst>
          </p:cNvPr>
          <p:cNvSpPr>
            <a:spLocks noGrp="1"/>
          </p:cNvSpPr>
          <p:nvPr>
            <p:ph type="body" sz="quarter" idx="49" hasCustomPrompt="1"/>
          </p:nvPr>
        </p:nvSpPr>
        <p:spPr>
          <a:xfrm>
            <a:off x="5764911" y="3161607"/>
            <a:ext cx="953662" cy="486795"/>
          </a:xfrm>
          <a:prstGeom prst="rect">
            <a:avLst/>
          </a:prstGeom>
        </p:spPr>
        <p:txBody>
          <a:bodyPr lIns="72567" tIns="36283" rIns="72567" bIns="36283"/>
          <a:lstStyle>
            <a:lvl1pPr>
              <a:buFontTx/>
              <a:buNone/>
              <a:defRPr sz="600">
                <a:solidFill>
                  <a:schemeClr val="accent1"/>
                </a:solidFill>
              </a:defRPr>
            </a:lvl1pPr>
            <a:lvl2pPr>
              <a:buFontTx/>
              <a:buNone/>
              <a:defRPr/>
            </a:lvl2pPr>
            <a:lvl3pPr>
              <a:buFontTx/>
              <a:buNone/>
              <a:defRPr/>
            </a:lvl3pPr>
            <a:lvl4pPr>
              <a:buFontTx/>
              <a:buNone/>
              <a:defRPr/>
            </a:lvl4pPr>
            <a:lvl5pPr>
              <a:buFontTx/>
              <a:buNone/>
              <a:defRPr/>
            </a:lvl5pPr>
          </a:lstStyle>
          <a:p>
            <a:pPr lvl="0"/>
            <a:r>
              <a:rPr lang="ru-RU" sz="600" dirty="0"/>
              <a:t>Описание</a:t>
            </a:r>
            <a:endParaRPr lang="x-none" dirty="0"/>
          </a:p>
        </p:txBody>
      </p:sp>
      <p:sp>
        <p:nvSpPr>
          <p:cNvPr id="59" name="Picture Placeholder 5">
            <a:extLst>
              <a:ext uri="{FF2B5EF4-FFF2-40B4-BE49-F238E27FC236}">
                <a16:creationId xmlns="" xmlns:a16="http://schemas.microsoft.com/office/drawing/2014/main" id="{4AD798DF-4E90-4B9A-A014-722EE2E632C1}"/>
              </a:ext>
            </a:extLst>
          </p:cNvPr>
          <p:cNvSpPr>
            <a:spLocks noGrp="1"/>
          </p:cNvSpPr>
          <p:nvPr>
            <p:ph type="pic" sz="quarter" idx="50" hasCustomPrompt="1"/>
          </p:nvPr>
        </p:nvSpPr>
        <p:spPr>
          <a:xfrm>
            <a:off x="1398054" y="1866638"/>
            <a:ext cx="945269" cy="619647"/>
          </a:xfrm>
          <a:prstGeom prst="rect">
            <a:avLst/>
          </a:prstGeom>
        </p:spPr>
        <p:txBody>
          <a:bodyPr lIns="72567" tIns="36283" rIns="72567" bIns="36283" anchor="ctr"/>
          <a:lstStyle>
            <a:lvl1pPr marL="8819" indent="-8819" algn="ctr">
              <a:buFontTx/>
              <a:buNone/>
              <a:tabLst/>
              <a:defRPr sz="1400"/>
            </a:lvl1pPr>
          </a:lstStyle>
          <a:p>
            <a:r>
              <a:rPr lang="ru-RU" sz="1400" dirty="0"/>
              <a:t>Место </a:t>
            </a:r>
            <a:br>
              <a:rPr lang="ru-RU" sz="1400" dirty="0"/>
            </a:br>
            <a:r>
              <a:rPr lang="ru-RU" sz="1400" dirty="0"/>
              <a:t>для фото</a:t>
            </a:r>
            <a:endParaRPr lang="x-none" dirty="0"/>
          </a:p>
        </p:txBody>
      </p:sp>
      <p:sp>
        <p:nvSpPr>
          <p:cNvPr id="79" name="Picture Placeholder 5">
            <a:extLst>
              <a:ext uri="{FF2B5EF4-FFF2-40B4-BE49-F238E27FC236}">
                <a16:creationId xmlns="" xmlns:a16="http://schemas.microsoft.com/office/drawing/2014/main" id="{F2BA0CF6-2600-4E20-BB3B-D805DE9B053C}"/>
              </a:ext>
            </a:extLst>
          </p:cNvPr>
          <p:cNvSpPr>
            <a:spLocks noGrp="1"/>
          </p:cNvSpPr>
          <p:nvPr>
            <p:ph type="pic" sz="quarter" idx="51" hasCustomPrompt="1"/>
          </p:nvPr>
        </p:nvSpPr>
        <p:spPr>
          <a:xfrm>
            <a:off x="2457970" y="1866638"/>
            <a:ext cx="945269" cy="619647"/>
          </a:xfrm>
          <a:prstGeom prst="rect">
            <a:avLst/>
          </a:prstGeom>
        </p:spPr>
        <p:txBody>
          <a:bodyPr lIns="72567" tIns="36283" rIns="72567" bIns="36283" anchor="ctr"/>
          <a:lstStyle>
            <a:lvl1pPr marL="8819" indent="-8819" algn="ctr">
              <a:buFontTx/>
              <a:buNone/>
              <a:tabLst/>
              <a:defRPr sz="1400"/>
            </a:lvl1pPr>
          </a:lstStyle>
          <a:p>
            <a:r>
              <a:rPr lang="ru-RU" sz="1400" dirty="0"/>
              <a:t>Место </a:t>
            </a:r>
            <a:br>
              <a:rPr lang="ru-RU" sz="1400" dirty="0"/>
            </a:br>
            <a:r>
              <a:rPr lang="ru-RU" sz="1400" dirty="0"/>
              <a:t>для фото</a:t>
            </a:r>
            <a:endParaRPr lang="x-none" dirty="0"/>
          </a:p>
        </p:txBody>
      </p:sp>
      <p:sp>
        <p:nvSpPr>
          <p:cNvPr id="80" name="Picture Placeholder 5">
            <a:extLst>
              <a:ext uri="{FF2B5EF4-FFF2-40B4-BE49-F238E27FC236}">
                <a16:creationId xmlns="" xmlns:a16="http://schemas.microsoft.com/office/drawing/2014/main" id="{7748561E-84FB-489C-9DB9-5A2198AEA585}"/>
              </a:ext>
            </a:extLst>
          </p:cNvPr>
          <p:cNvSpPr>
            <a:spLocks noGrp="1"/>
          </p:cNvSpPr>
          <p:nvPr>
            <p:ph type="pic" sz="quarter" idx="52" hasCustomPrompt="1"/>
          </p:nvPr>
        </p:nvSpPr>
        <p:spPr>
          <a:xfrm>
            <a:off x="3570037" y="1866638"/>
            <a:ext cx="945269" cy="619647"/>
          </a:xfrm>
          <a:prstGeom prst="rect">
            <a:avLst/>
          </a:prstGeom>
        </p:spPr>
        <p:txBody>
          <a:bodyPr lIns="72567" tIns="36283" rIns="72567" bIns="36283" anchor="ctr"/>
          <a:lstStyle>
            <a:lvl1pPr marL="8819" indent="-8819" algn="ctr">
              <a:buFontTx/>
              <a:buNone/>
              <a:tabLst/>
              <a:defRPr sz="1400"/>
            </a:lvl1pPr>
          </a:lstStyle>
          <a:p>
            <a:r>
              <a:rPr lang="ru-RU" sz="1400" dirty="0"/>
              <a:t>Место </a:t>
            </a:r>
            <a:br>
              <a:rPr lang="ru-RU" sz="1400" dirty="0"/>
            </a:br>
            <a:r>
              <a:rPr lang="ru-RU" sz="1400" dirty="0"/>
              <a:t>для фото</a:t>
            </a:r>
            <a:endParaRPr lang="x-none" dirty="0"/>
          </a:p>
        </p:txBody>
      </p:sp>
      <p:sp>
        <p:nvSpPr>
          <p:cNvPr id="81" name="Picture Placeholder 5">
            <a:extLst>
              <a:ext uri="{FF2B5EF4-FFF2-40B4-BE49-F238E27FC236}">
                <a16:creationId xmlns="" xmlns:a16="http://schemas.microsoft.com/office/drawing/2014/main" id="{C8D16B58-34B5-44E8-80A2-CDAA504FD62B}"/>
              </a:ext>
            </a:extLst>
          </p:cNvPr>
          <p:cNvSpPr>
            <a:spLocks noGrp="1"/>
          </p:cNvSpPr>
          <p:nvPr>
            <p:ph type="pic" sz="quarter" idx="53" hasCustomPrompt="1"/>
          </p:nvPr>
        </p:nvSpPr>
        <p:spPr>
          <a:xfrm>
            <a:off x="4673248" y="1866638"/>
            <a:ext cx="945269" cy="619647"/>
          </a:xfrm>
          <a:prstGeom prst="rect">
            <a:avLst/>
          </a:prstGeom>
        </p:spPr>
        <p:txBody>
          <a:bodyPr lIns="72567" tIns="36283" rIns="72567" bIns="36283" anchor="ctr"/>
          <a:lstStyle>
            <a:lvl1pPr marL="8819" indent="-8819" algn="ctr">
              <a:buFontTx/>
              <a:buNone/>
              <a:tabLst/>
              <a:defRPr sz="1400"/>
            </a:lvl1pPr>
          </a:lstStyle>
          <a:p>
            <a:r>
              <a:rPr lang="ru-RU" sz="1400" dirty="0"/>
              <a:t>Место </a:t>
            </a:r>
            <a:br>
              <a:rPr lang="ru-RU" sz="1400" dirty="0"/>
            </a:br>
            <a:r>
              <a:rPr lang="ru-RU" sz="1400" dirty="0"/>
              <a:t>для фото</a:t>
            </a:r>
            <a:endParaRPr lang="x-none" dirty="0"/>
          </a:p>
        </p:txBody>
      </p:sp>
      <p:sp>
        <p:nvSpPr>
          <p:cNvPr id="82" name="Picture Placeholder 5">
            <a:extLst>
              <a:ext uri="{FF2B5EF4-FFF2-40B4-BE49-F238E27FC236}">
                <a16:creationId xmlns="" xmlns:a16="http://schemas.microsoft.com/office/drawing/2014/main" id="{63E0BF88-A0AF-4F1B-840D-CBA3842F7A6F}"/>
              </a:ext>
            </a:extLst>
          </p:cNvPr>
          <p:cNvSpPr>
            <a:spLocks noGrp="1"/>
          </p:cNvSpPr>
          <p:nvPr>
            <p:ph type="pic" sz="quarter" idx="54" hasCustomPrompt="1"/>
          </p:nvPr>
        </p:nvSpPr>
        <p:spPr>
          <a:xfrm>
            <a:off x="5760551" y="1866638"/>
            <a:ext cx="945269" cy="619647"/>
          </a:xfrm>
          <a:prstGeom prst="rect">
            <a:avLst/>
          </a:prstGeom>
        </p:spPr>
        <p:txBody>
          <a:bodyPr lIns="72567" tIns="36283" rIns="72567" bIns="36283" anchor="ctr"/>
          <a:lstStyle>
            <a:lvl1pPr marL="8819" indent="-8819" algn="ctr">
              <a:buFontTx/>
              <a:buNone/>
              <a:tabLst/>
              <a:defRPr sz="1400"/>
            </a:lvl1pPr>
          </a:lstStyle>
          <a:p>
            <a:r>
              <a:rPr lang="ru-RU" sz="1400" dirty="0"/>
              <a:t>Место </a:t>
            </a:r>
            <a:br>
              <a:rPr lang="ru-RU" sz="1400" dirty="0"/>
            </a:br>
            <a:r>
              <a:rPr lang="ru-RU" sz="1400" dirty="0"/>
              <a:t>для фото</a:t>
            </a:r>
            <a:endParaRPr lang="x-none" dirty="0"/>
          </a:p>
        </p:txBody>
      </p:sp>
      <p:sp>
        <p:nvSpPr>
          <p:cNvPr id="83" name="Text Placeholder 8">
            <a:extLst>
              <a:ext uri="{FF2B5EF4-FFF2-40B4-BE49-F238E27FC236}">
                <a16:creationId xmlns="" xmlns:a16="http://schemas.microsoft.com/office/drawing/2014/main" id="{9F155FED-A21A-4CAD-AA33-D3048F5DAB88}"/>
              </a:ext>
            </a:extLst>
          </p:cNvPr>
          <p:cNvSpPr>
            <a:spLocks noGrp="1"/>
          </p:cNvSpPr>
          <p:nvPr>
            <p:ph type="body" sz="quarter" idx="55" hasCustomPrompt="1"/>
          </p:nvPr>
        </p:nvSpPr>
        <p:spPr>
          <a:xfrm>
            <a:off x="6870220" y="2642217"/>
            <a:ext cx="949437" cy="303519"/>
          </a:xfrm>
          <a:prstGeom prst="rect">
            <a:avLst/>
          </a:prstGeom>
        </p:spPr>
        <p:txBody>
          <a:bodyPr lIns="72567" tIns="36283" rIns="72567" bIns="36283" anchor="t"/>
          <a:lstStyle>
            <a:lvl1pPr marL="0" indent="0">
              <a:buFontTx/>
              <a:buNone/>
              <a:defRPr sz="900" b="0" i="0">
                <a:solidFill>
                  <a:srgbClr val="18212C"/>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Описание пункта</a:t>
            </a:r>
            <a:endParaRPr lang="x-none" dirty="0"/>
          </a:p>
        </p:txBody>
      </p:sp>
      <p:sp>
        <p:nvSpPr>
          <p:cNvPr id="84" name="Text Placeholder 2">
            <a:extLst>
              <a:ext uri="{FF2B5EF4-FFF2-40B4-BE49-F238E27FC236}">
                <a16:creationId xmlns="" xmlns:a16="http://schemas.microsoft.com/office/drawing/2014/main" id="{E1977B69-FFC5-4FD0-BE66-36A8D44D919B}"/>
              </a:ext>
            </a:extLst>
          </p:cNvPr>
          <p:cNvSpPr>
            <a:spLocks noGrp="1"/>
          </p:cNvSpPr>
          <p:nvPr>
            <p:ph type="body" sz="quarter" idx="56" hasCustomPrompt="1"/>
          </p:nvPr>
        </p:nvSpPr>
        <p:spPr>
          <a:xfrm>
            <a:off x="6867670" y="3168519"/>
            <a:ext cx="953662" cy="486795"/>
          </a:xfrm>
          <a:prstGeom prst="rect">
            <a:avLst/>
          </a:prstGeom>
        </p:spPr>
        <p:txBody>
          <a:bodyPr lIns="72567" tIns="36283" rIns="72567" bIns="36283"/>
          <a:lstStyle>
            <a:lvl1pPr>
              <a:buFontTx/>
              <a:buNone/>
              <a:defRPr sz="600">
                <a:solidFill>
                  <a:schemeClr val="accent1"/>
                </a:solidFill>
              </a:defRPr>
            </a:lvl1pPr>
            <a:lvl2pPr>
              <a:buFontTx/>
              <a:buNone/>
              <a:defRPr/>
            </a:lvl2pPr>
            <a:lvl3pPr>
              <a:buFontTx/>
              <a:buNone/>
              <a:defRPr/>
            </a:lvl3pPr>
            <a:lvl4pPr>
              <a:buFontTx/>
              <a:buNone/>
              <a:defRPr/>
            </a:lvl4pPr>
            <a:lvl5pPr>
              <a:buFontTx/>
              <a:buNone/>
              <a:defRPr/>
            </a:lvl5pPr>
          </a:lstStyle>
          <a:p>
            <a:pPr lvl="0"/>
            <a:r>
              <a:rPr lang="ru-RU" sz="600" dirty="0"/>
              <a:t>Описание</a:t>
            </a:r>
            <a:endParaRPr lang="x-none" dirty="0"/>
          </a:p>
        </p:txBody>
      </p:sp>
      <p:sp>
        <p:nvSpPr>
          <p:cNvPr id="85" name="Picture Placeholder 5">
            <a:extLst>
              <a:ext uri="{FF2B5EF4-FFF2-40B4-BE49-F238E27FC236}">
                <a16:creationId xmlns="" xmlns:a16="http://schemas.microsoft.com/office/drawing/2014/main" id="{39C272C6-47DE-495C-9C95-A39F7A21F0FA}"/>
              </a:ext>
            </a:extLst>
          </p:cNvPr>
          <p:cNvSpPr>
            <a:spLocks noGrp="1"/>
          </p:cNvSpPr>
          <p:nvPr>
            <p:ph type="pic" sz="quarter" idx="57" hasCustomPrompt="1"/>
          </p:nvPr>
        </p:nvSpPr>
        <p:spPr>
          <a:xfrm>
            <a:off x="6863310" y="1873551"/>
            <a:ext cx="945269" cy="619647"/>
          </a:xfrm>
          <a:prstGeom prst="rect">
            <a:avLst/>
          </a:prstGeom>
        </p:spPr>
        <p:txBody>
          <a:bodyPr lIns="72567" tIns="36283" rIns="72567" bIns="36283" anchor="ctr"/>
          <a:lstStyle>
            <a:lvl1pPr marL="8819" indent="-8819" algn="ctr">
              <a:buFontTx/>
              <a:buNone/>
              <a:tabLst/>
              <a:defRPr sz="1400"/>
            </a:lvl1pPr>
          </a:lstStyle>
          <a:p>
            <a:r>
              <a:rPr lang="ru-RU" sz="1400" dirty="0"/>
              <a:t>Место </a:t>
            </a:r>
            <a:br>
              <a:rPr lang="ru-RU" sz="1400" dirty="0"/>
            </a:br>
            <a:r>
              <a:rPr lang="ru-RU" sz="1400" dirty="0"/>
              <a:t>для фото</a:t>
            </a:r>
            <a:endParaRPr lang="x-none" dirty="0"/>
          </a:p>
        </p:txBody>
      </p:sp>
      <p:sp>
        <p:nvSpPr>
          <p:cNvPr id="86" name="Text Placeholder 8">
            <a:extLst>
              <a:ext uri="{FF2B5EF4-FFF2-40B4-BE49-F238E27FC236}">
                <a16:creationId xmlns="" xmlns:a16="http://schemas.microsoft.com/office/drawing/2014/main" id="{30EBE698-A21A-4D33-A68B-837940C75B57}"/>
              </a:ext>
            </a:extLst>
          </p:cNvPr>
          <p:cNvSpPr>
            <a:spLocks noGrp="1"/>
          </p:cNvSpPr>
          <p:nvPr>
            <p:ph type="body" sz="quarter" idx="58" hasCustomPrompt="1"/>
          </p:nvPr>
        </p:nvSpPr>
        <p:spPr>
          <a:xfrm>
            <a:off x="7967093" y="2642217"/>
            <a:ext cx="949437" cy="303519"/>
          </a:xfrm>
          <a:prstGeom prst="rect">
            <a:avLst/>
          </a:prstGeom>
        </p:spPr>
        <p:txBody>
          <a:bodyPr lIns="72567" tIns="36283" rIns="72567" bIns="36283" anchor="t"/>
          <a:lstStyle>
            <a:lvl1pPr marL="0" indent="0">
              <a:buFontTx/>
              <a:buNone/>
              <a:defRPr sz="900" b="0" i="0">
                <a:solidFill>
                  <a:srgbClr val="18212C"/>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Описание пункта</a:t>
            </a:r>
            <a:endParaRPr lang="x-none" dirty="0"/>
          </a:p>
        </p:txBody>
      </p:sp>
      <p:sp>
        <p:nvSpPr>
          <p:cNvPr id="87" name="Text Placeholder 2">
            <a:extLst>
              <a:ext uri="{FF2B5EF4-FFF2-40B4-BE49-F238E27FC236}">
                <a16:creationId xmlns="" xmlns:a16="http://schemas.microsoft.com/office/drawing/2014/main" id="{818BC722-AD16-4385-B466-FD69576C03A4}"/>
              </a:ext>
            </a:extLst>
          </p:cNvPr>
          <p:cNvSpPr>
            <a:spLocks noGrp="1"/>
          </p:cNvSpPr>
          <p:nvPr>
            <p:ph type="body" sz="quarter" idx="59" hasCustomPrompt="1"/>
          </p:nvPr>
        </p:nvSpPr>
        <p:spPr>
          <a:xfrm>
            <a:off x="7964543" y="3168519"/>
            <a:ext cx="953662" cy="486795"/>
          </a:xfrm>
          <a:prstGeom prst="rect">
            <a:avLst/>
          </a:prstGeom>
        </p:spPr>
        <p:txBody>
          <a:bodyPr lIns="72567" tIns="36283" rIns="72567" bIns="36283"/>
          <a:lstStyle>
            <a:lvl1pPr>
              <a:buFontTx/>
              <a:buNone/>
              <a:defRPr sz="600">
                <a:solidFill>
                  <a:schemeClr val="accent1"/>
                </a:solidFill>
              </a:defRPr>
            </a:lvl1pPr>
            <a:lvl2pPr>
              <a:buFontTx/>
              <a:buNone/>
              <a:defRPr/>
            </a:lvl2pPr>
            <a:lvl3pPr>
              <a:buFontTx/>
              <a:buNone/>
              <a:defRPr/>
            </a:lvl3pPr>
            <a:lvl4pPr>
              <a:buFontTx/>
              <a:buNone/>
              <a:defRPr/>
            </a:lvl4pPr>
            <a:lvl5pPr>
              <a:buFontTx/>
              <a:buNone/>
              <a:defRPr/>
            </a:lvl5pPr>
          </a:lstStyle>
          <a:p>
            <a:pPr lvl="0"/>
            <a:r>
              <a:rPr lang="ru-RU" sz="600" dirty="0"/>
              <a:t>Описание</a:t>
            </a:r>
            <a:endParaRPr lang="x-none" dirty="0"/>
          </a:p>
        </p:txBody>
      </p:sp>
      <p:sp>
        <p:nvSpPr>
          <p:cNvPr id="88" name="Picture Placeholder 5">
            <a:extLst>
              <a:ext uri="{FF2B5EF4-FFF2-40B4-BE49-F238E27FC236}">
                <a16:creationId xmlns="" xmlns:a16="http://schemas.microsoft.com/office/drawing/2014/main" id="{D209B8CF-0E3D-4A16-B2B5-157E822560FA}"/>
              </a:ext>
            </a:extLst>
          </p:cNvPr>
          <p:cNvSpPr>
            <a:spLocks noGrp="1"/>
          </p:cNvSpPr>
          <p:nvPr>
            <p:ph type="pic" sz="quarter" idx="60" hasCustomPrompt="1"/>
          </p:nvPr>
        </p:nvSpPr>
        <p:spPr>
          <a:xfrm>
            <a:off x="7960182" y="1873551"/>
            <a:ext cx="945269" cy="619647"/>
          </a:xfrm>
          <a:prstGeom prst="rect">
            <a:avLst/>
          </a:prstGeom>
        </p:spPr>
        <p:txBody>
          <a:bodyPr lIns="72567" tIns="36283" rIns="72567" bIns="36283" anchor="ctr"/>
          <a:lstStyle>
            <a:lvl1pPr marL="8819" indent="-8819" algn="ctr">
              <a:buFontTx/>
              <a:buNone/>
              <a:tabLst/>
              <a:defRPr sz="1400"/>
            </a:lvl1pPr>
          </a:lstStyle>
          <a:p>
            <a:r>
              <a:rPr lang="ru-RU" sz="1400" dirty="0"/>
              <a:t>Место </a:t>
            </a:r>
            <a:br>
              <a:rPr lang="ru-RU" sz="1400" dirty="0"/>
            </a:br>
            <a:r>
              <a:rPr lang="ru-RU" sz="1400" dirty="0"/>
              <a:t>для фото</a:t>
            </a:r>
            <a:endParaRPr lang="x-none" dirty="0"/>
          </a:p>
        </p:txBody>
      </p:sp>
      <p:grpSp>
        <p:nvGrpSpPr>
          <p:cNvPr id="89" name="Группа 88">
            <a:extLst>
              <a:ext uri="{FF2B5EF4-FFF2-40B4-BE49-F238E27FC236}">
                <a16:creationId xmlns="" xmlns:a16="http://schemas.microsoft.com/office/drawing/2014/main" id="{4CF3561F-1DD1-4192-8598-C2E5C46D7116}"/>
              </a:ext>
            </a:extLst>
          </p:cNvPr>
          <p:cNvGrpSpPr/>
          <p:nvPr userDrawn="1"/>
        </p:nvGrpSpPr>
        <p:grpSpPr>
          <a:xfrm>
            <a:off x="285986" y="1859074"/>
            <a:ext cx="7674195" cy="2738608"/>
            <a:chOff x="360362" y="2521317"/>
            <a:chExt cx="9670019" cy="2418459"/>
          </a:xfrm>
        </p:grpSpPr>
        <p:cxnSp>
          <p:nvCxnSpPr>
            <p:cNvPr id="90" name="Straight Connector 20">
              <a:extLst>
                <a:ext uri="{FF2B5EF4-FFF2-40B4-BE49-F238E27FC236}">
                  <a16:creationId xmlns="" xmlns:a16="http://schemas.microsoft.com/office/drawing/2014/main" id="{A9E28B87-54E1-4701-806C-878DBB82A58E}"/>
                </a:ext>
              </a:extLst>
            </p:cNvPr>
            <p:cNvCxnSpPr>
              <a:cxnSpLocks/>
            </p:cNvCxnSpPr>
            <p:nvPr userDrawn="1"/>
          </p:nvCxnSpPr>
          <p:spPr>
            <a:xfrm flipV="1">
              <a:off x="360362" y="2521317"/>
              <a:ext cx="0" cy="240022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1" name="Straight Connector 20">
              <a:extLst>
                <a:ext uri="{FF2B5EF4-FFF2-40B4-BE49-F238E27FC236}">
                  <a16:creationId xmlns="" xmlns:a16="http://schemas.microsoft.com/office/drawing/2014/main" id="{807B7DC6-7412-408A-A24A-01E23956F769}"/>
                </a:ext>
              </a:extLst>
            </p:cNvPr>
            <p:cNvCxnSpPr>
              <a:cxnSpLocks/>
            </p:cNvCxnSpPr>
            <p:nvPr userDrawn="1"/>
          </p:nvCxnSpPr>
          <p:spPr>
            <a:xfrm flipV="1">
              <a:off x="1751528" y="2539555"/>
              <a:ext cx="0" cy="240022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2" name="Straight Connector 20">
              <a:extLst>
                <a:ext uri="{FF2B5EF4-FFF2-40B4-BE49-F238E27FC236}">
                  <a16:creationId xmlns="" xmlns:a16="http://schemas.microsoft.com/office/drawing/2014/main" id="{A518FA7A-089A-4C44-AB90-69B77DDCEEB3}"/>
                </a:ext>
              </a:extLst>
            </p:cNvPr>
            <p:cNvCxnSpPr>
              <a:cxnSpLocks/>
            </p:cNvCxnSpPr>
            <p:nvPr userDrawn="1"/>
          </p:nvCxnSpPr>
          <p:spPr>
            <a:xfrm flipV="1">
              <a:off x="3097211" y="2530846"/>
              <a:ext cx="0" cy="240022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3" name="Straight Connector 20">
              <a:extLst>
                <a:ext uri="{FF2B5EF4-FFF2-40B4-BE49-F238E27FC236}">
                  <a16:creationId xmlns="" xmlns:a16="http://schemas.microsoft.com/office/drawing/2014/main" id="{DDCF1578-D43F-4286-9C0B-6AF64211FFB3}"/>
                </a:ext>
              </a:extLst>
            </p:cNvPr>
            <p:cNvCxnSpPr>
              <a:cxnSpLocks/>
            </p:cNvCxnSpPr>
            <p:nvPr userDrawn="1"/>
          </p:nvCxnSpPr>
          <p:spPr>
            <a:xfrm flipV="1">
              <a:off x="4497450" y="2521317"/>
              <a:ext cx="0" cy="240022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4" name="Straight Connector 20">
              <a:extLst>
                <a:ext uri="{FF2B5EF4-FFF2-40B4-BE49-F238E27FC236}">
                  <a16:creationId xmlns="" xmlns:a16="http://schemas.microsoft.com/office/drawing/2014/main" id="{A0F97AC5-9D60-4CC9-A849-8E83755BBBD5}"/>
                </a:ext>
              </a:extLst>
            </p:cNvPr>
            <p:cNvCxnSpPr>
              <a:cxnSpLocks/>
            </p:cNvCxnSpPr>
            <p:nvPr userDrawn="1"/>
          </p:nvCxnSpPr>
          <p:spPr>
            <a:xfrm flipV="1">
              <a:off x="5878072" y="2521317"/>
              <a:ext cx="0" cy="240022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5" name="Straight Connector 20">
              <a:extLst>
                <a:ext uri="{FF2B5EF4-FFF2-40B4-BE49-F238E27FC236}">
                  <a16:creationId xmlns="" xmlns:a16="http://schemas.microsoft.com/office/drawing/2014/main" id="{DE79410D-A2E0-4153-A9DF-66DEBD252A5D}"/>
                </a:ext>
              </a:extLst>
            </p:cNvPr>
            <p:cNvCxnSpPr>
              <a:cxnSpLocks/>
            </p:cNvCxnSpPr>
            <p:nvPr userDrawn="1"/>
          </p:nvCxnSpPr>
          <p:spPr>
            <a:xfrm flipV="1">
              <a:off x="7258693" y="2539555"/>
              <a:ext cx="0" cy="240022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6" name="Straight Connector 20">
              <a:extLst>
                <a:ext uri="{FF2B5EF4-FFF2-40B4-BE49-F238E27FC236}">
                  <a16:creationId xmlns="" xmlns:a16="http://schemas.microsoft.com/office/drawing/2014/main" id="{96D7ECEA-1EF9-4A8E-A309-E29AF4C4E0E9}"/>
                </a:ext>
              </a:extLst>
            </p:cNvPr>
            <p:cNvCxnSpPr>
              <a:cxnSpLocks/>
            </p:cNvCxnSpPr>
            <p:nvPr userDrawn="1"/>
          </p:nvCxnSpPr>
          <p:spPr>
            <a:xfrm flipV="1">
              <a:off x="8648245" y="2539555"/>
              <a:ext cx="0" cy="240022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7" name="Straight Connector 20">
              <a:extLst>
                <a:ext uri="{FF2B5EF4-FFF2-40B4-BE49-F238E27FC236}">
                  <a16:creationId xmlns="" xmlns:a16="http://schemas.microsoft.com/office/drawing/2014/main" id="{02170208-2D12-45C7-B93E-F826F4872A89}"/>
                </a:ext>
              </a:extLst>
            </p:cNvPr>
            <p:cNvCxnSpPr>
              <a:cxnSpLocks/>
            </p:cNvCxnSpPr>
            <p:nvPr userDrawn="1"/>
          </p:nvCxnSpPr>
          <p:spPr>
            <a:xfrm flipV="1">
              <a:off x="10030381" y="2539555"/>
              <a:ext cx="0" cy="240022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3090352111"/>
      </p:ext>
    </p:extLst>
  </p:cSld>
  <p:clrMapOvr>
    <a:masterClrMapping/>
  </p:clrMapOvr>
  <p:transition>
    <p:fade/>
  </p:transition>
  <p:extLst mod="1">
    <p:ext uri="{DCECCB84-F9BA-43D5-87BE-67443E8EF086}">
      <p15:sldGuideLst xmlns=""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12 Список с описанием">
    <p:bg>
      <p:bgPr>
        <a:solidFill>
          <a:srgbClr val="FFFFFF"/>
        </a:solidFill>
        <a:effectLst/>
      </p:bgPr>
    </p:bg>
    <p:spTree>
      <p:nvGrpSpPr>
        <p:cNvPr id="1" name=""/>
        <p:cNvGrpSpPr/>
        <p:nvPr/>
      </p:nvGrpSpPr>
      <p:grpSpPr>
        <a:xfrm>
          <a:off x="0" y="0"/>
          <a:ext cx="0" cy="0"/>
          <a:chOff x="0" y="0"/>
          <a:chExt cx="0" cy="0"/>
        </a:xfrm>
      </p:grpSpPr>
      <p:sp>
        <p:nvSpPr>
          <p:cNvPr id="9" name="Text Placeholder 8">
            <a:extLst>
              <a:ext uri="{FF2B5EF4-FFF2-40B4-BE49-F238E27FC236}">
                <a16:creationId xmlns="" xmlns:a16="http://schemas.microsoft.com/office/drawing/2014/main" id="{AB144694-7FC2-824B-ACAA-93D4B0E2FE77}"/>
              </a:ext>
            </a:extLst>
          </p:cNvPr>
          <p:cNvSpPr>
            <a:spLocks noGrp="1"/>
          </p:cNvSpPr>
          <p:nvPr>
            <p:ph type="body" sz="quarter" idx="11" hasCustomPrompt="1"/>
          </p:nvPr>
        </p:nvSpPr>
        <p:spPr>
          <a:xfrm>
            <a:off x="1005778" y="3400861"/>
            <a:ext cx="7108924" cy="685463"/>
          </a:xfrm>
          <a:prstGeom prst="rect">
            <a:avLst/>
          </a:prstGeom>
        </p:spPr>
        <p:txBody>
          <a:bodyPr lIns="72567" tIns="36283" rIns="72567" bIns="36283"/>
          <a:lstStyle>
            <a:lvl1pPr marL="0" indent="0" algn="ctr">
              <a:buFontTx/>
              <a:buNone/>
              <a:defRPr sz="2200" b="0" i="0">
                <a:solidFill>
                  <a:srgbClr val="19212C"/>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Текст слайда</a:t>
            </a:r>
            <a:endParaRPr lang="x-none" dirty="0"/>
          </a:p>
        </p:txBody>
      </p:sp>
      <p:sp>
        <p:nvSpPr>
          <p:cNvPr id="3" name="Picture Placeholder 2">
            <a:extLst>
              <a:ext uri="{FF2B5EF4-FFF2-40B4-BE49-F238E27FC236}">
                <a16:creationId xmlns="" xmlns:a16="http://schemas.microsoft.com/office/drawing/2014/main" id="{6DB3FB19-848E-CB42-A250-50BFE3733C90}"/>
              </a:ext>
            </a:extLst>
          </p:cNvPr>
          <p:cNvSpPr>
            <a:spLocks noGrp="1"/>
          </p:cNvSpPr>
          <p:nvPr>
            <p:ph type="pic" sz="quarter" idx="21" hasCustomPrompt="1"/>
          </p:nvPr>
        </p:nvSpPr>
        <p:spPr>
          <a:xfrm>
            <a:off x="1000322" y="1057178"/>
            <a:ext cx="1343001" cy="1457871"/>
          </a:xfrm>
          <a:prstGeom prst="rect">
            <a:avLst/>
          </a:prstGeom>
        </p:spPr>
        <p:txBody>
          <a:bodyPr lIns="72567" tIns="36283" rIns="72567" bIns="36283" anchor="ctr"/>
          <a:lstStyle>
            <a:lvl1pPr marL="8819" indent="-8819" algn="ctr">
              <a:buFontTx/>
              <a:buNone/>
              <a:tabLst/>
              <a:defRPr sz="1600" b="1"/>
            </a:lvl1pPr>
          </a:lstStyle>
          <a:p>
            <a:r>
              <a:rPr lang="ru-RU" dirty="0"/>
              <a:t>Место</a:t>
            </a:r>
            <a:br>
              <a:rPr lang="ru-RU" dirty="0"/>
            </a:br>
            <a:r>
              <a:rPr lang="ru-RU" dirty="0"/>
              <a:t>для фото</a:t>
            </a:r>
            <a:endParaRPr lang="x-none" dirty="0"/>
          </a:p>
        </p:txBody>
      </p:sp>
      <p:sp>
        <p:nvSpPr>
          <p:cNvPr id="16" name="Picture Placeholder 2">
            <a:extLst>
              <a:ext uri="{FF2B5EF4-FFF2-40B4-BE49-F238E27FC236}">
                <a16:creationId xmlns="" xmlns:a16="http://schemas.microsoft.com/office/drawing/2014/main" id="{133D6222-9800-8D43-9D80-0E2EC5A8DC6D}"/>
              </a:ext>
            </a:extLst>
          </p:cNvPr>
          <p:cNvSpPr>
            <a:spLocks noGrp="1"/>
          </p:cNvSpPr>
          <p:nvPr>
            <p:ph type="pic" sz="quarter" idx="22" hasCustomPrompt="1"/>
          </p:nvPr>
        </p:nvSpPr>
        <p:spPr>
          <a:xfrm>
            <a:off x="3914359" y="1057178"/>
            <a:ext cx="1343001" cy="1457871"/>
          </a:xfrm>
          <a:prstGeom prst="rect">
            <a:avLst/>
          </a:prstGeom>
        </p:spPr>
        <p:txBody>
          <a:bodyPr lIns="72567" tIns="36283" rIns="72567" bIns="36283" anchor="ctr"/>
          <a:lstStyle>
            <a:lvl1pPr marL="8819" indent="-8819" algn="ctr">
              <a:buFontTx/>
              <a:buNone/>
              <a:tabLst/>
              <a:defRPr sz="1600" b="1"/>
            </a:lvl1pPr>
          </a:lstStyle>
          <a:p>
            <a:r>
              <a:rPr lang="ru-RU" dirty="0"/>
              <a:t>Место</a:t>
            </a:r>
            <a:br>
              <a:rPr lang="ru-RU" dirty="0"/>
            </a:br>
            <a:r>
              <a:rPr lang="ru-RU" dirty="0"/>
              <a:t>для фото</a:t>
            </a:r>
            <a:endParaRPr lang="x-none" dirty="0"/>
          </a:p>
        </p:txBody>
      </p:sp>
      <p:sp>
        <p:nvSpPr>
          <p:cNvPr id="18" name="Picture Placeholder 2">
            <a:extLst>
              <a:ext uri="{FF2B5EF4-FFF2-40B4-BE49-F238E27FC236}">
                <a16:creationId xmlns="" xmlns:a16="http://schemas.microsoft.com/office/drawing/2014/main" id="{BBB33A9A-57E1-A549-8745-8EC438FB048B}"/>
              </a:ext>
            </a:extLst>
          </p:cNvPr>
          <p:cNvSpPr>
            <a:spLocks noGrp="1"/>
          </p:cNvSpPr>
          <p:nvPr>
            <p:ph type="pic" sz="quarter" idx="23" hasCustomPrompt="1"/>
          </p:nvPr>
        </p:nvSpPr>
        <p:spPr>
          <a:xfrm>
            <a:off x="6800678" y="1057178"/>
            <a:ext cx="1314024" cy="1457870"/>
          </a:xfrm>
          <a:prstGeom prst="rect">
            <a:avLst/>
          </a:prstGeom>
        </p:spPr>
        <p:txBody>
          <a:bodyPr lIns="72567" tIns="36283" rIns="72567" bIns="36283" anchor="ctr"/>
          <a:lstStyle>
            <a:lvl1pPr marL="8819" indent="-8819" algn="ctr">
              <a:buFontTx/>
              <a:buNone/>
              <a:tabLst/>
              <a:defRPr sz="1600" b="1"/>
            </a:lvl1pPr>
          </a:lstStyle>
          <a:p>
            <a:r>
              <a:rPr lang="ru-RU" dirty="0"/>
              <a:t>Место для фото</a:t>
            </a:r>
            <a:endParaRPr lang="x-none" dirty="0"/>
          </a:p>
        </p:txBody>
      </p:sp>
      <p:sp>
        <p:nvSpPr>
          <p:cNvPr id="19" name="Text Placeholder 8">
            <a:extLst>
              <a:ext uri="{FF2B5EF4-FFF2-40B4-BE49-F238E27FC236}">
                <a16:creationId xmlns="" xmlns:a16="http://schemas.microsoft.com/office/drawing/2014/main" id="{9B905518-2D7F-0240-A1D8-DA8BBE84B016}"/>
              </a:ext>
            </a:extLst>
          </p:cNvPr>
          <p:cNvSpPr>
            <a:spLocks noGrp="1"/>
          </p:cNvSpPr>
          <p:nvPr>
            <p:ph type="body" sz="quarter" idx="26" hasCustomPrompt="1"/>
          </p:nvPr>
        </p:nvSpPr>
        <p:spPr>
          <a:xfrm>
            <a:off x="1005778" y="4206444"/>
            <a:ext cx="7108924" cy="289810"/>
          </a:xfrm>
          <a:prstGeom prst="rect">
            <a:avLst/>
          </a:prstGeom>
        </p:spPr>
        <p:txBody>
          <a:bodyPr lIns="72567" tIns="36283" rIns="72567" bIns="36283" anchor="b"/>
          <a:lstStyle>
            <a:lvl1pPr marL="0" indent="0" algn="ctr">
              <a:buFontTx/>
              <a:buNone/>
              <a:defRPr sz="1000" b="0" i="0">
                <a:solidFill>
                  <a:srgbClr val="19212C"/>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Описание</a:t>
            </a:r>
            <a:endParaRPr lang="x-none" dirty="0"/>
          </a:p>
        </p:txBody>
      </p:sp>
      <p:cxnSp>
        <p:nvCxnSpPr>
          <p:cNvPr id="21" name="Straight Connector 20">
            <a:extLst>
              <a:ext uri="{FF2B5EF4-FFF2-40B4-BE49-F238E27FC236}">
                <a16:creationId xmlns="" xmlns:a16="http://schemas.microsoft.com/office/drawing/2014/main" id="{5E3C393C-3885-0E44-A85A-ECDB39A626E4}"/>
              </a:ext>
            </a:extLst>
          </p:cNvPr>
          <p:cNvCxnSpPr>
            <a:cxnSpLocks/>
          </p:cNvCxnSpPr>
          <p:nvPr userDrawn="1"/>
        </p:nvCxnSpPr>
        <p:spPr>
          <a:xfrm>
            <a:off x="285986" y="282603"/>
            <a:ext cx="8572028" cy="0"/>
          </a:xfrm>
          <a:prstGeom prst="line">
            <a:avLst/>
          </a:prstGeom>
          <a:ln w="19050">
            <a:solidFill>
              <a:srgbClr val="D1D5DA"/>
            </a:solidFill>
          </a:ln>
        </p:spPr>
        <p:style>
          <a:lnRef idx="1">
            <a:schemeClr val="accent1"/>
          </a:lnRef>
          <a:fillRef idx="0">
            <a:schemeClr val="accent1"/>
          </a:fillRef>
          <a:effectRef idx="0">
            <a:schemeClr val="accent1"/>
          </a:effectRef>
          <a:fontRef idx="minor">
            <a:schemeClr val="tx1"/>
          </a:fontRef>
        </p:style>
      </p:cxnSp>
      <p:sp>
        <p:nvSpPr>
          <p:cNvPr id="24" name="Text Placeholder 13">
            <a:extLst>
              <a:ext uri="{FF2B5EF4-FFF2-40B4-BE49-F238E27FC236}">
                <a16:creationId xmlns="" xmlns:a16="http://schemas.microsoft.com/office/drawing/2014/main" id="{E231F51B-9E6C-E842-B5E8-31A30E7C1E39}"/>
              </a:ext>
            </a:extLst>
          </p:cNvPr>
          <p:cNvSpPr>
            <a:spLocks noGrp="1"/>
          </p:cNvSpPr>
          <p:nvPr>
            <p:ph type="body" sz="quarter" idx="14" hasCustomPrompt="1"/>
          </p:nvPr>
        </p:nvSpPr>
        <p:spPr>
          <a:xfrm>
            <a:off x="221612" y="295248"/>
            <a:ext cx="1942691" cy="216094"/>
          </a:xfrm>
          <a:prstGeom prst="rect">
            <a:avLst/>
          </a:prstGeom>
        </p:spPr>
        <p:txBody>
          <a:bodyPr lIns="72567" tIns="36283" rIns="72567" bIns="36283"/>
          <a:lstStyle>
            <a:lvl1pPr marL="0" indent="0" algn="l">
              <a:buFontTx/>
              <a:buNone/>
              <a:defRPr sz="900" b="0" i="0">
                <a:solidFill>
                  <a:srgbClr val="7F8183"/>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Заголовок раздела</a:t>
            </a:r>
          </a:p>
        </p:txBody>
      </p:sp>
      <p:sp>
        <p:nvSpPr>
          <p:cNvPr id="25" name="Slide Number Placeholder 1">
            <a:extLst>
              <a:ext uri="{FF2B5EF4-FFF2-40B4-BE49-F238E27FC236}">
                <a16:creationId xmlns="" xmlns:a16="http://schemas.microsoft.com/office/drawing/2014/main" id="{C9BAF930-1688-BF49-BE52-26E5F367F213}"/>
              </a:ext>
            </a:extLst>
          </p:cNvPr>
          <p:cNvSpPr txBox="1">
            <a:spLocks/>
          </p:cNvSpPr>
          <p:nvPr userDrawn="1"/>
        </p:nvSpPr>
        <p:spPr>
          <a:xfrm>
            <a:off x="8331614" y="296858"/>
            <a:ext cx="526400" cy="216093"/>
          </a:xfrm>
          <a:prstGeom prst="rect">
            <a:avLst/>
          </a:prstGeom>
        </p:spPr>
        <p:txBody>
          <a:bodyPr vert="horz" lIns="0" tIns="0" rIns="0" bIns="0" rtlCol="0" anchor="ctr"/>
          <a:lstStyle>
            <a:defPPr>
              <a:defRPr lang="ru-RU"/>
            </a:defPPr>
            <a:lvl1pPr marL="0" algn="ctr" defTabSz="914400" rtl="0" eaLnBrk="1" latinLnBrk="0" hangingPunct="1">
              <a:defRPr sz="1000" b="1" i="0" kern="1200">
                <a:solidFill>
                  <a:schemeClr val="tx1">
                    <a:alpha val="50000"/>
                  </a:schemeClr>
                </a:solidFill>
                <a:latin typeface="Arial Black" charset="0"/>
                <a:ea typeface="Arial Black" charset="0"/>
                <a:cs typeface="Arial Black"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6BEB4B9D-C361-924F-82A2-CAE0D269FBBD}" type="slidenum">
              <a:rPr lang="en-US" sz="900" b="0" i="0" smtClean="0">
                <a:solidFill>
                  <a:srgbClr val="E92721"/>
                </a:solidFill>
                <a:latin typeface="Verdana" panose="020B0604030504040204" pitchFamily="34" charset="0"/>
                <a:ea typeface="Verdana" panose="020B0604030504040204" pitchFamily="34" charset="0"/>
                <a:cs typeface="Verdana" panose="020B0604030504040204" pitchFamily="34" charset="0"/>
              </a:rPr>
              <a:pPr algn="r"/>
              <a:t>‹#›</a:t>
            </a:fld>
            <a:endParaRPr lang="en-US" sz="900" b="0" i="0" dirty="0">
              <a:solidFill>
                <a:srgbClr val="E92721"/>
              </a:solidFill>
              <a:latin typeface="Verdana" panose="020B0604030504040204" pitchFamily="34" charset="0"/>
              <a:ea typeface="Verdana" panose="020B0604030504040204" pitchFamily="34" charset="0"/>
              <a:cs typeface="Verdana" panose="020B0604030504040204" pitchFamily="34" charset="0"/>
            </a:endParaRPr>
          </a:p>
        </p:txBody>
      </p:sp>
      <p:sp>
        <p:nvSpPr>
          <p:cNvPr id="27" name="Text Placeholder 13">
            <a:extLst>
              <a:ext uri="{FF2B5EF4-FFF2-40B4-BE49-F238E27FC236}">
                <a16:creationId xmlns="" xmlns:a16="http://schemas.microsoft.com/office/drawing/2014/main" id="{DD0DB3B0-9E26-FD42-8EF7-C67E9992F4BB}"/>
              </a:ext>
            </a:extLst>
          </p:cNvPr>
          <p:cNvSpPr>
            <a:spLocks noGrp="1"/>
          </p:cNvSpPr>
          <p:nvPr>
            <p:ph type="body" sz="quarter" idx="25" hasCustomPrompt="1"/>
          </p:nvPr>
        </p:nvSpPr>
        <p:spPr>
          <a:xfrm>
            <a:off x="7515013" y="4739850"/>
            <a:ext cx="1343001" cy="280620"/>
          </a:xfrm>
          <a:prstGeom prst="rect">
            <a:avLst/>
          </a:prstGeom>
        </p:spPr>
        <p:txBody>
          <a:bodyPr lIns="72567" tIns="36283" rIns="72567" bIns="36283"/>
          <a:lstStyle>
            <a:lvl1pPr marL="0" indent="0" algn="r">
              <a:buFontTx/>
              <a:buNone/>
              <a:defRPr sz="600" b="0" i="0">
                <a:solidFill>
                  <a:srgbClr val="7F8183">
                    <a:alpha val="50000"/>
                  </a:srgbClr>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Название презентации</a:t>
            </a:r>
            <a:endParaRPr lang="x-none" dirty="0"/>
          </a:p>
        </p:txBody>
      </p:sp>
      <p:sp>
        <p:nvSpPr>
          <p:cNvPr id="14" name="Text Placeholder 2">
            <a:extLst>
              <a:ext uri="{FF2B5EF4-FFF2-40B4-BE49-F238E27FC236}">
                <a16:creationId xmlns="" xmlns:a16="http://schemas.microsoft.com/office/drawing/2014/main" id="{769812B3-4792-8040-A022-DC10D37E5D1E}"/>
              </a:ext>
            </a:extLst>
          </p:cNvPr>
          <p:cNvSpPr>
            <a:spLocks noGrp="1"/>
          </p:cNvSpPr>
          <p:nvPr>
            <p:ph type="body" sz="quarter" idx="44" hasCustomPrompt="1"/>
          </p:nvPr>
        </p:nvSpPr>
        <p:spPr>
          <a:xfrm>
            <a:off x="1000322" y="2635168"/>
            <a:ext cx="1337962" cy="279730"/>
          </a:xfrm>
          <a:prstGeom prst="rect">
            <a:avLst/>
          </a:prstGeom>
        </p:spPr>
        <p:txBody>
          <a:bodyPr lIns="72567" tIns="36283" rIns="72567" bIns="36283"/>
          <a:lstStyle>
            <a:lvl1pPr algn="ctr">
              <a:buFontTx/>
              <a:buNone/>
              <a:defRPr sz="1000">
                <a:solidFill>
                  <a:srgbClr val="E41910"/>
                </a:solidFill>
              </a:defRPr>
            </a:lvl1pPr>
            <a:lvl2pPr>
              <a:buFontTx/>
              <a:buNone/>
              <a:defRPr/>
            </a:lvl2pPr>
            <a:lvl3pPr>
              <a:buFontTx/>
              <a:buNone/>
              <a:defRPr/>
            </a:lvl3pPr>
            <a:lvl4pPr>
              <a:buFontTx/>
              <a:buNone/>
              <a:defRPr/>
            </a:lvl4pPr>
            <a:lvl5pPr>
              <a:buFontTx/>
              <a:buNone/>
              <a:defRPr/>
            </a:lvl5pPr>
          </a:lstStyle>
          <a:p>
            <a:pPr lvl="0"/>
            <a:r>
              <a:rPr lang="ru-RU" sz="600" dirty="0"/>
              <a:t>Описание</a:t>
            </a:r>
            <a:endParaRPr lang="x-none" dirty="0"/>
          </a:p>
        </p:txBody>
      </p:sp>
      <p:sp>
        <p:nvSpPr>
          <p:cNvPr id="15" name="Text Placeholder 2">
            <a:extLst>
              <a:ext uri="{FF2B5EF4-FFF2-40B4-BE49-F238E27FC236}">
                <a16:creationId xmlns="" xmlns:a16="http://schemas.microsoft.com/office/drawing/2014/main" id="{7A6114E0-B038-3440-A1CF-C88076BA92D4}"/>
              </a:ext>
            </a:extLst>
          </p:cNvPr>
          <p:cNvSpPr>
            <a:spLocks noGrp="1"/>
          </p:cNvSpPr>
          <p:nvPr>
            <p:ph type="body" sz="quarter" idx="45" hasCustomPrompt="1"/>
          </p:nvPr>
        </p:nvSpPr>
        <p:spPr>
          <a:xfrm>
            <a:off x="3919701" y="2635168"/>
            <a:ext cx="1337962" cy="279730"/>
          </a:xfrm>
          <a:prstGeom prst="rect">
            <a:avLst/>
          </a:prstGeom>
        </p:spPr>
        <p:txBody>
          <a:bodyPr lIns="72567" tIns="36283" rIns="72567" bIns="36283"/>
          <a:lstStyle>
            <a:lvl1pPr algn="ctr">
              <a:buFontTx/>
              <a:buNone/>
              <a:defRPr sz="1000">
                <a:solidFill>
                  <a:srgbClr val="E41910"/>
                </a:solidFill>
              </a:defRPr>
            </a:lvl1pPr>
            <a:lvl2pPr>
              <a:buFontTx/>
              <a:buNone/>
              <a:defRPr/>
            </a:lvl2pPr>
            <a:lvl3pPr>
              <a:buFontTx/>
              <a:buNone/>
              <a:defRPr/>
            </a:lvl3pPr>
            <a:lvl4pPr>
              <a:buFontTx/>
              <a:buNone/>
              <a:defRPr/>
            </a:lvl4pPr>
            <a:lvl5pPr>
              <a:buFontTx/>
              <a:buNone/>
              <a:defRPr/>
            </a:lvl5pPr>
          </a:lstStyle>
          <a:p>
            <a:pPr lvl="0"/>
            <a:r>
              <a:rPr lang="ru-RU" sz="600" dirty="0"/>
              <a:t>Описание</a:t>
            </a:r>
            <a:endParaRPr lang="x-none" dirty="0"/>
          </a:p>
        </p:txBody>
      </p:sp>
      <p:sp>
        <p:nvSpPr>
          <p:cNvPr id="20" name="Text Placeholder 2">
            <a:extLst>
              <a:ext uri="{FF2B5EF4-FFF2-40B4-BE49-F238E27FC236}">
                <a16:creationId xmlns="" xmlns:a16="http://schemas.microsoft.com/office/drawing/2014/main" id="{EC63FA3E-FD0F-E54F-B9B7-B88D361207BF}"/>
              </a:ext>
            </a:extLst>
          </p:cNvPr>
          <p:cNvSpPr>
            <a:spLocks noGrp="1"/>
          </p:cNvSpPr>
          <p:nvPr>
            <p:ph type="body" sz="quarter" idx="46" hasCustomPrompt="1"/>
          </p:nvPr>
        </p:nvSpPr>
        <p:spPr>
          <a:xfrm>
            <a:off x="6805715" y="2635168"/>
            <a:ext cx="1337963" cy="279730"/>
          </a:xfrm>
          <a:prstGeom prst="rect">
            <a:avLst/>
          </a:prstGeom>
        </p:spPr>
        <p:txBody>
          <a:bodyPr lIns="72567" tIns="36283" rIns="72567" bIns="36283"/>
          <a:lstStyle>
            <a:lvl1pPr algn="ctr">
              <a:buFontTx/>
              <a:buNone/>
              <a:defRPr sz="1000">
                <a:solidFill>
                  <a:srgbClr val="E41910"/>
                </a:solidFill>
              </a:defRPr>
            </a:lvl1pPr>
            <a:lvl2pPr>
              <a:buFontTx/>
              <a:buNone/>
              <a:defRPr/>
            </a:lvl2pPr>
            <a:lvl3pPr>
              <a:buFontTx/>
              <a:buNone/>
              <a:defRPr/>
            </a:lvl3pPr>
            <a:lvl4pPr>
              <a:buFontTx/>
              <a:buNone/>
              <a:defRPr/>
            </a:lvl4pPr>
            <a:lvl5pPr>
              <a:buFontTx/>
              <a:buNone/>
              <a:defRPr/>
            </a:lvl5pPr>
          </a:lstStyle>
          <a:p>
            <a:pPr lvl="0"/>
            <a:r>
              <a:rPr lang="ru-RU" sz="600" dirty="0"/>
              <a:t>Описание</a:t>
            </a:r>
            <a:endParaRPr lang="x-none" dirty="0"/>
          </a:p>
        </p:txBody>
      </p:sp>
    </p:spTree>
    <p:extLst>
      <p:ext uri="{BB962C8B-B14F-4D97-AF65-F5344CB8AC3E}">
        <p14:creationId xmlns="" xmlns:p14="http://schemas.microsoft.com/office/powerpoint/2010/main" val="168029528"/>
      </p:ext>
    </p:extLst>
  </p:cSld>
  <p:clrMapOvr>
    <a:masterClrMapping/>
  </p:clrMapOvr>
  <p:transition>
    <p:fade/>
  </p:transition>
  <p:extLst mod="1">
    <p:ext uri="{DCECCB84-F9BA-43D5-87BE-67443E8EF086}">
      <p15:sldGuideLst xmlns="" xmlns:p15="http://schemas.microsoft.com/office/powerpoint/2012/main"/>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13 Контентный слайд">
    <p:bg>
      <p:bgPr>
        <a:solidFill>
          <a:srgbClr val="FFFFFF"/>
        </a:solidFill>
        <a:effectLst/>
      </p:bgPr>
    </p:bg>
    <p:spTree>
      <p:nvGrpSpPr>
        <p:cNvPr id="1" name=""/>
        <p:cNvGrpSpPr/>
        <p:nvPr/>
      </p:nvGrpSpPr>
      <p:grpSpPr>
        <a:xfrm>
          <a:off x="0" y="0"/>
          <a:ext cx="0" cy="0"/>
          <a:chOff x="0" y="0"/>
          <a:chExt cx="0" cy="0"/>
        </a:xfrm>
      </p:grpSpPr>
      <p:sp>
        <p:nvSpPr>
          <p:cNvPr id="9" name="Text Placeholder 8">
            <a:extLst>
              <a:ext uri="{FF2B5EF4-FFF2-40B4-BE49-F238E27FC236}">
                <a16:creationId xmlns="" xmlns:a16="http://schemas.microsoft.com/office/drawing/2014/main" id="{AB144694-7FC2-824B-ACAA-93D4B0E2FE77}"/>
              </a:ext>
            </a:extLst>
          </p:cNvPr>
          <p:cNvSpPr>
            <a:spLocks noGrp="1"/>
          </p:cNvSpPr>
          <p:nvPr>
            <p:ph type="body" sz="quarter" idx="11" hasCustomPrompt="1"/>
          </p:nvPr>
        </p:nvSpPr>
        <p:spPr>
          <a:xfrm>
            <a:off x="3172305" y="946336"/>
            <a:ext cx="5680252" cy="676671"/>
          </a:xfrm>
          <a:prstGeom prst="rect">
            <a:avLst/>
          </a:prstGeom>
        </p:spPr>
        <p:txBody>
          <a:bodyPr lIns="72567" tIns="36283" rIns="72567" bIns="36283"/>
          <a:lstStyle>
            <a:lvl1pPr marL="0" indent="0">
              <a:buFontTx/>
              <a:buNone/>
              <a:defRPr sz="1300" b="0" i="0">
                <a:solidFill>
                  <a:srgbClr val="7F8183"/>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Текст слайда</a:t>
            </a:r>
            <a:endParaRPr lang="x-none" dirty="0"/>
          </a:p>
        </p:txBody>
      </p:sp>
      <p:sp>
        <p:nvSpPr>
          <p:cNvPr id="19" name="Picture Placeholder 2">
            <a:extLst>
              <a:ext uri="{FF2B5EF4-FFF2-40B4-BE49-F238E27FC236}">
                <a16:creationId xmlns="" xmlns:a16="http://schemas.microsoft.com/office/drawing/2014/main" id="{C451E8F1-06AC-5E48-82A9-E50EF6EE0356}"/>
              </a:ext>
            </a:extLst>
          </p:cNvPr>
          <p:cNvSpPr>
            <a:spLocks noGrp="1"/>
          </p:cNvSpPr>
          <p:nvPr>
            <p:ph type="pic" sz="quarter" idx="27" hasCustomPrompt="1"/>
          </p:nvPr>
        </p:nvSpPr>
        <p:spPr>
          <a:xfrm>
            <a:off x="285986" y="3400860"/>
            <a:ext cx="2771673" cy="1456611"/>
          </a:xfrm>
          <a:prstGeom prst="rect">
            <a:avLst/>
          </a:prstGeom>
        </p:spPr>
        <p:txBody>
          <a:bodyPr lIns="72567" tIns="36283" rIns="72567" bIns="36283" anchor="ctr"/>
          <a:lstStyle>
            <a:lvl1pPr algn="ctr">
              <a:buFontTx/>
              <a:buNone/>
              <a:defRPr sz="1600" b="1"/>
            </a:lvl1pPr>
          </a:lstStyle>
          <a:p>
            <a:r>
              <a:rPr lang="ru-RU" dirty="0"/>
              <a:t>Место для фото</a:t>
            </a:r>
            <a:endParaRPr lang="x-none" dirty="0"/>
          </a:p>
        </p:txBody>
      </p:sp>
      <p:sp>
        <p:nvSpPr>
          <p:cNvPr id="21" name="Text Placeholder 8">
            <a:extLst>
              <a:ext uri="{FF2B5EF4-FFF2-40B4-BE49-F238E27FC236}">
                <a16:creationId xmlns="" xmlns:a16="http://schemas.microsoft.com/office/drawing/2014/main" id="{A3728B20-05DF-8D48-9BC9-AD82435F5820}"/>
              </a:ext>
            </a:extLst>
          </p:cNvPr>
          <p:cNvSpPr>
            <a:spLocks noGrp="1"/>
          </p:cNvSpPr>
          <p:nvPr>
            <p:ph type="body" sz="quarter" idx="28" hasCustomPrompt="1"/>
          </p:nvPr>
        </p:nvSpPr>
        <p:spPr>
          <a:xfrm>
            <a:off x="3172305" y="1743128"/>
            <a:ext cx="2799389" cy="1140487"/>
          </a:xfrm>
          <a:prstGeom prst="rect">
            <a:avLst/>
          </a:prstGeom>
        </p:spPr>
        <p:txBody>
          <a:bodyPr lIns="72567" tIns="36283" rIns="72567" bIns="36283"/>
          <a:lstStyle>
            <a:lvl1pPr marL="136063" indent="-136063">
              <a:buFont typeface="Arial" panose="020B0604020202020204" pitchFamily="34" charset="0"/>
              <a:buChar char="•"/>
              <a:defRPr sz="1000" b="0" i="0">
                <a:solidFill>
                  <a:srgbClr val="7F8183"/>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Текст слайда</a:t>
            </a:r>
            <a:endParaRPr lang="x-none" dirty="0"/>
          </a:p>
        </p:txBody>
      </p:sp>
      <p:sp>
        <p:nvSpPr>
          <p:cNvPr id="26" name="Picture Placeholder 2">
            <a:extLst>
              <a:ext uri="{FF2B5EF4-FFF2-40B4-BE49-F238E27FC236}">
                <a16:creationId xmlns="" xmlns:a16="http://schemas.microsoft.com/office/drawing/2014/main" id="{95BB0516-65D5-6E44-AB28-CF1B7A61745A}"/>
              </a:ext>
            </a:extLst>
          </p:cNvPr>
          <p:cNvSpPr>
            <a:spLocks noGrp="1"/>
          </p:cNvSpPr>
          <p:nvPr>
            <p:ph type="pic" sz="quarter" idx="31" hasCustomPrompt="1"/>
          </p:nvPr>
        </p:nvSpPr>
        <p:spPr>
          <a:xfrm>
            <a:off x="3172306" y="3400860"/>
            <a:ext cx="5685707" cy="1447628"/>
          </a:xfrm>
          <a:prstGeom prst="rect">
            <a:avLst/>
          </a:prstGeom>
        </p:spPr>
        <p:txBody>
          <a:bodyPr lIns="72567" tIns="36283" rIns="72567" bIns="36283" anchor="ctr"/>
          <a:lstStyle>
            <a:lvl1pPr algn="ctr">
              <a:buFontTx/>
              <a:buNone/>
              <a:defRPr sz="1600" b="1"/>
            </a:lvl1pPr>
          </a:lstStyle>
          <a:p>
            <a:r>
              <a:rPr lang="ru-RU" dirty="0"/>
              <a:t>Место для фото</a:t>
            </a:r>
            <a:endParaRPr lang="x-none" dirty="0"/>
          </a:p>
        </p:txBody>
      </p:sp>
      <p:sp>
        <p:nvSpPr>
          <p:cNvPr id="27" name="Text Placeholder 8">
            <a:extLst>
              <a:ext uri="{FF2B5EF4-FFF2-40B4-BE49-F238E27FC236}">
                <a16:creationId xmlns="" xmlns:a16="http://schemas.microsoft.com/office/drawing/2014/main" id="{A20F3548-A10E-6A4F-B50B-684D6187D9F3}"/>
              </a:ext>
            </a:extLst>
          </p:cNvPr>
          <p:cNvSpPr>
            <a:spLocks noGrp="1"/>
          </p:cNvSpPr>
          <p:nvPr>
            <p:ph type="body" sz="quarter" idx="32" hasCustomPrompt="1"/>
          </p:nvPr>
        </p:nvSpPr>
        <p:spPr>
          <a:xfrm>
            <a:off x="291443" y="949119"/>
            <a:ext cx="2766214" cy="1446295"/>
          </a:xfrm>
          <a:prstGeom prst="rect">
            <a:avLst/>
          </a:prstGeom>
        </p:spPr>
        <p:txBody>
          <a:bodyPr lIns="72567" tIns="36283" rIns="72567" bIns="36283" anchor="t"/>
          <a:lstStyle>
            <a:lvl1pPr marL="0" indent="0">
              <a:buFontTx/>
              <a:buNone/>
              <a:defRPr lang="en-GB" sz="2200" b="0" i="0" smtClean="0">
                <a:effectLst/>
              </a:defRPr>
            </a:lvl1pPr>
          </a:lstStyle>
          <a:p>
            <a:pPr lvl="0"/>
            <a:r>
              <a:rPr lang="ru-RU" dirty="0"/>
              <a:t>Заголовок </a:t>
            </a:r>
            <a:br>
              <a:rPr lang="ru-RU" dirty="0"/>
            </a:br>
            <a:r>
              <a:rPr lang="ru-RU" dirty="0"/>
              <a:t>слайда</a:t>
            </a:r>
            <a:br>
              <a:rPr lang="ru-RU" dirty="0"/>
            </a:br>
            <a:r>
              <a:rPr lang="ru-RU" dirty="0"/>
              <a:t>4 строки</a:t>
            </a:r>
            <a:endParaRPr lang="x-none" dirty="0"/>
          </a:p>
        </p:txBody>
      </p:sp>
      <p:sp>
        <p:nvSpPr>
          <p:cNvPr id="18" name="Text Placeholder 8">
            <a:extLst>
              <a:ext uri="{FF2B5EF4-FFF2-40B4-BE49-F238E27FC236}">
                <a16:creationId xmlns="" xmlns:a16="http://schemas.microsoft.com/office/drawing/2014/main" id="{8B81A5F8-97CA-E243-8010-1A3C14C34823}"/>
              </a:ext>
            </a:extLst>
          </p:cNvPr>
          <p:cNvSpPr>
            <a:spLocks noGrp="1"/>
          </p:cNvSpPr>
          <p:nvPr>
            <p:ph type="body" sz="quarter" idx="33" hasCustomPrompt="1"/>
          </p:nvPr>
        </p:nvSpPr>
        <p:spPr>
          <a:xfrm>
            <a:off x="6086341" y="1743128"/>
            <a:ext cx="2766216" cy="1140487"/>
          </a:xfrm>
          <a:prstGeom prst="rect">
            <a:avLst/>
          </a:prstGeom>
        </p:spPr>
        <p:txBody>
          <a:bodyPr lIns="72567" tIns="36283" rIns="72567" bIns="36283"/>
          <a:lstStyle>
            <a:lvl1pPr marL="136063" indent="-136063">
              <a:buFont typeface="Arial" panose="020B0604020202020204" pitchFamily="34" charset="0"/>
              <a:buChar char="•"/>
              <a:defRPr sz="1000" b="0" i="0">
                <a:solidFill>
                  <a:srgbClr val="7F8183"/>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Текст слайда</a:t>
            </a:r>
            <a:endParaRPr lang="x-none" dirty="0"/>
          </a:p>
        </p:txBody>
      </p:sp>
      <p:cxnSp>
        <p:nvCxnSpPr>
          <p:cNvPr id="20" name="Straight Connector 19">
            <a:extLst>
              <a:ext uri="{FF2B5EF4-FFF2-40B4-BE49-F238E27FC236}">
                <a16:creationId xmlns="" xmlns:a16="http://schemas.microsoft.com/office/drawing/2014/main" id="{93033578-7F9F-3F4D-A7B9-83608E33B45B}"/>
              </a:ext>
            </a:extLst>
          </p:cNvPr>
          <p:cNvCxnSpPr>
            <a:cxnSpLocks/>
          </p:cNvCxnSpPr>
          <p:nvPr userDrawn="1"/>
        </p:nvCxnSpPr>
        <p:spPr>
          <a:xfrm>
            <a:off x="285986" y="282603"/>
            <a:ext cx="8572028" cy="0"/>
          </a:xfrm>
          <a:prstGeom prst="line">
            <a:avLst/>
          </a:prstGeom>
          <a:ln w="19050">
            <a:solidFill>
              <a:srgbClr val="D1D5DA"/>
            </a:solidFill>
          </a:ln>
        </p:spPr>
        <p:style>
          <a:lnRef idx="1">
            <a:schemeClr val="accent1"/>
          </a:lnRef>
          <a:fillRef idx="0">
            <a:schemeClr val="accent1"/>
          </a:fillRef>
          <a:effectRef idx="0">
            <a:schemeClr val="accent1"/>
          </a:effectRef>
          <a:fontRef idx="minor">
            <a:schemeClr val="tx1"/>
          </a:fontRef>
        </p:style>
      </p:cxnSp>
      <p:sp>
        <p:nvSpPr>
          <p:cNvPr id="28" name="Text Placeholder 13">
            <a:extLst>
              <a:ext uri="{FF2B5EF4-FFF2-40B4-BE49-F238E27FC236}">
                <a16:creationId xmlns="" xmlns:a16="http://schemas.microsoft.com/office/drawing/2014/main" id="{0D141FB2-ACC8-F840-9FFF-5DFEDC6B5E5D}"/>
              </a:ext>
            </a:extLst>
          </p:cNvPr>
          <p:cNvSpPr>
            <a:spLocks noGrp="1"/>
          </p:cNvSpPr>
          <p:nvPr>
            <p:ph type="body" sz="quarter" idx="14" hasCustomPrompt="1"/>
          </p:nvPr>
        </p:nvSpPr>
        <p:spPr>
          <a:xfrm>
            <a:off x="221612" y="295248"/>
            <a:ext cx="1942691" cy="216094"/>
          </a:xfrm>
          <a:prstGeom prst="rect">
            <a:avLst/>
          </a:prstGeom>
        </p:spPr>
        <p:txBody>
          <a:bodyPr lIns="72567" tIns="36283" rIns="72567" bIns="36283"/>
          <a:lstStyle>
            <a:lvl1pPr marL="0" indent="0" algn="l">
              <a:buFontTx/>
              <a:buNone/>
              <a:defRPr sz="900" b="0" i="0">
                <a:solidFill>
                  <a:srgbClr val="7F8183"/>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Заголовок раздела</a:t>
            </a:r>
          </a:p>
        </p:txBody>
      </p:sp>
      <p:sp>
        <p:nvSpPr>
          <p:cNvPr id="30" name="Text Placeholder 13">
            <a:extLst>
              <a:ext uri="{FF2B5EF4-FFF2-40B4-BE49-F238E27FC236}">
                <a16:creationId xmlns="" xmlns:a16="http://schemas.microsoft.com/office/drawing/2014/main" id="{7FEE8271-349B-7F46-84E5-57DB4F6BE182}"/>
              </a:ext>
            </a:extLst>
          </p:cNvPr>
          <p:cNvSpPr>
            <a:spLocks noGrp="1"/>
          </p:cNvSpPr>
          <p:nvPr>
            <p:ph type="body" sz="quarter" idx="25" hasCustomPrompt="1"/>
          </p:nvPr>
        </p:nvSpPr>
        <p:spPr>
          <a:xfrm>
            <a:off x="7515013" y="4739850"/>
            <a:ext cx="1343001" cy="280620"/>
          </a:xfrm>
          <a:prstGeom prst="rect">
            <a:avLst/>
          </a:prstGeom>
        </p:spPr>
        <p:txBody>
          <a:bodyPr lIns="72567" tIns="36283" rIns="72567" bIns="36283"/>
          <a:lstStyle>
            <a:lvl1pPr marL="0" indent="0" algn="r">
              <a:buFontTx/>
              <a:buNone/>
              <a:defRPr sz="600" b="0" i="0">
                <a:solidFill>
                  <a:srgbClr val="7F8183">
                    <a:alpha val="50000"/>
                  </a:srgbClr>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Название презентации</a:t>
            </a:r>
            <a:endParaRPr lang="x-none" dirty="0"/>
          </a:p>
        </p:txBody>
      </p:sp>
      <p:sp>
        <p:nvSpPr>
          <p:cNvPr id="31" name="Slide Number Placeholder 1">
            <a:extLst>
              <a:ext uri="{FF2B5EF4-FFF2-40B4-BE49-F238E27FC236}">
                <a16:creationId xmlns="" xmlns:a16="http://schemas.microsoft.com/office/drawing/2014/main" id="{10F2E919-487E-A444-B61C-A3EBE0C04671}"/>
              </a:ext>
            </a:extLst>
          </p:cNvPr>
          <p:cNvSpPr txBox="1">
            <a:spLocks/>
          </p:cNvSpPr>
          <p:nvPr userDrawn="1"/>
        </p:nvSpPr>
        <p:spPr>
          <a:xfrm>
            <a:off x="8331614" y="296858"/>
            <a:ext cx="526400" cy="216093"/>
          </a:xfrm>
          <a:prstGeom prst="rect">
            <a:avLst/>
          </a:prstGeom>
        </p:spPr>
        <p:txBody>
          <a:bodyPr vert="horz" lIns="0" tIns="0" rIns="0" bIns="0" rtlCol="0" anchor="ctr"/>
          <a:lstStyle>
            <a:defPPr>
              <a:defRPr lang="ru-RU"/>
            </a:defPPr>
            <a:lvl1pPr marL="0" algn="ctr" defTabSz="914400" rtl="0" eaLnBrk="1" latinLnBrk="0" hangingPunct="1">
              <a:defRPr sz="1000" b="1" i="0" kern="1200">
                <a:solidFill>
                  <a:schemeClr val="tx1">
                    <a:alpha val="50000"/>
                  </a:schemeClr>
                </a:solidFill>
                <a:latin typeface="Arial Black" charset="0"/>
                <a:ea typeface="Arial Black" charset="0"/>
                <a:cs typeface="Arial Black"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6BEB4B9D-C361-924F-82A2-CAE0D269FBBD}" type="slidenum">
              <a:rPr lang="en-US" sz="900" b="0" i="0" smtClean="0">
                <a:solidFill>
                  <a:srgbClr val="E92721"/>
                </a:solidFill>
                <a:latin typeface="Verdana" panose="020B0604030504040204" pitchFamily="34" charset="0"/>
                <a:ea typeface="Verdana" panose="020B0604030504040204" pitchFamily="34" charset="0"/>
                <a:cs typeface="Verdana" panose="020B0604030504040204" pitchFamily="34" charset="0"/>
              </a:rPr>
              <a:pPr algn="r"/>
              <a:t>‹#›</a:t>
            </a:fld>
            <a:endParaRPr lang="en-US" sz="900" b="0" i="0" dirty="0">
              <a:solidFill>
                <a:srgbClr val="E92721"/>
              </a:solidFill>
              <a:latin typeface="Verdana" panose="020B0604030504040204" pitchFamily="34" charset="0"/>
              <a:ea typeface="Verdana" panose="020B0604030504040204" pitchFamily="34" charset="0"/>
              <a:cs typeface="Verdana" panose="020B0604030504040204" pitchFamily="34" charset="0"/>
            </a:endParaRPr>
          </a:p>
        </p:txBody>
      </p:sp>
      <p:sp>
        <p:nvSpPr>
          <p:cNvPr id="14" name="Text Placeholder 2">
            <a:extLst>
              <a:ext uri="{FF2B5EF4-FFF2-40B4-BE49-F238E27FC236}">
                <a16:creationId xmlns="" xmlns:a16="http://schemas.microsoft.com/office/drawing/2014/main" id="{22091F0F-CB18-734E-8DE8-87F3F185F3F9}"/>
              </a:ext>
            </a:extLst>
          </p:cNvPr>
          <p:cNvSpPr>
            <a:spLocks noGrp="1"/>
          </p:cNvSpPr>
          <p:nvPr>
            <p:ph type="body" sz="quarter" idx="44" hasCustomPrompt="1"/>
          </p:nvPr>
        </p:nvSpPr>
        <p:spPr>
          <a:xfrm>
            <a:off x="285987" y="3017740"/>
            <a:ext cx="1337962" cy="253870"/>
          </a:xfrm>
          <a:prstGeom prst="rect">
            <a:avLst/>
          </a:prstGeom>
        </p:spPr>
        <p:txBody>
          <a:bodyPr lIns="72567" tIns="36283" rIns="72567" bIns="36283" anchor="b"/>
          <a:lstStyle>
            <a:lvl1pPr>
              <a:buFontTx/>
              <a:buNone/>
              <a:defRPr sz="600">
                <a:solidFill>
                  <a:srgbClr val="E41910"/>
                </a:solidFill>
              </a:defRPr>
            </a:lvl1pPr>
            <a:lvl2pPr>
              <a:buFontTx/>
              <a:buNone/>
              <a:defRPr/>
            </a:lvl2pPr>
            <a:lvl3pPr>
              <a:buFontTx/>
              <a:buNone/>
              <a:defRPr/>
            </a:lvl3pPr>
            <a:lvl4pPr>
              <a:buFontTx/>
              <a:buNone/>
              <a:defRPr/>
            </a:lvl4pPr>
            <a:lvl5pPr>
              <a:buFontTx/>
              <a:buNone/>
              <a:defRPr/>
            </a:lvl5pPr>
          </a:lstStyle>
          <a:p>
            <a:pPr lvl="0"/>
            <a:r>
              <a:rPr lang="ru-RU" sz="600" dirty="0"/>
              <a:t>Описание</a:t>
            </a:r>
            <a:endParaRPr lang="x-none" dirty="0"/>
          </a:p>
        </p:txBody>
      </p:sp>
      <p:sp>
        <p:nvSpPr>
          <p:cNvPr id="17" name="Text Placeholder 2">
            <a:extLst>
              <a:ext uri="{FF2B5EF4-FFF2-40B4-BE49-F238E27FC236}">
                <a16:creationId xmlns="" xmlns:a16="http://schemas.microsoft.com/office/drawing/2014/main" id="{53DC2EAD-6ECD-CF4D-B0A3-7D0A6738B9BB}"/>
              </a:ext>
            </a:extLst>
          </p:cNvPr>
          <p:cNvSpPr>
            <a:spLocks noGrp="1"/>
          </p:cNvSpPr>
          <p:nvPr>
            <p:ph type="body" sz="quarter" idx="45" hasCustomPrompt="1"/>
          </p:nvPr>
        </p:nvSpPr>
        <p:spPr>
          <a:xfrm>
            <a:off x="3172003" y="3017740"/>
            <a:ext cx="1337962" cy="253870"/>
          </a:xfrm>
          <a:prstGeom prst="rect">
            <a:avLst/>
          </a:prstGeom>
        </p:spPr>
        <p:txBody>
          <a:bodyPr lIns="72567" tIns="36283" rIns="72567" bIns="36283" anchor="b"/>
          <a:lstStyle>
            <a:lvl1pPr>
              <a:buFontTx/>
              <a:buNone/>
              <a:defRPr sz="600">
                <a:solidFill>
                  <a:srgbClr val="E41910"/>
                </a:solidFill>
              </a:defRPr>
            </a:lvl1pPr>
            <a:lvl2pPr>
              <a:buFontTx/>
              <a:buNone/>
              <a:defRPr/>
            </a:lvl2pPr>
            <a:lvl3pPr>
              <a:buFontTx/>
              <a:buNone/>
              <a:defRPr/>
            </a:lvl3pPr>
            <a:lvl4pPr>
              <a:buFontTx/>
              <a:buNone/>
              <a:defRPr/>
            </a:lvl4pPr>
            <a:lvl5pPr>
              <a:buFontTx/>
              <a:buNone/>
              <a:defRPr/>
            </a:lvl5pPr>
          </a:lstStyle>
          <a:p>
            <a:pPr lvl="0"/>
            <a:r>
              <a:rPr lang="ru-RU" sz="600" dirty="0"/>
              <a:t>Описание</a:t>
            </a:r>
            <a:endParaRPr lang="x-none" dirty="0"/>
          </a:p>
        </p:txBody>
      </p:sp>
    </p:spTree>
    <p:extLst>
      <p:ext uri="{BB962C8B-B14F-4D97-AF65-F5344CB8AC3E}">
        <p14:creationId xmlns="" xmlns:p14="http://schemas.microsoft.com/office/powerpoint/2010/main" val="1881029900"/>
      </p:ext>
    </p:extLst>
  </p:cSld>
  <p:clrMapOvr>
    <a:masterClrMapping/>
  </p:clrMapOvr>
  <p:transition>
    <p:fade/>
  </p:transition>
  <p:extLst mod="1">
    <p:ext uri="{DCECCB84-F9BA-43D5-87BE-67443E8EF086}">
      <p15:sldGuideLst xmlns=""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14 Фото и текст">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 xmlns:a16="http://schemas.microsoft.com/office/drawing/2014/main" id="{6DB3FB19-848E-CB42-A250-50BFE3733C90}"/>
              </a:ext>
            </a:extLst>
          </p:cNvPr>
          <p:cNvSpPr>
            <a:spLocks noGrp="1"/>
          </p:cNvSpPr>
          <p:nvPr>
            <p:ph type="pic" sz="quarter" idx="21" hasCustomPrompt="1"/>
          </p:nvPr>
        </p:nvSpPr>
        <p:spPr>
          <a:xfrm>
            <a:off x="290413" y="942514"/>
            <a:ext cx="2767246" cy="3914942"/>
          </a:xfrm>
          <a:prstGeom prst="rect">
            <a:avLst/>
          </a:prstGeom>
        </p:spPr>
        <p:txBody>
          <a:bodyPr lIns="72567" tIns="36283" rIns="72567" bIns="36283" anchor="ctr"/>
          <a:lstStyle>
            <a:lvl1pPr algn="ctr">
              <a:buFontTx/>
              <a:buNone/>
              <a:defRPr sz="1900"/>
            </a:lvl1pPr>
          </a:lstStyle>
          <a:p>
            <a:r>
              <a:rPr lang="ru-RU" dirty="0"/>
              <a:t>Место для фото</a:t>
            </a:r>
            <a:endParaRPr lang="x-none" dirty="0"/>
          </a:p>
        </p:txBody>
      </p:sp>
      <p:sp>
        <p:nvSpPr>
          <p:cNvPr id="16" name="Picture Placeholder 2">
            <a:extLst>
              <a:ext uri="{FF2B5EF4-FFF2-40B4-BE49-F238E27FC236}">
                <a16:creationId xmlns="" xmlns:a16="http://schemas.microsoft.com/office/drawing/2014/main" id="{133D6222-9800-8D43-9D80-0E2EC5A8DC6D}"/>
              </a:ext>
            </a:extLst>
          </p:cNvPr>
          <p:cNvSpPr>
            <a:spLocks noGrp="1"/>
          </p:cNvSpPr>
          <p:nvPr>
            <p:ph type="pic" sz="quarter" idx="22" hasCustomPrompt="1"/>
          </p:nvPr>
        </p:nvSpPr>
        <p:spPr>
          <a:xfrm>
            <a:off x="3172305" y="942514"/>
            <a:ext cx="2799390" cy="3914949"/>
          </a:xfrm>
          <a:prstGeom prst="rect">
            <a:avLst/>
          </a:prstGeom>
        </p:spPr>
        <p:txBody>
          <a:bodyPr lIns="72567" tIns="36283" rIns="72567" bIns="36283" anchor="ctr"/>
          <a:lstStyle>
            <a:lvl1pPr marL="272125" marR="0" indent="-272125" algn="ctr" defTabSz="725668" rtl="0" eaLnBrk="1" fontAlgn="auto" latinLnBrk="0" hangingPunct="1">
              <a:lnSpc>
                <a:spcPct val="100000"/>
              </a:lnSpc>
              <a:spcBef>
                <a:spcPct val="20000"/>
              </a:spcBef>
              <a:spcAft>
                <a:spcPts val="0"/>
              </a:spcAft>
              <a:buClrTx/>
              <a:buSzTx/>
              <a:buFontTx/>
              <a:buNone/>
              <a:tabLst/>
              <a:defRPr sz="1900"/>
            </a:lvl1pPr>
          </a:lstStyle>
          <a:p>
            <a:pPr marL="272125" marR="0" lvl="0" indent="-272125" algn="ctr" defTabSz="725668" rtl="0" eaLnBrk="1" fontAlgn="auto" latinLnBrk="0" hangingPunct="1">
              <a:lnSpc>
                <a:spcPct val="100000"/>
              </a:lnSpc>
              <a:spcBef>
                <a:spcPct val="20000"/>
              </a:spcBef>
              <a:spcAft>
                <a:spcPts val="0"/>
              </a:spcAft>
              <a:buClrTx/>
              <a:buSzTx/>
              <a:buFontTx/>
              <a:buNone/>
              <a:tabLst/>
              <a:defRPr/>
            </a:pPr>
            <a:r>
              <a:rPr lang="ru-RU" dirty="0"/>
              <a:t>Место для фото</a:t>
            </a:r>
            <a:endParaRPr lang="x-none" dirty="0"/>
          </a:p>
        </p:txBody>
      </p:sp>
      <p:sp>
        <p:nvSpPr>
          <p:cNvPr id="12" name="Text Placeholder 8">
            <a:extLst>
              <a:ext uri="{FF2B5EF4-FFF2-40B4-BE49-F238E27FC236}">
                <a16:creationId xmlns="" xmlns:a16="http://schemas.microsoft.com/office/drawing/2014/main" id="{0B784A6F-340A-2941-87C9-A4B20857D781}"/>
              </a:ext>
            </a:extLst>
          </p:cNvPr>
          <p:cNvSpPr>
            <a:spLocks noGrp="1"/>
          </p:cNvSpPr>
          <p:nvPr>
            <p:ph type="body" sz="quarter" idx="11" hasCustomPrompt="1"/>
          </p:nvPr>
        </p:nvSpPr>
        <p:spPr>
          <a:xfrm>
            <a:off x="6086341" y="942514"/>
            <a:ext cx="2771673" cy="772402"/>
          </a:xfrm>
          <a:prstGeom prst="rect">
            <a:avLst/>
          </a:prstGeom>
        </p:spPr>
        <p:txBody>
          <a:bodyPr lIns="72567" tIns="36283" rIns="72567" bIns="36283"/>
          <a:lstStyle>
            <a:lvl1pPr marL="0" indent="0">
              <a:buFontTx/>
              <a:buNone/>
              <a:defRPr sz="2200" b="0" i="0">
                <a:solidFill>
                  <a:srgbClr val="19212C"/>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Текст слайда</a:t>
            </a:r>
            <a:endParaRPr lang="x-none" dirty="0"/>
          </a:p>
        </p:txBody>
      </p:sp>
      <p:sp>
        <p:nvSpPr>
          <p:cNvPr id="13" name="Text Placeholder 8">
            <a:extLst>
              <a:ext uri="{FF2B5EF4-FFF2-40B4-BE49-F238E27FC236}">
                <a16:creationId xmlns="" xmlns:a16="http://schemas.microsoft.com/office/drawing/2014/main" id="{2C246C5F-8780-7248-AE97-EF179949CD2B}"/>
              </a:ext>
            </a:extLst>
          </p:cNvPr>
          <p:cNvSpPr>
            <a:spLocks noGrp="1"/>
          </p:cNvSpPr>
          <p:nvPr>
            <p:ph type="body" sz="quarter" idx="27" hasCustomPrompt="1"/>
          </p:nvPr>
        </p:nvSpPr>
        <p:spPr>
          <a:xfrm>
            <a:off x="6091797" y="1862762"/>
            <a:ext cx="2771673" cy="2223562"/>
          </a:xfrm>
          <a:prstGeom prst="rect">
            <a:avLst/>
          </a:prstGeom>
        </p:spPr>
        <p:txBody>
          <a:bodyPr lIns="72567" tIns="36283" rIns="72567" bIns="36283"/>
          <a:lstStyle>
            <a:lvl1pPr marL="0" indent="0">
              <a:buFontTx/>
              <a:buNone/>
              <a:defRPr sz="1000" b="0" i="0">
                <a:solidFill>
                  <a:srgbClr val="19212C"/>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Текст слайда</a:t>
            </a:r>
            <a:endParaRPr lang="x-none" dirty="0"/>
          </a:p>
        </p:txBody>
      </p:sp>
      <p:cxnSp>
        <p:nvCxnSpPr>
          <p:cNvPr id="14" name="Straight Connector 13">
            <a:extLst>
              <a:ext uri="{FF2B5EF4-FFF2-40B4-BE49-F238E27FC236}">
                <a16:creationId xmlns="" xmlns:a16="http://schemas.microsoft.com/office/drawing/2014/main" id="{65C7CCEA-8174-CC41-9238-A0D3EA01F3F5}"/>
              </a:ext>
            </a:extLst>
          </p:cNvPr>
          <p:cNvCxnSpPr>
            <a:cxnSpLocks/>
          </p:cNvCxnSpPr>
          <p:nvPr userDrawn="1"/>
        </p:nvCxnSpPr>
        <p:spPr>
          <a:xfrm>
            <a:off x="285986" y="282603"/>
            <a:ext cx="8572028" cy="0"/>
          </a:xfrm>
          <a:prstGeom prst="line">
            <a:avLst/>
          </a:prstGeom>
          <a:ln w="19050">
            <a:solidFill>
              <a:srgbClr val="D1D5DA"/>
            </a:solidFill>
          </a:ln>
        </p:spPr>
        <p:style>
          <a:lnRef idx="1">
            <a:schemeClr val="accent1"/>
          </a:lnRef>
          <a:fillRef idx="0">
            <a:schemeClr val="accent1"/>
          </a:fillRef>
          <a:effectRef idx="0">
            <a:schemeClr val="accent1"/>
          </a:effectRef>
          <a:fontRef idx="minor">
            <a:schemeClr val="tx1"/>
          </a:fontRef>
        </p:style>
      </p:cxnSp>
      <p:sp>
        <p:nvSpPr>
          <p:cNvPr id="15" name="Text Placeholder 13">
            <a:extLst>
              <a:ext uri="{FF2B5EF4-FFF2-40B4-BE49-F238E27FC236}">
                <a16:creationId xmlns="" xmlns:a16="http://schemas.microsoft.com/office/drawing/2014/main" id="{4845C9DD-5C7A-874F-8368-FFFC6465A620}"/>
              </a:ext>
            </a:extLst>
          </p:cNvPr>
          <p:cNvSpPr>
            <a:spLocks noGrp="1"/>
          </p:cNvSpPr>
          <p:nvPr>
            <p:ph type="body" sz="quarter" idx="14" hasCustomPrompt="1"/>
          </p:nvPr>
        </p:nvSpPr>
        <p:spPr>
          <a:xfrm>
            <a:off x="221612" y="295248"/>
            <a:ext cx="1942691" cy="216094"/>
          </a:xfrm>
          <a:prstGeom prst="rect">
            <a:avLst/>
          </a:prstGeom>
        </p:spPr>
        <p:txBody>
          <a:bodyPr lIns="72567" tIns="36283" rIns="72567" bIns="36283"/>
          <a:lstStyle>
            <a:lvl1pPr marL="0" indent="0" algn="l">
              <a:buFontTx/>
              <a:buNone/>
              <a:defRPr sz="900" b="0" i="0">
                <a:solidFill>
                  <a:srgbClr val="7F8183"/>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Заголовок раздела</a:t>
            </a:r>
          </a:p>
        </p:txBody>
      </p:sp>
      <p:sp>
        <p:nvSpPr>
          <p:cNvPr id="18" name="Text Placeholder 13">
            <a:extLst>
              <a:ext uri="{FF2B5EF4-FFF2-40B4-BE49-F238E27FC236}">
                <a16:creationId xmlns="" xmlns:a16="http://schemas.microsoft.com/office/drawing/2014/main" id="{0591D277-AA9C-EC41-A110-AE8469C88BF9}"/>
              </a:ext>
            </a:extLst>
          </p:cNvPr>
          <p:cNvSpPr>
            <a:spLocks noGrp="1"/>
          </p:cNvSpPr>
          <p:nvPr>
            <p:ph type="body" sz="quarter" idx="25" hasCustomPrompt="1"/>
          </p:nvPr>
        </p:nvSpPr>
        <p:spPr>
          <a:xfrm>
            <a:off x="7515013" y="4739850"/>
            <a:ext cx="1343001" cy="280620"/>
          </a:xfrm>
          <a:prstGeom prst="rect">
            <a:avLst/>
          </a:prstGeom>
        </p:spPr>
        <p:txBody>
          <a:bodyPr lIns="72567" tIns="36283" rIns="72567" bIns="36283"/>
          <a:lstStyle>
            <a:lvl1pPr marL="0" indent="0" algn="r">
              <a:buFontTx/>
              <a:buNone/>
              <a:defRPr sz="600" b="0" i="0">
                <a:solidFill>
                  <a:srgbClr val="7F8183">
                    <a:alpha val="50000"/>
                  </a:srgbClr>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Название презентации</a:t>
            </a:r>
            <a:endParaRPr lang="x-none" dirty="0"/>
          </a:p>
        </p:txBody>
      </p:sp>
      <p:sp>
        <p:nvSpPr>
          <p:cNvPr id="19" name="Slide Number Placeholder 1">
            <a:extLst>
              <a:ext uri="{FF2B5EF4-FFF2-40B4-BE49-F238E27FC236}">
                <a16:creationId xmlns="" xmlns:a16="http://schemas.microsoft.com/office/drawing/2014/main" id="{21F144B7-C152-F244-9A00-75D92A833EF2}"/>
              </a:ext>
            </a:extLst>
          </p:cNvPr>
          <p:cNvSpPr txBox="1">
            <a:spLocks/>
          </p:cNvSpPr>
          <p:nvPr userDrawn="1"/>
        </p:nvSpPr>
        <p:spPr>
          <a:xfrm>
            <a:off x="8331614" y="296858"/>
            <a:ext cx="526400" cy="216093"/>
          </a:xfrm>
          <a:prstGeom prst="rect">
            <a:avLst/>
          </a:prstGeom>
        </p:spPr>
        <p:txBody>
          <a:bodyPr vert="horz" lIns="0" tIns="0" rIns="0" bIns="0" rtlCol="0" anchor="ctr"/>
          <a:lstStyle>
            <a:defPPr>
              <a:defRPr lang="ru-RU"/>
            </a:defPPr>
            <a:lvl1pPr marL="0" algn="ctr" defTabSz="914400" rtl="0" eaLnBrk="1" latinLnBrk="0" hangingPunct="1">
              <a:defRPr sz="1000" b="1" i="0" kern="1200">
                <a:solidFill>
                  <a:schemeClr val="tx1">
                    <a:alpha val="50000"/>
                  </a:schemeClr>
                </a:solidFill>
                <a:latin typeface="Arial Black" charset="0"/>
                <a:ea typeface="Arial Black" charset="0"/>
                <a:cs typeface="Arial Black"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6BEB4B9D-C361-924F-82A2-CAE0D269FBBD}" type="slidenum">
              <a:rPr lang="en-US" sz="900" b="0" i="0" smtClean="0">
                <a:solidFill>
                  <a:srgbClr val="E92721"/>
                </a:solidFill>
                <a:latin typeface="Verdana" panose="020B0604030504040204" pitchFamily="34" charset="0"/>
                <a:ea typeface="Verdana" panose="020B0604030504040204" pitchFamily="34" charset="0"/>
                <a:cs typeface="Verdana" panose="020B0604030504040204" pitchFamily="34" charset="0"/>
              </a:rPr>
              <a:pPr algn="r"/>
              <a:t>‹#›</a:t>
            </a:fld>
            <a:endParaRPr lang="en-US" sz="900" b="0" i="0" dirty="0">
              <a:solidFill>
                <a:srgbClr val="E9272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 xmlns:p14="http://schemas.microsoft.com/office/powerpoint/2010/main" val="2511116917"/>
      </p:ext>
    </p:extLst>
  </p:cSld>
  <p:clrMapOvr>
    <a:masterClrMapping/>
  </p:clrMapOvr>
  <p:transition>
    <p:fade/>
  </p:transition>
  <p:extLst mod="1">
    <p:ext uri="{DCECCB84-F9BA-43D5-87BE-67443E8EF086}">
      <p15:sldGuideLst xmlns=""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2.14 Фото и текст">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 xmlns:a16="http://schemas.microsoft.com/office/drawing/2014/main" id="{6DB3FB19-848E-CB42-A250-50BFE3733C90}"/>
              </a:ext>
            </a:extLst>
          </p:cNvPr>
          <p:cNvSpPr>
            <a:spLocks noGrp="1"/>
          </p:cNvSpPr>
          <p:nvPr>
            <p:ph type="pic" sz="quarter" idx="21" hasCustomPrompt="1"/>
          </p:nvPr>
        </p:nvSpPr>
        <p:spPr>
          <a:xfrm>
            <a:off x="6086341" y="942514"/>
            <a:ext cx="2767246" cy="3914942"/>
          </a:xfrm>
          <a:prstGeom prst="rect">
            <a:avLst/>
          </a:prstGeom>
        </p:spPr>
        <p:txBody>
          <a:bodyPr lIns="72567" tIns="36283" rIns="72567" bIns="36283" anchor="ctr"/>
          <a:lstStyle>
            <a:lvl1pPr algn="ctr">
              <a:buFontTx/>
              <a:buNone/>
              <a:defRPr sz="1900"/>
            </a:lvl1pPr>
          </a:lstStyle>
          <a:p>
            <a:r>
              <a:rPr lang="ru-RU" dirty="0"/>
              <a:t>Место для фото</a:t>
            </a:r>
            <a:endParaRPr lang="x-none" dirty="0"/>
          </a:p>
        </p:txBody>
      </p:sp>
      <p:sp>
        <p:nvSpPr>
          <p:cNvPr id="12" name="Text Placeholder 8">
            <a:extLst>
              <a:ext uri="{FF2B5EF4-FFF2-40B4-BE49-F238E27FC236}">
                <a16:creationId xmlns="" xmlns:a16="http://schemas.microsoft.com/office/drawing/2014/main" id="{0B784A6F-340A-2941-87C9-A4B20857D781}"/>
              </a:ext>
            </a:extLst>
          </p:cNvPr>
          <p:cNvSpPr>
            <a:spLocks noGrp="1"/>
          </p:cNvSpPr>
          <p:nvPr>
            <p:ph type="body" sz="quarter" idx="11" hasCustomPrompt="1"/>
          </p:nvPr>
        </p:nvSpPr>
        <p:spPr>
          <a:xfrm>
            <a:off x="885676" y="942514"/>
            <a:ext cx="5080563" cy="772402"/>
          </a:xfrm>
          <a:prstGeom prst="rect">
            <a:avLst/>
          </a:prstGeom>
        </p:spPr>
        <p:txBody>
          <a:bodyPr lIns="72567" tIns="36283" rIns="72567" bIns="36283"/>
          <a:lstStyle>
            <a:lvl1pPr marL="0" indent="0">
              <a:buFontTx/>
              <a:buNone/>
              <a:defRPr sz="2200" b="0" i="0">
                <a:solidFill>
                  <a:srgbClr val="19212C"/>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Текст слайда</a:t>
            </a:r>
            <a:endParaRPr lang="x-none" dirty="0"/>
          </a:p>
        </p:txBody>
      </p:sp>
      <p:sp>
        <p:nvSpPr>
          <p:cNvPr id="13" name="Text Placeholder 8">
            <a:extLst>
              <a:ext uri="{FF2B5EF4-FFF2-40B4-BE49-F238E27FC236}">
                <a16:creationId xmlns="" xmlns:a16="http://schemas.microsoft.com/office/drawing/2014/main" id="{2C246C5F-8780-7248-AE97-EF179949CD2B}"/>
              </a:ext>
            </a:extLst>
          </p:cNvPr>
          <p:cNvSpPr>
            <a:spLocks noGrp="1"/>
          </p:cNvSpPr>
          <p:nvPr>
            <p:ph type="body" sz="quarter" idx="27" hasCustomPrompt="1"/>
          </p:nvPr>
        </p:nvSpPr>
        <p:spPr>
          <a:xfrm>
            <a:off x="891132" y="1862762"/>
            <a:ext cx="5080563" cy="2223562"/>
          </a:xfrm>
          <a:prstGeom prst="rect">
            <a:avLst/>
          </a:prstGeom>
        </p:spPr>
        <p:txBody>
          <a:bodyPr lIns="72567" tIns="36283" rIns="72567" bIns="36283"/>
          <a:lstStyle>
            <a:lvl1pPr marL="0" indent="0">
              <a:buFontTx/>
              <a:buNone/>
              <a:defRPr sz="1000" b="0" i="0">
                <a:solidFill>
                  <a:srgbClr val="19212C"/>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Текст слайда</a:t>
            </a:r>
            <a:endParaRPr lang="x-none" dirty="0"/>
          </a:p>
        </p:txBody>
      </p:sp>
      <p:cxnSp>
        <p:nvCxnSpPr>
          <p:cNvPr id="14" name="Straight Connector 13">
            <a:extLst>
              <a:ext uri="{FF2B5EF4-FFF2-40B4-BE49-F238E27FC236}">
                <a16:creationId xmlns="" xmlns:a16="http://schemas.microsoft.com/office/drawing/2014/main" id="{65C7CCEA-8174-CC41-9238-A0D3EA01F3F5}"/>
              </a:ext>
            </a:extLst>
          </p:cNvPr>
          <p:cNvCxnSpPr>
            <a:cxnSpLocks/>
          </p:cNvCxnSpPr>
          <p:nvPr userDrawn="1"/>
        </p:nvCxnSpPr>
        <p:spPr>
          <a:xfrm>
            <a:off x="285986" y="282603"/>
            <a:ext cx="8572028" cy="0"/>
          </a:xfrm>
          <a:prstGeom prst="line">
            <a:avLst/>
          </a:prstGeom>
          <a:ln w="19050">
            <a:solidFill>
              <a:srgbClr val="D1D5DA"/>
            </a:solidFill>
          </a:ln>
        </p:spPr>
        <p:style>
          <a:lnRef idx="1">
            <a:schemeClr val="accent1"/>
          </a:lnRef>
          <a:fillRef idx="0">
            <a:schemeClr val="accent1"/>
          </a:fillRef>
          <a:effectRef idx="0">
            <a:schemeClr val="accent1"/>
          </a:effectRef>
          <a:fontRef idx="minor">
            <a:schemeClr val="tx1"/>
          </a:fontRef>
        </p:style>
      </p:cxnSp>
      <p:sp>
        <p:nvSpPr>
          <p:cNvPr id="15" name="Text Placeholder 13">
            <a:extLst>
              <a:ext uri="{FF2B5EF4-FFF2-40B4-BE49-F238E27FC236}">
                <a16:creationId xmlns="" xmlns:a16="http://schemas.microsoft.com/office/drawing/2014/main" id="{4845C9DD-5C7A-874F-8368-FFFC6465A620}"/>
              </a:ext>
            </a:extLst>
          </p:cNvPr>
          <p:cNvSpPr>
            <a:spLocks noGrp="1"/>
          </p:cNvSpPr>
          <p:nvPr>
            <p:ph type="body" sz="quarter" idx="14" hasCustomPrompt="1"/>
          </p:nvPr>
        </p:nvSpPr>
        <p:spPr>
          <a:xfrm>
            <a:off x="221612" y="295248"/>
            <a:ext cx="1942691" cy="216094"/>
          </a:xfrm>
          <a:prstGeom prst="rect">
            <a:avLst/>
          </a:prstGeom>
        </p:spPr>
        <p:txBody>
          <a:bodyPr lIns="72567" tIns="36283" rIns="72567" bIns="36283"/>
          <a:lstStyle>
            <a:lvl1pPr marL="0" indent="0" algn="l">
              <a:buFontTx/>
              <a:buNone/>
              <a:defRPr sz="900" b="0" i="0">
                <a:solidFill>
                  <a:srgbClr val="7F8183"/>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Заголовок раздела</a:t>
            </a:r>
          </a:p>
        </p:txBody>
      </p:sp>
      <p:sp>
        <p:nvSpPr>
          <p:cNvPr id="18" name="Text Placeholder 13">
            <a:extLst>
              <a:ext uri="{FF2B5EF4-FFF2-40B4-BE49-F238E27FC236}">
                <a16:creationId xmlns="" xmlns:a16="http://schemas.microsoft.com/office/drawing/2014/main" id="{0591D277-AA9C-EC41-A110-AE8469C88BF9}"/>
              </a:ext>
            </a:extLst>
          </p:cNvPr>
          <p:cNvSpPr>
            <a:spLocks noGrp="1"/>
          </p:cNvSpPr>
          <p:nvPr>
            <p:ph type="body" sz="quarter" idx="25" hasCustomPrompt="1"/>
          </p:nvPr>
        </p:nvSpPr>
        <p:spPr>
          <a:xfrm>
            <a:off x="7515013" y="4739850"/>
            <a:ext cx="1343001" cy="280620"/>
          </a:xfrm>
          <a:prstGeom prst="rect">
            <a:avLst/>
          </a:prstGeom>
        </p:spPr>
        <p:txBody>
          <a:bodyPr lIns="72567" tIns="36283" rIns="72567" bIns="36283"/>
          <a:lstStyle>
            <a:lvl1pPr marL="0" indent="0" algn="r">
              <a:buFontTx/>
              <a:buNone/>
              <a:defRPr sz="600" b="0" i="0">
                <a:solidFill>
                  <a:srgbClr val="7F8183">
                    <a:alpha val="50000"/>
                  </a:srgbClr>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Название презентации</a:t>
            </a:r>
            <a:endParaRPr lang="x-none" dirty="0"/>
          </a:p>
        </p:txBody>
      </p:sp>
      <p:sp>
        <p:nvSpPr>
          <p:cNvPr id="19" name="Slide Number Placeholder 1">
            <a:extLst>
              <a:ext uri="{FF2B5EF4-FFF2-40B4-BE49-F238E27FC236}">
                <a16:creationId xmlns="" xmlns:a16="http://schemas.microsoft.com/office/drawing/2014/main" id="{21F144B7-C152-F244-9A00-75D92A833EF2}"/>
              </a:ext>
            </a:extLst>
          </p:cNvPr>
          <p:cNvSpPr txBox="1">
            <a:spLocks/>
          </p:cNvSpPr>
          <p:nvPr userDrawn="1"/>
        </p:nvSpPr>
        <p:spPr>
          <a:xfrm>
            <a:off x="8331614" y="296858"/>
            <a:ext cx="526400" cy="216093"/>
          </a:xfrm>
          <a:prstGeom prst="rect">
            <a:avLst/>
          </a:prstGeom>
        </p:spPr>
        <p:txBody>
          <a:bodyPr vert="horz" lIns="0" tIns="0" rIns="0" bIns="0" rtlCol="0" anchor="ctr"/>
          <a:lstStyle>
            <a:defPPr>
              <a:defRPr lang="ru-RU"/>
            </a:defPPr>
            <a:lvl1pPr marL="0" algn="ctr" defTabSz="914400" rtl="0" eaLnBrk="1" latinLnBrk="0" hangingPunct="1">
              <a:defRPr sz="1000" b="1" i="0" kern="1200">
                <a:solidFill>
                  <a:schemeClr val="tx1">
                    <a:alpha val="50000"/>
                  </a:schemeClr>
                </a:solidFill>
                <a:latin typeface="Arial Black" charset="0"/>
                <a:ea typeface="Arial Black" charset="0"/>
                <a:cs typeface="Arial Black"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6BEB4B9D-C361-924F-82A2-CAE0D269FBBD}" type="slidenum">
              <a:rPr lang="en-US" sz="900" b="0" i="0" smtClean="0">
                <a:solidFill>
                  <a:srgbClr val="E92721"/>
                </a:solidFill>
                <a:latin typeface="Verdana" panose="020B0604030504040204" pitchFamily="34" charset="0"/>
                <a:ea typeface="Verdana" panose="020B0604030504040204" pitchFamily="34" charset="0"/>
                <a:cs typeface="Verdana" panose="020B0604030504040204" pitchFamily="34" charset="0"/>
              </a:rPr>
              <a:pPr algn="r"/>
              <a:t>‹#›</a:t>
            </a:fld>
            <a:endParaRPr lang="en-US" sz="900" b="0" i="0" dirty="0">
              <a:solidFill>
                <a:srgbClr val="E9272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 xmlns:p14="http://schemas.microsoft.com/office/powerpoint/2010/main" val="2677679530"/>
      </p:ext>
    </p:extLst>
  </p:cSld>
  <p:clrMapOvr>
    <a:masterClrMapping/>
  </p:clrMapOvr>
  <p:transition>
    <p:fade/>
  </p:transition>
  <p:extLst mod="1">
    <p:ext uri="{DCECCB84-F9BA-43D5-87BE-67443E8EF086}">
      <p15:sldGuideLst xmlns=""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15 Фото на весь слайд">
    <p:bg>
      <p:bgPr>
        <a:solidFill>
          <a:srgbClr val="FFFFFF"/>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 xmlns:a16="http://schemas.microsoft.com/office/drawing/2014/main" id="{A740B27C-16E1-4746-A632-115AF5F0432D}"/>
              </a:ext>
            </a:extLst>
          </p:cNvPr>
          <p:cNvSpPr>
            <a:spLocks noGrp="1"/>
          </p:cNvSpPr>
          <p:nvPr>
            <p:ph type="pic" sz="quarter" idx="21" hasCustomPrompt="1"/>
          </p:nvPr>
        </p:nvSpPr>
        <p:spPr>
          <a:xfrm>
            <a:off x="0" y="0"/>
            <a:ext cx="9144000" cy="5143500"/>
          </a:xfrm>
          <a:prstGeom prst="rect">
            <a:avLst/>
          </a:prstGeom>
        </p:spPr>
        <p:txBody>
          <a:bodyPr lIns="72567" tIns="36283" rIns="72567" bIns="36283" anchor="ctr"/>
          <a:lstStyle>
            <a:lvl1pPr marL="272125" marR="0" indent="-272125" algn="ctr" defTabSz="725668" rtl="0" eaLnBrk="1" fontAlgn="auto" latinLnBrk="0" hangingPunct="1">
              <a:lnSpc>
                <a:spcPct val="100000"/>
              </a:lnSpc>
              <a:spcBef>
                <a:spcPct val="20000"/>
              </a:spcBef>
              <a:spcAft>
                <a:spcPts val="0"/>
              </a:spcAft>
              <a:buClrTx/>
              <a:buSzTx/>
              <a:buFontTx/>
              <a:buNone/>
              <a:tabLst/>
              <a:defRPr sz="1900"/>
            </a:lvl1pPr>
          </a:lstStyle>
          <a:p>
            <a:pPr marL="272125" marR="0" lvl="0" indent="-272125" algn="ctr" defTabSz="725668" rtl="0" eaLnBrk="1" fontAlgn="auto" latinLnBrk="0" hangingPunct="1">
              <a:lnSpc>
                <a:spcPct val="100000"/>
              </a:lnSpc>
              <a:spcBef>
                <a:spcPct val="20000"/>
              </a:spcBef>
              <a:spcAft>
                <a:spcPts val="0"/>
              </a:spcAft>
              <a:buClrTx/>
              <a:buSzTx/>
              <a:buFontTx/>
              <a:buNone/>
              <a:tabLst/>
              <a:defRPr/>
            </a:pPr>
            <a:r>
              <a:rPr lang="ru-RU" dirty="0"/>
              <a:t>Место для фото</a:t>
            </a:r>
            <a:endParaRPr lang="x-none" dirty="0"/>
          </a:p>
        </p:txBody>
      </p:sp>
      <p:sp>
        <p:nvSpPr>
          <p:cNvPr id="6" name="Text Placeholder 13">
            <a:extLst>
              <a:ext uri="{FF2B5EF4-FFF2-40B4-BE49-F238E27FC236}">
                <a16:creationId xmlns="" xmlns:a16="http://schemas.microsoft.com/office/drawing/2014/main" id="{8418BD92-84AF-4747-9337-9C8E4022A63E}"/>
              </a:ext>
            </a:extLst>
          </p:cNvPr>
          <p:cNvSpPr>
            <a:spLocks noGrp="1"/>
          </p:cNvSpPr>
          <p:nvPr>
            <p:ph type="body" sz="quarter" idx="14" hasCustomPrompt="1"/>
          </p:nvPr>
        </p:nvSpPr>
        <p:spPr>
          <a:xfrm>
            <a:off x="221612" y="295248"/>
            <a:ext cx="1942691" cy="216094"/>
          </a:xfrm>
          <a:prstGeom prst="rect">
            <a:avLst/>
          </a:prstGeom>
        </p:spPr>
        <p:txBody>
          <a:bodyPr lIns="72567" tIns="36283" rIns="72567" bIns="36283"/>
          <a:lstStyle>
            <a:lvl1pPr marL="0" indent="0" algn="l">
              <a:buFontTx/>
              <a:buNone/>
              <a:defRPr sz="900" b="0" i="0">
                <a:solidFill>
                  <a:srgbClr val="7F8183"/>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Заголовок раздела</a:t>
            </a:r>
          </a:p>
        </p:txBody>
      </p:sp>
      <p:cxnSp>
        <p:nvCxnSpPr>
          <p:cNvPr id="5" name="Straight Connector 4">
            <a:extLst>
              <a:ext uri="{FF2B5EF4-FFF2-40B4-BE49-F238E27FC236}">
                <a16:creationId xmlns="" xmlns:a16="http://schemas.microsoft.com/office/drawing/2014/main" id="{A34E81BE-004C-EA49-818C-F9E3C32F7F47}"/>
              </a:ext>
            </a:extLst>
          </p:cNvPr>
          <p:cNvCxnSpPr>
            <a:cxnSpLocks/>
          </p:cNvCxnSpPr>
          <p:nvPr userDrawn="1"/>
        </p:nvCxnSpPr>
        <p:spPr>
          <a:xfrm>
            <a:off x="285986" y="282603"/>
            <a:ext cx="8572028" cy="0"/>
          </a:xfrm>
          <a:prstGeom prst="line">
            <a:avLst/>
          </a:prstGeom>
          <a:ln w="19050">
            <a:solidFill>
              <a:srgbClr val="D1D5DA"/>
            </a:solidFill>
          </a:ln>
        </p:spPr>
        <p:style>
          <a:lnRef idx="1">
            <a:schemeClr val="accent1"/>
          </a:lnRef>
          <a:fillRef idx="0">
            <a:schemeClr val="accent1"/>
          </a:fillRef>
          <a:effectRef idx="0">
            <a:schemeClr val="accent1"/>
          </a:effectRef>
          <a:fontRef idx="minor">
            <a:schemeClr val="tx1"/>
          </a:fontRef>
        </p:style>
      </p:cxnSp>
      <p:sp>
        <p:nvSpPr>
          <p:cNvPr id="7" name="Slide Number Placeholder 1">
            <a:extLst>
              <a:ext uri="{FF2B5EF4-FFF2-40B4-BE49-F238E27FC236}">
                <a16:creationId xmlns="" xmlns:a16="http://schemas.microsoft.com/office/drawing/2014/main" id="{AC15F058-CF3B-5144-9FA3-CA10DA0FBBE9}"/>
              </a:ext>
            </a:extLst>
          </p:cNvPr>
          <p:cNvSpPr txBox="1">
            <a:spLocks/>
          </p:cNvSpPr>
          <p:nvPr userDrawn="1"/>
        </p:nvSpPr>
        <p:spPr>
          <a:xfrm>
            <a:off x="8331614" y="296858"/>
            <a:ext cx="526400" cy="216093"/>
          </a:xfrm>
          <a:prstGeom prst="rect">
            <a:avLst/>
          </a:prstGeom>
        </p:spPr>
        <p:txBody>
          <a:bodyPr vert="horz" lIns="0" tIns="0" rIns="0" bIns="0" rtlCol="0" anchor="ctr"/>
          <a:lstStyle>
            <a:defPPr>
              <a:defRPr lang="ru-RU"/>
            </a:defPPr>
            <a:lvl1pPr marL="0" algn="ctr" defTabSz="914400" rtl="0" eaLnBrk="1" latinLnBrk="0" hangingPunct="1">
              <a:defRPr sz="1000" b="1" i="0" kern="1200">
                <a:solidFill>
                  <a:schemeClr val="tx1">
                    <a:alpha val="50000"/>
                  </a:schemeClr>
                </a:solidFill>
                <a:latin typeface="Arial Black" charset="0"/>
                <a:ea typeface="Arial Black" charset="0"/>
                <a:cs typeface="Arial Black"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6BEB4B9D-C361-924F-82A2-CAE0D269FBBD}" type="slidenum">
              <a:rPr lang="en-US" sz="900" b="0" i="0" smtClean="0">
                <a:solidFill>
                  <a:srgbClr val="E92721"/>
                </a:solidFill>
                <a:latin typeface="Verdana" panose="020B0604030504040204" pitchFamily="34" charset="0"/>
                <a:ea typeface="Verdana" panose="020B0604030504040204" pitchFamily="34" charset="0"/>
                <a:cs typeface="Verdana" panose="020B0604030504040204" pitchFamily="34" charset="0"/>
              </a:rPr>
              <a:pPr algn="r"/>
              <a:t>‹#›</a:t>
            </a:fld>
            <a:endParaRPr lang="en-US" sz="900" b="0" i="0" dirty="0">
              <a:solidFill>
                <a:srgbClr val="E92721"/>
              </a:solidFill>
              <a:latin typeface="Verdana" panose="020B0604030504040204" pitchFamily="34" charset="0"/>
              <a:ea typeface="Verdana" panose="020B0604030504040204" pitchFamily="34" charset="0"/>
              <a:cs typeface="Verdana" panose="020B0604030504040204" pitchFamily="34" charset="0"/>
            </a:endParaRPr>
          </a:p>
        </p:txBody>
      </p:sp>
      <p:sp>
        <p:nvSpPr>
          <p:cNvPr id="9" name="Text Placeholder 13">
            <a:extLst>
              <a:ext uri="{FF2B5EF4-FFF2-40B4-BE49-F238E27FC236}">
                <a16:creationId xmlns="" xmlns:a16="http://schemas.microsoft.com/office/drawing/2014/main" id="{1740A59D-9C0D-5849-B026-0D997150F06C}"/>
              </a:ext>
            </a:extLst>
          </p:cNvPr>
          <p:cNvSpPr>
            <a:spLocks noGrp="1"/>
          </p:cNvSpPr>
          <p:nvPr>
            <p:ph type="body" sz="quarter" idx="25" hasCustomPrompt="1"/>
          </p:nvPr>
        </p:nvSpPr>
        <p:spPr>
          <a:xfrm>
            <a:off x="7515013" y="4739850"/>
            <a:ext cx="1343001" cy="280620"/>
          </a:xfrm>
          <a:prstGeom prst="rect">
            <a:avLst/>
          </a:prstGeom>
        </p:spPr>
        <p:txBody>
          <a:bodyPr lIns="72567" tIns="36283" rIns="72567" bIns="36283"/>
          <a:lstStyle>
            <a:lvl1pPr marL="0" indent="0" algn="r">
              <a:buFontTx/>
              <a:buNone/>
              <a:defRPr sz="600" b="0" i="0">
                <a:solidFill>
                  <a:srgbClr val="7F8183">
                    <a:alpha val="50000"/>
                  </a:srgbClr>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Название презентации</a:t>
            </a:r>
            <a:endParaRPr lang="x-none" dirty="0"/>
          </a:p>
        </p:txBody>
      </p:sp>
    </p:spTree>
    <p:extLst>
      <p:ext uri="{BB962C8B-B14F-4D97-AF65-F5344CB8AC3E}">
        <p14:creationId xmlns="" xmlns:p14="http://schemas.microsoft.com/office/powerpoint/2010/main" val="754202857"/>
      </p:ext>
    </p:extLst>
  </p:cSld>
  <p:clrMapOvr>
    <a:masterClrMapping/>
  </p:clrMapOvr>
  <p:transition>
    <p:fade/>
  </p:transition>
  <p:extLst mod="1">
    <p:ext uri="{DCECCB84-F9BA-43D5-87BE-67443E8EF086}">
      <p15:sldGuideLst xmlns=""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16 Таблица">
    <p:bg>
      <p:bgPr>
        <a:solidFill>
          <a:srgbClr val="FFFFFF"/>
        </a:solidFill>
        <a:effectLst/>
      </p:bgPr>
    </p:bg>
    <p:spTree>
      <p:nvGrpSpPr>
        <p:cNvPr id="1" name=""/>
        <p:cNvGrpSpPr/>
        <p:nvPr/>
      </p:nvGrpSpPr>
      <p:grpSpPr>
        <a:xfrm>
          <a:off x="0" y="0"/>
          <a:ext cx="0" cy="0"/>
          <a:chOff x="0" y="0"/>
          <a:chExt cx="0" cy="0"/>
        </a:xfrm>
      </p:grpSpPr>
      <p:sp>
        <p:nvSpPr>
          <p:cNvPr id="4" name="Table Placeholder 3">
            <a:extLst>
              <a:ext uri="{FF2B5EF4-FFF2-40B4-BE49-F238E27FC236}">
                <a16:creationId xmlns="" xmlns:a16="http://schemas.microsoft.com/office/drawing/2014/main" id="{EBDE60C4-C2B7-8C41-806E-0D5A5DEDAFCF}"/>
              </a:ext>
            </a:extLst>
          </p:cNvPr>
          <p:cNvSpPr>
            <a:spLocks noGrp="1"/>
          </p:cNvSpPr>
          <p:nvPr>
            <p:ph type="tbl" sz="quarter" idx="26" hasCustomPrompt="1"/>
          </p:nvPr>
        </p:nvSpPr>
        <p:spPr>
          <a:xfrm>
            <a:off x="1000322" y="1742656"/>
            <a:ext cx="7857692" cy="2927067"/>
          </a:xfrm>
          <a:prstGeom prst="rect">
            <a:avLst/>
          </a:prstGeom>
        </p:spPr>
        <p:txBody>
          <a:bodyPr lIns="72567" tIns="36283" rIns="72567" bIns="36283" anchor="ctr"/>
          <a:lstStyle>
            <a:lvl1pPr algn="ctr">
              <a:buFontTx/>
              <a:buNone/>
              <a:defRPr sz="1900">
                <a:solidFill>
                  <a:srgbClr val="19212C"/>
                </a:solidFill>
              </a:defRPr>
            </a:lvl1pPr>
          </a:lstStyle>
          <a:p>
            <a:r>
              <a:rPr lang="ru-RU" dirty="0"/>
              <a:t>Таблица</a:t>
            </a:r>
            <a:endParaRPr lang="x-none" dirty="0"/>
          </a:p>
        </p:txBody>
      </p:sp>
      <p:sp>
        <p:nvSpPr>
          <p:cNvPr id="7" name="Text Placeholder 13">
            <a:extLst>
              <a:ext uri="{FF2B5EF4-FFF2-40B4-BE49-F238E27FC236}">
                <a16:creationId xmlns="" xmlns:a16="http://schemas.microsoft.com/office/drawing/2014/main" id="{B12095EB-C6DC-DF45-A28C-47AC62736215}"/>
              </a:ext>
            </a:extLst>
          </p:cNvPr>
          <p:cNvSpPr>
            <a:spLocks noGrp="1"/>
          </p:cNvSpPr>
          <p:nvPr>
            <p:ph type="body" sz="quarter" idx="25" hasCustomPrompt="1"/>
          </p:nvPr>
        </p:nvSpPr>
        <p:spPr>
          <a:xfrm>
            <a:off x="7515013" y="4739850"/>
            <a:ext cx="1343001" cy="280620"/>
          </a:xfrm>
          <a:prstGeom prst="rect">
            <a:avLst/>
          </a:prstGeom>
        </p:spPr>
        <p:txBody>
          <a:bodyPr lIns="72567" tIns="36283" rIns="72567" bIns="36283"/>
          <a:lstStyle>
            <a:lvl1pPr marL="0" indent="0" algn="r">
              <a:buFontTx/>
              <a:buNone/>
              <a:defRPr sz="600" b="0" i="0">
                <a:solidFill>
                  <a:srgbClr val="7F8183">
                    <a:alpha val="50000"/>
                  </a:srgbClr>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Название презентации</a:t>
            </a:r>
            <a:endParaRPr lang="x-none" dirty="0"/>
          </a:p>
        </p:txBody>
      </p:sp>
      <p:cxnSp>
        <p:nvCxnSpPr>
          <p:cNvPr id="8" name="Straight Connector 7">
            <a:extLst>
              <a:ext uri="{FF2B5EF4-FFF2-40B4-BE49-F238E27FC236}">
                <a16:creationId xmlns="" xmlns:a16="http://schemas.microsoft.com/office/drawing/2014/main" id="{AA17BDF6-19DC-4641-BBD7-933EA5F23B01}"/>
              </a:ext>
            </a:extLst>
          </p:cNvPr>
          <p:cNvCxnSpPr>
            <a:cxnSpLocks/>
          </p:cNvCxnSpPr>
          <p:nvPr userDrawn="1"/>
        </p:nvCxnSpPr>
        <p:spPr>
          <a:xfrm>
            <a:off x="285986" y="282603"/>
            <a:ext cx="8572028" cy="0"/>
          </a:xfrm>
          <a:prstGeom prst="line">
            <a:avLst/>
          </a:prstGeom>
          <a:ln w="19050">
            <a:solidFill>
              <a:srgbClr val="D1D5DA"/>
            </a:solidFill>
          </a:ln>
        </p:spPr>
        <p:style>
          <a:lnRef idx="1">
            <a:schemeClr val="accent1"/>
          </a:lnRef>
          <a:fillRef idx="0">
            <a:schemeClr val="accent1"/>
          </a:fillRef>
          <a:effectRef idx="0">
            <a:schemeClr val="accent1"/>
          </a:effectRef>
          <a:fontRef idx="minor">
            <a:schemeClr val="tx1"/>
          </a:fontRef>
        </p:style>
      </p:cxnSp>
      <p:sp>
        <p:nvSpPr>
          <p:cNvPr id="10" name="Text Placeholder 13">
            <a:extLst>
              <a:ext uri="{FF2B5EF4-FFF2-40B4-BE49-F238E27FC236}">
                <a16:creationId xmlns="" xmlns:a16="http://schemas.microsoft.com/office/drawing/2014/main" id="{5410309C-CE1A-8746-B6F9-73B9768E4F18}"/>
              </a:ext>
            </a:extLst>
          </p:cNvPr>
          <p:cNvSpPr>
            <a:spLocks noGrp="1"/>
          </p:cNvSpPr>
          <p:nvPr>
            <p:ph type="body" sz="quarter" idx="14" hasCustomPrompt="1"/>
          </p:nvPr>
        </p:nvSpPr>
        <p:spPr>
          <a:xfrm>
            <a:off x="221612" y="295248"/>
            <a:ext cx="1942691" cy="216094"/>
          </a:xfrm>
          <a:prstGeom prst="rect">
            <a:avLst/>
          </a:prstGeom>
        </p:spPr>
        <p:txBody>
          <a:bodyPr lIns="72567" tIns="36283" rIns="72567" bIns="36283"/>
          <a:lstStyle>
            <a:lvl1pPr marL="0" indent="0" algn="l">
              <a:buFontTx/>
              <a:buNone/>
              <a:defRPr sz="900" b="0" i="0">
                <a:solidFill>
                  <a:srgbClr val="7F8183"/>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Заголовок раздела</a:t>
            </a:r>
          </a:p>
        </p:txBody>
      </p:sp>
      <p:sp>
        <p:nvSpPr>
          <p:cNvPr id="11" name="Slide Number Placeholder 1">
            <a:extLst>
              <a:ext uri="{FF2B5EF4-FFF2-40B4-BE49-F238E27FC236}">
                <a16:creationId xmlns="" xmlns:a16="http://schemas.microsoft.com/office/drawing/2014/main" id="{FA7D38F3-BC5B-DA45-AF45-B017008F9BDE}"/>
              </a:ext>
            </a:extLst>
          </p:cNvPr>
          <p:cNvSpPr txBox="1">
            <a:spLocks/>
          </p:cNvSpPr>
          <p:nvPr userDrawn="1"/>
        </p:nvSpPr>
        <p:spPr>
          <a:xfrm>
            <a:off x="8331614" y="296858"/>
            <a:ext cx="526400" cy="216093"/>
          </a:xfrm>
          <a:prstGeom prst="rect">
            <a:avLst/>
          </a:prstGeom>
        </p:spPr>
        <p:txBody>
          <a:bodyPr vert="horz" lIns="0" tIns="0" rIns="0" bIns="0" rtlCol="0" anchor="ctr"/>
          <a:lstStyle>
            <a:defPPr>
              <a:defRPr lang="ru-RU"/>
            </a:defPPr>
            <a:lvl1pPr marL="0" algn="ctr" defTabSz="914400" rtl="0" eaLnBrk="1" latinLnBrk="0" hangingPunct="1">
              <a:defRPr sz="1000" b="1" i="0" kern="1200">
                <a:solidFill>
                  <a:schemeClr val="tx1">
                    <a:alpha val="50000"/>
                  </a:schemeClr>
                </a:solidFill>
                <a:latin typeface="Arial Black" charset="0"/>
                <a:ea typeface="Arial Black" charset="0"/>
                <a:cs typeface="Arial Black"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6BEB4B9D-C361-924F-82A2-CAE0D269FBBD}" type="slidenum">
              <a:rPr lang="en-US" sz="900" b="0" i="0" smtClean="0">
                <a:solidFill>
                  <a:srgbClr val="E92721"/>
                </a:solidFill>
                <a:latin typeface="Verdana" panose="020B0604030504040204" pitchFamily="34" charset="0"/>
                <a:ea typeface="Verdana" panose="020B0604030504040204" pitchFamily="34" charset="0"/>
                <a:cs typeface="Verdana" panose="020B0604030504040204" pitchFamily="34" charset="0"/>
              </a:rPr>
              <a:pPr algn="r"/>
              <a:t>‹#›</a:t>
            </a:fld>
            <a:endParaRPr lang="en-US" sz="900" b="0" i="0" dirty="0">
              <a:solidFill>
                <a:srgbClr val="E92721"/>
              </a:solidFill>
              <a:latin typeface="Verdana" panose="020B0604030504040204" pitchFamily="34" charset="0"/>
              <a:ea typeface="Verdana" panose="020B0604030504040204" pitchFamily="34" charset="0"/>
              <a:cs typeface="Verdana" panose="020B0604030504040204" pitchFamily="34" charset="0"/>
            </a:endParaRPr>
          </a:p>
        </p:txBody>
      </p:sp>
      <p:sp>
        <p:nvSpPr>
          <p:cNvPr id="9" name="Text Placeholder 8">
            <a:extLst>
              <a:ext uri="{FF2B5EF4-FFF2-40B4-BE49-F238E27FC236}">
                <a16:creationId xmlns="" xmlns:a16="http://schemas.microsoft.com/office/drawing/2014/main" id="{937AAF3C-503C-4E0C-AC62-CD50662C1E9B}"/>
              </a:ext>
            </a:extLst>
          </p:cNvPr>
          <p:cNvSpPr>
            <a:spLocks noGrp="1"/>
          </p:cNvSpPr>
          <p:nvPr>
            <p:ph type="body" sz="quarter" idx="11" hasCustomPrompt="1"/>
          </p:nvPr>
        </p:nvSpPr>
        <p:spPr>
          <a:xfrm>
            <a:off x="1000321" y="942514"/>
            <a:ext cx="7857692" cy="525009"/>
          </a:xfrm>
          <a:prstGeom prst="rect">
            <a:avLst/>
          </a:prstGeom>
        </p:spPr>
        <p:txBody>
          <a:bodyPr lIns="72567" tIns="36283" rIns="72567" bIns="36283"/>
          <a:lstStyle>
            <a:lvl1pPr marL="0" indent="0">
              <a:buFontTx/>
              <a:buNone/>
              <a:defRPr sz="2200" b="0" i="0">
                <a:solidFill>
                  <a:srgbClr val="18212C"/>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Текст слайда</a:t>
            </a:r>
            <a:endParaRPr lang="x-none" dirty="0"/>
          </a:p>
        </p:txBody>
      </p:sp>
    </p:spTree>
    <p:extLst>
      <p:ext uri="{BB962C8B-B14F-4D97-AF65-F5344CB8AC3E}">
        <p14:creationId xmlns="" xmlns:p14="http://schemas.microsoft.com/office/powerpoint/2010/main" val="2888112782"/>
      </p:ext>
    </p:extLst>
  </p:cSld>
  <p:clrMapOvr>
    <a:masterClrMapping/>
  </p:clrMapOvr>
  <p:transition>
    <p:fade/>
  </p:transition>
  <p:extLst mod="1">
    <p:ext uri="{DCECCB84-F9BA-43D5-87BE-67443E8EF086}">
      <p15:sldGuideLst xmlns=""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4 Титульный слайд с фото-вставкой">
    <p:bg>
      <p:bgPr>
        <a:solidFill>
          <a:srgbClr val="19212C"/>
        </a:solidFill>
        <a:effectLst/>
      </p:bgPr>
    </p:bg>
    <p:spTree>
      <p:nvGrpSpPr>
        <p:cNvPr id="1" name=""/>
        <p:cNvGrpSpPr/>
        <p:nvPr/>
      </p:nvGrpSpPr>
      <p:grpSpPr>
        <a:xfrm>
          <a:off x="0" y="0"/>
          <a:ext cx="0" cy="0"/>
          <a:chOff x="0" y="0"/>
          <a:chExt cx="0" cy="0"/>
        </a:xfrm>
      </p:grpSpPr>
      <p:sp>
        <p:nvSpPr>
          <p:cNvPr id="16" name="Title 1">
            <a:extLst>
              <a:ext uri="{FF2B5EF4-FFF2-40B4-BE49-F238E27FC236}">
                <a16:creationId xmlns="" xmlns:a16="http://schemas.microsoft.com/office/drawing/2014/main" id="{ED9D474A-60EC-E841-9105-E6C880456429}"/>
              </a:ext>
            </a:extLst>
          </p:cNvPr>
          <p:cNvSpPr>
            <a:spLocks noGrp="1"/>
          </p:cNvSpPr>
          <p:nvPr>
            <p:ph type="ctrTitle" hasCustomPrompt="1"/>
          </p:nvPr>
        </p:nvSpPr>
        <p:spPr>
          <a:xfrm>
            <a:off x="127724" y="1592819"/>
            <a:ext cx="5101919" cy="1693376"/>
          </a:xfrm>
          <a:prstGeom prst="rect">
            <a:avLst/>
          </a:prstGeom>
          <a:noFill/>
        </p:spPr>
        <p:txBody>
          <a:bodyPr lIns="142848" tIns="142848" rIns="685670" bIns="28570" anchor="t" anchorCtr="0">
            <a:noAutofit/>
          </a:bodyPr>
          <a:lstStyle>
            <a:lvl1pPr algn="l">
              <a:lnSpc>
                <a:spcPct val="100000"/>
              </a:lnSpc>
              <a:defRPr sz="3700" b="0" i="0" cap="none" spc="159" baseline="0">
                <a:solidFill>
                  <a:srgbClr val="D1D5DA"/>
                </a:solidFill>
                <a:latin typeface="Verdana" panose="020B0604030504040204" pitchFamily="34" charset="0"/>
                <a:ea typeface="Verdana" panose="020B0604030504040204" pitchFamily="34" charset="0"/>
                <a:cs typeface="Verdana" panose="020B0604030504040204" pitchFamily="34" charset="0"/>
              </a:defRPr>
            </a:lvl1pPr>
          </a:lstStyle>
          <a:p>
            <a:r>
              <a:rPr lang="ru-RU" dirty="0"/>
              <a:t>Заголовок</a:t>
            </a:r>
            <a:br>
              <a:rPr lang="ru-RU" dirty="0"/>
            </a:br>
            <a:r>
              <a:rPr lang="ru-RU" dirty="0"/>
              <a:t>презентации</a:t>
            </a:r>
            <a:endParaRPr lang="en-US" dirty="0"/>
          </a:p>
        </p:txBody>
      </p:sp>
      <p:sp>
        <p:nvSpPr>
          <p:cNvPr id="17" name="Text Placeholder 10">
            <a:extLst>
              <a:ext uri="{FF2B5EF4-FFF2-40B4-BE49-F238E27FC236}">
                <a16:creationId xmlns="" xmlns:a16="http://schemas.microsoft.com/office/drawing/2014/main" id="{363FA0F8-BE28-4D42-9479-7121AA2286EB}"/>
              </a:ext>
            </a:extLst>
          </p:cNvPr>
          <p:cNvSpPr>
            <a:spLocks noGrp="1"/>
          </p:cNvSpPr>
          <p:nvPr>
            <p:ph type="body" sz="quarter" idx="12" hasCustomPrompt="1"/>
          </p:nvPr>
        </p:nvSpPr>
        <p:spPr>
          <a:xfrm>
            <a:off x="164411" y="3406317"/>
            <a:ext cx="4357825" cy="652285"/>
          </a:xfrm>
          <a:prstGeom prst="rect">
            <a:avLst/>
          </a:prstGeom>
        </p:spPr>
        <p:txBody>
          <a:bodyPr lIns="142848" tIns="36283" rIns="685670" bIns="36283" anchor="t"/>
          <a:lstStyle>
            <a:lvl1pPr marL="0" marR="0" indent="0" algn="l" defTabSz="725668" rtl="0" eaLnBrk="1" fontAlgn="auto" latinLnBrk="0" hangingPunct="1">
              <a:lnSpc>
                <a:spcPct val="100000"/>
              </a:lnSpc>
              <a:spcBef>
                <a:spcPct val="20000"/>
              </a:spcBef>
              <a:spcAft>
                <a:spcPts val="0"/>
              </a:spcAft>
              <a:buClrTx/>
              <a:buSzTx/>
              <a:buFontTx/>
              <a:buNone/>
              <a:tabLst/>
              <a:defRPr lang="en-GB" sz="1400" b="0" i="0" smtClean="0">
                <a:solidFill>
                  <a:srgbClr val="D0D5D9"/>
                </a:solidFill>
                <a:effectLst/>
              </a:defRPr>
            </a:lvl1pPr>
          </a:lstStyle>
          <a:p>
            <a:pPr marL="0" marR="0" lvl="0" indent="0" algn="l" defTabSz="725668" rtl="0" eaLnBrk="1" fontAlgn="auto" latinLnBrk="0" hangingPunct="1">
              <a:lnSpc>
                <a:spcPct val="100000"/>
              </a:lnSpc>
              <a:spcBef>
                <a:spcPct val="20000"/>
              </a:spcBef>
              <a:spcAft>
                <a:spcPts val="0"/>
              </a:spcAft>
              <a:buClrTx/>
              <a:buSzTx/>
              <a:buFontTx/>
              <a:buNone/>
              <a:tabLst/>
              <a:defRPr/>
            </a:pPr>
            <a:r>
              <a:rPr lang="ru-RU" dirty="0"/>
              <a:t>Подзаголовок</a:t>
            </a:r>
            <a:endParaRPr lang="x-none" dirty="0"/>
          </a:p>
        </p:txBody>
      </p:sp>
      <p:sp>
        <p:nvSpPr>
          <p:cNvPr id="19" name="Text Placeholder 10">
            <a:extLst>
              <a:ext uri="{FF2B5EF4-FFF2-40B4-BE49-F238E27FC236}">
                <a16:creationId xmlns="" xmlns:a16="http://schemas.microsoft.com/office/drawing/2014/main" id="{478953E9-97B3-7349-B94E-9C0EAD1142C2}"/>
              </a:ext>
            </a:extLst>
          </p:cNvPr>
          <p:cNvSpPr>
            <a:spLocks noGrp="1"/>
          </p:cNvSpPr>
          <p:nvPr>
            <p:ph type="body" sz="quarter" idx="11" hasCustomPrompt="1"/>
          </p:nvPr>
        </p:nvSpPr>
        <p:spPr>
          <a:xfrm>
            <a:off x="1608635" y="4248001"/>
            <a:ext cx="1861508" cy="666457"/>
          </a:xfrm>
          <a:prstGeom prst="rect">
            <a:avLst/>
          </a:prstGeom>
        </p:spPr>
        <p:txBody>
          <a:bodyPr lIns="142848" tIns="36283" rIns="685670" bIns="36283" anchor="b"/>
          <a:lstStyle>
            <a:lvl1pPr marL="0" indent="0">
              <a:buFontTx/>
              <a:buNone/>
              <a:defRPr sz="1000" b="0" i="0">
                <a:solidFill>
                  <a:srgbClr val="D1D5DA"/>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Докладчик</a:t>
            </a:r>
            <a:br>
              <a:rPr lang="ru-RU" dirty="0"/>
            </a:br>
            <a:r>
              <a:rPr lang="ru-RU" dirty="0"/>
              <a:t>Фамилия Имя Отчество</a:t>
            </a:r>
            <a:endParaRPr lang="x-none" dirty="0"/>
          </a:p>
        </p:txBody>
      </p:sp>
      <p:sp>
        <p:nvSpPr>
          <p:cNvPr id="20" name="Text Placeholder 10">
            <a:extLst>
              <a:ext uri="{FF2B5EF4-FFF2-40B4-BE49-F238E27FC236}">
                <a16:creationId xmlns="" xmlns:a16="http://schemas.microsoft.com/office/drawing/2014/main" id="{01D04850-D4C9-544F-ABD2-B2DF7CEDC3E1}"/>
              </a:ext>
            </a:extLst>
          </p:cNvPr>
          <p:cNvSpPr>
            <a:spLocks noGrp="1"/>
          </p:cNvSpPr>
          <p:nvPr>
            <p:ph type="body" sz="quarter" idx="10" hasCustomPrompt="1"/>
          </p:nvPr>
        </p:nvSpPr>
        <p:spPr>
          <a:xfrm>
            <a:off x="3771994" y="4260341"/>
            <a:ext cx="1861508" cy="666457"/>
          </a:xfrm>
          <a:prstGeom prst="rect">
            <a:avLst/>
          </a:prstGeom>
        </p:spPr>
        <p:txBody>
          <a:bodyPr lIns="142848" tIns="36283" rIns="685670" bIns="36283" anchor="b"/>
          <a:lstStyle>
            <a:lvl1pPr marL="0" indent="0">
              <a:buFontTx/>
              <a:buNone/>
              <a:defRPr sz="1000" b="0" i="0">
                <a:solidFill>
                  <a:srgbClr val="E41910"/>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Подзаголовок</a:t>
            </a:r>
            <a:endParaRPr lang="x-none" dirty="0"/>
          </a:p>
        </p:txBody>
      </p:sp>
      <p:grpSp>
        <p:nvGrpSpPr>
          <p:cNvPr id="9" name="Graphic 2">
            <a:extLst>
              <a:ext uri="{FF2B5EF4-FFF2-40B4-BE49-F238E27FC236}">
                <a16:creationId xmlns="" xmlns:a16="http://schemas.microsoft.com/office/drawing/2014/main" id="{8C0088D3-3FA6-534C-8282-796801C56328}"/>
              </a:ext>
            </a:extLst>
          </p:cNvPr>
          <p:cNvGrpSpPr/>
          <p:nvPr userDrawn="1"/>
        </p:nvGrpSpPr>
        <p:grpSpPr>
          <a:xfrm>
            <a:off x="291443" y="322617"/>
            <a:ext cx="594234" cy="631413"/>
            <a:chOff x="4522787" y="1925637"/>
            <a:chExt cx="2472690" cy="2627001"/>
          </a:xfrm>
        </p:grpSpPr>
        <p:sp>
          <p:nvSpPr>
            <p:cNvPr id="11" name="Freeform 10">
              <a:extLst>
                <a:ext uri="{FF2B5EF4-FFF2-40B4-BE49-F238E27FC236}">
                  <a16:creationId xmlns="" xmlns:a16="http://schemas.microsoft.com/office/drawing/2014/main" id="{351EB077-9AD1-B445-86CD-DC4638C0C451}"/>
                </a:ext>
              </a:extLst>
            </p:cNvPr>
            <p:cNvSpPr/>
            <p:nvPr/>
          </p:nvSpPr>
          <p:spPr>
            <a:xfrm>
              <a:off x="4522787" y="1925637"/>
              <a:ext cx="2472690" cy="1641876"/>
            </a:xfrm>
            <a:custGeom>
              <a:avLst/>
              <a:gdLst>
                <a:gd name="connsiteX0" fmla="*/ 700088 w 2472690"/>
                <a:gd name="connsiteY0" fmla="*/ 820938 h 1641876"/>
                <a:gd name="connsiteX1" fmla="*/ 1235393 w 2472690"/>
                <a:gd name="connsiteY1" fmla="*/ 287566 h 1641876"/>
                <a:gd name="connsiteX2" fmla="*/ 1497330 w 2472690"/>
                <a:gd name="connsiteY2" fmla="*/ 355898 h 1641876"/>
                <a:gd name="connsiteX3" fmla="*/ 1497330 w 2472690"/>
                <a:gd name="connsiteY3" fmla="*/ 0 h 1641876"/>
                <a:gd name="connsiteX4" fmla="*/ 0 w 2472690"/>
                <a:gd name="connsiteY4" fmla="*/ 647260 h 1641876"/>
                <a:gd name="connsiteX5" fmla="*/ 0 w 2472690"/>
                <a:gd name="connsiteY5" fmla="*/ 1641876 h 1641876"/>
                <a:gd name="connsiteX6" fmla="*/ 914400 w 2472690"/>
                <a:gd name="connsiteY6" fmla="*/ 1247067 h 1641876"/>
                <a:gd name="connsiteX7" fmla="*/ 700088 w 2472690"/>
                <a:gd name="connsiteY7" fmla="*/ 820938 h 1641876"/>
                <a:gd name="connsiteX8" fmla="*/ 1558290 w 2472690"/>
                <a:gd name="connsiteY8" fmla="*/ 394810 h 1641876"/>
                <a:gd name="connsiteX9" fmla="*/ 1771650 w 2472690"/>
                <a:gd name="connsiteY9" fmla="*/ 820938 h 1641876"/>
                <a:gd name="connsiteX10" fmla="*/ 1236345 w 2472690"/>
                <a:gd name="connsiteY10" fmla="*/ 1354311 h 1641876"/>
                <a:gd name="connsiteX11" fmla="*/ 974408 w 2472690"/>
                <a:gd name="connsiteY11" fmla="*/ 1285978 h 1641876"/>
                <a:gd name="connsiteX12" fmla="*/ 974408 w 2472690"/>
                <a:gd name="connsiteY12" fmla="*/ 1641876 h 1641876"/>
                <a:gd name="connsiteX13" fmla="*/ 2472690 w 2472690"/>
                <a:gd name="connsiteY13" fmla="*/ 994616 h 1641876"/>
                <a:gd name="connsiteX14" fmla="*/ 2472690 w 2472690"/>
                <a:gd name="connsiteY14" fmla="*/ 0 h 1641876"/>
                <a:gd name="connsiteX15" fmla="*/ 1558290 w 2472690"/>
                <a:gd name="connsiteY15" fmla="*/ 394810 h 1641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72690" h="1641876">
                  <a:moveTo>
                    <a:pt x="700088" y="820938"/>
                  </a:moveTo>
                  <a:cubicBezTo>
                    <a:pt x="700088" y="525780"/>
                    <a:pt x="940118" y="287566"/>
                    <a:pt x="1235393" y="287566"/>
                  </a:cubicBezTo>
                  <a:cubicBezTo>
                    <a:pt x="1330643" y="287566"/>
                    <a:pt x="1420178" y="312241"/>
                    <a:pt x="1497330" y="355898"/>
                  </a:cubicBezTo>
                  <a:lnTo>
                    <a:pt x="1497330" y="0"/>
                  </a:lnTo>
                  <a:lnTo>
                    <a:pt x="0" y="647260"/>
                  </a:lnTo>
                  <a:lnTo>
                    <a:pt x="0" y="1641876"/>
                  </a:lnTo>
                  <a:lnTo>
                    <a:pt x="914400" y="1247067"/>
                  </a:lnTo>
                  <a:cubicBezTo>
                    <a:pt x="784860" y="1150262"/>
                    <a:pt x="700088" y="995565"/>
                    <a:pt x="700088" y="820938"/>
                  </a:cubicBezTo>
                  <a:close/>
                  <a:moveTo>
                    <a:pt x="1558290" y="394810"/>
                  </a:moveTo>
                  <a:cubicBezTo>
                    <a:pt x="1687830" y="491614"/>
                    <a:pt x="1771650" y="647260"/>
                    <a:pt x="1771650" y="820938"/>
                  </a:cubicBezTo>
                  <a:cubicBezTo>
                    <a:pt x="1771650" y="1116096"/>
                    <a:pt x="1531620" y="1354311"/>
                    <a:pt x="1236345" y="1354311"/>
                  </a:cubicBezTo>
                  <a:cubicBezTo>
                    <a:pt x="1141095" y="1354311"/>
                    <a:pt x="1051560" y="1329635"/>
                    <a:pt x="974408" y="1285978"/>
                  </a:cubicBezTo>
                  <a:lnTo>
                    <a:pt x="974408" y="1641876"/>
                  </a:lnTo>
                  <a:lnTo>
                    <a:pt x="2472690" y="994616"/>
                  </a:lnTo>
                  <a:lnTo>
                    <a:pt x="2472690" y="0"/>
                  </a:lnTo>
                  <a:lnTo>
                    <a:pt x="1558290" y="394810"/>
                  </a:lnTo>
                  <a:close/>
                </a:path>
              </a:pathLst>
            </a:custGeom>
            <a:solidFill>
              <a:srgbClr val="D1D5DA"/>
            </a:solidFill>
            <a:ln w="9525" cap="flat">
              <a:noFill/>
              <a:prstDash val="solid"/>
              <a:miter/>
            </a:ln>
          </p:spPr>
          <p:txBody>
            <a:bodyPr rtlCol="0" anchor="ctr"/>
            <a:lstStyle/>
            <a:p>
              <a:endParaRPr lang="x-none"/>
            </a:p>
          </p:txBody>
        </p:sp>
        <p:sp>
          <p:nvSpPr>
            <p:cNvPr id="12" name="Freeform 11">
              <a:extLst>
                <a:ext uri="{FF2B5EF4-FFF2-40B4-BE49-F238E27FC236}">
                  <a16:creationId xmlns="" xmlns:a16="http://schemas.microsoft.com/office/drawing/2014/main" id="{F6ECA50A-7DD1-7640-BFAB-C6BF76ACE5E4}"/>
                </a:ext>
              </a:extLst>
            </p:cNvPr>
            <p:cNvSpPr/>
            <p:nvPr/>
          </p:nvSpPr>
          <p:spPr>
            <a:xfrm>
              <a:off x="5470524" y="2459009"/>
              <a:ext cx="577215" cy="575131"/>
            </a:xfrm>
            <a:custGeom>
              <a:avLst/>
              <a:gdLst>
                <a:gd name="connsiteX0" fmla="*/ 577215 w 577215"/>
                <a:gd name="connsiteY0" fmla="*/ 287566 h 575131"/>
                <a:gd name="connsiteX1" fmla="*/ 288608 w 577215"/>
                <a:gd name="connsiteY1" fmla="*/ 575131 h 575131"/>
                <a:gd name="connsiteX2" fmla="*/ 0 w 577215"/>
                <a:gd name="connsiteY2" fmla="*/ 287566 h 575131"/>
                <a:gd name="connsiteX3" fmla="*/ 288608 w 577215"/>
                <a:gd name="connsiteY3" fmla="*/ 0 h 575131"/>
                <a:gd name="connsiteX4" fmla="*/ 577215 w 577215"/>
                <a:gd name="connsiteY4" fmla="*/ 287566 h 5751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215" h="575131">
                  <a:moveTo>
                    <a:pt x="577215" y="287566"/>
                  </a:moveTo>
                  <a:cubicBezTo>
                    <a:pt x="577215" y="446059"/>
                    <a:pt x="447675" y="575131"/>
                    <a:pt x="288608" y="575131"/>
                  </a:cubicBezTo>
                  <a:cubicBezTo>
                    <a:pt x="129540" y="575131"/>
                    <a:pt x="0" y="446059"/>
                    <a:pt x="0" y="287566"/>
                  </a:cubicBezTo>
                  <a:cubicBezTo>
                    <a:pt x="0" y="129072"/>
                    <a:pt x="129540" y="0"/>
                    <a:pt x="288608" y="0"/>
                  </a:cubicBezTo>
                  <a:cubicBezTo>
                    <a:pt x="447675" y="0"/>
                    <a:pt x="577215" y="129072"/>
                    <a:pt x="577215" y="287566"/>
                  </a:cubicBezTo>
                  <a:close/>
                </a:path>
              </a:pathLst>
            </a:custGeom>
            <a:solidFill>
              <a:srgbClr val="E72B2B"/>
            </a:solidFill>
            <a:ln w="9525" cap="flat">
              <a:noFill/>
              <a:prstDash val="solid"/>
              <a:miter/>
            </a:ln>
          </p:spPr>
          <p:txBody>
            <a:bodyPr rtlCol="0" anchor="ctr"/>
            <a:lstStyle/>
            <a:p>
              <a:endParaRPr lang="x-none"/>
            </a:p>
          </p:txBody>
        </p:sp>
        <p:sp>
          <p:nvSpPr>
            <p:cNvPr id="14" name="Freeform 13">
              <a:extLst>
                <a:ext uri="{FF2B5EF4-FFF2-40B4-BE49-F238E27FC236}">
                  <a16:creationId xmlns="" xmlns:a16="http://schemas.microsoft.com/office/drawing/2014/main" id="{F409EFD2-1E5F-934E-98FC-CB0FB9891DAB}"/>
                </a:ext>
              </a:extLst>
            </p:cNvPr>
            <p:cNvSpPr/>
            <p:nvPr/>
          </p:nvSpPr>
          <p:spPr>
            <a:xfrm>
              <a:off x="4522787" y="3863620"/>
              <a:ext cx="2472690" cy="689018"/>
            </a:xfrm>
            <a:custGeom>
              <a:avLst/>
              <a:gdLst>
                <a:gd name="connsiteX0" fmla="*/ 345758 w 2472690"/>
                <a:gd name="connsiteY0" fmla="*/ 0 h 689018"/>
                <a:gd name="connsiteX1" fmla="*/ 0 w 2472690"/>
                <a:gd name="connsiteY1" fmla="*/ 344509 h 689018"/>
                <a:gd name="connsiteX2" fmla="*/ 345758 w 2472690"/>
                <a:gd name="connsiteY2" fmla="*/ 689019 h 689018"/>
                <a:gd name="connsiteX3" fmla="*/ 691515 w 2472690"/>
                <a:gd name="connsiteY3" fmla="*/ 344509 h 689018"/>
                <a:gd name="connsiteX4" fmla="*/ 345758 w 2472690"/>
                <a:gd name="connsiteY4" fmla="*/ 0 h 689018"/>
                <a:gd name="connsiteX5" fmla="*/ 345758 w 2472690"/>
                <a:gd name="connsiteY5" fmla="*/ 525780 h 689018"/>
                <a:gd name="connsiteX6" fmla="*/ 164783 w 2472690"/>
                <a:gd name="connsiteY6" fmla="*/ 345458 h 689018"/>
                <a:gd name="connsiteX7" fmla="*/ 345758 w 2472690"/>
                <a:gd name="connsiteY7" fmla="*/ 165137 h 689018"/>
                <a:gd name="connsiteX8" fmla="*/ 526733 w 2472690"/>
                <a:gd name="connsiteY8" fmla="*/ 345458 h 689018"/>
                <a:gd name="connsiteX9" fmla="*/ 345758 w 2472690"/>
                <a:gd name="connsiteY9" fmla="*/ 525780 h 689018"/>
                <a:gd name="connsiteX10" fmla="*/ 1253490 w 2472690"/>
                <a:gd name="connsiteY10" fmla="*/ 284718 h 689018"/>
                <a:gd name="connsiteX11" fmla="*/ 1063943 w 2472690"/>
                <a:gd name="connsiteY11" fmla="*/ 17083 h 689018"/>
                <a:gd name="connsiteX12" fmla="*/ 899160 w 2472690"/>
                <a:gd name="connsiteY12" fmla="*/ 17083 h 689018"/>
                <a:gd name="connsiteX13" fmla="*/ 899160 w 2472690"/>
                <a:gd name="connsiteY13" fmla="*/ 673834 h 689018"/>
                <a:gd name="connsiteX14" fmla="*/ 1063943 w 2472690"/>
                <a:gd name="connsiteY14" fmla="*/ 673834 h 689018"/>
                <a:gd name="connsiteX15" fmla="*/ 1063943 w 2472690"/>
                <a:gd name="connsiteY15" fmla="*/ 301802 h 689018"/>
                <a:gd name="connsiteX16" fmla="*/ 1152525 w 2472690"/>
                <a:gd name="connsiteY16" fmla="*/ 427078 h 689018"/>
                <a:gd name="connsiteX17" fmla="*/ 1253490 w 2472690"/>
                <a:gd name="connsiteY17" fmla="*/ 569437 h 689018"/>
                <a:gd name="connsiteX18" fmla="*/ 1354455 w 2472690"/>
                <a:gd name="connsiteY18" fmla="*/ 427078 h 689018"/>
                <a:gd name="connsiteX19" fmla="*/ 1443038 w 2472690"/>
                <a:gd name="connsiteY19" fmla="*/ 301802 h 689018"/>
                <a:gd name="connsiteX20" fmla="*/ 1443038 w 2472690"/>
                <a:gd name="connsiteY20" fmla="*/ 673834 h 689018"/>
                <a:gd name="connsiteX21" fmla="*/ 1607820 w 2472690"/>
                <a:gd name="connsiteY21" fmla="*/ 673834 h 689018"/>
                <a:gd name="connsiteX22" fmla="*/ 1607820 w 2472690"/>
                <a:gd name="connsiteY22" fmla="*/ 17083 h 689018"/>
                <a:gd name="connsiteX23" fmla="*/ 1443038 w 2472690"/>
                <a:gd name="connsiteY23" fmla="*/ 17083 h 689018"/>
                <a:gd name="connsiteX24" fmla="*/ 1253490 w 2472690"/>
                <a:gd name="connsiteY24" fmla="*/ 284718 h 689018"/>
                <a:gd name="connsiteX25" fmla="*/ 2472690 w 2472690"/>
                <a:gd name="connsiteY25" fmla="*/ 18032 h 689018"/>
                <a:gd name="connsiteX26" fmla="*/ 2270760 w 2472690"/>
                <a:gd name="connsiteY26" fmla="*/ 18032 h 689018"/>
                <a:gd name="connsiteX27" fmla="*/ 2037398 w 2472690"/>
                <a:gd name="connsiteY27" fmla="*/ 336917 h 689018"/>
                <a:gd name="connsiteX28" fmla="*/ 2037398 w 2472690"/>
                <a:gd name="connsiteY28" fmla="*/ 18032 h 689018"/>
                <a:gd name="connsiteX29" fmla="*/ 1872615 w 2472690"/>
                <a:gd name="connsiteY29" fmla="*/ 18032 h 689018"/>
                <a:gd name="connsiteX30" fmla="*/ 1872615 w 2472690"/>
                <a:gd name="connsiteY30" fmla="*/ 674783 h 689018"/>
                <a:gd name="connsiteX31" fmla="*/ 2037398 w 2472690"/>
                <a:gd name="connsiteY31" fmla="*/ 674783 h 689018"/>
                <a:gd name="connsiteX32" fmla="*/ 2037398 w 2472690"/>
                <a:gd name="connsiteY32" fmla="*/ 354000 h 689018"/>
                <a:gd name="connsiteX33" fmla="*/ 2270760 w 2472690"/>
                <a:gd name="connsiteY33" fmla="*/ 674783 h 689018"/>
                <a:gd name="connsiteX34" fmla="*/ 2472690 w 2472690"/>
                <a:gd name="connsiteY34" fmla="*/ 674783 h 689018"/>
                <a:gd name="connsiteX35" fmla="*/ 2231708 w 2472690"/>
                <a:gd name="connsiteY35" fmla="*/ 346407 h 689018"/>
                <a:gd name="connsiteX36" fmla="*/ 2472690 w 2472690"/>
                <a:gd name="connsiteY36" fmla="*/ 18032 h 689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472690" h="689018">
                  <a:moveTo>
                    <a:pt x="345758" y="0"/>
                  </a:moveTo>
                  <a:cubicBezTo>
                    <a:pt x="155258" y="0"/>
                    <a:pt x="0" y="154697"/>
                    <a:pt x="0" y="344509"/>
                  </a:cubicBezTo>
                  <a:cubicBezTo>
                    <a:pt x="0" y="535271"/>
                    <a:pt x="155258" y="689019"/>
                    <a:pt x="345758" y="689019"/>
                  </a:cubicBezTo>
                  <a:cubicBezTo>
                    <a:pt x="537210" y="689019"/>
                    <a:pt x="691515" y="534322"/>
                    <a:pt x="691515" y="344509"/>
                  </a:cubicBezTo>
                  <a:cubicBezTo>
                    <a:pt x="692468" y="154697"/>
                    <a:pt x="537210" y="0"/>
                    <a:pt x="345758" y="0"/>
                  </a:cubicBezTo>
                  <a:close/>
                  <a:moveTo>
                    <a:pt x="345758" y="525780"/>
                  </a:moveTo>
                  <a:cubicBezTo>
                    <a:pt x="245745" y="525780"/>
                    <a:pt x="164783" y="445110"/>
                    <a:pt x="164783" y="345458"/>
                  </a:cubicBezTo>
                  <a:cubicBezTo>
                    <a:pt x="164783" y="245807"/>
                    <a:pt x="245745" y="165137"/>
                    <a:pt x="345758" y="165137"/>
                  </a:cubicBezTo>
                  <a:cubicBezTo>
                    <a:pt x="445770" y="165137"/>
                    <a:pt x="526733" y="245807"/>
                    <a:pt x="526733" y="345458"/>
                  </a:cubicBezTo>
                  <a:cubicBezTo>
                    <a:pt x="527685" y="444161"/>
                    <a:pt x="445770" y="525780"/>
                    <a:pt x="345758" y="525780"/>
                  </a:cubicBezTo>
                  <a:close/>
                  <a:moveTo>
                    <a:pt x="1253490" y="284718"/>
                  </a:moveTo>
                  <a:lnTo>
                    <a:pt x="1063943" y="17083"/>
                  </a:lnTo>
                  <a:lnTo>
                    <a:pt x="899160" y="17083"/>
                  </a:lnTo>
                  <a:lnTo>
                    <a:pt x="899160" y="673834"/>
                  </a:lnTo>
                  <a:lnTo>
                    <a:pt x="1063943" y="673834"/>
                  </a:lnTo>
                  <a:lnTo>
                    <a:pt x="1063943" y="301802"/>
                  </a:lnTo>
                  <a:lnTo>
                    <a:pt x="1152525" y="427078"/>
                  </a:lnTo>
                  <a:lnTo>
                    <a:pt x="1253490" y="569437"/>
                  </a:lnTo>
                  <a:lnTo>
                    <a:pt x="1354455" y="427078"/>
                  </a:lnTo>
                  <a:lnTo>
                    <a:pt x="1443038" y="301802"/>
                  </a:lnTo>
                  <a:lnTo>
                    <a:pt x="1443038" y="673834"/>
                  </a:lnTo>
                  <a:lnTo>
                    <a:pt x="1607820" y="673834"/>
                  </a:lnTo>
                  <a:lnTo>
                    <a:pt x="1607820" y="17083"/>
                  </a:lnTo>
                  <a:lnTo>
                    <a:pt x="1443038" y="17083"/>
                  </a:lnTo>
                  <a:lnTo>
                    <a:pt x="1253490" y="284718"/>
                  </a:lnTo>
                  <a:close/>
                  <a:moveTo>
                    <a:pt x="2472690" y="18032"/>
                  </a:moveTo>
                  <a:lnTo>
                    <a:pt x="2270760" y="18032"/>
                  </a:lnTo>
                  <a:lnTo>
                    <a:pt x="2037398" y="336917"/>
                  </a:lnTo>
                  <a:lnTo>
                    <a:pt x="2037398" y="18032"/>
                  </a:lnTo>
                  <a:lnTo>
                    <a:pt x="1872615" y="18032"/>
                  </a:lnTo>
                  <a:lnTo>
                    <a:pt x="1872615" y="674783"/>
                  </a:lnTo>
                  <a:lnTo>
                    <a:pt x="2037398" y="674783"/>
                  </a:lnTo>
                  <a:lnTo>
                    <a:pt x="2037398" y="354000"/>
                  </a:lnTo>
                  <a:lnTo>
                    <a:pt x="2270760" y="674783"/>
                  </a:lnTo>
                  <a:lnTo>
                    <a:pt x="2472690" y="674783"/>
                  </a:lnTo>
                  <a:lnTo>
                    <a:pt x="2231708" y="346407"/>
                  </a:lnTo>
                  <a:lnTo>
                    <a:pt x="2472690" y="18032"/>
                  </a:lnTo>
                  <a:close/>
                </a:path>
              </a:pathLst>
            </a:custGeom>
            <a:solidFill>
              <a:srgbClr val="D1D5DA"/>
            </a:solidFill>
            <a:ln w="9525" cap="flat">
              <a:noFill/>
              <a:prstDash val="solid"/>
              <a:miter/>
            </a:ln>
          </p:spPr>
          <p:txBody>
            <a:bodyPr rtlCol="0" anchor="ctr"/>
            <a:lstStyle/>
            <a:p>
              <a:endParaRPr lang="x-none"/>
            </a:p>
          </p:txBody>
        </p:sp>
      </p:grpSp>
      <p:pic>
        <p:nvPicPr>
          <p:cNvPr id="15" name="Graphic 14">
            <a:extLst>
              <a:ext uri="{FF2B5EF4-FFF2-40B4-BE49-F238E27FC236}">
                <a16:creationId xmlns="" xmlns:a16="http://schemas.microsoft.com/office/drawing/2014/main" id="{EFA7B93E-DE11-0C42-9FDB-635B9BB922E3}"/>
              </a:ext>
            </a:extLst>
          </p:cNvPr>
          <p:cNvPicPr>
            <a:picLocks noChangeAspect="1"/>
          </p:cNvPicPr>
          <p:nvPr userDrawn="1"/>
        </p:nvPicPr>
        <p:blipFill>
          <a:blip r:embed="rId2" cstate="print">
            <a:extLst>
              <a:ext uri="{28A0092B-C50C-407E-A947-70E740481C1C}">
                <a14:useLocalDpi xmlns="" xmlns:a14="http://schemas.microsoft.com/office/drawing/2010/main" val="0"/>
              </a:ext>
              <a:ext uri="{96DAC541-7B7A-43D3-8B79-37D633B846F1}">
                <asvg:svgBlip xmlns="" xmlns:asvg="http://schemas.microsoft.com/office/drawing/2016/SVG/main" r:embed="rId3"/>
              </a:ext>
            </a:extLst>
          </a:blip>
          <a:stretch>
            <a:fillRect/>
          </a:stretch>
        </p:blipFill>
        <p:spPr>
          <a:xfrm>
            <a:off x="256159" y="4322536"/>
            <a:ext cx="664799" cy="572054"/>
          </a:xfrm>
          <a:prstGeom prst="rect">
            <a:avLst/>
          </a:prstGeom>
        </p:spPr>
      </p:pic>
      <p:sp>
        <p:nvSpPr>
          <p:cNvPr id="3" name="Picture Placeholder 2">
            <a:extLst>
              <a:ext uri="{FF2B5EF4-FFF2-40B4-BE49-F238E27FC236}">
                <a16:creationId xmlns="" xmlns:a16="http://schemas.microsoft.com/office/drawing/2014/main" id="{7D932ACF-B42E-C940-8035-B879AC674579}"/>
              </a:ext>
            </a:extLst>
          </p:cNvPr>
          <p:cNvSpPr>
            <a:spLocks noGrp="1"/>
          </p:cNvSpPr>
          <p:nvPr>
            <p:ph type="pic" sz="quarter" idx="13" hasCustomPrompt="1"/>
          </p:nvPr>
        </p:nvSpPr>
        <p:spPr>
          <a:xfrm>
            <a:off x="5343030" y="0"/>
            <a:ext cx="3800971" cy="5143500"/>
          </a:xfrm>
          <a:prstGeom prst="rect">
            <a:avLst/>
          </a:prstGeom>
        </p:spPr>
        <p:txBody>
          <a:bodyPr lIns="72567" tIns="36283" rIns="72567" bIns="36283" anchor="ctr"/>
          <a:lstStyle>
            <a:lvl1pPr algn="ctr">
              <a:buFontTx/>
              <a:buNone/>
              <a:defRPr/>
            </a:lvl1pPr>
          </a:lstStyle>
          <a:p>
            <a:r>
              <a:rPr lang="ru-RU" dirty="0"/>
              <a:t>Место для фото</a:t>
            </a:r>
            <a:endParaRPr lang="x-none" dirty="0"/>
          </a:p>
        </p:txBody>
      </p:sp>
    </p:spTree>
    <p:extLst>
      <p:ext uri="{BB962C8B-B14F-4D97-AF65-F5344CB8AC3E}">
        <p14:creationId xmlns="" xmlns:p14="http://schemas.microsoft.com/office/powerpoint/2010/main" val="1080497788"/>
      </p:ext>
    </p:extLst>
  </p:cSld>
  <p:clrMapOvr>
    <a:masterClrMapping/>
  </p:clrMapOvr>
  <p:transition>
    <p:fade/>
  </p:transition>
  <p:extLst mod="1">
    <p:ext uri="{DCECCB84-F9BA-43D5-87BE-67443E8EF086}">
      <p15:sldGuideLst xmlns=""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17 Диаграмма">
    <p:bg>
      <p:bgPr>
        <a:solidFill>
          <a:srgbClr val="FFFFFF"/>
        </a:solidFill>
        <a:effectLst/>
      </p:bgPr>
    </p:bg>
    <p:spTree>
      <p:nvGrpSpPr>
        <p:cNvPr id="1" name=""/>
        <p:cNvGrpSpPr/>
        <p:nvPr/>
      </p:nvGrpSpPr>
      <p:grpSpPr>
        <a:xfrm>
          <a:off x="0" y="0"/>
          <a:ext cx="0" cy="0"/>
          <a:chOff x="0" y="0"/>
          <a:chExt cx="0" cy="0"/>
        </a:xfrm>
      </p:grpSpPr>
      <p:sp>
        <p:nvSpPr>
          <p:cNvPr id="3" name="Chart Placeholder 2">
            <a:extLst>
              <a:ext uri="{FF2B5EF4-FFF2-40B4-BE49-F238E27FC236}">
                <a16:creationId xmlns="" xmlns:a16="http://schemas.microsoft.com/office/drawing/2014/main" id="{BDA20B8B-578E-AE4B-ABDA-B36BB0CC5BA4}"/>
              </a:ext>
            </a:extLst>
          </p:cNvPr>
          <p:cNvSpPr>
            <a:spLocks noGrp="1"/>
          </p:cNvSpPr>
          <p:nvPr>
            <p:ph type="chart" sz="quarter" idx="26" hasCustomPrompt="1"/>
          </p:nvPr>
        </p:nvSpPr>
        <p:spPr>
          <a:xfrm>
            <a:off x="1000322" y="1742641"/>
            <a:ext cx="7857692" cy="2927081"/>
          </a:xfrm>
          <a:prstGeom prst="rect">
            <a:avLst/>
          </a:prstGeom>
        </p:spPr>
        <p:txBody>
          <a:bodyPr lIns="72567" tIns="36283" rIns="72567" bIns="36283" anchor="ctr"/>
          <a:lstStyle>
            <a:lvl1pPr algn="ctr">
              <a:buFontTx/>
              <a:buNone/>
              <a:defRPr sz="1900">
                <a:solidFill>
                  <a:srgbClr val="7F8183"/>
                </a:solidFill>
              </a:defRPr>
            </a:lvl1pPr>
          </a:lstStyle>
          <a:p>
            <a:r>
              <a:rPr lang="ru-RU" dirty="0"/>
              <a:t>Диаграмма</a:t>
            </a:r>
            <a:endParaRPr lang="x-none" dirty="0"/>
          </a:p>
        </p:txBody>
      </p:sp>
      <p:cxnSp>
        <p:nvCxnSpPr>
          <p:cNvPr id="7" name="Straight Connector 6">
            <a:extLst>
              <a:ext uri="{FF2B5EF4-FFF2-40B4-BE49-F238E27FC236}">
                <a16:creationId xmlns="" xmlns:a16="http://schemas.microsoft.com/office/drawing/2014/main" id="{99EA62CA-D0D2-094E-ABA2-DCC2F45F3120}"/>
              </a:ext>
            </a:extLst>
          </p:cNvPr>
          <p:cNvCxnSpPr>
            <a:cxnSpLocks/>
          </p:cNvCxnSpPr>
          <p:nvPr userDrawn="1"/>
        </p:nvCxnSpPr>
        <p:spPr>
          <a:xfrm>
            <a:off x="285986" y="282603"/>
            <a:ext cx="8572028" cy="0"/>
          </a:xfrm>
          <a:prstGeom prst="line">
            <a:avLst/>
          </a:prstGeom>
          <a:ln w="19050">
            <a:solidFill>
              <a:srgbClr val="D1D5DA"/>
            </a:solidFill>
          </a:ln>
        </p:spPr>
        <p:style>
          <a:lnRef idx="1">
            <a:schemeClr val="accent1"/>
          </a:lnRef>
          <a:fillRef idx="0">
            <a:schemeClr val="accent1"/>
          </a:fillRef>
          <a:effectRef idx="0">
            <a:schemeClr val="accent1"/>
          </a:effectRef>
          <a:fontRef idx="minor">
            <a:schemeClr val="tx1"/>
          </a:fontRef>
        </p:style>
      </p:cxnSp>
      <p:sp>
        <p:nvSpPr>
          <p:cNvPr id="8" name="Text Placeholder 13">
            <a:extLst>
              <a:ext uri="{FF2B5EF4-FFF2-40B4-BE49-F238E27FC236}">
                <a16:creationId xmlns="" xmlns:a16="http://schemas.microsoft.com/office/drawing/2014/main" id="{481870C3-E2C3-1B41-92AD-2CF0644DEA67}"/>
              </a:ext>
            </a:extLst>
          </p:cNvPr>
          <p:cNvSpPr>
            <a:spLocks noGrp="1"/>
          </p:cNvSpPr>
          <p:nvPr>
            <p:ph type="body" sz="quarter" idx="14" hasCustomPrompt="1"/>
          </p:nvPr>
        </p:nvSpPr>
        <p:spPr>
          <a:xfrm>
            <a:off x="221612" y="295248"/>
            <a:ext cx="1942691" cy="216094"/>
          </a:xfrm>
          <a:prstGeom prst="rect">
            <a:avLst/>
          </a:prstGeom>
        </p:spPr>
        <p:txBody>
          <a:bodyPr lIns="72567" tIns="36283" rIns="72567" bIns="36283"/>
          <a:lstStyle>
            <a:lvl1pPr marL="0" indent="0" algn="l">
              <a:buFontTx/>
              <a:buNone/>
              <a:defRPr sz="900" b="0" i="0">
                <a:solidFill>
                  <a:srgbClr val="7F8183"/>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Заголовок раздела</a:t>
            </a:r>
          </a:p>
        </p:txBody>
      </p:sp>
      <p:sp>
        <p:nvSpPr>
          <p:cNvPr id="10" name="Slide Number Placeholder 1">
            <a:extLst>
              <a:ext uri="{FF2B5EF4-FFF2-40B4-BE49-F238E27FC236}">
                <a16:creationId xmlns="" xmlns:a16="http://schemas.microsoft.com/office/drawing/2014/main" id="{7E135D83-F511-CC4E-9D94-E0B2E4F611E1}"/>
              </a:ext>
            </a:extLst>
          </p:cNvPr>
          <p:cNvSpPr txBox="1">
            <a:spLocks/>
          </p:cNvSpPr>
          <p:nvPr userDrawn="1"/>
        </p:nvSpPr>
        <p:spPr>
          <a:xfrm>
            <a:off x="8331614" y="296858"/>
            <a:ext cx="526400" cy="216093"/>
          </a:xfrm>
          <a:prstGeom prst="rect">
            <a:avLst/>
          </a:prstGeom>
        </p:spPr>
        <p:txBody>
          <a:bodyPr vert="horz" lIns="0" tIns="0" rIns="0" bIns="0" rtlCol="0" anchor="ctr"/>
          <a:lstStyle>
            <a:defPPr>
              <a:defRPr lang="ru-RU"/>
            </a:defPPr>
            <a:lvl1pPr marL="0" algn="ctr" defTabSz="914400" rtl="0" eaLnBrk="1" latinLnBrk="0" hangingPunct="1">
              <a:defRPr sz="1000" b="1" i="0" kern="1200">
                <a:solidFill>
                  <a:schemeClr val="tx1">
                    <a:alpha val="50000"/>
                  </a:schemeClr>
                </a:solidFill>
                <a:latin typeface="Arial Black" charset="0"/>
                <a:ea typeface="Arial Black" charset="0"/>
                <a:cs typeface="Arial Black"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6BEB4B9D-C361-924F-82A2-CAE0D269FBBD}" type="slidenum">
              <a:rPr lang="en-US" sz="900" b="0" i="0" smtClean="0">
                <a:solidFill>
                  <a:srgbClr val="E92721"/>
                </a:solidFill>
                <a:latin typeface="Verdana" panose="020B0604030504040204" pitchFamily="34" charset="0"/>
                <a:ea typeface="Verdana" panose="020B0604030504040204" pitchFamily="34" charset="0"/>
                <a:cs typeface="Verdana" panose="020B0604030504040204" pitchFamily="34" charset="0"/>
              </a:rPr>
              <a:pPr algn="r"/>
              <a:t>‹#›</a:t>
            </a:fld>
            <a:endParaRPr lang="en-US" sz="900" b="0" i="0" dirty="0">
              <a:solidFill>
                <a:srgbClr val="E92721"/>
              </a:solidFill>
              <a:latin typeface="Verdana" panose="020B0604030504040204" pitchFamily="34" charset="0"/>
              <a:ea typeface="Verdana" panose="020B0604030504040204" pitchFamily="34" charset="0"/>
              <a:cs typeface="Verdana" panose="020B0604030504040204" pitchFamily="34" charset="0"/>
            </a:endParaRPr>
          </a:p>
        </p:txBody>
      </p:sp>
      <p:sp>
        <p:nvSpPr>
          <p:cNvPr id="11" name="Text Placeholder 13">
            <a:extLst>
              <a:ext uri="{FF2B5EF4-FFF2-40B4-BE49-F238E27FC236}">
                <a16:creationId xmlns="" xmlns:a16="http://schemas.microsoft.com/office/drawing/2014/main" id="{C64C08BD-A6CB-3142-A331-2D2C6916DE56}"/>
              </a:ext>
            </a:extLst>
          </p:cNvPr>
          <p:cNvSpPr>
            <a:spLocks noGrp="1"/>
          </p:cNvSpPr>
          <p:nvPr>
            <p:ph type="body" sz="quarter" idx="25" hasCustomPrompt="1"/>
          </p:nvPr>
        </p:nvSpPr>
        <p:spPr>
          <a:xfrm>
            <a:off x="7515013" y="4739850"/>
            <a:ext cx="1343001" cy="280620"/>
          </a:xfrm>
          <a:prstGeom prst="rect">
            <a:avLst/>
          </a:prstGeom>
        </p:spPr>
        <p:txBody>
          <a:bodyPr lIns="72567" tIns="36283" rIns="72567" bIns="36283"/>
          <a:lstStyle>
            <a:lvl1pPr marL="0" indent="0" algn="r">
              <a:buFontTx/>
              <a:buNone/>
              <a:defRPr sz="600" b="0" i="0">
                <a:solidFill>
                  <a:srgbClr val="7F8183">
                    <a:alpha val="50000"/>
                  </a:srgbClr>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Название презентации</a:t>
            </a:r>
            <a:endParaRPr lang="x-none" dirty="0"/>
          </a:p>
        </p:txBody>
      </p:sp>
      <p:sp>
        <p:nvSpPr>
          <p:cNvPr id="9" name="Text Placeholder 8">
            <a:extLst>
              <a:ext uri="{FF2B5EF4-FFF2-40B4-BE49-F238E27FC236}">
                <a16:creationId xmlns="" xmlns:a16="http://schemas.microsoft.com/office/drawing/2014/main" id="{CDECC36E-875F-4BFE-B973-E95111BB4A88}"/>
              </a:ext>
            </a:extLst>
          </p:cNvPr>
          <p:cNvSpPr>
            <a:spLocks noGrp="1"/>
          </p:cNvSpPr>
          <p:nvPr>
            <p:ph type="body" sz="quarter" idx="11" hasCustomPrompt="1"/>
          </p:nvPr>
        </p:nvSpPr>
        <p:spPr>
          <a:xfrm>
            <a:off x="1000321" y="942514"/>
            <a:ext cx="7857692" cy="525009"/>
          </a:xfrm>
          <a:prstGeom prst="rect">
            <a:avLst/>
          </a:prstGeom>
        </p:spPr>
        <p:txBody>
          <a:bodyPr lIns="72567" tIns="36283" rIns="72567" bIns="36283"/>
          <a:lstStyle>
            <a:lvl1pPr marL="0" indent="0">
              <a:buFontTx/>
              <a:buNone/>
              <a:defRPr sz="2200" b="0" i="0">
                <a:solidFill>
                  <a:srgbClr val="18212C"/>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Текст слайда</a:t>
            </a:r>
            <a:endParaRPr lang="x-none" dirty="0"/>
          </a:p>
        </p:txBody>
      </p:sp>
    </p:spTree>
    <p:extLst>
      <p:ext uri="{BB962C8B-B14F-4D97-AF65-F5344CB8AC3E}">
        <p14:creationId xmlns="" xmlns:p14="http://schemas.microsoft.com/office/powerpoint/2010/main" val="3531290476"/>
      </p:ext>
    </p:extLst>
  </p:cSld>
  <p:clrMapOvr>
    <a:masterClrMapping/>
  </p:clrMapOvr>
  <p:transition>
    <p:fade/>
  </p:transition>
  <p:extLst mod="1">
    <p:ext uri="{DCECCB84-F9BA-43D5-87BE-67443E8EF086}">
      <p15:sldGuideLst xmlns=""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18 Диаграмма и текст">
    <p:bg>
      <p:bgPr>
        <a:solidFill>
          <a:srgbClr val="FFFFFF"/>
        </a:solidFill>
        <a:effectLst/>
      </p:bgPr>
    </p:bg>
    <p:spTree>
      <p:nvGrpSpPr>
        <p:cNvPr id="1" name=""/>
        <p:cNvGrpSpPr/>
        <p:nvPr/>
      </p:nvGrpSpPr>
      <p:grpSpPr>
        <a:xfrm>
          <a:off x="0" y="0"/>
          <a:ext cx="0" cy="0"/>
          <a:chOff x="0" y="0"/>
          <a:chExt cx="0" cy="0"/>
        </a:xfrm>
      </p:grpSpPr>
      <p:sp>
        <p:nvSpPr>
          <p:cNvPr id="3" name="Chart Placeholder 2">
            <a:extLst>
              <a:ext uri="{FF2B5EF4-FFF2-40B4-BE49-F238E27FC236}">
                <a16:creationId xmlns="" xmlns:a16="http://schemas.microsoft.com/office/drawing/2014/main" id="{BDA20B8B-578E-AE4B-ABDA-B36BB0CC5BA4}"/>
              </a:ext>
            </a:extLst>
          </p:cNvPr>
          <p:cNvSpPr>
            <a:spLocks noGrp="1"/>
          </p:cNvSpPr>
          <p:nvPr>
            <p:ph type="chart" sz="quarter" idx="26" hasCustomPrompt="1"/>
          </p:nvPr>
        </p:nvSpPr>
        <p:spPr>
          <a:xfrm>
            <a:off x="285987" y="947971"/>
            <a:ext cx="5685708" cy="3727209"/>
          </a:xfrm>
          <a:prstGeom prst="rect">
            <a:avLst/>
          </a:prstGeom>
        </p:spPr>
        <p:txBody>
          <a:bodyPr lIns="72567" tIns="36283" rIns="72567" bIns="36283" anchor="ctr"/>
          <a:lstStyle>
            <a:lvl1pPr algn="ctr">
              <a:buFontTx/>
              <a:buNone/>
              <a:defRPr/>
            </a:lvl1pPr>
          </a:lstStyle>
          <a:p>
            <a:r>
              <a:rPr lang="ru-RU" dirty="0"/>
              <a:t>Диаграмма</a:t>
            </a:r>
            <a:endParaRPr lang="x-none" dirty="0"/>
          </a:p>
        </p:txBody>
      </p:sp>
      <p:sp>
        <p:nvSpPr>
          <p:cNvPr id="7" name="Text Placeholder 8">
            <a:extLst>
              <a:ext uri="{FF2B5EF4-FFF2-40B4-BE49-F238E27FC236}">
                <a16:creationId xmlns="" xmlns:a16="http://schemas.microsoft.com/office/drawing/2014/main" id="{BEB572FF-CA06-4849-8D94-3C3994A45B70}"/>
              </a:ext>
            </a:extLst>
          </p:cNvPr>
          <p:cNvSpPr>
            <a:spLocks noGrp="1"/>
          </p:cNvSpPr>
          <p:nvPr>
            <p:ph type="body" sz="quarter" idx="11" hasCustomPrompt="1"/>
          </p:nvPr>
        </p:nvSpPr>
        <p:spPr>
          <a:xfrm>
            <a:off x="6086341" y="958885"/>
            <a:ext cx="2771673" cy="772402"/>
          </a:xfrm>
          <a:prstGeom prst="rect">
            <a:avLst/>
          </a:prstGeom>
        </p:spPr>
        <p:txBody>
          <a:bodyPr lIns="72567" tIns="36283" rIns="72567" bIns="36283"/>
          <a:lstStyle>
            <a:lvl1pPr marL="0" indent="0">
              <a:buFontTx/>
              <a:buNone/>
              <a:defRPr sz="2200" b="0" i="0">
                <a:solidFill>
                  <a:srgbClr val="19212C"/>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Текст слайда</a:t>
            </a:r>
            <a:endParaRPr lang="x-none" dirty="0"/>
          </a:p>
        </p:txBody>
      </p:sp>
      <p:sp>
        <p:nvSpPr>
          <p:cNvPr id="8" name="Text Placeholder 8">
            <a:extLst>
              <a:ext uri="{FF2B5EF4-FFF2-40B4-BE49-F238E27FC236}">
                <a16:creationId xmlns="" xmlns:a16="http://schemas.microsoft.com/office/drawing/2014/main" id="{252C4B7C-9670-DF42-BC56-B170DECD75DC}"/>
              </a:ext>
            </a:extLst>
          </p:cNvPr>
          <p:cNvSpPr>
            <a:spLocks noGrp="1"/>
          </p:cNvSpPr>
          <p:nvPr>
            <p:ph type="body" sz="quarter" idx="27" hasCustomPrompt="1"/>
          </p:nvPr>
        </p:nvSpPr>
        <p:spPr>
          <a:xfrm>
            <a:off x="6091797" y="1858296"/>
            <a:ext cx="2771673" cy="2228025"/>
          </a:xfrm>
          <a:prstGeom prst="rect">
            <a:avLst/>
          </a:prstGeom>
        </p:spPr>
        <p:txBody>
          <a:bodyPr lIns="72567" tIns="36283" rIns="72567" bIns="36283"/>
          <a:lstStyle>
            <a:lvl1pPr marL="0" indent="0">
              <a:buFontTx/>
              <a:buNone/>
              <a:defRPr sz="1000" b="0" i="0">
                <a:solidFill>
                  <a:srgbClr val="19212C"/>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Текст слайда</a:t>
            </a:r>
            <a:endParaRPr lang="x-none" dirty="0"/>
          </a:p>
        </p:txBody>
      </p:sp>
      <p:cxnSp>
        <p:nvCxnSpPr>
          <p:cNvPr id="10" name="Straight Connector 9">
            <a:extLst>
              <a:ext uri="{FF2B5EF4-FFF2-40B4-BE49-F238E27FC236}">
                <a16:creationId xmlns="" xmlns:a16="http://schemas.microsoft.com/office/drawing/2014/main" id="{E508586F-874B-374D-83C3-AE2D248221F4}"/>
              </a:ext>
            </a:extLst>
          </p:cNvPr>
          <p:cNvCxnSpPr>
            <a:cxnSpLocks/>
          </p:cNvCxnSpPr>
          <p:nvPr userDrawn="1"/>
        </p:nvCxnSpPr>
        <p:spPr>
          <a:xfrm>
            <a:off x="285986" y="282603"/>
            <a:ext cx="8572028" cy="0"/>
          </a:xfrm>
          <a:prstGeom prst="line">
            <a:avLst/>
          </a:prstGeom>
          <a:ln w="19050">
            <a:solidFill>
              <a:srgbClr val="D1D5DA"/>
            </a:solidFill>
          </a:ln>
        </p:spPr>
        <p:style>
          <a:lnRef idx="1">
            <a:schemeClr val="accent1"/>
          </a:lnRef>
          <a:fillRef idx="0">
            <a:schemeClr val="accent1"/>
          </a:fillRef>
          <a:effectRef idx="0">
            <a:schemeClr val="accent1"/>
          </a:effectRef>
          <a:fontRef idx="minor">
            <a:schemeClr val="tx1"/>
          </a:fontRef>
        </p:style>
      </p:cxnSp>
      <p:sp>
        <p:nvSpPr>
          <p:cNvPr id="11" name="Text Placeholder 13">
            <a:extLst>
              <a:ext uri="{FF2B5EF4-FFF2-40B4-BE49-F238E27FC236}">
                <a16:creationId xmlns="" xmlns:a16="http://schemas.microsoft.com/office/drawing/2014/main" id="{598649D2-E782-5D48-8FCD-B39D7C72EF41}"/>
              </a:ext>
            </a:extLst>
          </p:cNvPr>
          <p:cNvSpPr>
            <a:spLocks noGrp="1"/>
          </p:cNvSpPr>
          <p:nvPr>
            <p:ph type="body" sz="quarter" idx="14" hasCustomPrompt="1"/>
          </p:nvPr>
        </p:nvSpPr>
        <p:spPr>
          <a:xfrm>
            <a:off x="221612" y="295248"/>
            <a:ext cx="1942691" cy="216094"/>
          </a:xfrm>
          <a:prstGeom prst="rect">
            <a:avLst/>
          </a:prstGeom>
        </p:spPr>
        <p:txBody>
          <a:bodyPr lIns="72567" tIns="36283" rIns="72567" bIns="36283"/>
          <a:lstStyle>
            <a:lvl1pPr marL="0" indent="0" algn="l">
              <a:buFontTx/>
              <a:buNone/>
              <a:defRPr sz="900" b="0" i="0">
                <a:solidFill>
                  <a:srgbClr val="7F8183"/>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Заголовок раздела</a:t>
            </a:r>
          </a:p>
        </p:txBody>
      </p:sp>
      <p:sp>
        <p:nvSpPr>
          <p:cNvPr id="13" name="Slide Number Placeholder 1">
            <a:extLst>
              <a:ext uri="{FF2B5EF4-FFF2-40B4-BE49-F238E27FC236}">
                <a16:creationId xmlns="" xmlns:a16="http://schemas.microsoft.com/office/drawing/2014/main" id="{9C321D37-B46B-774E-8AD4-106329636C69}"/>
              </a:ext>
            </a:extLst>
          </p:cNvPr>
          <p:cNvSpPr txBox="1">
            <a:spLocks/>
          </p:cNvSpPr>
          <p:nvPr userDrawn="1"/>
        </p:nvSpPr>
        <p:spPr>
          <a:xfrm>
            <a:off x="8331614" y="296858"/>
            <a:ext cx="526400" cy="216093"/>
          </a:xfrm>
          <a:prstGeom prst="rect">
            <a:avLst/>
          </a:prstGeom>
        </p:spPr>
        <p:txBody>
          <a:bodyPr vert="horz" lIns="0" tIns="0" rIns="0" bIns="0" rtlCol="0" anchor="ctr"/>
          <a:lstStyle>
            <a:defPPr>
              <a:defRPr lang="ru-RU"/>
            </a:defPPr>
            <a:lvl1pPr marL="0" algn="ctr" defTabSz="914400" rtl="0" eaLnBrk="1" latinLnBrk="0" hangingPunct="1">
              <a:defRPr sz="1000" b="1" i="0" kern="1200">
                <a:solidFill>
                  <a:schemeClr val="tx1">
                    <a:alpha val="50000"/>
                  </a:schemeClr>
                </a:solidFill>
                <a:latin typeface="Arial Black" charset="0"/>
                <a:ea typeface="Arial Black" charset="0"/>
                <a:cs typeface="Arial Black"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6BEB4B9D-C361-924F-82A2-CAE0D269FBBD}" type="slidenum">
              <a:rPr lang="en-US" sz="900" b="0" i="0" smtClean="0">
                <a:solidFill>
                  <a:srgbClr val="E92721"/>
                </a:solidFill>
                <a:latin typeface="Verdana" panose="020B0604030504040204" pitchFamily="34" charset="0"/>
                <a:ea typeface="Verdana" panose="020B0604030504040204" pitchFamily="34" charset="0"/>
                <a:cs typeface="Verdana" panose="020B0604030504040204" pitchFamily="34" charset="0"/>
              </a:rPr>
              <a:pPr algn="r"/>
              <a:t>‹#›</a:t>
            </a:fld>
            <a:endParaRPr lang="en-US" sz="900" b="0" i="0" dirty="0">
              <a:solidFill>
                <a:srgbClr val="E92721"/>
              </a:solidFill>
              <a:latin typeface="Verdana" panose="020B0604030504040204" pitchFamily="34" charset="0"/>
              <a:ea typeface="Verdana" panose="020B0604030504040204" pitchFamily="34" charset="0"/>
              <a:cs typeface="Verdana" panose="020B0604030504040204" pitchFamily="34" charset="0"/>
            </a:endParaRPr>
          </a:p>
        </p:txBody>
      </p:sp>
      <p:sp>
        <p:nvSpPr>
          <p:cNvPr id="14" name="Text Placeholder 13">
            <a:extLst>
              <a:ext uri="{FF2B5EF4-FFF2-40B4-BE49-F238E27FC236}">
                <a16:creationId xmlns="" xmlns:a16="http://schemas.microsoft.com/office/drawing/2014/main" id="{875E4949-D1C2-3648-90A7-64A1873880BB}"/>
              </a:ext>
            </a:extLst>
          </p:cNvPr>
          <p:cNvSpPr>
            <a:spLocks noGrp="1"/>
          </p:cNvSpPr>
          <p:nvPr>
            <p:ph type="body" sz="quarter" idx="25" hasCustomPrompt="1"/>
          </p:nvPr>
        </p:nvSpPr>
        <p:spPr>
          <a:xfrm>
            <a:off x="7515013" y="4739850"/>
            <a:ext cx="1343001" cy="280620"/>
          </a:xfrm>
          <a:prstGeom prst="rect">
            <a:avLst/>
          </a:prstGeom>
        </p:spPr>
        <p:txBody>
          <a:bodyPr lIns="72567" tIns="36283" rIns="72567" bIns="36283"/>
          <a:lstStyle>
            <a:lvl1pPr marL="0" indent="0" algn="r">
              <a:buFontTx/>
              <a:buNone/>
              <a:defRPr sz="600" b="0" i="0">
                <a:solidFill>
                  <a:srgbClr val="7F8183">
                    <a:alpha val="50000"/>
                  </a:srgbClr>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Название презентации</a:t>
            </a:r>
            <a:endParaRPr lang="x-none" dirty="0"/>
          </a:p>
        </p:txBody>
      </p:sp>
    </p:spTree>
    <p:extLst>
      <p:ext uri="{BB962C8B-B14F-4D97-AF65-F5344CB8AC3E}">
        <p14:creationId xmlns="" xmlns:p14="http://schemas.microsoft.com/office/powerpoint/2010/main" val="1438964354"/>
      </p:ext>
    </p:extLst>
  </p:cSld>
  <p:clrMapOvr>
    <a:masterClrMapping/>
  </p:clrMapOvr>
  <p:transition>
    <p:fade/>
  </p:transition>
  <p:extLst mod="1">
    <p:ext uri="{DCECCB84-F9BA-43D5-87BE-67443E8EF086}">
      <p15:sldGuideLst xmlns=""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19 Сопровождающий текст">
    <p:bg>
      <p:bgPr>
        <a:solidFill>
          <a:srgbClr val="FFFFFF"/>
        </a:solidFill>
        <a:effectLst/>
      </p:bgPr>
    </p:bg>
    <p:spTree>
      <p:nvGrpSpPr>
        <p:cNvPr id="1" name=""/>
        <p:cNvGrpSpPr/>
        <p:nvPr/>
      </p:nvGrpSpPr>
      <p:grpSpPr>
        <a:xfrm>
          <a:off x="0" y="0"/>
          <a:ext cx="0" cy="0"/>
          <a:chOff x="0" y="0"/>
          <a:chExt cx="0" cy="0"/>
        </a:xfrm>
      </p:grpSpPr>
      <p:sp>
        <p:nvSpPr>
          <p:cNvPr id="7" name="Text Placeholder 8">
            <a:extLst>
              <a:ext uri="{FF2B5EF4-FFF2-40B4-BE49-F238E27FC236}">
                <a16:creationId xmlns="" xmlns:a16="http://schemas.microsoft.com/office/drawing/2014/main" id="{BEB572FF-CA06-4849-8D94-3C3994A45B70}"/>
              </a:ext>
            </a:extLst>
          </p:cNvPr>
          <p:cNvSpPr>
            <a:spLocks noGrp="1"/>
          </p:cNvSpPr>
          <p:nvPr>
            <p:ph type="body" sz="quarter" idx="11" hasCustomPrompt="1"/>
          </p:nvPr>
        </p:nvSpPr>
        <p:spPr>
          <a:xfrm>
            <a:off x="285986" y="958885"/>
            <a:ext cx="8572028" cy="772402"/>
          </a:xfrm>
          <a:prstGeom prst="rect">
            <a:avLst/>
          </a:prstGeom>
        </p:spPr>
        <p:txBody>
          <a:bodyPr lIns="72567" tIns="36283" rIns="72567" bIns="36283"/>
          <a:lstStyle>
            <a:lvl1pPr marL="0" indent="0">
              <a:buFontTx/>
              <a:buNone/>
              <a:defRPr sz="2200" b="0" i="0">
                <a:solidFill>
                  <a:srgbClr val="19212C"/>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Заголовок слайда</a:t>
            </a:r>
            <a:endParaRPr lang="x-none" dirty="0"/>
          </a:p>
        </p:txBody>
      </p:sp>
      <p:sp>
        <p:nvSpPr>
          <p:cNvPr id="8" name="Text Placeholder 8">
            <a:extLst>
              <a:ext uri="{FF2B5EF4-FFF2-40B4-BE49-F238E27FC236}">
                <a16:creationId xmlns="" xmlns:a16="http://schemas.microsoft.com/office/drawing/2014/main" id="{252C4B7C-9670-DF42-BC56-B170DECD75DC}"/>
              </a:ext>
            </a:extLst>
          </p:cNvPr>
          <p:cNvSpPr>
            <a:spLocks noGrp="1"/>
          </p:cNvSpPr>
          <p:nvPr>
            <p:ph type="body" sz="quarter" idx="27" hasCustomPrompt="1"/>
          </p:nvPr>
        </p:nvSpPr>
        <p:spPr>
          <a:xfrm>
            <a:off x="291442" y="1858296"/>
            <a:ext cx="8572028" cy="2881542"/>
          </a:xfrm>
          <a:prstGeom prst="rect">
            <a:avLst/>
          </a:prstGeom>
        </p:spPr>
        <p:txBody>
          <a:bodyPr lIns="72567" tIns="36283" rIns="72567" bIns="36283"/>
          <a:lstStyle>
            <a:lvl1pPr marL="0" indent="0">
              <a:buFontTx/>
              <a:buNone/>
              <a:defRPr sz="1000" b="0" i="0">
                <a:solidFill>
                  <a:srgbClr val="19212C"/>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Текст слайда</a:t>
            </a:r>
            <a:endParaRPr lang="x-none" dirty="0"/>
          </a:p>
        </p:txBody>
      </p:sp>
      <p:cxnSp>
        <p:nvCxnSpPr>
          <p:cNvPr id="10" name="Straight Connector 9">
            <a:extLst>
              <a:ext uri="{FF2B5EF4-FFF2-40B4-BE49-F238E27FC236}">
                <a16:creationId xmlns="" xmlns:a16="http://schemas.microsoft.com/office/drawing/2014/main" id="{E508586F-874B-374D-83C3-AE2D248221F4}"/>
              </a:ext>
            </a:extLst>
          </p:cNvPr>
          <p:cNvCxnSpPr>
            <a:cxnSpLocks/>
          </p:cNvCxnSpPr>
          <p:nvPr userDrawn="1"/>
        </p:nvCxnSpPr>
        <p:spPr>
          <a:xfrm>
            <a:off x="285986" y="282603"/>
            <a:ext cx="8572028" cy="0"/>
          </a:xfrm>
          <a:prstGeom prst="line">
            <a:avLst/>
          </a:prstGeom>
          <a:ln w="19050">
            <a:solidFill>
              <a:srgbClr val="D1D5DA"/>
            </a:solidFill>
          </a:ln>
        </p:spPr>
        <p:style>
          <a:lnRef idx="1">
            <a:schemeClr val="accent1"/>
          </a:lnRef>
          <a:fillRef idx="0">
            <a:schemeClr val="accent1"/>
          </a:fillRef>
          <a:effectRef idx="0">
            <a:schemeClr val="accent1"/>
          </a:effectRef>
          <a:fontRef idx="minor">
            <a:schemeClr val="tx1"/>
          </a:fontRef>
        </p:style>
      </p:cxnSp>
      <p:sp>
        <p:nvSpPr>
          <p:cNvPr id="11" name="Text Placeholder 13">
            <a:extLst>
              <a:ext uri="{FF2B5EF4-FFF2-40B4-BE49-F238E27FC236}">
                <a16:creationId xmlns="" xmlns:a16="http://schemas.microsoft.com/office/drawing/2014/main" id="{598649D2-E782-5D48-8FCD-B39D7C72EF41}"/>
              </a:ext>
            </a:extLst>
          </p:cNvPr>
          <p:cNvSpPr>
            <a:spLocks noGrp="1"/>
          </p:cNvSpPr>
          <p:nvPr>
            <p:ph type="body" sz="quarter" idx="14" hasCustomPrompt="1"/>
          </p:nvPr>
        </p:nvSpPr>
        <p:spPr>
          <a:xfrm>
            <a:off x="221612" y="295248"/>
            <a:ext cx="1942691" cy="216094"/>
          </a:xfrm>
          <a:prstGeom prst="rect">
            <a:avLst/>
          </a:prstGeom>
        </p:spPr>
        <p:txBody>
          <a:bodyPr lIns="72567" tIns="36283" rIns="72567" bIns="36283"/>
          <a:lstStyle>
            <a:lvl1pPr marL="0" indent="0" algn="l">
              <a:buFontTx/>
              <a:buNone/>
              <a:defRPr sz="900" b="0" i="0">
                <a:solidFill>
                  <a:srgbClr val="7F8183"/>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Заголовок раздела</a:t>
            </a:r>
          </a:p>
        </p:txBody>
      </p:sp>
      <p:sp>
        <p:nvSpPr>
          <p:cNvPr id="13" name="Slide Number Placeholder 1">
            <a:extLst>
              <a:ext uri="{FF2B5EF4-FFF2-40B4-BE49-F238E27FC236}">
                <a16:creationId xmlns="" xmlns:a16="http://schemas.microsoft.com/office/drawing/2014/main" id="{9C321D37-B46B-774E-8AD4-106329636C69}"/>
              </a:ext>
            </a:extLst>
          </p:cNvPr>
          <p:cNvSpPr txBox="1">
            <a:spLocks/>
          </p:cNvSpPr>
          <p:nvPr userDrawn="1"/>
        </p:nvSpPr>
        <p:spPr>
          <a:xfrm>
            <a:off x="8331614" y="296858"/>
            <a:ext cx="526400" cy="216093"/>
          </a:xfrm>
          <a:prstGeom prst="rect">
            <a:avLst/>
          </a:prstGeom>
        </p:spPr>
        <p:txBody>
          <a:bodyPr vert="horz" lIns="0" tIns="0" rIns="0" bIns="0" rtlCol="0" anchor="ctr"/>
          <a:lstStyle>
            <a:defPPr>
              <a:defRPr lang="ru-RU"/>
            </a:defPPr>
            <a:lvl1pPr marL="0" algn="ctr" defTabSz="914400" rtl="0" eaLnBrk="1" latinLnBrk="0" hangingPunct="1">
              <a:defRPr sz="1000" b="1" i="0" kern="1200">
                <a:solidFill>
                  <a:schemeClr val="tx1">
                    <a:alpha val="50000"/>
                  </a:schemeClr>
                </a:solidFill>
                <a:latin typeface="Arial Black" charset="0"/>
                <a:ea typeface="Arial Black" charset="0"/>
                <a:cs typeface="Arial Black"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6BEB4B9D-C361-924F-82A2-CAE0D269FBBD}" type="slidenum">
              <a:rPr lang="en-US" sz="900" b="0" i="0" smtClean="0">
                <a:solidFill>
                  <a:srgbClr val="E92721"/>
                </a:solidFill>
                <a:latin typeface="Verdana" panose="020B0604030504040204" pitchFamily="34" charset="0"/>
                <a:ea typeface="Verdana" panose="020B0604030504040204" pitchFamily="34" charset="0"/>
                <a:cs typeface="Verdana" panose="020B0604030504040204" pitchFamily="34" charset="0"/>
              </a:rPr>
              <a:pPr algn="r"/>
              <a:t>‹#›</a:t>
            </a:fld>
            <a:endParaRPr lang="en-US" sz="900" b="0" i="0" dirty="0">
              <a:solidFill>
                <a:srgbClr val="E92721"/>
              </a:solidFill>
              <a:latin typeface="Verdana" panose="020B0604030504040204" pitchFamily="34" charset="0"/>
              <a:ea typeface="Verdana" panose="020B0604030504040204" pitchFamily="34" charset="0"/>
              <a:cs typeface="Verdana" panose="020B0604030504040204" pitchFamily="34" charset="0"/>
            </a:endParaRPr>
          </a:p>
        </p:txBody>
      </p:sp>
      <p:sp>
        <p:nvSpPr>
          <p:cNvPr id="14" name="Text Placeholder 13">
            <a:extLst>
              <a:ext uri="{FF2B5EF4-FFF2-40B4-BE49-F238E27FC236}">
                <a16:creationId xmlns="" xmlns:a16="http://schemas.microsoft.com/office/drawing/2014/main" id="{875E4949-D1C2-3648-90A7-64A1873880BB}"/>
              </a:ext>
            </a:extLst>
          </p:cNvPr>
          <p:cNvSpPr>
            <a:spLocks noGrp="1"/>
          </p:cNvSpPr>
          <p:nvPr>
            <p:ph type="body" sz="quarter" idx="25" hasCustomPrompt="1"/>
          </p:nvPr>
        </p:nvSpPr>
        <p:spPr>
          <a:xfrm>
            <a:off x="7515013" y="4739850"/>
            <a:ext cx="1343001" cy="280620"/>
          </a:xfrm>
          <a:prstGeom prst="rect">
            <a:avLst/>
          </a:prstGeom>
        </p:spPr>
        <p:txBody>
          <a:bodyPr lIns="72567" tIns="36283" rIns="72567" bIns="36283"/>
          <a:lstStyle>
            <a:lvl1pPr marL="0" indent="0" algn="r">
              <a:buFontTx/>
              <a:buNone/>
              <a:defRPr sz="600" b="0" i="0">
                <a:solidFill>
                  <a:srgbClr val="7F8183">
                    <a:alpha val="50000"/>
                  </a:srgbClr>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Название презентации</a:t>
            </a:r>
            <a:endParaRPr lang="x-none" dirty="0"/>
          </a:p>
        </p:txBody>
      </p:sp>
    </p:spTree>
    <p:extLst>
      <p:ext uri="{BB962C8B-B14F-4D97-AF65-F5344CB8AC3E}">
        <p14:creationId xmlns="" xmlns:p14="http://schemas.microsoft.com/office/powerpoint/2010/main" val="2281150159"/>
      </p:ext>
    </p:extLst>
  </p:cSld>
  <p:clrMapOvr>
    <a:masterClrMapping/>
  </p:clrMapOvr>
  <p:transition>
    <p:fade/>
  </p:transition>
  <p:extLst mod="1">
    <p:ext uri="{DCECCB84-F9BA-43D5-87BE-67443E8EF086}">
      <p15:sldGuideLst xmlns=""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20 Закрывающий слайд">
    <p:bg>
      <p:bgPr>
        <a:solidFill>
          <a:srgbClr val="FFFFFF"/>
        </a:solidFill>
        <a:effectLst/>
      </p:bgPr>
    </p:bg>
    <p:spTree>
      <p:nvGrpSpPr>
        <p:cNvPr id="1" name=""/>
        <p:cNvGrpSpPr/>
        <p:nvPr/>
      </p:nvGrpSpPr>
      <p:grpSpPr>
        <a:xfrm>
          <a:off x="0" y="0"/>
          <a:ext cx="0" cy="0"/>
          <a:chOff x="0" y="0"/>
          <a:chExt cx="0" cy="0"/>
        </a:xfrm>
      </p:grpSpPr>
      <p:sp>
        <p:nvSpPr>
          <p:cNvPr id="16" name="Text Placeholder 10">
            <a:extLst>
              <a:ext uri="{FF2B5EF4-FFF2-40B4-BE49-F238E27FC236}">
                <a16:creationId xmlns="" xmlns:a16="http://schemas.microsoft.com/office/drawing/2014/main" id="{474A4320-3C1A-114D-AA60-FA85EE7C2760}"/>
              </a:ext>
            </a:extLst>
          </p:cNvPr>
          <p:cNvSpPr>
            <a:spLocks noGrp="1"/>
          </p:cNvSpPr>
          <p:nvPr>
            <p:ph type="body" sz="quarter" idx="14" hasCustomPrompt="1"/>
          </p:nvPr>
        </p:nvSpPr>
        <p:spPr>
          <a:xfrm>
            <a:off x="4579586" y="4414092"/>
            <a:ext cx="1583140" cy="673512"/>
          </a:xfrm>
          <a:prstGeom prst="rect">
            <a:avLst/>
          </a:prstGeom>
        </p:spPr>
        <p:txBody>
          <a:bodyPr lIns="142848" tIns="36283" rIns="142848" bIns="36283" anchor="t"/>
          <a:lstStyle>
            <a:lvl1pPr marL="0" indent="0" algn="l">
              <a:lnSpc>
                <a:spcPct val="100000"/>
              </a:lnSpc>
              <a:buFontTx/>
              <a:buNone/>
              <a:defRPr sz="800" b="0" i="0">
                <a:solidFill>
                  <a:srgbClr val="7F8183"/>
                </a:solidFill>
                <a:latin typeface="Verdana" panose="020B0604030504040204" pitchFamily="34" charset="0"/>
                <a:ea typeface="Verdana" panose="020B0604030504040204" pitchFamily="34" charset="0"/>
                <a:cs typeface="Verdana" panose="020B0604030504040204" pitchFamily="34" charset="0"/>
              </a:defRPr>
            </a:lvl1pPr>
          </a:lstStyle>
          <a:p>
            <a:pPr lvl="0"/>
            <a:r>
              <a:rPr lang="en-US" dirty="0"/>
              <a:t>@</a:t>
            </a:r>
            <a:r>
              <a:rPr lang="en-US" dirty="0" err="1"/>
              <a:t>Facebook.com</a:t>
            </a:r>
            <a:r>
              <a:rPr lang="en-US" dirty="0"/>
              <a:t>/</a:t>
            </a:r>
            <a:r>
              <a:rPr lang="en-US" dirty="0" err="1"/>
              <a:t>omk.ru</a:t>
            </a:r>
            <a:endParaRPr lang="en-US" dirty="0"/>
          </a:p>
          <a:p>
            <a:pPr lvl="0"/>
            <a:r>
              <a:rPr lang="en-US" dirty="0"/>
              <a:t>@</a:t>
            </a:r>
            <a:r>
              <a:rPr lang="en-US" dirty="0" err="1"/>
              <a:t>instagram.com</a:t>
            </a:r>
            <a:r>
              <a:rPr lang="en-US" dirty="0"/>
              <a:t>/</a:t>
            </a:r>
            <a:r>
              <a:rPr lang="en-US" dirty="0" err="1"/>
              <a:t>oml.ru</a:t>
            </a:r>
            <a:endParaRPr lang="en-US" dirty="0"/>
          </a:p>
          <a:p>
            <a:pPr lvl="0"/>
            <a:r>
              <a:rPr lang="en-US" dirty="0"/>
              <a:t>@</a:t>
            </a:r>
            <a:r>
              <a:rPr lang="en-US" dirty="0" err="1"/>
              <a:t>vk.com</a:t>
            </a:r>
            <a:r>
              <a:rPr lang="en-US" dirty="0"/>
              <a:t>/</a:t>
            </a:r>
            <a:r>
              <a:rPr lang="en-US" dirty="0" err="1"/>
              <a:t>omk_official</a:t>
            </a:r>
            <a:endParaRPr lang="x-none" dirty="0"/>
          </a:p>
        </p:txBody>
      </p:sp>
      <p:sp>
        <p:nvSpPr>
          <p:cNvPr id="21" name="Text Placeholder 8">
            <a:extLst>
              <a:ext uri="{FF2B5EF4-FFF2-40B4-BE49-F238E27FC236}">
                <a16:creationId xmlns="" xmlns:a16="http://schemas.microsoft.com/office/drawing/2014/main" id="{8082DBEF-CBAD-B54A-A0D6-2705122AF9D8}"/>
              </a:ext>
            </a:extLst>
          </p:cNvPr>
          <p:cNvSpPr>
            <a:spLocks noGrp="1"/>
          </p:cNvSpPr>
          <p:nvPr>
            <p:ph type="body" sz="quarter" idx="15" hasCustomPrompt="1"/>
          </p:nvPr>
        </p:nvSpPr>
        <p:spPr>
          <a:xfrm>
            <a:off x="1661792" y="1749075"/>
            <a:ext cx="6061823" cy="881225"/>
          </a:xfrm>
          <a:prstGeom prst="rect">
            <a:avLst/>
          </a:prstGeom>
        </p:spPr>
        <p:txBody>
          <a:bodyPr lIns="72567" tIns="36283" rIns="72567" bIns="36283" anchor="b"/>
          <a:lstStyle>
            <a:lvl1pPr marL="0" indent="0">
              <a:buFontTx/>
              <a:buNone/>
              <a:defRPr sz="2700" b="0" i="0">
                <a:solidFill>
                  <a:srgbClr val="19212C"/>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Спасибо за внимание!</a:t>
            </a:r>
            <a:endParaRPr lang="x-none" dirty="0"/>
          </a:p>
        </p:txBody>
      </p:sp>
      <p:sp>
        <p:nvSpPr>
          <p:cNvPr id="2" name="TextBox 1">
            <a:extLst>
              <a:ext uri="{FF2B5EF4-FFF2-40B4-BE49-F238E27FC236}">
                <a16:creationId xmlns="" xmlns:a16="http://schemas.microsoft.com/office/drawing/2014/main" id="{3B44C52D-F828-E147-91DD-C0937F7A31CE}"/>
              </a:ext>
            </a:extLst>
          </p:cNvPr>
          <p:cNvSpPr txBox="1"/>
          <p:nvPr userDrawn="1"/>
        </p:nvSpPr>
        <p:spPr>
          <a:xfrm>
            <a:off x="1677280" y="4331092"/>
            <a:ext cx="665162" cy="627272"/>
          </a:xfrm>
          <a:prstGeom prst="rect">
            <a:avLst/>
          </a:prstGeom>
          <a:noFill/>
        </p:spPr>
        <p:txBody>
          <a:bodyPr wrap="square" lIns="72567" tIns="36283" rIns="72567" bIns="36283" rtlCol="0">
            <a:spAutoFit/>
          </a:bodyPr>
          <a:lstStyle/>
          <a:p>
            <a:pPr>
              <a:lnSpc>
                <a:spcPct val="150000"/>
              </a:lnSpc>
            </a:pPr>
            <a:r>
              <a:rPr lang="ru-RU" sz="800" kern="1200" dirty="0">
                <a:solidFill>
                  <a:srgbClr val="E41910"/>
                </a:solidFill>
                <a:effectLst/>
                <a:latin typeface="+mn-lt"/>
                <a:ea typeface="+mn-ea"/>
                <a:cs typeface="+mn-cs"/>
              </a:rPr>
              <a:t>Телефон</a:t>
            </a:r>
          </a:p>
          <a:p>
            <a:pPr>
              <a:lnSpc>
                <a:spcPct val="150000"/>
              </a:lnSpc>
            </a:pPr>
            <a:r>
              <a:rPr lang="ru-RU" sz="800" kern="1200" dirty="0">
                <a:solidFill>
                  <a:srgbClr val="E41910"/>
                </a:solidFill>
                <a:effectLst/>
                <a:latin typeface="+mn-lt"/>
                <a:ea typeface="+mn-ea"/>
                <a:cs typeface="+mn-cs"/>
              </a:rPr>
              <a:t>Почта</a:t>
            </a:r>
          </a:p>
          <a:p>
            <a:pPr>
              <a:lnSpc>
                <a:spcPct val="150000"/>
              </a:lnSpc>
            </a:pPr>
            <a:r>
              <a:rPr lang="ru-RU" sz="800" kern="1200" dirty="0">
                <a:solidFill>
                  <a:srgbClr val="E41910"/>
                </a:solidFill>
                <a:effectLst/>
                <a:latin typeface="+mn-lt"/>
                <a:ea typeface="+mn-ea"/>
                <a:cs typeface="+mn-cs"/>
              </a:rPr>
              <a:t>Сайт</a:t>
            </a:r>
          </a:p>
        </p:txBody>
      </p:sp>
      <p:sp>
        <p:nvSpPr>
          <p:cNvPr id="24" name="TextBox 23">
            <a:extLst>
              <a:ext uri="{FF2B5EF4-FFF2-40B4-BE49-F238E27FC236}">
                <a16:creationId xmlns="" xmlns:a16="http://schemas.microsoft.com/office/drawing/2014/main" id="{3F26B54D-F66A-C344-AD13-EBD8F068DB36}"/>
              </a:ext>
            </a:extLst>
          </p:cNvPr>
          <p:cNvSpPr txBox="1"/>
          <p:nvPr userDrawn="1"/>
        </p:nvSpPr>
        <p:spPr>
          <a:xfrm>
            <a:off x="3830820" y="4374747"/>
            <a:ext cx="864851" cy="257941"/>
          </a:xfrm>
          <a:prstGeom prst="rect">
            <a:avLst/>
          </a:prstGeom>
          <a:noFill/>
        </p:spPr>
        <p:txBody>
          <a:bodyPr wrap="square" lIns="72567" tIns="36283" rIns="72567" bIns="36283" rtlCol="0">
            <a:spAutoFit/>
          </a:bodyPr>
          <a:lstStyle/>
          <a:p>
            <a:pPr>
              <a:lnSpc>
                <a:spcPct val="150000"/>
              </a:lnSpc>
            </a:pPr>
            <a:r>
              <a:rPr lang="ru-RU" sz="800" kern="1200" dirty="0">
                <a:solidFill>
                  <a:srgbClr val="E41910"/>
                </a:solidFill>
                <a:effectLst/>
                <a:latin typeface="+mn-lt"/>
                <a:ea typeface="+mn-ea"/>
                <a:cs typeface="+mn-cs"/>
              </a:rPr>
              <a:t>Подписаться</a:t>
            </a:r>
          </a:p>
        </p:txBody>
      </p:sp>
      <p:sp>
        <p:nvSpPr>
          <p:cNvPr id="25" name="Text Placeholder 10">
            <a:extLst>
              <a:ext uri="{FF2B5EF4-FFF2-40B4-BE49-F238E27FC236}">
                <a16:creationId xmlns="" xmlns:a16="http://schemas.microsoft.com/office/drawing/2014/main" id="{7A8121F5-98F3-AC40-97DF-13F1C657C0FC}"/>
              </a:ext>
            </a:extLst>
          </p:cNvPr>
          <p:cNvSpPr>
            <a:spLocks noGrp="1"/>
          </p:cNvSpPr>
          <p:nvPr>
            <p:ph type="body" sz="quarter" idx="16" hasCustomPrompt="1"/>
          </p:nvPr>
        </p:nvSpPr>
        <p:spPr>
          <a:xfrm>
            <a:off x="6162727" y="4414092"/>
            <a:ext cx="2702532" cy="699341"/>
          </a:xfrm>
          <a:prstGeom prst="rect">
            <a:avLst/>
          </a:prstGeom>
        </p:spPr>
        <p:txBody>
          <a:bodyPr lIns="142848" tIns="36283" rIns="142848" bIns="36283" anchor="t"/>
          <a:lstStyle>
            <a:lvl1pPr marL="0" indent="0" algn="l">
              <a:lnSpc>
                <a:spcPct val="100000"/>
              </a:lnSpc>
              <a:buFontTx/>
              <a:buNone/>
              <a:defRPr sz="800" b="0" i="0">
                <a:solidFill>
                  <a:srgbClr val="7F8183"/>
                </a:solidFill>
                <a:latin typeface="Verdana" panose="020B0604030504040204" pitchFamily="34" charset="0"/>
                <a:ea typeface="Verdana" panose="020B0604030504040204" pitchFamily="34" charset="0"/>
                <a:cs typeface="Verdana" panose="020B0604030504040204" pitchFamily="34" charset="0"/>
              </a:defRPr>
            </a:lvl1pPr>
          </a:lstStyle>
          <a:p>
            <a:pPr lvl="0"/>
            <a:r>
              <a:rPr lang="en-US" dirty="0"/>
              <a:t>@</a:t>
            </a:r>
            <a:r>
              <a:rPr lang="en-US" dirty="0" err="1"/>
              <a:t>twitter.com</a:t>
            </a:r>
            <a:r>
              <a:rPr lang="en-US" dirty="0"/>
              <a:t>/</a:t>
            </a:r>
            <a:r>
              <a:rPr lang="en-US" dirty="0" err="1"/>
              <a:t>omkru</a:t>
            </a:r>
            <a:endParaRPr lang="en-US" dirty="0"/>
          </a:p>
          <a:p>
            <a:pPr lvl="0"/>
            <a:r>
              <a:rPr lang="en-US" dirty="0" err="1"/>
              <a:t>youtube.com</a:t>
            </a:r>
            <a:r>
              <a:rPr lang="en-US" dirty="0"/>
              <a:t>/user/</a:t>
            </a:r>
            <a:r>
              <a:rPr lang="en-US" dirty="0" err="1"/>
              <a:t>OMKPipeCompany</a:t>
            </a:r>
            <a:endParaRPr lang="x-none" dirty="0"/>
          </a:p>
        </p:txBody>
      </p:sp>
      <p:grpSp>
        <p:nvGrpSpPr>
          <p:cNvPr id="15" name="Graphic 2">
            <a:extLst>
              <a:ext uri="{FF2B5EF4-FFF2-40B4-BE49-F238E27FC236}">
                <a16:creationId xmlns="" xmlns:a16="http://schemas.microsoft.com/office/drawing/2014/main" id="{40F11E44-1AF8-A041-B789-CADF7AA9753D}"/>
              </a:ext>
            </a:extLst>
          </p:cNvPr>
          <p:cNvGrpSpPr/>
          <p:nvPr userDrawn="1"/>
        </p:nvGrpSpPr>
        <p:grpSpPr>
          <a:xfrm>
            <a:off x="273754" y="1847049"/>
            <a:ext cx="628666" cy="668000"/>
            <a:chOff x="4522787" y="1925637"/>
            <a:chExt cx="2472690" cy="2627001"/>
          </a:xfrm>
        </p:grpSpPr>
        <p:sp>
          <p:nvSpPr>
            <p:cNvPr id="17" name="Freeform 16">
              <a:extLst>
                <a:ext uri="{FF2B5EF4-FFF2-40B4-BE49-F238E27FC236}">
                  <a16:creationId xmlns="" xmlns:a16="http://schemas.microsoft.com/office/drawing/2014/main" id="{76D2B971-C16C-8F4A-B71D-1FCAFEF220DB}"/>
                </a:ext>
              </a:extLst>
            </p:cNvPr>
            <p:cNvSpPr/>
            <p:nvPr/>
          </p:nvSpPr>
          <p:spPr>
            <a:xfrm>
              <a:off x="4522787" y="1925637"/>
              <a:ext cx="2472690" cy="1641876"/>
            </a:xfrm>
            <a:custGeom>
              <a:avLst/>
              <a:gdLst>
                <a:gd name="connsiteX0" fmla="*/ 700088 w 2472690"/>
                <a:gd name="connsiteY0" fmla="*/ 820938 h 1641876"/>
                <a:gd name="connsiteX1" fmla="*/ 1235393 w 2472690"/>
                <a:gd name="connsiteY1" fmla="*/ 287566 h 1641876"/>
                <a:gd name="connsiteX2" fmla="*/ 1497330 w 2472690"/>
                <a:gd name="connsiteY2" fmla="*/ 355898 h 1641876"/>
                <a:gd name="connsiteX3" fmla="*/ 1497330 w 2472690"/>
                <a:gd name="connsiteY3" fmla="*/ 0 h 1641876"/>
                <a:gd name="connsiteX4" fmla="*/ 0 w 2472690"/>
                <a:gd name="connsiteY4" fmla="*/ 647260 h 1641876"/>
                <a:gd name="connsiteX5" fmla="*/ 0 w 2472690"/>
                <a:gd name="connsiteY5" fmla="*/ 1641876 h 1641876"/>
                <a:gd name="connsiteX6" fmla="*/ 914400 w 2472690"/>
                <a:gd name="connsiteY6" fmla="*/ 1247067 h 1641876"/>
                <a:gd name="connsiteX7" fmla="*/ 700088 w 2472690"/>
                <a:gd name="connsiteY7" fmla="*/ 820938 h 1641876"/>
                <a:gd name="connsiteX8" fmla="*/ 1558290 w 2472690"/>
                <a:gd name="connsiteY8" fmla="*/ 394810 h 1641876"/>
                <a:gd name="connsiteX9" fmla="*/ 1771650 w 2472690"/>
                <a:gd name="connsiteY9" fmla="*/ 820938 h 1641876"/>
                <a:gd name="connsiteX10" fmla="*/ 1236345 w 2472690"/>
                <a:gd name="connsiteY10" fmla="*/ 1354311 h 1641876"/>
                <a:gd name="connsiteX11" fmla="*/ 974408 w 2472690"/>
                <a:gd name="connsiteY11" fmla="*/ 1285978 h 1641876"/>
                <a:gd name="connsiteX12" fmla="*/ 974408 w 2472690"/>
                <a:gd name="connsiteY12" fmla="*/ 1641876 h 1641876"/>
                <a:gd name="connsiteX13" fmla="*/ 2472690 w 2472690"/>
                <a:gd name="connsiteY13" fmla="*/ 994616 h 1641876"/>
                <a:gd name="connsiteX14" fmla="*/ 2472690 w 2472690"/>
                <a:gd name="connsiteY14" fmla="*/ 0 h 1641876"/>
                <a:gd name="connsiteX15" fmla="*/ 1558290 w 2472690"/>
                <a:gd name="connsiteY15" fmla="*/ 394810 h 1641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72690" h="1641876">
                  <a:moveTo>
                    <a:pt x="700088" y="820938"/>
                  </a:moveTo>
                  <a:cubicBezTo>
                    <a:pt x="700088" y="525780"/>
                    <a:pt x="940118" y="287566"/>
                    <a:pt x="1235393" y="287566"/>
                  </a:cubicBezTo>
                  <a:cubicBezTo>
                    <a:pt x="1330643" y="287566"/>
                    <a:pt x="1420178" y="312241"/>
                    <a:pt x="1497330" y="355898"/>
                  </a:cubicBezTo>
                  <a:lnTo>
                    <a:pt x="1497330" y="0"/>
                  </a:lnTo>
                  <a:lnTo>
                    <a:pt x="0" y="647260"/>
                  </a:lnTo>
                  <a:lnTo>
                    <a:pt x="0" y="1641876"/>
                  </a:lnTo>
                  <a:lnTo>
                    <a:pt x="914400" y="1247067"/>
                  </a:lnTo>
                  <a:cubicBezTo>
                    <a:pt x="784860" y="1150262"/>
                    <a:pt x="700088" y="995565"/>
                    <a:pt x="700088" y="820938"/>
                  </a:cubicBezTo>
                  <a:close/>
                  <a:moveTo>
                    <a:pt x="1558290" y="394810"/>
                  </a:moveTo>
                  <a:cubicBezTo>
                    <a:pt x="1687830" y="491614"/>
                    <a:pt x="1771650" y="647260"/>
                    <a:pt x="1771650" y="820938"/>
                  </a:cubicBezTo>
                  <a:cubicBezTo>
                    <a:pt x="1771650" y="1116096"/>
                    <a:pt x="1531620" y="1354311"/>
                    <a:pt x="1236345" y="1354311"/>
                  </a:cubicBezTo>
                  <a:cubicBezTo>
                    <a:pt x="1141095" y="1354311"/>
                    <a:pt x="1051560" y="1329635"/>
                    <a:pt x="974408" y="1285978"/>
                  </a:cubicBezTo>
                  <a:lnTo>
                    <a:pt x="974408" y="1641876"/>
                  </a:lnTo>
                  <a:lnTo>
                    <a:pt x="2472690" y="994616"/>
                  </a:lnTo>
                  <a:lnTo>
                    <a:pt x="2472690" y="0"/>
                  </a:lnTo>
                  <a:lnTo>
                    <a:pt x="1558290" y="394810"/>
                  </a:lnTo>
                  <a:close/>
                </a:path>
              </a:pathLst>
            </a:custGeom>
            <a:solidFill>
              <a:srgbClr val="7F8183"/>
            </a:solidFill>
            <a:ln w="9525" cap="flat">
              <a:noFill/>
              <a:prstDash val="solid"/>
              <a:miter/>
            </a:ln>
          </p:spPr>
          <p:txBody>
            <a:bodyPr rtlCol="0" anchor="ctr"/>
            <a:lstStyle/>
            <a:p>
              <a:endParaRPr lang="x-none"/>
            </a:p>
          </p:txBody>
        </p:sp>
        <p:sp>
          <p:nvSpPr>
            <p:cNvPr id="18" name="Freeform 17">
              <a:extLst>
                <a:ext uri="{FF2B5EF4-FFF2-40B4-BE49-F238E27FC236}">
                  <a16:creationId xmlns="" xmlns:a16="http://schemas.microsoft.com/office/drawing/2014/main" id="{B9B177FA-B9C4-0348-9234-14014F48B60B}"/>
                </a:ext>
              </a:extLst>
            </p:cNvPr>
            <p:cNvSpPr/>
            <p:nvPr/>
          </p:nvSpPr>
          <p:spPr>
            <a:xfrm>
              <a:off x="5470524" y="2459009"/>
              <a:ext cx="577215" cy="575131"/>
            </a:xfrm>
            <a:custGeom>
              <a:avLst/>
              <a:gdLst>
                <a:gd name="connsiteX0" fmla="*/ 577215 w 577215"/>
                <a:gd name="connsiteY0" fmla="*/ 287566 h 575131"/>
                <a:gd name="connsiteX1" fmla="*/ 288608 w 577215"/>
                <a:gd name="connsiteY1" fmla="*/ 575131 h 575131"/>
                <a:gd name="connsiteX2" fmla="*/ 0 w 577215"/>
                <a:gd name="connsiteY2" fmla="*/ 287566 h 575131"/>
                <a:gd name="connsiteX3" fmla="*/ 288608 w 577215"/>
                <a:gd name="connsiteY3" fmla="*/ 0 h 575131"/>
                <a:gd name="connsiteX4" fmla="*/ 577215 w 577215"/>
                <a:gd name="connsiteY4" fmla="*/ 287566 h 5751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215" h="575131">
                  <a:moveTo>
                    <a:pt x="577215" y="287566"/>
                  </a:moveTo>
                  <a:cubicBezTo>
                    <a:pt x="577215" y="446059"/>
                    <a:pt x="447675" y="575131"/>
                    <a:pt x="288608" y="575131"/>
                  </a:cubicBezTo>
                  <a:cubicBezTo>
                    <a:pt x="129540" y="575131"/>
                    <a:pt x="0" y="446059"/>
                    <a:pt x="0" y="287566"/>
                  </a:cubicBezTo>
                  <a:cubicBezTo>
                    <a:pt x="0" y="129072"/>
                    <a:pt x="129540" y="0"/>
                    <a:pt x="288608" y="0"/>
                  </a:cubicBezTo>
                  <a:cubicBezTo>
                    <a:pt x="447675" y="0"/>
                    <a:pt x="577215" y="129072"/>
                    <a:pt x="577215" y="287566"/>
                  </a:cubicBezTo>
                  <a:close/>
                </a:path>
              </a:pathLst>
            </a:custGeom>
            <a:solidFill>
              <a:srgbClr val="E72B2B"/>
            </a:solidFill>
            <a:ln w="9525" cap="flat">
              <a:noFill/>
              <a:prstDash val="solid"/>
              <a:miter/>
            </a:ln>
          </p:spPr>
          <p:txBody>
            <a:bodyPr rtlCol="0" anchor="ctr"/>
            <a:lstStyle/>
            <a:p>
              <a:endParaRPr lang="x-none"/>
            </a:p>
          </p:txBody>
        </p:sp>
        <p:sp>
          <p:nvSpPr>
            <p:cNvPr id="19" name="Freeform 18">
              <a:extLst>
                <a:ext uri="{FF2B5EF4-FFF2-40B4-BE49-F238E27FC236}">
                  <a16:creationId xmlns="" xmlns:a16="http://schemas.microsoft.com/office/drawing/2014/main" id="{1CE2FDDC-7DE1-8441-9AD1-C61F46339ECA}"/>
                </a:ext>
              </a:extLst>
            </p:cNvPr>
            <p:cNvSpPr/>
            <p:nvPr/>
          </p:nvSpPr>
          <p:spPr>
            <a:xfrm>
              <a:off x="4522787" y="3863620"/>
              <a:ext cx="2472690" cy="689018"/>
            </a:xfrm>
            <a:custGeom>
              <a:avLst/>
              <a:gdLst>
                <a:gd name="connsiteX0" fmla="*/ 345758 w 2472690"/>
                <a:gd name="connsiteY0" fmla="*/ 0 h 689018"/>
                <a:gd name="connsiteX1" fmla="*/ 0 w 2472690"/>
                <a:gd name="connsiteY1" fmla="*/ 344509 h 689018"/>
                <a:gd name="connsiteX2" fmla="*/ 345758 w 2472690"/>
                <a:gd name="connsiteY2" fmla="*/ 689019 h 689018"/>
                <a:gd name="connsiteX3" fmla="*/ 691515 w 2472690"/>
                <a:gd name="connsiteY3" fmla="*/ 344509 h 689018"/>
                <a:gd name="connsiteX4" fmla="*/ 345758 w 2472690"/>
                <a:gd name="connsiteY4" fmla="*/ 0 h 689018"/>
                <a:gd name="connsiteX5" fmla="*/ 345758 w 2472690"/>
                <a:gd name="connsiteY5" fmla="*/ 525780 h 689018"/>
                <a:gd name="connsiteX6" fmla="*/ 164783 w 2472690"/>
                <a:gd name="connsiteY6" fmla="*/ 345458 h 689018"/>
                <a:gd name="connsiteX7" fmla="*/ 345758 w 2472690"/>
                <a:gd name="connsiteY7" fmla="*/ 165137 h 689018"/>
                <a:gd name="connsiteX8" fmla="*/ 526733 w 2472690"/>
                <a:gd name="connsiteY8" fmla="*/ 345458 h 689018"/>
                <a:gd name="connsiteX9" fmla="*/ 345758 w 2472690"/>
                <a:gd name="connsiteY9" fmla="*/ 525780 h 689018"/>
                <a:gd name="connsiteX10" fmla="*/ 1253490 w 2472690"/>
                <a:gd name="connsiteY10" fmla="*/ 284718 h 689018"/>
                <a:gd name="connsiteX11" fmla="*/ 1063943 w 2472690"/>
                <a:gd name="connsiteY11" fmla="*/ 17083 h 689018"/>
                <a:gd name="connsiteX12" fmla="*/ 899160 w 2472690"/>
                <a:gd name="connsiteY12" fmla="*/ 17083 h 689018"/>
                <a:gd name="connsiteX13" fmla="*/ 899160 w 2472690"/>
                <a:gd name="connsiteY13" fmla="*/ 673834 h 689018"/>
                <a:gd name="connsiteX14" fmla="*/ 1063943 w 2472690"/>
                <a:gd name="connsiteY14" fmla="*/ 673834 h 689018"/>
                <a:gd name="connsiteX15" fmla="*/ 1063943 w 2472690"/>
                <a:gd name="connsiteY15" fmla="*/ 301802 h 689018"/>
                <a:gd name="connsiteX16" fmla="*/ 1152525 w 2472690"/>
                <a:gd name="connsiteY16" fmla="*/ 427078 h 689018"/>
                <a:gd name="connsiteX17" fmla="*/ 1253490 w 2472690"/>
                <a:gd name="connsiteY17" fmla="*/ 569437 h 689018"/>
                <a:gd name="connsiteX18" fmla="*/ 1354455 w 2472690"/>
                <a:gd name="connsiteY18" fmla="*/ 427078 h 689018"/>
                <a:gd name="connsiteX19" fmla="*/ 1443038 w 2472690"/>
                <a:gd name="connsiteY19" fmla="*/ 301802 h 689018"/>
                <a:gd name="connsiteX20" fmla="*/ 1443038 w 2472690"/>
                <a:gd name="connsiteY20" fmla="*/ 673834 h 689018"/>
                <a:gd name="connsiteX21" fmla="*/ 1607820 w 2472690"/>
                <a:gd name="connsiteY21" fmla="*/ 673834 h 689018"/>
                <a:gd name="connsiteX22" fmla="*/ 1607820 w 2472690"/>
                <a:gd name="connsiteY22" fmla="*/ 17083 h 689018"/>
                <a:gd name="connsiteX23" fmla="*/ 1443038 w 2472690"/>
                <a:gd name="connsiteY23" fmla="*/ 17083 h 689018"/>
                <a:gd name="connsiteX24" fmla="*/ 1253490 w 2472690"/>
                <a:gd name="connsiteY24" fmla="*/ 284718 h 689018"/>
                <a:gd name="connsiteX25" fmla="*/ 2472690 w 2472690"/>
                <a:gd name="connsiteY25" fmla="*/ 18032 h 689018"/>
                <a:gd name="connsiteX26" fmla="*/ 2270760 w 2472690"/>
                <a:gd name="connsiteY26" fmla="*/ 18032 h 689018"/>
                <a:gd name="connsiteX27" fmla="*/ 2037398 w 2472690"/>
                <a:gd name="connsiteY27" fmla="*/ 336917 h 689018"/>
                <a:gd name="connsiteX28" fmla="*/ 2037398 w 2472690"/>
                <a:gd name="connsiteY28" fmla="*/ 18032 h 689018"/>
                <a:gd name="connsiteX29" fmla="*/ 1872615 w 2472690"/>
                <a:gd name="connsiteY29" fmla="*/ 18032 h 689018"/>
                <a:gd name="connsiteX30" fmla="*/ 1872615 w 2472690"/>
                <a:gd name="connsiteY30" fmla="*/ 674783 h 689018"/>
                <a:gd name="connsiteX31" fmla="*/ 2037398 w 2472690"/>
                <a:gd name="connsiteY31" fmla="*/ 674783 h 689018"/>
                <a:gd name="connsiteX32" fmla="*/ 2037398 w 2472690"/>
                <a:gd name="connsiteY32" fmla="*/ 354000 h 689018"/>
                <a:gd name="connsiteX33" fmla="*/ 2270760 w 2472690"/>
                <a:gd name="connsiteY33" fmla="*/ 674783 h 689018"/>
                <a:gd name="connsiteX34" fmla="*/ 2472690 w 2472690"/>
                <a:gd name="connsiteY34" fmla="*/ 674783 h 689018"/>
                <a:gd name="connsiteX35" fmla="*/ 2231708 w 2472690"/>
                <a:gd name="connsiteY35" fmla="*/ 346407 h 689018"/>
                <a:gd name="connsiteX36" fmla="*/ 2472690 w 2472690"/>
                <a:gd name="connsiteY36" fmla="*/ 18032 h 689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472690" h="689018">
                  <a:moveTo>
                    <a:pt x="345758" y="0"/>
                  </a:moveTo>
                  <a:cubicBezTo>
                    <a:pt x="155258" y="0"/>
                    <a:pt x="0" y="154697"/>
                    <a:pt x="0" y="344509"/>
                  </a:cubicBezTo>
                  <a:cubicBezTo>
                    <a:pt x="0" y="535271"/>
                    <a:pt x="155258" y="689019"/>
                    <a:pt x="345758" y="689019"/>
                  </a:cubicBezTo>
                  <a:cubicBezTo>
                    <a:pt x="537210" y="689019"/>
                    <a:pt x="691515" y="534322"/>
                    <a:pt x="691515" y="344509"/>
                  </a:cubicBezTo>
                  <a:cubicBezTo>
                    <a:pt x="692468" y="154697"/>
                    <a:pt x="537210" y="0"/>
                    <a:pt x="345758" y="0"/>
                  </a:cubicBezTo>
                  <a:close/>
                  <a:moveTo>
                    <a:pt x="345758" y="525780"/>
                  </a:moveTo>
                  <a:cubicBezTo>
                    <a:pt x="245745" y="525780"/>
                    <a:pt x="164783" y="445110"/>
                    <a:pt x="164783" y="345458"/>
                  </a:cubicBezTo>
                  <a:cubicBezTo>
                    <a:pt x="164783" y="245807"/>
                    <a:pt x="245745" y="165137"/>
                    <a:pt x="345758" y="165137"/>
                  </a:cubicBezTo>
                  <a:cubicBezTo>
                    <a:pt x="445770" y="165137"/>
                    <a:pt x="526733" y="245807"/>
                    <a:pt x="526733" y="345458"/>
                  </a:cubicBezTo>
                  <a:cubicBezTo>
                    <a:pt x="527685" y="444161"/>
                    <a:pt x="445770" y="525780"/>
                    <a:pt x="345758" y="525780"/>
                  </a:cubicBezTo>
                  <a:close/>
                  <a:moveTo>
                    <a:pt x="1253490" y="284718"/>
                  </a:moveTo>
                  <a:lnTo>
                    <a:pt x="1063943" y="17083"/>
                  </a:lnTo>
                  <a:lnTo>
                    <a:pt x="899160" y="17083"/>
                  </a:lnTo>
                  <a:lnTo>
                    <a:pt x="899160" y="673834"/>
                  </a:lnTo>
                  <a:lnTo>
                    <a:pt x="1063943" y="673834"/>
                  </a:lnTo>
                  <a:lnTo>
                    <a:pt x="1063943" y="301802"/>
                  </a:lnTo>
                  <a:lnTo>
                    <a:pt x="1152525" y="427078"/>
                  </a:lnTo>
                  <a:lnTo>
                    <a:pt x="1253490" y="569437"/>
                  </a:lnTo>
                  <a:lnTo>
                    <a:pt x="1354455" y="427078"/>
                  </a:lnTo>
                  <a:lnTo>
                    <a:pt x="1443038" y="301802"/>
                  </a:lnTo>
                  <a:lnTo>
                    <a:pt x="1443038" y="673834"/>
                  </a:lnTo>
                  <a:lnTo>
                    <a:pt x="1607820" y="673834"/>
                  </a:lnTo>
                  <a:lnTo>
                    <a:pt x="1607820" y="17083"/>
                  </a:lnTo>
                  <a:lnTo>
                    <a:pt x="1443038" y="17083"/>
                  </a:lnTo>
                  <a:lnTo>
                    <a:pt x="1253490" y="284718"/>
                  </a:lnTo>
                  <a:close/>
                  <a:moveTo>
                    <a:pt x="2472690" y="18032"/>
                  </a:moveTo>
                  <a:lnTo>
                    <a:pt x="2270760" y="18032"/>
                  </a:lnTo>
                  <a:lnTo>
                    <a:pt x="2037398" y="336917"/>
                  </a:lnTo>
                  <a:lnTo>
                    <a:pt x="2037398" y="18032"/>
                  </a:lnTo>
                  <a:lnTo>
                    <a:pt x="1872615" y="18032"/>
                  </a:lnTo>
                  <a:lnTo>
                    <a:pt x="1872615" y="674783"/>
                  </a:lnTo>
                  <a:lnTo>
                    <a:pt x="2037398" y="674783"/>
                  </a:lnTo>
                  <a:lnTo>
                    <a:pt x="2037398" y="354000"/>
                  </a:lnTo>
                  <a:lnTo>
                    <a:pt x="2270760" y="674783"/>
                  </a:lnTo>
                  <a:lnTo>
                    <a:pt x="2472690" y="674783"/>
                  </a:lnTo>
                  <a:lnTo>
                    <a:pt x="2231708" y="346407"/>
                  </a:lnTo>
                  <a:lnTo>
                    <a:pt x="2472690" y="18032"/>
                  </a:lnTo>
                  <a:close/>
                </a:path>
              </a:pathLst>
            </a:custGeom>
            <a:solidFill>
              <a:srgbClr val="7F8183"/>
            </a:solidFill>
            <a:ln w="9525" cap="flat">
              <a:noFill/>
              <a:prstDash val="solid"/>
              <a:miter/>
            </a:ln>
          </p:spPr>
          <p:txBody>
            <a:bodyPr rtlCol="0" anchor="ctr"/>
            <a:lstStyle/>
            <a:p>
              <a:endParaRPr lang="x-none"/>
            </a:p>
          </p:txBody>
        </p:sp>
      </p:grpSp>
      <p:grpSp>
        <p:nvGrpSpPr>
          <p:cNvPr id="22" name="Graphic 13">
            <a:extLst>
              <a:ext uri="{FF2B5EF4-FFF2-40B4-BE49-F238E27FC236}">
                <a16:creationId xmlns="" xmlns:a16="http://schemas.microsoft.com/office/drawing/2014/main" id="{AA443365-44DD-6049-B8C1-DC81D1B11A4E}"/>
              </a:ext>
            </a:extLst>
          </p:cNvPr>
          <p:cNvGrpSpPr/>
          <p:nvPr userDrawn="1"/>
        </p:nvGrpSpPr>
        <p:grpSpPr>
          <a:xfrm>
            <a:off x="255687" y="4322536"/>
            <a:ext cx="664799" cy="572054"/>
            <a:chOff x="1237542" y="5445861"/>
            <a:chExt cx="837693" cy="720718"/>
          </a:xfrm>
        </p:grpSpPr>
        <p:grpSp>
          <p:nvGrpSpPr>
            <p:cNvPr id="23" name="Graphic 13">
              <a:extLst>
                <a:ext uri="{FF2B5EF4-FFF2-40B4-BE49-F238E27FC236}">
                  <a16:creationId xmlns="" xmlns:a16="http://schemas.microsoft.com/office/drawing/2014/main" id="{5FBEBAB4-8198-0149-BC9E-EA85E807390A}"/>
                </a:ext>
              </a:extLst>
            </p:cNvPr>
            <p:cNvGrpSpPr/>
            <p:nvPr/>
          </p:nvGrpSpPr>
          <p:grpSpPr>
            <a:xfrm>
              <a:off x="1264054" y="5786435"/>
              <a:ext cx="327743" cy="106553"/>
              <a:chOff x="1264054" y="5786435"/>
              <a:chExt cx="327743" cy="106553"/>
            </a:xfrm>
            <a:solidFill>
              <a:srgbClr val="CFD4D9"/>
            </a:solidFill>
          </p:grpSpPr>
          <p:sp>
            <p:nvSpPr>
              <p:cNvPr id="55" name="Freeform 54">
                <a:extLst>
                  <a:ext uri="{FF2B5EF4-FFF2-40B4-BE49-F238E27FC236}">
                    <a16:creationId xmlns="" xmlns:a16="http://schemas.microsoft.com/office/drawing/2014/main" id="{53F6BECB-5E13-9A47-908B-D8DDA9F616AF}"/>
                  </a:ext>
                </a:extLst>
              </p:cNvPr>
              <p:cNvSpPr/>
              <p:nvPr/>
            </p:nvSpPr>
            <p:spPr>
              <a:xfrm>
                <a:off x="1264054" y="5786435"/>
                <a:ext cx="72205" cy="84225"/>
              </a:xfrm>
              <a:custGeom>
                <a:avLst/>
                <a:gdLst>
                  <a:gd name="connsiteX0" fmla="*/ 38077 w 72205"/>
                  <a:gd name="connsiteY0" fmla="*/ 74898 h 84225"/>
                  <a:gd name="connsiteX1" fmla="*/ 55000 w 72205"/>
                  <a:gd name="connsiteY1" fmla="*/ 69811 h 84225"/>
                  <a:gd name="connsiteX2" fmla="*/ 62615 w 72205"/>
                  <a:gd name="connsiteY2" fmla="*/ 55962 h 84225"/>
                  <a:gd name="connsiteX3" fmla="*/ 72205 w 72205"/>
                  <a:gd name="connsiteY3" fmla="*/ 57657 h 84225"/>
                  <a:gd name="connsiteX4" fmla="*/ 60923 w 72205"/>
                  <a:gd name="connsiteY4" fmla="*/ 77442 h 84225"/>
                  <a:gd name="connsiteX5" fmla="*/ 37795 w 72205"/>
                  <a:gd name="connsiteY5" fmla="*/ 84225 h 84225"/>
                  <a:gd name="connsiteX6" fmla="*/ 10154 w 72205"/>
                  <a:gd name="connsiteY6" fmla="*/ 72920 h 84225"/>
                  <a:gd name="connsiteX7" fmla="*/ 0 w 72205"/>
                  <a:gd name="connsiteY7" fmla="*/ 42113 h 84225"/>
                  <a:gd name="connsiteX8" fmla="*/ 2821 w 72205"/>
                  <a:gd name="connsiteY8" fmla="*/ 24307 h 84225"/>
                  <a:gd name="connsiteX9" fmla="*/ 10436 w 72205"/>
                  <a:gd name="connsiteY9" fmla="*/ 11023 h 84225"/>
                  <a:gd name="connsiteX10" fmla="*/ 22282 w 72205"/>
                  <a:gd name="connsiteY10" fmla="*/ 2826 h 84225"/>
                  <a:gd name="connsiteX11" fmla="*/ 37795 w 72205"/>
                  <a:gd name="connsiteY11" fmla="*/ 0 h 84225"/>
                  <a:gd name="connsiteX12" fmla="*/ 60923 w 72205"/>
                  <a:gd name="connsiteY12" fmla="*/ 6783 h 84225"/>
                  <a:gd name="connsiteX13" fmla="*/ 71923 w 72205"/>
                  <a:gd name="connsiteY13" fmla="*/ 26568 h 84225"/>
                  <a:gd name="connsiteX14" fmla="*/ 62333 w 72205"/>
                  <a:gd name="connsiteY14" fmla="*/ 28263 h 84225"/>
                  <a:gd name="connsiteX15" fmla="*/ 54718 w 72205"/>
                  <a:gd name="connsiteY15" fmla="*/ 14697 h 84225"/>
                  <a:gd name="connsiteX16" fmla="*/ 37795 w 72205"/>
                  <a:gd name="connsiteY16" fmla="*/ 9327 h 84225"/>
                  <a:gd name="connsiteX17" fmla="*/ 25667 w 72205"/>
                  <a:gd name="connsiteY17" fmla="*/ 11871 h 84225"/>
                  <a:gd name="connsiteX18" fmla="*/ 16923 w 72205"/>
                  <a:gd name="connsiteY18" fmla="*/ 18654 h 84225"/>
                  <a:gd name="connsiteX19" fmla="*/ 11564 w 72205"/>
                  <a:gd name="connsiteY19" fmla="*/ 29111 h 84225"/>
                  <a:gd name="connsiteX20" fmla="*/ 9872 w 72205"/>
                  <a:gd name="connsiteY20" fmla="*/ 42678 h 84225"/>
                  <a:gd name="connsiteX21" fmla="*/ 17205 w 72205"/>
                  <a:gd name="connsiteY21" fmla="*/ 66419 h 84225"/>
                  <a:gd name="connsiteX22" fmla="*/ 38077 w 72205"/>
                  <a:gd name="connsiteY22" fmla="*/ 74898 h 84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2205" h="84225">
                    <a:moveTo>
                      <a:pt x="38077" y="74898"/>
                    </a:moveTo>
                    <a:cubicBezTo>
                      <a:pt x="45410" y="74898"/>
                      <a:pt x="51051" y="73202"/>
                      <a:pt x="55000" y="69811"/>
                    </a:cubicBezTo>
                    <a:cubicBezTo>
                      <a:pt x="58949" y="66419"/>
                      <a:pt x="61487" y="61897"/>
                      <a:pt x="62615" y="55962"/>
                    </a:cubicBezTo>
                    <a:lnTo>
                      <a:pt x="72205" y="57657"/>
                    </a:lnTo>
                    <a:cubicBezTo>
                      <a:pt x="70795" y="66136"/>
                      <a:pt x="66846" y="72920"/>
                      <a:pt x="60923" y="77442"/>
                    </a:cubicBezTo>
                    <a:cubicBezTo>
                      <a:pt x="55000" y="81964"/>
                      <a:pt x="47385" y="84225"/>
                      <a:pt x="37795" y="84225"/>
                    </a:cubicBezTo>
                    <a:cubicBezTo>
                      <a:pt x="26231" y="84225"/>
                      <a:pt x="16923" y="80551"/>
                      <a:pt x="10154" y="72920"/>
                    </a:cubicBezTo>
                    <a:cubicBezTo>
                      <a:pt x="3385" y="65289"/>
                      <a:pt x="0" y="55114"/>
                      <a:pt x="0" y="42113"/>
                    </a:cubicBezTo>
                    <a:cubicBezTo>
                      <a:pt x="0" y="35329"/>
                      <a:pt x="846" y="29394"/>
                      <a:pt x="2821" y="24307"/>
                    </a:cubicBezTo>
                    <a:cubicBezTo>
                      <a:pt x="4513" y="18937"/>
                      <a:pt x="7333" y="14697"/>
                      <a:pt x="10436" y="11023"/>
                    </a:cubicBezTo>
                    <a:cubicBezTo>
                      <a:pt x="13821" y="7348"/>
                      <a:pt x="17769" y="4522"/>
                      <a:pt x="22282" y="2826"/>
                    </a:cubicBezTo>
                    <a:cubicBezTo>
                      <a:pt x="27077" y="848"/>
                      <a:pt x="32154" y="0"/>
                      <a:pt x="37795" y="0"/>
                    </a:cubicBezTo>
                    <a:cubicBezTo>
                      <a:pt x="47385" y="0"/>
                      <a:pt x="55000" y="2261"/>
                      <a:pt x="60923" y="6783"/>
                    </a:cubicBezTo>
                    <a:cubicBezTo>
                      <a:pt x="66846" y="11305"/>
                      <a:pt x="70513" y="18089"/>
                      <a:pt x="71923" y="26568"/>
                    </a:cubicBezTo>
                    <a:lnTo>
                      <a:pt x="62333" y="28263"/>
                    </a:lnTo>
                    <a:cubicBezTo>
                      <a:pt x="61205" y="22893"/>
                      <a:pt x="58667" y="18371"/>
                      <a:pt x="54718" y="14697"/>
                    </a:cubicBezTo>
                    <a:cubicBezTo>
                      <a:pt x="50769" y="11023"/>
                      <a:pt x="45128" y="9327"/>
                      <a:pt x="37795" y="9327"/>
                    </a:cubicBezTo>
                    <a:cubicBezTo>
                      <a:pt x="33282" y="9327"/>
                      <a:pt x="29333" y="10175"/>
                      <a:pt x="25667" y="11871"/>
                    </a:cubicBezTo>
                    <a:cubicBezTo>
                      <a:pt x="22282" y="13566"/>
                      <a:pt x="19180" y="15828"/>
                      <a:pt x="16923" y="18654"/>
                    </a:cubicBezTo>
                    <a:cubicBezTo>
                      <a:pt x="14667" y="21480"/>
                      <a:pt x="12974" y="24872"/>
                      <a:pt x="11564" y="29111"/>
                    </a:cubicBezTo>
                    <a:cubicBezTo>
                      <a:pt x="10436" y="33068"/>
                      <a:pt x="9872" y="37590"/>
                      <a:pt x="9872" y="42678"/>
                    </a:cubicBezTo>
                    <a:cubicBezTo>
                      <a:pt x="9872" y="52570"/>
                      <a:pt x="12410" y="60484"/>
                      <a:pt x="17205" y="66419"/>
                    </a:cubicBezTo>
                    <a:cubicBezTo>
                      <a:pt x="22282" y="72072"/>
                      <a:pt x="29051" y="74898"/>
                      <a:pt x="38077" y="74898"/>
                    </a:cubicBezTo>
                  </a:path>
                </a:pathLst>
              </a:custGeom>
              <a:solidFill>
                <a:srgbClr val="7F8183"/>
              </a:solidFill>
              <a:ln w="2790" cap="flat">
                <a:noFill/>
                <a:prstDash val="solid"/>
                <a:miter/>
              </a:ln>
            </p:spPr>
            <p:txBody>
              <a:bodyPr rtlCol="0" anchor="ctr"/>
              <a:lstStyle/>
              <a:p>
                <a:endParaRPr lang="x-none"/>
              </a:p>
            </p:txBody>
          </p:sp>
          <p:sp>
            <p:nvSpPr>
              <p:cNvPr id="56" name="Freeform 55">
                <a:extLst>
                  <a:ext uri="{FF2B5EF4-FFF2-40B4-BE49-F238E27FC236}">
                    <a16:creationId xmlns="" xmlns:a16="http://schemas.microsoft.com/office/drawing/2014/main" id="{951EE360-1C01-BB42-9A9C-1A019F76AA81}"/>
                  </a:ext>
                </a:extLst>
              </p:cNvPr>
              <p:cNvSpPr/>
              <p:nvPr/>
            </p:nvSpPr>
            <p:spPr>
              <a:xfrm>
                <a:off x="1347542" y="5811024"/>
                <a:ext cx="53871" cy="59918"/>
              </a:xfrm>
              <a:custGeom>
                <a:avLst/>
                <a:gdLst>
                  <a:gd name="connsiteX0" fmla="*/ 27359 w 53871"/>
                  <a:gd name="connsiteY0" fmla="*/ 51157 h 59918"/>
                  <a:gd name="connsiteX1" fmla="*/ 40333 w 53871"/>
                  <a:gd name="connsiteY1" fmla="*/ 45504 h 59918"/>
                  <a:gd name="connsiteX2" fmla="*/ 44564 w 53871"/>
                  <a:gd name="connsiteY2" fmla="*/ 29677 h 59918"/>
                  <a:gd name="connsiteX3" fmla="*/ 40333 w 53871"/>
                  <a:gd name="connsiteY3" fmla="*/ 13849 h 59918"/>
                  <a:gd name="connsiteX4" fmla="*/ 27359 w 53871"/>
                  <a:gd name="connsiteY4" fmla="*/ 8196 h 59918"/>
                  <a:gd name="connsiteX5" fmla="*/ 14385 w 53871"/>
                  <a:gd name="connsiteY5" fmla="*/ 13849 h 59918"/>
                  <a:gd name="connsiteX6" fmla="*/ 9872 w 53871"/>
                  <a:gd name="connsiteY6" fmla="*/ 29677 h 59918"/>
                  <a:gd name="connsiteX7" fmla="*/ 14667 w 53871"/>
                  <a:gd name="connsiteY7" fmla="*/ 45504 h 59918"/>
                  <a:gd name="connsiteX8" fmla="*/ 27359 w 53871"/>
                  <a:gd name="connsiteY8" fmla="*/ 51157 h 59918"/>
                  <a:gd name="connsiteX9" fmla="*/ 27359 w 53871"/>
                  <a:gd name="connsiteY9" fmla="*/ 59919 h 59918"/>
                  <a:gd name="connsiteX10" fmla="*/ 16359 w 53871"/>
                  <a:gd name="connsiteY10" fmla="*/ 57940 h 59918"/>
                  <a:gd name="connsiteX11" fmla="*/ 7615 w 53871"/>
                  <a:gd name="connsiteY11" fmla="*/ 52287 h 59918"/>
                  <a:gd name="connsiteX12" fmla="*/ 1974 w 53871"/>
                  <a:gd name="connsiteY12" fmla="*/ 42678 h 59918"/>
                  <a:gd name="connsiteX13" fmla="*/ 0 w 53871"/>
                  <a:gd name="connsiteY13" fmla="*/ 29959 h 59918"/>
                  <a:gd name="connsiteX14" fmla="*/ 7615 w 53871"/>
                  <a:gd name="connsiteY14" fmla="*/ 7914 h 59918"/>
                  <a:gd name="connsiteX15" fmla="*/ 27359 w 53871"/>
                  <a:gd name="connsiteY15" fmla="*/ 0 h 59918"/>
                  <a:gd name="connsiteX16" fmla="*/ 46539 w 53871"/>
                  <a:gd name="connsiteY16" fmla="*/ 7914 h 59918"/>
                  <a:gd name="connsiteX17" fmla="*/ 53872 w 53871"/>
                  <a:gd name="connsiteY17" fmla="*/ 29959 h 59918"/>
                  <a:gd name="connsiteX18" fmla="*/ 46539 w 53871"/>
                  <a:gd name="connsiteY18" fmla="*/ 52005 h 59918"/>
                  <a:gd name="connsiteX19" fmla="*/ 27359 w 53871"/>
                  <a:gd name="connsiteY19" fmla="*/ 59919 h 5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3871" h="59918">
                    <a:moveTo>
                      <a:pt x="27359" y="51157"/>
                    </a:moveTo>
                    <a:cubicBezTo>
                      <a:pt x="33000" y="51157"/>
                      <a:pt x="37231" y="49178"/>
                      <a:pt x="40333" y="45504"/>
                    </a:cubicBezTo>
                    <a:cubicBezTo>
                      <a:pt x="43154" y="41547"/>
                      <a:pt x="44564" y="36460"/>
                      <a:pt x="44564" y="29677"/>
                    </a:cubicBezTo>
                    <a:cubicBezTo>
                      <a:pt x="44564" y="22893"/>
                      <a:pt x="43154" y="17806"/>
                      <a:pt x="40333" y="13849"/>
                    </a:cubicBezTo>
                    <a:cubicBezTo>
                      <a:pt x="37513" y="10175"/>
                      <a:pt x="33282" y="8196"/>
                      <a:pt x="27359" y="8196"/>
                    </a:cubicBezTo>
                    <a:cubicBezTo>
                      <a:pt x="21718" y="8196"/>
                      <a:pt x="17487" y="10175"/>
                      <a:pt x="14385" y="13849"/>
                    </a:cubicBezTo>
                    <a:cubicBezTo>
                      <a:pt x="11282" y="17523"/>
                      <a:pt x="9872" y="22893"/>
                      <a:pt x="9872" y="29677"/>
                    </a:cubicBezTo>
                    <a:cubicBezTo>
                      <a:pt x="9872" y="36460"/>
                      <a:pt x="11564" y="41547"/>
                      <a:pt x="14667" y="45504"/>
                    </a:cubicBezTo>
                    <a:cubicBezTo>
                      <a:pt x="17769" y="49461"/>
                      <a:pt x="22000" y="51157"/>
                      <a:pt x="27359" y="51157"/>
                    </a:cubicBezTo>
                    <a:moveTo>
                      <a:pt x="27359" y="59919"/>
                    </a:moveTo>
                    <a:cubicBezTo>
                      <a:pt x="23410" y="59919"/>
                      <a:pt x="19744" y="59353"/>
                      <a:pt x="16359" y="57940"/>
                    </a:cubicBezTo>
                    <a:cubicBezTo>
                      <a:pt x="12974" y="56527"/>
                      <a:pt x="10154" y="54548"/>
                      <a:pt x="7615" y="52287"/>
                    </a:cubicBezTo>
                    <a:cubicBezTo>
                      <a:pt x="5359" y="49744"/>
                      <a:pt x="3385" y="46635"/>
                      <a:pt x="1974" y="42678"/>
                    </a:cubicBezTo>
                    <a:cubicBezTo>
                      <a:pt x="564" y="39004"/>
                      <a:pt x="0" y="34764"/>
                      <a:pt x="0" y="29959"/>
                    </a:cubicBezTo>
                    <a:cubicBezTo>
                      <a:pt x="0" y="20350"/>
                      <a:pt x="2538" y="13001"/>
                      <a:pt x="7615" y="7914"/>
                    </a:cubicBezTo>
                    <a:cubicBezTo>
                      <a:pt x="12692" y="2826"/>
                      <a:pt x="19180" y="0"/>
                      <a:pt x="27359" y="0"/>
                    </a:cubicBezTo>
                    <a:cubicBezTo>
                      <a:pt x="35256" y="0"/>
                      <a:pt x="41744" y="2544"/>
                      <a:pt x="46539" y="7914"/>
                    </a:cubicBezTo>
                    <a:cubicBezTo>
                      <a:pt x="51333" y="13001"/>
                      <a:pt x="53872" y="20350"/>
                      <a:pt x="53872" y="29959"/>
                    </a:cubicBezTo>
                    <a:cubicBezTo>
                      <a:pt x="53872" y="39286"/>
                      <a:pt x="51333" y="46635"/>
                      <a:pt x="46539" y="52005"/>
                    </a:cubicBezTo>
                    <a:cubicBezTo>
                      <a:pt x="41744" y="57092"/>
                      <a:pt x="35538" y="59919"/>
                      <a:pt x="27359" y="59919"/>
                    </a:cubicBezTo>
                  </a:path>
                </a:pathLst>
              </a:custGeom>
              <a:solidFill>
                <a:srgbClr val="7F8183"/>
              </a:solidFill>
              <a:ln w="2790" cap="flat">
                <a:noFill/>
                <a:prstDash val="solid"/>
                <a:miter/>
              </a:ln>
            </p:spPr>
            <p:txBody>
              <a:bodyPr rtlCol="0" anchor="ctr"/>
              <a:lstStyle/>
              <a:p>
                <a:endParaRPr lang="x-none"/>
              </a:p>
            </p:txBody>
          </p:sp>
          <p:sp>
            <p:nvSpPr>
              <p:cNvPr id="57" name="Freeform 56">
                <a:extLst>
                  <a:ext uri="{FF2B5EF4-FFF2-40B4-BE49-F238E27FC236}">
                    <a16:creationId xmlns="" xmlns:a16="http://schemas.microsoft.com/office/drawing/2014/main" id="{16F6205D-01CB-4245-AF73-08FBC725C314}"/>
                  </a:ext>
                </a:extLst>
              </p:cNvPr>
              <p:cNvSpPr/>
              <p:nvPr/>
            </p:nvSpPr>
            <p:spPr>
              <a:xfrm>
                <a:off x="1416080" y="5812155"/>
                <a:ext cx="45410" cy="57657"/>
              </a:xfrm>
              <a:custGeom>
                <a:avLst/>
                <a:gdLst>
                  <a:gd name="connsiteX0" fmla="*/ 26231 w 45410"/>
                  <a:gd name="connsiteY0" fmla="*/ 32220 h 57657"/>
                  <a:gd name="connsiteX1" fmla="*/ 9308 w 45410"/>
                  <a:gd name="connsiteY1" fmla="*/ 32220 h 57657"/>
                  <a:gd name="connsiteX2" fmla="*/ 9308 w 45410"/>
                  <a:gd name="connsiteY2" fmla="*/ 49178 h 57657"/>
                  <a:gd name="connsiteX3" fmla="*/ 26231 w 45410"/>
                  <a:gd name="connsiteY3" fmla="*/ 49178 h 57657"/>
                  <a:gd name="connsiteX4" fmla="*/ 34128 w 45410"/>
                  <a:gd name="connsiteY4" fmla="*/ 46917 h 57657"/>
                  <a:gd name="connsiteX5" fmla="*/ 36385 w 45410"/>
                  <a:gd name="connsiteY5" fmla="*/ 40699 h 57657"/>
                  <a:gd name="connsiteX6" fmla="*/ 33846 w 45410"/>
                  <a:gd name="connsiteY6" fmla="*/ 34199 h 57657"/>
                  <a:gd name="connsiteX7" fmla="*/ 26231 w 45410"/>
                  <a:gd name="connsiteY7" fmla="*/ 32220 h 57657"/>
                  <a:gd name="connsiteX8" fmla="*/ 24538 w 45410"/>
                  <a:gd name="connsiteY8" fmla="*/ 8196 h 57657"/>
                  <a:gd name="connsiteX9" fmla="*/ 9308 w 45410"/>
                  <a:gd name="connsiteY9" fmla="*/ 8196 h 57657"/>
                  <a:gd name="connsiteX10" fmla="*/ 9308 w 45410"/>
                  <a:gd name="connsiteY10" fmla="*/ 24307 h 57657"/>
                  <a:gd name="connsiteX11" fmla="*/ 25385 w 45410"/>
                  <a:gd name="connsiteY11" fmla="*/ 24307 h 57657"/>
                  <a:gd name="connsiteX12" fmla="*/ 32436 w 45410"/>
                  <a:gd name="connsiteY12" fmla="*/ 22328 h 57657"/>
                  <a:gd name="connsiteX13" fmla="*/ 34692 w 45410"/>
                  <a:gd name="connsiteY13" fmla="*/ 16110 h 57657"/>
                  <a:gd name="connsiteX14" fmla="*/ 32436 w 45410"/>
                  <a:gd name="connsiteY14" fmla="*/ 9892 h 57657"/>
                  <a:gd name="connsiteX15" fmla="*/ 24538 w 45410"/>
                  <a:gd name="connsiteY15" fmla="*/ 8196 h 57657"/>
                  <a:gd name="connsiteX16" fmla="*/ 0 w 45410"/>
                  <a:gd name="connsiteY16" fmla="*/ 57375 h 57657"/>
                  <a:gd name="connsiteX17" fmla="*/ 0 w 45410"/>
                  <a:gd name="connsiteY17" fmla="*/ 0 h 57657"/>
                  <a:gd name="connsiteX18" fmla="*/ 24538 w 45410"/>
                  <a:gd name="connsiteY18" fmla="*/ 0 h 57657"/>
                  <a:gd name="connsiteX19" fmla="*/ 38923 w 45410"/>
                  <a:gd name="connsiteY19" fmla="*/ 3957 h 57657"/>
                  <a:gd name="connsiteX20" fmla="*/ 44000 w 45410"/>
                  <a:gd name="connsiteY20" fmla="*/ 15545 h 57657"/>
                  <a:gd name="connsiteX21" fmla="*/ 42308 w 45410"/>
                  <a:gd name="connsiteY21" fmla="*/ 22328 h 57657"/>
                  <a:gd name="connsiteX22" fmla="*/ 35821 w 45410"/>
                  <a:gd name="connsiteY22" fmla="*/ 27698 h 57657"/>
                  <a:gd name="connsiteX23" fmla="*/ 43154 w 45410"/>
                  <a:gd name="connsiteY23" fmla="*/ 32786 h 57657"/>
                  <a:gd name="connsiteX24" fmla="*/ 45410 w 45410"/>
                  <a:gd name="connsiteY24" fmla="*/ 41265 h 57657"/>
                  <a:gd name="connsiteX25" fmla="*/ 40897 w 45410"/>
                  <a:gd name="connsiteY25" fmla="*/ 53135 h 57657"/>
                  <a:gd name="connsiteX26" fmla="*/ 26231 w 45410"/>
                  <a:gd name="connsiteY26" fmla="*/ 57657 h 57657"/>
                  <a:gd name="connsiteX27" fmla="*/ 0 w 45410"/>
                  <a:gd name="connsiteY27" fmla="*/ 57657 h 5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5410" h="57657">
                    <a:moveTo>
                      <a:pt x="26231" y="32220"/>
                    </a:moveTo>
                    <a:lnTo>
                      <a:pt x="9308" y="32220"/>
                    </a:lnTo>
                    <a:lnTo>
                      <a:pt x="9308" y="49178"/>
                    </a:lnTo>
                    <a:lnTo>
                      <a:pt x="26231" y="49178"/>
                    </a:lnTo>
                    <a:cubicBezTo>
                      <a:pt x="29897" y="49178"/>
                      <a:pt x="32436" y="48330"/>
                      <a:pt x="34128" y="46917"/>
                    </a:cubicBezTo>
                    <a:cubicBezTo>
                      <a:pt x="35538" y="45504"/>
                      <a:pt x="36385" y="43526"/>
                      <a:pt x="36385" y="40699"/>
                    </a:cubicBezTo>
                    <a:cubicBezTo>
                      <a:pt x="36385" y="37590"/>
                      <a:pt x="35538" y="35612"/>
                      <a:pt x="33846" y="34199"/>
                    </a:cubicBezTo>
                    <a:cubicBezTo>
                      <a:pt x="32436" y="33068"/>
                      <a:pt x="29897" y="32220"/>
                      <a:pt x="26231" y="32220"/>
                    </a:cubicBezTo>
                    <a:moveTo>
                      <a:pt x="24538" y="8196"/>
                    </a:moveTo>
                    <a:lnTo>
                      <a:pt x="9308" y="8196"/>
                    </a:lnTo>
                    <a:lnTo>
                      <a:pt x="9308" y="24307"/>
                    </a:lnTo>
                    <a:lnTo>
                      <a:pt x="25385" y="24307"/>
                    </a:lnTo>
                    <a:cubicBezTo>
                      <a:pt x="28487" y="24307"/>
                      <a:pt x="31026" y="23741"/>
                      <a:pt x="32436" y="22328"/>
                    </a:cubicBezTo>
                    <a:cubicBezTo>
                      <a:pt x="34128" y="20915"/>
                      <a:pt x="34692" y="18937"/>
                      <a:pt x="34692" y="16110"/>
                    </a:cubicBezTo>
                    <a:cubicBezTo>
                      <a:pt x="34692" y="13284"/>
                      <a:pt x="33846" y="11305"/>
                      <a:pt x="32436" y="9892"/>
                    </a:cubicBezTo>
                    <a:cubicBezTo>
                      <a:pt x="31308" y="9044"/>
                      <a:pt x="28487" y="8196"/>
                      <a:pt x="24538" y="8196"/>
                    </a:cubicBezTo>
                    <a:moveTo>
                      <a:pt x="0" y="57375"/>
                    </a:moveTo>
                    <a:lnTo>
                      <a:pt x="0" y="0"/>
                    </a:lnTo>
                    <a:lnTo>
                      <a:pt x="24538" y="0"/>
                    </a:lnTo>
                    <a:cubicBezTo>
                      <a:pt x="30744" y="0"/>
                      <a:pt x="35538" y="1413"/>
                      <a:pt x="38923" y="3957"/>
                    </a:cubicBezTo>
                    <a:cubicBezTo>
                      <a:pt x="42308" y="6501"/>
                      <a:pt x="44000" y="10457"/>
                      <a:pt x="44000" y="15545"/>
                    </a:cubicBezTo>
                    <a:cubicBezTo>
                      <a:pt x="44000" y="17806"/>
                      <a:pt x="43436" y="20067"/>
                      <a:pt x="42308" y="22328"/>
                    </a:cubicBezTo>
                    <a:cubicBezTo>
                      <a:pt x="41180" y="24589"/>
                      <a:pt x="39205" y="26568"/>
                      <a:pt x="35821" y="27698"/>
                    </a:cubicBezTo>
                    <a:cubicBezTo>
                      <a:pt x="39205" y="28829"/>
                      <a:pt x="41744" y="30524"/>
                      <a:pt x="43154" y="32786"/>
                    </a:cubicBezTo>
                    <a:cubicBezTo>
                      <a:pt x="44564" y="35047"/>
                      <a:pt x="45410" y="37873"/>
                      <a:pt x="45410" y="41265"/>
                    </a:cubicBezTo>
                    <a:cubicBezTo>
                      <a:pt x="45410" y="46069"/>
                      <a:pt x="44000" y="50026"/>
                      <a:pt x="40897" y="53135"/>
                    </a:cubicBezTo>
                    <a:cubicBezTo>
                      <a:pt x="37795" y="55962"/>
                      <a:pt x="33000" y="57657"/>
                      <a:pt x="26231" y="57657"/>
                    </a:cubicBezTo>
                    <a:lnTo>
                      <a:pt x="0" y="57657"/>
                    </a:lnTo>
                    <a:close/>
                  </a:path>
                </a:pathLst>
              </a:custGeom>
              <a:solidFill>
                <a:srgbClr val="7F8183"/>
              </a:solidFill>
              <a:ln w="2790" cap="flat">
                <a:noFill/>
                <a:prstDash val="solid"/>
                <a:miter/>
              </a:ln>
            </p:spPr>
            <p:txBody>
              <a:bodyPr rtlCol="0" anchor="ctr"/>
              <a:lstStyle/>
              <a:p>
                <a:endParaRPr lang="x-none"/>
              </a:p>
            </p:txBody>
          </p:sp>
          <p:sp>
            <p:nvSpPr>
              <p:cNvPr id="58" name="Freeform 57">
                <a:extLst>
                  <a:ext uri="{FF2B5EF4-FFF2-40B4-BE49-F238E27FC236}">
                    <a16:creationId xmlns="" xmlns:a16="http://schemas.microsoft.com/office/drawing/2014/main" id="{73E37A58-7A04-3D4C-B1C2-8DE0C7DC770C}"/>
                  </a:ext>
                </a:extLst>
              </p:cNvPr>
              <p:cNvSpPr/>
              <p:nvPr/>
            </p:nvSpPr>
            <p:spPr>
              <a:xfrm>
                <a:off x="1472208" y="5811307"/>
                <a:ext cx="51333" cy="59635"/>
              </a:xfrm>
              <a:custGeom>
                <a:avLst/>
                <a:gdLst>
                  <a:gd name="connsiteX0" fmla="*/ 26795 w 51333"/>
                  <a:gd name="connsiteY0" fmla="*/ 7914 h 59635"/>
                  <a:gd name="connsiteX1" fmla="*/ 15795 w 51333"/>
                  <a:gd name="connsiteY1" fmla="*/ 12153 h 59635"/>
                  <a:gd name="connsiteX2" fmla="*/ 10154 w 51333"/>
                  <a:gd name="connsiteY2" fmla="*/ 23176 h 59635"/>
                  <a:gd name="connsiteX3" fmla="*/ 42308 w 51333"/>
                  <a:gd name="connsiteY3" fmla="*/ 23176 h 59635"/>
                  <a:gd name="connsiteX4" fmla="*/ 38359 w 51333"/>
                  <a:gd name="connsiteY4" fmla="*/ 12153 h 59635"/>
                  <a:gd name="connsiteX5" fmla="*/ 26795 w 51333"/>
                  <a:gd name="connsiteY5" fmla="*/ 7914 h 59635"/>
                  <a:gd name="connsiteX6" fmla="*/ 51333 w 51333"/>
                  <a:gd name="connsiteY6" fmla="*/ 31372 h 59635"/>
                  <a:gd name="connsiteX7" fmla="*/ 9590 w 51333"/>
                  <a:gd name="connsiteY7" fmla="*/ 31372 h 59635"/>
                  <a:gd name="connsiteX8" fmla="*/ 14949 w 51333"/>
                  <a:gd name="connsiteY8" fmla="*/ 46069 h 59635"/>
                  <a:gd name="connsiteX9" fmla="*/ 27077 w 51333"/>
                  <a:gd name="connsiteY9" fmla="*/ 51157 h 59635"/>
                  <a:gd name="connsiteX10" fmla="*/ 37513 w 51333"/>
                  <a:gd name="connsiteY10" fmla="*/ 48048 h 59635"/>
                  <a:gd name="connsiteX11" fmla="*/ 42308 w 51333"/>
                  <a:gd name="connsiteY11" fmla="*/ 40699 h 59635"/>
                  <a:gd name="connsiteX12" fmla="*/ 51333 w 51333"/>
                  <a:gd name="connsiteY12" fmla="*/ 42395 h 59635"/>
                  <a:gd name="connsiteX13" fmla="*/ 42872 w 51333"/>
                  <a:gd name="connsiteY13" fmla="*/ 55114 h 59635"/>
                  <a:gd name="connsiteX14" fmla="*/ 26795 w 51333"/>
                  <a:gd name="connsiteY14" fmla="*/ 59636 h 59635"/>
                  <a:gd name="connsiteX15" fmla="*/ 7333 w 51333"/>
                  <a:gd name="connsiteY15" fmla="*/ 51722 h 59635"/>
                  <a:gd name="connsiteX16" fmla="*/ 0 w 51333"/>
                  <a:gd name="connsiteY16" fmla="*/ 29677 h 59635"/>
                  <a:gd name="connsiteX17" fmla="*/ 1974 w 51333"/>
                  <a:gd name="connsiteY17" fmla="*/ 16958 h 59635"/>
                  <a:gd name="connsiteX18" fmla="*/ 7615 w 51333"/>
                  <a:gd name="connsiteY18" fmla="*/ 7631 h 59635"/>
                  <a:gd name="connsiteX19" fmla="*/ 16077 w 51333"/>
                  <a:gd name="connsiteY19" fmla="*/ 1978 h 59635"/>
                  <a:gd name="connsiteX20" fmla="*/ 26513 w 51333"/>
                  <a:gd name="connsiteY20" fmla="*/ 0 h 59635"/>
                  <a:gd name="connsiteX21" fmla="*/ 44564 w 51333"/>
                  <a:gd name="connsiteY21" fmla="*/ 7348 h 59635"/>
                  <a:gd name="connsiteX22" fmla="*/ 51333 w 51333"/>
                  <a:gd name="connsiteY22" fmla="*/ 27698 h 59635"/>
                  <a:gd name="connsiteX23" fmla="*/ 51333 w 51333"/>
                  <a:gd name="connsiteY23" fmla="*/ 31372 h 59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1333" h="59635">
                    <a:moveTo>
                      <a:pt x="26795" y="7914"/>
                    </a:moveTo>
                    <a:cubicBezTo>
                      <a:pt x="22282" y="7914"/>
                      <a:pt x="18615" y="9327"/>
                      <a:pt x="15795" y="12153"/>
                    </a:cubicBezTo>
                    <a:cubicBezTo>
                      <a:pt x="12692" y="14980"/>
                      <a:pt x="11000" y="18654"/>
                      <a:pt x="10154" y="23176"/>
                    </a:cubicBezTo>
                    <a:lnTo>
                      <a:pt x="42308" y="23176"/>
                    </a:lnTo>
                    <a:cubicBezTo>
                      <a:pt x="42026" y="18654"/>
                      <a:pt x="40615" y="14980"/>
                      <a:pt x="38359" y="12153"/>
                    </a:cubicBezTo>
                    <a:cubicBezTo>
                      <a:pt x="35256" y="9327"/>
                      <a:pt x="31590" y="7914"/>
                      <a:pt x="26795" y="7914"/>
                    </a:cubicBezTo>
                    <a:moveTo>
                      <a:pt x="51333" y="31372"/>
                    </a:moveTo>
                    <a:lnTo>
                      <a:pt x="9590" y="31372"/>
                    </a:lnTo>
                    <a:cubicBezTo>
                      <a:pt x="9872" y="37873"/>
                      <a:pt x="11564" y="42678"/>
                      <a:pt x="14949" y="46069"/>
                    </a:cubicBezTo>
                    <a:cubicBezTo>
                      <a:pt x="18051" y="49461"/>
                      <a:pt x="22282" y="51157"/>
                      <a:pt x="27077" y="51157"/>
                    </a:cubicBezTo>
                    <a:cubicBezTo>
                      <a:pt x="31590" y="51157"/>
                      <a:pt x="34974" y="50026"/>
                      <a:pt x="37513" y="48048"/>
                    </a:cubicBezTo>
                    <a:cubicBezTo>
                      <a:pt x="40051" y="46069"/>
                      <a:pt x="41462" y="43526"/>
                      <a:pt x="42308" y="40699"/>
                    </a:cubicBezTo>
                    <a:lnTo>
                      <a:pt x="51333" y="42395"/>
                    </a:lnTo>
                    <a:cubicBezTo>
                      <a:pt x="49923" y="47765"/>
                      <a:pt x="47103" y="52005"/>
                      <a:pt x="42872" y="55114"/>
                    </a:cubicBezTo>
                    <a:cubicBezTo>
                      <a:pt x="38641" y="58223"/>
                      <a:pt x="33282" y="59636"/>
                      <a:pt x="26795" y="59636"/>
                    </a:cubicBezTo>
                    <a:cubicBezTo>
                      <a:pt x="18615" y="59636"/>
                      <a:pt x="12128" y="57092"/>
                      <a:pt x="7333" y="51722"/>
                    </a:cubicBezTo>
                    <a:cubicBezTo>
                      <a:pt x="2538" y="46352"/>
                      <a:pt x="0" y="39004"/>
                      <a:pt x="0" y="29677"/>
                    </a:cubicBezTo>
                    <a:cubicBezTo>
                      <a:pt x="0" y="24872"/>
                      <a:pt x="564" y="20632"/>
                      <a:pt x="1974" y="16958"/>
                    </a:cubicBezTo>
                    <a:cubicBezTo>
                      <a:pt x="3385" y="13284"/>
                      <a:pt x="5359" y="10175"/>
                      <a:pt x="7615" y="7631"/>
                    </a:cubicBezTo>
                    <a:cubicBezTo>
                      <a:pt x="9872" y="5087"/>
                      <a:pt x="12974" y="3109"/>
                      <a:pt x="16077" y="1978"/>
                    </a:cubicBezTo>
                    <a:cubicBezTo>
                      <a:pt x="19462" y="565"/>
                      <a:pt x="22846" y="0"/>
                      <a:pt x="26513" y="0"/>
                    </a:cubicBezTo>
                    <a:cubicBezTo>
                      <a:pt x="34128" y="0"/>
                      <a:pt x="40051" y="2544"/>
                      <a:pt x="44564" y="7348"/>
                    </a:cubicBezTo>
                    <a:cubicBezTo>
                      <a:pt x="49077" y="12153"/>
                      <a:pt x="51333" y="18937"/>
                      <a:pt x="51333" y="27698"/>
                    </a:cubicBezTo>
                    <a:lnTo>
                      <a:pt x="51333" y="31372"/>
                    </a:lnTo>
                    <a:close/>
                  </a:path>
                </a:pathLst>
              </a:custGeom>
              <a:solidFill>
                <a:srgbClr val="7F8183"/>
              </a:solidFill>
              <a:ln w="2790" cap="flat">
                <a:noFill/>
                <a:prstDash val="solid"/>
                <a:miter/>
              </a:ln>
            </p:spPr>
            <p:txBody>
              <a:bodyPr rtlCol="0" anchor="ctr"/>
              <a:lstStyle/>
              <a:p>
                <a:endParaRPr lang="x-none"/>
              </a:p>
            </p:txBody>
          </p:sp>
          <p:sp>
            <p:nvSpPr>
              <p:cNvPr id="59" name="Freeform 58">
                <a:extLst>
                  <a:ext uri="{FF2B5EF4-FFF2-40B4-BE49-F238E27FC236}">
                    <a16:creationId xmlns="" xmlns:a16="http://schemas.microsoft.com/office/drawing/2014/main" id="{A5FB3A17-DE30-EC46-85FD-34B2B2EB33B8}"/>
                  </a:ext>
                </a:extLst>
              </p:cNvPr>
              <p:cNvSpPr/>
              <p:nvPr/>
            </p:nvSpPr>
            <p:spPr>
              <a:xfrm>
                <a:off x="1537644" y="5810742"/>
                <a:ext cx="54153" cy="82246"/>
              </a:xfrm>
              <a:custGeom>
                <a:avLst/>
                <a:gdLst>
                  <a:gd name="connsiteX0" fmla="*/ 9590 w 54153"/>
                  <a:gd name="connsiteY0" fmla="*/ 34764 h 82246"/>
                  <a:gd name="connsiteX1" fmla="*/ 14949 w 54153"/>
                  <a:gd name="connsiteY1" fmla="*/ 46917 h 82246"/>
                  <a:gd name="connsiteX2" fmla="*/ 27641 w 54153"/>
                  <a:gd name="connsiteY2" fmla="*/ 51439 h 82246"/>
                  <a:gd name="connsiteX3" fmla="*/ 40051 w 54153"/>
                  <a:gd name="connsiteY3" fmla="*/ 45504 h 82246"/>
                  <a:gd name="connsiteX4" fmla="*/ 44564 w 54153"/>
                  <a:gd name="connsiteY4" fmla="*/ 29677 h 82246"/>
                  <a:gd name="connsiteX5" fmla="*/ 40051 w 54153"/>
                  <a:gd name="connsiteY5" fmla="*/ 14414 h 82246"/>
                  <a:gd name="connsiteX6" fmla="*/ 27359 w 54153"/>
                  <a:gd name="connsiteY6" fmla="*/ 8479 h 82246"/>
                  <a:gd name="connsiteX7" fmla="*/ 20872 w 54153"/>
                  <a:gd name="connsiteY7" fmla="*/ 9610 h 82246"/>
                  <a:gd name="connsiteX8" fmla="*/ 15231 w 54153"/>
                  <a:gd name="connsiteY8" fmla="*/ 13284 h 82246"/>
                  <a:gd name="connsiteX9" fmla="*/ 11282 w 54153"/>
                  <a:gd name="connsiteY9" fmla="*/ 19219 h 82246"/>
                  <a:gd name="connsiteX10" fmla="*/ 9872 w 54153"/>
                  <a:gd name="connsiteY10" fmla="*/ 27416 h 82246"/>
                  <a:gd name="connsiteX11" fmla="*/ 9872 w 54153"/>
                  <a:gd name="connsiteY11" fmla="*/ 34764 h 82246"/>
                  <a:gd name="connsiteX12" fmla="*/ 0 w 54153"/>
                  <a:gd name="connsiteY12" fmla="*/ 82247 h 82246"/>
                  <a:gd name="connsiteX13" fmla="*/ 0 w 54153"/>
                  <a:gd name="connsiteY13" fmla="*/ 1413 h 82246"/>
                  <a:gd name="connsiteX14" fmla="*/ 9590 w 54153"/>
                  <a:gd name="connsiteY14" fmla="*/ 1413 h 82246"/>
                  <a:gd name="connsiteX15" fmla="*/ 9590 w 54153"/>
                  <a:gd name="connsiteY15" fmla="*/ 9044 h 82246"/>
                  <a:gd name="connsiteX16" fmla="*/ 18051 w 54153"/>
                  <a:gd name="connsiteY16" fmla="*/ 2261 h 82246"/>
                  <a:gd name="connsiteX17" fmla="*/ 29051 w 54153"/>
                  <a:gd name="connsiteY17" fmla="*/ 0 h 82246"/>
                  <a:gd name="connsiteX18" fmla="*/ 38923 w 54153"/>
                  <a:gd name="connsiteY18" fmla="*/ 1978 h 82246"/>
                  <a:gd name="connsiteX19" fmla="*/ 46821 w 54153"/>
                  <a:gd name="connsiteY19" fmla="*/ 7631 h 82246"/>
                  <a:gd name="connsiteX20" fmla="*/ 52180 w 54153"/>
                  <a:gd name="connsiteY20" fmla="*/ 16958 h 82246"/>
                  <a:gd name="connsiteX21" fmla="*/ 54154 w 54153"/>
                  <a:gd name="connsiteY21" fmla="*/ 29677 h 82246"/>
                  <a:gd name="connsiteX22" fmla="*/ 46821 w 54153"/>
                  <a:gd name="connsiteY22" fmla="*/ 52005 h 82246"/>
                  <a:gd name="connsiteX23" fmla="*/ 27359 w 54153"/>
                  <a:gd name="connsiteY23" fmla="*/ 60201 h 82246"/>
                  <a:gd name="connsiteX24" fmla="*/ 17205 w 54153"/>
                  <a:gd name="connsiteY24" fmla="*/ 58223 h 82246"/>
                  <a:gd name="connsiteX25" fmla="*/ 9590 w 54153"/>
                  <a:gd name="connsiteY25" fmla="*/ 52570 h 82246"/>
                  <a:gd name="connsiteX26" fmla="*/ 9590 w 54153"/>
                  <a:gd name="connsiteY26" fmla="*/ 82247 h 82246"/>
                  <a:gd name="connsiteX27" fmla="*/ 0 w 54153"/>
                  <a:gd name="connsiteY27" fmla="*/ 82247 h 8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4153" h="82246">
                    <a:moveTo>
                      <a:pt x="9590" y="34764"/>
                    </a:moveTo>
                    <a:cubicBezTo>
                      <a:pt x="9590" y="40134"/>
                      <a:pt x="11282" y="44091"/>
                      <a:pt x="14949" y="46917"/>
                    </a:cubicBezTo>
                    <a:cubicBezTo>
                      <a:pt x="18615" y="49744"/>
                      <a:pt x="22846" y="51439"/>
                      <a:pt x="27641" y="51439"/>
                    </a:cubicBezTo>
                    <a:cubicBezTo>
                      <a:pt x="33000" y="51439"/>
                      <a:pt x="36949" y="49461"/>
                      <a:pt x="40051" y="45504"/>
                    </a:cubicBezTo>
                    <a:cubicBezTo>
                      <a:pt x="43154" y="41547"/>
                      <a:pt x="44564" y="36460"/>
                      <a:pt x="44564" y="29677"/>
                    </a:cubicBezTo>
                    <a:cubicBezTo>
                      <a:pt x="44564" y="23459"/>
                      <a:pt x="43154" y="18371"/>
                      <a:pt x="40051" y="14414"/>
                    </a:cubicBezTo>
                    <a:cubicBezTo>
                      <a:pt x="36949" y="10457"/>
                      <a:pt x="32718" y="8479"/>
                      <a:pt x="27359" y="8479"/>
                    </a:cubicBezTo>
                    <a:cubicBezTo>
                      <a:pt x="25103" y="8479"/>
                      <a:pt x="22846" y="8762"/>
                      <a:pt x="20872" y="9610"/>
                    </a:cubicBezTo>
                    <a:cubicBezTo>
                      <a:pt x="18897" y="10457"/>
                      <a:pt x="16923" y="11588"/>
                      <a:pt x="15231" y="13284"/>
                    </a:cubicBezTo>
                    <a:cubicBezTo>
                      <a:pt x="13538" y="14980"/>
                      <a:pt x="12128" y="16958"/>
                      <a:pt x="11282" y="19219"/>
                    </a:cubicBezTo>
                    <a:cubicBezTo>
                      <a:pt x="10154" y="21763"/>
                      <a:pt x="9872" y="24307"/>
                      <a:pt x="9872" y="27416"/>
                    </a:cubicBezTo>
                    <a:lnTo>
                      <a:pt x="9872" y="34764"/>
                    </a:lnTo>
                    <a:close/>
                    <a:moveTo>
                      <a:pt x="0" y="82247"/>
                    </a:moveTo>
                    <a:lnTo>
                      <a:pt x="0" y="1413"/>
                    </a:lnTo>
                    <a:lnTo>
                      <a:pt x="9590" y="1413"/>
                    </a:lnTo>
                    <a:lnTo>
                      <a:pt x="9590" y="9044"/>
                    </a:lnTo>
                    <a:cubicBezTo>
                      <a:pt x="11564" y="6218"/>
                      <a:pt x="14385" y="3957"/>
                      <a:pt x="18051" y="2261"/>
                    </a:cubicBezTo>
                    <a:cubicBezTo>
                      <a:pt x="21436" y="848"/>
                      <a:pt x="25103" y="0"/>
                      <a:pt x="29051" y="0"/>
                    </a:cubicBezTo>
                    <a:cubicBezTo>
                      <a:pt x="32436" y="0"/>
                      <a:pt x="35821" y="565"/>
                      <a:pt x="38923" y="1978"/>
                    </a:cubicBezTo>
                    <a:cubicBezTo>
                      <a:pt x="42026" y="3109"/>
                      <a:pt x="44564" y="5087"/>
                      <a:pt x="46821" y="7631"/>
                    </a:cubicBezTo>
                    <a:cubicBezTo>
                      <a:pt x="49077" y="10175"/>
                      <a:pt x="51051" y="13284"/>
                      <a:pt x="52180" y="16958"/>
                    </a:cubicBezTo>
                    <a:cubicBezTo>
                      <a:pt x="53590" y="20632"/>
                      <a:pt x="54154" y="24872"/>
                      <a:pt x="54154" y="29677"/>
                    </a:cubicBezTo>
                    <a:cubicBezTo>
                      <a:pt x="54154" y="39286"/>
                      <a:pt x="51615" y="46635"/>
                      <a:pt x="46821" y="52005"/>
                    </a:cubicBezTo>
                    <a:cubicBezTo>
                      <a:pt x="42026" y="57375"/>
                      <a:pt x="35538" y="60201"/>
                      <a:pt x="27359" y="60201"/>
                    </a:cubicBezTo>
                    <a:cubicBezTo>
                      <a:pt x="23692" y="60201"/>
                      <a:pt x="20308" y="59636"/>
                      <a:pt x="17205" y="58223"/>
                    </a:cubicBezTo>
                    <a:cubicBezTo>
                      <a:pt x="14103" y="56810"/>
                      <a:pt x="11564" y="55114"/>
                      <a:pt x="9590" y="52570"/>
                    </a:cubicBezTo>
                    <a:lnTo>
                      <a:pt x="9590" y="82247"/>
                    </a:lnTo>
                    <a:lnTo>
                      <a:pt x="0" y="82247"/>
                    </a:lnTo>
                    <a:close/>
                  </a:path>
                </a:pathLst>
              </a:custGeom>
              <a:solidFill>
                <a:srgbClr val="7F8183"/>
              </a:solidFill>
              <a:ln w="2790" cap="flat">
                <a:noFill/>
                <a:prstDash val="solid"/>
                <a:miter/>
              </a:ln>
            </p:spPr>
            <p:txBody>
              <a:bodyPr rtlCol="0" anchor="ctr"/>
              <a:lstStyle/>
              <a:p>
                <a:endParaRPr lang="x-none"/>
              </a:p>
            </p:txBody>
          </p:sp>
        </p:grpSp>
        <p:sp>
          <p:nvSpPr>
            <p:cNvPr id="26" name="Freeform 25">
              <a:extLst>
                <a:ext uri="{FF2B5EF4-FFF2-40B4-BE49-F238E27FC236}">
                  <a16:creationId xmlns="" xmlns:a16="http://schemas.microsoft.com/office/drawing/2014/main" id="{8A57EE60-CECA-0745-A9C4-EE0F6B57CD75}"/>
                </a:ext>
              </a:extLst>
            </p:cNvPr>
            <p:cNvSpPr/>
            <p:nvPr/>
          </p:nvSpPr>
          <p:spPr>
            <a:xfrm>
              <a:off x="1606183" y="5812155"/>
              <a:ext cx="75307" cy="57374"/>
            </a:xfrm>
            <a:custGeom>
              <a:avLst/>
              <a:gdLst>
                <a:gd name="connsiteX0" fmla="*/ 75308 w 75307"/>
                <a:gd name="connsiteY0" fmla="*/ 0 h 57374"/>
                <a:gd name="connsiteX1" fmla="*/ 75308 w 75307"/>
                <a:gd name="connsiteY1" fmla="*/ 57375 h 57374"/>
                <a:gd name="connsiteX2" fmla="*/ 0 w 75307"/>
                <a:gd name="connsiteY2" fmla="*/ 57375 h 57374"/>
                <a:gd name="connsiteX3" fmla="*/ 0 w 75307"/>
                <a:gd name="connsiteY3" fmla="*/ 0 h 57374"/>
                <a:gd name="connsiteX4" fmla="*/ 9590 w 75307"/>
                <a:gd name="connsiteY4" fmla="*/ 0 h 57374"/>
                <a:gd name="connsiteX5" fmla="*/ 9590 w 75307"/>
                <a:gd name="connsiteY5" fmla="*/ 48613 h 57374"/>
                <a:gd name="connsiteX6" fmla="*/ 33000 w 75307"/>
                <a:gd name="connsiteY6" fmla="*/ 48613 h 57374"/>
                <a:gd name="connsiteX7" fmla="*/ 33000 w 75307"/>
                <a:gd name="connsiteY7" fmla="*/ 0 h 57374"/>
                <a:gd name="connsiteX8" fmla="*/ 42308 w 75307"/>
                <a:gd name="connsiteY8" fmla="*/ 0 h 57374"/>
                <a:gd name="connsiteX9" fmla="*/ 42308 w 75307"/>
                <a:gd name="connsiteY9" fmla="*/ 48613 h 57374"/>
                <a:gd name="connsiteX10" fmla="*/ 65718 w 75307"/>
                <a:gd name="connsiteY10" fmla="*/ 48613 h 57374"/>
                <a:gd name="connsiteX11" fmla="*/ 65718 w 75307"/>
                <a:gd name="connsiteY11" fmla="*/ 0 h 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307" h="57374">
                  <a:moveTo>
                    <a:pt x="75308" y="0"/>
                  </a:moveTo>
                  <a:lnTo>
                    <a:pt x="75308" y="57375"/>
                  </a:lnTo>
                  <a:lnTo>
                    <a:pt x="0" y="57375"/>
                  </a:lnTo>
                  <a:lnTo>
                    <a:pt x="0" y="0"/>
                  </a:lnTo>
                  <a:lnTo>
                    <a:pt x="9590" y="0"/>
                  </a:lnTo>
                  <a:lnTo>
                    <a:pt x="9590" y="48613"/>
                  </a:lnTo>
                  <a:lnTo>
                    <a:pt x="33000" y="48613"/>
                  </a:lnTo>
                  <a:lnTo>
                    <a:pt x="33000" y="0"/>
                  </a:lnTo>
                  <a:lnTo>
                    <a:pt x="42308" y="0"/>
                  </a:lnTo>
                  <a:lnTo>
                    <a:pt x="42308" y="48613"/>
                  </a:lnTo>
                  <a:lnTo>
                    <a:pt x="65718" y="48613"/>
                  </a:lnTo>
                  <a:lnTo>
                    <a:pt x="65718" y="0"/>
                  </a:lnTo>
                  <a:close/>
                </a:path>
              </a:pathLst>
            </a:custGeom>
            <a:solidFill>
              <a:srgbClr val="7F8183"/>
            </a:solidFill>
            <a:ln w="2790" cap="flat">
              <a:noFill/>
              <a:prstDash val="solid"/>
              <a:miter/>
            </a:ln>
          </p:spPr>
          <p:txBody>
            <a:bodyPr rtlCol="0" anchor="ctr"/>
            <a:lstStyle/>
            <a:p>
              <a:endParaRPr lang="x-none"/>
            </a:p>
          </p:txBody>
        </p:sp>
        <p:sp>
          <p:nvSpPr>
            <p:cNvPr id="27" name="Freeform 26">
              <a:extLst>
                <a:ext uri="{FF2B5EF4-FFF2-40B4-BE49-F238E27FC236}">
                  <a16:creationId xmlns="" xmlns:a16="http://schemas.microsoft.com/office/drawing/2014/main" id="{4C1D8118-E478-6F49-92CE-6359D0AC6C1A}"/>
                </a:ext>
              </a:extLst>
            </p:cNvPr>
            <p:cNvSpPr/>
            <p:nvPr/>
          </p:nvSpPr>
          <p:spPr>
            <a:xfrm>
              <a:off x="1695593" y="5811307"/>
              <a:ext cx="51615" cy="59635"/>
            </a:xfrm>
            <a:custGeom>
              <a:avLst/>
              <a:gdLst>
                <a:gd name="connsiteX0" fmla="*/ 26795 w 51615"/>
                <a:gd name="connsiteY0" fmla="*/ 7914 h 59635"/>
                <a:gd name="connsiteX1" fmla="*/ 15795 w 51615"/>
                <a:gd name="connsiteY1" fmla="*/ 12153 h 59635"/>
                <a:gd name="connsiteX2" fmla="*/ 10154 w 51615"/>
                <a:gd name="connsiteY2" fmla="*/ 23176 h 59635"/>
                <a:gd name="connsiteX3" fmla="*/ 42308 w 51615"/>
                <a:gd name="connsiteY3" fmla="*/ 23176 h 59635"/>
                <a:gd name="connsiteX4" fmla="*/ 38359 w 51615"/>
                <a:gd name="connsiteY4" fmla="*/ 12153 h 59635"/>
                <a:gd name="connsiteX5" fmla="*/ 26795 w 51615"/>
                <a:gd name="connsiteY5" fmla="*/ 7914 h 59635"/>
                <a:gd name="connsiteX6" fmla="*/ 51615 w 51615"/>
                <a:gd name="connsiteY6" fmla="*/ 31372 h 59635"/>
                <a:gd name="connsiteX7" fmla="*/ 9590 w 51615"/>
                <a:gd name="connsiteY7" fmla="*/ 31372 h 59635"/>
                <a:gd name="connsiteX8" fmla="*/ 14949 w 51615"/>
                <a:gd name="connsiteY8" fmla="*/ 46069 h 59635"/>
                <a:gd name="connsiteX9" fmla="*/ 27077 w 51615"/>
                <a:gd name="connsiteY9" fmla="*/ 51157 h 59635"/>
                <a:gd name="connsiteX10" fmla="*/ 37513 w 51615"/>
                <a:gd name="connsiteY10" fmla="*/ 48048 h 59635"/>
                <a:gd name="connsiteX11" fmla="*/ 42308 w 51615"/>
                <a:gd name="connsiteY11" fmla="*/ 40699 h 59635"/>
                <a:gd name="connsiteX12" fmla="*/ 51333 w 51615"/>
                <a:gd name="connsiteY12" fmla="*/ 42395 h 59635"/>
                <a:gd name="connsiteX13" fmla="*/ 42872 w 51615"/>
                <a:gd name="connsiteY13" fmla="*/ 55114 h 59635"/>
                <a:gd name="connsiteX14" fmla="*/ 26795 w 51615"/>
                <a:gd name="connsiteY14" fmla="*/ 59636 h 59635"/>
                <a:gd name="connsiteX15" fmla="*/ 7333 w 51615"/>
                <a:gd name="connsiteY15" fmla="*/ 51722 h 59635"/>
                <a:gd name="connsiteX16" fmla="*/ 0 w 51615"/>
                <a:gd name="connsiteY16" fmla="*/ 29677 h 59635"/>
                <a:gd name="connsiteX17" fmla="*/ 1974 w 51615"/>
                <a:gd name="connsiteY17" fmla="*/ 16958 h 59635"/>
                <a:gd name="connsiteX18" fmla="*/ 7615 w 51615"/>
                <a:gd name="connsiteY18" fmla="*/ 7631 h 59635"/>
                <a:gd name="connsiteX19" fmla="*/ 16077 w 51615"/>
                <a:gd name="connsiteY19" fmla="*/ 1978 h 59635"/>
                <a:gd name="connsiteX20" fmla="*/ 26513 w 51615"/>
                <a:gd name="connsiteY20" fmla="*/ 0 h 59635"/>
                <a:gd name="connsiteX21" fmla="*/ 44564 w 51615"/>
                <a:gd name="connsiteY21" fmla="*/ 7348 h 59635"/>
                <a:gd name="connsiteX22" fmla="*/ 51333 w 51615"/>
                <a:gd name="connsiteY22" fmla="*/ 27698 h 59635"/>
                <a:gd name="connsiteX23" fmla="*/ 51333 w 51615"/>
                <a:gd name="connsiteY23" fmla="*/ 31372 h 59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1615" h="59635">
                  <a:moveTo>
                    <a:pt x="26795" y="7914"/>
                  </a:moveTo>
                  <a:cubicBezTo>
                    <a:pt x="22282" y="7914"/>
                    <a:pt x="18615" y="9327"/>
                    <a:pt x="15795" y="12153"/>
                  </a:cubicBezTo>
                  <a:cubicBezTo>
                    <a:pt x="12692" y="14980"/>
                    <a:pt x="11000" y="18654"/>
                    <a:pt x="10154" y="23176"/>
                  </a:cubicBezTo>
                  <a:lnTo>
                    <a:pt x="42308" y="23176"/>
                  </a:lnTo>
                  <a:cubicBezTo>
                    <a:pt x="42026" y="18654"/>
                    <a:pt x="40615" y="14980"/>
                    <a:pt x="38359" y="12153"/>
                  </a:cubicBezTo>
                  <a:cubicBezTo>
                    <a:pt x="35539" y="9327"/>
                    <a:pt x="31590" y="7914"/>
                    <a:pt x="26795" y="7914"/>
                  </a:cubicBezTo>
                  <a:moveTo>
                    <a:pt x="51615" y="31372"/>
                  </a:moveTo>
                  <a:lnTo>
                    <a:pt x="9590" y="31372"/>
                  </a:lnTo>
                  <a:cubicBezTo>
                    <a:pt x="9872" y="37873"/>
                    <a:pt x="11564" y="42678"/>
                    <a:pt x="14949" y="46069"/>
                  </a:cubicBezTo>
                  <a:cubicBezTo>
                    <a:pt x="18051" y="49461"/>
                    <a:pt x="22282" y="51157"/>
                    <a:pt x="27077" y="51157"/>
                  </a:cubicBezTo>
                  <a:cubicBezTo>
                    <a:pt x="31590" y="51157"/>
                    <a:pt x="34974" y="50026"/>
                    <a:pt x="37513" y="48048"/>
                  </a:cubicBezTo>
                  <a:cubicBezTo>
                    <a:pt x="40051" y="46069"/>
                    <a:pt x="41462" y="43526"/>
                    <a:pt x="42308" y="40699"/>
                  </a:cubicBezTo>
                  <a:lnTo>
                    <a:pt x="51333" y="42395"/>
                  </a:lnTo>
                  <a:cubicBezTo>
                    <a:pt x="49923" y="47765"/>
                    <a:pt x="47103" y="52005"/>
                    <a:pt x="42872" y="55114"/>
                  </a:cubicBezTo>
                  <a:cubicBezTo>
                    <a:pt x="38641" y="58223"/>
                    <a:pt x="33282" y="59636"/>
                    <a:pt x="26795" y="59636"/>
                  </a:cubicBezTo>
                  <a:cubicBezTo>
                    <a:pt x="18615" y="59636"/>
                    <a:pt x="12128" y="57092"/>
                    <a:pt x="7333" y="51722"/>
                  </a:cubicBezTo>
                  <a:cubicBezTo>
                    <a:pt x="2538" y="46352"/>
                    <a:pt x="0" y="39004"/>
                    <a:pt x="0" y="29677"/>
                  </a:cubicBezTo>
                  <a:cubicBezTo>
                    <a:pt x="0" y="24872"/>
                    <a:pt x="564" y="20632"/>
                    <a:pt x="1974" y="16958"/>
                  </a:cubicBezTo>
                  <a:cubicBezTo>
                    <a:pt x="3385" y="13284"/>
                    <a:pt x="5359" y="10175"/>
                    <a:pt x="7615" y="7631"/>
                  </a:cubicBezTo>
                  <a:cubicBezTo>
                    <a:pt x="9872" y="5087"/>
                    <a:pt x="12974" y="3109"/>
                    <a:pt x="16077" y="1978"/>
                  </a:cubicBezTo>
                  <a:cubicBezTo>
                    <a:pt x="19462" y="565"/>
                    <a:pt x="22846" y="0"/>
                    <a:pt x="26513" y="0"/>
                  </a:cubicBezTo>
                  <a:cubicBezTo>
                    <a:pt x="34128" y="0"/>
                    <a:pt x="40051" y="2544"/>
                    <a:pt x="44564" y="7348"/>
                  </a:cubicBezTo>
                  <a:cubicBezTo>
                    <a:pt x="49077" y="12153"/>
                    <a:pt x="51333" y="18937"/>
                    <a:pt x="51333" y="27698"/>
                  </a:cubicBezTo>
                  <a:lnTo>
                    <a:pt x="51333" y="31372"/>
                  </a:lnTo>
                  <a:close/>
                </a:path>
              </a:pathLst>
            </a:custGeom>
            <a:solidFill>
              <a:srgbClr val="7F8183"/>
            </a:solidFill>
            <a:ln w="2790" cap="flat">
              <a:noFill/>
              <a:prstDash val="solid"/>
              <a:miter/>
            </a:ln>
          </p:spPr>
          <p:txBody>
            <a:bodyPr rtlCol="0" anchor="ctr"/>
            <a:lstStyle/>
            <a:p>
              <a:endParaRPr lang="x-none"/>
            </a:p>
          </p:txBody>
        </p:sp>
        <p:sp>
          <p:nvSpPr>
            <p:cNvPr id="28" name="Freeform 27">
              <a:extLst>
                <a:ext uri="{FF2B5EF4-FFF2-40B4-BE49-F238E27FC236}">
                  <a16:creationId xmlns="" xmlns:a16="http://schemas.microsoft.com/office/drawing/2014/main" id="{D5B77BF7-A718-7F46-B83C-AF7018415C50}"/>
                </a:ext>
              </a:extLst>
            </p:cNvPr>
            <p:cNvSpPr/>
            <p:nvPr/>
          </p:nvSpPr>
          <p:spPr>
            <a:xfrm>
              <a:off x="1761029" y="5812155"/>
              <a:ext cx="49359" cy="57374"/>
            </a:xfrm>
            <a:custGeom>
              <a:avLst/>
              <a:gdLst>
                <a:gd name="connsiteX0" fmla="*/ 0 w 49359"/>
                <a:gd name="connsiteY0" fmla="*/ 57375 h 57374"/>
                <a:gd name="connsiteX1" fmla="*/ 0 w 49359"/>
                <a:gd name="connsiteY1" fmla="*/ 0 h 57374"/>
                <a:gd name="connsiteX2" fmla="*/ 9590 w 49359"/>
                <a:gd name="connsiteY2" fmla="*/ 0 h 57374"/>
                <a:gd name="connsiteX3" fmla="*/ 9590 w 49359"/>
                <a:gd name="connsiteY3" fmla="*/ 23459 h 57374"/>
                <a:gd name="connsiteX4" fmla="*/ 39769 w 49359"/>
                <a:gd name="connsiteY4" fmla="*/ 23459 h 57374"/>
                <a:gd name="connsiteX5" fmla="*/ 39769 w 49359"/>
                <a:gd name="connsiteY5" fmla="*/ 0 h 57374"/>
                <a:gd name="connsiteX6" fmla="*/ 49359 w 49359"/>
                <a:gd name="connsiteY6" fmla="*/ 0 h 57374"/>
                <a:gd name="connsiteX7" fmla="*/ 49359 w 49359"/>
                <a:gd name="connsiteY7" fmla="*/ 57375 h 57374"/>
                <a:gd name="connsiteX8" fmla="*/ 39769 w 49359"/>
                <a:gd name="connsiteY8" fmla="*/ 57375 h 57374"/>
                <a:gd name="connsiteX9" fmla="*/ 39769 w 49359"/>
                <a:gd name="connsiteY9" fmla="*/ 32503 h 57374"/>
                <a:gd name="connsiteX10" fmla="*/ 9590 w 49359"/>
                <a:gd name="connsiteY10" fmla="*/ 32503 h 57374"/>
                <a:gd name="connsiteX11" fmla="*/ 9590 w 49359"/>
                <a:gd name="connsiteY11" fmla="*/ 57375 h 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359" h="57374">
                  <a:moveTo>
                    <a:pt x="0" y="57375"/>
                  </a:moveTo>
                  <a:lnTo>
                    <a:pt x="0" y="0"/>
                  </a:lnTo>
                  <a:lnTo>
                    <a:pt x="9590" y="0"/>
                  </a:lnTo>
                  <a:lnTo>
                    <a:pt x="9590" y="23459"/>
                  </a:lnTo>
                  <a:lnTo>
                    <a:pt x="39769" y="23459"/>
                  </a:lnTo>
                  <a:lnTo>
                    <a:pt x="39769" y="0"/>
                  </a:lnTo>
                  <a:lnTo>
                    <a:pt x="49359" y="0"/>
                  </a:lnTo>
                  <a:lnTo>
                    <a:pt x="49359" y="57375"/>
                  </a:lnTo>
                  <a:lnTo>
                    <a:pt x="39769" y="57375"/>
                  </a:lnTo>
                  <a:lnTo>
                    <a:pt x="39769" y="32503"/>
                  </a:lnTo>
                  <a:lnTo>
                    <a:pt x="9590" y="32503"/>
                  </a:lnTo>
                  <a:lnTo>
                    <a:pt x="9590" y="57375"/>
                  </a:lnTo>
                  <a:close/>
                </a:path>
              </a:pathLst>
            </a:custGeom>
            <a:solidFill>
              <a:srgbClr val="7F8183"/>
            </a:solidFill>
            <a:ln w="2790" cap="flat">
              <a:noFill/>
              <a:prstDash val="solid"/>
              <a:miter/>
            </a:ln>
          </p:spPr>
          <p:txBody>
            <a:bodyPr rtlCol="0" anchor="ctr"/>
            <a:lstStyle/>
            <a:p>
              <a:endParaRPr lang="x-none"/>
            </a:p>
          </p:txBody>
        </p:sp>
        <p:sp>
          <p:nvSpPr>
            <p:cNvPr id="29" name="Freeform 28">
              <a:extLst>
                <a:ext uri="{FF2B5EF4-FFF2-40B4-BE49-F238E27FC236}">
                  <a16:creationId xmlns="" xmlns:a16="http://schemas.microsoft.com/office/drawing/2014/main" id="{6918E6DD-6E3E-8943-88BC-027320426CAB}"/>
                </a:ext>
              </a:extLst>
            </p:cNvPr>
            <p:cNvSpPr/>
            <p:nvPr/>
          </p:nvSpPr>
          <p:spPr>
            <a:xfrm>
              <a:off x="1825055" y="5810742"/>
              <a:ext cx="50769" cy="59918"/>
            </a:xfrm>
            <a:custGeom>
              <a:avLst/>
              <a:gdLst>
                <a:gd name="connsiteX0" fmla="*/ 41744 w 50769"/>
                <a:gd name="connsiteY0" fmla="*/ 40134 h 59918"/>
                <a:gd name="connsiteX1" fmla="*/ 50769 w 50769"/>
                <a:gd name="connsiteY1" fmla="*/ 41547 h 59918"/>
                <a:gd name="connsiteX2" fmla="*/ 43154 w 50769"/>
                <a:gd name="connsiteY2" fmla="*/ 54548 h 59918"/>
                <a:gd name="connsiteX3" fmla="*/ 26513 w 50769"/>
                <a:gd name="connsiteY3" fmla="*/ 59919 h 59918"/>
                <a:gd name="connsiteX4" fmla="*/ 7333 w 50769"/>
                <a:gd name="connsiteY4" fmla="*/ 52287 h 59918"/>
                <a:gd name="connsiteX5" fmla="*/ 0 w 50769"/>
                <a:gd name="connsiteY5" fmla="*/ 29959 h 59918"/>
                <a:gd name="connsiteX6" fmla="*/ 1974 w 50769"/>
                <a:gd name="connsiteY6" fmla="*/ 16675 h 59918"/>
                <a:gd name="connsiteX7" fmla="*/ 7615 w 50769"/>
                <a:gd name="connsiteY7" fmla="*/ 7348 h 59918"/>
                <a:gd name="connsiteX8" fmla="*/ 16077 w 50769"/>
                <a:gd name="connsiteY8" fmla="*/ 1696 h 59918"/>
                <a:gd name="connsiteX9" fmla="*/ 26513 w 50769"/>
                <a:gd name="connsiteY9" fmla="*/ 0 h 59918"/>
                <a:gd name="connsiteX10" fmla="*/ 43436 w 50769"/>
                <a:gd name="connsiteY10" fmla="*/ 5370 h 59918"/>
                <a:gd name="connsiteX11" fmla="*/ 50769 w 50769"/>
                <a:gd name="connsiteY11" fmla="*/ 18089 h 59918"/>
                <a:gd name="connsiteX12" fmla="*/ 42026 w 50769"/>
                <a:gd name="connsiteY12" fmla="*/ 19784 h 59918"/>
                <a:gd name="connsiteX13" fmla="*/ 37513 w 50769"/>
                <a:gd name="connsiteY13" fmla="*/ 12153 h 59918"/>
                <a:gd name="connsiteX14" fmla="*/ 26795 w 50769"/>
                <a:gd name="connsiteY14" fmla="*/ 8479 h 59918"/>
                <a:gd name="connsiteX15" fmla="*/ 14103 w 50769"/>
                <a:gd name="connsiteY15" fmla="*/ 14132 h 59918"/>
                <a:gd name="connsiteX16" fmla="*/ 9590 w 50769"/>
                <a:gd name="connsiteY16" fmla="*/ 29677 h 59918"/>
                <a:gd name="connsiteX17" fmla="*/ 14103 w 50769"/>
                <a:gd name="connsiteY17" fmla="*/ 45222 h 59918"/>
                <a:gd name="connsiteX18" fmla="*/ 26795 w 50769"/>
                <a:gd name="connsiteY18" fmla="*/ 51157 h 59918"/>
                <a:gd name="connsiteX19" fmla="*/ 37795 w 50769"/>
                <a:gd name="connsiteY19" fmla="*/ 47483 h 59918"/>
                <a:gd name="connsiteX20" fmla="*/ 41744 w 50769"/>
                <a:gd name="connsiteY20" fmla="*/ 40134 h 5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69" h="59918">
                  <a:moveTo>
                    <a:pt x="41744" y="40134"/>
                  </a:moveTo>
                  <a:lnTo>
                    <a:pt x="50769" y="41547"/>
                  </a:lnTo>
                  <a:cubicBezTo>
                    <a:pt x="49641" y="46635"/>
                    <a:pt x="47103" y="51157"/>
                    <a:pt x="43154" y="54548"/>
                  </a:cubicBezTo>
                  <a:cubicBezTo>
                    <a:pt x="39205" y="58223"/>
                    <a:pt x="33564" y="59919"/>
                    <a:pt x="26513" y="59919"/>
                  </a:cubicBezTo>
                  <a:cubicBezTo>
                    <a:pt x="18615" y="59919"/>
                    <a:pt x="12128" y="57375"/>
                    <a:pt x="7333" y="52287"/>
                  </a:cubicBezTo>
                  <a:cubicBezTo>
                    <a:pt x="2538" y="47200"/>
                    <a:pt x="0" y="39851"/>
                    <a:pt x="0" y="29959"/>
                  </a:cubicBezTo>
                  <a:cubicBezTo>
                    <a:pt x="0" y="24872"/>
                    <a:pt x="564" y="20350"/>
                    <a:pt x="1974" y="16675"/>
                  </a:cubicBezTo>
                  <a:cubicBezTo>
                    <a:pt x="3385" y="13001"/>
                    <a:pt x="5359" y="9892"/>
                    <a:pt x="7615" y="7348"/>
                  </a:cubicBezTo>
                  <a:cubicBezTo>
                    <a:pt x="9872" y="4805"/>
                    <a:pt x="12692" y="3109"/>
                    <a:pt x="16077" y="1696"/>
                  </a:cubicBezTo>
                  <a:cubicBezTo>
                    <a:pt x="19462" y="565"/>
                    <a:pt x="22846" y="0"/>
                    <a:pt x="26513" y="0"/>
                  </a:cubicBezTo>
                  <a:cubicBezTo>
                    <a:pt x="33846" y="0"/>
                    <a:pt x="39487" y="1696"/>
                    <a:pt x="43436" y="5370"/>
                  </a:cubicBezTo>
                  <a:cubicBezTo>
                    <a:pt x="47385" y="9044"/>
                    <a:pt x="49641" y="13284"/>
                    <a:pt x="50769" y="18089"/>
                  </a:cubicBezTo>
                  <a:lnTo>
                    <a:pt x="42026" y="19784"/>
                  </a:lnTo>
                  <a:cubicBezTo>
                    <a:pt x="41179" y="16958"/>
                    <a:pt x="39769" y="14414"/>
                    <a:pt x="37513" y="12153"/>
                  </a:cubicBezTo>
                  <a:cubicBezTo>
                    <a:pt x="35256" y="9892"/>
                    <a:pt x="31590" y="8479"/>
                    <a:pt x="26795" y="8479"/>
                  </a:cubicBezTo>
                  <a:cubicBezTo>
                    <a:pt x="21436" y="8479"/>
                    <a:pt x="17205" y="10457"/>
                    <a:pt x="14103" y="14132"/>
                  </a:cubicBezTo>
                  <a:cubicBezTo>
                    <a:pt x="11000" y="18089"/>
                    <a:pt x="9590" y="23176"/>
                    <a:pt x="9590" y="29677"/>
                  </a:cubicBezTo>
                  <a:cubicBezTo>
                    <a:pt x="9590" y="36177"/>
                    <a:pt x="11000" y="41265"/>
                    <a:pt x="14103" y="45222"/>
                  </a:cubicBezTo>
                  <a:cubicBezTo>
                    <a:pt x="16923" y="49178"/>
                    <a:pt x="21154" y="51157"/>
                    <a:pt x="26795" y="51157"/>
                  </a:cubicBezTo>
                  <a:cubicBezTo>
                    <a:pt x="31872" y="51157"/>
                    <a:pt x="35538" y="50026"/>
                    <a:pt x="37795" y="47483"/>
                  </a:cubicBezTo>
                  <a:cubicBezTo>
                    <a:pt x="39487" y="45504"/>
                    <a:pt x="40897" y="42960"/>
                    <a:pt x="41744" y="40134"/>
                  </a:cubicBezTo>
                </a:path>
              </a:pathLst>
            </a:custGeom>
            <a:solidFill>
              <a:srgbClr val="7F8183"/>
            </a:solidFill>
            <a:ln w="2790" cap="flat">
              <a:noFill/>
              <a:prstDash val="solid"/>
              <a:miter/>
            </a:ln>
          </p:spPr>
          <p:txBody>
            <a:bodyPr rtlCol="0" anchor="ctr"/>
            <a:lstStyle/>
            <a:p>
              <a:endParaRPr lang="x-none"/>
            </a:p>
          </p:txBody>
        </p:sp>
        <p:sp>
          <p:nvSpPr>
            <p:cNvPr id="30" name="Freeform 29">
              <a:extLst>
                <a:ext uri="{FF2B5EF4-FFF2-40B4-BE49-F238E27FC236}">
                  <a16:creationId xmlns="" xmlns:a16="http://schemas.microsoft.com/office/drawing/2014/main" id="{645310B9-8CA4-C849-B2E3-16871DC771FC}"/>
                </a:ext>
              </a:extLst>
            </p:cNvPr>
            <p:cNvSpPr/>
            <p:nvPr/>
          </p:nvSpPr>
          <p:spPr>
            <a:xfrm>
              <a:off x="1882875" y="5812155"/>
              <a:ext cx="51333" cy="57374"/>
            </a:xfrm>
            <a:custGeom>
              <a:avLst/>
              <a:gdLst>
                <a:gd name="connsiteX0" fmla="*/ 0 w 51333"/>
                <a:gd name="connsiteY0" fmla="*/ 9044 h 57374"/>
                <a:gd name="connsiteX1" fmla="*/ 0 w 51333"/>
                <a:gd name="connsiteY1" fmla="*/ 0 h 57374"/>
                <a:gd name="connsiteX2" fmla="*/ 51333 w 51333"/>
                <a:gd name="connsiteY2" fmla="*/ 0 h 57374"/>
                <a:gd name="connsiteX3" fmla="*/ 51333 w 51333"/>
                <a:gd name="connsiteY3" fmla="*/ 9044 h 57374"/>
                <a:gd name="connsiteX4" fmla="*/ 30462 w 51333"/>
                <a:gd name="connsiteY4" fmla="*/ 9044 h 57374"/>
                <a:gd name="connsiteX5" fmla="*/ 30462 w 51333"/>
                <a:gd name="connsiteY5" fmla="*/ 57375 h 57374"/>
                <a:gd name="connsiteX6" fmla="*/ 20872 w 51333"/>
                <a:gd name="connsiteY6" fmla="*/ 57375 h 57374"/>
                <a:gd name="connsiteX7" fmla="*/ 20872 w 51333"/>
                <a:gd name="connsiteY7" fmla="*/ 9044 h 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333" h="57374">
                  <a:moveTo>
                    <a:pt x="0" y="9044"/>
                  </a:moveTo>
                  <a:lnTo>
                    <a:pt x="0" y="0"/>
                  </a:lnTo>
                  <a:lnTo>
                    <a:pt x="51333" y="0"/>
                  </a:lnTo>
                  <a:lnTo>
                    <a:pt x="51333" y="9044"/>
                  </a:lnTo>
                  <a:lnTo>
                    <a:pt x="30462" y="9044"/>
                  </a:lnTo>
                  <a:lnTo>
                    <a:pt x="30462" y="57375"/>
                  </a:lnTo>
                  <a:lnTo>
                    <a:pt x="20872" y="57375"/>
                  </a:lnTo>
                  <a:lnTo>
                    <a:pt x="20872" y="9044"/>
                  </a:lnTo>
                  <a:close/>
                </a:path>
              </a:pathLst>
            </a:custGeom>
            <a:solidFill>
              <a:srgbClr val="7F8183"/>
            </a:solidFill>
            <a:ln w="2790" cap="flat">
              <a:noFill/>
              <a:prstDash val="solid"/>
              <a:miter/>
            </a:ln>
          </p:spPr>
          <p:txBody>
            <a:bodyPr rtlCol="0" anchor="ctr"/>
            <a:lstStyle/>
            <a:p>
              <a:endParaRPr lang="x-none"/>
            </a:p>
          </p:txBody>
        </p:sp>
        <p:grpSp>
          <p:nvGrpSpPr>
            <p:cNvPr id="31" name="Graphic 13">
              <a:extLst>
                <a:ext uri="{FF2B5EF4-FFF2-40B4-BE49-F238E27FC236}">
                  <a16:creationId xmlns="" xmlns:a16="http://schemas.microsoft.com/office/drawing/2014/main" id="{68D06D50-A541-C448-B5A3-276B64E2D4C1}"/>
                </a:ext>
              </a:extLst>
            </p:cNvPr>
            <p:cNvGrpSpPr/>
            <p:nvPr/>
          </p:nvGrpSpPr>
          <p:grpSpPr>
            <a:xfrm>
              <a:off x="1946055" y="5811024"/>
              <a:ext cx="110282" cy="59918"/>
              <a:chOff x="1946055" y="5811024"/>
              <a:chExt cx="110282" cy="59918"/>
            </a:xfrm>
            <a:solidFill>
              <a:srgbClr val="CFD4D9"/>
            </a:solidFill>
          </p:grpSpPr>
          <p:sp>
            <p:nvSpPr>
              <p:cNvPr id="53" name="Freeform 52">
                <a:extLst>
                  <a:ext uri="{FF2B5EF4-FFF2-40B4-BE49-F238E27FC236}">
                    <a16:creationId xmlns="" xmlns:a16="http://schemas.microsoft.com/office/drawing/2014/main" id="{07959E70-C873-A843-8416-EFC12CA91A5C}"/>
                  </a:ext>
                </a:extLst>
              </p:cNvPr>
              <p:cNvSpPr/>
              <p:nvPr/>
            </p:nvSpPr>
            <p:spPr>
              <a:xfrm>
                <a:off x="1946055" y="5812155"/>
                <a:ext cx="45410" cy="57657"/>
              </a:xfrm>
              <a:custGeom>
                <a:avLst/>
                <a:gdLst>
                  <a:gd name="connsiteX0" fmla="*/ 26231 w 45410"/>
                  <a:gd name="connsiteY0" fmla="*/ 32220 h 57657"/>
                  <a:gd name="connsiteX1" fmla="*/ 9308 w 45410"/>
                  <a:gd name="connsiteY1" fmla="*/ 32220 h 57657"/>
                  <a:gd name="connsiteX2" fmla="*/ 9308 w 45410"/>
                  <a:gd name="connsiteY2" fmla="*/ 49178 h 57657"/>
                  <a:gd name="connsiteX3" fmla="*/ 26231 w 45410"/>
                  <a:gd name="connsiteY3" fmla="*/ 49178 h 57657"/>
                  <a:gd name="connsiteX4" fmla="*/ 34128 w 45410"/>
                  <a:gd name="connsiteY4" fmla="*/ 46917 h 57657"/>
                  <a:gd name="connsiteX5" fmla="*/ 36385 w 45410"/>
                  <a:gd name="connsiteY5" fmla="*/ 40699 h 57657"/>
                  <a:gd name="connsiteX6" fmla="*/ 33846 w 45410"/>
                  <a:gd name="connsiteY6" fmla="*/ 34199 h 57657"/>
                  <a:gd name="connsiteX7" fmla="*/ 26231 w 45410"/>
                  <a:gd name="connsiteY7" fmla="*/ 32220 h 57657"/>
                  <a:gd name="connsiteX8" fmla="*/ 24538 w 45410"/>
                  <a:gd name="connsiteY8" fmla="*/ 8196 h 57657"/>
                  <a:gd name="connsiteX9" fmla="*/ 9308 w 45410"/>
                  <a:gd name="connsiteY9" fmla="*/ 8196 h 57657"/>
                  <a:gd name="connsiteX10" fmla="*/ 9308 w 45410"/>
                  <a:gd name="connsiteY10" fmla="*/ 24307 h 57657"/>
                  <a:gd name="connsiteX11" fmla="*/ 25385 w 45410"/>
                  <a:gd name="connsiteY11" fmla="*/ 24307 h 57657"/>
                  <a:gd name="connsiteX12" fmla="*/ 32436 w 45410"/>
                  <a:gd name="connsiteY12" fmla="*/ 22328 h 57657"/>
                  <a:gd name="connsiteX13" fmla="*/ 34692 w 45410"/>
                  <a:gd name="connsiteY13" fmla="*/ 16110 h 57657"/>
                  <a:gd name="connsiteX14" fmla="*/ 32436 w 45410"/>
                  <a:gd name="connsiteY14" fmla="*/ 9892 h 57657"/>
                  <a:gd name="connsiteX15" fmla="*/ 24538 w 45410"/>
                  <a:gd name="connsiteY15" fmla="*/ 8196 h 57657"/>
                  <a:gd name="connsiteX16" fmla="*/ 0 w 45410"/>
                  <a:gd name="connsiteY16" fmla="*/ 57375 h 57657"/>
                  <a:gd name="connsiteX17" fmla="*/ 0 w 45410"/>
                  <a:gd name="connsiteY17" fmla="*/ 0 h 57657"/>
                  <a:gd name="connsiteX18" fmla="*/ 24538 w 45410"/>
                  <a:gd name="connsiteY18" fmla="*/ 0 h 57657"/>
                  <a:gd name="connsiteX19" fmla="*/ 38923 w 45410"/>
                  <a:gd name="connsiteY19" fmla="*/ 3957 h 57657"/>
                  <a:gd name="connsiteX20" fmla="*/ 44000 w 45410"/>
                  <a:gd name="connsiteY20" fmla="*/ 15545 h 57657"/>
                  <a:gd name="connsiteX21" fmla="*/ 42308 w 45410"/>
                  <a:gd name="connsiteY21" fmla="*/ 22328 h 57657"/>
                  <a:gd name="connsiteX22" fmla="*/ 35821 w 45410"/>
                  <a:gd name="connsiteY22" fmla="*/ 27698 h 57657"/>
                  <a:gd name="connsiteX23" fmla="*/ 43154 w 45410"/>
                  <a:gd name="connsiteY23" fmla="*/ 32786 h 57657"/>
                  <a:gd name="connsiteX24" fmla="*/ 45410 w 45410"/>
                  <a:gd name="connsiteY24" fmla="*/ 41265 h 57657"/>
                  <a:gd name="connsiteX25" fmla="*/ 40898 w 45410"/>
                  <a:gd name="connsiteY25" fmla="*/ 53135 h 57657"/>
                  <a:gd name="connsiteX26" fmla="*/ 26231 w 45410"/>
                  <a:gd name="connsiteY26" fmla="*/ 57657 h 57657"/>
                  <a:gd name="connsiteX27" fmla="*/ 0 w 45410"/>
                  <a:gd name="connsiteY27" fmla="*/ 57657 h 5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5410" h="57657">
                    <a:moveTo>
                      <a:pt x="26231" y="32220"/>
                    </a:moveTo>
                    <a:lnTo>
                      <a:pt x="9308" y="32220"/>
                    </a:lnTo>
                    <a:lnTo>
                      <a:pt x="9308" y="49178"/>
                    </a:lnTo>
                    <a:lnTo>
                      <a:pt x="26231" y="49178"/>
                    </a:lnTo>
                    <a:cubicBezTo>
                      <a:pt x="29897" y="49178"/>
                      <a:pt x="32436" y="48330"/>
                      <a:pt x="34128" y="46917"/>
                    </a:cubicBezTo>
                    <a:cubicBezTo>
                      <a:pt x="35538" y="45504"/>
                      <a:pt x="36385" y="43526"/>
                      <a:pt x="36385" y="40699"/>
                    </a:cubicBezTo>
                    <a:cubicBezTo>
                      <a:pt x="36385" y="37590"/>
                      <a:pt x="35538" y="35612"/>
                      <a:pt x="33846" y="34199"/>
                    </a:cubicBezTo>
                    <a:cubicBezTo>
                      <a:pt x="32436" y="33068"/>
                      <a:pt x="29897" y="32220"/>
                      <a:pt x="26231" y="32220"/>
                    </a:cubicBezTo>
                    <a:moveTo>
                      <a:pt x="24538" y="8196"/>
                    </a:moveTo>
                    <a:lnTo>
                      <a:pt x="9308" y="8196"/>
                    </a:lnTo>
                    <a:lnTo>
                      <a:pt x="9308" y="24307"/>
                    </a:lnTo>
                    <a:lnTo>
                      <a:pt x="25385" y="24307"/>
                    </a:lnTo>
                    <a:cubicBezTo>
                      <a:pt x="28487" y="24307"/>
                      <a:pt x="31026" y="23741"/>
                      <a:pt x="32436" y="22328"/>
                    </a:cubicBezTo>
                    <a:cubicBezTo>
                      <a:pt x="34128" y="20915"/>
                      <a:pt x="34692" y="18937"/>
                      <a:pt x="34692" y="16110"/>
                    </a:cubicBezTo>
                    <a:cubicBezTo>
                      <a:pt x="34692" y="13284"/>
                      <a:pt x="33846" y="11305"/>
                      <a:pt x="32436" y="9892"/>
                    </a:cubicBezTo>
                    <a:cubicBezTo>
                      <a:pt x="31308" y="9044"/>
                      <a:pt x="28487" y="8196"/>
                      <a:pt x="24538" y="8196"/>
                    </a:cubicBezTo>
                    <a:moveTo>
                      <a:pt x="0" y="57375"/>
                    </a:moveTo>
                    <a:lnTo>
                      <a:pt x="0" y="0"/>
                    </a:lnTo>
                    <a:lnTo>
                      <a:pt x="24538" y="0"/>
                    </a:lnTo>
                    <a:cubicBezTo>
                      <a:pt x="30744" y="0"/>
                      <a:pt x="35538" y="1413"/>
                      <a:pt x="38923" y="3957"/>
                    </a:cubicBezTo>
                    <a:cubicBezTo>
                      <a:pt x="42308" y="6501"/>
                      <a:pt x="44000" y="10457"/>
                      <a:pt x="44000" y="15545"/>
                    </a:cubicBezTo>
                    <a:cubicBezTo>
                      <a:pt x="44000" y="17806"/>
                      <a:pt x="43436" y="20067"/>
                      <a:pt x="42308" y="22328"/>
                    </a:cubicBezTo>
                    <a:cubicBezTo>
                      <a:pt x="41179" y="24589"/>
                      <a:pt x="39205" y="26568"/>
                      <a:pt x="35821" y="27698"/>
                    </a:cubicBezTo>
                    <a:cubicBezTo>
                      <a:pt x="39205" y="28829"/>
                      <a:pt x="41744" y="30524"/>
                      <a:pt x="43154" y="32786"/>
                    </a:cubicBezTo>
                    <a:cubicBezTo>
                      <a:pt x="44564" y="35047"/>
                      <a:pt x="45410" y="37873"/>
                      <a:pt x="45410" y="41265"/>
                    </a:cubicBezTo>
                    <a:cubicBezTo>
                      <a:pt x="45410" y="46069"/>
                      <a:pt x="44000" y="50026"/>
                      <a:pt x="40898" y="53135"/>
                    </a:cubicBezTo>
                    <a:cubicBezTo>
                      <a:pt x="37795" y="55962"/>
                      <a:pt x="33000" y="57657"/>
                      <a:pt x="26231" y="57657"/>
                    </a:cubicBezTo>
                    <a:lnTo>
                      <a:pt x="0" y="57657"/>
                    </a:lnTo>
                    <a:close/>
                  </a:path>
                </a:pathLst>
              </a:custGeom>
              <a:solidFill>
                <a:srgbClr val="7F8183"/>
              </a:solidFill>
              <a:ln w="2790" cap="flat">
                <a:noFill/>
                <a:prstDash val="solid"/>
                <a:miter/>
              </a:ln>
            </p:spPr>
            <p:txBody>
              <a:bodyPr rtlCol="0" anchor="ctr"/>
              <a:lstStyle/>
              <a:p>
                <a:endParaRPr lang="x-none"/>
              </a:p>
            </p:txBody>
          </p:sp>
          <p:sp>
            <p:nvSpPr>
              <p:cNvPr id="54" name="Freeform 53">
                <a:extLst>
                  <a:ext uri="{FF2B5EF4-FFF2-40B4-BE49-F238E27FC236}">
                    <a16:creationId xmlns="" xmlns:a16="http://schemas.microsoft.com/office/drawing/2014/main" id="{AEDA4857-1DEE-9942-8A97-47957F90C298}"/>
                  </a:ext>
                </a:extLst>
              </p:cNvPr>
              <p:cNvSpPr/>
              <p:nvPr/>
            </p:nvSpPr>
            <p:spPr>
              <a:xfrm>
                <a:off x="2002465" y="5811024"/>
                <a:ext cx="53871" cy="59918"/>
              </a:xfrm>
              <a:custGeom>
                <a:avLst/>
                <a:gdLst>
                  <a:gd name="connsiteX0" fmla="*/ 27359 w 53871"/>
                  <a:gd name="connsiteY0" fmla="*/ 51157 h 59918"/>
                  <a:gd name="connsiteX1" fmla="*/ 40333 w 53871"/>
                  <a:gd name="connsiteY1" fmla="*/ 45504 h 59918"/>
                  <a:gd name="connsiteX2" fmla="*/ 44564 w 53871"/>
                  <a:gd name="connsiteY2" fmla="*/ 29677 h 59918"/>
                  <a:gd name="connsiteX3" fmla="*/ 40333 w 53871"/>
                  <a:gd name="connsiteY3" fmla="*/ 13849 h 59918"/>
                  <a:gd name="connsiteX4" fmla="*/ 27359 w 53871"/>
                  <a:gd name="connsiteY4" fmla="*/ 8196 h 59918"/>
                  <a:gd name="connsiteX5" fmla="*/ 14385 w 53871"/>
                  <a:gd name="connsiteY5" fmla="*/ 13849 h 59918"/>
                  <a:gd name="connsiteX6" fmla="*/ 9872 w 53871"/>
                  <a:gd name="connsiteY6" fmla="*/ 29677 h 59918"/>
                  <a:gd name="connsiteX7" fmla="*/ 14667 w 53871"/>
                  <a:gd name="connsiteY7" fmla="*/ 45504 h 59918"/>
                  <a:gd name="connsiteX8" fmla="*/ 27359 w 53871"/>
                  <a:gd name="connsiteY8" fmla="*/ 51157 h 59918"/>
                  <a:gd name="connsiteX9" fmla="*/ 27359 w 53871"/>
                  <a:gd name="connsiteY9" fmla="*/ 59919 h 59918"/>
                  <a:gd name="connsiteX10" fmla="*/ 16359 w 53871"/>
                  <a:gd name="connsiteY10" fmla="*/ 57940 h 59918"/>
                  <a:gd name="connsiteX11" fmla="*/ 7615 w 53871"/>
                  <a:gd name="connsiteY11" fmla="*/ 52287 h 59918"/>
                  <a:gd name="connsiteX12" fmla="*/ 1974 w 53871"/>
                  <a:gd name="connsiteY12" fmla="*/ 42678 h 59918"/>
                  <a:gd name="connsiteX13" fmla="*/ 0 w 53871"/>
                  <a:gd name="connsiteY13" fmla="*/ 29959 h 59918"/>
                  <a:gd name="connsiteX14" fmla="*/ 7615 w 53871"/>
                  <a:gd name="connsiteY14" fmla="*/ 7914 h 59918"/>
                  <a:gd name="connsiteX15" fmla="*/ 27359 w 53871"/>
                  <a:gd name="connsiteY15" fmla="*/ 0 h 59918"/>
                  <a:gd name="connsiteX16" fmla="*/ 46539 w 53871"/>
                  <a:gd name="connsiteY16" fmla="*/ 7914 h 59918"/>
                  <a:gd name="connsiteX17" fmla="*/ 53872 w 53871"/>
                  <a:gd name="connsiteY17" fmla="*/ 29959 h 59918"/>
                  <a:gd name="connsiteX18" fmla="*/ 46539 w 53871"/>
                  <a:gd name="connsiteY18" fmla="*/ 52005 h 59918"/>
                  <a:gd name="connsiteX19" fmla="*/ 27359 w 53871"/>
                  <a:gd name="connsiteY19" fmla="*/ 59919 h 5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3871" h="59918">
                    <a:moveTo>
                      <a:pt x="27359" y="51157"/>
                    </a:moveTo>
                    <a:cubicBezTo>
                      <a:pt x="33000" y="51157"/>
                      <a:pt x="37231" y="49178"/>
                      <a:pt x="40333" y="45504"/>
                    </a:cubicBezTo>
                    <a:cubicBezTo>
                      <a:pt x="43154" y="41547"/>
                      <a:pt x="44564" y="36460"/>
                      <a:pt x="44564" y="29677"/>
                    </a:cubicBezTo>
                    <a:cubicBezTo>
                      <a:pt x="44564" y="22893"/>
                      <a:pt x="43154" y="17806"/>
                      <a:pt x="40333" y="13849"/>
                    </a:cubicBezTo>
                    <a:cubicBezTo>
                      <a:pt x="37513" y="10175"/>
                      <a:pt x="33282" y="8196"/>
                      <a:pt x="27359" y="8196"/>
                    </a:cubicBezTo>
                    <a:cubicBezTo>
                      <a:pt x="21718" y="8196"/>
                      <a:pt x="17487" y="10175"/>
                      <a:pt x="14385" y="13849"/>
                    </a:cubicBezTo>
                    <a:cubicBezTo>
                      <a:pt x="11282" y="17523"/>
                      <a:pt x="9872" y="22893"/>
                      <a:pt x="9872" y="29677"/>
                    </a:cubicBezTo>
                    <a:cubicBezTo>
                      <a:pt x="9872" y="36460"/>
                      <a:pt x="11564" y="41547"/>
                      <a:pt x="14667" y="45504"/>
                    </a:cubicBezTo>
                    <a:cubicBezTo>
                      <a:pt x="17487" y="49461"/>
                      <a:pt x="21718" y="51157"/>
                      <a:pt x="27359" y="51157"/>
                    </a:cubicBezTo>
                    <a:moveTo>
                      <a:pt x="27359" y="59919"/>
                    </a:moveTo>
                    <a:cubicBezTo>
                      <a:pt x="23410" y="59919"/>
                      <a:pt x="19744" y="59353"/>
                      <a:pt x="16359" y="57940"/>
                    </a:cubicBezTo>
                    <a:cubicBezTo>
                      <a:pt x="12974" y="56527"/>
                      <a:pt x="10154" y="54548"/>
                      <a:pt x="7615" y="52287"/>
                    </a:cubicBezTo>
                    <a:cubicBezTo>
                      <a:pt x="5359" y="49744"/>
                      <a:pt x="3385" y="46635"/>
                      <a:pt x="1974" y="42678"/>
                    </a:cubicBezTo>
                    <a:cubicBezTo>
                      <a:pt x="564" y="39004"/>
                      <a:pt x="0" y="34764"/>
                      <a:pt x="0" y="29959"/>
                    </a:cubicBezTo>
                    <a:cubicBezTo>
                      <a:pt x="0" y="20350"/>
                      <a:pt x="2538" y="13001"/>
                      <a:pt x="7615" y="7914"/>
                    </a:cubicBezTo>
                    <a:cubicBezTo>
                      <a:pt x="12692" y="2826"/>
                      <a:pt x="19179" y="0"/>
                      <a:pt x="27359" y="0"/>
                    </a:cubicBezTo>
                    <a:cubicBezTo>
                      <a:pt x="35256" y="0"/>
                      <a:pt x="41744" y="2544"/>
                      <a:pt x="46539" y="7914"/>
                    </a:cubicBezTo>
                    <a:cubicBezTo>
                      <a:pt x="51333" y="13001"/>
                      <a:pt x="53872" y="20350"/>
                      <a:pt x="53872" y="29959"/>
                    </a:cubicBezTo>
                    <a:cubicBezTo>
                      <a:pt x="53872" y="39286"/>
                      <a:pt x="51333" y="46635"/>
                      <a:pt x="46539" y="52005"/>
                    </a:cubicBezTo>
                    <a:cubicBezTo>
                      <a:pt x="41462" y="57092"/>
                      <a:pt x="35256" y="59919"/>
                      <a:pt x="27359" y="59919"/>
                    </a:cubicBezTo>
                  </a:path>
                </a:pathLst>
              </a:custGeom>
              <a:solidFill>
                <a:srgbClr val="7F8183"/>
              </a:solidFill>
              <a:ln w="2790" cap="flat">
                <a:noFill/>
                <a:prstDash val="solid"/>
                <a:miter/>
              </a:ln>
            </p:spPr>
            <p:txBody>
              <a:bodyPr rtlCol="0" anchor="ctr"/>
              <a:lstStyle/>
              <a:p>
                <a:endParaRPr lang="x-none"/>
              </a:p>
            </p:txBody>
          </p:sp>
        </p:grpSp>
        <p:sp>
          <p:nvSpPr>
            <p:cNvPr id="32" name="Freeform 31">
              <a:extLst>
                <a:ext uri="{FF2B5EF4-FFF2-40B4-BE49-F238E27FC236}">
                  <a16:creationId xmlns="" xmlns:a16="http://schemas.microsoft.com/office/drawing/2014/main" id="{E0F4E977-DC47-CD42-90E3-8E69C5C4F26F}"/>
                </a:ext>
              </a:extLst>
            </p:cNvPr>
            <p:cNvSpPr/>
            <p:nvPr/>
          </p:nvSpPr>
          <p:spPr>
            <a:xfrm>
              <a:off x="1266593" y="5935383"/>
              <a:ext cx="48230" cy="57374"/>
            </a:xfrm>
            <a:custGeom>
              <a:avLst/>
              <a:gdLst>
                <a:gd name="connsiteX0" fmla="*/ 0 w 48230"/>
                <a:gd name="connsiteY0" fmla="*/ 57375 h 57374"/>
                <a:gd name="connsiteX1" fmla="*/ 0 w 48230"/>
                <a:gd name="connsiteY1" fmla="*/ 0 h 57374"/>
                <a:gd name="connsiteX2" fmla="*/ 48231 w 48230"/>
                <a:gd name="connsiteY2" fmla="*/ 0 h 57374"/>
                <a:gd name="connsiteX3" fmla="*/ 48231 w 48230"/>
                <a:gd name="connsiteY3" fmla="*/ 57375 h 57374"/>
                <a:gd name="connsiteX4" fmla="*/ 38641 w 48230"/>
                <a:gd name="connsiteY4" fmla="*/ 57375 h 57374"/>
                <a:gd name="connsiteX5" fmla="*/ 38641 w 48230"/>
                <a:gd name="connsiteY5" fmla="*/ 9044 h 57374"/>
                <a:gd name="connsiteX6" fmla="*/ 9308 w 48230"/>
                <a:gd name="connsiteY6" fmla="*/ 9044 h 57374"/>
                <a:gd name="connsiteX7" fmla="*/ 9308 w 48230"/>
                <a:gd name="connsiteY7" fmla="*/ 57375 h 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230" h="57374">
                  <a:moveTo>
                    <a:pt x="0" y="57375"/>
                  </a:moveTo>
                  <a:lnTo>
                    <a:pt x="0" y="0"/>
                  </a:lnTo>
                  <a:lnTo>
                    <a:pt x="48231" y="0"/>
                  </a:lnTo>
                  <a:lnTo>
                    <a:pt x="48231" y="57375"/>
                  </a:lnTo>
                  <a:lnTo>
                    <a:pt x="38641" y="57375"/>
                  </a:lnTo>
                  <a:lnTo>
                    <a:pt x="38641" y="9044"/>
                  </a:lnTo>
                  <a:lnTo>
                    <a:pt x="9308" y="9044"/>
                  </a:lnTo>
                  <a:lnTo>
                    <a:pt x="9308" y="57375"/>
                  </a:lnTo>
                  <a:close/>
                </a:path>
              </a:pathLst>
            </a:custGeom>
            <a:solidFill>
              <a:srgbClr val="7F8183"/>
            </a:solidFill>
            <a:ln w="2790" cap="flat">
              <a:noFill/>
              <a:prstDash val="solid"/>
              <a:miter/>
            </a:ln>
          </p:spPr>
          <p:txBody>
            <a:bodyPr rtlCol="0" anchor="ctr"/>
            <a:lstStyle/>
            <a:p>
              <a:endParaRPr lang="x-none"/>
            </a:p>
          </p:txBody>
        </p:sp>
        <p:grpSp>
          <p:nvGrpSpPr>
            <p:cNvPr id="33" name="Graphic 13">
              <a:extLst>
                <a:ext uri="{FF2B5EF4-FFF2-40B4-BE49-F238E27FC236}">
                  <a16:creationId xmlns="" xmlns:a16="http://schemas.microsoft.com/office/drawing/2014/main" id="{AFB85BBB-793A-B74B-8260-45E6030D7FD9}"/>
                </a:ext>
              </a:extLst>
            </p:cNvPr>
            <p:cNvGrpSpPr/>
            <p:nvPr/>
          </p:nvGrpSpPr>
          <p:grpSpPr>
            <a:xfrm>
              <a:off x="1332593" y="5933970"/>
              <a:ext cx="245948" cy="82246"/>
              <a:chOff x="1332593" y="5933970"/>
              <a:chExt cx="245948" cy="82246"/>
            </a:xfrm>
            <a:solidFill>
              <a:srgbClr val="CFD4D9"/>
            </a:solidFill>
          </p:grpSpPr>
          <p:sp>
            <p:nvSpPr>
              <p:cNvPr id="49" name="Freeform 48">
                <a:extLst>
                  <a:ext uri="{FF2B5EF4-FFF2-40B4-BE49-F238E27FC236}">
                    <a16:creationId xmlns="" xmlns:a16="http://schemas.microsoft.com/office/drawing/2014/main" id="{45005C72-3836-864B-AF7B-93A10AAB71EC}"/>
                  </a:ext>
                </a:extLst>
              </p:cNvPr>
              <p:cNvSpPr/>
              <p:nvPr/>
            </p:nvSpPr>
            <p:spPr>
              <a:xfrm>
                <a:off x="1332593" y="5933970"/>
                <a:ext cx="54153" cy="82246"/>
              </a:xfrm>
              <a:custGeom>
                <a:avLst/>
                <a:gdLst>
                  <a:gd name="connsiteX0" fmla="*/ 9590 w 54153"/>
                  <a:gd name="connsiteY0" fmla="*/ 34764 h 82246"/>
                  <a:gd name="connsiteX1" fmla="*/ 14949 w 54153"/>
                  <a:gd name="connsiteY1" fmla="*/ 46917 h 82246"/>
                  <a:gd name="connsiteX2" fmla="*/ 27641 w 54153"/>
                  <a:gd name="connsiteY2" fmla="*/ 51439 h 82246"/>
                  <a:gd name="connsiteX3" fmla="*/ 40051 w 54153"/>
                  <a:gd name="connsiteY3" fmla="*/ 45504 h 82246"/>
                  <a:gd name="connsiteX4" fmla="*/ 44564 w 54153"/>
                  <a:gd name="connsiteY4" fmla="*/ 29677 h 82246"/>
                  <a:gd name="connsiteX5" fmla="*/ 40051 w 54153"/>
                  <a:gd name="connsiteY5" fmla="*/ 14414 h 82246"/>
                  <a:gd name="connsiteX6" fmla="*/ 27359 w 54153"/>
                  <a:gd name="connsiteY6" fmla="*/ 8479 h 82246"/>
                  <a:gd name="connsiteX7" fmla="*/ 20872 w 54153"/>
                  <a:gd name="connsiteY7" fmla="*/ 9610 h 82246"/>
                  <a:gd name="connsiteX8" fmla="*/ 15231 w 54153"/>
                  <a:gd name="connsiteY8" fmla="*/ 13284 h 82246"/>
                  <a:gd name="connsiteX9" fmla="*/ 11282 w 54153"/>
                  <a:gd name="connsiteY9" fmla="*/ 19219 h 82246"/>
                  <a:gd name="connsiteX10" fmla="*/ 9872 w 54153"/>
                  <a:gd name="connsiteY10" fmla="*/ 27416 h 82246"/>
                  <a:gd name="connsiteX11" fmla="*/ 9872 w 54153"/>
                  <a:gd name="connsiteY11" fmla="*/ 34764 h 82246"/>
                  <a:gd name="connsiteX12" fmla="*/ 0 w 54153"/>
                  <a:gd name="connsiteY12" fmla="*/ 82247 h 82246"/>
                  <a:gd name="connsiteX13" fmla="*/ 0 w 54153"/>
                  <a:gd name="connsiteY13" fmla="*/ 1413 h 82246"/>
                  <a:gd name="connsiteX14" fmla="*/ 9590 w 54153"/>
                  <a:gd name="connsiteY14" fmla="*/ 1413 h 82246"/>
                  <a:gd name="connsiteX15" fmla="*/ 9590 w 54153"/>
                  <a:gd name="connsiteY15" fmla="*/ 9044 h 82246"/>
                  <a:gd name="connsiteX16" fmla="*/ 18051 w 54153"/>
                  <a:gd name="connsiteY16" fmla="*/ 2261 h 82246"/>
                  <a:gd name="connsiteX17" fmla="*/ 29051 w 54153"/>
                  <a:gd name="connsiteY17" fmla="*/ 0 h 82246"/>
                  <a:gd name="connsiteX18" fmla="*/ 38923 w 54153"/>
                  <a:gd name="connsiteY18" fmla="*/ 1978 h 82246"/>
                  <a:gd name="connsiteX19" fmla="*/ 46821 w 54153"/>
                  <a:gd name="connsiteY19" fmla="*/ 7631 h 82246"/>
                  <a:gd name="connsiteX20" fmla="*/ 52180 w 54153"/>
                  <a:gd name="connsiteY20" fmla="*/ 16958 h 82246"/>
                  <a:gd name="connsiteX21" fmla="*/ 54154 w 54153"/>
                  <a:gd name="connsiteY21" fmla="*/ 29677 h 82246"/>
                  <a:gd name="connsiteX22" fmla="*/ 46821 w 54153"/>
                  <a:gd name="connsiteY22" fmla="*/ 52005 h 82246"/>
                  <a:gd name="connsiteX23" fmla="*/ 27359 w 54153"/>
                  <a:gd name="connsiteY23" fmla="*/ 60201 h 82246"/>
                  <a:gd name="connsiteX24" fmla="*/ 17205 w 54153"/>
                  <a:gd name="connsiteY24" fmla="*/ 58223 h 82246"/>
                  <a:gd name="connsiteX25" fmla="*/ 9590 w 54153"/>
                  <a:gd name="connsiteY25" fmla="*/ 52570 h 82246"/>
                  <a:gd name="connsiteX26" fmla="*/ 9590 w 54153"/>
                  <a:gd name="connsiteY26" fmla="*/ 82247 h 82246"/>
                  <a:gd name="connsiteX27" fmla="*/ 0 w 54153"/>
                  <a:gd name="connsiteY27" fmla="*/ 82247 h 8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4153" h="82246">
                    <a:moveTo>
                      <a:pt x="9590" y="34764"/>
                    </a:moveTo>
                    <a:cubicBezTo>
                      <a:pt x="9590" y="40134"/>
                      <a:pt x="11282" y="44091"/>
                      <a:pt x="14949" y="46917"/>
                    </a:cubicBezTo>
                    <a:cubicBezTo>
                      <a:pt x="18615" y="49744"/>
                      <a:pt x="22846" y="51439"/>
                      <a:pt x="27641" y="51439"/>
                    </a:cubicBezTo>
                    <a:cubicBezTo>
                      <a:pt x="33000" y="51439"/>
                      <a:pt x="36949" y="49461"/>
                      <a:pt x="40051" y="45504"/>
                    </a:cubicBezTo>
                    <a:cubicBezTo>
                      <a:pt x="43154" y="41547"/>
                      <a:pt x="44564" y="36460"/>
                      <a:pt x="44564" y="29677"/>
                    </a:cubicBezTo>
                    <a:cubicBezTo>
                      <a:pt x="44564" y="23459"/>
                      <a:pt x="43154" y="18371"/>
                      <a:pt x="40051" y="14414"/>
                    </a:cubicBezTo>
                    <a:cubicBezTo>
                      <a:pt x="36949" y="10457"/>
                      <a:pt x="32718" y="8479"/>
                      <a:pt x="27359" y="8479"/>
                    </a:cubicBezTo>
                    <a:cubicBezTo>
                      <a:pt x="25103" y="8479"/>
                      <a:pt x="22846" y="8762"/>
                      <a:pt x="20872" y="9610"/>
                    </a:cubicBezTo>
                    <a:cubicBezTo>
                      <a:pt x="18897" y="10457"/>
                      <a:pt x="16923" y="11588"/>
                      <a:pt x="15231" y="13284"/>
                    </a:cubicBezTo>
                    <a:cubicBezTo>
                      <a:pt x="13538" y="14980"/>
                      <a:pt x="12128" y="16958"/>
                      <a:pt x="11282" y="19219"/>
                    </a:cubicBezTo>
                    <a:cubicBezTo>
                      <a:pt x="10154" y="21763"/>
                      <a:pt x="9872" y="24307"/>
                      <a:pt x="9872" y="27416"/>
                    </a:cubicBezTo>
                    <a:lnTo>
                      <a:pt x="9872" y="34764"/>
                    </a:lnTo>
                    <a:close/>
                    <a:moveTo>
                      <a:pt x="0" y="82247"/>
                    </a:moveTo>
                    <a:lnTo>
                      <a:pt x="0" y="1413"/>
                    </a:lnTo>
                    <a:lnTo>
                      <a:pt x="9590" y="1413"/>
                    </a:lnTo>
                    <a:lnTo>
                      <a:pt x="9590" y="9044"/>
                    </a:lnTo>
                    <a:cubicBezTo>
                      <a:pt x="11564" y="5935"/>
                      <a:pt x="14385" y="3957"/>
                      <a:pt x="18051" y="2261"/>
                    </a:cubicBezTo>
                    <a:cubicBezTo>
                      <a:pt x="21436" y="848"/>
                      <a:pt x="25103" y="0"/>
                      <a:pt x="29051" y="0"/>
                    </a:cubicBezTo>
                    <a:cubicBezTo>
                      <a:pt x="32436" y="0"/>
                      <a:pt x="35821" y="565"/>
                      <a:pt x="38923" y="1978"/>
                    </a:cubicBezTo>
                    <a:cubicBezTo>
                      <a:pt x="42026" y="3109"/>
                      <a:pt x="44564" y="5087"/>
                      <a:pt x="46821" y="7631"/>
                    </a:cubicBezTo>
                    <a:cubicBezTo>
                      <a:pt x="49077" y="10175"/>
                      <a:pt x="51051" y="13284"/>
                      <a:pt x="52180" y="16958"/>
                    </a:cubicBezTo>
                    <a:cubicBezTo>
                      <a:pt x="53590" y="20632"/>
                      <a:pt x="54154" y="24872"/>
                      <a:pt x="54154" y="29677"/>
                    </a:cubicBezTo>
                    <a:cubicBezTo>
                      <a:pt x="54154" y="39286"/>
                      <a:pt x="51615" y="46635"/>
                      <a:pt x="46821" y="52005"/>
                    </a:cubicBezTo>
                    <a:cubicBezTo>
                      <a:pt x="42026" y="57375"/>
                      <a:pt x="35538" y="60201"/>
                      <a:pt x="27359" y="60201"/>
                    </a:cubicBezTo>
                    <a:cubicBezTo>
                      <a:pt x="23692" y="60201"/>
                      <a:pt x="20308" y="59636"/>
                      <a:pt x="17205" y="58223"/>
                    </a:cubicBezTo>
                    <a:cubicBezTo>
                      <a:pt x="14103" y="56810"/>
                      <a:pt x="11564" y="55114"/>
                      <a:pt x="9590" y="52570"/>
                    </a:cubicBezTo>
                    <a:lnTo>
                      <a:pt x="9590" y="82247"/>
                    </a:lnTo>
                    <a:lnTo>
                      <a:pt x="0" y="82247"/>
                    </a:lnTo>
                    <a:close/>
                  </a:path>
                </a:pathLst>
              </a:custGeom>
              <a:solidFill>
                <a:srgbClr val="7F8183"/>
              </a:solidFill>
              <a:ln w="2790" cap="flat">
                <a:noFill/>
                <a:prstDash val="solid"/>
                <a:miter/>
              </a:ln>
            </p:spPr>
            <p:txBody>
              <a:bodyPr rtlCol="0" anchor="ctr"/>
              <a:lstStyle/>
              <a:p>
                <a:endParaRPr lang="x-none"/>
              </a:p>
            </p:txBody>
          </p:sp>
          <p:sp>
            <p:nvSpPr>
              <p:cNvPr id="50" name="Freeform 49">
                <a:extLst>
                  <a:ext uri="{FF2B5EF4-FFF2-40B4-BE49-F238E27FC236}">
                    <a16:creationId xmlns="" xmlns:a16="http://schemas.microsoft.com/office/drawing/2014/main" id="{A2D3332B-B7D8-9C48-9592-EC48FF7DA69E}"/>
                  </a:ext>
                </a:extLst>
              </p:cNvPr>
              <p:cNvSpPr/>
              <p:nvPr/>
            </p:nvSpPr>
            <p:spPr>
              <a:xfrm>
                <a:off x="1397747" y="5934253"/>
                <a:ext cx="53871" cy="59918"/>
              </a:xfrm>
              <a:custGeom>
                <a:avLst/>
                <a:gdLst>
                  <a:gd name="connsiteX0" fmla="*/ 27359 w 53871"/>
                  <a:gd name="connsiteY0" fmla="*/ 51157 h 59918"/>
                  <a:gd name="connsiteX1" fmla="*/ 40333 w 53871"/>
                  <a:gd name="connsiteY1" fmla="*/ 45504 h 59918"/>
                  <a:gd name="connsiteX2" fmla="*/ 44564 w 53871"/>
                  <a:gd name="connsiteY2" fmla="*/ 29677 h 59918"/>
                  <a:gd name="connsiteX3" fmla="*/ 40333 w 53871"/>
                  <a:gd name="connsiteY3" fmla="*/ 13849 h 59918"/>
                  <a:gd name="connsiteX4" fmla="*/ 27359 w 53871"/>
                  <a:gd name="connsiteY4" fmla="*/ 8196 h 59918"/>
                  <a:gd name="connsiteX5" fmla="*/ 14385 w 53871"/>
                  <a:gd name="connsiteY5" fmla="*/ 13849 h 59918"/>
                  <a:gd name="connsiteX6" fmla="*/ 9872 w 53871"/>
                  <a:gd name="connsiteY6" fmla="*/ 29677 h 59918"/>
                  <a:gd name="connsiteX7" fmla="*/ 14667 w 53871"/>
                  <a:gd name="connsiteY7" fmla="*/ 45504 h 59918"/>
                  <a:gd name="connsiteX8" fmla="*/ 27359 w 53871"/>
                  <a:gd name="connsiteY8" fmla="*/ 51157 h 59918"/>
                  <a:gd name="connsiteX9" fmla="*/ 27359 w 53871"/>
                  <a:gd name="connsiteY9" fmla="*/ 59919 h 59918"/>
                  <a:gd name="connsiteX10" fmla="*/ 16359 w 53871"/>
                  <a:gd name="connsiteY10" fmla="*/ 57940 h 59918"/>
                  <a:gd name="connsiteX11" fmla="*/ 7615 w 53871"/>
                  <a:gd name="connsiteY11" fmla="*/ 52287 h 59918"/>
                  <a:gd name="connsiteX12" fmla="*/ 1974 w 53871"/>
                  <a:gd name="connsiteY12" fmla="*/ 42678 h 59918"/>
                  <a:gd name="connsiteX13" fmla="*/ 0 w 53871"/>
                  <a:gd name="connsiteY13" fmla="*/ 29959 h 59918"/>
                  <a:gd name="connsiteX14" fmla="*/ 7615 w 53871"/>
                  <a:gd name="connsiteY14" fmla="*/ 7914 h 59918"/>
                  <a:gd name="connsiteX15" fmla="*/ 27359 w 53871"/>
                  <a:gd name="connsiteY15" fmla="*/ 0 h 59918"/>
                  <a:gd name="connsiteX16" fmla="*/ 46539 w 53871"/>
                  <a:gd name="connsiteY16" fmla="*/ 7914 h 59918"/>
                  <a:gd name="connsiteX17" fmla="*/ 53872 w 53871"/>
                  <a:gd name="connsiteY17" fmla="*/ 29959 h 59918"/>
                  <a:gd name="connsiteX18" fmla="*/ 46539 w 53871"/>
                  <a:gd name="connsiteY18" fmla="*/ 52005 h 59918"/>
                  <a:gd name="connsiteX19" fmla="*/ 27359 w 53871"/>
                  <a:gd name="connsiteY19" fmla="*/ 59919 h 5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3871" h="59918">
                    <a:moveTo>
                      <a:pt x="27359" y="51157"/>
                    </a:moveTo>
                    <a:cubicBezTo>
                      <a:pt x="33000" y="51157"/>
                      <a:pt x="37231" y="49178"/>
                      <a:pt x="40333" y="45504"/>
                    </a:cubicBezTo>
                    <a:cubicBezTo>
                      <a:pt x="43154" y="41547"/>
                      <a:pt x="44564" y="36460"/>
                      <a:pt x="44564" y="29677"/>
                    </a:cubicBezTo>
                    <a:cubicBezTo>
                      <a:pt x="44564" y="22893"/>
                      <a:pt x="43154" y="17806"/>
                      <a:pt x="40333" y="13849"/>
                    </a:cubicBezTo>
                    <a:cubicBezTo>
                      <a:pt x="37513" y="10175"/>
                      <a:pt x="33282" y="8196"/>
                      <a:pt x="27359" y="8196"/>
                    </a:cubicBezTo>
                    <a:cubicBezTo>
                      <a:pt x="21718" y="8196"/>
                      <a:pt x="17487" y="10175"/>
                      <a:pt x="14385" y="13849"/>
                    </a:cubicBezTo>
                    <a:cubicBezTo>
                      <a:pt x="11282" y="17523"/>
                      <a:pt x="9872" y="22893"/>
                      <a:pt x="9872" y="29677"/>
                    </a:cubicBezTo>
                    <a:cubicBezTo>
                      <a:pt x="9872" y="36460"/>
                      <a:pt x="11564" y="41547"/>
                      <a:pt x="14667" y="45504"/>
                    </a:cubicBezTo>
                    <a:cubicBezTo>
                      <a:pt x="17487" y="49461"/>
                      <a:pt x="22000" y="51157"/>
                      <a:pt x="27359" y="51157"/>
                    </a:cubicBezTo>
                    <a:moveTo>
                      <a:pt x="27359" y="59919"/>
                    </a:moveTo>
                    <a:cubicBezTo>
                      <a:pt x="23410" y="59919"/>
                      <a:pt x="19744" y="59353"/>
                      <a:pt x="16359" y="57940"/>
                    </a:cubicBezTo>
                    <a:cubicBezTo>
                      <a:pt x="12974" y="56527"/>
                      <a:pt x="10154" y="54548"/>
                      <a:pt x="7615" y="52287"/>
                    </a:cubicBezTo>
                    <a:cubicBezTo>
                      <a:pt x="5359" y="49744"/>
                      <a:pt x="3385" y="46635"/>
                      <a:pt x="1974" y="42678"/>
                    </a:cubicBezTo>
                    <a:cubicBezTo>
                      <a:pt x="564" y="39004"/>
                      <a:pt x="0" y="34481"/>
                      <a:pt x="0" y="29959"/>
                    </a:cubicBezTo>
                    <a:cubicBezTo>
                      <a:pt x="0" y="20350"/>
                      <a:pt x="2538" y="13001"/>
                      <a:pt x="7615" y="7914"/>
                    </a:cubicBezTo>
                    <a:cubicBezTo>
                      <a:pt x="12692" y="2826"/>
                      <a:pt x="19180" y="0"/>
                      <a:pt x="27359" y="0"/>
                    </a:cubicBezTo>
                    <a:cubicBezTo>
                      <a:pt x="35256" y="0"/>
                      <a:pt x="41744" y="2544"/>
                      <a:pt x="46539" y="7914"/>
                    </a:cubicBezTo>
                    <a:cubicBezTo>
                      <a:pt x="51333" y="13001"/>
                      <a:pt x="53872" y="20350"/>
                      <a:pt x="53872" y="29959"/>
                    </a:cubicBezTo>
                    <a:cubicBezTo>
                      <a:pt x="53872" y="39286"/>
                      <a:pt x="51333" y="46635"/>
                      <a:pt x="46539" y="52005"/>
                    </a:cubicBezTo>
                    <a:cubicBezTo>
                      <a:pt x="41744" y="57092"/>
                      <a:pt x="35256" y="59919"/>
                      <a:pt x="27359" y="59919"/>
                    </a:cubicBezTo>
                  </a:path>
                </a:pathLst>
              </a:custGeom>
              <a:solidFill>
                <a:srgbClr val="7F8183"/>
              </a:solidFill>
              <a:ln w="2790" cap="flat">
                <a:noFill/>
                <a:prstDash val="solid"/>
                <a:miter/>
              </a:ln>
            </p:spPr>
            <p:txBody>
              <a:bodyPr rtlCol="0" anchor="ctr"/>
              <a:lstStyle/>
              <a:p>
                <a:endParaRPr lang="x-none"/>
              </a:p>
            </p:txBody>
          </p:sp>
          <p:sp>
            <p:nvSpPr>
              <p:cNvPr id="51" name="Freeform 50">
                <a:extLst>
                  <a:ext uri="{FF2B5EF4-FFF2-40B4-BE49-F238E27FC236}">
                    <a16:creationId xmlns="" xmlns:a16="http://schemas.microsoft.com/office/drawing/2014/main" id="{210E65D4-A347-5048-AABF-494A7E316FDF}"/>
                  </a:ext>
                </a:extLst>
              </p:cNvPr>
              <p:cNvSpPr/>
              <p:nvPr/>
            </p:nvSpPr>
            <p:spPr>
              <a:xfrm>
                <a:off x="1456696" y="5935383"/>
                <a:ext cx="63461" cy="73767"/>
              </a:xfrm>
              <a:custGeom>
                <a:avLst/>
                <a:gdLst>
                  <a:gd name="connsiteX0" fmla="*/ 22282 w 63461"/>
                  <a:gd name="connsiteY0" fmla="*/ 33068 h 73767"/>
                  <a:gd name="connsiteX1" fmla="*/ 20308 w 63461"/>
                  <a:gd name="connsiteY1" fmla="*/ 41830 h 73767"/>
                  <a:gd name="connsiteX2" fmla="*/ 16923 w 63461"/>
                  <a:gd name="connsiteY2" fmla="*/ 48331 h 73767"/>
                  <a:gd name="connsiteX3" fmla="*/ 44846 w 63461"/>
                  <a:gd name="connsiteY3" fmla="*/ 48331 h 73767"/>
                  <a:gd name="connsiteX4" fmla="*/ 44846 w 63461"/>
                  <a:gd name="connsiteY4" fmla="*/ 8762 h 73767"/>
                  <a:gd name="connsiteX5" fmla="*/ 23128 w 63461"/>
                  <a:gd name="connsiteY5" fmla="*/ 8762 h 73767"/>
                  <a:gd name="connsiteX6" fmla="*/ 23128 w 63461"/>
                  <a:gd name="connsiteY6" fmla="*/ 23176 h 73767"/>
                  <a:gd name="connsiteX7" fmla="*/ 22282 w 63461"/>
                  <a:gd name="connsiteY7" fmla="*/ 33068 h 73767"/>
                  <a:gd name="connsiteX8" fmla="*/ 0 w 63461"/>
                  <a:gd name="connsiteY8" fmla="*/ 48613 h 73767"/>
                  <a:gd name="connsiteX9" fmla="*/ 5923 w 63461"/>
                  <a:gd name="connsiteY9" fmla="*/ 48613 h 73767"/>
                  <a:gd name="connsiteX10" fmla="*/ 11000 w 63461"/>
                  <a:gd name="connsiteY10" fmla="*/ 41547 h 73767"/>
                  <a:gd name="connsiteX11" fmla="*/ 13256 w 63461"/>
                  <a:gd name="connsiteY11" fmla="*/ 31938 h 73767"/>
                  <a:gd name="connsiteX12" fmla="*/ 13538 w 63461"/>
                  <a:gd name="connsiteY12" fmla="*/ 27416 h 73767"/>
                  <a:gd name="connsiteX13" fmla="*/ 13821 w 63461"/>
                  <a:gd name="connsiteY13" fmla="*/ 21198 h 73767"/>
                  <a:gd name="connsiteX14" fmla="*/ 13821 w 63461"/>
                  <a:gd name="connsiteY14" fmla="*/ 12436 h 73767"/>
                  <a:gd name="connsiteX15" fmla="*/ 13821 w 63461"/>
                  <a:gd name="connsiteY15" fmla="*/ 0 h 73767"/>
                  <a:gd name="connsiteX16" fmla="*/ 54154 w 63461"/>
                  <a:gd name="connsiteY16" fmla="*/ 0 h 73767"/>
                  <a:gd name="connsiteX17" fmla="*/ 54154 w 63461"/>
                  <a:gd name="connsiteY17" fmla="*/ 48613 h 73767"/>
                  <a:gd name="connsiteX18" fmla="*/ 63462 w 63461"/>
                  <a:gd name="connsiteY18" fmla="*/ 48613 h 73767"/>
                  <a:gd name="connsiteX19" fmla="*/ 63462 w 63461"/>
                  <a:gd name="connsiteY19" fmla="*/ 73768 h 73767"/>
                  <a:gd name="connsiteX20" fmla="*/ 54154 w 63461"/>
                  <a:gd name="connsiteY20" fmla="*/ 73768 h 73767"/>
                  <a:gd name="connsiteX21" fmla="*/ 54154 w 63461"/>
                  <a:gd name="connsiteY21" fmla="*/ 57657 h 73767"/>
                  <a:gd name="connsiteX22" fmla="*/ 9308 w 63461"/>
                  <a:gd name="connsiteY22" fmla="*/ 57657 h 73767"/>
                  <a:gd name="connsiteX23" fmla="*/ 9308 w 63461"/>
                  <a:gd name="connsiteY23" fmla="*/ 73768 h 73767"/>
                  <a:gd name="connsiteX24" fmla="*/ 0 w 63461"/>
                  <a:gd name="connsiteY24" fmla="*/ 73768 h 73767"/>
                  <a:gd name="connsiteX25" fmla="*/ 0 w 63461"/>
                  <a:gd name="connsiteY25" fmla="*/ 48613 h 7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3461" h="73767">
                    <a:moveTo>
                      <a:pt x="22282" y="33068"/>
                    </a:moveTo>
                    <a:cubicBezTo>
                      <a:pt x="22000" y="36460"/>
                      <a:pt x="21154" y="39286"/>
                      <a:pt x="20308" y="41830"/>
                    </a:cubicBezTo>
                    <a:cubicBezTo>
                      <a:pt x="19180" y="44374"/>
                      <a:pt x="18051" y="46635"/>
                      <a:pt x="16923" y="48331"/>
                    </a:cubicBezTo>
                    <a:lnTo>
                      <a:pt x="44846" y="48331"/>
                    </a:lnTo>
                    <a:lnTo>
                      <a:pt x="44846" y="8762"/>
                    </a:lnTo>
                    <a:lnTo>
                      <a:pt x="23128" y="8762"/>
                    </a:lnTo>
                    <a:cubicBezTo>
                      <a:pt x="23128" y="14414"/>
                      <a:pt x="23128" y="19219"/>
                      <a:pt x="23128" y="23176"/>
                    </a:cubicBezTo>
                    <a:cubicBezTo>
                      <a:pt x="22564" y="27698"/>
                      <a:pt x="22564" y="30807"/>
                      <a:pt x="22282" y="33068"/>
                    </a:cubicBezTo>
                    <a:moveTo>
                      <a:pt x="0" y="48613"/>
                    </a:moveTo>
                    <a:lnTo>
                      <a:pt x="5923" y="48613"/>
                    </a:lnTo>
                    <a:cubicBezTo>
                      <a:pt x="7897" y="46917"/>
                      <a:pt x="9590" y="44656"/>
                      <a:pt x="11000" y="41547"/>
                    </a:cubicBezTo>
                    <a:cubicBezTo>
                      <a:pt x="12410" y="38438"/>
                      <a:pt x="13256" y="35329"/>
                      <a:pt x="13256" y="31938"/>
                    </a:cubicBezTo>
                    <a:cubicBezTo>
                      <a:pt x="13256" y="30525"/>
                      <a:pt x="13538" y="29111"/>
                      <a:pt x="13538" y="27416"/>
                    </a:cubicBezTo>
                    <a:cubicBezTo>
                      <a:pt x="13538" y="25720"/>
                      <a:pt x="13538" y="23741"/>
                      <a:pt x="13821" y="21198"/>
                    </a:cubicBezTo>
                    <a:cubicBezTo>
                      <a:pt x="13821" y="18654"/>
                      <a:pt x="13821" y="15828"/>
                      <a:pt x="13821" y="12436"/>
                    </a:cubicBezTo>
                    <a:cubicBezTo>
                      <a:pt x="13821" y="9044"/>
                      <a:pt x="13821" y="4805"/>
                      <a:pt x="13821" y="0"/>
                    </a:cubicBezTo>
                    <a:lnTo>
                      <a:pt x="54154" y="0"/>
                    </a:lnTo>
                    <a:lnTo>
                      <a:pt x="54154" y="48613"/>
                    </a:lnTo>
                    <a:lnTo>
                      <a:pt x="63462" y="48613"/>
                    </a:lnTo>
                    <a:lnTo>
                      <a:pt x="63462" y="73768"/>
                    </a:lnTo>
                    <a:lnTo>
                      <a:pt x="54154" y="73768"/>
                    </a:lnTo>
                    <a:lnTo>
                      <a:pt x="54154" y="57657"/>
                    </a:lnTo>
                    <a:lnTo>
                      <a:pt x="9308" y="57657"/>
                    </a:lnTo>
                    <a:lnTo>
                      <a:pt x="9308" y="73768"/>
                    </a:lnTo>
                    <a:lnTo>
                      <a:pt x="0" y="73768"/>
                    </a:lnTo>
                    <a:lnTo>
                      <a:pt x="0" y="48613"/>
                    </a:lnTo>
                    <a:close/>
                  </a:path>
                </a:pathLst>
              </a:custGeom>
              <a:solidFill>
                <a:srgbClr val="7F8183"/>
              </a:solidFill>
              <a:ln w="2790" cap="flat">
                <a:noFill/>
                <a:prstDash val="solid"/>
                <a:miter/>
              </a:ln>
            </p:spPr>
            <p:txBody>
              <a:bodyPr rtlCol="0" anchor="ctr"/>
              <a:lstStyle/>
              <a:p>
                <a:endParaRPr lang="x-none"/>
              </a:p>
            </p:txBody>
          </p:sp>
          <p:sp>
            <p:nvSpPr>
              <p:cNvPr id="52" name="Freeform 51">
                <a:extLst>
                  <a:ext uri="{FF2B5EF4-FFF2-40B4-BE49-F238E27FC236}">
                    <a16:creationId xmlns="" xmlns:a16="http://schemas.microsoft.com/office/drawing/2014/main" id="{85F68474-1C77-FC4A-A55B-D80FB770F4C3}"/>
                  </a:ext>
                </a:extLst>
              </p:cNvPr>
              <p:cNvSpPr/>
              <p:nvPr/>
            </p:nvSpPr>
            <p:spPr>
              <a:xfrm>
                <a:off x="1522978" y="5935383"/>
                <a:ext cx="55564" cy="80833"/>
              </a:xfrm>
              <a:custGeom>
                <a:avLst/>
                <a:gdLst>
                  <a:gd name="connsiteX0" fmla="*/ 29615 w 55564"/>
                  <a:gd name="connsiteY0" fmla="*/ 66419 h 80833"/>
                  <a:gd name="connsiteX1" fmla="*/ 22000 w 55564"/>
                  <a:gd name="connsiteY1" fmla="*/ 77724 h 80833"/>
                  <a:gd name="connsiteX2" fmla="*/ 11282 w 55564"/>
                  <a:gd name="connsiteY2" fmla="*/ 80833 h 80833"/>
                  <a:gd name="connsiteX3" fmla="*/ 5923 w 55564"/>
                  <a:gd name="connsiteY3" fmla="*/ 80833 h 80833"/>
                  <a:gd name="connsiteX4" fmla="*/ 5923 w 55564"/>
                  <a:gd name="connsiteY4" fmla="*/ 71789 h 80833"/>
                  <a:gd name="connsiteX5" fmla="*/ 9590 w 55564"/>
                  <a:gd name="connsiteY5" fmla="*/ 71789 h 80833"/>
                  <a:gd name="connsiteX6" fmla="*/ 16641 w 55564"/>
                  <a:gd name="connsiteY6" fmla="*/ 70093 h 80833"/>
                  <a:gd name="connsiteX7" fmla="*/ 21436 w 55564"/>
                  <a:gd name="connsiteY7" fmla="*/ 63310 h 80833"/>
                  <a:gd name="connsiteX8" fmla="*/ 23974 w 55564"/>
                  <a:gd name="connsiteY8" fmla="*/ 57092 h 80833"/>
                  <a:gd name="connsiteX9" fmla="*/ 0 w 55564"/>
                  <a:gd name="connsiteY9" fmla="*/ 0 h 80833"/>
                  <a:gd name="connsiteX10" fmla="*/ 10436 w 55564"/>
                  <a:gd name="connsiteY10" fmla="*/ 0 h 80833"/>
                  <a:gd name="connsiteX11" fmla="*/ 29051 w 55564"/>
                  <a:gd name="connsiteY11" fmla="*/ 45504 h 80833"/>
                  <a:gd name="connsiteX12" fmla="*/ 45692 w 55564"/>
                  <a:gd name="connsiteY12" fmla="*/ 0 h 80833"/>
                  <a:gd name="connsiteX13" fmla="*/ 55564 w 55564"/>
                  <a:gd name="connsiteY13" fmla="*/ 0 h 80833"/>
                  <a:gd name="connsiteX14" fmla="*/ 29615 w 55564"/>
                  <a:gd name="connsiteY14" fmla="*/ 66419 h 80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564" h="80833">
                    <a:moveTo>
                      <a:pt x="29615" y="66419"/>
                    </a:moveTo>
                    <a:cubicBezTo>
                      <a:pt x="27359" y="71789"/>
                      <a:pt x="25103" y="75746"/>
                      <a:pt x="22000" y="77724"/>
                    </a:cubicBezTo>
                    <a:cubicBezTo>
                      <a:pt x="19180" y="79986"/>
                      <a:pt x="15513" y="80833"/>
                      <a:pt x="11282" y="80833"/>
                    </a:cubicBezTo>
                    <a:lnTo>
                      <a:pt x="5923" y="80833"/>
                    </a:lnTo>
                    <a:lnTo>
                      <a:pt x="5923" y="71789"/>
                    </a:lnTo>
                    <a:lnTo>
                      <a:pt x="9590" y="71789"/>
                    </a:lnTo>
                    <a:cubicBezTo>
                      <a:pt x="12410" y="71789"/>
                      <a:pt x="14667" y="71224"/>
                      <a:pt x="16641" y="70093"/>
                    </a:cubicBezTo>
                    <a:cubicBezTo>
                      <a:pt x="18615" y="68963"/>
                      <a:pt x="20308" y="66702"/>
                      <a:pt x="21436" y="63310"/>
                    </a:cubicBezTo>
                    <a:lnTo>
                      <a:pt x="23974" y="57092"/>
                    </a:lnTo>
                    <a:lnTo>
                      <a:pt x="0" y="0"/>
                    </a:lnTo>
                    <a:lnTo>
                      <a:pt x="10436" y="0"/>
                    </a:lnTo>
                    <a:lnTo>
                      <a:pt x="29051" y="45504"/>
                    </a:lnTo>
                    <a:lnTo>
                      <a:pt x="45692" y="0"/>
                    </a:lnTo>
                    <a:lnTo>
                      <a:pt x="55564" y="0"/>
                    </a:lnTo>
                    <a:lnTo>
                      <a:pt x="29615" y="66419"/>
                    </a:lnTo>
                    <a:close/>
                  </a:path>
                </a:pathLst>
              </a:custGeom>
              <a:solidFill>
                <a:srgbClr val="7F8183"/>
              </a:solidFill>
              <a:ln w="2790" cap="flat">
                <a:noFill/>
                <a:prstDash val="solid"/>
                <a:miter/>
              </a:ln>
            </p:spPr>
            <p:txBody>
              <a:bodyPr rtlCol="0" anchor="ctr"/>
              <a:lstStyle/>
              <a:p>
                <a:endParaRPr lang="x-none"/>
              </a:p>
            </p:txBody>
          </p:sp>
        </p:grpSp>
        <p:sp>
          <p:nvSpPr>
            <p:cNvPr id="34" name="Freeform 33">
              <a:extLst>
                <a:ext uri="{FF2B5EF4-FFF2-40B4-BE49-F238E27FC236}">
                  <a16:creationId xmlns="" xmlns:a16="http://schemas.microsoft.com/office/drawing/2014/main" id="{A397C7BE-F388-7D4A-9EC7-D85F3562CAB6}"/>
                </a:ext>
              </a:extLst>
            </p:cNvPr>
            <p:cNvSpPr/>
            <p:nvPr/>
          </p:nvSpPr>
          <p:spPr>
            <a:xfrm>
              <a:off x="1588414" y="5935383"/>
              <a:ext cx="66282" cy="57374"/>
            </a:xfrm>
            <a:custGeom>
              <a:avLst/>
              <a:gdLst>
                <a:gd name="connsiteX0" fmla="*/ 0 w 66282"/>
                <a:gd name="connsiteY0" fmla="*/ 57375 h 57374"/>
                <a:gd name="connsiteX1" fmla="*/ 0 w 66282"/>
                <a:gd name="connsiteY1" fmla="*/ 0 h 57374"/>
                <a:gd name="connsiteX2" fmla="*/ 14103 w 66282"/>
                <a:gd name="connsiteY2" fmla="*/ 0 h 57374"/>
                <a:gd name="connsiteX3" fmla="*/ 33282 w 66282"/>
                <a:gd name="connsiteY3" fmla="*/ 48048 h 57374"/>
                <a:gd name="connsiteX4" fmla="*/ 52744 w 66282"/>
                <a:gd name="connsiteY4" fmla="*/ 0 h 57374"/>
                <a:gd name="connsiteX5" fmla="*/ 66282 w 66282"/>
                <a:gd name="connsiteY5" fmla="*/ 0 h 57374"/>
                <a:gd name="connsiteX6" fmla="*/ 66282 w 66282"/>
                <a:gd name="connsiteY6" fmla="*/ 57375 h 57374"/>
                <a:gd name="connsiteX7" fmla="*/ 56974 w 66282"/>
                <a:gd name="connsiteY7" fmla="*/ 57375 h 57374"/>
                <a:gd name="connsiteX8" fmla="*/ 56974 w 66282"/>
                <a:gd name="connsiteY8" fmla="*/ 10457 h 57374"/>
                <a:gd name="connsiteX9" fmla="*/ 37795 w 66282"/>
                <a:gd name="connsiteY9" fmla="*/ 57375 h 57374"/>
                <a:gd name="connsiteX10" fmla="*/ 27923 w 66282"/>
                <a:gd name="connsiteY10" fmla="*/ 57375 h 57374"/>
                <a:gd name="connsiteX11" fmla="*/ 8744 w 66282"/>
                <a:gd name="connsiteY11" fmla="*/ 10457 h 57374"/>
                <a:gd name="connsiteX12" fmla="*/ 8744 w 66282"/>
                <a:gd name="connsiteY12" fmla="*/ 57375 h 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282" h="57374">
                  <a:moveTo>
                    <a:pt x="0" y="57375"/>
                  </a:moveTo>
                  <a:lnTo>
                    <a:pt x="0" y="0"/>
                  </a:lnTo>
                  <a:lnTo>
                    <a:pt x="14103" y="0"/>
                  </a:lnTo>
                  <a:lnTo>
                    <a:pt x="33282" y="48048"/>
                  </a:lnTo>
                  <a:lnTo>
                    <a:pt x="52744" y="0"/>
                  </a:lnTo>
                  <a:lnTo>
                    <a:pt x="66282" y="0"/>
                  </a:lnTo>
                  <a:lnTo>
                    <a:pt x="66282" y="57375"/>
                  </a:lnTo>
                  <a:lnTo>
                    <a:pt x="56974" y="57375"/>
                  </a:lnTo>
                  <a:lnTo>
                    <a:pt x="56974" y="10457"/>
                  </a:lnTo>
                  <a:lnTo>
                    <a:pt x="37795" y="57375"/>
                  </a:lnTo>
                  <a:lnTo>
                    <a:pt x="27923" y="57375"/>
                  </a:lnTo>
                  <a:lnTo>
                    <a:pt x="8744" y="10457"/>
                  </a:lnTo>
                  <a:lnTo>
                    <a:pt x="8744" y="57375"/>
                  </a:lnTo>
                  <a:close/>
                </a:path>
              </a:pathLst>
            </a:custGeom>
            <a:solidFill>
              <a:srgbClr val="7F8183"/>
            </a:solidFill>
            <a:ln w="2790" cap="flat">
              <a:noFill/>
              <a:prstDash val="solid"/>
              <a:miter/>
            </a:ln>
          </p:spPr>
          <p:txBody>
            <a:bodyPr rtlCol="0" anchor="ctr"/>
            <a:lstStyle/>
            <a:p>
              <a:endParaRPr lang="x-none"/>
            </a:p>
          </p:txBody>
        </p:sp>
        <p:sp>
          <p:nvSpPr>
            <p:cNvPr id="35" name="Freeform 34">
              <a:extLst>
                <a:ext uri="{FF2B5EF4-FFF2-40B4-BE49-F238E27FC236}">
                  <a16:creationId xmlns="" xmlns:a16="http://schemas.microsoft.com/office/drawing/2014/main" id="{C5DAA932-1209-AA4C-BCA7-A81CC2B627CA}"/>
                </a:ext>
              </a:extLst>
            </p:cNvPr>
            <p:cNvSpPr/>
            <p:nvPr/>
          </p:nvSpPr>
          <p:spPr>
            <a:xfrm>
              <a:off x="1669926" y="5934253"/>
              <a:ext cx="46820" cy="59635"/>
            </a:xfrm>
            <a:custGeom>
              <a:avLst/>
              <a:gdLst>
                <a:gd name="connsiteX0" fmla="*/ 37513 w 46820"/>
                <a:gd name="connsiteY0" fmla="*/ 33068 h 59635"/>
                <a:gd name="connsiteX1" fmla="*/ 29897 w 46820"/>
                <a:gd name="connsiteY1" fmla="*/ 33068 h 59635"/>
                <a:gd name="connsiteX2" fmla="*/ 21718 w 46820"/>
                <a:gd name="connsiteY2" fmla="*/ 33068 h 59635"/>
                <a:gd name="connsiteX3" fmla="*/ 12692 w 46820"/>
                <a:gd name="connsiteY3" fmla="*/ 35612 h 59635"/>
                <a:gd name="connsiteX4" fmla="*/ 9590 w 46820"/>
                <a:gd name="connsiteY4" fmla="*/ 42395 h 59635"/>
                <a:gd name="connsiteX5" fmla="*/ 12410 w 46820"/>
                <a:gd name="connsiteY5" fmla="*/ 48896 h 59635"/>
                <a:gd name="connsiteX6" fmla="*/ 20308 w 46820"/>
                <a:gd name="connsiteY6" fmla="*/ 51439 h 59635"/>
                <a:gd name="connsiteX7" fmla="*/ 32436 w 46820"/>
                <a:gd name="connsiteY7" fmla="*/ 47765 h 59635"/>
                <a:gd name="connsiteX8" fmla="*/ 37513 w 46820"/>
                <a:gd name="connsiteY8" fmla="*/ 38438 h 59635"/>
                <a:gd name="connsiteX9" fmla="*/ 37513 w 46820"/>
                <a:gd name="connsiteY9" fmla="*/ 33068 h 59635"/>
                <a:gd name="connsiteX10" fmla="*/ 38077 w 46820"/>
                <a:gd name="connsiteY10" fmla="*/ 58505 h 59635"/>
                <a:gd name="connsiteX11" fmla="*/ 38077 w 46820"/>
                <a:gd name="connsiteY11" fmla="*/ 51722 h 59635"/>
                <a:gd name="connsiteX12" fmla="*/ 30744 w 46820"/>
                <a:gd name="connsiteY12" fmla="*/ 57375 h 59635"/>
                <a:gd name="connsiteX13" fmla="*/ 20026 w 46820"/>
                <a:gd name="connsiteY13" fmla="*/ 59636 h 59635"/>
                <a:gd name="connsiteX14" fmla="*/ 5359 w 46820"/>
                <a:gd name="connsiteY14" fmla="*/ 55114 h 59635"/>
                <a:gd name="connsiteX15" fmla="*/ 0 w 46820"/>
                <a:gd name="connsiteY15" fmla="*/ 42678 h 59635"/>
                <a:gd name="connsiteX16" fmla="*/ 5923 w 46820"/>
                <a:gd name="connsiteY16" fmla="*/ 29677 h 59635"/>
                <a:gd name="connsiteX17" fmla="*/ 21718 w 46820"/>
                <a:gd name="connsiteY17" fmla="*/ 25437 h 59635"/>
                <a:gd name="connsiteX18" fmla="*/ 29897 w 46820"/>
                <a:gd name="connsiteY18" fmla="*/ 25437 h 59635"/>
                <a:gd name="connsiteX19" fmla="*/ 37513 w 46820"/>
                <a:gd name="connsiteY19" fmla="*/ 25720 h 59635"/>
                <a:gd name="connsiteX20" fmla="*/ 37513 w 46820"/>
                <a:gd name="connsiteY20" fmla="*/ 20632 h 59635"/>
                <a:gd name="connsiteX21" fmla="*/ 33846 w 46820"/>
                <a:gd name="connsiteY21" fmla="*/ 11588 h 59635"/>
                <a:gd name="connsiteX22" fmla="*/ 24821 w 46820"/>
                <a:gd name="connsiteY22" fmla="*/ 8762 h 59635"/>
                <a:gd name="connsiteX23" fmla="*/ 15513 w 46820"/>
                <a:gd name="connsiteY23" fmla="*/ 11871 h 59635"/>
                <a:gd name="connsiteX24" fmla="*/ 11000 w 46820"/>
                <a:gd name="connsiteY24" fmla="*/ 19219 h 59635"/>
                <a:gd name="connsiteX25" fmla="*/ 1974 w 46820"/>
                <a:gd name="connsiteY25" fmla="*/ 17241 h 59635"/>
                <a:gd name="connsiteX26" fmla="*/ 9590 w 46820"/>
                <a:gd name="connsiteY26" fmla="*/ 4805 h 59635"/>
                <a:gd name="connsiteX27" fmla="*/ 24821 w 46820"/>
                <a:gd name="connsiteY27" fmla="*/ 0 h 59635"/>
                <a:gd name="connsiteX28" fmla="*/ 40615 w 46820"/>
                <a:gd name="connsiteY28" fmla="*/ 4805 h 59635"/>
                <a:gd name="connsiteX29" fmla="*/ 46821 w 46820"/>
                <a:gd name="connsiteY29" fmla="*/ 20067 h 59635"/>
                <a:gd name="connsiteX30" fmla="*/ 46821 w 46820"/>
                <a:gd name="connsiteY30" fmla="*/ 58505 h 59635"/>
                <a:gd name="connsiteX31" fmla="*/ 38077 w 46820"/>
                <a:gd name="connsiteY31" fmla="*/ 58505 h 59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6820" h="59635">
                  <a:moveTo>
                    <a:pt x="37513" y="33068"/>
                  </a:moveTo>
                  <a:cubicBezTo>
                    <a:pt x="35256" y="33068"/>
                    <a:pt x="32718" y="33068"/>
                    <a:pt x="29897" y="33068"/>
                  </a:cubicBezTo>
                  <a:cubicBezTo>
                    <a:pt x="27359" y="33068"/>
                    <a:pt x="24538" y="33068"/>
                    <a:pt x="21718" y="33068"/>
                  </a:cubicBezTo>
                  <a:cubicBezTo>
                    <a:pt x="17769" y="33351"/>
                    <a:pt x="14667" y="34199"/>
                    <a:pt x="12692" y="35612"/>
                  </a:cubicBezTo>
                  <a:cubicBezTo>
                    <a:pt x="10718" y="37308"/>
                    <a:pt x="9590" y="39569"/>
                    <a:pt x="9590" y="42395"/>
                  </a:cubicBezTo>
                  <a:cubicBezTo>
                    <a:pt x="9590" y="45222"/>
                    <a:pt x="10436" y="47200"/>
                    <a:pt x="12410" y="48896"/>
                  </a:cubicBezTo>
                  <a:cubicBezTo>
                    <a:pt x="14385" y="50592"/>
                    <a:pt x="16923" y="51439"/>
                    <a:pt x="20308" y="51439"/>
                  </a:cubicBezTo>
                  <a:cubicBezTo>
                    <a:pt x="25103" y="51439"/>
                    <a:pt x="29051" y="50309"/>
                    <a:pt x="32436" y="47765"/>
                  </a:cubicBezTo>
                  <a:cubicBezTo>
                    <a:pt x="35821" y="45504"/>
                    <a:pt x="37513" y="42395"/>
                    <a:pt x="37513" y="38438"/>
                  </a:cubicBezTo>
                  <a:lnTo>
                    <a:pt x="37513" y="33068"/>
                  </a:lnTo>
                  <a:close/>
                  <a:moveTo>
                    <a:pt x="38077" y="58505"/>
                  </a:moveTo>
                  <a:lnTo>
                    <a:pt x="38077" y="51722"/>
                  </a:lnTo>
                  <a:cubicBezTo>
                    <a:pt x="36385" y="53983"/>
                    <a:pt x="33846" y="55962"/>
                    <a:pt x="30744" y="57375"/>
                  </a:cubicBezTo>
                  <a:cubicBezTo>
                    <a:pt x="27641" y="58788"/>
                    <a:pt x="24256" y="59636"/>
                    <a:pt x="20026" y="59636"/>
                  </a:cubicBezTo>
                  <a:cubicBezTo>
                    <a:pt x="13821" y="59636"/>
                    <a:pt x="9026" y="58223"/>
                    <a:pt x="5359" y="55114"/>
                  </a:cubicBezTo>
                  <a:cubicBezTo>
                    <a:pt x="1692" y="52005"/>
                    <a:pt x="0" y="47765"/>
                    <a:pt x="0" y="42678"/>
                  </a:cubicBezTo>
                  <a:cubicBezTo>
                    <a:pt x="0" y="36742"/>
                    <a:pt x="1974" y="32503"/>
                    <a:pt x="5923" y="29677"/>
                  </a:cubicBezTo>
                  <a:cubicBezTo>
                    <a:pt x="9872" y="27133"/>
                    <a:pt x="14949" y="25437"/>
                    <a:pt x="21718" y="25437"/>
                  </a:cubicBezTo>
                  <a:cubicBezTo>
                    <a:pt x="24538" y="25437"/>
                    <a:pt x="27359" y="25437"/>
                    <a:pt x="29897" y="25437"/>
                  </a:cubicBezTo>
                  <a:cubicBezTo>
                    <a:pt x="32436" y="25437"/>
                    <a:pt x="34974" y="25437"/>
                    <a:pt x="37513" y="25720"/>
                  </a:cubicBezTo>
                  <a:lnTo>
                    <a:pt x="37513" y="20632"/>
                  </a:lnTo>
                  <a:cubicBezTo>
                    <a:pt x="37513" y="16393"/>
                    <a:pt x="36385" y="13284"/>
                    <a:pt x="33846" y="11588"/>
                  </a:cubicBezTo>
                  <a:cubicBezTo>
                    <a:pt x="31590" y="9610"/>
                    <a:pt x="28487" y="8762"/>
                    <a:pt x="24821" y="8762"/>
                  </a:cubicBezTo>
                  <a:cubicBezTo>
                    <a:pt x="20872" y="8762"/>
                    <a:pt x="17769" y="9892"/>
                    <a:pt x="15513" y="11871"/>
                  </a:cubicBezTo>
                  <a:cubicBezTo>
                    <a:pt x="13538" y="13849"/>
                    <a:pt x="11846" y="16393"/>
                    <a:pt x="11000" y="19219"/>
                  </a:cubicBezTo>
                  <a:lnTo>
                    <a:pt x="1974" y="17241"/>
                  </a:lnTo>
                  <a:cubicBezTo>
                    <a:pt x="3103" y="12153"/>
                    <a:pt x="5641" y="8196"/>
                    <a:pt x="9590" y="4805"/>
                  </a:cubicBezTo>
                  <a:cubicBezTo>
                    <a:pt x="13538" y="1696"/>
                    <a:pt x="18615" y="0"/>
                    <a:pt x="24821" y="0"/>
                  </a:cubicBezTo>
                  <a:cubicBezTo>
                    <a:pt x="31308" y="0"/>
                    <a:pt x="36667" y="1696"/>
                    <a:pt x="40615" y="4805"/>
                  </a:cubicBezTo>
                  <a:cubicBezTo>
                    <a:pt x="44846" y="8196"/>
                    <a:pt x="46821" y="13284"/>
                    <a:pt x="46821" y="20067"/>
                  </a:cubicBezTo>
                  <a:lnTo>
                    <a:pt x="46821" y="58505"/>
                  </a:lnTo>
                  <a:lnTo>
                    <a:pt x="38077" y="58505"/>
                  </a:lnTo>
                  <a:close/>
                </a:path>
              </a:pathLst>
            </a:custGeom>
            <a:solidFill>
              <a:srgbClr val="7F8183"/>
            </a:solidFill>
            <a:ln w="2790" cap="flat">
              <a:noFill/>
              <a:prstDash val="solid"/>
              <a:miter/>
            </a:ln>
          </p:spPr>
          <p:txBody>
            <a:bodyPr rtlCol="0" anchor="ctr"/>
            <a:lstStyle/>
            <a:p>
              <a:endParaRPr lang="x-none"/>
            </a:p>
          </p:txBody>
        </p:sp>
        <p:sp>
          <p:nvSpPr>
            <p:cNvPr id="36" name="Freeform 35">
              <a:extLst>
                <a:ext uri="{FF2B5EF4-FFF2-40B4-BE49-F238E27FC236}">
                  <a16:creationId xmlns="" xmlns:a16="http://schemas.microsoft.com/office/drawing/2014/main" id="{33B05C48-04C5-AB40-8AA6-D709FA4E3EBE}"/>
                </a:ext>
              </a:extLst>
            </p:cNvPr>
            <p:cNvSpPr/>
            <p:nvPr/>
          </p:nvSpPr>
          <p:spPr>
            <a:xfrm>
              <a:off x="1734234" y="5935383"/>
              <a:ext cx="49359" cy="57374"/>
            </a:xfrm>
            <a:custGeom>
              <a:avLst/>
              <a:gdLst>
                <a:gd name="connsiteX0" fmla="*/ 0 w 49359"/>
                <a:gd name="connsiteY0" fmla="*/ 57375 h 57374"/>
                <a:gd name="connsiteX1" fmla="*/ 0 w 49359"/>
                <a:gd name="connsiteY1" fmla="*/ 0 h 57374"/>
                <a:gd name="connsiteX2" fmla="*/ 9590 w 49359"/>
                <a:gd name="connsiteY2" fmla="*/ 0 h 57374"/>
                <a:gd name="connsiteX3" fmla="*/ 9590 w 49359"/>
                <a:gd name="connsiteY3" fmla="*/ 23459 h 57374"/>
                <a:gd name="connsiteX4" fmla="*/ 39769 w 49359"/>
                <a:gd name="connsiteY4" fmla="*/ 23459 h 57374"/>
                <a:gd name="connsiteX5" fmla="*/ 39769 w 49359"/>
                <a:gd name="connsiteY5" fmla="*/ 0 h 57374"/>
                <a:gd name="connsiteX6" fmla="*/ 49359 w 49359"/>
                <a:gd name="connsiteY6" fmla="*/ 0 h 57374"/>
                <a:gd name="connsiteX7" fmla="*/ 49359 w 49359"/>
                <a:gd name="connsiteY7" fmla="*/ 57375 h 57374"/>
                <a:gd name="connsiteX8" fmla="*/ 39769 w 49359"/>
                <a:gd name="connsiteY8" fmla="*/ 57375 h 57374"/>
                <a:gd name="connsiteX9" fmla="*/ 39769 w 49359"/>
                <a:gd name="connsiteY9" fmla="*/ 32503 h 57374"/>
                <a:gd name="connsiteX10" fmla="*/ 9590 w 49359"/>
                <a:gd name="connsiteY10" fmla="*/ 32503 h 57374"/>
                <a:gd name="connsiteX11" fmla="*/ 9590 w 49359"/>
                <a:gd name="connsiteY11" fmla="*/ 57375 h 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359" h="57374">
                  <a:moveTo>
                    <a:pt x="0" y="57375"/>
                  </a:moveTo>
                  <a:lnTo>
                    <a:pt x="0" y="0"/>
                  </a:lnTo>
                  <a:lnTo>
                    <a:pt x="9590" y="0"/>
                  </a:lnTo>
                  <a:lnTo>
                    <a:pt x="9590" y="23459"/>
                  </a:lnTo>
                  <a:lnTo>
                    <a:pt x="39769" y="23459"/>
                  </a:lnTo>
                  <a:lnTo>
                    <a:pt x="39769" y="0"/>
                  </a:lnTo>
                  <a:lnTo>
                    <a:pt x="49359" y="0"/>
                  </a:lnTo>
                  <a:lnTo>
                    <a:pt x="49359" y="57375"/>
                  </a:lnTo>
                  <a:lnTo>
                    <a:pt x="39769" y="57375"/>
                  </a:lnTo>
                  <a:lnTo>
                    <a:pt x="39769" y="32503"/>
                  </a:lnTo>
                  <a:lnTo>
                    <a:pt x="9590" y="32503"/>
                  </a:lnTo>
                  <a:lnTo>
                    <a:pt x="9590" y="57375"/>
                  </a:lnTo>
                  <a:close/>
                </a:path>
              </a:pathLst>
            </a:custGeom>
            <a:solidFill>
              <a:srgbClr val="7F8183"/>
            </a:solidFill>
            <a:ln w="2790" cap="flat">
              <a:noFill/>
              <a:prstDash val="solid"/>
              <a:miter/>
            </a:ln>
          </p:spPr>
          <p:txBody>
            <a:bodyPr rtlCol="0" anchor="ctr"/>
            <a:lstStyle/>
            <a:p>
              <a:endParaRPr lang="x-none"/>
            </a:p>
          </p:txBody>
        </p:sp>
        <p:sp>
          <p:nvSpPr>
            <p:cNvPr id="37" name="Freeform 36">
              <a:extLst>
                <a:ext uri="{FF2B5EF4-FFF2-40B4-BE49-F238E27FC236}">
                  <a16:creationId xmlns="" xmlns:a16="http://schemas.microsoft.com/office/drawing/2014/main" id="{9F6D605A-1F55-E447-831C-1BDAD4AA188C}"/>
                </a:ext>
              </a:extLst>
            </p:cNvPr>
            <p:cNvSpPr/>
            <p:nvPr/>
          </p:nvSpPr>
          <p:spPr>
            <a:xfrm>
              <a:off x="1801362" y="5935383"/>
              <a:ext cx="49359" cy="57374"/>
            </a:xfrm>
            <a:custGeom>
              <a:avLst/>
              <a:gdLst>
                <a:gd name="connsiteX0" fmla="*/ 0 w 49359"/>
                <a:gd name="connsiteY0" fmla="*/ 57375 h 57374"/>
                <a:gd name="connsiteX1" fmla="*/ 0 w 49359"/>
                <a:gd name="connsiteY1" fmla="*/ 0 h 57374"/>
                <a:gd name="connsiteX2" fmla="*/ 9590 w 49359"/>
                <a:gd name="connsiteY2" fmla="*/ 0 h 57374"/>
                <a:gd name="connsiteX3" fmla="*/ 9590 w 49359"/>
                <a:gd name="connsiteY3" fmla="*/ 23459 h 57374"/>
                <a:gd name="connsiteX4" fmla="*/ 39769 w 49359"/>
                <a:gd name="connsiteY4" fmla="*/ 23459 h 57374"/>
                <a:gd name="connsiteX5" fmla="*/ 39769 w 49359"/>
                <a:gd name="connsiteY5" fmla="*/ 0 h 57374"/>
                <a:gd name="connsiteX6" fmla="*/ 49359 w 49359"/>
                <a:gd name="connsiteY6" fmla="*/ 0 h 57374"/>
                <a:gd name="connsiteX7" fmla="*/ 49359 w 49359"/>
                <a:gd name="connsiteY7" fmla="*/ 57375 h 57374"/>
                <a:gd name="connsiteX8" fmla="*/ 39769 w 49359"/>
                <a:gd name="connsiteY8" fmla="*/ 57375 h 57374"/>
                <a:gd name="connsiteX9" fmla="*/ 39769 w 49359"/>
                <a:gd name="connsiteY9" fmla="*/ 32503 h 57374"/>
                <a:gd name="connsiteX10" fmla="*/ 9590 w 49359"/>
                <a:gd name="connsiteY10" fmla="*/ 32503 h 57374"/>
                <a:gd name="connsiteX11" fmla="*/ 9590 w 49359"/>
                <a:gd name="connsiteY11" fmla="*/ 57375 h 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359" h="57374">
                  <a:moveTo>
                    <a:pt x="0" y="57375"/>
                  </a:moveTo>
                  <a:lnTo>
                    <a:pt x="0" y="0"/>
                  </a:lnTo>
                  <a:lnTo>
                    <a:pt x="9590" y="0"/>
                  </a:lnTo>
                  <a:lnTo>
                    <a:pt x="9590" y="23459"/>
                  </a:lnTo>
                  <a:lnTo>
                    <a:pt x="39769" y="23459"/>
                  </a:lnTo>
                  <a:lnTo>
                    <a:pt x="39769" y="0"/>
                  </a:lnTo>
                  <a:lnTo>
                    <a:pt x="49359" y="0"/>
                  </a:lnTo>
                  <a:lnTo>
                    <a:pt x="49359" y="57375"/>
                  </a:lnTo>
                  <a:lnTo>
                    <a:pt x="39769" y="57375"/>
                  </a:lnTo>
                  <a:lnTo>
                    <a:pt x="39769" y="32503"/>
                  </a:lnTo>
                  <a:lnTo>
                    <a:pt x="9590" y="32503"/>
                  </a:lnTo>
                  <a:lnTo>
                    <a:pt x="9590" y="57375"/>
                  </a:lnTo>
                  <a:close/>
                </a:path>
              </a:pathLst>
            </a:custGeom>
            <a:solidFill>
              <a:srgbClr val="7F8183"/>
            </a:solidFill>
            <a:ln w="2790" cap="flat">
              <a:noFill/>
              <a:prstDash val="solid"/>
              <a:miter/>
            </a:ln>
          </p:spPr>
          <p:txBody>
            <a:bodyPr rtlCol="0" anchor="ctr"/>
            <a:lstStyle/>
            <a:p>
              <a:endParaRPr lang="x-none"/>
            </a:p>
          </p:txBody>
        </p:sp>
        <p:sp>
          <p:nvSpPr>
            <p:cNvPr id="38" name="Freeform 37">
              <a:extLst>
                <a:ext uri="{FF2B5EF4-FFF2-40B4-BE49-F238E27FC236}">
                  <a16:creationId xmlns="" xmlns:a16="http://schemas.microsoft.com/office/drawing/2014/main" id="{91FC9B31-E37F-BE4B-A0BF-EE73657BE81F}"/>
                </a:ext>
              </a:extLst>
            </p:cNvPr>
            <p:cNvSpPr/>
            <p:nvPr/>
          </p:nvSpPr>
          <p:spPr>
            <a:xfrm>
              <a:off x="1868491" y="5935383"/>
              <a:ext cx="62333" cy="57374"/>
            </a:xfrm>
            <a:custGeom>
              <a:avLst/>
              <a:gdLst>
                <a:gd name="connsiteX0" fmla="*/ 52744 w 62333"/>
                <a:gd name="connsiteY0" fmla="*/ 0 h 57374"/>
                <a:gd name="connsiteX1" fmla="*/ 62333 w 62333"/>
                <a:gd name="connsiteY1" fmla="*/ 0 h 57374"/>
                <a:gd name="connsiteX2" fmla="*/ 62333 w 62333"/>
                <a:gd name="connsiteY2" fmla="*/ 57375 h 57374"/>
                <a:gd name="connsiteX3" fmla="*/ 52744 w 62333"/>
                <a:gd name="connsiteY3" fmla="*/ 57375 h 57374"/>
                <a:gd name="connsiteX4" fmla="*/ 52744 w 62333"/>
                <a:gd name="connsiteY4" fmla="*/ 0 h 57374"/>
                <a:gd name="connsiteX5" fmla="*/ 24256 w 62333"/>
                <a:gd name="connsiteY5" fmla="*/ 28546 h 57374"/>
                <a:gd name="connsiteX6" fmla="*/ 9590 w 62333"/>
                <a:gd name="connsiteY6" fmla="*/ 28546 h 57374"/>
                <a:gd name="connsiteX7" fmla="*/ 9590 w 62333"/>
                <a:gd name="connsiteY7" fmla="*/ 48896 h 57374"/>
                <a:gd name="connsiteX8" fmla="*/ 24256 w 62333"/>
                <a:gd name="connsiteY8" fmla="*/ 48896 h 57374"/>
                <a:gd name="connsiteX9" fmla="*/ 33000 w 62333"/>
                <a:gd name="connsiteY9" fmla="*/ 46069 h 57374"/>
                <a:gd name="connsiteX10" fmla="*/ 35256 w 62333"/>
                <a:gd name="connsiteY10" fmla="*/ 38438 h 57374"/>
                <a:gd name="connsiteX11" fmla="*/ 33000 w 62333"/>
                <a:gd name="connsiteY11" fmla="*/ 31090 h 57374"/>
                <a:gd name="connsiteX12" fmla="*/ 24256 w 62333"/>
                <a:gd name="connsiteY12" fmla="*/ 28546 h 57374"/>
                <a:gd name="connsiteX13" fmla="*/ 0 w 62333"/>
                <a:gd name="connsiteY13" fmla="*/ 57375 h 57374"/>
                <a:gd name="connsiteX14" fmla="*/ 0 w 62333"/>
                <a:gd name="connsiteY14" fmla="*/ 0 h 57374"/>
                <a:gd name="connsiteX15" fmla="*/ 9590 w 62333"/>
                <a:gd name="connsiteY15" fmla="*/ 0 h 57374"/>
                <a:gd name="connsiteX16" fmla="*/ 9590 w 62333"/>
                <a:gd name="connsiteY16" fmla="*/ 19784 h 57374"/>
                <a:gd name="connsiteX17" fmla="*/ 24256 w 62333"/>
                <a:gd name="connsiteY17" fmla="*/ 19784 h 57374"/>
                <a:gd name="connsiteX18" fmla="*/ 39205 w 62333"/>
                <a:gd name="connsiteY18" fmla="*/ 24589 h 57374"/>
                <a:gd name="connsiteX19" fmla="*/ 44282 w 62333"/>
                <a:gd name="connsiteY19" fmla="*/ 38156 h 57374"/>
                <a:gd name="connsiteX20" fmla="*/ 39205 w 62333"/>
                <a:gd name="connsiteY20" fmla="*/ 52287 h 57374"/>
                <a:gd name="connsiteX21" fmla="*/ 23974 w 62333"/>
                <a:gd name="connsiteY21" fmla="*/ 57375 h 57374"/>
                <a:gd name="connsiteX22" fmla="*/ 0 w 62333"/>
                <a:gd name="connsiteY22" fmla="*/ 57375 h 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2333" h="57374">
                  <a:moveTo>
                    <a:pt x="52744" y="0"/>
                  </a:moveTo>
                  <a:lnTo>
                    <a:pt x="62333" y="0"/>
                  </a:lnTo>
                  <a:lnTo>
                    <a:pt x="62333" y="57375"/>
                  </a:lnTo>
                  <a:lnTo>
                    <a:pt x="52744" y="57375"/>
                  </a:lnTo>
                  <a:lnTo>
                    <a:pt x="52744" y="0"/>
                  </a:lnTo>
                  <a:close/>
                  <a:moveTo>
                    <a:pt x="24256" y="28546"/>
                  </a:moveTo>
                  <a:lnTo>
                    <a:pt x="9590" y="28546"/>
                  </a:lnTo>
                  <a:lnTo>
                    <a:pt x="9590" y="48896"/>
                  </a:lnTo>
                  <a:lnTo>
                    <a:pt x="24256" y="48896"/>
                  </a:lnTo>
                  <a:cubicBezTo>
                    <a:pt x="28487" y="48896"/>
                    <a:pt x="31590" y="47765"/>
                    <a:pt x="33000" y="46069"/>
                  </a:cubicBezTo>
                  <a:cubicBezTo>
                    <a:pt x="34692" y="44091"/>
                    <a:pt x="35256" y="41547"/>
                    <a:pt x="35256" y="38438"/>
                  </a:cubicBezTo>
                  <a:cubicBezTo>
                    <a:pt x="35256" y="35329"/>
                    <a:pt x="34410" y="32786"/>
                    <a:pt x="33000" y="31090"/>
                  </a:cubicBezTo>
                  <a:cubicBezTo>
                    <a:pt x="31590" y="29394"/>
                    <a:pt x="28769" y="28546"/>
                    <a:pt x="24256" y="28546"/>
                  </a:cubicBezTo>
                  <a:moveTo>
                    <a:pt x="0" y="57375"/>
                  </a:moveTo>
                  <a:lnTo>
                    <a:pt x="0" y="0"/>
                  </a:lnTo>
                  <a:lnTo>
                    <a:pt x="9590" y="0"/>
                  </a:lnTo>
                  <a:lnTo>
                    <a:pt x="9590" y="19784"/>
                  </a:lnTo>
                  <a:lnTo>
                    <a:pt x="24256" y="19784"/>
                  </a:lnTo>
                  <a:cubicBezTo>
                    <a:pt x="30744" y="19784"/>
                    <a:pt x="35821" y="21480"/>
                    <a:pt x="39205" y="24589"/>
                  </a:cubicBezTo>
                  <a:cubicBezTo>
                    <a:pt x="42590" y="27698"/>
                    <a:pt x="44282" y="32220"/>
                    <a:pt x="44282" y="38156"/>
                  </a:cubicBezTo>
                  <a:cubicBezTo>
                    <a:pt x="44282" y="44091"/>
                    <a:pt x="42590" y="48896"/>
                    <a:pt x="39205" y="52287"/>
                  </a:cubicBezTo>
                  <a:cubicBezTo>
                    <a:pt x="35821" y="55679"/>
                    <a:pt x="30744" y="57375"/>
                    <a:pt x="23974" y="57375"/>
                  </a:cubicBezTo>
                  <a:lnTo>
                    <a:pt x="0" y="57375"/>
                  </a:lnTo>
                  <a:close/>
                </a:path>
              </a:pathLst>
            </a:custGeom>
            <a:solidFill>
              <a:srgbClr val="7F8183"/>
            </a:solidFill>
            <a:ln w="2790" cap="flat">
              <a:noFill/>
              <a:prstDash val="solid"/>
              <a:miter/>
            </a:ln>
          </p:spPr>
          <p:txBody>
            <a:bodyPr rtlCol="0" anchor="ctr"/>
            <a:lstStyle/>
            <a:p>
              <a:endParaRPr lang="x-none"/>
            </a:p>
          </p:txBody>
        </p:sp>
        <p:sp>
          <p:nvSpPr>
            <p:cNvPr id="39" name="Freeform 38">
              <a:extLst>
                <a:ext uri="{FF2B5EF4-FFF2-40B4-BE49-F238E27FC236}">
                  <a16:creationId xmlns="" xmlns:a16="http://schemas.microsoft.com/office/drawing/2014/main" id="{BD78A59F-65ED-154F-9BB0-F3D1A7A2D934}"/>
                </a:ext>
              </a:extLst>
            </p:cNvPr>
            <p:cNvSpPr/>
            <p:nvPr/>
          </p:nvSpPr>
          <p:spPr>
            <a:xfrm>
              <a:off x="1941542" y="5935383"/>
              <a:ext cx="54435" cy="57374"/>
            </a:xfrm>
            <a:custGeom>
              <a:avLst/>
              <a:gdLst>
                <a:gd name="connsiteX0" fmla="*/ 42872 w 54435"/>
                <a:gd name="connsiteY0" fmla="*/ 57375 h 57374"/>
                <a:gd name="connsiteX1" fmla="*/ 26795 w 54435"/>
                <a:gd name="connsiteY1" fmla="*/ 34481 h 57374"/>
                <a:gd name="connsiteX2" fmla="*/ 11282 w 54435"/>
                <a:gd name="connsiteY2" fmla="*/ 57375 h 57374"/>
                <a:gd name="connsiteX3" fmla="*/ 0 w 54435"/>
                <a:gd name="connsiteY3" fmla="*/ 57375 h 57374"/>
                <a:gd name="connsiteX4" fmla="*/ 21154 w 54435"/>
                <a:gd name="connsiteY4" fmla="*/ 27981 h 57374"/>
                <a:gd name="connsiteX5" fmla="*/ 1410 w 54435"/>
                <a:gd name="connsiteY5" fmla="*/ 0 h 57374"/>
                <a:gd name="connsiteX6" fmla="*/ 12410 w 54435"/>
                <a:gd name="connsiteY6" fmla="*/ 0 h 57374"/>
                <a:gd name="connsiteX7" fmla="*/ 26795 w 54435"/>
                <a:gd name="connsiteY7" fmla="*/ 21198 h 57374"/>
                <a:gd name="connsiteX8" fmla="*/ 41462 w 54435"/>
                <a:gd name="connsiteY8" fmla="*/ 0 h 57374"/>
                <a:gd name="connsiteX9" fmla="*/ 52462 w 54435"/>
                <a:gd name="connsiteY9" fmla="*/ 0 h 57374"/>
                <a:gd name="connsiteX10" fmla="*/ 32436 w 54435"/>
                <a:gd name="connsiteY10" fmla="*/ 27416 h 57374"/>
                <a:gd name="connsiteX11" fmla="*/ 54436 w 54435"/>
                <a:gd name="connsiteY11" fmla="*/ 57375 h 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4435" h="57374">
                  <a:moveTo>
                    <a:pt x="42872" y="57375"/>
                  </a:moveTo>
                  <a:lnTo>
                    <a:pt x="26795" y="34481"/>
                  </a:lnTo>
                  <a:lnTo>
                    <a:pt x="11282" y="57375"/>
                  </a:lnTo>
                  <a:lnTo>
                    <a:pt x="0" y="57375"/>
                  </a:lnTo>
                  <a:lnTo>
                    <a:pt x="21154" y="27981"/>
                  </a:lnTo>
                  <a:lnTo>
                    <a:pt x="1410" y="0"/>
                  </a:lnTo>
                  <a:lnTo>
                    <a:pt x="12410" y="0"/>
                  </a:lnTo>
                  <a:lnTo>
                    <a:pt x="26795" y="21198"/>
                  </a:lnTo>
                  <a:lnTo>
                    <a:pt x="41462" y="0"/>
                  </a:lnTo>
                  <a:lnTo>
                    <a:pt x="52462" y="0"/>
                  </a:lnTo>
                  <a:lnTo>
                    <a:pt x="32436" y="27416"/>
                  </a:lnTo>
                  <a:lnTo>
                    <a:pt x="54436" y="57375"/>
                  </a:lnTo>
                  <a:close/>
                </a:path>
              </a:pathLst>
            </a:custGeom>
            <a:solidFill>
              <a:srgbClr val="7F8183"/>
            </a:solidFill>
            <a:ln w="2790" cap="flat">
              <a:noFill/>
              <a:prstDash val="solid"/>
              <a:miter/>
            </a:ln>
          </p:spPr>
          <p:txBody>
            <a:bodyPr rtlCol="0" anchor="ctr"/>
            <a:lstStyle/>
            <a:p>
              <a:endParaRPr lang="x-none"/>
            </a:p>
          </p:txBody>
        </p:sp>
        <p:grpSp>
          <p:nvGrpSpPr>
            <p:cNvPr id="40" name="Graphic 13">
              <a:extLst>
                <a:ext uri="{FF2B5EF4-FFF2-40B4-BE49-F238E27FC236}">
                  <a16:creationId xmlns="" xmlns:a16="http://schemas.microsoft.com/office/drawing/2014/main" id="{A3412EFB-25E5-F24C-9AA5-A8B3CDCDE57F}"/>
                </a:ext>
              </a:extLst>
            </p:cNvPr>
            <p:cNvGrpSpPr/>
            <p:nvPr/>
          </p:nvGrpSpPr>
          <p:grpSpPr>
            <a:xfrm>
              <a:off x="1266593" y="6057199"/>
              <a:ext cx="116205" cy="82246"/>
              <a:chOff x="1266593" y="6057199"/>
              <a:chExt cx="116205" cy="82246"/>
            </a:xfrm>
            <a:solidFill>
              <a:srgbClr val="CFD4D9"/>
            </a:solidFill>
          </p:grpSpPr>
          <p:sp>
            <p:nvSpPr>
              <p:cNvPr id="47" name="Freeform 46">
                <a:extLst>
                  <a:ext uri="{FF2B5EF4-FFF2-40B4-BE49-F238E27FC236}">
                    <a16:creationId xmlns="" xmlns:a16="http://schemas.microsoft.com/office/drawing/2014/main" id="{A54C67D7-4E2A-194D-8C27-C5B336C4882D}"/>
                  </a:ext>
                </a:extLst>
              </p:cNvPr>
              <p:cNvSpPr/>
              <p:nvPr/>
            </p:nvSpPr>
            <p:spPr>
              <a:xfrm>
                <a:off x="1266593" y="6057199"/>
                <a:ext cx="54153" cy="82246"/>
              </a:xfrm>
              <a:custGeom>
                <a:avLst/>
                <a:gdLst>
                  <a:gd name="connsiteX0" fmla="*/ 9308 w 54153"/>
                  <a:gd name="connsiteY0" fmla="*/ 34764 h 82246"/>
                  <a:gd name="connsiteX1" fmla="*/ 14667 w 54153"/>
                  <a:gd name="connsiteY1" fmla="*/ 46917 h 82246"/>
                  <a:gd name="connsiteX2" fmla="*/ 27359 w 54153"/>
                  <a:gd name="connsiteY2" fmla="*/ 51439 h 82246"/>
                  <a:gd name="connsiteX3" fmla="*/ 39769 w 54153"/>
                  <a:gd name="connsiteY3" fmla="*/ 45504 h 82246"/>
                  <a:gd name="connsiteX4" fmla="*/ 44282 w 54153"/>
                  <a:gd name="connsiteY4" fmla="*/ 29677 h 82246"/>
                  <a:gd name="connsiteX5" fmla="*/ 39769 w 54153"/>
                  <a:gd name="connsiteY5" fmla="*/ 14414 h 82246"/>
                  <a:gd name="connsiteX6" fmla="*/ 27077 w 54153"/>
                  <a:gd name="connsiteY6" fmla="*/ 8479 h 82246"/>
                  <a:gd name="connsiteX7" fmla="*/ 20590 w 54153"/>
                  <a:gd name="connsiteY7" fmla="*/ 9610 h 82246"/>
                  <a:gd name="connsiteX8" fmla="*/ 14949 w 54153"/>
                  <a:gd name="connsiteY8" fmla="*/ 13284 h 82246"/>
                  <a:gd name="connsiteX9" fmla="*/ 11000 w 54153"/>
                  <a:gd name="connsiteY9" fmla="*/ 19219 h 82246"/>
                  <a:gd name="connsiteX10" fmla="*/ 9590 w 54153"/>
                  <a:gd name="connsiteY10" fmla="*/ 27416 h 82246"/>
                  <a:gd name="connsiteX11" fmla="*/ 9590 w 54153"/>
                  <a:gd name="connsiteY11" fmla="*/ 34764 h 82246"/>
                  <a:gd name="connsiteX12" fmla="*/ 0 w 54153"/>
                  <a:gd name="connsiteY12" fmla="*/ 82247 h 82246"/>
                  <a:gd name="connsiteX13" fmla="*/ 0 w 54153"/>
                  <a:gd name="connsiteY13" fmla="*/ 1413 h 82246"/>
                  <a:gd name="connsiteX14" fmla="*/ 9590 w 54153"/>
                  <a:gd name="connsiteY14" fmla="*/ 1413 h 82246"/>
                  <a:gd name="connsiteX15" fmla="*/ 9590 w 54153"/>
                  <a:gd name="connsiteY15" fmla="*/ 9044 h 82246"/>
                  <a:gd name="connsiteX16" fmla="*/ 18051 w 54153"/>
                  <a:gd name="connsiteY16" fmla="*/ 2261 h 82246"/>
                  <a:gd name="connsiteX17" fmla="*/ 29051 w 54153"/>
                  <a:gd name="connsiteY17" fmla="*/ 0 h 82246"/>
                  <a:gd name="connsiteX18" fmla="*/ 38923 w 54153"/>
                  <a:gd name="connsiteY18" fmla="*/ 1978 h 82246"/>
                  <a:gd name="connsiteX19" fmla="*/ 46821 w 54153"/>
                  <a:gd name="connsiteY19" fmla="*/ 7631 h 82246"/>
                  <a:gd name="connsiteX20" fmla="*/ 52180 w 54153"/>
                  <a:gd name="connsiteY20" fmla="*/ 16958 h 82246"/>
                  <a:gd name="connsiteX21" fmla="*/ 54154 w 54153"/>
                  <a:gd name="connsiteY21" fmla="*/ 29677 h 82246"/>
                  <a:gd name="connsiteX22" fmla="*/ 46821 w 54153"/>
                  <a:gd name="connsiteY22" fmla="*/ 52005 h 82246"/>
                  <a:gd name="connsiteX23" fmla="*/ 27359 w 54153"/>
                  <a:gd name="connsiteY23" fmla="*/ 60201 h 82246"/>
                  <a:gd name="connsiteX24" fmla="*/ 17205 w 54153"/>
                  <a:gd name="connsiteY24" fmla="*/ 58223 h 82246"/>
                  <a:gd name="connsiteX25" fmla="*/ 9590 w 54153"/>
                  <a:gd name="connsiteY25" fmla="*/ 52570 h 82246"/>
                  <a:gd name="connsiteX26" fmla="*/ 9590 w 54153"/>
                  <a:gd name="connsiteY26" fmla="*/ 82247 h 82246"/>
                  <a:gd name="connsiteX27" fmla="*/ 0 w 54153"/>
                  <a:gd name="connsiteY27" fmla="*/ 82247 h 8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4153" h="82246">
                    <a:moveTo>
                      <a:pt x="9308" y="34764"/>
                    </a:moveTo>
                    <a:cubicBezTo>
                      <a:pt x="9308" y="40134"/>
                      <a:pt x="11000" y="44091"/>
                      <a:pt x="14667" y="46917"/>
                    </a:cubicBezTo>
                    <a:cubicBezTo>
                      <a:pt x="18333" y="49744"/>
                      <a:pt x="22564" y="51439"/>
                      <a:pt x="27359" y="51439"/>
                    </a:cubicBezTo>
                    <a:cubicBezTo>
                      <a:pt x="32718" y="51439"/>
                      <a:pt x="36667" y="49461"/>
                      <a:pt x="39769" y="45504"/>
                    </a:cubicBezTo>
                    <a:cubicBezTo>
                      <a:pt x="42872" y="41547"/>
                      <a:pt x="44282" y="36460"/>
                      <a:pt x="44282" y="29677"/>
                    </a:cubicBezTo>
                    <a:cubicBezTo>
                      <a:pt x="44282" y="23459"/>
                      <a:pt x="42872" y="18371"/>
                      <a:pt x="39769" y="14414"/>
                    </a:cubicBezTo>
                    <a:cubicBezTo>
                      <a:pt x="36667" y="10457"/>
                      <a:pt x="32436" y="8479"/>
                      <a:pt x="27077" y="8479"/>
                    </a:cubicBezTo>
                    <a:cubicBezTo>
                      <a:pt x="24821" y="8479"/>
                      <a:pt x="22564" y="8762"/>
                      <a:pt x="20590" y="9610"/>
                    </a:cubicBezTo>
                    <a:cubicBezTo>
                      <a:pt x="18615" y="10457"/>
                      <a:pt x="16641" y="11588"/>
                      <a:pt x="14949" y="13284"/>
                    </a:cubicBezTo>
                    <a:cubicBezTo>
                      <a:pt x="13256" y="14980"/>
                      <a:pt x="11846" y="16958"/>
                      <a:pt x="11000" y="19219"/>
                    </a:cubicBezTo>
                    <a:cubicBezTo>
                      <a:pt x="9872" y="21763"/>
                      <a:pt x="9590" y="24307"/>
                      <a:pt x="9590" y="27416"/>
                    </a:cubicBezTo>
                    <a:lnTo>
                      <a:pt x="9590" y="34764"/>
                    </a:lnTo>
                    <a:close/>
                    <a:moveTo>
                      <a:pt x="0" y="82247"/>
                    </a:moveTo>
                    <a:lnTo>
                      <a:pt x="0" y="1413"/>
                    </a:lnTo>
                    <a:lnTo>
                      <a:pt x="9590" y="1413"/>
                    </a:lnTo>
                    <a:lnTo>
                      <a:pt x="9590" y="9044"/>
                    </a:lnTo>
                    <a:cubicBezTo>
                      <a:pt x="11564" y="5935"/>
                      <a:pt x="14385" y="3957"/>
                      <a:pt x="18051" y="2261"/>
                    </a:cubicBezTo>
                    <a:cubicBezTo>
                      <a:pt x="21436" y="848"/>
                      <a:pt x="25103" y="0"/>
                      <a:pt x="29051" y="0"/>
                    </a:cubicBezTo>
                    <a:cubicBezTo>
                      <a:pt x="32436" y="0"/>
                      <a:pt x="35821" y="565"/>
                      <a:pt x="38923" y="1978"/>
                    </a:cubicBezTo>
                    <a:cubicBezTo>
                      <a:pt x="42026" y="3109"/>
                      <a:pt x="44564" y="5087"/>
                      <a:pt x="46821" y="7631"/>
                    </a:cubicBezTo>
                    <a:cubicBezTo>
                      <a:pt x="49077" y="10175"/>
                      <a:pt x="51051" y="13284"/>
                      <a:pt x="52180" y="16958"/>
                    </a:cubicBezTo>
                    <a:cubicBezTo>
                      <a:pt x="53590" y="20632"/>
                      <a:pt x="54154" y="24872"/>
                      <a:pt x="54154" y="29677"/>
                    </a:cubicBezTo>
                    <a:cubicBezTo>
                      <a:pt x="54154" y="39286"/>
                      <a:pt x="51615" y="46635"/>
                      <a:pt x="46821" y="52005"/>
                    </a:cubicBezTo>
                    <a:cubicBezTo>
                      <a:pt x="42026" y="57375"/>
                      <a:pt x="35538" y="60201"/>
                      <a:pt x="27359" y="60201"/>
                    </a:cubicBezTo>
                    <a:cubicBezTo>
                      <a:pt x="23692" y="60201"/>
                      <a:pt x="20308" y="59636"/>
                      <a:pt x="17205" y="58223"/>
                    </a:cubicBezTo>
                    <a:cubicBezTo>
                      <a:pt x="14103" y="56810"/>
                      <a:pt x="11564" y="55114"/>
                      <a:pt x="9590" y="52570"/>
                    </a:cubicBezTo>
                    <a:lnTo>
                      <a:pt x="9590" y="82247"/>
                    </a:lnTo>
                    <a:lnTo>
                      <a:pt x="0" y="82247"/>
                    </a:lnTo>
                    <a:close/>
                  </a:path>
                </a:pathLst>
              </a:custGeom>
              <a:solidFill>
                <a:srgbClr val="7F8183"/>
              </a:solidFill>
              <a:ln w="2790" cap="flat">
                <a:noFill/>
                <a:prstDash val="solid"/>
                <a:miter/>
              </a:ln>
            </p:spPr>
            <p:txBody>
              <a:bodyPr rtlCol="0" anchor="ctr"/>
              <a:lstStyle/>
              <a:p>
                <a:endParaRPr lang="x-none"/>
              </a:p>
            </p:txBody>
          </p:sp>
          <p:sp>
            <p:nvSpPr>
              <p:cNvPr id="48" name="Freeform 47">
                <a:extLst>
                  <a:ext uri="{FF2B5EF4-FFF2-40B4-BE49-F238E27FC236}">
                    <a16:creationId xmlns="" xmlns:a16="http://schemas.microsoft.com/office/drawing/2014/main" id="{E4D661F3-775B-484D-9B38-07EB41236708}"/>
                  </a:ext>
                </a:extLst>
              </p:cNvPr>
              <p:cNvSpPr/>
              <p:nvPr/>
            </p:nvSpPr>
            <p:spPr>
              <a:xfrm>
                <a:off x="1331465" y="6057764"/>
                <a:ext cx="51333" cy="59635"/>
              </a:xfrm>
              <a:custGeom>
                <a:avLst/>
                <a:gdLst>
                  <a:gd name="connsiteX0" fmla="*/ 26513 w 51333"/>
                  <a:gd name="connsiteY0" fmla="*/ 7914 h 59635"/>
                  <a:gd name="connsiteX1" fmla="*/ 15513 w 51333"/>
                  <a:gd name="connsiteY1" fmla="*/ 12153 h 59635"/>
                  <a:gd name="connsiteX2" fmla="*/ 9872 w 51333"/>
                  <a:gd name="connsiteY2" fmla="*/ 23176 h 59635"/>
                  <a:gd name="connsiteX3" fmla="*/ 42026 w 51333"/>
                  <a:gd name="connsiteY3" fmla="*/ 23176 h 59635"/>
                  <a:gd name="connsiteX4" fmla="*/ 38077 w 51333"/>
                  <a:gd name="connsiteY4" fmla="*/ 12153 h 59635"/>
                  <a:gd name="connsiteX5" fmla="*/ 26513 w 51333"/>
                  <a:gd name="connsiteY5" fmla="*/ 7914 h 59635"/>
                  <a:gd name="connsiteX6" fmla="*/ 51333 w 51333"/>
                  <a:gd name="connsiteY6" fmla="*/ 31372 h 59635"/>
                  <a:gd name="connsiteX7" fmla="*/ 9590 w 51333"/>
                  <a:gd name="connsiteY7" fmla="*/ 31372 h 59635"/>
                  <a:gd name="connsiteX8" fmla="*/ 14949 w 51333"/>
                  <a:gd name="connsiteY8" fmla="*/ 46069 h 59635"/>
                  <a:gd name="connsiteX9" fmla="*/ 27077 w 51333"/>
                  <a:gd name="connsiteY9" fmla="*/ 51157 h 59635"/>
                  <a:gd name="connsiteX10" fmla="*/ 37513 w 51333"/>
                  <a:gd name="connsiteY10" fmla="*/ 48048 h 59635"/>
                  <a:gd name="connsiteX11" fmla="*/ 42308 w 51333"/>
                  <a:gd name="connsiteY11" fmla="*/ 40699 h 59635"/>
                  <a:gd name="connsiteX12" fmla="*/ 51333 w 51333"/>
                  <a:gd name="connsiteY12" fmla="*/ 42395 h 59635"/>
                  <a:gd name="connsiteX13" fmla="*/ 42872 w 51333"/>
                  <a:gd name="connsiteY13" fmla="*/ 55114 h 59635"/>
                  <a:gd name="connsiteX14" fmla="*/ 26795 w 51333"/>
                  <a:gd name="connsiteY14" fmla="*/ 59636 h 59635"/>
                  <a:gd name="connsiteX15" fmla="*/ 7333 w 51333"/>
                  <a:gd name="connsiteY15" fmla="*/ 51722 h 59635"/>
                  <a:gd name="connsiteX16" fmla="*/ 0 w 51333"/>
                  <a:gd name="connsiteY16" fmla="*/ 29677 h 59635"/>
                  <a:gd name="connsiteX17" fmla="*/ 1974 w 51333"/>
                  <a:gd name="connsiteY17" fmla="*/ 16958 h 59635"/>
                  <a:gd name="connsiteX18" fmla="*/ 7615 w 51333"/>
                  <a:gd name="connsiteY18" fmla="*/ 7631 h 59635"/>
                  <a:gd name="connsiteX19" fmla="*/ 16077 w 51333"/>
                  <a:gd name="connsiteY19" fmla="*/ 1978 h 59635"/>
                  <a:gd name="connsiteX20" fmla="*/ 26513 w 51333"/>
                  <a:gd name="connsiteY20" fmla="*/ 0 h 59635"/>
                  <a:gd name="connsiteX21" fmla="*/ 44564 w 51333"/>
                  <a:gd name="connsiteY21" fmla="*/ 7349 h 59635"/>
                  <a:gd name="connsiteX22" fmla="*/ 51333 w 51333"/>
                  <a:gd name="connsiteY22" fmla="*/ 27698 h 59635"/>
                  <a:gd name="connsiteX23" fmla="*/ 51333 w 51333"/>
                  <a:gd name="connsiteY23" fmla="*/ 31372 h 59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1333" h="59635">
                    <a:moveTo>
                      <a:pt x="26513" y="7914"/>
                    </a:moveTo>
                    <a:cubicBezTo>
                      <a:pt x="22000" y="7914"/>
                      <a:pt x="18333" y="9327"/>
                      <a:pt x="15513" y="12153"/>
                    </a:cubicBezTo>
                    <a:cubicBezTo>
                      <a:pt x="12410" y="14980"/>
                      <a:pt x="10718" y="18654"/>
                      <a:pt x="9872" y="23176"/>
                    </a:cubicBezTo>
                    <a:lnTo>
                      <a:pt x="42026" y="23176"/>
                    </a:lnTo>
                    <a:cubicBezTo>
                      <a:pt x="41744" y="18654"/>
                      <a:pt x="40333" y="14980"/>
                      <a:pt x="38077" y="12153"/>
                    </a:cubicBezTo>
                    <a:cubicBezTo>
                      <a:pt x="35256" y="9327"/>
                      <a:pt x="31590" y="7914"/>
                      <a:pt x="26513" y="7914"/>
                    </a:cubicBezTo>
                    <a:moveTo>
                      <a:pt x="51333" y="31372"/>
                    </a:moveTo>
                    <a:lnTo>
                      <a:pt x="9590" y="31372"/>
                    </a:lnTo>
                    <a:cubicBezTo>
                      <a:pt x="9872" y="37873"/>
                      <a:pt x="11564" y="42678"/>
                      <a:pt x="14949" y="46069"/>
                    </a:cubicBezTo>
                    <a:cubicBezTo>
                      <a:pt x="18051" y="49461"/>
                      <a:pt x="22282" y="51157"/>
                      <a:pt x="27077" y="51157"/>
                    </a:cubicBezTo>
                    <a:cubicBezTo>
                      <a:pt x="31590" y="51157"/>
                      <a:pt x="34974" y="50026"/>
                      <a:pt x="37513" y="48048"/>
                    </a:cubicBezTo>
                    <a:cubicBezTo>
                      <a:pt x="40051" y="46069"/>
                      <a:pt x="41462" y="43526"/>
                      <a:pt x="42308" y="40699"/>
                    </a:cubicBezTo>
                    <a:lnTo>
                      <a:pt x="51333" y="42395"/>
                    </a:lnTo>
                    <a:cubicBezTo>
                      <a:pt x="49923" y="47765"/>
                      <a:pt x="47103" y="52005"/>
                      <a:pt x="42872" y="55114"/>
                    </a:cubicBezTo>
                    <a:cubicBezTo>
                      <a:pt x="38641" y="58223"/>
                      <a:pt x="33282" y="59636"/>
                      <a:pt x="26795" y="59636"/>
                    </a:cubicBezTo>
                    <a:cubicBezTo>
                      <a:pt x="18615" y="59636"/>
                      <a:pt x="12128" y="57092"/>
                      <a:pt x="7333" y="51722"/>
                    </a:cubicBezTo>
                    <a:cubicBezTo>
                      <a:pt x="2538" y="46352"/>
                      <a:pt x="0" y="39004"/>
                      <a:pt x="0" y="29677"/>
                    </a:cubicBezTo>
                    <a:cubicBezTo>
                      <a:pt x="0" y="24872"/>
                      <a:pt x="564" y="20632"/>
                      <a:pt x="1974" y="16958"/>
                    </a:cubicBezTo>
                    <a:cubicBezTo>
                      <a:pt x="3385" y="13284"/>
                      <a:pt x="5359" y="10175"/>
                      <a:pt x="7615" y="7631"/>
                    </a:cubicBezTo>
                    <a:cubicBezTo>
                      <a:pt x="9872" y="5087"/>
                      <a:pt x="12974" y="3109"/>
                      <a:pt x="16077" y="1978"/>
                    </a:cubicBezTo>
                    <a:cubicBezTo>
                      <a:pt x="19462" y="565"/>
                      <a:pt x="22846" y="0"/>
                      <a:pt x="26513" y="0"/>
                    </a:cubicBezTo>
                    <a:cubicBezTo>
                      <a:pt x="34128" y="0"/>
                      <a:pt x="40051" y="2544"/>
                      <a:pt x="44564" y="7349"/>
                    </a:cubicBezTo>
                    <a:cubicBezTo>
                      <a:pt x="49077" y="12153"/>
                      <a:pt x="51333" y="18937"/>
                      <a:pt x="51333" y="27698"/>
                    </a:cubicBezTo>
                    <a:lnTo>
                      <a:pt x="51333" y="31372"/>
                    </a:lnTo>
                    <a:close/>
                  </a:path>
                </a:pathLst>
              </a:custGeom>
              <a:solidFill>
                <a:srgbClr val="7F8183"/>
              </a:solidFill>
              <a:ln w="2790" cap="flat">
                <a:noFill/>
                <a:prstDash val="solid"/>
                <a:miter/>
              </a:ln>
            </p:spPr>
            <p:txBody>
              <a:bodyPr rtlCol="0" anchor="ctr"/>
              <a:lstStyle/>
              <a:p>
                <a:endParaRPr lang="x-none"/>
              </a:p>
            </p:txBody>
          </p:sp>
        </p:grpSp>
        <p:sp>
          <p:nvSpPr>
            <p:cNvPr id="41" name="Freeform 40">
              <a:extLst>
                <a:ext uri="{FF2B5EF4-FFF2-40B4-BE49-F238E27FC236}">
                  <a16:creationId xmlns="" xmlns:a16="http://schemas.microsoft.com/office/drawing/2014/main" id="{662245DA-09BF-0D40-B5B8-6858F4AEEA37}"/>
                </a:ext>
              </a:extLst>
            </p:cNvPr>
            <p:cNvSpPr/>
            <p:nvPr/>
          </p:nvSpPr>
          <p:spPr>
            <a:xfrm>
              <a:off x="1396901" y="6058612"/>
              <a:ext cx="75307" cy="57374"/>
            </a:xfrm>
            <a:custGeom>
              <a:avLst/>
              <a:gdLst>
                <a:gd name="connsiteX0" fmla="*/ 75308 w 75307"/>
                <a:gd name="connsiteY0" fmla="*/ 0 h 57374"/>
                <a:gd name="connsiteX1" fmla="*/ 75308 w 75307"/>
                <a:gd name="connsiteY1" fmla="*/ 57375 h 57374"/>
                <a:gd name="connsiteX2" fmla="*/ 0 w 75307"/>
                <a:gd name="connsiteY2" fmla="*/ 57375 h 57374"/>
                <a:gd name="connsiteX3" fmla="*/ 0 w 75307"/>
                <a:gd name="connsiteY3" fmla="*/ 0 h 57374"/>
                <a:gd name="connsiteX4" fmla="*/ 9308 w 75307"/>
                <a:gd name="connsiteY4" fmla="*/ 0 h 57374"/>
                <a:gd name="connsiteX5" fmla="*/ 9308 w 75307"/>
                <a:gd name="connsiteY5" fmla="*/ 48613 h 57374"/>
                <a:gd name="connsiteX6" fmla="*/ 32718 w 75307"/>
                <a:gd name="connsiteY6" fmla="*/ 48613 h 57374"/>
                <a:gd name="connsiteX7" fmla="*/ 32718 w 75307"/>
                <a:gd name="connsiteY7" fmla="*/ 0 h 57374"/>
                <a:gd name="connsiteX8" fmla="*/ 42308 w 75307"/>
                <a:gd name="connsiteY8" fmla="*/ 0 h 57374"/>
                <a:gd name="connsiteX9" fmla="*/ 42308 w 75307"/>
                <a:gd name="connsiteY9" fmla="*/ 48613 h 57374"/>
                <a:gd name="connsiteX10" fmla="*/ 65718 w 75307"/>
                <a:gd name="connsiteY10" fmla="*/ 48613 h 57374"/>
                <a:gd name="connsiteX11" fmla="*/ 65718 w 75307"/>
                <a:gd name="connsiteY11" fmla="*/ 0 h 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307" h="57374">
                  <a:moveTo>
                    <a:pt x="75308" y="0"/>
                  </a:moveTo>
                  <a:lnTo>
                    <a:pt x="75308" y="57375"/>
                  </a:lnTo>
                  <a:lnTo>
                    <a:pt x="0" y="57375"/>
                  </a:lnTo>
                  <a:lnTo>
                    <a:pt x="0" y="0"/>
                  </a:lnTo>
                  <a:lnTo>
                    <a:pt x="9308" y="0"/>
                  </a:lnTo>
                  <a:lnTo>
                    <a:pt x="9308" y="48613"/>
                  </a:lnTo>
                  <a:lnTo>
                    <a:pt x="32718" y="48613"/>
                  </a:lnTo>
                  <a:lnTo>
                    <a:pt x="32718" y="0"/>
                  </a:lnTo>
                  <a:lnTo>
                    <a:pt x="42308" y="0"/>
                  </a:lnTo>
                  <a:lnTo>
                    <a:pt x="42308" y="48613"/>
                  </a:lnTo>
                  <a:lnTo>
                    <a:pt x="65718" y="48613"/>
                  </a:lnTo>
                  <a:lnTo>
                    <a:pt x="65718" y="0"/>
                  </a:lnTo>
                  <a:close/>
                </a:path>
              </a:pathLst>
            </a:custGeom>
            <a:solidFill>
              <a:srgbClr val="7F8183"/>
            </a:solidFill>
            <a:ln w="2790" cap="flat">
              <a:noFill/>
              <a:prstDash val="solid"/>
              <a:miter/>
            </a:ln>
          </p:spPr>
          <p:txBody>
            <a:bodyPr rtlCol="0" anchor="ctr"/>
            <a:lstStyle/>
            <a:p>
              <a:endParaRPr lang="x-none"/>
            </a:p>
          </p:txBody>
        </p:sp>
        <p:sp>
          <p:nvSpPr>
            <p:cNvPr id="42" name="Freeform 41">
              <a:extLst>
                <a:ext uri="{FF2B5EF4-FFF2-40B4-BE49-F238E27FC236}">
                  <a16:creationId xmlns="" xmlns:a16="http://schemas.microsoft.com/office/drawing/2014/main" id="{8EE32939-128C-A04C-8F2B-03BD54544DBA}"/>
                </a:ext>
              </a:extLst>
            </p:cNvPr>
            <p:cNvSpPr/>
            <p:nvPr/>
          </p:nvSpPr>
          <p:spPr>
            <a:xfrm>
              <a:off x="1486311" y="6057764"/>
              <a:ext cx="51333" cy="59635"/>
            </a:xfrm>
            <a:custGeom>
              <a:avLst/>
              <a:gdLst>
                <a:gd name="connsiteX0" fmla="*/ 26513 w 51333"/>
                <a:gd name="connsiteY0" fmla="*/ 7914 h 59635"/>
                <a:gd name="connsiteX1" fmla="*/ 15513 w 51333"/>
                <a:gd name="connsiteY1" fmla="*/ 12153 h 59635"/>
                <a:gd name="connsiteX2" fmla="*/ 9872 w 51333"/>
                <a:gd name="connsiteY2" fmla="*/ 23176 h 59635"/>
                <a:gd name="connsiteX3" fmla="*/ 41744 w 51333"/>
                <a:gd name="connsiteY3" fmla="*/ 23176 h 59635"/>
                <a:gd name="connsiteX4" fmla="*/ 37795 w 51333"/>
                <a:gd name="connsiteY4" fmla="*/ 12153 h 59635"/>
                <a:gd name="connsiteX5" fmla="*/ 26513 w 51333"/>
                <a:gd name="connsiteY5" fmla="*/ 7914 h 59635"/>
                <a:gd name="connsiteX6" fmla="*/ 51333 w 51333"/>
                <a:gd name="connsiteY6" fmla="*/ 31372 h 59635"/>
                <a:gd name="connsiteX7" fmla="*/ 9590 w 51333"/>
                <a:gd name="connsiteY7" fmla="*/ 31372 h 59635"/>
                <a:gd name="connsiteX8" fmla="*/ 14949 w 51333"/>
                <a:gd name="connsiteY8" fmla="*/ 46069 h 59635"/>
                <a:gd name="connsiteX9" fmla="*/ 27077 w 51333"/>
                <a:gd name="connsiteY9" fmla="*/ 51157 h 59635"/>
                <a:gd name="connsiteX10" fmla="*/ 37513 w 51333"/>
                <a:gd name="connsiteY10" fmla="*/ 48048 h 59635"/>
                <a:gd name="connsiteX11" fmla="*/ 42308 w 51333"/>
                <a:gd name="connsiteY11" fmla="*/ 40699 h 59635"/>
                <a:gd name="connsiteX12" fmla="*/ 51333 w 51333"/>
                <a:gd name="connsiteY12" fmla="*/ 42395 h 59635"/>
                <a:gd name="connsiteX13" fmla="*/ 42872 w 51333"/>
                <a:gd name="connsiteY13" fmla="*/ 55114 h 59635"/>
                <a:gd name="connsiteX14" fmla="*/ 26795 w 51333"/>
                <a:gd name="connsiteY14" fmla="*/ 59636 h 59635"/>
                <a:gd name="connsiteX15" fmla="*/ 7333 w 51333"/>
                <a:gd name="connsiteY15" fmla="*/ 51722 h 59635"/>
                <a:gd name="connsiteX16" fmla="*/ 0 w 51333"/>
                <a:gd name="connsiteY16" fmla="*/ 29677 h 59635"/>
                <a:gd name="connsiteX17" fmla="*/ 1974 w 51333"/>
                <a:gd name="connsiteY17" fmla="*/ 16958 h 59635"/>
                <a:gd name="connsiteX18" fmla="*/ 7615 w 51333"/>
                <a:gd name="connsiteY18" fmla="*/ 7631 h 59635"/>
                <a:gd name="connsiteX19" fmla="*/ 16077 w 51333"/>
                <a:gd name="connsiteY19" fmla="*/ 1978 h 59635"/>
                <a:gd name="connsiteX20" fmla="*/ 26513 w 51333"/>
                <a:gd name="connsiteY20" fmla="*/ 0 h 59635"/>
                <a:gd name="connsiteX21" fmla="*/ 44564 w 51333"/>
                <a:gd name="connsiteY21" fmla="*/ 7349 h 59635"/>
                <a:gd name="connsiteX22" fmla="*/ 51333 w 51333"/>
                <a:gd name="connsiteY22" fmla="*/ 27698 h 59635"/>
                <a:gd name="connsiteX23" fmla="*/ 51333 w 51333"/>
                <a:gd name="connsiteY23" fmla="*/ 31372 h 59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1333" h="59635">
                  <a:moveTo>
                    <a:pt x="26513" y="7914"/>
                  </a:moveTo>
                  <a:cubicBezTo>
                    <a:pt x="22000" y="7914"/>
                    <a:pt x="18333" y="9327"/>
                    <a:pt x="15513" y="12153"/>
                  </a:cubicBezTo>
                  <a:cubicBezTo>
                    <a:pt x="12410" y="14980"/>
                    <a:pt x="10718" y="18654"/>
                    <a:pt x="9872" y="23176"/>
                  </a:cubicBezTo>
                  <a:lnTo>
                    <a:pt x="41744" y="23176"/>
                  </a:lnTo>
                  <a:cubicBezTo>
                    <a:pt x="41462" y="18654"/>
                    <a:pt x="40051" y="14980"/>
                    <a:pt x="37795" y="12153"/>
                  </a:cubicBezTo>
                  <a:cubicBezTo>
                    <a:pt x="35256" y="9327"/>
                    <a:pt x="31590" y="7914"/>
                    <a:pt x="26513" y="7914"/>
                  </a:cubicBezTo>
                  <a:moveTo>
                    <a:pt x="51333" y="31372"/>
                  </a:moveTo>
                  <a:lnTo>
                    <a:pt x="9590" y="31372"/>
                  </a:lnTo>
                  <a:cubicBezTo>
                    <a:pt x="9872" y="37873"/>
                    <a:pt x="11564" y="42678"/>
                    <a:pt x="14949" y="46069"/>
                  </a:cubicBezTo>
                  <a:cubicBezTo>
                    <a:pt x="18051" y="49461"/>
                    <a:pt x="22282" y="51157"/>
                    <a:pt x="27077" y="51157"/>
                  </a:cubicBezTo>
                  <a:cubicBezTo>
                    <a:pt x="31590" y="51157"/>
                    <a:pt x="34974" y="50026"/>
                    <a:pt x="37513" y="48048"/>
                  </a:cubicBezTo>
                  <a:cubicBezTo>
                    <a:pt x="40051" y="46069"/>
                    <a:pt x="41462" y="43526"/>
                    <a:pt x="42308" y="40699"/>
                  </a:cubicBezTo>
                  <a:lnTo>
                    <a:pt x="51333" y="42395"/>
                  </a:lnTo>
                  <a:cubicBezTo>
                    <a:pt x="49923" y="47765"/>
                    <a:pt x="47103" y="52005"/>
                    <a:pt x="42872" y="55114"/>
                  </a:cubicBezTo>
                  <a:cubicBezTo>
                    <a:pt x="38641" y="58223"/>
                    <a:pt x="33282" y="59636"/>
                    <a:pt x="26795" y="59636"/>
                  </a:cubicBezTo>
                  <a:cubicBezTo>
                    <a:pt x="18615" y="59636"/>
                    <a:pt x="12128" y="57092"/>
                    <a:pt x="7333" y="51722"/>
                  </a:cubicBezTo>
                  <a:cubicBezTo>
                    <a:pt x="2538" y="46352"/>
                    <a:pt x="0" y="39004"/>
                    <a:pt x="0" y="29677"/>
                  </a:cubicBezTo>
                  <a:cubicBezTo>
                    <a:pt x="0" y="24872"/>
                    <a:pt x="564" y="20632"/>
                    <a:pt x="1974" y="16958"/>
                  </a:cubicBezTo>
                  <a:cubicBezTo>
                    <a:pt x="3385" y="13284"/>
                    <a:pt x="5359" y="10175"/>
                    <a:pt x="7615" y="7631"/>
                  </a:cubicBezTo>
                  <a:cubicBezTo>
                    <a:pt x="9872" y="5087"/>
                    <a:pt x="12974" y="3109"/>
                    <a:pt x="16077" y="1978"/>
                  </a:cubicBezTo>
                  <a:cubicBezTo>
                    <a:pt x="19462" y="565"/>
                    <a:pt x="22846" y="0"/>
                    <a:pt x="26513" y="0"/>
                  </a:cubicBezTo>
                  <a:cubicBezTo>
                    <a:pt x="34128" y="0"/>
                    <a:pt x="40051" y="2544"/>
                    <a:pt x="44564" y="7349"/>
                  </a:cubicBezTo>
                  <a:cubicBezTo>
                    <a:pt x="49077" y="12153"/>
                    <a:pt x="51333" y="18937"/>
                    <a:pt x="51333" y="27698"/>
                  </a:cubicBezTo>
                  <a:lnTo>
                    <a:pt x="51333" y="31372"/>
                  </a:lnTo>
                  <a:close/>
                </a:path>
              </a:pathLst>
            </a:custGeom>
            <a:solidFill>
              <a:srgbClr val="7F8183"/>
            </a:solidFill>
            <a:ln w="2790" cap="flat">
              <a:noFill/>
              <a:prstDash val="solid"/>
              <a:miter/>
            </a:ln>
          </p:spPr>
          <p:txBody>
            <a:bodyPr rtlCol="0" anchor="ctr"/>
            <a:lstStyle/>
            <a:p>
              <a:endParaRPr lang="x-none"/>
            </a:p>
          </p:txBody>
        </p:sp>
        <p:sp>
          <p:nvSpPr>
            <p:cNvPr id="43" name="Freeform 42">
              <a:extLst>
                <a:ext uri="{FF2B5EF4-FFF2-40B4-BE49-F238E27FC236}">
                  <a16:creationId xmlns="" xmlns:a16="http://schemas.microsoft.com/office/drawing/2014/main" id="{96A39E2E-C03C-5343-AA11-E77BC8EC94E4}"/>
                </a:ext>
              </a:extLst>
            </p:cNvPr>
            <p:cNvSpPr/>
            <p:nvPr/>
          </p:nvSpPr>
          <p:spPr>
            <a:xfrm>
              <a:off x="1551747" y="6058612"/>
              <a:ext cx="49076" cy="57374"/>
            </a:xfrm>
            <a:custGeom>
              <a:avLst/>
              <a:gdLst>
                <a:gd name="connsiteX0" fmla="*/ 0 w 49076"/>
                <a:gd name="connsiteY0" fmla="*/ 57375 h 57374"/>
                <a:gd name="connsiteX1" fmla="*/ 0 w 49076"/>
                <a:gd name="connsiteY1" fmla="*/ 0 h 57374"/>
                <a:gd name="connsiteX2" fmla="*/ 9308 w 49076"/>
                <a:gd name="connsiteY2" fmla="*/ 0 h 57374"/>
                <a:gd name="connsiteX3" fmla="*/ 9308 w 49076"/>
                <a:gd name="connsiteY3" fmla="*/ 23459 h 57374"/>
                <a:gd name="connsiteX4" fmla="*/ 39769 w 49076"/>
                <a:gd name="connsiteY4" fmla="*/ 23459 h 57374"/>
                <a:gd name="connsiteX5" fmla="*/ 39769 w 49076"/>
                <a:gd name="connsiteY5" fmla="*/ 0 h 57374"/>
                <a:gd name="connsiteX6" fmla="*/ 49077 w 49076"/>
                <a:gd name="connsiteY6" fmla="*/ 0 h 57374"/>
                <a:gd name="connsiteX7" fmla="*/ 49077 w 49076"/>
                <a:gd name="connsiteY7" fmla="*/ 57375 h 57374"/>
                <a:gd name="connsiteX8" fmla="*/ 39769 w 49076"/>
                <a:gd name="connsiteY8" fmla="*/ 57375 h 57374"/>
                <a:gd name="connsiteX9" fmla="*/ 39769 w 49076"/>
                <a:gd name="connsiteY9" fmla="*/ 32503 h 57374"/>
                <a:gd name="connsiteX10" fmla="*/ 9308 w 49076"/>
                <a:gd name="connsiteY10" fmla="*/ 32503 h 57374"/>
                <a:gd name="connsiteX11" fmla="*/ 9308 w 49076"/>
                <a:gd name="connsiteY11" fmla="*/ 57375 h 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076" h="57374">
                  <a:moveTo>
                    <a:pt x="0" y="57375"/>
                  </a:moveTo>
                  <a:lnTo>
                    <a:pt x="0" y="0"/>
                  </a:lnTo>
                  <a:lnTo>
                    <a:pt x="9308" y="0"/>
                  </a:lnTo>
                  <a:lnTo>
                    <a:pt x="9308" y="23459"/>
                  </a:lnTo>
                  <a:lnTo>
                    <a:pt x="39769" y="23459"/>
                  </a:lnTo>
                  <a:lnTo>
                    <a:pt x="39769" y="0"/>
                  </a:lnTo>
                  <a:lnTo>
                    <a:pt x="49077" y="0"/>
                  </a:lnTo>
                  <a:lnTo>
                    <a:pt x="49077" y="57375"/>
                  </a:lnTo>
                  <a:lnTo>
                    <a:pt x="39769" y="57375"/>
                  </a:lnTo>
                  <a:lnTo>
                    <a:pt x="39769" y="32503"/>
                  </a:lnTo>
                  <a:lnTo>
                    <a:pt x="9308" y="32503"/>
                  </a:lnTo>
                  <a:lnTo>
                    <a:pt x="9308" y="57375"/>
                  </a:lnTo>
                  <a:close/>
                </a:path>
              </a:pathLst>
            </a:custGeom>
            <a:solidFill>
              <a:srgbClr val="7F8183"/>
            </a:solidFill>
            <a:ln w="2790" cap="flat">
              <a:noFill/>
              <a:prstDash val="solid"/>
              <a:miter/>
            </a:ln>
          </p:spPr>
          <p:txBody>
            <a:bodyPr rtlCol="0" anchor="ctr"/>
            <a:lstStyle/>
            <a:p>
              <a:endParaRPr lang="x-none"/>
            </a:p>
          </p:txBody>
        </p:sp>
        <p:sp>
          <p:nvSpPr>
            <p:cNvPr id="44" name="Freeform 43">
              <a:extLst>
                <a:ext uri="{FF2B5EF4-FFF2-40B4-BE49-F238E27FC236}">
                  <a16:creationId xmlns="" xmlns:a16="http://schemas.microsoft.com/office/drawing/2014/main" id="{2FEF830E-047D-F44F-BD4C-7111A03A4967}"/>
                </a:ext>
              </a:extLst>
            </p:cNvPr>
            <p:cNvSpPr/>
            <p:nvPr/>
          </p:nvSpPr>
          <p:spPr>
            <a:xfrm>
              <a:off x="1618875" y="6058612"/>
              <a:ext cx="47948" cy="57374"/>
            </a:xfrm>
            <a:custGeom>
              <a:avLst/>
              <a:gdLst>
                <a:gd name="connsiteX0" fmla="*/ 10154 w 47948"/>
                <a:gd name="connsiteY0" fmla="*/ 57375 h 57374"/>
                <a:gd name="connsiteX1" fmla="*/ 0 w 47948"/>
                <a:gd name="connsiteY1" fmla="*/ 57375 h 57374"/>
                <a:gd name="connsiteX2" fmla="*/ 0 w 47948"/>
                <a:gd name="connsiteY2" fmla="*/ 0 h 57374"/>
                <a:gd name="connsiteX3" fmla="*/ 9026 w 47948"/>
                <a:gd name="connsiteY3" fmla="*/ 0 h 57374"/>
                <a:gd name="connsiteX4" fmla="*/ 9026 w 47948"/>
                <a:gd name="connsiteY4" fmla="*/ 44939 h 57374"/>
                <a:gd name="connsiteX5" fmla="*/ 37513 w 47948"/>
                <a:gd name="connsiteY5" fmla="*/ 0 h 57374"/>
                <a:gd name="connsiteX6" fmla="*/ 47949 w 47948"/>
                <a:gd name="connsiteY6" fmla="*/ 0 h 57374"/>
                <a:gd name="connsiteX7" fmla="*/ 47949 w 47948"/>
                <a:gd name="connsiteY7" fmla="*/ 57375 h 57374"/>
                <a:gd name="connsiteX8" fmla="*/ 38923 w 47948"/>
                <a:gd name="connsiteY8" fmla="*/ 57375 h 57374"/>
                <a:gd name="connsiteX9" fmla="*/ 38923 w 47948"/>
                <a:gd name="connsiteY9" fmla="*/ 12153 h 5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948" h="57374">
                  <a:moveTo>
                    <a:pt x="10154" y="57375"/>
                  </a:moveTo>
                  <a:lnTo>
                    <a:pt x="0" y="57375"/>
                  </a:lnTo>
                  <a:lnTo>
                    <a:pt x="0" y="0"/>
                  </a:lnTo>
                  <a:lnTo>
                    <a:pt x="9026" y="0"/>
                  </a:lnTo>
                  <a:lnTo>
                    <a:pt x="9026" y="44939"/>
                  </a:lnTo>
                  <a:lnTo>
                    <a:pt x="37513" y="0"/>
                  </a:lnTo>
                  <a:lnTo>
                    <a:pt x="47949" y="0"/>
                  </a:lnTo>
                  <a:lnTo>
                    <a:pt x="47949" y="57375"/>
                  </a:lnTo>
                  <a:lnTo>
                    <a:pt x="38923" y="57375"/>
                  </a:lnTo>
                  <a:lnTo>
                    <a:pt x="38923" y="12153"/>
                  </a:lnTo>
                  <a:close/>
                </a:path>
              </a:pathLst>
            </a:custGeom>
            <a:solidFill>
              <a:srgbClr val="7F8183"/>
            </a:solidFill>
            <a:ln w="2790" cap="flat">
              <a:noFill/>
              <a:prstDash val="solid"/>
              <a:miter/>
            </a:ln>
          </p:spPr>
          <p:txBody>
            <a:bodyPr rtlCol="0" anchor="ctr"/>
            <a:lstStyle/>
            <a:p>
              <a:endParaRPr lang="x-none"/>
            </a:p>
          </p:txBody>
        </p:sp>
        <p:sp>
          <p:nvSpPr>
            <p:cNvPr id="45" name="Freeform 44">
              <a:extLst>
                <a:ext uri="{FF2B5EF4-FFF2-40B4-BE49-F238E27FC236}">
                  <a16:creationId xmlns="" xmlns:a16="http://schemas.microsoft.com/office/drawing/2014/main" id="{C34DED5D-3D96-084B-84A2-FB271F0EB689}"/>
                </a:ext>
              </a:extLst>
            </p:cNvPr>
            <p:cNvSpPr/>
            <p:nvPr/>
          </p:nvSpPr>
          <p:spPr>
            <a:xfrm>
              <a:off x="1684875" y="6036849"/>
              <a:ext cx="48230" cy="79137"/>
            </a:xfrm>
            <a:custGeom>
              <a:avLst/>
              <a:gdLst>
                <a:gd name="connsiteX0" fmla="*/ 24256 w 48230"/>
                <a:gd name="connsiteY0" fmla="*/ 15545 h 79137"/>
                <a:gd name="connsiteX1" fmla="*/ 11282 w 48230"/>
                <a:gd name="connsiteY1" fmla="*/ 11305 h 79137"/>
                <a:gd name="connsiteX2" fmla="*/ 7051 w 48230"/>
                <a:gd name="connsiteY2" fmla="*/ 0 h 79137"/>
                <a:gd name="connsiteX3" fmla="*/ 14949 w 48230"/>
                <a:gd name="connsiteY3" fmla="*/ 0 h 79137"/>
                <a:gd name="connsiteX4" fmla="*/ 17487 w 48230"/>
                <a:gd name="connsiteY4" fmla="*/ 6218 h 79137"/>
                <a:gd name="connsiteX5" fmla="*/ 23974 w 48230"/>
                <a:gd name="connsiteY5" fmla="*/ 8479 h 79137"/>
                <a:gd name="connsiteX6" fmla="*/ 30462 w 48230"/>
                <a:gd name="connsiteY6" fmla="*/ 6218 h 79137"/>
                <a:gd name="connsiteX7" fmla="*/ 33000 w 48230"/>
                <a:gd name="connsiteY7" fmla="*/ 0 h 79137"/>
                <a:gd name="connsiteX8" fmla="*/ 40897 w 48230"/>
                <a:gd name="connsiteY8" fmla="*/ 0 h 79137"/>
                <a:gd name="connsiteX9" fmla="*/ 36667 w 48230"/>
                <a:gd name="connsiteY9" fmla="*/ 11305 h 79137"/>
                <a:gd name="connsiteX10" fmla="*/ 24256 w 48230"/>
                <a:gd name="connsiteY10" fmla="*/ 15545 h 79137"/>
                <a:gd name="connsiteX11" fmla="*/ 10154 w 48230"/>
                <a:gd name="connsiteY11" fmla="*/ 79138 h 79137"/>
                <a:gd name="connsiteX12" fmla="*/ 0 w 48230"/>
                <a:gd name="connsiteY12" fmla="*/ 79138 h 79137"/>
                <a:gd name="connsiteX13" fmla="*/ 0 w 48230"/>
                <a:gd name="connsiteY13" fmla="*/ 21763 h 79137"/>
                <a:gd name="connsiteX14" fmla="*/ 9308 w 48230"/>
                <a:gd name="connsiteY14" fmla="*/ 21763 h 79137"/>
                <a:gd name="connsiteX15" fmla="*/ 9308 w 48230"/>
                <a:gd name="connsiteY15" fmla="*/ 66702 h 79137"/>
                <a:gd name="connsiteX16" fmla="*/ 37795 w 48230"/>
                <a:gd name="connsiteY16" fmla="*/ 21763 h 79137"/>
                <a:gd name="connsiteX17" fmla="*/ 48231 w 48230"/>
                <a:gd name="connsiteY17" fmla="*/ 21763 h 79137"/>
                <a:gd name="connsiteX18" fmla="*/ 48231 w 48230"/>
                <a:gd name="connsiteY18" fmla="*/ 79138 h 79137"/>
                <a:gd name="connsiteX19" fmla="*/ 38923 w 48230"/>
                <a:gd name="connsiteY19" fmla="*/ 79138 h 79137"/>
                <a:gd name="connsiteX20" fmla="*/ 38923 w 48230"/>
                <a:gd name="connsiteY20" fmla="*/ 33916 h 79137"/>
                <a:gd name="connsiteX21" fmla="*/ 10154 w 48230"/>
                <a:gd name="connsiteY21" fmla="*/ 79138 h 79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230" h="79137">
                  <a:moveTo>
                    <a:pt x="24256" y="15545"/>
                  </a:moveTo>
                  <a:cubicBezTo>
                    <a:pt x="18333" y="15545"/>
                    <a:pt x="14103" y="14132"/>
                    <a:pt x="11282" y="11305"/>
                  </a:cubicBezTo>
                  <a:cubicBezTo>
                    <a:pt x="8462" y="8479"/>
                    <a:pt x="7051" y="4805"/>
                    <a:pt x="7051" y="0"/>
                  </a:cubicBezTo>
                  <a:lnTo>
                    <a:pt x="14949" y="0"/>
                  </a:lnTo>
                  <a:cubicBezTo>
                    <a:pt x="15231" y="2544"/>
                    <a:pt x="16077" y="4805"/>
                    <a:pt x="17487" y="6218"/>
                  </a:cubicBezTo>
                  <a:cubicBezTo>
                    <a:pt x="18897" y="7631"/>
                    <a:pt x="21154" y="8479"/>
                    <a:pt x="23974" y="8479"/>
                  </a:cubicBezTo>
                  <a:cubicBezTo>
                    <a:pt x="26795" y="8479"/>
                    <a:pt x="29051" y="7631"/>
                    <a:pt x="30462" y="6218"/>
                  </a:cubicBezTo>
                  <a:cubicBezTo>
                    <a:pt x="31872" y="4805"/>
                    <a:pt x="32718" y="2544"/>
                    <a:pt x="33000" y="0"/>
                  </a:cubicBezTo>
                  <a:lnTo>
                    <a:pt x="40897" y="0"/>
                  </a:lnTo>
                  <a:cubicBezTo>
                    <a:pt x="40615" y="4522"/>
                    <a:pt x="39205" y="8196"/>
                    <a:pt x="36667" y="11305"/>
                  </a:cubicBezTo>
                  <a:cubicBezTo>
                    <a:pt x="34128" y="14132"/>
                    <a:pt x="29897" y="15545"/>
                    <a:pt x="24256" y="15545"/>
                  </a:cubicBezTo>
                  <a:moveTo>
                    <a:pt x="10154" y="79138"/>
                  </a:moveTo>
                  <a:lnTo>
                    <a:pt x="0" y="79138"/>
                  </a:lnTo>
                  <a:lnTo>
                    <a:pt x="0" y="21763"/>
                  </a:lnTo>
                  <a:lnTo>
                    <a:pt x="9308" y="21763"/>
                  </a:lnTo>
                  <a:lnTo>
                    <a:pt x="9308" y="66702"/>
                  </a:lnTo>
                  <a:lnTo>
                    <a:pt x="37795" y="21763"/>
                  </a:lnTo>
                  <a:lnTo>
                    <a:pt x="48231" y="21763"/>
                  </a:lnTo>
                  <a:lnTo>
                    <a:pt x="48231" y="79138"/>
                  </a:lnTo>
                  <a:lnTo>
                    <a:pt x="38923" y="79138"/>
                  </a:lnTo>
                  <a:lnTo>
                    <a:pt x="38923" y="33916"/>
                  </a:lnTo>
                  <a:lnTo>
                    <a:pt x="10154" y="79138"/>
                  </a:lnTo>
                  <a:close/>
                </a:path>
              </a:pathLst>
            </a:custGeom>
            <a:solidFill>
              <a:srgbClr val="7F8183"/>
            </a:solidFill>
            <a:ln w="2790" cap="flat">
              <a:noFill/>
              <a:prstDash val="solid"/>
              <a:miter/>
            </a:ln>
          </p:spPr>
          <p:txBody>
            <a:bodyPr rtlCol="0" anchor="ctr"/>
            <a:lstStyle/>
            <a:p>
              <a:endParaRPr lang="x-none"/>
            </a:p>
          </p:txBody>
        </p:sp>
        <p:sp>
          <p:nvSpPr>
            <p:cNvPr id="46" name="Freeform 45">
              <a:extLst>
                <a:ext uri="{FF2B5EF4-FFF2-40B4-BE49-F238E27FC236}">
                  <a16:creationId xmlns="" xmlns:a16="http://schemas.microsoft.com/office/drawing/2014/main" id="{7D18C1D5-F984-8B4E-A0BF-38700579D3AC}"/>
                </a:ext>
              </a:extLst>
            </p:cNvPr>
            <p:cNvSpPr/>
            <p:nvPr/>
          </p:nvSpPr>
          <p:spPr>
            <a:xfrm>
              <a:off x="1260952" y="5466493"/>
              <a:ext cx="483718" cy="255784"/>
            </a:xfrm>
            <a:custGeom>
              <a:avLst/>
              <a:gdLst>
                <a:gd name="connsiteX0" fmla="*/ 483718 w 483718"/>
                <a:gd name="connsiteY0" fmla="*/ 0 h 255784"/>
                <a:gd name="connsiteX1" fmla="*/ 0 w 483718"/>
                <a:gd name="connsiteY1" fmla="*/ 212541 h 255784"/>
                <a:gd name="connsiteX2" fmla="*/ 0 w 483718"/>
                <a:gd name="connsiteY2" fmla="*/ 255784 h 255784"/>
                <a:gd name="connsiteX3" fmla="*/ 483718 w 483718"/>
                <a:gd name="connsiteY3" fmla="*/ 43243 h 255784"/>
              </a:gdLst>
              <a:ahLst/>
              <a:cxnLst>
                <a:cxn ang="0">
                  <a:pos x="connsiteX0" y="connsiteY0"/>
                </a:cxn>
                <a:cxn ang="0">
                  <a:pos x="connsiteX1" y="connsiteY1"/>
                </a:cxn>
                <a:cxn ang="0">
                  <a:pos x="connsiteX2" y="connsiteY2"/>
                </a:cxn>
                <a:cxn ang="0">
                  <a:pos x="connsiteX3" y="connsiteY3"/>
                </a:cxn>
              </a:cxnLst>
              <a:rect l="l" t="t" r="r" b="b"/>
              <a:pathLst>
                <a:path w="483718" h="255784">
                  <a:moveTo>
                    <a:pt x="483718" y="0"/>
                  </a:moveTo>
                  <a:lnTo>
                    <a:pt x="0" y="212541"/>
                  </a:lnTo>
                  <a:lnTo>
                    <a:pt x="0" y="255784"/>
                  </a:lnTo>
                  <a:lnTo>
                    <a:pt x="483718" y="43243"/>
                  </a:lnTo>
                  <a:close/>
                </a:path>
              </a:pathLst>
            </a:custGeom>
            <a:solidFill>
              <a:srgbClr val="E22B26"/>
            </a:solidFill>
            <a:ln w="2790" cap="flat">
              <a:noFill/>
              <a:prstDash val="solid"/>
              <a:miter/>
            </a:ln>
          </p:spPr>
          <p:txBody>
            <a:bodyPr rtlCol="0" anchor="ctr"/>
            <a:lstStyle/>
            <a:p>
              <a:endParaRPr lang="x-none"/>
            </a:p>
          </p:txBody>
        </p:sp>
      </p:grpSp>
      <p:sp>
        <p:nvSpPr>
          <p:cNvPr id="9" name="Text Placeholder 8">
            <a:extLst>
              <a:ext uri="{FF2B5EF4-FFF2-40B4-BE49-F238E27FC236}">
                <a16:creationId xmlns="" xmlns:a16="http://schemas.microsoft.com/office/drawing/2014/main" id="{048B11A7-F13B-A341-B3D6-5CBDA7491E37}"/>
              </a:ext>
            </a:extLst>
          </p:cNvPr>
          <p:cNvSpPr>
            <a:spLocks noGrp="1"/>
          </p:cNvSpPr>
          <p:nvPr>
            <p:ph type="body" sz="quarter" idx="19" hasCustomPrompt="1"/>
          </p:nvPr>
        </p:nvSpPr>
        <p:spPr>
          <a:xfrm>
            <a:off x="2397533" y="4331092"/>
            <a:ext cx="1403439" cy="756512"/>
          </a:xfrm>
          <a:prstGeom prst="rect">
            <a:avLst/>
          </a:prstGeom>
        </p:spPr>
        <p:txBody>
          <a:bodyPr lIns="72567" tIns="36283" rIns="72567" bIns="36283"/>
          <a:lstStyle>
            <a:lvl1pPr>
              <a:lnSpc>
                <a:spcPct val="150000"/>
              </a:lnSpc>
              <a:spcBef>
                <a:spcPts val="0"/>
              </a:spcBef>
              <a:buFontTx/>
              <a:buNone/>
              <a:defRPr lang="en-GB" sz="800" b="0" i="0" kern="1200" dirty="0" smtClean="0">
                <a:solidFill>
                  <a:srgbClr val="7F8183"/>
                </a:solidFill>
                <a:latin typeface="Verdana" panose="020B0604030504040204" pitchFamily="34" charset="0"/>
                <a:ea typeface="Verdana" panose="020B0604030504040204" pitchFamily="34" charset="0"/>
                <a:cs typeface="Verdana" panose="020B0604030504040204" pitchFamily="34" charset="0"/>
              </a:defRPr>
            </a:lvl1pPr>
            <a:lvl2pPr>
              <a:buFontTx/>
              <a:buNone/>
              <a:defRPr lang="en-GB" sz="800" b="0" i="0" kern="1200" dirty="0" smtClean="0">
                <a:solidFill>
                  <a:srgbClr val="7F8183"/>
                </a:solidFill>
                <a:latin typeface="Verdana" panose="020B0604030504040204" pitchFamily="34" charset="0"/>
                <a:ea typeface="Verdana" panose="020B0604030504040204" pitchFamily="34" charset="0"/>
                <a:cs typeface="Verdana" panose="020B0604030504040204" pitchFamily="34" charset="0"/>
              </a:defRPr>
            </a:lvl2pPr>
            <a:lvl3pPr>
              <a:buFontTx/>
              <a:buNone/>
              <a:defRPr lang="en-GB" sz="800" b="0" i="0" kern="1200" dirty="0" smtClean="0">
                <a:solidFill>
                  <a:srgbClr val="7F8183"/>
                </a:solidFill>
                <a:latin typeface="Verdana" panose="020B0604030504040204" pitchFamily="34" charset="0"/>
                <a:ea typeface="Verdana" panose="020B0604030504040204" pitchFamily="34" charset="0"/>
                <a:cs typeface="Verdana" panose="020B0604030504040204" pitchFamily="34" charset="0"/>
              </a:defRPr>
            </a:lvl3pPr>
          </a:lstStyle>
          <a:p>
            <a:pPr lvl="0"/>
            <a:r>
              <a:rPr lang="en-GB" dirty="0"/>
              <a:t>(495) 231-77-71</a:t>
            </a:r>
          </a:p>
          <a:p>
            <a:pPr lvl="0"/>
            <a:r>
              <a:rPr lang="en-GB" dirty="0" err="1"/>
              <a:t>press@omk.ru</a:t>
            </a:r>
            <a:endParaRPr lang="en-GB" dirty="0"/>
          </a:p>
          <a:p>
            <a:pPr lvl="0"/>
            <a:r>
              <a:rPr lang="en-GB" dirty="0" err="1"/>
              <a:t>www.omk.ru</a:t>
            </a:r>
            <a:endParaRPr lang="en-GB" dirty="0"/>
          </a:p>
        </p:txBody>
      </p:sp>
    </p:spTree>
    <p:extLst>
      <p:ext uri="{BB962C8B-B14F-4D97-AF65-F5344CB8AC3E}">
        <p14:creationId xmlns="" xmlns:p14="http://schemas.microsoft.com/office/powerpoint/2010/main" val="681106083"/>
      </p:ext>
    </p:extLst>
  </p:cSld>
  <p:clrMapOvr>
    <a:masterClrMapping/>
  </p:clrMapOvr>
  <p:transition>
    <p:fade/>
  </p:transition>
  <p:extLst mod="1">
    <p:ext uri="{DCECCB84-F9BA-43D5-87BE-67443E8EF086}">
      <p15:sldGuideLst xmlns=""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5 Отбивочный слайд">
    <p:bg>
      <p:bgPr>
        <a:solidFill>
          <a:srgbClr val="19212C"/>
        </a:solidFill>
        <a:effectLst/>
      </p:bgPr>
    </p:bg>
    <p:spTree>
      <p:nvGrpSpPr>
        <p:cNvPr id="1" name=""/>
        <p:cNvGrpSpPr/>
        <p:nvPr/>
      </p:nvGrpSpPr>
      <p:grpSpPr>
        <a:xfrm>
          <a:off x="0" y="0"/>
          <a:ext cx="0" cy="0"/>
          <a:chOff x="0" y="0"/>
          <a:chExt cx="0" cy="0"/>
        </a:xfrm>
      </p:grpSpPr>
      <p:sp>
        <p:nvSpPr>
          <p:cNvPr id="13" name="Slide Number Placeholder 1"/>
          <p:cNvSpPr txBox="1">
            <a:spLocks/>
          </p:cNvSpPr>
          <p:nvPr userDrawn="1"/>
        </p:nvSpPr>
        <p:spPr>
          <a:xfrm>
            <a:off x="8331614" y="296858"/>
            <a:ext cx="526400" cy="216093"/>
          </a:xfrm>
          <a:prstGeom prst="rect">
            <a:avLst/>
          </a:prstGeom>
        </p:spPr>
        <p:txBody>
          <a:bodyPr vert="horz" lIns="0" tIns="0" rIns="0" bIns="0" rtlCol="0" anchor="ctr"/>
          <a:lstStyle>
            <a:defPPr>
              <a:defRPr lang="ru-RU"/>
            </a:defPPr>
            <a:lvl1pPr marL="0" algn="ctr" defTabSz="914400" rtl="0" eaLnBrk="1" latinLnBrk="0" hangingPunct="1">
              <a:defRPr sz="1000" b="1" i="0" kern="1200">
                <a:solidFill>
                  <a:schemeClr val="tx1">
                    <a:alpha val="50000"/>
                  </a:schemeClr>
                </a:solidFill>
                <a:latin typeface="Arial Black" charset="0"/>
                <a:ea typeface="Arial Black" charset="0"/>
                <a:cs typeface="Arial Black"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6BEB4B9D-C361-924F-82A2-CAE0D269FBBD}" type="slidenum">
              <a:rPr lang="en-US" sz="900" b="0" i="0" smtClean="0">
                <a:solidFill>
                  <a:srgbClr val="E92721"/>
                </a:solidFill>
                <a:latin typeface="Verdana" panose="020B0604030504040204" pitchFamily="34" charset="0"/>
                <a:ea typeface="Verdana" panose="020B0604030504040204" pitchFamily="34" charset="0"/>
                <a:cs typeface="Verdana" panose="020B0604030504040204" pitchFamily="34" charset="0"/>
              </a:rPr>
              <a:pPr algn="r"/>
              <a:t>‹#›</a:t>
            </a:fld>
            <a:endParaRPr lang="en-US" sz="900" b="0" i="0" dirty="0">
              <a:solidFill>
                <a:srgbClr val="E92721"/>
              </a:solidFill>
              <a:latin typeface="Verdana" panose="020B0604030504040204" pitchFamily="34" charset="0"/>
              <a:ea typeface="Verdana" panose="020B0604030504040204" pitchFamily="34" charset="0"/>
              <a:cs typeface="Verdana" panose="020B0604030504040204" pitchFamily="34" charset="0"/>
            </a:endParaRPr>
          </a:p>
        </p:txBody>
      </p:sp>
      <p:cxnSp>
        <p:nvCxnSpPr>
          <p:cNvPr id="5" name="Straight Connector 4">
            <a:extLst>
              <a:ext uri="{FF2B5EF4-FFF2-40B4-BE49-F238E27FC236}">
                <a16:creationId xmlns="" xmlns:a16="http://schemas.microsoft.com/office/drawing/2014/main" id="{0CF2470D-FE3A-D142-BD29-D6DCE3FC6B06}"/>
              </a:ext>
            </a:extLst>
          </p:cNvPr>
          <p:cNvCxnSpPr>
            <a:cxnSpLocks/>
          </p:cNvCxnSpPr>
          <p:nvPr userDrawn="1"/>
        </p:nvCxnSpPr>
        <p:spPr>
          <a:xfrm>
            <a:off x="285986" y="282603"/>
            <a:ext cx="8572028" cy="0"/>
          </a:xfrm>
          <a:prstGeom prst="line">
            <a:avLst/>
          </a:prstGeom>
          <a:ln w="19050">
            <a:solidFill>
              <a:srgbClr val="D1D5DA"/>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 xmlns:a16="http://schemas.microsoft.com/office/drawing/2014/main" id="{9B9D7150-06E9-6947-AA7E-D44BB26EF6FE}"/>
              </a:ext>
            </a:extLst>
          </p:cNvPr>
          <p:cNvSpPr>
            <a:spLocks noGrp="1"/>
          </p:cNvSpPr>
          <p:nvPr>
            <p:ph type="body" sz="quarter" idx="10" hasCustomPrompt="1"/>
          </p:nvPr>
        </p:nvSpPr>
        <p:spPr>
          <a:xfrm>
            <a:off x="227068" y="1553642"/>
            <a:ext cx="1401920" cy="1191246"/>
          </a:xfrm>
          <a:prstGeom prst="rect">
            <a:avLst/>
          </a:prstGeom>
        </p:spPr>
        <p:txBody>
          <a:bodyPr lIns="28570" tIns="36283" rIns="28570" bIns="36283" anchor="b"/>
          <a:lstStyle>
            <a:lvl1pPr marL="0" indent="0">
              <a:buFontTx/>
              <a:buNone/>
              <a:defRPr sz="7100" b="0" i="0">
                <a:solidFill>
                  <a:srgbClr val="E41910"/>
                </a:solidFill>
                <a:latin typeface="Verdana" panose="020B0604030504040204" pitchFamily="34" charset="0"/>
                <a:ea typeface="Verdana" panose="020B0604030504040204" pitchFamily="34" charset="0"/>
                <a:cs typeface="Verdana" panose="020B0604030504040204" pitchFamily="34" charset="0"/>
              </a:defRPr>
            </a:lvl1pPr>
          </a:lstStyle>
          <a:p>
            <a:pPr lvl="0"/>
            <a:r>
              <a:rPr lang="en-GB" dirty="0"/>
              <a:t>1.</a:t>
            </a:r>
            <a:endParaRPr lang="x-none" dirty="0"/>
          </a:p>
        </p:txBody>
      </p:sp>
      <p:sp>
        <p:nvSpPr>
          <p:cNvPr id="9" name="Text Placeholder 8">
            <a:extLst>
              <a:ext uri="{FF2B5EF4-FFF2-40B4-BE49-F238E27FC236}">
                <a16:creationId xmlns="" xmlns:a16="http://schemas.microsoft.com/office/drawing/2014/main" id="{AB144694-7FC2-824B-ACAA-93D4B0E2FE77}"/>
              </a:ext>
            </a:extLst>
          </p:cNvPr>
          <p:cNvSpPr>
            <a:spLocks noGrp="1"/>
          </p:cNvSpPr>
          <p:nvPr>
            <p:ph type="body" sz="quarter" idx="11" hasCustomPrompt="1"/>
          </p:nvPr>
        </p:nvSpPr>
        <p:spPr>
          <a:xfrm>
            <a:off x="1645356" y="1927034"/>
            <a:ext cx="6519299" cy="2074032"/>
          </a:xfrm>
          <a:prstGeom prst="rect">
            <a:avLst/>
          </a:prstGeom>
        </p:spPr>
        <p:txBody>
          <a:bodyPr lIns="72567" tIns="36283" rIns="72567" bIns="36283" anchor="t"/>
          <a:lstStyle>
            <a:lvl1pPr marL="0" indent="0">
              <a:buFontTx/>
              <a:buNone/>
              <a:defRPr sz="4400" b="0" i="0">
                <a:solidFill>
                  <a:srgbClr val="D1D5DA"/>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Заголовок</a:t>
            </a:r>
            <a:br>
              <a:rPr lang="ru-RU" dirty="0"/>
            </a:br>
            <a:r>
              <a:rPr lang="ru-RU" dirty="0"/>
              <a:t>раздела</a:t>
            </a:r>
            <a:endParaRPr lang="x-none" dirty="0"/>
          </a:p>
        </p:txBody>
      </p:sp>
      <p:sp>
        <p:nvSpPr>
          <p:cNvPr id="8" name="Text Placeholder 13">
            <a:extLst>
              <a:ext uri="{FF2B5EF4-FFF2-40B4-BE49-F238E27FC236}">
                <a16:creationId xmlns="" xmlns:a16="http://schemas.microsoft.com/office/drawing/2014/main" id="{D354AB68-1687-054E-852E-E8222B1E3C60}"/>
              </a:ext>
            </a:extLst>
          </p:cNvPr>
          <p:cNvSpPr>
            <a:spLocks noGrp="1"/>
          </p:cNvSpPr>
          <p:nvPr>
            <p:ph type="body" sz="quarter" idx="14" hasCustomPrompt="1"/>
          </p:nvPr>
        </p:nvSpPr>
        <p:spPr>
          <a:xfrm>
            <a:off x="221612" y="295248"/>
            <a:ext cx="1942691" cy="216094"/>
          </a:xfrm>
          <a:prstGeom prst="rect">
            <a:avLst/>
          </a:prstGeom>
        </p:spPr>
        <p:txBody>
          <a:bodyPr lIns="72567" tIns="36283" rIns="72567" bIns="36283"/>
          <a:lstStyle>
            <a:lvl1pPr marL="0" indent="0" algn="l">
              <a:buFontTx/>
              <a:buNone/>
              <a:defRPr sz="900" b="0" i="0">
                <a:solidFill>
                  <a:srgbClr val="D0D4D9"/>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Заголовок раздела</a:t>
            </a:r>
            <a:endParaRPr lang="x-none" dirty="0"/>
          </a:p>
        </p:txBody>
      </p:sp>
      <p:sp>
        <p:nvSpPr>
          <p:cNvPr id="10" name="Text Placeholder 13">
            <a:extLst>
              <a:ext uri="{FF2B5EF4-FFF2-40B4-BE49-F238E27FC236}">
                <a16:creationId xmlns="" xmlns:a16="http://schemas.microsoft.com/office/drawing/2014/main" id="{121886E4-4545-DE4F-B871-DC9883391B7A}"/>
              </a:ext>
            </a:extLst>
          </p:cNvPr>
          <p:cNvSpPr>
            <a:spLocks noGrp="1"/>
          </p:cNvSpPr>
          <p:nvPr>
            <p:ph type="body" sz="quarter" idx="25" hasCustomPrompt="1"/>
          </p:nvPr>
        </p:nvSpPr>
        <p:spPr>
          <a:xfrm>
            <a:off x="7515013" y="4739850"/>
            <a:ext cx="1343001" cy="280620"/>
          </a:xfrm>
          <a:prstGeom prst="rect">
            <a:avLst/>
          </a:prstGeom>
        </p:spPr>
        <p:txBody>
          <a:bodyPr lIns="72567" tIns="36283" rIns="72567" bIns="36283"/>
          <a:lstStyle>
            <a:lvl1pPr marL="0" indent="0" algn="r">
              <a:buFontTx/>
              <a:buNone/>
              <a:defRPr sz="600" b="0" i="0">
                <a:solidFill>
                  <a:srgbClr val="D0D5D9">
                    <a:alpha val="50000"/>
                  </a:srgbClr>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Название презентации</a:t>
            </a:r>
            <a:endParaRPr lang="x-none" dirty="0"/>
          </a:p>
        </p:txBody>
      </p:sp>
    </p:spTree>
    <p:extLst>
      <p:ext uri="{BB962C8B-B14F-4D97-AF65-F5344CB8AC3E}">
        <p14:creationId xmlns="" xmlns:p14="http://schemas.microsoft.com/office/powerpoint/2010/main" val="4151600373"/>
      </p:ext>
    </p:extLst>
  </p:cSld>
  <p:clrMapOvr>
    <a:masterClrMapping/>
  </p:clrMapOvr>
  <p:transition>
    <p:fade/>
  </p:transition>
  <p:extLst mod="1">
    <p:ext uri="{DCECCB84-F9BA-43D5-87BE-67443E8EF086}">
      <p15:sldGuideLst xmlns=""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6 Лид-текст с фото-вставкой">
    <p:bg>
      <p:bgPr>
        <a:solidFill>
          <a:srgbClr val="19212C"/>
        </a:solidFill>
        <a:effectLst/>
      </p:bgPr>
    </p:bg>
    <p:spTree>
      <p:nvGrpSpPr>
        <p:cNvPr id="1" name=""/>
        <p:cNvGrpSpPr/>
        <p:nvPr/>
      </p:nvGrpSpPr>
      <p:grpSpPr>
        <a:xfrm>
          <a:off x="0" y="0"/>
          <a:ext cx="0" cy="0"/>
          <a:chOff x="0" y="0"/>
          <a:chExt cx="0" cy="0"/>
        </a:xfrm>
      </p:grpSpPr>
      <p:sp>
        <p:nvSpPr>
          <p:cNvPr id="9" name="Text Placeholder 8">
            <a:extLst>
              <a:ext uri="{FF2B5EF4-FFF2-40B4-BE49-F238E27FC236}">
                <a16:creationId xmlns="" xmlns:a16="http://schemas.microsoft.com/office/drawing/2014/main" id="{AB144694-7FC2-824B-ACAA-93D4B0E2FE77}"/>
              </a:ext>
            </a:extLst>
          </p:cNvPr>
          <p:cNvSpPr>
            <a:spLocks noGrp="1"/>
          </p:cNvSpPr>
          <p:nvPr>
            <p:ph type="body" sz="quarter" idx="11" hasCustomPrompt="1"/>
          </p:nvPr>
        </p:nvSpPr>
        <p:spPr>
          <a:xfrm>
            <a:off x="171340" y="1057179"/>
            <a:ext cx="5058303" cy="3029145"/>
          </a:xfrm>
          <a:prstGeom prst="rect">
            <a:avLst/>
          </a:prstGeom>
        </p:spPr>
        <p:txBody>
          <a:bodyPr lIns="72567" tIns="36283" rIns="72567" bIns="36283" anchor="ctr"/>
          <a:lstStyle>
            <a:lvl1pPr marL="0" indent="0">
              <a:buFontTx/>
              <a:buNone/>
              <a:defRPr sz="4400" b="0" i="0">
                <a:solidFill>
                  <a:srgbClr val="D1D5DA"/>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Лид-текст</a:t>
            </a:r>
            <a:br>
              <a:rPr lang="ru-RU" dirty="0"/>
            </a:br>
            <a:r>
              <a:rPr lang="ru-RU" dirty="0"/>
              <a:t>4 строки</a:t>
            </a:r>
            <a:endParaRPr lang="x-none" dirty="0"/>
          </a:p>
        </p:txBody>
      </p:sp>
      <p:sp>
        <p:nvSpPr>
          <p:cNvPr id="6" name="Picture Placeholder 5">
            <a:extLst>
              <a:ext uri="{FF2B5EF4-FFF2-40B4-BE49-F238E27FC236}">
                <a16:creationId xmlns="" xmlns:a16="http://schemas.microsoft.com/office/drawing/2014/main" id="{888A7F86-BC36-3241-91E5-D03882836D21}"/>
              </a:ext>
            </a:extLst>
          </p:cNvPr>
          <p:cNvSpPr>
            <a:spLocks noGrp="1"/>
          </p:cNvSpPr>
          <p:nvPr>
            <p:ph type="pic" sz="quarter" idx="16" hasCustomPrompt="1"/>
          </p:nvPr>
        </p:nvSpPr>
        <p:spPr>
          <a:xfrm>
            <a:off x="5343029" y="1057179"/>
            <a:ext cx="3514984" cy="3029144"/>
          </a:xfrm>
          <a:prstGeom prst="rect">
            <a:avLst/>
          </a:prstGeom>
        </p:spPr>
        <p:txBody>
          <a:bodyPr lIns="72567" tIns="36283" rIns="72567" bIns="36283" anchor="ctr"/>
          <a:lstStyle>
            <a:lvl1pPr marL="8819" indent="-8819" algn="ctr">
              <a:buFontTx/>
              <a:buNone/>
              <a:tabLst/>
              <a:defRPr sz="2200"/>
            </a:lvl1pPr>
          </a:lstStyle>
          <a:p>
            <a:r>
              <a:rPr lang="ru-RU" dirty="0"/>
              <a:t>Место</a:t>
            </a:r>
            <a:br>
              <a:rPr lang="ru-RU" dirty="0"/>
            </a:br>
            <a:r>
              <a:rPr lang="ru-RU" dirty="0"/>
              <a:t>для фото</a:t>
            </a:r>
            <a:endParaRPr lang="x-none" dirty="0"/>
          </a:p>
        </p:txBody>
      </p:sp>
      <p:cxnSp>
        <p:nvCxnSpPr>
          <p:cNvPr id="11" name="Straight Connector 10">
            <a:extLst>
              <a:ext uri="{FF2B5EF4-FFF2-40B4-BE49-F238E27FC236}">
                <a16:creationId xmlns="" xmlns:a16="http://schemas.microsoft.com/office/drawing/2014/main" id="{69D176CE-8965-5349-9FBA-5A96377315FB}"/>
              </a:ext>
            </a:extLst>
          </p:cNvPr>
          <p:cNvCxnSpPr>
            <a:cxnSpLocks/>
          </p:cNvCxnSpPr>
          <p:nvPr userDrawn="1"/>
        </p:nvCxnSpPr>
        <p:spPr>
          <a:xfrm>
            <a:off x="285986" y="282603"/>
            <a:ext cx="8572028" cy="0"/>
          </a:xfrm>
          <a:prstGeom prst="line">
            <a:avLst/>
          </a:prstGeom>
          <a:ln w="19050">
            <a:solidFill>
              <a:srgbClr val="D1D5DA"/>
            </a:solidFill>
          </a:ln>
        </p:spPr>
        <p:style>
          <a:lnRef idx="1">
            <a:schemeClr val="accent1"/>
          </a:lnRef>
          <a:fillRef idx="0">
            <a:schemeClr val="accent1"/>
          </a:fillRef>
          <a:effectRef idx="0">
            <a:schemeClr val="accent1"/>
          </a:effectRef>
          <a:fontRef idx="minor">
            <a:schemeClr val="tx1"/>
          </a:fontRef>
        </p:style>
      </p:cxnSp>
      <p:sp>
        <p:nvSpPr>
          <p:cNvPr id="12" name="Text Placeholder 13">
            <a:extLst>
              <a:ext uri="{FF2B5EF4-FFF2-40B4-BE49-F238E27FC236}">
                <a16:creationId xmlns="" xmlns:a16="http://schemas.microsoft.com/office/drawing/2014/main" id="{301B00CD-A1FA-E242-8C42-584DF7EACB1C}"/>
              </a:ext>
            </a:extLst>
          </p:cNvPr>
          <p:cNvSpPr>
            <a:spLocks noGrp="1"/>
          </p:cNvSpPr>
          <p:nvPr>
            <p:ph type="body" sz="quarter" idx="14" hasCustomPrompt="1"/>
          </p:nvPr>
        </p:nvSpPr>
        <p:spPr>
          <a:xfrm>
            <a:off x="221612" y="295248"/>
            <a:ext cx="1942691" cy="216094"/>
          </a:xfrm>
          <a:prstGeom prst="rect">
            <a:avLst/>
          </a:prstGeom>
        </p:spPr>
        <p:txBody>
          <a:bodyPr lIns="72567" tIns="36283" rIns="72567" bIns="36283"/>
          <a:lstStyle>
            <a:lvl1pPr marL="0" indent="0" algn="l">
              <a:buFontTx/>
              <a:buNone/>
              <a:defRPr sz="900" b="0" i="0">
                <a:solidFill>
                  <a:srgbClr val="D0D4D9"/>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Заголовок раздела</a:t>
            </a:r>
            <a:endParaRPr lang="x-none" dirty="0"/>
          </a:p>
        </p:txBody>
      </p:sp>
      <p:sp>
        <p:nvSpPr>
          <p:cNvPr id="14" name="Slide Number Placeholder 1">
            <a:extLst>
              <a:ext uri="{FF2B5EF4-FFF2-40B4-BE49-F238E27FC236}">
                <a16:creationId xmlns="" xmlns:a16="http://schemas.microsoft.com/office/drawing/2014/main" id="{45546C9A-5E11-424E-858D-8C2913D9A7B7}"/>
              </a:ext>
            </a:extLst>
          </p:cNvPr>
          <p:cNvSpPr txBox="1">
            <a:spLocks/>
          </p:cNvSpPr>
          <p:nvPr userDrawn="1"/>
        </p:nvSpPr>
        <p:spPr>
          <a:xfrm>
            <a:off x="8331614" y="296858"/>
            <a:ext cx="526400" cy="216093"/>
          </a:xfrm>
          <a:prstGeom prst="rect">
            <a:avLst/>
          </a:prstGeom>
        </p:spPr>
        <p:txBody>
          <a:bodyPr vert="horz" lIns="0" tIns="0" rIns="0" bIns="0" rtlCol="0" anchor="ctr"/>
          <a:lstStyle>
            <a:defPPr>
              <a:defRPr lang="ru-RU"/>
            </a:defPPr>
            <a:lvl1pPr marL="0" algn="ctr" defTabSz="914400" rtl="0" eaLnBrk="1" latinLnBrk="0" hangingPunct="1">
              <a:defRPr sz="1000" b="1" i="0" kern="1200">
                <a:solidFill>
                  <a:schemeClr val="tx1">
                    <a:alpha val="50000"/>
                  </a:schemeClr>
                </a:solidFill>
                <a:latin typeface="Arial Black" charset="0"/>
                <a:ea typeface="Arial Black" charset="0"/>
                <a:cs typeface="Arial Black"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6BEB4B9D-C361-924F-82A2-CAE0D269FBBD}" type="slidenum">
              <a:rPr lang="en-US" sz="900" b="0" i="0" smtClean="0">
                <a:solidFill>
                  <a:srgbClr val="E92721"/>
                </a:solidFill>
                <a:latin typeface="Verdana" panose="020B0604030504040204" pitchFamily="34" charset="0"/>
                <a:ea typeface="Verdana" panose="020B0604030504040204" pitchFamily="34" charset="0"/>
                <a:cs typeface="Verdana" panose="020B0604030504040204" pitchFamily="34" charset="0"/>
              </a:rPr>
              <a:pPr algn="r"/>
              <a:t>‹#›</a:t>
            </a:fld>
            <a:endParaRPr lang="en-US" sz="900" b="0" i="0" dirty="0">
              <a:solidFill>
                <a:srgbClr val="E92721"/>
              </a:solidFill>
              <a:latin typeface="Verdana" panose="020B0604030504040204" pitchFamily="34" charset="0"/>
              <a:ea typeface="Verdana" panose="020B0604030504040204" pitchFamily="34" charset="0"/>
              <a:cs typeface="Verdana" panose="020B0604030504040204" pitchFamily="34" charset="0"/>
            </a:endParaRPr>
          </a:p>
        </p:txBody>
      </p:sp>
      <p:sp>
        <p:nvSpPr>
          <p:cNvPr id="15" name="Text Placeholder 13">
            <a:extLst>
              <a:ext uri="{FF2B5EF4-FFF2-40B4-BE49-F238E27FC236}">
                <a16:creationId xmlns="" xmlns:a16="http://schemas.microsoft.com/office/drawing/2014/main" id="{24CD8EB8-EB60-2F4E-88CC-EAA88C251C92}"/>
              </a:ext>
            </a:extLst>
          </p:cNvPr>
          <p:cNvSpPr>
            <a:spLocks noGrp="1"/>
          </p:cNvSpPr>
          <p:nvPr>
            <p:ph type="body" sz="quarter" idx="25" hasCustomPrompt="1"/>
          </p:nvPr>
        </p:nvSpPr>
        <p:spPr>
          <a:xfrm>
            <a:off x="7515013" y="4739850"/>
            <a:ext cx="1343001" cy="280620"/>
          </a:xfrm>
          <a:prstGeom prst="rect">
            <a:avLst/>
          </a:prstGeom>
        </p:spPr>
        <p:txBody>
          <a:bodyPr lIns="72567" tIns="36283" rIns="72567" bIns="36283"/>
          <a:lstStyle>
            <a:lvl1pPr marL="0" indent="0" algn="r">
              <a:buFontTx/>
              <a:buNone/>
              <a:defRPr sz="600" b="0" i="0">
                <a:solidFill>
                  <a:srgbClr val="D0D5D9">
                    <a:alpha val="50000"/>
                  </a:srgbClr>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Название презентации</a:t>
            </a:r>
            <a:endParaRPr lang="x-none" dirty="0"/>
          </a:p>
        </p:txBody>
      </p:sp>
    </p:spTree>
    <p:extLst>
      <p:ext uri="{BB962C8B-B14F-4D97-AF65-F5344CB8AC3E}">
        <p14:creationId xmlns="" xmlns:p14="http://schemas.microsoft.com/office/powerpoint/2010/main" val="3613853434"/>
      </p:ext>
    </p:extLst>
  </p:cSld>
  <p:clrMapOvr>
    <a:masterClrMapping/>
  </p:clrMapOvr>
  <p:transition>
    <p:fade/>
  </p:transition>
  <p:extLst mod="1">
    <p:ext uri="{DCECCB84-F9BA-43D5-87BE-67443E8EF086}">
      <p15:sldGuideLst xmlns=""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7 Список разделов">
    <p:bg>
      <p:bgPr>
        <a:solidFill>
          <a:srgbClr val="19212C"/>
        </a:solidFill>
        <a:effectLst/>
      </p:bgPr>
    </p:bg>
    <p:spTree>
      <p:nvGrpSpPr>
        <p:cNvPr id="1" name=""/>
        <p:cNvGrpSpPr/>
        <p:nvPr/>
      </p:nvGrpSpPr>
      <p:grpSpPr>
        <a:xfrm>
          <a:off x="0" y="0"/>
          <a:ext cx="0" cy="0"/>
          <a:chOff x="0" y="0"/>
          <a:chExt cx="0" cy="0"/>
        </a:xfrm>
      </p:grpSpPr>
      <p:sp>
        <p:nvSpPr>
          <p:cNvPr id="9" name="Text Placeholder 8">
            <a:extLst>
              <a:ext uri="{FF2B5EF4-FFF2-40B4-BE49-F238E27FC236}">
                <a16:creationId xmlns="" xmlns:a16="http://schemas.microsoft.com/office/drawing/2014/main" id="{AB144694-7FC2-824B-ACAA-93D4B0E2FE77}"/>
              </a:ext>
            </a:extLst>
          </p:cNvPr>
          <p:cNvSpPr>
            <a:spLocks noGrp="1"/>
          </p:cNvSpPr>
          <p:nvPr>
            <p:ph type="body" sz="quarter" idx="11" hasCustomPrompt="1"/>
          </p:nvPr>
        </p:nvSpPr>
        <p:spPr>
          <a:xfrm>
            <a:off x="1754546" y="1062630"/>
            <a:ext cx="5645820" cy="680012"/>
          </a:xfrm>
          <a:prstGeom prst="rect">
            <a:avLst/>
          </a:prstGeom>
        </p:spPr>
        <p:txBody>
          <a:bodyPr lIns="72567" tIns="36283" rIns="72567" bIns="36283"/>
          <a:lstStyle>
            <a:lvl1pPr marL="0" indent="0">
              <a:buFontTx/>
              <a:buNone/>
              <a:defRPr sz="2700" b="0" i="0">
                <a:solidFill>
                  <a:srgbClr val="D1D5DA"/>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Пункт списка</a:t>
            </a:r>
            <a:endParaRPr lang="x-none" dirty="0"/>
          </a:p>
        </p:txBody>
      </p:sp>
      <p:sp>
        <p:nvSpPr>
          <p:cNvPr id="12" name="Text Placeholder 6">
            <a:extLst>
              <a:ext uri="{FF2B5EF4-FFF2-40B4-BE49-F238E27FC236}">
                <a16:creationId xmlns="" xmlns:a16="http://schemas.microsoft.com/office/drawing/2014/main" id="{9E234472-3A79-734B-9127-2E39BF170448}"/>
              </a:ext>
            </a:extLst>
          </p:cNvPr>
          <p:cNvSpPr>
            <a:spLocks noGrp="1"/>
          </p:cNvSpPr>
          <p:nvPr>
            <p:ph type="body" sz="quarter" idx="10" hasCustomPrompt="1"/>
          </p:nvPr>
        </p:nvSpPr>
        <p:spPr>
          <a:xfrm>
            <a:off x="1010734" y="1066105"/>
            <a:ext cx="620671" cy="676537"/>
          </a:xfrm>
          <a:prstGeom prst="rect">
            <a:avLst/>
          </a:prstGeom>
        </p:spPr>
        <p:txBody>
          <a:bodyPr lIns="28570" tIns="36283" rIns="28570" bIns="36283"/>
          <a:lstStyle>
            <a:lvl1pPr marL="0" indent="0">
              <a:buFontTx/>
              <a:buNone/>
              <a:defRPr sz="2900" b="0" i="0">
                <a:solidFill>
                  <a:srgbClr val="FF0000"/>
                </a:solidFill>
                <a:latin typeface="Verdana" panose="020B0604030504040204" pitchFamily="34" charset="0"/>
                <a:ea typeface="Verdana" panose="020B0604030504040204" pitchFamily="34" charset="0"/>
                <a:cs typeface="Verdana" panose="020B0604030504040204" pitchFamily="34" charset="0"/>
              </a:defRPr>
            </a:lvl1pPr>
          </a:lstStyle>
          <a:p>
            <a:pPr lvl="0"/>
            <a:r>
              <a:rPr lang="en-GB" dirty="0"/>
              <a:t>01</a:t>
            </a:r>
            <a:endParaRPr lang="x-none" dirty="0"/>
          </a:p>
        </p:txBody>
      </p:sp>
      <p:cxnSp>
        <p:nvCxnSpPr>
          <p:cNvPr id="14" name="Straight Connector 13">
            <a:extLst>
              <a:ext uri="{FF2B5EF4-FFF2-40B4-BE49-F238E27FC236}">
                <a16:creationId xmlns="" xmlns:a16="http://schemas.microsoft.com/office/drawing/2014/main" id="{0F8A3B24-DB1D-D348-9CC0-41A5E0834DF9}"/>
              </a:ext>
            </a:extLst>
          </p:cNvPr>
          <p:cNvCxnSpPr>
            <a:cxnSpLocks/>
          </p:cNvCxnSpPr>
          <p:nvPr userDrawn="1"/>
        </p:nvCxnSpPr>
        <p:spPr>
          <a:xfrm>
            <a:off x="285986" y="282603"/>
            <a:ext cx="8572028" cy="0"/>
          </a:xfrm>
          <a:prstGeom prst="line">
            <a:avLst/>
          </a:prstGeom>
          <a:ln w="19050">
            <a:solidFill>
              <a:srgbClr val="D1D5DA"/>
            </a:solidFill>
          </a:ln>
        </p:spPr>
        <p:style>
          <a:lnRef idx="1">
            <a:schemeClr val="accent1"/>
          </a:lnRef>
          <a:fillRef idx="0">
            <a:schemeClr val="accent1"/>
          </a:fillRef>
          <a:effectRef idx="0">
            <a:schemeClr val="accent1"/>
          </a:effectRef>
          <a:fontRef idx="minor">
            <a:schemeClr val="tx1"/>
          </a:fontRef>
        </p:style>
      </p:cxnSp>
      <p:sp>
        <p:nvSpPr>
          <p:cNvPr id="15" name="Text Placeholder 13">
            <a:extLst>
              <a:ext uri="{FF2B5EF4-FFF2-40B4-BE49-F238E27FC236}">
                <a16:creationId xmlns="" xmlns:a16="http://schemas.microsoft.com/office/drawing/2014/main" id="{E4CB1BE9-50A2-7C4D-9CF7-3464B2DF4FFE}"/>
              </a:ext>
            </a:extLst>
          </p:cNvPr>
          <p:cNvSpPr>
            <a:spLocks noGrp="1"/>
          </p:cNvSpPr>
          <p:nvPr>
            <p:ph type="body" sz="quarter" idx="14" hasCustomPrompt="1"/>
          </p:nvPr>
        </p:nvSpPr>
        <p:spPr>
          <a:xfrm>
            <a:off x="221612" y="295248"/>
            <a:ext cx="1942691" cy="216094"/>
          </a:xfrm>
          <a:prstGeom prst="rect">
            <a:avLst/>
          </a:prstGeom>
        </p:spPr>
        <p:txBody>
          <a:bodyPr lIns="72567" tIns="36283" rIns="72567" bIns="36283"/>
          <a:lstStyle>
            <a:lvl1pPr marL="0" indent="0" algn="l">
              <a:buFontTx/>
              <a:buNone/>
              <a:defRPr sz="900" b="0" i="0">
                <a:solidFill>
                  <a:srgbClr val="D0D4D9"/>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Заголовок раздела</a:t>
            </a:r>
            <a:endParaRPr lang="x-none" dirty="0"/>
          </a:p>
        </p:txBody>
      </p:sp>
      <p:sp>
        <p:nvSpPr>
          <p:cNvPr id="22" name="Slide Number Placeholder 1">
            <a:extLst>
              <a:ext uri="{FF2B5EF4-FFF2-40B4-BE49-F238E27FC236}">
                <a16:creationId xmlns="" xmlns:a16="http://schemas.microsoft.com/office/drawing/2014/main" id="{5FAF87A9-D7BE-BB43-9797-C43BB67B41B6}"/>
              </a:ext>
            </a:extLst>
          </p:cNvPr>
          <p:cNvSpPr txBox="1">
            <a:spLocks/>
          </p:cNvSpPr>
          <p:nvPr userDrawn="1"/>
        </p:nvSpPr>
        <p:spPr>
          <a:xfrm>
            <a:off x="8331614" y="296858"/>
            <a:ext cx="526400" cy="216093"/>
          </a:xfrm>
          <a:prstGeom prst="rect">
            <a:avLst/>
          </a:prstGeom>
        </p:spPr>
        <p:txBody>
          <a:bodyPr vert="horz" lIns="0" tIns="0" rIns="0" bIns="0" rtlCol="0" anchor="ctr"/>
          <a:lstStyle>
            <a:defPPr>
              <a:defRPr lang="ru-RU"/>
            </a:defPPr>
            <a:lvl1pPr marL="0" algn="ctr" defTabSz="914400" rtl="0" eaLnBrk="1" latinLnBrk="0" hangingPunct="1">
              <a:defRPr sz="1000" b="1" i="0" kern="1200">
                <a:solidFill>
                  <a:schemeClr val="tx1">
                    <a:alpha val="50000"/>
                  </a:schemeClr>
                </a:solidFill>
                <a:latin typeface="Arial Black" charset="0"/>
                <a:ea typeface="Arial Black" charset="0"/>
                <a:cs typeface="Arial Black"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6BEB4B9D-C361-924F-82A2-CAE0D269FBBD}" type="slidenum">
              <a:rPr lang="en-US" sz="900" b="0" i="0" smtClean="0">
                <a:solidFill>
                  <a:srgbClr val="E92721"/>
                </a:solidFill>
                <a:latin typeface="Verdana" panose="020B0604030504040204" pitchFamily="34" charset="0"/>
                <a:ea typeface="Verdana" panose="020B0604030504040204" pitchFamily="34" charset="0"/>
                <a:cs typeface="Verdana" panose="020B0604030504040204" pitchFamily="34" charset="0"/>
              </a:rPr>
              <a:pPr algn="r"/>
              <a:t>‹#›</a:t>
            </a:fld>
            <a:endParaRPr lang="en-US" sz="900" b="0" i="0" dirty="0">
              <a:solidFill>
                <a:srgbClr val="E92721"/>
              </a:solidFill>
              <a:latin typeface="Verdana" panose="020B0604030504040204" pitchFamily="34" charset="0"/>
              <a:ea typeface="Verdana" panose="020B0604030504040204" pitchFamily="34" charset="0"/>
              <a:cs typeface="Verdana" panose="020B0604030504040204" pitchFamily="34" charset="0"/>
            </a:endParaRPr>
          </a:p>
        </p:txBody>
      </p:sp>
      <p:sp>
        <p:nvSpPr>
          <p:cNvPr id="23" name="Text Placeholder 8">
            <a:extLst>
              <a:ext uri="{FF2B5EF4-FFF2-40B4-BE49-F238E27FC236}">
                <a16:creationId xmlns="" xmlns:a16="http://schemas.microsoft.com/office/drawing/2014/main" id="{92BE3C1B-5529-D447-AB7F-DAD05252039F}"/>
              </a:ext>
            </a:extLst>
          </p:cNvPr>
          <p:cNvSpPr>
            <a:spLocks noGrp="1"/>
          </p:cNvSpPr>
          <p:nvPr>
            <p:ph type="body" sz="quarter" idx="15" hasCustomPrompt="1"/>
          </p:nvPr>
        </p:nvSpPr>
        <p:spPr>
          <a:xfrm>
            <a:off x="1754546" y="1859357"/>
            <a:ext cx="5645820" cy="680012"/>
          </a:xfrm>
          <a:prstGeom prst="rect">
            <a:avLst/>
          </a:prstGeom>
        </p:spPr>
        <p:txBody>
          <a:bodyPr lIns="72567" tIns="36283" rIns="72567" bIns="36283"/>
          <a:lstStyle>
            <a:lvl1pPr marL="0" indent="0">
              <a:buFontTx/>
              <a:buNone/>
              <a:defRPr sz="2700" b="0" i="0">
                <a:solidFill>
                  <a:srgbClr val="D1D5DA"/>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Пункт списка</a:t>
            </a:r>
            <a:endParaRPr lang="x-none" dirty="0"/>
          </a:p>
        </p:txBody>
      </p:sp>
      <p:sp>
        <p:nvSpPr>
          <p:cNvPr id="24" name="Text Placeholder 6">
            <a:extLst>
              <a:ext uri="{FF2B5EF4-FFF2-40B4-BE49-F238E27FC236}">
                <a16:creationId xmlns="" xmlns:a16="http://schemas.microsoft.com/office/drawing/2014/main" id="{C5D355C5-5EF1-264B-BB84-8EE513EF865E}"/>
              </a:ext>
            </a:extLst>
          </p:cNvPr>
          <p:cNvSpPr>
            <a:spLocks noGrp="1"/>
          </p:cNvSpPr>
          <p:nvPr>
            <p:ph type="body" sz="quarter" idx="16" hasCustomPrompt="1"/>
          </p:nvPr>
        </p:nvSpPr>
        <p:spPr>
          <a:xfrm>
            <a:off x="1010734" y="1862832"/>
            <a:ext cx="620671" cy="676537"/>
          </a:xfrm>
          <a:prstGeom prst="rect">
            <a:avLst/>
          </a:prstGeom>
        </p:spPr>
        <p:txBody>
          <a:bodyPr lIns="28570" tIns="36283" rIns="28570" bIns="36283"/>
          <a:lstStyle>
            <a:lvl1pPr marL="0" indent="0">
              <a:buFontTx/>
              <a:buNone/>
              <a:defRPr sz="2900" b="0" i="0">
                <a:solidFill>
                  <a:srgbClr val="FF0000"/>
                </a:solidFill>
                <a:latin typeface="Verdana" panose="020B0604030504040204" pitchFamily="34" charset="0"/>
                <a:ea typeface="Verdana" panose="020B0604030504040204" pitchFamily="34" charset="0"/>
                <a:cs typeface="Verdana" panose="020B0604030504040204" pitchFamily="34" charset="0"/>
              </a:defRPr>
            </a:lvl1pPr>
          </a:lstStyle>
          <a:p>
            <a:pPr lvl="0"/>
            <a:r>
              <a:rPr lang="en-GB" dirty="0"/>
              <a:t>02</a:t>
            </a:r>
            <a:endParaRPr lang="x-none" dirty="0"/>
          </a:p>
        </p:txBody>
      </p:sp>
      <p:sp>
        <p:nvSpPr>
          <p:cNvPr id="25" name="Text Placeholder 8">
            <a:extLst>
              <a:ext uri="{FF2B5EF4-FFF2-40B4-BE49-F238E27FC236}">
                <a16:creationId xmlns="" xmlns:a16="http://schemas.microsoft.com/office/drawing/2014/main" id="{3E908FB7-7107-9144-9347-A345944ECA48}"/>
              </a:ext>
            </a:extLst>
          </p:cNvPr>
          <p:cNvSpPr>
            <a:spLocks noGrp="1"/>
          </p:cNvSpPr>
          <p:nvPr>
            <p:ph type="body" sz="quarter" idx="17" hasCustomPrompt="1"/>
          </p:nvPr>
        </p:nvSpPr>
        <p:spPr>
          <a:xfrm>
            <a:off x="1754546" y="2634256"/>
            <a:ext cx="5645820" cy="680012"/>
          </a:xfrm>
          <a:prstGeom prst="rect">
            <a:avLst/>
          </a:prstGeom>
        </p:spPr>
        <p:txBody>
          <a:bodyPr lIns="72567" tIns="36283" rIns="72567" bIns="36283"/>
          <a:lstStyle>
            <a:lvl1pPr marL="0" indent="0">
              <a:buFontTx/>
              <a:buNone/>
              <a:defRPr sz="2700" b="0" i="0">
                <a:solidFill>
                  <a:srgbClr val="D1D5DA"/>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Пункт списка</a:t>
            </a:r>
            <a:endParaRPr lang="x-none" dirty="0"/>
          </a:p>
        </p:txBody>
      </p:sp>
      <p:sp>
        <p:nvSpPr>
          <p:cNvPr id="26" name="Text Placeholder 6">
            <a:extLst>
              <a:ext uri="{FF2B5EF4-FFF2-40B4-BE49-F238E27FC236}">
                <a16:creationId xmlns="" xmlns:a16="http://schemas.microsoft.com/office/drawing/2014/main" id="{C22DB187-9EE2-FA49-9AB7-1C9430B1C1E5}"/>
              </a:ext>
            </a:extLst>
          </p:cNvPr>
          <p:cNvSpPr>
            <a:spLocks noGrp="1"/>
          </p:cNvSpPr>
          <p:nvPr>
            <p:ph type="body" sz="quarter" idx="18" hasCustomPrompt="1"/>
          </p:nvPr>
        </p:nvSpPr>
        <p:spPr>
          <a:xfrm>
            <a:off x="1010734" y="2637731"/>
            <a:ext cx="620671" cy="676537"/>
          </a:xfrm>
          <a:prstGeom prst="rect">
            <a:avLst/>
          </a:prstGeom>
        </p:spPr>
        <p:txBody>
          <a:bodyPr lIns="28570" tIns="36283" rIns="28570" bIns="36283"/>
          <a:lstStyle>
            <a:lvl1pPr marL="0" indent="0">
              <a:buFontTx/>
              <a:buNone/>
              <a:defRPr sz="2900" b="0" i="0">
                <a:solidFill>
                  <a:srgbClr val="FF0000"/>
                </a:solidFill>
                <a:latin typeface="Verdana" panose="020B0604030504040204" pitchFamily="34" charset="0"/>
                <a:ea typeface="Verdana" panose="020B0604030504040204" pitchFamily="34" charset="0"/>
                <a:cs typeface="Verdana" panose="020B0604030504040204" pitchFamily="34" charset="0"/>
              </a:defRPr>
            </a:lvl1pPr>
          </a:lstStyle>
          <a:p>
            <a:pPr lvl="0"/>
            <a:r>
              <a:rPr lang="en-GB" dirty="0"/>
              <a:t>03</a:t>
            </a:r>
            <a:endParaRPr lang="x-none" dirty="0"/>
          </a:p>
        </p:txBody>
      </p:sp>
      <p:sp>
        <p:nvSpPr>
          <p:cNvPr id="27" name="Text Placeholder 8">
            <a:extLst>
              <a:ext uri="{FF2B5EF4-FFF2-40B4-BE49-F238E27FC236}">
                <a16:creationId xmlns="" xmlns:a16="http://schemas.microsoft.com/office/drawing/2014/main" id="{668AFE12-336C-8147-938D-A97B4AFA6992}"/>
              </a:ext>
            </a:extLst>
          </p:cNvPr>
          <p:cNvSpPr>
            <a:spLocks noGrp="1"/>
          </p:cNvSpPr>
          <p:nvPr>
            <p:ph type="body" sz="quarter" idx="19" hasCustomPrompt="1"/>
          </p:nvPr>
        </p:nvSpPr>
        <p:spPr>
          <a:xfrm>
            <a:off x="1754546" y="3403697"/>
            <a:ext cx="5645820" cy="680012"/>
          </a:xfrm>
          <a:prstGeom prst="rect">
            <a:avLst/>
          </a:prstGeom>
        </p:spPr>
        <p:txBody>
          <a:bodyPr lIns="72567" tIns="36283" rIns="72567" bIns="36283"/>
          <a:lstStyle>
            <a:lvl1pPr marL="0" indent="0">
              <a:buFontTx/>
              <a:buNone/>
              <a:defRPr sz="2700" b="0" i="0">
                <a:solidFill>
                  <a:srgbClr val="D1D5DA"/>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Пункт списка</a:t>
            </a:r>
            <a:endParaRPr lang="x-none" dirty="0"/>
          </a:p>
        </p:txBody>
      </p:sp>
      <p:sp>
        <p:nvSpPr>
          <p:cNvPr id="28" name="Text Placeholder 6">
            <a:extLst>
              <a:ext uri="{FF2B5EF4-FFF2-40B4-BE49-F238E27FC236}">
                <a16:creationId xmlns="" xmlns:a16="http://schemas.microsoft.com/office/drawing/2014/main" id="{780448E5-AEF3-5C44-9DA9-9E7E00671044}"/>
              </a:ext>
            </a:extLst>
          </p:cNvPr>
          <p:cNvSpPr>
            <a:spLocks noGrp="1"/>
          </p:cNvSpPr>
          <p:nvPr>
            <p:ph type="body" sz="quarter" idx="20" hasCustomPrompt="1"/>
          </p:nvPr>
        </p:nvSpPr>
        <p:spPr>
          <a:xfrm>
            <a:off x="1010734" y="3407172"/>
            <a:ext cx="620671" cy="676537"/>
          </a:xfrm>
          <a:prstGeom prst="rect">
            <a:avLst/>
          </a:prstGeom>
        </p:spPr>
        <p:txBody>
          <a:bodyPr lIns="28570" tIns="36283" rIns="28570" bIns="36283"/>
          <a:lstStyle>
            <a:lvl1pPr marL="0" indent="0">
              <a:buFontTx/>
              <a:buNone/>
              <a:defRPr sz="2900" b="0" i="0">
                <a:solidFill>
                  <a:srgbClr val="FF0000"/>
                </a:solidFill>
                <a:latin typeface="Verdana" panose="020B0604030504040204" pitchFamily="34" charset="0"/>
                <a:ea typeface="Verdana" panose="020B0604030504040204" pitchFamily="34" charset="0"/>
                <a:cs typeface="Verdana" panose="020B0604030504040204" pitchFamily="34" charset="0"/>
              </a:defRPr>
            </a:lvl1pPr>
          </a:lstStyle>
          <a:p>
            <a:pPr lvl="0"/>
            <a:r>
              <a:rPr lang="en-GB" dirty="0"/>
              <a:t>04</a:t>
            </a:r>
            <a:endParaRPr lang="x-none" dirty="0"/>
          </a:p>
        </p:txBody>
      </p:sp>
      <p:sp>
        <p:nvSpPr>
          <p:cNvPr id="30" name="Text Placeholder 13">
            <a:extLst>
              <a:ext uri="{FF2B5EF4-FFF2-40B4-BE49-F238E27FC236}">
                <a16:creationId xmlns="" xmlns:a16="http://schemas.microsoft.com/office/drawing/2014/main" id="{05E0B9DD-EF5B-2140-9D97-C7B87DE0EE63}"/>
              </a:ext>
            </a:extLst>
          </p:cNvPr>
          <p:cNvSpPr>
            <a:spLocks noGrp="1"/>
          </p:cNvSpPr>
          <p:nvPr>
            <p:ph type="body" sz="quarter" idx="25" hasCustomPrompt="1"/>
          </p:nvPr>
        </p:nvSpPr>
        <p:spPr>
          <a:xfrm>
            <a:off x="7515013" y="4739850"/>
            <a:ext cx="1343001" cy="280620"/>
          </a:xfrm>
          <a:prstGeom prst="rect">
            <a:avLst/>
          </a:prstGeom>
        </p:spPr>
        <p:txBody>
          <a:bodyPr lIns="72567" tIns="36283" rIns="72567" bIns="36283"/>
          <a:lstStyle>
            <a:lvl1pPr marL="0" indent="0" algn="r">
              <a:buFontTx/>
              <a:buNone/>
              <a:defRPr sz="600" b="0" i="0">
                <a:solidFill>
                  <a:srgbClr val="D0D5D9">
                    <a:alpha val="50000"/>
                  </a:srgbClr>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Название презентации</a:t>
            </a:r>
            <a:endParaRPr lang="x-none" dirty="0"/>
          </a:p>
        </p:txBody>
      </p:sp>
    </p:spTree>
    <p:extLst>
      <p:ext uri="{BB962C8B-B14F-4D97-AF65-F5344CB8AC3E}">
        <p14:creationId xmlns="" xmlns:p14="http://schemas.microsoft.com/office/powerpoint/2010/main" val="431402798"/>
      </p:ext>
    </p:extLst>
  </p:cSld>
  <p:clrMapOvr>
    <a:masterClrMapping/>
  </p:clrMapOvr>
  <p:transition>
    <p:fade/>
  </p:transition>
  <p:extLst mod="1">
    <p:ext uri="{DCECCB84-F9BA-43D5-87BE-67443E8EF086}">
      <p15:sldGuideLst xmlns=""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8 Список разделов таблицей">
    <p:bg>
      <p:bgPr>
        <a:solidFill>
          <a:srgbClr val="19212C"/>
        </a:solidFill>
        <a:effectLst/>
      </p:bgPr>
    </p:bg>
    <p:spTree>
      <p:nvGrpSpPr>
        <p:cNvPr id="1" name=""/>
        <p:cNvGrpSpPr/>
        <p:nvPr/>
      </p:nvGrpSpPr>
      <p:grpSpPr>
        <a:xfrm>
          <a:off x="0" y="0"/>
          <a:ext cx="0" cy="0"/>
          <a:chOff x="0" y="0"/>
          <a:chExt cx="0" cy="0"/>
        </a:xfrm>
      </p:grpSpPr>
      <p:sp>
        <p:nvSpPr>
          <p:cNvPr id="9" name="Text Placeholder 8">
            <a:extLst>
              <a:ext uri="{FF2B5EF4-FFF2-40B4-BE49-F238E27FC236}">
                <a16:creationId xmlns="" xmlns:a16="http://schemas.microsoft.com/office/drawing/2014/main" id="{AB144694-7FC2-824B-ACAA-93D4B0E2FE77}"/>
              </a:ext>
            </a:extLst>
          </p:cNvPr>
          <p:cNvSpPr>
            <a:spLocks noGrp="1"/>
          </p:cNvSpPr>
          <p:nvPr>
            <p:ph type="body" sz="quarter" idx="11" hasCustomPrompt="1"/>
          </p:nvPr>
        </p:nvSpPr>
        <p:spPr>
          <a:xfrm>
            <a:off x="1017356" y="1862762"/>
            <a:ext cx="2040304" cy="1423419"/>
          </a:xfrm>
          <a:prstGeom prst="rect">
            <a:avLst/>
          </a:prstGeom>
        </p:spPr>
        <p:txBody>
          <a:bodyPr lIns="72567" tIns="36283" rIns="72567" bIns="36283"/>
          <a:lstStyle>
            <a:lvl1pPr marL="0" indent="0">
              <a:buFontTx/>
              <a:buNone/>
              <a:defRPr sz="2700" b="0" i="0">
                <a:solidFill>
                  <a:srgbClr val="D1D5DA"/>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Пункт списка</a:t>
            </a:r>
          </a:p>
        </p:txBody>
      </p:sp>
      <p:sp>
        <p:nvSpPr>
          <p:cNvPr id="12" name="Text Placeholder 6">
            <a:extLst>
              <a:ext uri="{FF2B5EF4-FFF2-40B4-BE49-F238E27FC236}">
                <a16:creationId xmlns="" xmlns:a16="http://schemas.microsoft.com/office/drawing/2014/main" id="{9E234472-3A79-734B-9127-2E39BF170448}"/>
              </a:ext>
            </a:extLst>
          </p:cNvPr>
          <p:cNvSpPr>
            <a:spLocks noGrp="1"/>
          </p:cNvSpPr>
          <p:nvPr>
            <p:ph type="body" sz="quarter" idx="10" hasCustomPrompt="1"/>
          </p:nvPr>
        </p:nvSpPr>
        <p:spPr>
          <a:xfrm>
            <a:off x="1000322" y="1062635"/>
            <a:ext cx="885429" cy="680007"/>
          </a:xfrm>
          <a:prstGeom prst="rect">
            <a:avLst/>
          </a:prstGeom>
        </p:spPr>
        <p:txBody>
          <a:bodyPr lIns="28570" tIns="36283" rIns="28570" bIns="36283"/>
          <a:lstStyle>
            <a:lvl1pPr marL="0" indent="0">
              <a:buFontTx/>
              <a:buNone/>
              <a:defRPr sz="4400" b="0" i="0">
                <a:solidFill>
                  <a:srgbClr val="E41910"/>
                </a:solidFill>
                <a:latin typeface="Verdana" panose="020B0604030504040204" pitchFamily="34" charset="0"/>
                <a:ea typeface="Verdana" panose="020B0604030504040204" pitchFamily="34" charset="0"/>
                <a:cs typeface="Verdana" panose="020B0604030504040204" pitchFamily="34" charset="0"/>
              </a:defRPr>
            </a:lvl1pPr>
          </a:lstStyle>
          <a:p>
            <a:pPr lvl="0"/>
            <a:r>
              <a:rPr lang="en-GB" dirty="0"/>
              <a:t>01</a:t>
            </a:r>
            <a:endParaRPr lang="x-none" dirty="0"/>
          </a:p>
        </p:txBody>
      </p:sp>
      <p:sp>
        <p:nvSpPr>
          <p:cNvPr id="19" name="Text Placeholder 6">
            <a:extLst>
              <a:ext uri="{FF2B5EF4-FFF2-40B4-BE49-F238E27FC236}">
                <a16:creationId xmlns="" xmlns:a16="http://schemas.microsoft.com/office/drawing/2014/main" id="{9E84E3E2-55B9-A64C-9522-E34E7A416878}"/>
              </a:ext>
            </a:extLst>
          </p:cNvPr>
          <p:cNvSpPr>
            <a:spLocks noGrp="1"/>
          </p:cNvSpPr>
          <p:nvPr>
            <p:ph type="body" sz="quarter" idx="18" hasCustomPrompt="1"/>
          </p:nvPr>
        </p:nvSpPr>
        <p:spPr>
          <a:xfrm>
            <a:off x="6800677" y="1050234"/>
            <a:ext cx="885429" cy="692408"/>
          </a:xfrm>
          <a:prstGeom prst="rect">
            <a:avLst/>
          </a:prstGeom>
        </p:spPr>
        <p:txBody>
          <a:bodyPr lIns="28570" tIns="36283" rIns="28570" bIns="36283"/>
          <a:lstStyle>
            <a:lvl1pPr marL="0" indent="0">
              <a:buFontTx/>
              <a:buNone/>
              <a:defRPr sz="4400" b="0" i="0">
                <a:solidFill>
                  <a:srgbClr val="E41910"/>
                </a:solidFill>
                <a:latin typeface="Verdana" panose="020B0604030504040204" pitchFamily="34" charset="0"/>
                <a:ea typeface="Verdana" panose="020B0604030504040204" pitchFamily="34" charset="0"/>
                <a:cs typeface="Verdana" panose="020B0604030504040204" pitchFamily="34" charset="0"/>
              </a:defRPr>
            </a:lvl1pPr>
          </a:lstStyle>
          <a:p>
            <a:pPr lvl="0"/>
            <a:r>
              <a:rPr lang="en-GB" dirty="0"/>
              <a:t>03</a:t>
            </a:r>
            <a:endParaRPr lang="x-none" dirty="0"/>
          </a:p>
        </p:txBody>
      </p:sp>
      <p:sp>
        <p:nvSpPr>
          <p:cNvPr id="15" name="Text Placeholder 8">
            <a:extLst>
              <a:ext uri="{FF2B5EF4-FFF2-40B4-BE49-F238E27FC236}">
                <a16:creationId xmlns="" xmlns:a16="http://schemas.microsoft.com/office/drawing/2014/main" id="{D22A95B7-1960-3C46-A3E2-A69CF73DA5FA}"/>
              </a:ext>
            </a:extLst>
          </p:cNvPr>
          <p:cNvSpPr>
            <a:spLocks noGrp="1"/>
          </p:cNvSpPr>
          <p:nvPr>
            <p:ph type="body" sz="quarter" idx="19" hasCustomPrompt="1"/>
          </p:nvPr>
        </p:nvSpPr>
        <p:spPr>
          <a:xfrm>
            <a:off x="3919814" y="1862761"/>
            <a:ext cx="2051881" cy="1423431"/>
          </a:xfrm>
          <a:prstGeom prst="rect">
            <a:avLst/>
          </a:prstGeom>
        </p:spPr>
        <p:txBody>
          <a:bodyPr lIns="72567" tIns="36283" rIns="72567" bIns="36283"/>
          <a:lstStyle>
            <a:lvl1pPr marL="0" indent="0">
              <a:buFontTx/>
              <a:buNone/>
              <a:defRPr sz="2700" b="0" i="0">
                <a:solidFill>
                  <a:srgbClr val="D1D5DA"/>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Пункт списка</a:t>
            </a:r>
          </a:p>
        </p:txBody>
      </p:sp>
      <p:sp>
        <p:nvSpPr>
          <p:cNvPr id="20" name="Text Placeholder 8">
            <a:extLst>
              <a:ext uri="{FF2B5EF4-FFF2-40B4-BE49-F238E27FC236}">
                <a16:creationId xmlns="" xmlns:a16="http://schemas.microsoft.com/office/drawing/2014/main" id="{CF245511-1FDC-9D4A-843B-BA998A6CF721}"/>
              </a:ext>
            </a:extLst>
          </p:cNvPr>
          <p:cNvSpPr>
            <a:spLocks noGrp="1"/>
          </p:cNvSpPr>
          <p:nvPr>
            <p:ph type="body" sz="quarter" idx="20" hasCustomPrompt="1"/>
          </p:nvPr>
        </p:nvSpPr>
        <p:spPr>
          <a:xfrm>
            <a:off x="6811589" y="1865000"/>
            <a:ext cx="2046425" cy="1421183"/>
          </a:xfrm>
          <a:prstGeom prst="rect">
            <a:avLst/>
          </a:prstGeom>
        </p:spPr>
        <p:txBody>
          <a:bodyPr lIns="72567" tIns="36283" rIns="72567" bIns="36283"/>
          <a:lstStyle>
            <a:lvl1pPr marL="0" indent="0">
              <a:buFontTx/>
              <a:buNone/>
              <a:defRPr sz="2700" b="0" i="0">
                <a:solidFill>
                  <a:srgbClr val="D1D5DA"/>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Пункт списка</a:t>
            </a:r>
          </a:p>
        </p:txBody>
      </p:sp>
      <p:cxnSp>
        <p:nvCxnSpPr>
          <p:cNvPr id="13" name="Straight Connector 12">
            <a:extLst>
              <a:ext uri="{FF2B5EF4-FFF2-40B4-BE49-F238E27FC236}">
                <a16:creationId xmlns="" xmlns:a16="http://schemas.microsoft.com/office/drawing/2014/main" id="{FBA1A4C7-71E6-764B-9C70-8194D70344F3}"/>
              </a:ext>
            </a:extLst>
          </p:cNvPr>
          <p:cNvCxnSpPr>
            <a:cxnSpLocks/>
          </p:cNvCxnSpPr>
          <p:nvPr userDrawn="1"/>
        </p:nvCxnSpPr>
        <p:spPr>
          <a:xfrm>
            <a:off x="285986" y="282603"/>
            <a:ext cx="8572028" cy="0"/>
          </a:xfrm>
          <a:prstGeom prst="line">
            <a:avLst/>
          </a:prstGeom>
          <a:ln w="19050">
            <a:solidFill>
              <a:srgbClr val="D1D5DA"/>
            </a:solidFill>
          </a:ln>
        </p:spPr>
        <p:style>
          <a:lnRef idx="1">
            <a:schemeClr val="accent1"/>
          </a:lnRef>
          <a:fillRef idx="0">
            <a:schemeClr val="accent1"/>
          </a:fillRef>
          <a:effectRef idx="0">
            <a:schemeClr val="accent1"/>
          </a:effectRef>
          <a:fontRef idx="minor">
            <a:schemeClr val="tx1"/>
          </a:fontRef>
        </p:style>
      </p:cxnSp>
      <p:sp>
        <p:nvSpPr>
          <p:cNvPr id="16" name="Text Placeholder 13">
            <a:extLst>
              <a:ext uri="{FF2B5EF4-FFF2-40B4-BE49-F238E27FC236}">
                <a16:creationId xmlns="" xmlns:a16="http://schemas.microsoft.com/office/drawing/2014/main" id="{C07EC68B-0BD4-B342-A3B0-C0D70F603216}"/>
              </a:ext>
            </a:extLst>
          </p:cNvPr>
          <p:cNvSpPr>
            <a:spLocks noGrp="1"/>
          </p:cNvSpPr>
          <p:nvPr>
            <p:ph type="body" sz="quarter" idx="14" hasCustomPrompt="1"/>
          </p:nvPr>
        </p:nvSpPr>
        <p:spPr>
          <a:xfrm>
            <a:off x="221612" y="295248"/>
            <a:ext cx="1942691" cy="216094"/>
          </a:xfrm>
          <a:prstGeom prst="rect">
            <a:avLst/>
          </a:prstGeom>
        </p:spPr>
        <p:txBody>
          <a:bodyPr lIns="72567" tIns="36283" rIns="72567" bIns="36283"/>
          <a:lstStyle>
            <a:lvl1pPr marL="0" indent="0" algn="l">
              <a:buFontTx/>
              <a:buNone/>
              <a:defRPr sz="900" b="0" i="0">
                <a:solidFill>
                  <a:srgbClr val="D0D4D9"/>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Заголовок раздела</a:t>
            </a:r>
            <a:endParaRPr lang="x-none" dirty="0"/>
          </a:p>
        </p:txBody>
      </p:sp>
      <p:sp>
        <p:nvSpPr>
          <p:cNvPr id="18" name="Slide Number Placeholder 1">
            <a:extLst>
              <a:ext uri="{FF2B5EF4-FFF2-40B4-BE49-F238E27FC236}">
                <a16:creationId xmlns="" xmlns:a16="http://schemas.microsoft.com/office/drawing/2014/main" id="{134CABE2-6F52-6348-8C28-44587CA34A59}"/>
              </a:ext>
            </a:extLst>
          </p:cNvPr>
          <p:cNvSpPr txBox="1">
            <a:spLocks/>
          </p:cNvSpPr>
          <p:nvPr userDrawn="1"/>
        </p:nvSpPr>
        <p:spPr>
          <a:xfrm>
            <a:off x="8331614" y="296858"/>
            <a:ext cx="526400" cy="216093"/>
          </a:xfrm>
          <a:prstGeom prst="rect">
            <a:avLst/>
          </a:prstGeom>
        </p:spPr>
        <p:txBody>
          <a:bodyPr vert="horz" lIns="0" tIns="0" rIns="0" bIns="0" rtlCol="0" anchor="ctr"/>
          <a:lstStyle>
            <a:defPPr>
              <a:defRPr lang="ru-RU"/>
            </a:defPPr>
            <a:lvl1pPr marL="0" algn="ctr" defTabSz="914400" rtl="0" eaLnBrk="1" latinLnBrk="0" hangingPunct="1">
              <a:defRPr sz="1000" b="1" i="0" kern="1200">
                <a:solidFill>
                  <a:schemeClr val="tx1">
                    <a:alpha val="50000"/>
                  </a:schemeClr>
                </a:solidFill>
                <a:latin typeface="Arial Black" charset="0"/>
                <a:ea typeface="Arial Black" charset="0"/>
                <a:cs typeface="Arial Black"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6BEB4B9D-C361-924F-82A2-CAE0D269FBBD}" type="slidenum">
              <a:rPr lang="en-US" sz="900" b="0" i="0" smtClean="0">
                <a:solidFill>
                  <a:srgbClr val="E92721"/>
                </a:solidFill>
                <a:latin typeface="Verdana" panose="020B0604030504040204" pitchFamily="34" charset="0"/>
                <a:ea typeface="Verdana" panose="020B0604030504040204" pitchFamily="34" charset="0"/>
                <a:cs typeface="Verdana" panose="020B0604030504040204" pitchFamily="34" charset="0"/>
              </a:rPr>
              <a:pPr algn="r"/>
              <a:t>‹#›</a:t>
            </a:fld>
            <a:endParaRPr lang="en-US" sz="900" b="0" i="0" dirty="0">
              <a:solidFill>
                <a:srgbClr val="E92721"/>
              </a:solidFill>
              <a:latin typeface="Verdana" panose="020B0604030504040204" pitchFamily="34" charset="0"/>
              <a:ea typeface="Verdana" panose="020B0604030504040204" pitchFamily="34" charset="0"/>
              <a:cs typeface="Verdana" panose="020B0604030504040204" pitchFamily="34" charset="0"/>
            </a:endParaRPr>
          </a:p>
        </p:txBody>
      </p:sp>
      <p:sp>
        <p:nvSpPr>
          <p:cNvPr id="21" name="Text Placeholder 6">
            <a:extLst>
              <a:ext uri="{FF2B5EF4-FFF2-40B4-BE49-F238E27FC236}">
                <a16:creationId xmlns="" xmlns:a16="http://schemas.microsoft.com/office/drawing/2014/main" id="{8D7DD4C2-07BC-9A4D-8A70-75B70037A34E}"/>
              </a:ext>
            </a:extLst>
          </p:cNvPr>
          <p:cNvSpPr>
            <a:spLocks noGrp="1"/>
          </p:cNvSpPr>
          <p:nvPr>
            <p:ph type="body" sz="quarter" idx="26" hasCustomPrompt="1"/>
          </p:nvPr>
        </p:nvSpPr>
        <p:spPr>
          <a:xfrm>
            <a:off x="3914358" y="1066605"/>
            <a:ext cx="885429" cy="676037"/>
          </a:xfrm>
          <a:prstGeom prst="rect">
            <a:avLst/>
          </a:prstGeom>
        </p:spPr>
        <p:txBody>
          <a:bodyPr lIns="28570" tIns="36283" rIns="28570" bIns="36283"/>
          <a:lstStyle>
            <a:lvl1pPr marL="0" indent="0">
              <a:buFontTx/>
              <a:buNone/>
              <a:defRPr sz="4400" b="0" i="0">
                <a:solidFill>
                  <a:srgbClr val="E92721"/>
                </a:solidFill>
                <a:latin typeface="Verdana" panose="020B0604030504040204" pitchFamily="34" charset="0"/>
                <a:ea typeface="Verdana" panose="020B0604030504040204" pitchFamily="34" charset="0"/>
                <a:cs typeface="Verdana" panose="020B0604030504040204" pitchFamily="34" charset="0"/>
              </a:defRPr>
            </a:lvl1pPr>
          </a:lstStyle>
          <a:p>
            <a:pPr lvl="0"/>
            <a:r>
              <a:rPr lang="en-GB" dirty="0"/>
              <a:t>02</a:t>
            </a:r>
            <a:endParaRPr lang="x-none" dirty="0"/>
          </a:p>
        </p:txBody>
      </p:sp>
      <p:sp>
        <p:nvSpPr>
          <p:cNvPr id="28" name="Text Placeholder 13">
            <a:extLst>
              <a:ext uri="{FF2B5EF4-FFF2-40B4-BE49-F238E27FC236}">
                <a16:creationId xmlns="" xmlns:a16="http://schemas.microsoft.com/office/drawing/2014/main" id="{AD213586-4C43-3D44-8BBC-537D779ACB75}"/>
              </a:ext>
            </a:extLst>
          </p:cNvPr>
          <p:cNvSpPr>
            <a:spLocks noGrp="1"/>
          </p:cNvSpPr>
          <p:nvPr>
            <p:ph type="body" sz="quarter" idx="25" hasCustomPrompt="1"/>
          </p:nvPr>
        </p:nvSpPr>
        <p:spPr>
          <a:xfrm>
            <a:off x="7515013" y="4739850"/>
            <a:ext cx="1343001" cy="280620"/>
          </a:xfrm>
          <a:prstGeom prst="rect">
            <a:avLst/>
          </a:prstGeom>
        </p:spPr>
        <p:txBody>
          <a:bodyPr lIns="72567" tIns="36283" rIns="72567" bIns="36283"/>
          <a:lstStyle>
            <a:lvl1pPr marL="0" indent="0" algn="r">
              <a:buFontTx/>
              <a:buNone/>
              <a:defRPr sz="600" b="0" i="0">
                <a:solidFill>
                  <a:srgbClr val="D0D5D9">
                    <a:alpha val="50000"/>
                  </a:srgbClr>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Название презентации</a:t>
            </a:r>
            <a:endParaRPr lang="x-none" dirty="0"/>
          </a:p>
        </p:txBody>
      </p:sp>
      <p:sp>
        <p:nvSpPr>
          <p:cNvPr id="17" name="Text Placeholder 8">
            <a:extLst>
              <a:ext uri="{FF2B5EF4-FFF2-40B4-BE49-F238E27FC236}">
                <a16:creationId xmlns="" xmlns:a16="http://schemas.microsoft.com/office/drawing/2014/main" id="{6B82EFEF-ADF0-F943-A704-5A81C7862C00}"/>
              </a:ext>
            </a:extLst>
          </p:cNvPr>
          <p:cNvSpPr>
            <a:spLocks noGrp="1"/>
          </p:cNvSpPr>
          <p:nvPr>
            <p:ph type="body" sz="quarter" idx="27" hasCustomPrompt="1"/>
          </p:nvPr>
        </p:nvSpPr>
        <p:spPr>
          <a:xfrm>
            <a:off x="1010789" y="3406312"/>
            <a:ext cx="2046871" cy="680012"/>
          </a:xfrm>
          <a:prstGeom prst="rect">
            <a:avLst/>
          </a:prstGeom>
        </p:spPr>
        <p:txBody>
          <a:bodyPr lIns="72567" tIns="36283" rIns="72567" bIns="36283"/>
          <a:lstStyle>
            <a:lvl1pPr marL="0" indent="0">
              <a:buFontTx/>
              <a:buNone/>
              <a:defRPr lang="x-none" sz="1000" kern="1200" dirty="0">
                <a:solidFill>
                  <a:srgbClr val="D0D5D9"/>
                </a:solidFill>
                <a:latin typeface="+mn-lt"/>
                <a:ea typeface="+mn-ea"/>
                <a:cs typeface="+mn-cs"/>
              </a:defRPr>
            </a:lvl1pPr>
          </a:lstStyle>
          <a:p>
            <a:pPr lvl="0"/>
            <a:r>
              <a:rPr lang="ru-RU" dirty="0"/>
              <a:t>Описание</a:t>
            </a:r>
            <a:endParaRPr lang="x-none" dirty="0"/>
          </a:p>
        </p:txBody>
      </p:sp>
      <p:sp>
        <p:nvSpPr>
          <p:cNvPr id="22" name="Text Placeholder 8">
            <a:extLst>
              <a:ext uri="{FF2B5EF4-FFF2-40B4-BE49-F238E27FC236}">
                <a16:creationId xmlns="" xmlns:a16="http://schemas.microsoft.com/office/drawing/2014/main" id="{2D100C84-41B1-E54D-8F64-84573746F8BB}"/>
              </a:ext>
            </a:extLst>
          </p:cNvPr>
          <p:cNvSpPr>
            <a:spLocks noGrp="1"/>
          </p:cNvSpPr>
          <p:nvPr>
            <p:ph type="body" sz="quarter" idx="28" hasCustomPrompt="1"/>
          </p:nvPr>
        </p:nvSpPr>
        <p:spPr>
          <a:xfrm>
            <a:off x="3913486" y="3406312"/>
            <a:ext cx="2046871" cy="680012"/>
          </a:xfrm>
          <a:prstGeom prst="rect">
            <a:avLst/>
          </a:prstGeom>
        </p:spPr>
        <p:txBody>
          <a:bodyPr lIns="72567" tIns="36283" rIns="72567" bIns="36283"/>
          <a:lstStyle>
            <a:lvl1pPr marL="0" indent="0">
              <a:buFontTx/>
              <a:buNone/>
              <a:defRPr lang="x-none" sz="1000" kern="1200" dirty="0">
                <a:solidFill>
                  <a:srgbClr val="D0D5D9"/>
                </a:solidFill>
                <a:latin typeface="+mn-lt"/>
                <a:ea typeface="+mn-ea"/>
                <a:cs typeface="+mn-cs"/>
              </a:defRPr>
            </a:lvl1pPr>
          </a:lstStyle>
          <a:p>
            <a:pPr lvl="0"/>
            <a:r>
              <a:rPr lang="ru-RU" dirty="0"/>
              <a:t>Описание</a:t>
            </a:r>
            <a:endParaRPr lang="x-none" dirty="0"/>
          </a:p>
        </p:txBody>
      </p:sp>
      <p:sp>
        <p:nvSpPr>
          <p:cNvPr id="23" name="Text Placeholder 8">
            <a:extLst>
              <a:ext uri="{FF2B5EF4-FFF2-40B4-BE49-F238E27FC236}">
                <a16:creationId xmlns="" xmlns:a16="http://schemas.microsoft.com/office/drawing/2014/main" id="{21C77E27-E12C-174F-A254-A40AB27812AF}"/>
              </a:ext>
            </a:extLst>
          </p:cNvPr>
          <p:cNvSpPr>
            <a:spLocks noGrp="1"/>
          </p:cNvSpPr>
          <p:nvPr>
            <p:ph type="body" sz="quarter" idx="29" hasCustomPrompt="1"/>
          </p:nvPr>
        </p:nvSpPr>
        <p:spPr>
          <a:xfrm>
            <a:off x="6799501" y="3406312"/>
            <a:ext cx="2046871" cy="680012"/>
          </a:xfrm>
          <a:prstGeom prst="rect">
            <a:avLst/>
          </a:prstGeom>
        </p:spPr>
        <p:txBody>
          <a:bodyPr lIns="72567" tIns="36283" rIns="72567" bIns="36283"/>
          <a:lstStyle>
            <a:lvl1pPr marL="0" indent="0">
              <a:buFontTx/>
              <a:buNone/>
              <a:defRPr lang="x-none" sz="1000" kern="1200" dirty="0">
                <a:solidFill>
                  <a:srgbClr val="D0D5D9"/>
                </a:solidFill>
                <a:latin typeface="+mn-lt"/>
                <a:ea typeface="+mn-ea"/>
                <a:cs typeface="+mn-cs"/>
              </a:defRPr>
            </a:lvl1pPr>
          </a:lstStyle>
          <a:p>
            <a:pPr lvl="0"/>
            <a:r>
              <a:rPr lang="ru-RU" dirty="0"/>
              <a:t>Описание</a:t>
            </a:r>
            <a:endParaRPr lang="x-none" dirty="0"/>
          </a:p>
        </p:txBody>
      </p:sp>
    </p:spTree>
    <p:extLst>
      <p:ext uri="{BB962C8B-B14F-4D97-AF65-F5344CB8AC3E}">
        <p14:creationId xmlns="" xmlns:p14="http://schemas.microsoft.com/office/powerpoint/2010/main" val="1050031603"/>
      </p:ext>
    </p:extLst>
  </p:cSld>
  <p:clrMapOvr>
    <a:masterClrMapping/>
  </p:clrMapOvr>
  <p:transition>
    <p:fade/>
  </p:transition>
  <p:extLst mod="1">
    <p:ext uri="{DCECCB84-F9BA-43D5-87BE-67443E8EF086}">
      <p15:sldGuideLst xmlns=""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9 Список с фото-врезками">
    <p:bg>
      <p:bgPr>
        <a:solidFill>
          <a:srgbClr val="19212C"/>
        </a:solidFill>
        <a:effectLst/>
      </p:bgPr>
    </p:bg>
    <p:spTree>
      <p:nvGrpSpPr>
        <p:cNvPr id="1" name=""/>
        <p:cNvGrpSpPr/>
        <p:nvPr/>
      </p:nvGrpSpPr>
      <p:grpSpPr>
        <a:xfrm>
          <a:off x="0" y="0"/>
          <a:ext cx="0" cy="0"/>
          <a:chOff x="0" y="0"/>
          <a:chExt cx="0" cy="0"/>
        </a:xfrm>
      </p:grpSpPr>
      <p:sp>
        <p:nvSpPr>
          <p:cNvPr id="9" name="Text Placeholder 8">
            <a:extLst>
              <a:ext uri="{FF2B5EF4-FFF2-40B4-BE49-F238E27FC236}">
                <a16:creationId xmlns="" xmlns:a16="http://schemas.microsoft.com/office/drawing/2014/main" id="{AB144694-7FC2-824B-ACAA-93D4B0E2FE77}"/>
              </a:ext>
            </a:extLst>
          </p:cNvPr>
          <p:cNvSpPr>
            <a:spLocks noGrp="1"/>
          </p:cNvSpPr>
          <p:nvPr>
            <p:ph type="body" sz="quarter" idx="11" hasCustomPrompt="1"/>
          </p:nvPr>
        </p:nvSpPr>
        <p:spPr>
          <a:xfrm>
            <a:off x="885676" y="656173"/>
            <a:ext cx="7114379" cy="677124"/>
          </a:xfrm>
          <a:prstGeom prst="rect">
            <a:avLst/>
          </a:prstGeom>
        </p:spPr>
        <p:txBody>
          <a:bodyPr lIns="72567" tIns="36283" rIns="72567" bIns="36283"/>
          <a:lstStyle>
            <a:lvl1pPr marL="0" marR="0" indent="0" algn="l" defTabSz="725668" rtl="0" eaLnBrk="1" fontAlgn="auto" latinLnBrk="0" hangingPunct="1">
              <a:lnSpc>
                <a:spcPct val="100000"/>
              </a:lnSpc>
              <a:spcBef>
                <a:spcPct val="20000"/>
              </a:spcBef>
              <a:spcAft>
                <a:spcPts val="0"/>
              </a:spcAft>
              <a:buClrTx/>
              <a:buSzTx/>
              <a:buFontTx/>
              <a:buNone/>
              <a:tabLst/>
              <a:defRPr sz="2200" b="0" i="0">
                <a:solidFill>
                  <a:srgbClr val="D1D5DA"/>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Заголовок слайда</a:t>
            </a:r>
            <a:br>
              <a:rPr lang="ru-RU" dirty="0"/>
            </a:br>
            <a:r>
              <a:rPr lang="ru-RU" dirty="0"/>
              <a:t>2 строки</a:t>
            </a:r>
            <a:endParaRPr lang="x-none" dirty="0"/>
          </a:p>
        </p:txBody>
      </p:sp>
      <p:sp>
        <p:nvSpPr>
          <p:cNvPr id="12" name="Text Placeholder 13">
            <a:extLst>
              <a:ext uri="{FF2B5EF4-FFF2-40B4-BE49-F238E27FC236}">
                <a16:creationId xmlns="" xmlns:a16="http://schemas.microsoft.com/office/drawing/2014/main" id="{49E34B46-60CE-4E4E-83A8-E47657DF8646}"/>
              </a:ext>
            </a:extLst>
          </p:cNvPr>
          <p:cNvSpPr>
            <a:spLocks noGrp="1"/>
          </p:cNvSpPr>
          <p:nvPr>
            <p:ph type="body" sz="quarter" idx="25" hasCustomPrompt="1"/>
          </p:nvPr>
        </p:nvSpPr>
        <p:spPr>
          <a:xfrm>
            <a:off x="7515013" y="4739850"/>
            <a:ext cx="1343001" cy="280620"/>
          </a:xfrm>
          <a:prstGeom prst="rect">
            <a:avLst/>
          </a:prstGeom>
        </p:spPr>
        <p:txBody>
          <a:bodyPr lIns="72567" tIns="36283" rIns="72567" bIns="36283"/>
          <a:lstStyle>
            <a:lvl1pPr marL="0" indent="0" algn="r">
              <a:buFontTx/>
              <a:buNone/>
              <a:defRPr sz="600" b="0" i="0">
                <a:solidFill>
                  <a:srgbClr val="D0D5D9">
                    <a:alpha val="50000"/>
                  </a:srgbClr>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Название презентации</a:t>
            </a:r>
            <a:endParaRPr lang="x-none" dirty="0"/>
          </a:p>
        </p:txBody>
      </p:sp>
      <p:cxnSp>
        <p:nvCxnSpPr>
          <p:cNvPr id="7" name="Straight Connector 6">
            <a:extLst>
              <a:ext uri="{FF2B5EF4-FFF2-40B4-BE49-F238E27FC236}">
                <a16:creationId xmlns="" xmlns:a16="http://schemas.microsoft.com/office/drawing/2014/main" id="{033B75BF-1C22-0043-80DE-27C41E8F0B09}"/>
              </a:ext>
            </a:extLst>
          </p:cNvPr>
          <p:cNvCxnSpPr>
            <a:cxnSpLocks/>
          </p:cNvCxnSpPr>
          <p:nvPr userDrawn="1"/>
        </p:nvCxnSpPr>
        <p:spPr>
          <a:xfrm>
            <a:off x="285986" y="282603"/>
            <a:ext cx="8572028" cy="0"/>
          </a:xfrm>
          <a:prstGeom prst="line">
            <a:avLst/>
          </a:prstGeom>
          <a:ln w="19050">
            <a:solidFill>
              <a:srgbClr val="D1D5DA"/>
            </a:solidFill>
          </a:ln>
        </p:spPr>
        <p:style>
          <a:lnRef idx="1">
            <a:schemeClr val="accent1"/>
          </a:lnRef>
          <a:fillRef idx="0">
            <a:schemeClr val="accent1"/>
          </a:fillRef>
          <a:effectRef idx="0">
            <a:schemeClr val="accent1"/>
          </a:effectRef>
          <a:fontRef idx="minor">
            <a:schemeClr val="tx1"/>
          </a:fontRef>
        </p:style>
      </p:cxnSp>
      <p:sp>
        <p:nvSpPr>
          <p:cNvPr id="8" name="Text Placeholder 13">
            <a:extLst>
              <a:ext uri="{FF2B5EF4-FFF2-40B4-BE49-F238E27FC236}">
                <a16:creationId xmlns="" xmlns:a16="http://schemas.microsoft.com/office/drawing/2014/main" id="{BB229FDE-5838-2549-8A7F-C7DC26582F42}"/>
              </a:ext>
            </a:extLst>
          </p:cNvPr>
          <p:cNvSpPr>
            <a:spLocks noGrp="1"/>
          </p:cNvSpPr>
          <p:nvPr>
            <p:ph type="body" sz="quarter" idx="14" hasCustomPrompt="1"/>
          </p:nvPr>
        </p:nvSpPr>
        <p:spPr>
          <a:xfrm>
            <a:off x="221612" y="295248"/>
            <a:ext cx="1942691" cy="216094"/>
          </a:xfrm>
          <a:prstGeom prst="rect">
            <a:avLst/>
          </a:prstGeom>
        </p:spPr>
        <p:txBody>
          <a:bodyPr lIns="72567" tIns="36283" rIns="72567" bIns="36283"/>
          <a:lstStyle>
            <a:lvl1pPr marL="0" indent="0" algn="l">
              <a:buFontTx/>
              <a:buNone/>
              <a:defRPr sz="900" b="0" i="0">
                <a:solidFill>
                  <a:srgbClr val="D0D4D9"/>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Заголовок раздела</a:t>
            </a:r>
            <a:endParaRPr lang="x-none" dirty="0"/>
          </a:p>
        </p:txBody>
      </p:sp>
      <p:sp>
        <p:nvSpPr>
          <p:cNvPr id="10" name="Slide Number Placeholder 1">
            <a:extLst>
              <a:ext uri="{FF2B5EF4-FFF2-40B4-BE49-F238E27FC236}">
                <a16:creationId xmlns="" xmlns:a16="http://schemas.microsoft.com/office/drawing/2014/main" id="{16EFFABE-3A94-D544-889A-12AED59BDE29}"/>
              </a:ext>
            </a:extLst>
          </p:cNvPr>
          <p:cNvSpPr txBox="1">
            <a:spLocks/>
          </p:cNvSpPr>
          <p:nvPr userDrawn="1"/>
        </p:nvSpPr>
        <p:spPr>
          <a:xfrm>
            <a:off x="8331614" y="296858"/>
            <a:ext cx="526400" cy="216093"/>
          </a:xfrm>
          <a:prstGeom prst="rect">
            <a:avLst/>
          </a:prstGeom>
        </p:spPr>
        <p:txBody>
          <a:bodyPr vert="horz" lIns="0" tIns="0" rIns="0" bIns="0" rtlCol="0" anchor="ctr"/>
          <a:lstStyle>
            <a:defPPr>
              <a:defRPr lang="ru-RU"/>
            </a:defPPr>
            <a:lvl1pPr marL="0" algn="ctr" defTabSz="914400" rtl="0" eaLnBrk="1" latinLnBrk="0" hangingPunct="1">
              <a:defRPr sz="1000" b="1" i="0" kern="1200">
                <a:solidFill>
                  <a:schemeClr val="tx1">
                    <a:alpha val="50000"/>
                  </a:schemeClr>
                </a:solidFill>
                <a:latin typeface="Arial Black" charset="0"/>
                <a:ea typeface="Arial Black" charset="0"/>
                <a:cs typeface="Arial Black"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6BEB4B9D-C361-924F-82A2-CAE0D269FBBD}" type="slidenum">
              <a:rPr lang="en-US" sz="900" b="0" i="0" smtClean="0">
                <a:solidFill>
                  <a:srgbClr val="E92721"/>
                </a:solidFill>
                <a:latin typeface="Verdana" panose="020B0604030504040204" pitchFamily="34" charset="0"/>
                <a:ea typeface="Verdana" panose="020B0604030504040204" pitchFamily="34" charset="0"/>
                <a:cs typeface="Verdana" panose="020B0604030504040204" pitchFamily="34" charset="0"/>
              </a:rPr>
              <a:pPr algn="r"/>
              <a:t>‹#›</a:t>
            </a:fld>
            <a:endParaRPr lang="en-US" sz="900" b="0" i="0" dirty="0">
              <a:solidFill>
                <a:srgbClr val="E92721"/>
              </a:solidFill>
              <a:latin typeface="Verdana" panose="020B0604030504040204" pitchFamily="34" charset="0"/>
              <a:ea typeface="Verdana" panose="020B0604030504040204" pitchFamily="34" charset="0"/>
              <a:cs typeface="Verdana" panose="020B0604030504040204" pitchFamily="34" charset="0"/>
            </a:endParaRPr>
          </a:p>
        </p:txBody>
      </p:sp>
      <p:sp>
        <p:nvSpPr>
          <p:cNvPr id="14" name="Picture Placeholder 5">
            <a:extLst>
              <a:ext uri="{FF2B5EF4-FFF2-40B4-BE49-F238E27FC236}">
                <a16:creationId xmlns="" xmlns:a16="http://schemas.microsoft.com/office/drawing/2014/main" id="{F344EFF9-3336-EC46-A692-2A234BA5E976}"/>
              </a:ext>
            </a:extLst>
          </p:cNvPr>
          <p:cNvSpPr>
            <a:spLocks noGrp="1"/>
          </p:cNvSpPr>
          <p:nvPr>
            <p:ph type="pic" sz="quarter" idx="16" hasCustomPrompt="1"/>
          </p:nvPr>
        </p:nvSpPr>
        <p:spPr>
          <a:xfrm>
            <a:off x="905916" y="1861276"/>
            <a:ext cx="723072" cy="767177"/>
          </a:xfrm>
          <a:prstGeom prst="rect">
            <a:avLst/>
          </a:prstGeom>
        </p:spPr>
        <p:txBody>
          <a:bodyPr lIns="28570" tIns="36283" rIns="28570" bIns="36283" anchor="ctr"/>
          <a:lstStyle>
            <a:lvl1pPr marL="0" indent="0" algn="ctr">
              <a:buFontTx/>
              <a:buNone/>
              <a:tabLst/>
              <a:defRPr sz="1400"/>
            </a:lvl1pPr>
          </a:lstStyle>
          <a:p>
            <a:r>
              <a:rPr lang="ru-RU" dirty="0"/>
              <a:t>Место</a:t>
            </a:r>
            <a:br>
              <a:rPr lang="ru-RU" dirty="0"/>
            </a:br>
            <a:r>
              <a:rPr lang="ru-RU" dirty="0"/>
              <a:t>для фото</a:t>
            </a:r>
            <a:endParaRPr lang="x-none" dirty="0"/>
          </a:p>
        </p:txBody>
      </p:sp>
      <p:sp>
        <p:nvSpPr>
          <p:cNvPr id="23" name="Text Placeholder 8">
            <a:extLst>
              <a:ext uri="{FF2B5EF4-FFF2-40B4-BE49-F238E27FC236}">
                <a16:creationId xmlns="" xmlns:a16="http://schemas.microsoft.com/office/drawing/2014/main" id="{2A40012F-57EA-6748-89E7-89CC66B38190}"/>
              </a:ext>
            </a:extLst>
          </p:cNvPr>
          <p:cNvSpPr>
            <a:spLocks noGrp="1"/>
          </p:cNvSpPr>
          <p:nvPr>
            <p:ph type="body" sz="quarter" idx="15" hasCustomPrompt="1"/>
          </p:nvPr>
        </p:nvSpPr>
        <p:spPr>
          <a:xfrm>
            <a:off x="1749091" y="1862761"/>
            <a:ext cx="2771672" cy="498485"/>
          </a:xfrm>
          <a:prstGeom prst="rect">
            <a:avLst/>
          </a:prstGeom>
        </p:spPr>
        <p:txBody>
          <a:bodyPr lIns="72567" tIns="36283" rIns="72567" bIns="36283"/>
          <a:lstStyle>
            <a:lvl1pPr marL="0" indent="0">
              <a:buFontTx/>
              <a:buNone/>
              <a:defRPr sz="1400" b="0" i="0">
                <a:solidFill>
                  <a:srgbClr val="D0D5D9"/>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Пункт</a:t>
            </a:r>
            <a:br>
              <a:rPr lang="ru-RU" dirty="0"/>
            </a:br>
            <a:r>
              <a:rPr lang="ru-RU" dirty="0"/>
              <a:t>списка</a:t>
            </a:r>
            <a:endParaRPr lang="en-US" dirty="0"/>
          </a:p>
        </p:txBody>
      </p:sp>
      <p:sp>
        <p:nvSpPr>
          <p:cNvPr id="24" name="Text Placeholder 8">
            <a:extLst>
              <a:ext uri="{FF2B5EF4-FFF2-40B4-BE49-F238E27FC236}">
                <a16:creationId xmlns="" xmlns:a16="http://schemas.microsoft.com/office/drawing/2014/main" id="{9063C9A0-A0D8-FD4A-AF07-F18ED3AD46BE}"/>
              </a:ext>
            </a:extLst>
          </p:cNvPr>
          <p:cNvSpPr>
            <a:spLocks noGrp="1"/>
          </p:cNvSpPr>
          <p:nvPr>
            <p:ph type="body" sz="quarter" idx="32" hasCustomPrompt="1"/>
          </p:nvPr>
        </p:nvSpPr>
        <p:spPr>
          <a:xfrm>
            <a:off x="1743634" y="2782255"/>
            <a:ext cx="2771672" cy="503941"/>
          </a:xfrm>
          <a:prstGeom prst="rect">
            <a:avLst/>
          </a:prstGeom>
        </p:spPr>
        <p:txBody>
          <a:bodyPr lIns="72567" tIns="36283" rIns="72567" bIns="36283"/>
          <a:lstStyle>
            <a:lvl1pPr marL="0" marR="0" indent="0" algn="l" defTabSz="725668" rtl="0" eaLnBrk="1" fontAlgn="auto" latinLnBrk="0" hangingPunct="1">
              <a:lnSpc>
                <a:spcPct val="100000"/>
              </a:lnSpc>
              <a:spcBef>
                <a:spcPts val="0"/>
              </a:spcBef>
              <a:spcAft>
                <a:spcPts val="0"/>
              </a:spcAft>
              <a:buClrTx/>
              <a:buSzTx/>
              <a:buFontTx/>
              <a:buNone/>
              <a:tabLst/>
              <a:defRPr lang="x-none" sz="1000" kern="1200">
                <a:solidFill>
                  <a:srgbClr val="D0D5D9"/>
                </a:solidFill>
                <a:latin typeface="+mn-lt"/>
                <a:ea typeface="+mn-ea"/>
                <a:cs typeface="+mn-cs"/>
              </a:defRPr>
            </a:lvl1pPr>
          </a:lstStyle>
          <a:p>
            <a:pPr lvl="0"/>
            <a:r>
              <a:rPr lang="ru-RU" sz="800" dirty="0">
                <a:solidFill>
                  <a:srgbClr val="D0D5D9"/>
                </a:solidFill>
              </a:rPr>
              <a:t>Описание </a:t>
            </a:r>
            <a:br>
              <a:rPr lang="ru-RU" sz="800" dirty="0">
                <a:solidFill>
                  <a:srgbClr val="D0D5D9"/>
                </a:solidFill>
              </a:rPr>
            </a:br>
            <a:r>
              <a:rPr lang="ru-RU" sz="800" dirty="0">
                <a:solidFill>
                  <a:srgbClr val="D0D5D9"/>
                </a:solidFill>
              </a:rPr>
              <a:t>пункта</a:t>
            </a:r>
            <a:br>
              <a:rPr lang="ru-RU" sz="800" dirty="0">
                <a:solidFill>
                  <a:srgbClr val="D0D5D9"/>
                </a:solidFill>
              </a:rPr>
            </a:br>
            <a:r>
              <a:rPr lang="ru-RU" sz="800" dirty="0">
                <a:solidFill>
                  <a:srgbClr val="D0D5D9"/>
                </a:solidFill>
              </a:rPr>
              <a:t>3 строки</a:t>
            </a:r>
            <a:endParaRPr lang="x-none" sz="800" dirty="0">
              <a:solidFill>
                <a:srgbClr val="D0D5D9"/>
              </a:solidFill>
            </a:endParaRPr>
          </a:p>
        </p:txBody>
      </p:sp>
      <p:sp>
        <p:nvSpPr>
          <p:cNvPr id="32" name="Text Placeholder 4">
            <a:extLst>
              <a:ext uri="{FF2B5EF4-FFF2-40B4-BE49-F238E27FC236}">
                <a16:creationId xmlns="" xmlns:a16="http://schemas.microsoft.com/office/drawing/2014/main" id="{BD8497D6-0353-CD48-B758-B407C8F4E694}"/>
              </a:ext>
            </a:extLst>
          </p:cNvPr>
          <p:cNvSpPr>
            <a:spLocks noGrp="1"/>
          </p:cNvSpPr>
          <p:nvPr>
            <p:ph type="body" sz="quarter" idx="33" hasCustomPrompt="1"/>
          </p:nvPr>
        </p:nvSpPr>
        <p:spPr>
          <a:xfrm>
            <a:off x="1743635" y="2383404"/>
            <a:ext cx="2805095" cy="398850"/>
          </a:xfrm>
          <a:prstGeom prst="rect">
            <a:avLst/>
          </a:prstGeom>
        </p:spPr>
        <p:txBody>
          <a:bodyPr lIns="72567" tIns="36283" rIns="72567" bIns="36283"/>
          <a:lstStyle>
            <a:lvl1pPr>
              <a:buFontTx/>
              <a:buNone/>
              <a:defRPr lang="x-none" sz="1900" kern="1200" dirty="0">
                <a:solidFill>
                  <a:srgbClr val="E41910"/>
                </a:solidFill>
                <a:latin typeface="+mn-lt"/>
                <a:ea typeface="+mn-ea"/>
                <a:cs typeface="+mn-cs"/>
              </a:defRPr>
            </a:lvl1pPr>
          </a:lstStyle>
          <a:p>
            <a:pPr lvl="0"/>
            <a:r>
              <a:rPr lang="ru-RU" dirty="0"/>
              <a:t>10 000</a:t>
            </a:r>
            <a:endParaRPr lang="x-none" dirty="0"/>
          </a:p>
        </p:txBody>
      </p:sp>
      <p:sp>
        <p:nvSpPr>
          <p:cNvPr id="33" name="Text Placeholder 8">
            <a:extLst>
              <a:ext uri="{FF2B5EF4-FFF2-40B4-BE49-F238E27FC236}">
                <a16:creationId xmlns="" xmlns:a16="http://schemas.microsoft.com/office/drawing/2014/main" id="{DAB8EB63-5976-CE4C-9E7C-72FCAF9A5310}"/>
              </a:ext>
            </a:extLst>
          </p:cNvPr>
          <p:cNvSpPr>
            <a:spLocks noGrp="1"/>
          </p:cNvSpPr>
          <p:nvPr>
            <p:ph type="body" sz="quarter" idx="34" hasCustomPrompt="1"/>
          </p:nvPr>
        </p:nvSpPr>
        <p:spPr>
          <a:xfrm>
            <a:off x="6089340" y="1862761"/>
            <a:ext cx="2140008" cy="498485"/>
          </a:xfrm>
          <a:prstGeom prst="rect">
            <a:avLst/>
          </a:prstGeom>
        </p:spPr>
        <p:txBody>
          <a:bodyPr lIns="72567" tIns="36283" rIns="72567" bIns="36283"/>
          <a:lstStyle>
            <a:lvl1pPr marL="0" indent="0">
              <a:buFontTx/>
              <a:buNone/>
              <a:defRPr sz="1400" b="0" i="0">
                <a:solidFill>
                  <a:srgbClr val="D0D5D9"/>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Пункт</a:t>
            </a:r>
            <a:br>
              <a:rPr lang="ru-RU" dirty="0"/>
            </a:br>
            <a:r>
              <a:rPr lang="ru-RU" dirty="0"/>
              <a:t>списка</a:t>
            </a:r>
            <a:endParaRPr lang="en-US" dirty="0"/>
          </a:p>
        </p:txBody>
      </p:sp>
      <p:sp>
        <p:nvSpPr>
          <p:cNvPr id="34" name="Text Placeholder 8">
            <a:extLst>
              <a:ext uri="{FF2B5EF4-FFF2-40B4-BE49-F238E27FC236}">
                <a16:creationId xmlns="" xmlns:a16="http://schemas.microsoft.com/office/drawing/2014/main" id="{4F77D7BC-5117-1246-9291-10E4D273FF32}"/>
              </a:ext>
            </a:extLst>
          </p:cNvPr>
          <p:cNvSpPr>
            <a:spLocks noGrp="1"/>
          </p:cNvSpPr>
          <p:nvPr>
            <p:ph type="body" sz="quarter" idx="35" hasCustomPrompt="1"/>
          </p:nvPr>
        </p:nvSpPr>
        <p:spPr>
          <a:xfrm>
            <a:off x="6089340" y="2782255"/>
            <a:ext cx="2140008" cy="503941"/>
          </a:xfrm>
          <a:prstGeom prst="rect">
            <a:avLst/>
          </a:prstGeom>
        </p:spPr>
        <p:txBody>
          <a:bodyPr lIns="85709" tIns="36283" rIns="72567" bIns="36283"/>
          <a:lstStyle>
            <a:lvl1pPr marL="0" marR="0" indent="0" algn="l" defTabSz="725668" rtl="0" eaLnBrk="1" fontAlgn="auto" latinLnBrk="0" hangingPunct="1">
              <a:lnSpc>
                <a:spcPct val="100000"/>
              </a:lnSpc>
              <a:spcBef>
                <a:spcPts val="0"/>
              </a:spcBef>
              <a:spcAft>
                <a:spcPts val="0"/>
              </a:spcAft>
              <a:buClrTx/>
              <a:buSzTx/>
              <a:buFontTx/>
              <a:buNone/>
              <a:tabLst/>
              <a:defRPr lang="x-none" sz="1000" kern="1200">
                <a:solidFill>
                  <a:srgbClr val="D0D5D9"/>
                </a:solidFill>
                <a:latin typeface="+mn-lt"/>
                <a:ea typeface="+mn-ea"/>
                <a:cs typeface="+mn-cs"/>
              </a:defRPr>
            </a:lvl1pPr>
          </a:lstStyle>
          <a:p>
            <a:pPr lvl="0"/>
            <a:r>
              <a:rPr lang="ru-RU" sz="800" dirty="0">
                <a:solidFill>
                  <a:srgbClr val="D0D5D9"/>
                </a:solidFill>
              </a:rPr>
              <a:t>Описание</a:t>
            </a:r>
            <a:br>
              <a:rPr lang="ru-RU" sz="800" dirty="0">
                <a:solidFill>
                  <a:srgbClr val="D0D5D9"/>
                </a:solidFill>
              </a:rPr>
            </a:br>
            <a:r>
              <a:rPr lang="ru-RU" sz="800" dirty="0">
                <a:solidFill>
                  <a:srgbClr val="D0D5D9"/>
                </a:solidFill>
              </a:rPr>
              <a:t>пункта</a:t>
            </a:r>
            <a:br>
              <a:rPr lang="ru-RU" sz="800" dirty="0">
                <a:solidFill>
                  <a:srgbClr val="D0D5D9"/>
                </a:solidFill>
              </a:rPr>
            </a:br>
            <a:r>
              <a:rPr lang="ru-RU" sz="800" dirty="0">
                <a:solidFill>
                  <a:srgbClr val="D0D5D9"/>
                </a:solidFill>
              </a:rPr>
              <a:t>3 строки</a:t>
            </a:r>
            <a:endParaRPr lang="x-none" sz="800" dirty="0">
              <a:solidFill>
                <a:srgbClr val="D0D5D9"/>
              </a:solidFill>
            </a:endParaRPr>
          </a:p>
        </p:txBody>
      </p:sp>
      <p:sp>
        <p:nvSpPr>
          <p:cNvPr id="35" name="Text Placeholder 4">
            <a:extLst>
              <a:ext uri="{FF2B5EF4-FFF2-40B4-BE49-F238E27FC236}">
                <a16:creationId xmlns="" xmlns:a16="http://schemas.microsoft.com/office/drawing/2014/main" id="{E810236D-F122-4B44-B378-EC5027D64867}"/>
              </a:ext>
            </a:extLst>
          </p:cNvPr>
          <p:cNvSpPr>
            <a:spLocks noGrp="1"/>
          </p:cNvSpPr>
          <p:nvPr>
            <p:ph type="body" sz="quarter" idx="36" hasCustomPrompt="1"/>
          </p:nvPr>
        </p:nvSpPr>
        <p:spPr>
          <a:xfrm>
            <a:off x="6089340" y="2383404"/>
            <a:ext cx="2135124" cy="398850"/>
          </a:xfrm>
          <a:prstGeom prst="rect">
            <a:avLst/>
          </a:prstGeom>
        </p:spPr>
        <p:txBody>
          <a:bodyPr lIns="72567" tIns="36283" rIns="72567" bIns="36283"/>
          <a:lstStyle>
            <a:lvl1pPr>
              <a:buFontTx/>
              <a:buNone/>
              <a:defRPr lang="x-none" sz="1900" kern="1200" dirty="0">
                <a:solidFill>
                  <a:srgbClr val="E41910"/>
                </a:solidFill>
                <a:latin typeface="+mn-lt"/>
                <a:ea typeface="+mn-ea"/>
                <a:cs typeface="+mn-cs"/>
              </a:defRPr>
            </a:lvl1pPr>
          </a:lstStyle>
          <a:p>
            <a:pPr lvl="0"/>
            <a:r>
              <a:rPr lang="ru-RU" dirty="0"/>
              <a:t>10 000</a:t>
            </a:r>
            <a:endParaRPr lang="x-none" dirty="0"/>
          </a:p>
        </p:txBody>
      </p:sp>
      <p:sp>
        <p:nvSpPr>
          <p:cNvPr id="36" name="Text Placeholder 8">
            <a:extLst>
              <a:ext uri="{FF2B5EF4-FFF2-40B4-BE49-F238E27FC236}">
                <a16:creationId xmlns="" xmlns:a16="http://schemas.microsoft.com/office/drawing/2014/main" id="{25EA63B5-A66D-5645-AB64-C82107883C7D}"/>
              </a:ext>
            </a:extLst>
          </p:cNvPr>
          <p:cNvSpPr>
            <a:spLocks noGrp="1"/>
          </p:cNvSpPr>
          <p:nvPr>
            <p:ph type="body" sz="quarter" idx="37" hasCustomPrompt="1"/>
          </p:nvPr>
        </p:nvSpPr>
        <p:spPr>
          <a:xfrm>
            <a:off x="1749091" y="3406098"/>
            <a:ext cx="2771672" cy="498485"/>
          </a:xfrm>
          <a:prstGeom prst="rect">
            <a:avLst/>
          </a:prstGeom>
        </p:spPr>
        <p:txBody>
          <a:bodyPr lIns="72567" tIns="36283" rIns="72567" bIns="36283"/>
          <a:lstStyle>
            <a:lvl1pPr marL="0" indent="0">
              <a:buFontTx/>
              <a:buNone/>
              <a:defRPr sz="1400" b="0" i="0">
                <a:solidFill>
                  <a:srgbClr val="D0D5D9"/>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Пункт</a:t>
            </a:r>
            <a:br>
              <a:rPr lang="ru-RU" dirty="0"/>
            </a:br>
            <a:r>
              <a:rPr lang="ru-RU" dirty="0"/>
              <a:t>списка</a:t>
            </a:r>
            <a:endParaRPr lang="en-US" dirty="0"/>
          </a:p>
        </p:txBody>
      </p:sp>
      <p:sp>
        <p:nvSpPr>
          <p:cNvPr id="37" name="Text Placeholder 8">
            <a:extLst>
              <a:ext uri="{FF2B5EF4-FFF2-40B4-BE49-F238E27FC236}">
                <a16:creationId xmlns="" xmlns:a16="http://schemas.microsoft.com/office/drawing/2014/main" id="{20C81C78-03B6-5042-B665-00F82C4E7B84}"/>
              </a:ext>
            </a:extLst>
          </p:cNvPr>
          <p:cNvSpPr>
            <a:spLocks noGrp="1"/>
          </p:cNvSpPr>
          <p:nvPr>
            <p:ph type="body" sz="quarter" idx="38" hasCustomPrompt="1"/>
          </p:nvPr>
        </p:nvSpPr>
        <p:spPr>
          <a:xfrm>
            <a:off x="1743634" y="4325592"/>
            <a:ext cx="2771672" cy="503941"/>
          </a:xfrm>
          <a:prstGeom prst="rect">
            <a:avLst/>
          </a:prstGeom>
        </p:spPr>
        <p:txBody>
          <a:bodyPr lIns="72567" tIns="36283" rIns="72567" bIns="36283"/>
          <a:lstStyle>
            <a:lvl1pPr marL="0" marR="0" indent="0" algn="l" defTabSz="725668" rtl="0" eaLnBrk="1" fontAlgn="auto" latinLnBrk="0" hangingPunct="1">
              <a:lnSpc>
                <a:spcPct val="100000"/>
              </a:lnSpc>
              <a:spcBef>
                <a:spcPts val="0"/>
              </a:spcBef>
              <a:spcAft>
                <a:spcPts val="0"/>
              </a:spcAft>
              <a:buClrTx/>
              <a:buSzTx/>
              <a:buFontTx/>
              <a:buNone/>
              <a:tabLst/>
              <a:defRPr lang="x-none" sz="1000" kern="1200">
                <a:solidFill>
                  <a:srgbClr val="D0D5D9"/>
                </a:solidFill>
                <a:latin typeface="+mn-lt"/>
                <a:ea typeface="+mn-ea"/>
                <a:cs typeface="+mn-cs"/>
              </a:defRPr>
            </a:lvl1pPr>
          </a:lstStyle>
          <a:p>
            <a:pPr lvl="0"/>
            <a:r>
              <a:rPr lang="ru-RU" sz="800" dirty="0">
                <a:solidFill>
                  <a:srgbClr val="D0D5D9"/>
                </a:solidFill>
              </a:rPr>
              <a:t>Описание</a:t>
            </a:r>
            <a:br>
              <a:rPr lang="ru-RU" sz="800" dirty="0">
                <a:solidFill>
                  <a:srgbClr val="D0D5D9"/>
                </a:solidFill>
              </a:rPr>
            </a:br>
            <a:r>
              <a:rPr lang="ru-RU" sz="800" dirty="0">
                <a:solidFill>
                  <a:srgbClr val="D0D5D9"/>
                </a:solidFill>
              </a:rPr>
              <a:t>пункта</a:t>
            </a:r>
            <a:br>
              <a:rPr lang="ru-RU" sz="800" dirty="0">
                <a:solidFill>
                  <a:srgbClr val="D0D5D9"/>
                </a:solidFill>
              </a:rPr>
            </a:br>
            <a:r>
              <a:rPr lang="ru-RU" sz="800" dirty="0">
                <a:solidFill>
                  <a:srgbClr val="D0D5D9"/>
                </a:solidFill>
              </a:rPr>
              <a:t>3 строки</a:t>
            </a:r>
            <a:endParaRPr lang="x-none" sz="800" dirty="0">
              <a:solidFill>
                <a:srgbClr val="D0D5D9"/>
              </a:solidFill>
            </a:endParaRPr>
          </a:p>
        </p:txBody>
      </p:sp>
      <p:sp>
        <p:nvSpPr>
          <p:cNvPr id="38" name="Text Placeholder 4">
            <a:extLst>
              <a:ext uri="{FF2B5EF4-FFF2-40B4-BE49-F238E27FC236}">
                <a16:creationId xmlns="" xmlns:a16="http://schemas.microsoft.com/office/drawing/2014/main" id="{0976E5F6-62C8-0941-A618-AEA5F56AF90D}"/>
              </a:ext>
            </a:extLst>
          </p:cNvPr>
          <p:cNvSpPr>
            <a:spLocks noGrp="1"/>
          </p:cNvSpPr>
          <p:nvPr>
            <p:ph type="body" sz="quarter" idx="39" hasCustomPrompt="1"/>
          </p:nvPr>
        </p:nvSpPr>
        <p:spPr>
          <a:xfrm>
            <a:off x="1743635" y="3926741"/>
            <a:ext cx="2805095" cy="398850"/>
          </a:xfrm>
          <a:prstGeom prst="rect">
            <a:avLst/>
          </a:prstGeom>
        </p:spPr>
        <p:txBody>
          <a:bodyPr lIns="72567" tIns="36283" rIns="72567" bIns="36283"/>
          <a:lstStyle>
            <a:lvl1pPr>
              <a:buFontTx/>
              <a:buNone/>
              <a:defRPr lang="x-none" sz="1900" kern="1200" dirty="0">
                <a:solidFill>
                  <a:srgbClr val="E41910"/>
                </a:solidFill>
                <a:latin typeface="+mn-lt"/>
                <a:ea typeface="+mn-ea"/>
                <a:cs typeface="+mn-cs"/>
              </a:defRPr>
            </a:lvl1pPr>
          </a:lstStyle>
          <a:p>
            <a:pPr lvl="0"/>
            <a:r>
              <a:rPr lang="ru-RU" dirty="0"/>
              <a:t>10 000</a:t>
            </a:r>
            <a:endParaRPr lang="x-none" dirty="0"/>
          </a:p>
        </p:txBody>
      </p:sp>
      <p:sp>
        <p:nvSpPr>
          <p:cNvPr id="39" name="Text Placeholder 8">
            <a:extLst>
              <a:ext uri="{FF2B5EF4-FFF2-40B4-BE49-F238E27FC236}">
                <a16:creationId xmlns="" xmlns:a16="http://schemas.microsoft.com/office/drawing/2014/main" id="{C9BEE0C9-6208-B643-8CF4-62C4D9CAE3F4}"/>
              </a:ext>
            </a:extLst>
          </p:cNvPr>
          <p:cNvSpPr>
            <a:spLocks noGrp="1"/>
          </p:cNvSpPr>
          <p:nvPr>
            <p:ph type="body" sz="quarter" idx="40" hasCustomPrompt="1"/>
          </p:nvPr>
        </p:nvSpPr>
        <p:spPr>
          <a:xfrm>
            <a:off x="6089340" y="3406098"/>
            <a:ext cx="2140008" cy="498485"/>
          </a:xfrm>
          <a:prstGeom prst="rect">
            <a:avLst/>
          </a:prstGeom>
        </p:spPr>
        <p:txBody>
          <a:bodyPr lIns="72567" tIns="36283" rIns="72567" bIns="36283"/>
          <a:lstStyle>
            <a:lvl1pPr marL="0" indent="0">
              <a:buFontTx/>
              <a:buNone/>
              <a:defRPr sz="1400" b="0" i="0">
                <a:solidFill>
                  <a:srgbClr val="D0D5D9"/>
                </a:solidFill>
                <a:latin typeface="Verdana" panose="020B0604030504040204" pitchFamily="34" charset="0"/>
                <a:ea typeface="Verdana" panose="020B0604030504040204" pitchFamily="34" charset="0"/>
                <a:cs typeface="Verdana" panose="020B0604030504040204" pitchFamily="34" charset="0"/>
              </a:defRPr>
            </a:lvl1pPr>
          </a:lstStyle>
          <a:p>
            <a:pPr lvl="0"/>
            <a:r>
              <a:rPr lang="ru-RU" dirty="0"/>
              <a:t>Пункт</a:t>
            </a:r>
            <a:br>
              <a:rPr lang="ru-RU" dirty="0"/>
            </a:br>
            <a:r>
              <a:rPr lang="ru-RU" dirty="0"/>
              <a:t>списка</a:t>
            </a:r>
            <a:endParaRPr lang="en-US" dirty="0"/>
          </a:p>
        </p:txBody>
      </p:sp>
      <p:sp>
        <p:nvSpPr>
          <p:cNvPr id="40" name="Text Placeholder 8">
            <a:extLst>
              <a:ext uri="{FF2B5EF4-FFF2-40B4-BE49-F238E27FC236}">
                <a16:creationId xmlns="" xmlns:a16="http://schemas.microsoft.com/office/drawing/2014/main" id="{8A724B17-F841-7F4F-8DBF-A492FC94AA19}"/>
              </a:ext>
            </a:extLst>
          </p:cNvPr>
          <p:cNvSpPr>
            <a:spLocks noGrp="1"/>
          </p:cNvSpPr>
          <p:nvPr>
            <p:ph type="body" sz="quarter" idx="41" hasCustomPrompt="1"/>
          </p:nvPr>
        </p:nvSpPr>
        <p:spPr>
          <a:xfrm>
            <a:off x="6089340" y="4325592"/>
            <a:ext cx="2140008" cy="503941"/>
          </a:xfrm>
          <a:prstGeom prst="rect">
            <a:avLst/>
          </a:prstGeom>
        </p:spPr>
        <p:txBody>
          <a:bodyPr lIns="72567" tIns="36283" rIns="72567" bIns="36283"/>
          <a:lstStyle>
            <a:lvl1pPr marL="0" marR="0" indent="0" algn="l" defTabSz="725668" rtl="0" eaLnBrk="1" fontAlgn="auto" latinLnBrk="0" hangingPunct="1">
              <a:lnSpc>
                <a:spcPct val="100000"/>
              </a:lnSpc>
              <a:spcBef>
                <a:spcPts val="0"/>
              </a:spcBef>
              <a:spcAft>
                <a:spcPts val="0"/>
              </a:spcAft>
              <a:buClrTx/>
              <a:buSzTx/>
              <a:buFontTx/>
              <a:buNone/>
              <a:tabLst/>
              <a:defRPr lang="x-none" sz="1000" kern="1200">
                <a:solidFill>
                  <a:srgbClr val="D0D5D9"/>
                </a:solidFill>
                <a:latin typeface="+mn-lt"/>
                <a:ea typeface="+mn-ea"/>
                <a:cs typeface="+mn-cs"/>
              </a:defRPr>
            </a:lvl1pPr>
          </a:lstStyle>
          <a:p>
            <a:pPr lvl="0"/>
            <a:r>
              <a:rPr lang="ru-RU" sz="800" dirty="0">
                <a:solidFill>
                  <a:srgbClr val="D0D5D9"/>
                </a:solidFill>
              </a:rPr>
              <a:t>Описание</a:t>
            </a:r>
            <a:br>
              <a:rPr lang="ru-RU" sz="800" dirty="0">
                <a:solidFill>
                  <a:srgbClr val="D0D5D9"/>
                </a:solidFill>
              </a:rPr>
            </a:br>
            <a:r>
              <a:rPr lang="ru-RU" sz="800" dirty="0">
                <a:solidFill>
                  <a:srgbClr val="D0D5D9"/>
                </a:solidFill>
              </a:rPr>
              <a:t>пункта</a:t>
            </a:r>
            <a:br>
              <a:rPr lang="ru-RU" sz="800" dirty="0">
                <a:solidFill>
                  <a:srgbClr val="D0D5D9"/>
                </a:solidFill>
              </a:rPr>
            </a:br>
            <a:r>
              <a:rPr lang="ru-RU" sz="800" dirty="0">
                <a:solidFill>
                  <a:srgbClr val="D0D5D9"/>
                </a:solidFill>
              </a:rPr>
              <a:t>3 строки</a:t>
            </a:r>
            <a:endParaRPr lang="x-none" sz="800" dirty="0">
              <a:solidFill>
                <a:srgbClr val="D0D5D9"/>
              </a:solidFill>
            </a:endParaRPr>
          </a:p>
        </p:txBody>
      </p:sp>
      <p:sp>
        <p:nvSpPr>
          <p:cNvPr id="41" name="Text Placeholder 4">
            <a:extLst>
              <a:ext uri="{FF2B5EF4-FFF2-40B4-BE49-F238E27FC236}">
                <a16:creationId xmlns="" xmlns:a16="http://schemas.microsoft.com/office/drawing/2014/main" id="{DBAD9A00-62C7-5C48-8AAC-67AEDB30E029}"/>
              </a:ext>
            </a:extLst>
          </p:cNvPr>
          <p:cNvSpPr>
            <a:spLocks noGrp="1"/>
          </p:cNvSpPr>
          <p:nvPr>
            <p:ph type="body" sz="quarter" idx="42" hasCustomPrompt="1"/>
          </p:nvPr>
        </p:nvSpPr>
        <p:spPr>
          <a:xfrm>
            <a:off x="6089340" y="3926741"/>
            <a:ext cx="2165815" cy="398850"/>
          </a:xfrm>
          <a:prstGeom prst="rect">
            <a:avLst/>
          </a:prstGeom>
        </p:spPr>
        <p:txBody>
          <a:bodyPr lIns="72567" tIns="36283" rIns="72567" bIns="36283"/>
          <a:lstStyle>
            <a:lvl1pPr>
              <a:buFontTx/>
              <a:buNone/>
              <a:defRPr lang="x-none" sz="1900" kern="1200" dirty="0">
                <a:solidFill>
                  <a:srgbClr val="E41910"/>
                </a:solidFill>
                <a:latin typeface="+mn-lt"/>
                <a:ea typeface="+mn-ea"/>
                <a:cs typeface="+mn-cs"/>
              </a:defRPr>
            </a:lvl1pPr>
          </a:lstStyle>
          <a:p>
            <a:pPr lvl="0"/>
            <a:r>
              <a:rPr lang="ru-RU" dirty="0"/>
              <a:t>10 000</a:t>
            </a:r>
            <a:endParaRPr lang="x-none" dirty="0"/>
          </a:p>
        </p:txBody>
      </p:sp>
      <p:sp>
        <p:nvSpPr>
          <p:cNvPr id="25" name="Picture Placeholder 5">
            <a:extLst>
              <a:ext uri="{FF2B5EF4-FFF2-40B4-BE49-F238E27FC236}">
                <a16:creationId xmlns="" xmlns:a16="http://schemas.microsoft.com/office/drawing/2014/main" id="{80167864-6017-F349-A150-33A1C9E1B9DE}"/>
              </a:ext>
            </a:extLst>
          </p:cNvPr>
          <p:cNvSpPr>
            <a:spLocks noGrp="1"/>
          </p:cNvSpPr>
          <p:nvPr>
            <p:ph type="pic" sz="quarter" idx="43" hasCustomPrompt="1"/>
          </p:nvPr>
        </p:nvSpPr>
        <p:spPr>
          <a:xfrm>
            <a:off x="877414" y="3403570"/>
            <a:ext cx="751574" cy="797418"/>
          </a:xfrm>
          <a:prstGeom prst="rect">
            <a:avLst/>
          </a:prstGeom>
        </p:spPr>
        <p:txBody>
          <a:bodyPr lIns="28570" tIns="36283" rIns="28570" bIns="36283" anchor="ctr"/>
          <a:lstStyle>
            <a:lvl1pPr marL="0" indent="0" algn="ctr">
              <a:buFontTx/>
              <a:buNone/>
              <a:tabLst/>
              <a:defRPr sz="1400"/>
            </a:lvl1pPr>
          </a:lstStyle>
          <a:p>
            <a:r>
              <a:rPr lang="ru-RU" dirty="0"/>
              <a:t>Место</a:t>
            </a:r>
            <a:br>
              <a:rPr lang="ru-RU" dirty="0"/>
            </a:br>
            <a:r>
              <a:rPr lang="ru-RU" dirty="0"/>
              <a:t>для фото</a:t>
            </a:r>
            <a:endParaRPr lang="x-none" dirty="0"/>
          </a:p>
        </p:txBody>
      </p:sp>
      <p:sp>
        <p:nvSpPr>
          <p:cNvPr id="26" name="Picture Placeholder 5">
            <a:extLst>
              <a:ext uri="{FF2B5EF4-FFF2-40B4-BE49-F238E27FC236}">
                <a16:creationId xmlns="" xmlns:a16="http://schemas.microsoft.com/office/drawing/2014/main" id="{F1D7D772-DB5C-4448-865E-5A39F07C0BB6}"/>
              </a:ext>
            </a:extLst>
          </p:cNvPr>
          <p:cNvSpPr>
            <a:spLocks noGrp="1"/>
          </p:cNvSpPr>
          <p:nvPr>
            <p:ph type="pic" sz="quarter" idx="44" hasCustomPrompt="1"/>
          </p:nvPr>
        </p:nvSpPr>
        <p:spPr>
          <a:xfrm>
            <a:off x="5259962" y="1861276"/>
            <a:ext cx="723072" cy="767177"/>
          </a:xfrm>
          <a:prstGeom prst="rect">
            <a:avLst/>
          </a:prstGeom>
        </p:spPr>
        <p:txBody>
          <a:bodyPr lIns="28570" tIns="36283" rIns="28570" bIns="36283" anchor="ctr"/>
          <a:lstStyle>
            <a:lvl1pPr marL="0" indent="0" algn="ctr">
              <a:buFontTx/>
              <a:buNone/>
              <a:tabLst/>
              <a:defRPr sz="1400"/>
            </a:lvl1pPr>
          </a:lstStyle>
          <a:p>
            <a:r>
              <a:rPr lang="ru-RU" dirty="0"/>
              <a:t>Место</a:t>
            </a:r>
            <a:br>
              <a:rPr lang="ru-RU" dirty="0"/>
            </a:br>
            <a:r>
              <a:rPr lang="ru-RU" dirty="0"/>
              <a:t>для фото</a:t>
            </a:r>
            <a:endParaRPr lang="x-none" dirty="0"/>
          </a:p>
        </p:txBody>
      </p:sp>
      <p:sp>
        <p:nvSpPr>
          <p:cNvPr id="27" name="Picture Placeholder 5">
            <a:extLst>
              <a:ext uri="{FF2B5EF4-FFF2-40B4-BE49-F238E27FC236}">
                <a16:creationId xmlns="" xmlns:a16="http://schemas.microsoft.com/office/drawing/2014/main" id="{5EF35F62-89CE-6F48-871C-5A1AA9184572}"/>
              </a:ext>
            </a:extLst>
          </p:cNvPr>
          <p:cNvSpPr>
            <a:spLocks noGrp="1"/>
          </p:cNvSpPr>
          <p:nvPr>
            <p:ph type="pic" sz="quarter" idx="45" hasCustomPrompt="1"/>
          </p:nvPr>
        </p:nvSpPr>
        <p:spPr>
          <a:xfrm>
            <a:off x="5229643" y="3403570"/>
            <a:ext cx="753391" cy="799345"/>
          </a:xfrm>
          <a:prstGeom prst="rect">
            <a:avLst/>
          </a:prstGeom>
        </p:spPr>
        <p:txBody>
          <a:bodyPr lIns="28570" tIns="36283" rIns="28570" bIns="36283" anchor="ctr"/>
          <a:lstStyle>
            <a:lvl1pPr marL="0" indent="0" algn="ctr">
              <a:buFontTx/>
              <a:buNone/>
              <a:tabLst/>
              <a:defRPr sz="1400"/>
            </a:lvl1pPr>
          </a:lstStyle>
          <a:p>
            <a:r>
              <a:rPr lang="ru-RU" dirty="0"/>
              <a:t>Место</a:t>
            </a:r>
            <a:br>
              <a:rPr lang="ru-RU" dirty="0"/>
            </a:br>
            <a:r>
              <a:rPr lang="ru-RU" dirty="0"/>
              <a:t>для фото</a:t>
            </a:r>
            <a:endParaRPr lang="x-none" dirty="0"/>
          </a:p>
        </p:txBody>
      </p:sp>
    </p:spTree>
    <p:extLst>
      <p:ext uri="{BB962C8B-B14F-4D97-AF65-F5344CB8AC3E}">
        <p14:creationId xmlns="" xmlns:p14="http://schemas.microsoft.com/office/powerpoint/2010/main" val="3636496476"/>
      </p:ext>
    </p:extLst>
  </p:cSld>
  <p:clrMapOvr>
    <a:masterClrMapping/>
  </p:clrMapOvr>
  <p:transition>
    <p:fade/>
  </p:transition>
  <p:extLst mod="1">
    <p:ext uri="{DCECCB84-F9BA-43D5-87BE-67443E8EF086}">
      <p15:sldGuideLst xmlns=""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slideLayout" Target="../slideLayouts/slideLayout40.xml"/><Relationship Id="rId3" Type="http://schemas.openxmlformats.org/officeDocument/2006/relationships/slideLayout" Target="../slideLayouts/slideLayout25.xml"/><Relationship Id="rId21" Type="http://schemas.openxmlformats.org/officeDocument/2006/relationships/slideLayout" Target="../slideLayouts/slideLayout43.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20" Type="http://schemas.openxmlformats.org/officeDocument/2006/relationships/slideLayout" Target="../slideLayouts/slideLayout42.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10" Type="http://schemas.openxmlformats.org/officeDocument/2006/relationships/slideLayout" Target="../slideLayouts/slideLayout32.xml"/><Relationship Id="rId19" Type="http://schemas.openxmlformats.org/officeDocument/2006/relationships/slideLayout" Target="../slideLayouts/slideLayout41.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 Id="rId2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19212C"/>
        </a:solidFill>
        <a:effectLst/>
      </p:bgPr>
    </p:bg>
    <p:spTree>
      <p:nvGrpSpPr>
        <p:cNvPr id="1" name=""/>
        <p:cNvGrpSpPr/>
        <p:nvPr/>
      </p:nvGrpSpPr>
      <p:grpSpPr>
        <a:xfrm>
          <a:off x="0" y="0"/>
          <a:ext cx="0" cy="0"/>
          <a:chOff x="0" y="0"/>
          <a:chExt cx="0" cy="0"/>
        </a:xfrm>
      </p:grpSpPr>
      <p:sp>
        <p:nvSpPr>
          <p:cNvPr id="42" name="Footer Placeholder 41"/>
          <p:cNvSpPr>
            <a:spLocks noGrp="1"/>
          </p:cNvSpPr>
          <p:nvPr>
            <p:ph type="ftr" sz="quarter" idx="3"/>
          </p:nvPr>
        </p:nvSpPr>
        <p:spPr>
          <a:xfrm>
            <a:off x="285987" y="5143500"/>
            <a:ext cx="2714541" cy="286037"/>
          </a:xfrm>
          <a:prstGeom prst="rect">
            <a:avLst/>
          </a:prstGeom>
        </p:spPr>
        <p:txBody>
          <a:bodyPr vert="horz" lIns="72567" tIns="36283" rIns="72567" bIns="36283" rtlCol="0" anchor="ctr"/>
          <a:lstStyle>
            <a:lvl1pPr algn="ctr">
              <a:defRPr sz="1000">
                <a:solidFill>
                  <a:schemeClr val="bg1">
                    <a:lumMod val="50000"/>
                  </a:schemeClr>
                </a:solidFill>
                <a:latin typeface="Arial" charset="0"/>
                <a:ea typeface="Arial" charset="0"/>
                <a:cs typeface="Arial" charset="0"/>
              </a:defRPr>
            </a:lvl1pPr>
          </a:lstStyle>
          <a:p>
            <a:endParaRPr lang="ru-RU"/>
          </a:p>
        </p:txBody>
      </p:sp>
      <p:sp>
        <p:nvSpPr>
          <p:cNvPr id="45" name="Date Placeholder 44"/>
          <p:cNvSpPr>
            <a:spLocks noGrp="1"/>
          </p:cNvSpPr>
          <p:nvPr>
            <p:ph type="dt" sz="half" idx="2"/>
          </p:nvPr>
        </p:nvSpPr>
        <p:spPr>
          <a:xfrm>
            <a:off x="3143330" y="5143499"/>
            <a:ext cx="2000644" cy="286038"/>
          </a:xfrm>
          <a:prstGeom prst="rect">
            <a:avLst/>
          </a:prstGeom>
        </p:spPr>
        <p:txBody>
          <a:bodyPr vert="horz" lIns="72567" tIns="36283" rIns="72567" bIns="36283" rtlCol="0" anchor="ctr"/>
          <a:lstStyle>
            <a:lvl1pPr algn="l">
              <a:defRPr sz="1000">
                <a:solidFill>
                  <a:schemeClr val="bg1">
                    <a:lumMod val="50000"/>
                  </a:schemeClr>
                </a:solidFill>
                <a:latin typeface="Arial" charset="0"/>
                <a:ea typeface="Arial" charset="0"/>
                <a:cs typeface="Arial" charset="0"/>
              </a:defRPr>
            </a:lvl1pPr>
          </a:lstStyle>
          <a:p>
            <a:endParaRPr lang="ru-RU"/>
          </a:p>
        </p:txBody>
      </p:sp>
      <p:sp>
        <p:nvSpPr>
          <p:cNvPr id="46" name="Slide Number Placeholder 45"/>
          <p:cNvSpPr>
            <a:spLocks noGrp="1"/>
          </p:cNvSpPr>
          <p:nvPr>
            <p:ph type="sldNum" sz="quarter" idx="4"/>
          </p:nvPr>
        </p:nvSpPr>
        <p:spPr>
          <a:xfrm>
            <a:off x="8143678" y="5143499"/>
            <a:ext cx="571973" cy="286038"/>
          </a:xfrm>
          <a:prstGeom prst="rect">
            <a:avLst/>
          </a:prstGeom>
        </p:spPr>
        <p:txBody>
          <a:bodyPr vert="horz" lIns="72567" tIns="36283" rIns="72567" bIns="36283" rtlCol="0" anchor="ctr"/>
          <a:lstStyle>
            <a:lvl1pPr algn="ctr">
              <a:defRPr sz="1000">
                <a:solidFill>
                  <a:schemeClr val="bg1">
                    <a:lumMod val="50000"/>
                  </a:schemeClr>
                </a:solidFill>
                <a:latin typeface="Arial" charset="0"/>
                <a:ea typeface="Arial" charset="0"/>
                <a:cs typeface="Arial" charset="0"/>
              </a:defRPr>
            </a:lvl1pPr>
          </a:lstStyle>
          <a:p>
            <a:fld id="{41EDA0AC-921D-4240-B96C-50D453752670}" type="slidenum">
              <a:rPr lang="ru-RU" smtClean="0"/>
              <a:pPr/>
              <a:t>‹#›</a:t>
            </a:fld>
            <a:endParaRPr lang="ru-RU"/>
          </a:p>
        </p:txBody>
      </p:sp>
    </p:spTree>
    <p:extLst>
      <p:ext uri="{BB962C8B-B14F-4D97-AF65-F5344CB8AC3E}">
        <p14:creationId xmlns="" xmlns:p14="http://schemas.microsoft.com/office/powerpoint/2010/main" val="195829131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704" r:id="rId15"/>
    <p:sldLayoutId id="2147483676" r:id="rId16"/>
    <p:sldLayoutId id="2147483677" r:id="rId17"/>
    <p:sldLayoutId id="2147483678" r:id="rId18"/>
    <p:sldLayoutId id="2147483679" r:id="rId19"/>
    <p:sldLayoutId id="2147483701" r:id="rId20"/>
    <p:sldLayoutId id="2147483705" r:id="rId21"/>
    <p:sldLayoutId id="2147483680" r:id="rId22"/>
  </p:sldLayoutIdLst>
  <p:transition>
    <p:fade/>
  </p:transition>
  <p:hf hdr="0" ftr="0" dt="0"/>
  <p:txStyles>
    <p:titleStyle>
      <a:lvl1pPr algn="l" defTabSz="725668" rtl="0" eaLnBrk="1" latinLnBrk="0" hangingPunct="1">
        <a:spcBef>
          <a:spcPct val="0"/>
        </a:spcBef>
        <a:buNone/>
        <a:defRPr lang="ru-RU" sz="1000" b="1" i="0" kern="1200" cap="all" spc="79" baseline="0">
          <a:solidFill>
            <a:srgbClr val="E92721"/>
          </a:solidFill>
          <a:latin typeface="Arial Black" charset="0"/>
          <a:ea typeface="Arial Black" charset="0"/>
          <a:cs typeface="Arial Black" charset="0"/>
        </a:defRPr>
      </a:lvl1pPr>
    </p:titleStyle>
    <p:bodyStyle>
      <a:lvl1pPr marL="272125" indent="-272125" algn="l" defTabSz="725668" rtl="0" eaLnBrk="1" latinLnBrk="0" hangingPunct="1">
        <a:spcBef>
          <a:spcPct val="20000"/>
        </a:spcBef>
        <a:buFont typeface="Arial" pitchFamily="34" charset="0"/>
        <a:buChar char="•"/>
        <a:defRPr sz="2500" kern="1200">
          <a:solidFill>
            <a:schemeClr val="tx1"/>
          </a:solidFill>
          <a:latin typeface="+mn-lt"/>
          <a:ea typeface="+mn-ea"/>
          <a:cs typeface="+mn-cs"/>
        </a:defRPr>
      </a:lvl1pPr>
      <a:lvl2pPr marL="589605" indent="-226771" algn="l" defTabSz="725668" rtl="0" eaLnBrk="1" latinLnBrk="0" hangingPunct="1">
        <a:spcBef>
          <a:spcPct val="20000"/>
        </a:spcBef>
        <a:buFont typeface="Arial" pitchFamily="34" charset="0"/>
        <a:buChar char="–"/>
        <a:defRPr sz="2200" kern="1200">
          <a:solidFill>
            <a:schemeClr val="tx1"/>
          </a:solidFill>
          <a:latin typeface="+mn-lt"/>
          <a:ea typeface="+mn-ea"/>
          <a:cs typeface="+mn-cs"/>
        </a:defRPr>
      </a:lvl2pPr>
      <a:lvl3pPr marL="907085" indent="-181417" algn="l" defTabSz="725668" rtl="0" eaLnBrk="1" latinLnBrk="0" hangingPunct="1">
        <a:spcBef>
          <a:spcPct val="20000"/>
        </a:spcBef>
        <a:buFont typeface="Arial" pitchFamily="34" charset="0"/>
        <a:buChar char="•"/>
        <a:defRPr sz="1900" kern="1200">
          <a:solidFill>
            <a:schemeClr val="tx1"/>
          </a:solidFill>
          <a:latin typeface="+mn-lt"/>
          <a:ea typeface="+mn-ea"/>
          <a:cs typeface="+mn-cs"/>
        </a:defRPr>
      </a:lvl3pPr>
      <a:lvl4pPr marL="1269919" indent="-181417" algn="l" defTabSz="725668" rtl="0" eaLnBrk="1" latinLnBrk="0" hangingPunct="1">
        <a:spcBef>
          <a:spcPct val="20000"/>
        </a:spcBef>
        <a:buFont typeface="Arial" pitchFamily="34" charset="0"/>
        <a:buChar char="–"/>
        <a:defRPr sz="1600" kern="1200">
          <a:solidFill>
            <a:schemeClr val="tx1"/>
          </a:solidFill>
          <a:latin typeface="+mn-lt"/>
          <a:ea typeface="+mn-ea"/>
          <a:cs typeface="+mn-cs"/>
        </a:defRPr>
      </a:lvl4pPr>
      <a:lvl5pPr marL="1632753" indent="-181417" algn="l" defTabSz="725668"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1995587" indent="-181417" algn="l" defTabSz="725668"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358420" indent="-181417" algn="l" defTabSz="725668"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2721254" indent="-181417" algn="l" defTabSz="725668"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084088" indent="-181417" algn="l" defTabSz="725668" rtl="0" eaLnBrk="1" latinLnBrk="0" hangingPunct="1">
        <a:spcBef>
          <a:spcPct val="20000"/>
        </a:spcBef>
        <a:buFont typeface="Arial" pitchFamily="34" charset="0"/>
        <a:buChar char="•"/>
        <a:defRPr sz="1600" kern="1200">
          <a:solidFill>
            <a:schemeClr val="tx1"/>
          </a:solidFill>
          <a:latin typeface="+mn-lt"/>
          <a:ea typeface="+mn-ea"/>
          <a:cs typeface="+mn-cs"/>
        </a:defRPr>
      </a:lvl9pPr>
    </p:bodyStyle>
    <p:otherStyle>
      <a:defPPr>
        <a:defRPr lang="ru-RU"/>
      </a:defPPr>
      <a:lvl1pPr marL="0" algn="l" defTabSz="725668" rtl="0" eaLnBrk="1" latinLnBrk="0" hangingPunct="1">
        <a:defRPr sz="1400" kern="1200">
          <a:solidFill>
            <a:schemeClr val="tx1"/>
          </a:solidFill>
          <a:latin typeface="+mn-lt"/>
          <a:ea typeface="+mn-ea"/>
          <a:cs typeface="+mn-cs"/>
        </a:defRPr>
      </a:lvl1pPr>
      <a:lvl2pPr marL="362834" algn="l" defTabSz="725668" rtl="0" eaLnBrk="1" latinLnBrk="0" hangingPunct="1">
        <a:defRPr sz="1400" kern="1200">
          <a:solidFill>
            <a:schemeClr val="tx1"/>
          </a:solidFill>
          <a:latin typeface="+mn-lt"/>
          <a:ea typeface="+mn-ea"/>
          <a:cs typeface="+mn-cs"/>
        </a:defRPr>
      </a:lvl2pPr>
      <a:lvl3pPr marL="725668" algn="l" defTabSz="725668" rtl="0" eaLnBrk="1" latinLnBrk="0" hangingPunct="1">
        <a:defRPr sz="1400" kern="1200">
          <a:solidFill>
            <a:schemeClr val="tx1"/>
          </a:solidFill>
          <a:latin typeface="+mn-lt"/>
          <a:ea typeface="+mn-ea"/>
          <a:cs typeface="+mn-cs"/>
        </a:defRPr>
      </a:lvl3pPr>
      <a:lvl4pPr marL="1088502" algn="l" defTabSz="725668" rtl="0" eaLnBrk="1" latinLnBrk="0" hangingPunct="1">
        <a:defRPr sz="1400" kern="1200">
          <a:solidFill>
            <a:schemeClr val="tx1"/>
          </a:solidFill>
          <a:latin typeface="+mn-lt"/>
          <a:ea typeface="+mn-ea"/>
          <a:cs typeface="+mn-cs"/>
        </a:defRPr>
      </a:lvl4pPr>
      <a:lvl5pPr marL="1451336" algn="l" defTabSz="725668" rtl="0" eaLnBrk="1" latinLnBrk="0" hangingPunct="1">
        <a:defRPr sz="1400" kern="1200">
          <a:solidFill>
            <a:schemeClr val="tx1"/>
          </a:solidFill>
          <a:latin typeface="+mn-lt"/>
          <a:ea typeface="+mn-ea"/>
          <a:cs typeface="+mn-cs"/>
        </a:defRPr>
      </a:lvl5pPr>
      <a:lvl6pPr marL="1814170" algn="l" defTabSz="725668" rtl="0" eaLnBrk="1" latinLnBrk="0" hangingPunct="1">
        <a:defRPr sz="1400" kern="1200">
          <a:solidFill>
            <a:schemeClr val="tx1"/>
          </a:solidFill>
          <a:latin typeface="+mn-lt"/>
          <a:ea typeface="+mn-ea"/>
          <a:cs typeface="+mn-cs"/>
        </a:defRPr>
      </a:lvl6pPr>
      <a:lvl7pPr marL="2177004" algn="l" defTabSz="725668" rtl="0" eaLnBrk="1" latinLnBrk="0" hangingPunct="1">
        <a:defRPr sz="1400" kern="1200">
          <a:solidFill>
            <a:schemeClr val="tx1"/>
          </a:solidFill>
          <a:latin typeface="+mn-lt"/>
          <a:ea typeface="+mn-ea"/>
          <a:cs typeface="+mn-cs"/>
        </a:defRPr>
      </a:lvl7pPr>
      <a:lvl8pPr marL="2539837" algn="l" defTabSz="725668" rtl="0" eaLnBrk="1" latinLnBrk="0" hangingPunct="1">
        <a:defRPr sz="1400" kern="1200">
          <a:solidFill>
            <a:schemeClr val="tx1"/>
          </a:solidFill>
          <a:latin typeface="+mn-lt"/>
          <a:ea typeface="+mn-ea"/>
          <a:cs typeface="+mn-cs"/>
        </a:defRPr>
      </a:lvl8pPr>
      <a:lvl9pPr marL="2902671" algn="l" defTabSz="725668" rtl="0" eaLnBrk="1" latinLnBrk="0" hangingPunct="1">
        <a:defRPr sz="140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p15:clr>
            <a:srgbClr val="FBAE40"/>
          </p15:clr>
        </p15:guide>
        <p15:guide id="2" pos="7258">
          <p15:clr>
            <a:srgbClr val="FBAE40"/>
          </p15:clr>
        </p15:guide>
        <p15:guide id="3" orient="horz">
          <p15:clr>
            <a:srgbClr val="FBAE40"/>
          </p15:clr>
        </p15:guide>
        <p15:guide id="4" orient="horz" pos="4082">
          <p15:clr>
            <a:srgbClr val="FBAE40"/>
          </p15:clr>
        </p15:guide>
        <p15:guide id="5" pos="227">
          <p15:clr>
            <a:srgbClr val="5ACBF0"/>
          </p15:clr>
        </p15:guide>
        <p15:guide id="6" pos="1860">
          <p15:clr>
            <a:srgbClr val="5ACBF0"/>
          </p15:clr>
        </p15:guide>
        <p15:guide id="7" orient="horz" pos="227">
          <p15:clr>
            <a:srgbClr val="FDE53C"/>
          </p15:clr>
        </p15:guide>
        <p15:guide id="8" orient="horz" pos="3855">
          <p15:clr>
            <a:srgbClr val="FDE53C"/>
          </p15:clr>
        </p15:guide>
        <p15:guide id="36" orient="horz" pos="2086">
          <p15:clr>
            <a:srgbClr val="FDE53C"/>
          </p15:clr>
        </p15:guide>
        <p15:guide id="37" pos="703">
          <p15:clr>
            <a:srgbClr val="5ACBF0"/>
          </p15:clr>
        </p15:guide>
        <p15:guide id="38" pos="794">
          <p15:clr>
            <a:srgbClr val="5ACBF0"/>
          </p15:clr>
        </p15:guide>
        <p15:guide id="39" pos="1293">
          <p15:clr>
            <a:srgbClr val="5ACBF0"/>
          </p15:clr>
        </p15:guide>
        <p15:guide id="40" pos="1384">
          <p15:clr>
            <a:srgbClr val="5ACBF0"/>
          </p15:clr>
        </p15:guide>
        <p15:guide id="41" pos="1951">
          <p15:clr>
            <a:srgbClr val="5ACBF0"/>
          </p15:clr>
        </p15:guide>
        <p15:guide id="42" pos="2427">
          <p15:clr>
            <a:srgbClr val="5ACBF0"/>
          </p15:clr>
        </p15:guide>
        <p15:guide id="43" pos="2518">
          <p15:clr>
            <a:srgbClr val="5ACBF0"/>
          </p15:clr>
        </p15:guide>
        <p15:guide id="44" pos="3017">
          <p15:clr>
            <a:srgbClr val="5ACBF0"/>
          </p15:clr>
        </p15:guide>
        <p15:guide id="46" pos="3674">
          <p15:clr>
            <a:srgbClr val="5ACBF0"/>
          </p15:clr>
        </p15:guide>
        <p15:guide id="48" pos="3107">
          <p15:clr>
            <a:srgbClr val="5ACBF0"/>
          </p15:clr>
        </p15:guide>
        <p15:guide id="49" pos="3584">
          <p15:clr>
            <a:srgbClr val="5ACBF0"/>
          </p15:clr>
        </p15:guide>
        <p15:guide id="50" pos="4740">
          <p15:clr>
            <a:srgbClr val="5ACBF0"/>
          </p15:clr>
        </p15:guide>
        <p15:guide id="51" pos="4241">
          <p15:clr>
            <a:srgbClr val="5ACBF0"/>
          </p15:clr>
        </p15:guide>
        <p15:guide id="52" pos="4151">
          <p15:clr>
            <a:srgbClr val="5ACBF0"/>
          </p15:clr>
        </p15:guide>
        <p15:guide id="53" pos="4831">
          <p15:clr>
            <a:srgbClr val="5ACBF0"/>
          </p15:clr>
        </p15:guide>
        <p15:guide id="54" pos="5307">
          <p15:clr>
            <a:srgbClr val="5ACBF0"/>
          </p15:clr>
        </p15:guide>
        <p15:guide id="55" pos="5398">
          <p15:clr>
            <a:srgbClr val="5ACBF0"/>
          </p15:clr>
        </p15:guide>
        <p15:guide id="56" pos="5874">
          <p15:clr>
            <a:srgbClr val="5ACBF0"/>
          </p15:clr>
        </p15:guide>
        <p15:guide id="57" pos="5965">
          <p15:clr>
            <a:srgbClr val="5ACBF0"/>
          </p15:clr>
        </p15:guide>
        <p15:guide id="60" pos="6441">
          <p15:clr>
            <a:srgbClr val="5ACBF0"/>
          </p15:clr>
        </p15:guide>
        <p15:guide id="61" pos="6532">
          <p15:clr>
            <a:srgbClr val="5ACBF0"/>
          </p15:clr>
        </p15:guide>
        <p15:guide id="62" pos="7031">
          <p15:clr>
            <a:srgbClr val="5ACBF0"/>
          </p15:clr>
        </p15:guide>
        <p15:guide id="63" orient="horz" pos="1996">
          <p15:clr>
            <a:srgbClr val="FDE53C"/>
          </p15:clr>
        </p15:guide>
        <p15:guide id="64" orient="horz" pos="1474">
          <p15:clr>
            <a:srgbClr val="5ACBF0"/>
          </p15:clr>
        </p15:guide>
        <p15:guide id="65" orient="horz" pos="1383">
          <p15:clr>
            <a:srgbClr val="5ACBF0"/>
          </p15:clr>
        </p15:guide>
        <p15:guide id="66" orient="horz" pos="839">
          <p15:clr>
            <a:srgbClr val="5ACBF0"/>
          </p15:clr>
        </p15:guide>
        <p15:guide id="67" orient="horz" pos="748">
          <p15:clr>
            <a:srgbClr val="5ACBF0"/>
          </p15:clr>
        </p15:guide>
        <p15:guide id="68" orient="horz" pos="2608">
          <p15:clr>
            <a:srgbClr val="5ACBF0"/>
          </p15:clr>
        </p15:guide>
        <p15:guide id="69" orient="horz" pos="2699">
          <p15:clr>
            <a:srgbClr val="5ACBF0"/>
          </p15:clr>
        </p15:guide>
        <p15:guide id="70" orient="horz" pos="3243">
          <p15:clr>
            <a:srgbClr val="5ACBF0"/>
          </p15:clr>
        </p15:guide>
        <p15:guide id="71" orient="horz" pos="3334">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2" name="Footer Placeholder 41"/>
          <p:cNvSpPr>
            <a:spLocks noGrp="1"/>
          </p:cNvSpPr>
          <p:nvPr>
            <p:ph type="ftr" sz="quarter" idx="3"/>
          </p:nvPr>
        </p:nvSpPr>
        <p:spPr>
          <a:xfrm>
            <a:off x="285987" y="5143500"/>
            <a:ext cx="2714541" cy="286037"/>
          </a:xfrm>
          <a:prstGeom prst="rect">
            <a:avLst/>
          </a:prstGeom>
        </p:spPr>
        <p:txBody>
          <a:bodyPr vert="horz" lIns="72567" tIns="36283" rIns="72567" bIns="36283" rtlCol="0" anchor="ctr"/>
          <a:lstStyle>
            <a:lvl1pPr algn="ctr">
              <a:defRPr sz="1000">
                <a:solidFill>
                  <a:schemeClr val="bg1">
                    <a:lumMod val="50000"/>
                  </a:schemeClr>
                </a:solidFill>
                <a:latin typeface="Arial" charset="0"/>
                <a:ea typeface="Arial" charset="0"/>
                <a:cs typeface="Arial" charset="0"/>
              </a:defRPr>
            </a:lvl1pPr>
          </a:lstStyle>
          <a:p>
            <a:endParaRPr lang="ru-RU"/>
          </a:p>
        </p:txBody>
      </p:sp>
      <p:sp>
        <p:nvSpPr>
          <p:cNvPr id="45" name="Date Placeholder 44"/>
          <p:cNvSpPr>
            <a:spLocks noGrp="1"/>
          </p:cNvSpPr>
          <p:nvPr>
            <p:ph type="dt" sz="half" idx="2"/>
          </p:nvPr>
        </p:nvSpPr>
        <p:spPr>
          <a:xfrm>
            <a:off x="3143330" y="5143499"/>
            <a:ext cx="2000644" cy="286038"/>
          </a:xfrm>
          <a:prstGeom prst="rect">
            <a:avLst/>
          </a:prstGeom>
        </p:spPr>
        <p:txBody>
          <a:bodyPr vert="horz" lIns="72567" tIns="36283" rIns="72567" bIns="36283" rtlCol="0" anchor="ctr"/>
          <a:lstStyle>
            <a:lvl1pPr algn="l">
              <a:defRPr sz="1000">
                <a:solidFill>
                  <a:schemeClr val="bg1">
                    <a:lumMod val="50000"/>
                  </a:schemeClr>
                </a:solidFill>
                <a:latin typeface="Arial" charset="0"/>
                <a:ea typeface="Arial" charset="0"/>
                <a:cs typeface="Arial" charset="0"/>
              </a:defRPr>
            </a:lvl1pPr>
          </a:lstStyle>
          <a:p>
            <a:endParaRPr lang="ru-RU"/>
          </a:p>
        </p:txBody>
      </p:sp>
      <p:sp>
        <p:nvSpPr>
          <p:cNvPr id="46" name="Slide Number Placeholder 45"/>
          <p:cNvSpPr>
            <a:spLocks noGrp="1"/>
          </p:cNvSpPr>
          <p:nvPr>
            <p:ph type="sldNum" sz="quarter" idx="4"/>
          </p:nvPr>
        </p:nvSpPr>
        <p:spPr>
          <a:xfrm>
            <a:off x="8143678" y="5143499"/>
            <a:ext cx="571973" cy="286038"/>
          </a:xfrm>
          <a:prstGeom prst="rect">
            <a:avLst/>
          </a:prstGeom>
        </p:spPr>
        <p:txBody>
          <a:bodyPr vert="horz" lIns="72567" tIns="36283" rIns="72567" bIns="36283" rtlCol="0" anchor="ctr"/>
          <a:lstStyle>
            <a:lvl1pPr algn="ctr">
              <a:defRPr sz="1000">
                <a:solidFill>
                  <a:schemeClr val="bg1">
                    <a:lumMod val="50000"/>
                  </a:schemeClr>
                </a:solidFill>
                <a:latin typeface="Arial" charset="0"/>
                <a:ea typeface="Arial" charset="0"/>
                <a:cs typeface="Arial" charset="0"/>
              </a:defRPr>
            </a:lvl1pPr>
          </a:lstStyle>
          <a:p>
            <a:fld id="{41EDA0AC-921D-4240-B96C-50D453752670}" type="slidenum">
              <a:rPr lang="ru-RU" smtClean="0"/>
              <a:pPr/>
              <a:t>‹#›</a:t>
            </a:fld>
            <a:endParaRPr lang="ru-RU"/>
          </a:p>
        </p:txBody>
      </p:sp>
    </p:spTree>
    <p:extLst>
      <p:ext uri="{BB962C8B-B14F-4D97-AF65-F5344CB8AC3E}">
        <p14:creationId xmlns="" xmlns:p14="http://schemas.microsoft.com/office/powerpoint/2010/main" val="3520250963"/>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 id="2147483693" r:id="rId12"/>
    <p:sldLayoutId id="2147483694" r:id="rId13"/>
    <p:sldLayoutId id="2147483695" r:id="rId14"/>
    <p:sldLayoutId id="2147483703" r:id="rId15"/>
    <p:sldLayoutId id="2147483696" r:id="rId16"/>
    <p:sldLayoutId id="2147483697" r:id="rId17"/>
    <p:sldLayoutId id="2147483698" r:id="rId18"/>
    <p:sldLayoutId id="2147483699" r:id="rId19"/>
    <p:sldLayoutId id="2147483702" r:id="rId20"/>
    <p:sldLayoutId id="2147483700" r:id="rId21"/>
  </p:sldLayoutIdLst>
  <p:transition>
    <p:fade/>
  </p:transition>
  <p:hf hdr="0" ftr="0" dt="0"/>
  <p:txStyles>
    <p:titleStyle>
      <a:lvl1pPr algn="l" defTabSz="725668" rtl="0" eaLnBrk="1" latinLnBrk="0" hangingPunct="1">
        <a:spcBef>
          <a:spcPct val="0"/>
        </a:spcBef>
        <a:buNone/>
        <a:defRPr lang="ru-RU" sz="1000" b="1" i="0" kern="1200" cap="all" spc="79" baseline="0">
          <a:solidFill>
            <a:srgbClr val="E92721"/>
          </a:solidFill>
          <a:latin typeface="Arial Black" charset="0"/>
          <a:ea typeface="Arial Black" charset="0"/>
          <a:cs typeface="Arial Black" charset="0"/>
        </a:defRPr>
      </a:lvl1pPr>
    </p:titleStyle>
    <p:bodyStyle>
      <a:lvl1pPr marL="272125" indent="-272125" algn="l" defTabSz="725668" rtl="0" eaLnBrk="1" latinLnBrk="0" hangingPunct="1">
        <a:spcBef>
          <a:spcPct val="20000"/>
        </a:spcBef>
        <a:buFont typeface="Arial" pitchFamily="34" charset="0"/>
        <a:buChar char="•"/>
        <a:defRPr sz="2500" kern="1200">
          <a:solidFill>
            <a:schemeClr val="tx1"/>
          </a:solidFill>
          <a:latin typeface="+mn-lt"/>
          <a:ea typeface="+mn-ea"/>
          <a:cs typeface="+mn-cs"/>
        </a:defRPr>
      </a:lvl1pPr>
      <a:lvl2pPr marL="589605" indent="-226771" algn="l" defTabSz="725668" rtl="0" eaLnBrk="1" latinLnBrk="0" hangingPunct="1">
        <a:spcBef>
          <a:spcPct val="20000"/>
        </a:spcBef>
        <a:buFont typeface="Arial" pitchFamily="34" charset="0"/>
        <a:buChar char="–"/>
        <a:defRPr sz="2200" kern="1200">
          <a:solidFill>
            <a:schemeClr val="tx1"/>
          </a:solidFill>
          <a:latin typeface="+mn-lt"/>
          <a:ea typeface="+mn-ea"/>
          <a:cs typeface="+mn-cs"/>
        </a:defRPr>
      </a:lvl2pPr>
      <a:lvl3pPr marL="907085" indent="-181417" algn="l" defTabSz="725668" rtl="0" eaLnBrk="1" latinLnBrk="0" hangingPunct="1">
        <a:spcBef>
          <a:spcPct val="20000"/>
        </a:spcBef>
        <a:buFont typeface="Arial" pitchFamily="34" charset="0"/>
        <a:buChar char="•"/>
        <a:defRPr sz="1900" kern="1200">
          <a:solidFill>
            <a:schemeClr val="tx1"/>
          </a:solidFill>
          <a:latin typeface="+mn-lt"/>
          <a:ea typeface="+mn-ea"/>
          <a:cs typeface="+mn-cs"/>
        </a:defRPr>
      </a:lvl3pPr>
      <a:lvl4pPr marL="1269919" indent="-181417" algn="l" defTabSz="725668" rtl="0" eaLnBrk="1" latinLnBrk="0" hangingPunct="1">
        <a:spcBef>
          <a:spcPct val="20000"/>
        </a:spcBef>
        <a:buFont typeface="Arial" pitchFamily="34" charset="0"/>
        <a:buChar char="–"/>
        <a:defRPr sz="1600" kern="1200">
          <a:solidFill>
            <a:schemeClr val="tx1"/>
          </a:solidFill>
          <a:latin typeface="+mn-lt"/>
          <a:ea typeface="+mn-ea"/>
          <a:cs typeface="+mn-cs"/>
        </a:defRPr>
      </a:lvl4pPr>
      <a:lvl5pPr marL="1632753" indent="-181417" algn="l" defTabSz="725668"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1995587" indent="-181417" algn="l" defTabSz="725668"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358420" indent="-181417" algn="l" defTabSz="725668"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2721254" indent="-181417" algn="l" defTabSz="725668"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084088" indent="-181417" algn="l" defTabSz="725668" rtl="0" eaLnBrk="1" latinLnBrk="0" hangingPunct="1">
        <a:spcBef>
          <a:spcPct val="20000"/>
        </a:spcBef>
        <a:buFont typeface="Arial" pitchFamily="34" charset="0"/>
        <a:buChar char="•"/>
        <a:defRPr sz="1600" kern="1200">
          <a:solidFill>
            <a:schemeClr val="tx1"/>
          </a:solidFill>
          <a:latin typeface="+mn-lt"/>
          <a:ea typeface="+mn-ea"/>
          <a:cs typeface="+mn-cs"/>
        </a:defRPr>
      </a:lvl9pPr>
    </p:bodyStyle>
    <p:otherStyle>
      <a:defPPr>
        <a:defRPr lang="ru-RU"/>
      </a:defPPr>
      <a:lvl1pPr marL="0" algn="l" defTabSz="725668" rtl="0" eaLnBrk="1" latinLnBrk="0" hangingPunct="1">
        <a:defRPr sz="1400" kern="1200">
          <a:solidFill>
            <a:schemeClr val="tx1"/>
          </a:solidFill>
          <a:latin typeface="+mn-lt"/>
          <a:ea typeface="+mn-ea"/>
          <a:cs typeface="+mn-cs"/>
        </a:defRPr>
      </a:lvl1pPr>
      <a:lvl2pPr marL="362834" algn="l" defTabSz="725668" rtl="0" eaLnBrk="1" latinLnBrk="0" hangingPunct="1">
        <a:defRPr sz="1400" kern="1200">
          <a:solidFill>
            <a:schemeClr val="tx1"/>
          </a:solidFill>
          <a:latin typeface="+mn-lt"/>
          <a:ea typeface="+mn-ea"/>
          <a:cs typeface="+mn-cs"/>
        </a:defRPr>
      </a:lvl2pPr>
      <a:lvl3pPr marL="725668" algn="l" defTabSz="725668" rtl="0" eaLnBrk="1" latinLnBrk="0" hangingPunct="1">
        <a:defRPr sz="1400" kern="1200">
          <a:solidFill>
            <a:schemeClr val="tx1"/>
          </a:solidFill>
          <a:latin typeface="+mn-lt"/>
          <a:ea typeface="+mn-ea"/>
          <a:cs typeface="+mn-cs"/>
        </a:defRPr>
      </a:lvl3pPr>
      <a:lvl4pPr marL="1088502" algn="l" defTabSz="725668" rtl="0" eaLnBrk="1" latinLnBrk="0" hangingPunct="1">
        <a:defRPr sz="1400" kern="1200">
          <a:solidFill>
            <a:schemeClr val="tx1"/>
          </a:solidFill>
          <a:latin typeface="+mn-lt"/>
          <a:ea typeface="+mn-ea"/>
          <a:cs typeface="+mn-cs"/>
        </a:defRPr>
      </a:lvl4pPr>
      <a:lvl5pPr marL="1451336" algn="l" defTabSz="725668" rtl="0" eaLnBrk="1" latinLnBrk="0" hangingPunct="1">
        <a:defRPr sz="1400" kern="1200">
          <a:solidFill>
            <a:schemeClr val="tx1"/>
          </a:solidFill>
          <a:latin typeface="+mn-lt"/>
          <a:ea typeface="+mn-ea"/>
          <a:cs typeface="+mn-cs"/>
        </a:defRPr>
      </a:lvl5pPr>
      <a:lvl6pPr marL="1814170" algn="l" defTabSz="725668" rtl="0" eaLnBrk="1" latinLnBrk="0" hangingPunct="1">
        <a:defRPr sz="1400" kern="1200">
          <a:solidFill>
            <a:schemeClr val="tx1"/>
          </a:solidFill>
          <a:latin typeface="+mn-lt"/>
          <a:ea typeface="+mn-ea"/>
          <a:cs typeface="+mn-cs"/>
        </a:defRPr>
      </a:lvl6pPr>
      <a:lvl7pPr marL="2177004" algn="l" defTabSz="725668" rtl="0" eaLnBrk="1" latinLnBrk="0" hangingPunct="1">
        <a:defRPr sz="1400" kern="1200">
          <a:solidFill>
            <a:schemeClr val="tx1"/>
          </a:solidFill>
          <a:latin typeface="+mn-lt"/>
          <a:ea typeface="+mn-ea"/>
          <a:cs typeface="+mn-cs"/>
        </a:defRPr>
      </a:lvl7pPr>
      <a:lvl8pPr marL="2539837" algn="l" defTabSz="725668" rtl="0" eaLnBrk="1" latinLnBrk="0" hangingPunct="1">
        <a:defRPr sz="1400" kern="1200">
          <a:solidFill>
            <a:schemeClr val="tx1"/>
          </a:solidFill>
          <a:latin typeface="+mn-lt"/>
          <a:ea typeface="+mn-ea"/>
          <a:cs typeface="+mn-cs"/>
        </a:defRPr>
      </a:lvl8pPr>
      <a:lvl9pPr marL="2902671" algn="l" defTabSz="725668" rtl="0" eaLnBrk="1" latinLnBrk="0" hangingPunct="1">
        <a:defRPr sz="140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p15:clr>
            <a:srgbClr val="FBAE40"/>
          </p15:clr>
        </p15:guide>
        <p15:guide id="2" pos="7258">
          <p15:clr>
            <a:srgbClr val="FBAE40"/>
          </p15:clr>
        </p15:guide>
        <p15:guide id="3" orient="horz">
          <p15:clr>
            <a:srgbClr val="FBAE40"/>
          </p15:clr>
        </p15:guide>
        <p15:guide id="4" orient="horz" pos="4082">
          <p15:clr>
            <a:srgbClr val="FBAE40"/>
          </p15:clr>
        </p15:guide>
        <p15:guide id="5" pos="227">
          <p15:clr>
            <a:srgbClr val="5ACBF0"/>
          </p15:clr>
        </p15:guide>
        <p15:guide id="6" pos="1860">
          <p15:clr>
            <a:srgbClr val="5ACBF0"/>
          </p15:clr>
        </p15:guide>
        <p15:guide id="7" orient="horz" pos="227">
          <p15:clr>
            <a:srgbClr val="FDE53C"/>
          </p15:clr>
        </p15:guide>
        <p15:guide id="8" orient="horz" pos="3855">
          <p15:clr>
            <a:srgbClr val="FDE53C"/>
          </p15:clr>
        </p15:guide>
        <p15:guide id="36" orient="horz" pos="2086">
          <p15:clr>
            <a:srgbClr val="FDE53C"/>
          </p15:clr>
        </p15:guide>
        <p15:guide id="37" pos="703">
          <p15:clr>
            <a:srgbClr val="5ACBF0"/>
          </p15:clr>
        </p15:guide>
        <p15:guide id="38" pos="794">
          <p15:clr>
            <a:srgbClr val="5ACBF0"/>
          </p15:clr>
        </p15:guide>
        <p15:guide id="39" pos="1293">
          <p15:clr>
            <a:srgbClr val="5ACBF0"/>
          </p15:clr>
        </p15:guide>
        <p15:guide id="40" pos="1384">
          <p15:clr>
            <a:srgbClr val="5ACBF0"/>
          </p15:clr>
        </p15:guide>
        <p15:guide id="41" pos="1951">
          <p15:clr>
            <a:srgbClr val="5ACBF0"/>
          </p15:clr>
        </p15:guide>
        <p15:guide id="42" pos="2427">
          <p15:clr>
            <a:srgbClr val="5ACBF0"/>
          </p15:clr>
        </p15:guide>
        <p15:guide id="43" pos="2518">
          <p15:clr>
            <a:srgbClr val="5ACBF0"/>
          </p15:clr>
        </p15:guide>
        <p15:guide id="44" pos="3017">
          <p15:clr>
            <a:srgbClr val="5ACBF0"/>
          </p15:clr>
        </p15:guide>
        <p15:guide id="46" pos="3674">
          <p15:clr>
            <a:srgbClr val="5ACBF0"/>
          </p15:clr>
        </p15:guide>
        <p15:guide id="48" pos="3107">
          <p15:clr>
            <a:srgbClr val="5ACBF0"/>
          </p15:clr>
        </p15:guide>
        <p15:guide id="49" pos="3584">
          <p15:clr>
            <a:srgbClr val="5ACBF0"/>
          </p15:clr>
        </p15:guide>
        <p15:guide id="50" pos="4740">
          <p15:clr>
            <a:srgbClr val="5ACBF0"/>
          </p15:clr>
        </p15:guide>
        <p15:guide id="51" pos="4241">
          <p15:clr>
            <a:srgbClr val="5ACBF0"/>
          </p15:clr>
        </p15:guide>
        <p15:guide id="52" pos="4151">
          <p15:clr>
            <a:srgbClr val="5ACBF0"/>
          </p15:clr>
        </p15:guide>
        <p15:guide id="53" pos="4831">
          <p15:clr>
            <a:srgbClr val="5ACBF0"/>
          </p15:clr>
        </p15:guide>
        <p15:guide id="54" pos="5307">
          <p15:clr>
            <a:srgbClr val="5ACBF0"/>
          </p15:clr>
        </p15:guide>
        <p15:guide id="55" pos="5398">
          <p15:clr>
            <a:srgbClr val="5ACBF0"/>
          </p15:clr>
        </p15:guide>
        <p15:guide id="56" pos="5874">
          <p15:clr>
            <a:srgbClr val="5ACBF0"/>
          </p15:clr>
        </p15:guide>
        <p15:guide id="57" pos="5965">
          <p15:clr>
            <a:srgbClr val="5ACBF0"/>
          </p15:clr>
        </p15:guide>
        <p15:guide id="60" pos="6441">
          <p15:clr>
            <a:srgbClr val="5ACBF0"/>
          </p15:clr>
        </p15:guide>
        <p15:guide id="61" pos="6532">
          <p15:clr>
            <a:srgbClr val="5ACBF0"/>
          </p15:clr>
        </p15:guide>
        <p15:guide id="62" pos="7031">
          <p15:clr>
            <a:srgbClr val="5ACBF0"/>
          </p15:clr>
        </p15:guide>
        <p15:guide id="63" orient="horz" pos="1996">
          <p15:clr>
            <a:srgbClr val="FDE53C"/>
          </p15:clr>
        </p15:guide>
        <p15:guide id="64" orient="horz" pos="1474">
          <p15:clr>
            <a:srgbClr val="5ACBF0"/>
          </p15:clr>
        </p15:guide>
        <p15:guide id="65" orient="horz" pos="1383">
          <p15:clr>
            <a:srgbClr val="5ACBF0"/>
          </p15:clr>
        </p15:guide>
        <p15:guide id="66" orient="horz" pos="839">
          <p15:clr>
            <a:srgbClr val="5ACBF0"/>
          </p15:clr>
        </p15:guide>
        <p15:guide id="67" orient="horz" pos="748">
          <p15:clr>
            <a:srgbClr val="5ACBF0"/>
          </p15:clr>
        </p15:guide>
        <p15:guide id="68" orient="horz" pos="2608">
          <p15:clr>
            <a:srgbClr val="5ACBF0"/>
          </p15:clr>
        </p15:guide>
        <p15:guide id="69" orient="horz" pos="2699">
          <p15:clr>
            <a:srgbClr val="5ACBF0"/>
          </p15:clr>
        </p15:guide>
        <p15:guide id="70" orient="horz" pos="3243">
          <p15:clr>
            <a:srgbClr val="5ACBF0"/>
          </p15:clr>
        </p15:guide>
        <p15:guide id="71" orient="horz" pos="3334">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0.xml"/><Relationship Id="rId1" Type="http://schemas.openxmlformats.org/officeDocument/2006/relationships/slideLayout" Target="../slideLayouts/slideLayout27.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11.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1.xml"/><Relationship Id="rId1" Type="http://schemas.openxmlformats.org/officeDocument/2006/relationships/slideLayout" Target="../slideLayouts/slideLayout27.xml"/><Relationship Id="rId4" Type="http://schemas.openxmlformats.org/officeDocument/2006/relationships/chart" Target="../charts/char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2.xml"/><Relationship Id="rId1" Type="http://schemas.openxmlformats.org/officeDocument/2006/relationships/slideLayout" Target="../slideLayouts/slideLayout27.xml"/><Relationship Id="rId4" Type="http://schemas.openxmlformats.org/officeDocument/2006/relationships/chart" Target="../charts/chart2.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27.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27.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27.xml"/><Relationship Id="rId5" Type="http://schemas.openxmlformats.org/officeDocument/2006/relationships/image" Target="../media/image30.png"/><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27.xml"/><Relationship Id="rId4" Type="http://schemas.openxmlformats.org/officeDocument/2006/relationships/image" Target="../media/image32.png"/></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27.xml"/><Relationship Id="rId4" Type="http://schemas.openxmlformats.org/officeDocument/2006/relationships/image" Target="../media/image34.png"/></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8.xml"/><Relationship Id="rId1" Type="http://schemas.openxmlformats.org/officeDocument/2006/relationships/slideLayout" Target="../slideLayouts/slideLayout27.xml"/><Relationship Id="rId4" Type="http://schemas.openxmlformats.org/officeDocument/2006/relationships/image" Target="../media/image36.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7.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7.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7.xml"/><Relationship Id="rId5" Type="http://schemas.openxmlformats.org/officeDocument/2006/relationships/image" Target="../media/image10.emf"/><Relationship Id="rId4" Type="http://schemas.openxmlformats.org/officeDocument/2006/relationships/image" Target="../media/image9.emf"/></Relationships>
</file>

<file path=ppt/slides/_rels/slide7.xml.rels><?xml version="1.0" encoding="UTF-8" standalone="yes"?>
<Relationships xmlns="http://schemas.openxmlformats.org/package/2006/relationships"><Relationship Id="rId3" Type="http://schemas.openxmlformats.org/officeDocument/2006/relationships/image" Target="../media/image11.emf"/><Relationship Id="rId7"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27.xml"/><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 xmlns:a16="http://schemas.microsoft.com/office/drawing/2014/main" id="{CD8C0D09-E5E1-D54F-8B9A-CBE0064FEC7A}"/>
              </a:ext>
            </a:extLst>
          </p:cNvPr>
          <p:cNvSpPr>
            <a:spLocks noGrp="1"/>
          </p:cNvSpPr>
          <p:nvPr>
            <p:ph type="body" sz="quarter" idx="11"/>
          </p:nvPr>
        </p:nvSpPr>
        <p:spPr>
          <a:xfrm>
            <a:off x="1966792" y="4246148"/>
            <a:ext cx="3577976" cy="666457"/>
          </a:xfrm>
        </p:spPr>
        <p:txBody>
          <a:bodyPr lIns="0" rIns="0"/>
          <a:lstStyle/>
          <a:p>
            <a:pPr lvl="0"/>
            <a:r>
              <a:rPr lang="ru-RU" dirty="0" err="1" smtClean="0"/>
              <a:t>Керенцев</a:t>
            </a:r>
            <a:r>
              <a:rPr lang="ru-RU" dirty="0" smtClean="0"/>
              <a:t> Дмитрий Евгеньевич, к.т.н.</a:t>
            </a:r>
          </a:p>
          <a:p>
            <a:pPr lvl="0"/>
            <a:r>
              <a:rPr lang="ru-RU" dirty="0" smtClean="0"/>
              <a:t>Начальник отдела по технологии колесопрокатного производства ИТЦ АО «ВМЗ»</a:t>
            </a:r>
            <a:r>
              <a:rPr lang="ru-RU" dirty="0" smtClean="0"/>
              <a:t> </a:t>
            </a:r>
            <a:endParaRPr lang="x-none" dirty="0"/>
          </a:p>
        </p:txBody>
      </p:sp>
      <p:sp>
        <p:nvSpPr>
          <p:cNvPr id="5" name="Title 4">
            <a:extLst>
              <a:ext uri="{FF2B5EF4-FFF2-40B4-BE49-F238E27FC236}">
                <a16:creationId xmlns="" xmlns:a16="http://schemas.microsoft.com/office/drawing/2014/main" id="{A8E3AE7B-F18D-994A-B2A2-B6284AAD8672}"/>
              </a:ext>
            </a:extLst>
          </p:cNvPr>
          <p:cNvSpPr>
            <a:spLocks noGrp="1"/>
          </p:cNvSpPr>
          <p:nvPr>
            <p:ph type="ctrTitle"/>
          </p:nvPr>
        </p:nvSpPr>
        <p:spPr/>
        <p:txBody>
          <a:bodyPr lIns="0" rIns="0"/>
          <a:lstStyle/>
          <a:p>
            <a:r>
              <a:rPr lang="ru-RU" sz="1600" b="1" dirty="0" smtClean="0">
                <a:solidFill>
                  <a:srgbClr val="FF0000"/>
                </a:solidFill>
              </a:rPr>
              <a:t>РАСЧЁТНО-ЭКСПЕРИМЕНТАЛЬНАЯ ОЦЕНКА </a:t>
            </a:r>
            <a:r>
              <a:rPr lang="ru-RU" sz="1600" b="1" dirty="0" smtClean="0">
                <a:solidFill>
                  <a:srgbClr val="FF0000"/>
                </a:solidFill>
              </a:rPr>
              <a:t>ИНТЕНСИВНОСТИ </a:t>
            </a:r>
            <a:r>
              <a:rPr lang="ru-RU" sz="1600" b="1" dirty="0" smtClean="0">
                <a:solidFill>
                  <a:srgbClr val="FF0000"/>
                </a:solidFill>
              </a:rPr>
              <a:t>ИЗНОСА КОЛЕС ГРУЗОВЫХ </a:t>
            </a:r>
            <a:r>
              <a:rPr lang="ru-RU" sz="1600" b="1" dirty="0" smtClean="0">
                <a:solidFill>
                  <a:srgbClr val="FF0000"/>
                </a:solidFill>
              </a:rPr>
              <a:t>ВАГОНОВ С </a:t>
            </a:r>
            <a:r>
              <a:rPr lang="ru-RU" sz="1600" b="1" dirty="0" smtClean="0">
                <a:solidFill>
                  <a:srgbClr val="FF0000"/>
                </a:solidFill>
              </a:rPr>
              <a:t>ПРОФИЛЕМ </a:t>
            </a:r>
            <a:r>
              <a:rPr lang="ru-RU" sz="1600" b="1" dirty="0" smtClean="0">
                <a:solidFill>
                  <a:srgbClr val="FF0000"/>
                </a:solidFill>
              </a:rPr>
              <a:t>ВМЗ-К-70</a:t>
            </a:r>
            <a:r>
              <a:rPr lang="en-US" sz="1600" b="1" dirty="0" smtClean="0">
                <a:solidFill>
                  <a:srgbClr val="FF0000"/>
                </a:solidFill>
              </a:rPr>
              <a:t/>
            </a:r>
            <a:br>
              <a:rPr lang="en-US" sz="1600" b="1" dirty="0" smtClean="0">
                <a:solidFill>
                  <a:srgbClr val="FF0000"/>
                </a:solidFill>
              </a:rPr>
            </a:br>
            <a:r>
              <a:rPr lang="en-US" sz="1600" b="1" dirty="0" smtClean="0">
                <a:solidFill>
                  <a:srgbClr val="FF0000"/>
                </a:solidFill>
              </a:rPr>
              <a:t/>
            </a:r>
            <a:br>
              <a:rPr lang="en-US" sz="1600" b="1" dirty="0" smtClean="0">
                <a:solidFill>
                  <a:srgbClr val="FF0000"/>
                </a:solidFill>
              </a:rPr>
            </a:br>
            <a:r>
              <a:rPr lang="en-US" sz="1600" b="1" dirty="0" smtClean="0">
                <a:solidFill>
                  <a:srgbClr val="FF0000"/>
                </a:solidFill>
              </a:rPr>
              <a:t>COMPUTATIONAL AND EXPERIMENTAL ANALYSIS OF WEAR INTENSITY OF WHEELS OF FREIGHT </a:t>
            </a:r>
            <a:r>
              <a:rPr lang="en-US" sz="1600" b="1" dirty="0" smtClean="0">
                <a:solidFill>
                  <a:srgbClr val="FF0000"/>
                </a:solidFill>
              </a:rPr>
              <a:t>CARS</a:t>
            </a:r>
            <a:r>
              <a:rPr lang="ru-RU" sz="1600" b="1" dirty="0" smtClean="0">
                <a:solidFill>
                  <a:srgbClr val="FF0000"/>
                </a:solidFill>
              </a:rPr>
              <a:t> </a:t>
            </a:r>
            <a:r>
              <a:rPr lang="en-US" sz="1600" b="1" dirty="0" smtClean="0">
                <a:solidFill>
                  <a:srgbClr val="FF0000"/>
                </a:solidFill>
              </a:rPr>
              <a:t>WITH </a:t>
            </a:r>
            <a:r>
              <a:rPr lang="en-US" sz="1600" b="1" dirty="0" smtClean="0">
                <a:solidFill>
                  <a:srgbClr val="FF0000"/>
                </a:solidFill>
              </a:rPr>
              <a:t>VMZ-K70 PROFILE</a:t>
            </a:r>
            <a:endParaRPr lang="x-none" sz="1600" b="1" dirty="0">
              <a:solidFill>
                <a:srgbClr val="FF0000"/>
              </a:solidFill>
            </a:endParaRPr>
          </a:p>
        </p:txBody>
      </p:sp>
      <p:sp>
        <p:nvSpPr>
          <p:cNvPr id="8" name="Text Placeholder 1">
            <a:extLst>
              <a:ext uri="{FF2B5EF4-FFF2-40B4-BE49-F238E27FC236}">
                <a16:creationId xmlns="" xmlns:a16="http://schemas.microsoft.com/office/drawing/2014/main" id="{CD8C0D09-E5E1-D54F-8B9A-CBE0064FEC7A}"/>
              </a:ext>
            </a:extLst>
          </p:cNvPr>
          <p:cNvSpPr>
            <a:spLocks noGrp="1"/>
          </p:cNvSpPr>
          <p:nvPr>
            <p:ph type="body" sz="quarter" idx="11"/>
          </p:nvPr>
        </p:nvSpPr>
        <p:spPr>
          <a:xfrm>
            <a:off x="5767017" y="4246148"/>
            <a:ext cx="2951533" cy="666457"/>
          </a:xfrm>
        </p:spPr>
        <p:txBody>
          <a:bodyPr lIns="0" rIns="0"/>
          <a:lstStyle/>
          <a:p>
            <a:pPr lvl="0"/>
            <a:r>
              <a:rPr lang="en-US" dirty="0" smtClean="0"/>
              <a:t>PhD</a:t>
            </a:r>
            <a:r>
              <a:rPr lang="ru-RU" dirty="0" smtClean="0"/>
              <a:t>, </a:t>
            </a:r>
            <a:r>
              <a:rPr lang="en-US" dirty="0" err="1" smtClean="0"/>
              <a:t>Dmitrii</a:t>
            </a:r>
            <a:r>
              <a:rPr lang="en-US" dirty="0" smtClean="0"/>
              <a:t> </a:t>
            </a:r>
            <a:r>
              <a:rPr lang="en-US" dirty="0" err="1" smtClean="0"/>
              <a:t>Kerentcev</a:t>
            </a:r>
            <a:endParaRPr lang="ru-RU" dirty="0" smtClean="0"/>
          </a:p>
          <a:p>
            <a:pPr lvl="0"/>
            <a:r>
              <a:rPr lang="en-US" dirty="0" smtClean="0"/>
              <a:t>Head of Wheel Manufacturing Technology Department JSC </a:t>
            </a:r>
            <a:r>
              <a:rPr lang="en-US" dirty="0" err="1" smtClean="0"/>
              <a:t>Vyksa</a:t>
            </a:r>
            <a:r>
              <a:rPr lang="en-US" dirty="0" smtClean="0"/>
              <a:t> Steel Works</a:t>
            </a:r>
            <a:endParaRPr lang="x-none" dirty="0"/>
          </a:p>
        </p:txBody>
      </p:sp>
    </p:spTree>
    <p:extLst>
      <p:ext uri="{BB962C8B-B14F-4D97-AF65-F5344CB8AC3E}">
        <p14:creationId xmlns="" xmlns:p14="http://schemas.microsoft.com/office/powerpoint/2010/main" val="2851582426"/>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 xmlns:a16="http://schemas.microsoft.com/office/drawing/2014/main" id="{22A160FC-BBD0-154F-B08F-429F5F3C2490}"/>
              </a:ext>
            </a:extLst>
          </p:cNvPr>
          <p:cNvSpPr>
            <a:spLocks noGrp="1"/>
          </p:cNvSpPr>
          <p:nvPr>
            <p:ph type="body" sz="quarter" idx="14"/>
          </p:nvPr>
        </p:nvSpPr>
        <p:spPr/>
        <p:txBody>
          <a:bodyPr/>
          <a:lstStyle/>
          <a:p>
            <a:r>
              <a:rPr lang="x-none" dirty="0"/>
              <a:t>OMK</a:t>
            </a:r>
          </a:p>
        </p:txBody>
      </p:sp>
      <p:sp>
        <p:nvSpPr>
          <p:cNvPr id="6" name="Text Placeholder 1">
            <a:extLst>
              <a:ext uri="{FF2B5EF4-FFF2-40B4-BE49-F238E27FC236}">
                <a16:creationId xmlns="" xmlns:a16="http://schemas.microsoft.com/office/drawing/2014/main" id="{DDD5ADE5-6355-5D4C-98CA-6A2289018BB6}"/>
              </a:ext>
            </a:extLst>
          </p:cNvPr>
          <p:cNvSpPr txBox="1">
            <a:spLocks/>
          </p:cNvSpPr>
          <p:nvPr/>
        </p:nvSpPr>
        <p:spPr>
          <a:xfrm>
            <a:off x="227068" y="511342"/>
            <a:ext cx="8646344" cy="409057"/>
          </a:xfrm>
          <a:prstGeom prst="rect">
            <a:avLst/>
          </a:prstGeom>
        </p:spPr>
        <p:txBody>
          <a:bodyPr lIns="72567" tIns="36283" rIns="72567" bIns="36283" anchor="t"/>
          <a:lstStyle/>
          <a:p>
            <a:pPr lvl="0">
              <a:spcBef>
                <a:spcPct val="20000"/>
              </a:spcBef>
            </a:pPr>
            <a:r>
              <a:rPr lang="ru-RU" b="1" dirty="0" err="1" smtClean="0">
                <a:solidFill>
                  <a:srgbClr val="FF0000"/>
                </a:solidFill>
                <a:latin typeface="Verdana" panose="020B0604030504040204" pitchFamily="34" charset="0"/>
                <a:ea typeface="Verdana" panose="020B0604030504040204" pitchFamily="34" charset="0"/>
                <a:cs typeface="Verdana" panose="020B0604030504040204" pitchFamily="34" charset="0"/>
              </a:rPr>
              <a:t>Пробеговые</a:t>
            </a:r>
            <a:r>
              <a:rPr lang="ru-RU"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испытания колес на экспериментальном кольце/</a:t>
            </a:r>
          </a:p>
          <a:p>
            <a:pPr lvl="0">
              <a:spcBef>
                <a:spcPct val="20000"/>
              </a:spcBef>
            </a:pPr>
            <a:r>
              <a:rPr lang="ru-RU" b="1" dirty="0" err="1" smtClean="0">
                <a:solidFill>
                  <a:srgbClr val="FF0000"/>
                </a:solidFill>
                <a:latin typeface="Verdana" panose="020B0604030504040204" pitchFamily="34" charset="0"/>
                <a:ea typeface="Verdana" panose="020B0604030504040204" pitchFamily="34" charset="0"/>
                <a:cs typeface="Verdana" panose="020B0604030504040204" pitchFamily="34" charset="0"/>
              </a:rPr>
              <a:t>Run</a:t>
            </a:r>
            <a:r>
              <a:rPr lang="ru-RU"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a:t>
            </a:r>
            <a:r>
              <a:rPr lang="ru-RU" b="1" dirty="0" err="1" smtClean="0">
                <a:solidFill>
                  <a:srgbClr val="FF0000"/>
                </a:solidFill>
                <a:latin typeface="Verdana" panose="020B0604030504040204" pitchFamily="34" charset="0"/>
                <a:ea typeface="Verdana" panose="020B0604030504040204" pitchFamily="34" charset="0"/>
                <a:cs typeface="Verdana" panose="020B0604030504040204" pitchFamily="34" charset="0"/>
              </a:rPr>
              <a:t>tests</a:t>
            </a:r>
            <a:r>
              <a:rPr lang="ru-RU"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a:t>
            </a:r>
            <a:r>
              <a:rPr lang="ru-RU" b="1" dirty="0" err="1" smtClean="0">
                <a:solidFill>
                  <a:srgbClr val="FF0000"/>
                </a:solidFill>
                <a:latin typeface="Verdana" panose="020B0604030504040204" pitchFamily="34" charset="0"/>
                <a:ea typeface="Verdana" panose="020B0604030504040204" pitchFamily="34" charset="0"/>
                <a:cs typeface="Verdana" panose="020B0604030504040204" pitchFamily="34" charset="0"/>
              </a:rPr>
              <a:t>of</a:t>
            </a:r>
            <a:r>
              <a:rPr lang="ru-RU"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a:t>
            </a:r>
            <a:r>
              <a:rPr lang="ru-RU" b="1" dirty="0" err="1" smtClean="0">
                <a:solidFill>
                  <a:srgbClr val="FF0000"/>
                </a:solidFill>
                <a:latin typeface="Verdana" panose="020B0604030504040204" pitchFamily="34" charset="0"/>
                <a:ea typeface="Verdana" panose="020B0604030504040204" pitchFamily="34" charset="0"/>
                <a:cs typeface="Verdana" panose="020B0604030504040204" pitchFamily="34" charset="0"/>
              </a:rPr>
              <a:t>wheels</a:t>
            </a:r>
            <a:r>
              <a:rPr lang="ru-RU"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a:t>
            </a:r>
            <a:r>
              <a:rPr lang="ru-RU" b="1" dirty="0" err="1" smtClean="0">
                <a:solidFill>
                  <a:srgbClr val="FF0000"/>
                </a:solidFill>
                <a:latin typeface="Verdana" panose="020B0604030504040204" pitchFamily="34" charset="0"/>
                <a:ea typeface="Verdana" panose="020B0604030504040204" pitchFamily="34" charset="0"/>
                <a:cs typeface="Verdana" panose="020B0604030504040204" pitchFamily="34" charset="0"/>
              </a:rPr>
              <a:t>on</a:t>
            </a:r>
            <a:r>
              <a:rPr lang="ru-RU"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a:t>
            </a:r>
            <a:r>
              <a:rPr 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E</a:t>
            </a:r>
            <a:r>
              <a:rPr lang="ru-RU" b="1" dirty="0" err="1" smtClean="0">
                <a:solidFill>
                  <a:srgbClr val="FF0000"/>
                </a:solidFill>
                <a:latin typeface="Verdana" panose="020B0604030504040204" pitchFamily="34" charset="0"/>
                <a:ea typeface="Verdana" panose="020B0604030504040204" pitchFamily="34" charset="0"/>
                <a:cs typeface="Verdana" panose="020B0604030504040204" pitchFamily="34" charset="0"/>
              </a:rPr>
              <a:t>xperimental</a:t>
            </a:r>
            <a:r>
              <a:rPr lang="ru-RU"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a:t>
            </a:r>
            <a:r>
              <a:rPr 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R</a:t>
            </a:r>
            <a:r>
              <a:rPr lang="ru-RU" b="1" dirty="0" err="1" smtClean="0">
                <a:solidFill>
                  <a:srgbClr val="FF0000"/>
                </a:solidFill>
                <a:latin typeface="Verdana" panose="020B0604030504040204" pitchFamily="34" charset="0"/>
                <a:ea typeface="Verdana" panose="020B0604030504040204" pitchFamily="34" charset="0"/>
                <a:cs typeface="Verdana" panose="020B0604030504040204" pitchFamily="34" charset="0"/>
              </a:rPr>
              <a:t>ing</a:t>
            </a:r>
            <a:endParaRPr lang="ru-RU" b="1" dirty="0" smtClean="0">
              <a:solidFill>
                <a:srgbClr val="FF0000"/>
              </a:solidFill>
              <a:latin typeface="Verdana" panose="020B0604030504040204" pitchFamily="34" charset="0"/>
              <a:ea typeface="Verdana" panose="020B0604030504040204" pitchFamily="34" charset="0"/>
              <a:cs typeface="Verdana" panose="020B0604030504040204" pitchFamily="34" charset="0"/>
            </a:endParaRPr>
          </a:p>
        </p:txBody>
      </p:sp>
      <p:pic>
        <p:nvPicPr>
          <p:cNvPr id="14" name="Рисунок 13"/>
          <p:cNvPicPr>
            <a:picLocks noChangeAspect="1"/>
          </p:cNvPicPr>
          <p:nvPr/>
        </p:nvPicPr>
        <p:blipFill rotWithShape="1">
          <a:blip r:embed="rId3" cstate="print">
            <a:extLst>
              <a:ext uri="{28A0092B-C50C-407E-A947-70E740481C1C}">
                <a14:useLocalDpi xmlns:a14="http://schemas.microsoft.com/office/drawing/2010/main" xmlns="" val="0"/>
              </a:ext>
            </a:extLst>
          </a:blip>
          <a:srcRect t="5251" b="11098"/>
          <a:stretch/>
        </p:blipFill>
        <p:spPr>
          <a:xfrm>
            <a:off x="5512992" y="1712879"/>
            <a:ext cx="3280058" cy="2057860"/>
          </a:xfrm>
          <a:prstGeom prst="rect">
            <a:avLst/>
          </a:prstGeom>
        </p:spPr>
      </p:pic>
      <p:pic>
        <p:nvPicPr>
          <p:cNvPr id="18" name="Рисунок 17"/>
          <p:cNvPicPr>
            <a:picLocks noChangeAspect="1"/>
          </p:cNvPicPr>
          <p:nvPr/>
        </p:nvPicPr>
        <p:blipFill rotWithShape="1">
          <a:blip r:embed="rId4" cstate="print">
            <a:extLst>
              <a:ext uri="{28A0092B-C50C-407E-A947-70E740481C1C}">
                <a14:useLocalDpi xmlns:a14="http://schemas.microsoft.com/office/drawing/2010/main" xmlns="" val="0"/>
              </a:ext>
            </a:extLst>
          </a:blip>
          <a:srcRect t="38014"/>
          <a:stretch/>
        </p:blipFill>
        <p:spPr>
          <a:xfrm>
            <a:off x="221612" y="3043521"/>
            <a:ext cx="1674291" cy="1845034"/>
          </a:xfrm>
          <a:prstGeom prst="rect">
            <a:avLst/>
          </a:prstGeom>
        </p:spPr>
      </p:pic>
      <p:pic>
        <p:nvPicPr>
          <p:cNvPr id="19" name="Рисунок 18"/>
          <p:cNvPicPr>
            <a:picLocks noChangeAspect="1"/>
          </p:cNvPicPr>
          <p:nvPr/>
        </p:nvPicPr>
        <p:blipFill rotWithShape="1">
          <a:blip r:embed="rId5" cstate="print">
            <a:extLst>
              <a:ext uri="{28A0092B-C50C-407E-A947-70E740481C1C}">
                <a14:useLocalDpi xmlns:a14="http://schemas.microsoft.com/office/drawing/2010/main" xmlns="" val="0"/>
              </a:ext>
            </a:extLst>
          </a:blip>
          <a:srcRect t="32150"/>
          <a:stretch/>
        </p:blipFill>
        <p:spPr>
          <a:xfrm>
            <a:off x="2039782" y="3043521"/>
            <a:ext cx="1529604" cy="1845035"/>
          </a:xfrm>
          <a:prstGeom prst="rect">
            <a:avLst/>
          </a:prstGeom>
        </p:spPr>
      </p:pic>
      <p:pic>
        <p:nvPicPr>
          <p:cNvPr id="20" name="Рисунок 19"/>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rot="16200000">
            <a:off x="3347010" y="3447122"/>
            <a:ext cx="1845035" cy="1037832"/>
          </a:xfrm>
          <a:prstGeom prst="rect">
            <a:avLst/>
          </a:prstGeom>
        </p:spPr>
      </p:pic>
      <p:sp>
        <p:nvSpPr>
          <p:cNvPr id="21" name="Прямоугольник 20"/>
          <p:cNvSpPr/>
          <p:nvPr/>
        </p:nvSpPr>
        <p:spPr>
          <a:xfrm>
            <a:off x="227068" y="1140590"/>
            <a:ext cx="4977392" cy="1384995"/>
          </a:xfrm>
          <a:prstGeom prst="rect">
            <a:avLst/>
          </a:prstGeom>
        </p:spPr>
        <p:txBody>
          <a:bodyPr wrap="square">
            <a:spAutoFit/>
          </a:bodyPr>
          <a:lstStyle/>
          <a:p>
            <a:r>
              <a:rPr lang="ru-RU" sz="1200" dirty="0" smtClean="0">
                <a:solidFill>
                  <a:schemeClr val="bg1">
                    <a:lumMod val="50000"/>
                  </a:schemeClr>
                </a:solidFill>
              </a:rPr>
              <a:t>Испытания проводились на пробеге 150 000 км. Через каждые 18 000 км проводились осмотры колес и замеры геометрии профиля шаблоном и лазерным </a:t>
            </a:r>
            <a:r>
              <a:rPr lang="ru-RU" sz="1200" dirty="0" smtClean="0">
                <a:solidFill>
                  <a:schemeClr val="bg1">
                    <a:lumMod val="50000"/>
                  </a:schemeClr>
                </a:solidFill>
              </a:rPr>
              <a:t>профилометром.</a:t>
            </a:r>
          </a:p>
          <a:p>
            <a:r>
              <a:rPr lang="en-US" sz="1200" dirty="0" smtClean="0">
                <a:solidFill>
                  <a:srgbClr val="002060"/>
                </a:solidFill>
              </a:rPr>
              <a:t>The tests were carried out on a run of 150,000 km. Every 18,000 km, the wheels were inspected and the geometry of the profile was measured with a template and a laser </a:t>
            </a:r>
            <a:r>
              <a:rPr lang="en-US" sz="1200" dirty="0" err="1" smtClean="0">
                <a:solidFill>
                  <a:srgbClr val="002060"/>
                </a:solidFill>
              </a:rPr>
              <a:t>profilometer</a:t>
            </a:r>
            <a:r>
              <a:rPr lang="ru-RU" sz="1200" dirty="0" smtClean="0">
                <a:solidFill>
                  <a:srgbClr val="002060"/>
                </a:solidFill>
              </a:rPr>
              <a:t>.</a:t>
            </a:r>
            <a:endParaRPr lang="ru-RU" sz="1200" dirty="0">
              <a:solidFill>
                <a:srgbClr val="002060"/>
              </a:solidFill>
            </a:endParaRPr>
          </a:p>
        </p:txBody>
      </p:sp>
      <p:sp>
        <p:nvSpPr>
          <p:cNvPr id="22" name="Прямоугольник 21"/>
          <p:cNvSpPr/>
          <p:nvPr/>
        </p:nvSpPr>
        <p:spPr>
          <a:xfrm>
            <a:off x="5432630" y="1140590"/>
            <a:ext cx="3360420" cy="461665"/>
          </a:xfrm>
          <a:prstGeom prst="rect">
            <a:avLst/>
          </a:prstGeom>
        </p:spPr>
        <p:txBody>
          <a:bodyPr wrap="square">
            <a:spAutoFit/>
          </a:bodyPr>
          <a:lstStyle/>
          <a:p>
            <a:pPr algn="ctr"/>
            <a:r>
              <a:rPr lang="ru-RU" sz="1200" b="1" dirty="0" smtClean="0">
                <a:solidFill>
                  <a:schemeClr val="bg1">
                    <a:lumMod val="50000"/>
                  </a:schemeClr>
                </a:solidFill>
              </a:rPr>
              <a:t>Опытные вагоны НОВОТРАНС </a:t>
            </a:r>
            <a:r>
              <a:rPr lang="ru-RU" sz="1200" b="1" dirty="0" smtClean="0">
                <a:solidFill>
                  <a:schemeClr val="bg1">
                    <a:lumMod val="50000"/>
                  </a:schemeClr>
                </a:solidFill>
              </a:rPr>
              <a:t>/</a:t>
            </a:r>
            <a:endParaRPr lang="en-US" sz="1200" b="1" dirty="0" smtClean="0">
              <a:solidFill>
                <a:schemeClr val="bg1">
                  <a:lumMod val="50000"/>
                </a:schemeClr>
              </a:solidFill>
            </a:endParaRPr>
          </a:p>
          <a:p>
            <a:pPr algn="ctr"/>
            <a:r>
              <a:rPr lang="en-US" sz="1200" b="1" dirty="0" smtClean="0">
                <a:solidFill>
                  <a:srgbClr val="002060"/>
                </a:solidFill>
              </a:rPr>
              <a:t>Experimental </a:t>
            </a:r>
            <a:r>
              <a:rPr lang="en-US" sz="1200" b="1" dirty="0" smtClean="0">
                <a:solidFill>
                  <a:srgbClr val="002060"/>
                </a:solidFill>
              </a:rPr>
              <a:t>wagons NOVOTRANS</a:t>
            </a:r>
            <a:endParaRPr lang="en-US" sz="1200" b="1" dirty="0">
              <a:solidFill>
                <a:srgbClr val="002060"/>
              </a:solidFill>
            </a:endParaRPr>
          </a:p>
        </p:txBody>
      </p:sp>
      <p:sp>
        <p:nvSpPr>
          <p:cNvPr id="23" name="Прямоугольник 22"/>
          <p:cNvSpPr/>
          <p:nvPr/>
        </p:nvSpPr>
        <p:spPr>
          <a:xfrm>
            <a:off x="60960" y="2525585"/>
            <a:ext cx="5145032" cy="461665"/>
          </a:xfrm>
          <a:prstGeom prst="rect">
            <a:avLst/>
          </a:prstGeom>
        </p:spPr>
        <p:txBody>
          <a:bodyPr wrap="square">
            <a:spAutoFit/>
          </a:bodyPr>
          <a:lstStyle/>
          <a:p>
            <a:pPr algn="ctr"/>
            <a:r>
              <a:rPr lang="ru-RU" sz="1200" b="1" dirty="0" smtClean="0">
                <a:solidFill>
                  <a:schemeClr val="bg1">
                    <a:lumMod val="50000"/>
                  </a:schemeClr>
                </a:solidFill>
              </a:rPr>
              <a:t>Измерение профиля профилометром и шаблоном /</a:t>
            </a:r>
          </a:p>
          <a:p>
            <a:pPr algn="ctr"/>
            <a:r>
              <a:rPr lang="en-US" sz="1200" b="1" dirty="0" smtClean="0">
                <a:solidFill>
                  <a:srgbClr val="002060"/>
                </a:solidFill>
              </a:rPr>
              <a:t>Profile measurement with </a:t>
            </a:r>
            <a:r>
              <a:rPr lang="en-US" sz="1200" b="1" dirty="0" err="1" smtClean="0">
                <a:solidFill>
                  <a:srgbClr val="002060"/>
                </a:solidFill>
              </a:rPr>
              <a:t>profilometer</a:t>
            </a:r>
            <a:r>
              <a:rPr lang="en-US" sz="1200" b="1" dirty="0" smtClean="0">
                <a:solidFill>
                  <a:srgbClr val="002060"/>
                </a:solidFill>
              </a:rPr>
              <a:t> and </a:t>
            </a:r>
            <a:r>
              <a:rPr lang="en-US" sz="1200" b="1" dirty="0" smtClean="0">
                <a:solidFill>
                  <a:srgbClr val="002060"/>
                </a:solidFill>
              </a:rPr>
              <a:t>template</a:t>
            </a:r>
            <a:endParaRPr lang="en-US" sz="1200" b="1" dirty="0">
              <a:solidFill>
                <a:srgbClr val="002060"/>
              </a:solidFill>
            </a:endParaRPr>
          </a:p>
        </p:txBody>
      </p:sp>
      <p:sp>
        <p:nvSpPr>
          <p:cNvPr id="24" name="Прямоугольник 23"/>
          <p:cNvSpPr/>
          <p:nvPr/>
        </p:nvSpPr>
        <p:spPr>
          <a:xfrm>
            <a:off x="4909825" y="3872892"/>
            <a:ext cx="4099560" cy="1200329"/>
          </a:xfrm>
          <a:prstGeom prst="rect">
            <a:avLst/>
          </a:prstGeom>
          <a:ln>
            <a:noFill/>
          </a:ln>
        </p:spPr>
        <p:txBody>
          <a:bodyPr wrap="square" lIns="0" rIns="0">
            <a:spAutoFit/>
          </a:bodyPr>
          <a:lstStyle/>
          <a:p>
            <a:r>
              <a:rPr lang="ru-RU" sz="1200" dirty="0" smtClean="0">
                <a:solidFill>
                  <a:schemeClr val="bg1">
                    <a:lumMod val="50000"/>
                  </a:schemeClr>
                </a:solidFill>
              </a:rPr>
              <a:t>За время испытаний эксплуатационных дефектов браковочного признака на поверхности колес не выявлено.</a:t>
            </a:r>
          </a:p>
          <a:p>
            <a:r>
              <a:rPr lang="en-US" sz="1200" dirty="0" smtClean="0">
                <a:solidFill>
                  <a:srgbClr val="002060"/>
                </a:solidFill>
              </a:rPr>
              <a:t>During the testing of operational defects, no rejection sign was found on the surface of the wheels.</a:t>
            </a:r>
            <a:endParaRPr lang="en-US" sz="1200" dirty="0">
              <a:solidFill>
                <a:srgbClr val="002060"/>
              </a:solidFill>
            </a:endParaRPr>
          </a:p>
        </p:txBody>
      </p:sp>
    </p:spTree>
    <p:extLst>
      <p:ext uri="{BB962C8B-B14F-4D97-AF65-F5344CB8AC3E}">
        <p14:creationId xmlns="" xmlns:p14="http://schemas.microsoft.com/office/powerpoint/2010/main" val="1178937096"/>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 xmlns:a16="http://schemas.microsoft.com/office/drawing/2014/main" id="{22A160FC-BBD0-154F-B08F-429F5F3C2490}"/>
              </a:ext>
            </a:extLst>
          </p:cNvPr>
          <p:cNvSpPr>
            <a:spLocks noGrp="1"/>
          </p:cNvSpPr>
          <p:nvPr>
            <p:ph type="body" sz="quarter" idx="14"/>
          </p:nvPr>
        </p:nvSpPr>
        <p:spPr/>
        <p:txBody>
          <a:bodyPr/>
          <a:lstStyle/>
          <a:p>
            <a:r>
              <a:rPr lang="x-none" dirty="0"/>
              <a:t>OMK</a:t>
            </a:r>
          </a:p>
        </p:txBody>
      </p:sp>
      <p:sp>
        <p:nvSpPr>
          <p:cNvPr id="6" name="Text Placeholder 1">
            <a:extLst>
              <a:ext uri="{FF2B5EF4-FFF2-40B4-BE49-F238E27FC236}">
                <a16:creationId xmlns="" xmlns:a16="http://schemas.microsoft.com/office/drawing/2014/main" id="{DDD5ADE5-6355-5D4C-98CA-6A2289018BB6}"/>
              </a:ext>
            </a:extLst>
          </p:cNvPr>
          <p:cNvSpPr txBox="1">
            <a:spLocks/>
          </p:cNvSpPr>
          <p:nvPr/>
        </p:nvSpPr>
        <p:spPr>
          <a:xfrm>
            <a:off x="227068" y="511342"/>
            <a:ext cx="8646344" cy="409057"/>
          </a:xfrm>
          <a:prstGeom prst="rect">
            <a:avLst/>
          </a:prstGeom>
        </p:spPr>
        <p:txBody>
          <a:bodyPr lIns="72567" tIns="36283" rIns="72567" bIns="36283" anchor="t"/>
          <a:lstStyle/>
          <a:p>
            <a:pPr lvl="0">
              <a:spcBef>
                <a:spcPct val="20000"/>
              </a:spcBef>
            </a:pPr>
            <a:r>
              <a:rPr lang="ru-RU"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Интенсивность износа гребня </a:t>
            </a:r>
            <a:r>
              <a:rPr lang="ru-RU"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a:t>
            </a:r>
            <a:r>
              <a:rPr 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a:t>
            </a:r>
            <a:r>
              <a:rPr 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Wear intensity of</a:t>
            </a:r>
            <a:r>
              <a:rPr lang="ru-RU"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a:t>
            </a:r>
            <a:r>
              <a:rPr 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f</a:t>
            </a:r>
            <a:r>
              <a:rPr lang="ru-RU" b="1" dirty="0" err="1" smtClean="0">
                <a:solidFill>
                  <a:srgbClr val="FF0000"/>
                </a:solidFill>
                <a:latin typeface="Verdana" panose="020B0604030504040204" pitchFamily="34" charset="0"/>
                <a:ea typeface="Verdana" panose="020B0604030504040204" pitchFamily="34" charset="0"/>
                <a:cs typeface="Verdana" panose="020B0604030504040204" pitchFamily="34" charset="0"/>
              </a:rPr>
              <a:t>lange</a:t>
            </a:r>
            <a:endParaRPr lang="ru-RU" b="1" dirty="0" smtClean="0">
              <a:solidFill>
                <a:srgbClr val="FF0000"/>
              </a:solidFill>
              <a:latin typeface="Verdana" panose="020B0604030504040204" pitchFamily="34" charset="0"/>
              <a:ea typeface="Verdana" panose="020B0604030504040204" pitchFamily="34" charset="0"/>
              <a:cs typeface="Verdana" panose="020B0604030504040204" pitchFamily="34" charset="0"/>
            </a:endParaRPr>
          </a:p>
        </p:txBody>
      </p:sp>
      <p:pic>
        <p:nvPicPr>
          <p:cNvPr id="12"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187692" y="2013955"/>
            <a:ext cx="3564903" cy="28403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aphicFrame>
        <p:nvGraphicFramePr>
          <p:cNvPr id="13" name="Диаграмма 12"/>
          <p:cNvGraphicFramePr>
            <a:graphicFrameLocks/>
          </p:cNvGraphicFramePr>
          <p:nvPr>
            <p:extLst>
              <p:ext uri="{D42A27DB-BD31-4B8C-83A1-F6EECF244321}">
                <p14:modId xmlns:p14="http://schemas.microsoft.com/office/powerpoint/2010/main" xmlns="" val="3011138746"/>
              </p:ext>
            </p:extLst>
          </p:nvPr>
        </p:nvGraphicFramePr>
        <p:xfrm>
          <a:off x="314048" y="1977516"/>
          <a:ext cx="4572000" cy="2743200"/>
        </p:xfrm>
        <a:graphic>
          <a:graphicData uri="http://schemas.openxmlformats.org/drawingml/2006/chart">
            <c:chart xmlns:c="http://schemas.openxmlformats.org/drawingml/2006/chart" xmlns:r="http://schemas.openxmlformats.org/officeDocument/2006/relationships" r:id="rId4"/>
          </a:graphicData>
        </a:graphic>
      </p:graphicFrame>
      <p:sp>
        <p:nvSpPr>
          <p:cNvPr id="15" name="TextBox 14"/>
          <p:cNvSpPr txBox="1"/>
          <p:nvPr/>
        </p:nvSpPr>
        <p:spPr>
          <a:xfrm>
            <a:off x="3610319" y="1990589"/>
            <a:ext cx="1388970" cy="830997"/>
          </a:xfrm>
          <a:prstGeom prst="rect">
            <a:avLst/>
          </a:prstGeom>
          <a:noFill/>
        </p:spPr>
        <p:txBody>
          <a:bodyPr wrap="none" rtlCol="0">
            <a:spAutoFit/>
          </a:bodyPr>
          <a:lstStyle/>
          <a:p>
            <a:r>
              <a:rPr lang="ru-RU" sz="1200" dirty="0" smtClean="0">
                <a:latin typeface="Arial" panose="020B0604020202020204" pitchFamily="34" charset="0"/>
                <a:cs typeface="Arial" panose="020B0604020202020204" pitchFamily="34" charset="0"/>
              </a:rPr>
              <a:t>Толщина гребня:</a:t>
            </a:r>
          </a:p>
          <a:p>
            <a:r>
              <a:rPr lang="ru-RU" sz="1200" dirty="0" smtClean="0">
                <a:latin typeface="Arial" panose="020B0604020202020204" pitchFamily="34" charset="0"/>
                <a:cs typeface="Arial" panose="020B0604020202020204" pitchFamily="34" charset="0"/>
              </a:rPr>
              <a:t>ГОСТ 26,5 мм;</a:t>
            </a:r>
          </a:p>
          <a:p>
            <a:r>
              <a:rPr lang="ru-RU" sz="1200" dirty="0" smtClean="0">
                <a:latin typeface="Arial" panose="020B0604020202020204" pitchFamily="34" charset="0"/>
                <a:cs typeface="Arial" panose="020B0604020202020204" pitchFamily="34" charset="0"/>
              </a:rPr>
              <a:t>ВМЗ 28,5 мм;</a:t>
            </a:r>
          </a:p>
          <a:p>
            <a:r>
              <a:rPr lang="ru-RU" sz="1200" dirty="0" smtClean="0">
                <a:solidFill>
                  <a:srgbClr val="FF0000"/>
                </a:solidFill>
                <a:latin typeface="Arial" panose="020B0604020202020204" pitchFamily="34" charset="0"/>
                <a:cs typeface="Arial" panose="020B0604020202020204" pitchFamily="34" charset="0"/>
              </a:rPr>
              <a:t>Предел 24 мм</a:t>
            </a:r>
            <a:endParaRPr lang="ru-RU" sz="1200" dirty="0">
              <a:solidFill>
                <a:srgbClr val="FF0000"/>
              </a:solidFill>
              <a:latin typeface="Arial" panose="020B0604020202020204" pitchFamily="34" charset="0"/>
              <a:cs typeface="Arial" panose="020B0604020202020204" pitchFamily="34" charset="0"/>
            </a:endParaRPr>
          </a:p>
        </p:txBody>
      </p:sp>
      <p:sp>
        <p:nvSpPr>
          <p:cNvPr id="16" name="TextBox 15"/>
          <p:cNvSpPr txBox="1"/>
          <p:nvPr/>
        </p:nvSpPr>
        <p:spPr>
          <a:xfrm>
            <a:off x="1097712" y="2487707"/>
            <a:ext cx="1533433" cy="276999"/>
          </a:xfrm>
          <a:prstGeom prst="rect">
            <a:avLst/>
          </a:prstGeom>
          <a:noFill/>
        </p:spPr>
        <p:txBody>
          <a:bodyPr wrap="none" rtlCol="0">
            <a:spAutoFit/>
          </a:bodyPr>
          <a:lstStyle/>
          <a:p>
            <a:r>
              <a:rPr lang="ru-RU" sz="1200" dirty="0" smtClean="0">
                <a:solidFill>
                  <a:schemeClr val="bg1">
                    <a:lumMod val="50000"/>
                  </a:schemeClr>
                </a:solidFill>
                <a:latin typeface="Arial" panose="020B0604020202020204" pitchFamily="34" charset="0"/>
                <a:cs typeface="Arial" panose="020B0604020202020204" pitchFamily="34" charset="0"/>
              </a:rPr>
              <a:t>ГОСТ - 220 тыс. км</a:t>
            </a:r>
            <a:endParaRPr lang="ru-RU" sz="1200" dirty="0">
              <a:solidFill>
                <a:schemeClr val="bg1">
                  <a:lumMod val="50000"/>
                </a:schemeClr>
              </a:solidFill>
              <a:latin typeface="Arial" panose="020B0604020202020204" pitchFamily="34" charset="0"/>
              <a:cs typeface="Arial" panose="020B0604020202020204" pitchFamily="34" charset="0"/>
            </a:endParaRPr>
          </a:p>
        </p:txBody>
      </p:sp>
      <p:sp>
        <p:nvSpPr>
          <p:cNvPr id="17" name="TextBox 16"/>
          <p:cNvSpPr txBox="1"/>
          <p:nvPr/>
        </p:nvSpPr>
        <p:spPr>
          <a:xfrm>
            <a:off x="2033816" y="4099438"/>
            <a:ext cx="1462260" cy="276999"/>
          </a:xfrm>
          <a:prstGeom prst="rect">
            <a:avLst/>
          </a:prstGeom>
          <a:noFill/>
        </p:spPr>
        <p:txBody>
          <a:bodyPr wrap="none" rtlCol="0">
            <a:spAutoFit/>
          </a:bodyPr>
          <a:lstStyle/>
          <a:p>
            <a:r>
              <a:rPr lang="ru-RU" sz="1200" dirty="0" smtClean="0">
                <a:solidFill>
                  <a:srgbClr val="FF0000"/>
                </a:solidFill>
                <a:latin typeface="Arial" panose="020B0604020202020204" pitchFamily="34" charset="0"/>
                <a:cs typeface="Arial" panose="020B0604020202020204" pitchFamily="34" charset="0"/>
              </a:rPr>
              <a:t>ВМЗ - 320 тыс. км</a:t>
            </a:r>
            <a:endParaRPr lang="ru-RU" sz="1200" dirty="0">
              <a:solidFill>
                <a:srgbClr val="FF0000"/>
              </a:solidFill>
              <a:latin typeface="Arial" panose="020B0604020202020204" pitchFamily="34" charset="0"/>
              <a:cs typeface="Arial" panose="020B0604020202020204" pitchFamily="34" charset="0"/>
            </a:endParaRPr>
          </a:p>
        </p:txBody>
      </p:sp>
      <p:sp>
        <p:nvSpPr>
          <p:cNvPr id="25" name="Стрелка вправо 24"/>
          <p:cNvSpPr/>
          <p:nvPr/>
        </p:nvSpPr>
        <p:spPr bwMode="auto">
          <a:xfrm>
            <a:off x="3023416" y="3133092"/>
            <a:ext cx="456790" cy="216024"/>
          </a:xfrm>
          <a:prstGeom prst="rightArrow">
            <a:avLst/>
          </a:prstGeom>
          <a:solidFill>
            <a:srgbClr val="FF0000"/>
          </a:solidFill>
          <a:ln w="25400" cap="flat" cmpd="sng" algn="ctr">
            <a:solidFill>
              <a:schemeClr val="bg1"/>
            </a:solidFill>
            <a:prstDash val="solid"/>
            <a:round/>
            <a:headEnd type="none" w="med" len="med"/>
            <a:tailEnd type="triangle" w="med" len="med"/>
          </a:ln>
          <a:effectLst/>
          <a:extLst/>
        </p:spPr>
        <p:txBody>
          <a:bodyPr vert="horz" wrap="square" lIns="65298" tIns="32649" rIns="65298" bIns="32649"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ru-RU" sz="900" b="1" i="0" u="none" strike="noStrike" cap="none" normalizeH="0" baseline="0" smtClean="0">
              <a:ln>
                <a:noFill/>
              </a:ln>
              <a:solidFill>
                <a:schemeClr val="tx1"/>
              </a:solidFill>
              <a:effectLst/>
              <a:latin typeface="Trebuchet MS" pitchFamily="34" charset="0"/>
            </a:endParaRPr>
          </a:p>
        </p:txBody>
      </p:sp>
      <p:sp>
        <p:nvSpPr>
          <p:cNvPr id="26" name="TextBox 25"/>
          <p:cNvSpPr txBox="1"/>
          <p:nvPr/>
        </p:nvSpPr>
        <p:spPr>
          <a:xfrm>
            <a:off x="2880768" y="2833731"/>
            <a:ext cx="715260" cy="338554"/>
          </a:xfrm>
          <a:prstGeom prst="rect">
            <a:avLst/>
          </a:prstGeom>
          <a:noFill/>
        </p:spPr>
        <p:txBody>
          <a:bodyPr wrap="none" rtlCol="0">
            <a:spAutoFit/>
          </a:bodyPr>
          <a:lstStyle/>
          <a:p>
            <a:r>
              <a:rPr lang="ru-RU" sz="1600" b="1" dirty="0" smtClean="0">
                <a:solidFill>
                  <a:srgbClr val="FF0000"/>
                </a:solidFill>
                <a:latin typeface="Arial" panose="020B0604020202020204" pitchFamily="34" charset="0"/>
                <a:cs typeface="Arial" panose="020B0604020202020204" pitchFamily="34" charset="0"/>
              </a:rPr>
              <a:t>+45%</a:t>
            </a:r>
            <a:endParaRPr lang="ru-RU" sz="1600" b="1" dirty="0">
              <a:solidFill>
                <a:srgbClr val="FF0000"/>
              </a:solidFill>
              <a:latin typeface="Arial" panose="020B0604020202020204" pitchFamily="34" charset="0"/>
              <a:cs typeface="Arial" panose="020B0604020202020204" pitchFamily="34" charset="0"/>
            </a:endParaRPr>
          </a:p>
        </p:txBody>
      </p:sp>
      <p:sp>
        <p:nvSpPr>
          <p:cNvPr id="27" name="Прямоугольник 26"/>
          <p:cNvSpPr/>
          <p:nvPr/>
        </p:nvSpPr>
        <p:spPr>
          <a:xfrm>
            <a:off x="184508" y="1165860"/>
            <a:ext cx="4572000" cy="400110"/>
          </a:xfrm>
          <a:prstGeom prst="rect">
            <a:avLst/>
          </a:prstGeom>
        </p:spPr>
        <p:txBody>
          <a:bodyPr>
            <a:spAutoFit/>
          </a:bodyPr>
          <a:lstStyle/>
          <a:p>
            <a:pPr algn="ctr"/>
            <a:r>
              <a:rPr lang="ru-RU" sz="1000" b="1" dirty="0" smtClean="0">
                <a:solidFill>
                  <a:schemeClr val="bg1">
                    <a:lumMod val="50000"/>
                  </a:schemeClr>
                </a:solidFill>
              </a:rPr>
              <a:t>Испытания на ЭК (1-ая КП) </a:t>
            </a:r>
            <a:r>
              <a:rPr lang="ru-RU" sz="1000" b="1" dirty="0" smtClean="0">
                <a:solidFill>
                  <a:schemeClr val="bg1">
                    <a:lumMod val="50000"/>
                  </a:schemeClr>
                </a:solidFill>
              </a:rPr>
              <a:t>/</a:t>
            </a:r>
            <a:r>
              <a:rPr lang="en-US" sz="1000" b="1" dirty="0" smtClean="0">
                <a:solidFill>
                  <a:schemeClr val="bg1">
                    <a:lumMod val="50000"/>
                  </a:schemeClr>
                </a:solidFill>
              </a:rPr>
              <a:t> </a:t>
            </a:r>
            <a:r>
              <a:rPr lang="ru-RU" sz="1000" b="1" dirty="0" err="1" smtClean="0">
                <a:solidFill>
                  <a:srgbClr val="002060"/>
                </a:solidFill>
              </a:rPr>
              <a:t>Test</a:t>
            </a:r>
            <a:r>
              <a:rPr lang="ru-RU" sz="1000" b="1" dirty="0" smtClean="0">
                <a:solidFill>
                  <a:srgbClr val="002060"/>
                </a:solidFill>
              </a:rPr>
              <a:t> </a:t>
            </a:r>
            <a:r>
              <a:rPr lang="ru-RU" sz="1000" b="1" dirty="0" err="1" smtClean="0">
                <a:solidFill>
                  <a:srgbClr val="002060"/>
                </a:solidFill>
              </a:rPr>
              <a:t>on</a:t>
            </a:r>
            <a:r>
              <a:rPr lang="ru-RU" sz="1000" b="1" dirty="0" smtClean="0">
                <a:solidFill>
                  <a:srgbClr val="002060"/>
                </a:solidFill>
              </a:rPr>
              <a:t> ER (1st WS</a:t>
            </a:r>
            <a:r>
              <a:rPr lang="ru-RU" sz="1000" b="1" dirty="0" smtClean="0">
                <a:solidFill>
                  <a:srgbClr val="002060"/>
                </a:solidFill>
              </a:rPr>
              <a:t>)</a:t>
            </a:r>
            <a:endParaRPr lang="en-US" sz="1000" b="1" dirty="0" smtClean="0">
              <a:solidFill>
                <a:srgbClr val="002060"/>
              </a:solidFill>
            </a:endParaRPr>
          </a:p>
          <a:p>
            <a:pPr algn="ctr"/>
            <a:r>
              <a:rPr lang="en-US" sz="1000" b="1" dirty="0" smtClean="0">
                <a:solidFill>
                  <a:schemeClr val="bg1">
                    <a:lumMod val="50000"/>
                  </a:schemeClr>
                </a:solidFill>
              </a:rPr>
              <a:t>R=956 </a:t>
            </a:r>
            <a:r>
              <a:rPr lang="ru-RU" sz="1000" b="1" dirty="0" smtClean="0">
                <a:solidFill>
                  <a:schemeClr val="bg1">
                    <a:lumMod val="50000"/>
                  </a:schemeClr>
                </a:solidFill>
              </a:rPr>
              <a:t>м, без разворота </a:t>
            </a:r>
            <a:r>
              <a:rPr lang="ru-RU" sz="1000" b="1" dirty="0" smtClean="0">
                <a:solidFill>
                  <a:srgbClr val="002060"/>
                </a:solidFill>
              </a:rPr>
              <a:t>/ </a:t>
            </a:r>
            <a:r>
              <a:rPr lang="en-US" sz="1000" b="1" dirty="0" smtClean="0">
                <a:solidFill>
                  <a:srgbClr val="002060"/>
                </a:solidFill>
              </a:rPr>
              <a:t>without reversal</a:t>
            </a:r>
            <a:endParaRPr lang="ru-RU" sz="1000" b="1" dirty="0">
              <a:solidFill>
                <a:srgbClr val="002060"/>
              </a:solidFill>
            </a:endParaRPr>
          </a:p>
        </p:txBody>
      </p:sp>
      <p:sp>
        <p:nvSpPr>
          <p:cNvPr id="28" name="Прямоугольник 27"/>
          <p:cNvSpPr/>
          <p:nvPr/>
        </p:nvSpPr>
        <p:spPr>
          <a:xfrm>
            <a:off x="4756508" y="1165860"/>
            <a:ext cx="4381500" cy="400110"/>
          </a:xfrm>
          <a:prstGeom prst="rect">
            <a:avLst/>
          </a:prstGeom>
        </p:spPr>
        <p:txBody>
          <a:bodyPr wrap="square">
            <a:spAutoFit/>
          </a:bodyPr>
          <a:lstStyle/>
          <a:p>
            <a:pPr algn="ctr"/>
            <a:r>
              <a:rPr lang="ru-RU" sz="1000" b="1" dirty="0" smtClean="0">
                <a:solidFill>
                  <a:schemeClr val="bg1">
                    <a:lumMod val="50000"/>
                  </a:schemeClr>
                </a:solidFill>
              </a:rPr>
              <a:t>Расчет (1-ая </a:t>
            </a:r>
            <a:r>
              <a:rPr lang="ru-RU" sz="1000" b="1" dirty="0" smtClean="0">
                <a:solidFill>
                  <a:schemeClr val="bg1">
                    <a:lumMod val="50000"/>
                  </a:schemeClr>
                </a:solidFill>
              </a:rPr>
              <a:t>КП) </a:t>
            </a:r>
            <a:r>
              <a:rPr lang="ru-RU" sz="1000" b="1" dirty="0" smtClean="0">
                <a:solidFill>
                  <a:schemeClr val="bg1">
                    <a:lumMod val="50000"/>
                  </a:schemeClr>
                </a:solidFill>
              </a:rPr>
              <a:t>/</a:t>
            </a:r>
            <a:r>
              <a:rPr lang="en-US" sz="1000" b="1" dirty="0" smtClean="0">
                <a:solidFill>
                  <a:schemeClr val="bg1">
                    <a:lumMod val="50000"/>
                  </a:schemeClr>
                </a:solidFill>
              </a:rPr>
              <a:t> </a:t>
            </a:r>
            <a:r>
              <a:rPr lang="en-US" sz="1000" b="1" dirty="0" smtClean="0">
                <a:solidFill>
                  <a:srgbClr val="002060"/>
                </a:solidFill>
              </a:rPr>
              <a:t>Calculation</a:t>
            </a:r>
            <a:r>
              <a:rPr lang="ru-RU" sz="1000" b="1" dirty="0" smtClean="0">
                <a:solidFill>
                  <a:srgbClr val="002060"/>
                </a:solidFill>
              </a:rPr>
              <a:t> (1st </a:t>
            </a:r>
            <a:r>
              <a:rPr lang="ru-RU" sz="1000" b="1" dirty="0" smtClean="0">
                <a:solidFill>
                  <a:srgbClr val="002060"/>
                </a:solidFill>
              </a:rPr>
              <a:t>WS</a:t>
            </a:r>
            <a:r>
              <a:rPr lang="ru-RU" sz="1000" b="1" dirty="0" smtClean="0">
                <a:solidFill>
                  <a:srgbClr val="002060"/>
                </a:solidFill>
              </a:rPr>
              <a:t>)</a:t>
            </a:r>
            <a:endParaRPr lang="en-US" sz="1000" b="1" dirty="0" smtClean="0">
              <a:solidFill>
                <a:srgbClr val="002060"/>
              </a:solidFill>
            </a:endParaRPr>
          </a:p>
          <a:p>
            <a:pPr algn="ctr"/>
            <a:r>
              <a:rPr lang="pt-BR" sz="1000" b="1" dirty="0" smtClean="0">
                <a:solidFill>
                  <a:schemeClr val="bg1">
                    <a:lumMod val="50000"/>
                  </a:schemeClr>
                </a:solidFill>
              </a:rPr>
              <a:t>Прямая /</a:t>
            </a:r>
            <a:r>
              <a:rPr lang="pt-BR" sz="1000" b="1" dirty="0" smtClean="0">
                <a:solidFill>
                  <a:srgbClr val="002060"/>
                </a:solidFill>
              </a:rPr>
              <a:t>Straight</a:t>
            </a:r>
            <a:r>
              <a:rPr lang="pt-BR" sz="1000" b="1" dirty="0" smtClean="0">
                <a:solidFill>
                  <a:schemeClr val="bg1">
                    <a:lumMod val="50000"/>
                  </a:schemeClr>
                </a:solidFill>
              </a:rPr>
              <a:t> - 80%, R=650 м - 15%, R=350 м - 5%</a:t>
            </a:r>
            <a:endParaRPr lang="ru-RU" sz="1000" b="1" dirty="0">
              <a:solidFill>
                <a:srgbClr val="002060"/>
              </a:solidFill>
            </a:endParaRPr>
          </a:p>
        </p:txBody>
      </p:sp>
    </p:spTree>
    <p:extLst>
      <p:ext uri="{BB962C8B-B14F-4D97-AF65-F5344CB8AC3E}">
        <p14:creationId xmlns="" xmlns:p14="http://schemas.microsoft.com/office/powerpoint/2010/main" val="1178937096"/>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 xmlns:a16="http://schemas.microsoft.com/office/drawing/2014/main" id="{22A160FC-BBD0-154F-B08F-429F5F3C2490}"/>
              </a:ext>
            </a:extLst>
          </p:cNvPr>
          <p:cNvSpPr>
            <a:spLocks noGrp="1"/>
          </p:cNvSpPr>
          <p:nvPr>
            <p:ph type="body" sz="quarter" idx="14"/>
          </p:nvPr>
        </p:nvSpPr>
        <p:spPr/>
        <p:txBody>
          <a:bodyPr/>
          <a:lstStyle/>
          <a:p>
            <a:r>
              <a:rPr lang="x-none" dirty="0"/>
              <a:t>OMK</a:t>
            </a:r>
          </a:p>
        </p:txBody>
      </p:sp>
      <p:sp>
        <p:nvSpPr>
          <p:cNvPr id="6" name="Text Placeholder 1">
            <a:extLst>
              <a:ext uri="{FF2B5EF4-FFF2-40B4-BE49-F238E27FC236}">
                <a16:creationId xmlns="" xmlns:a16="http://schemas.microsoft.com/office/drawing/2014/main" id="{DDD5ADE5-6355-5D4C-98CA-6A2289018BB6}"/>
              </a:ext>
            </a:extLst>
          </p:cNvPr>
          <p:cNvSpPr txBox="1">
            <a:spLocks/>
          </p:cNvSpPr>
          <p:nvPr/>
        </p:nvSpPr>
        <p:spPr>
          <a:xfrm>
            <a:off x="227068" y="511342"/>
            <a:ext cx="8646344" cy="409057"/>
          </a:xfrm>
          <a:prstGeom prst="rect">
            <a:avLst/>
          </a:prstGeom>
        </p:spPr>
        <p:txBody>
          <a:bodyPr lIns="72567" tIns="36283" rIns="72567" bIns="36283" anchor="t"/>
          <a:lstStyle/>
          <a:p>
            <a:pPr lvl="0">
              <a:spcBef>
                <a:spcPct val="20000"/>
              </a:spcBef>
            </a:pPr>
            <a:r>
              <a:rPr lang="ru-RU"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Интенсивность </a:t>
            </a:r>
            <a:r>
              <a:rPr lang="ru-RU"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проката/</a:t>
            </a:r>
            <a:r>
              <a:rPr 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Wear </a:t>
            </a:r>
            <a:r>
              <a:rPr 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intensity of</a:t>
            </a:r>
            <a:r>
              <a:rPr lang="ru-RU"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a:t>
            </a:r>
            <a:r>
              <a:rPr lang="en-US" altLang="ru-RU"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Tread</a:t>
            </a:r>
            <a:endParaRPr lang="ru-RU" b="1" dirty="0" smtClean="0">
              <a:solidFill>
                <a:srgbClr val="FF0000"/>
              </a:solidFill>
              <a:latin typeface="Verdana" panose="020B0604030504040204" pitchFamily="34" charset="0"/>
              <a:ea typeface="Verdana" panose="020B0604030504040204" pitchFamily="34" charset="0"/>
              <a:cs typeface="Verdana" panose="020B0604030504040204" pitchFamily="34" charset="0"/>
            </a:endParaRPr>
          </a:p>
        </p:txBody>
      </p:sp>
      <p:sp>
        <p:nvSpPr>
          <p:cNvPr id="27" name="Прямоугольник 26"/>
          <p:cNvSpPr/>
          <p:nvPr/>
        </p:nvSpPr>
        <p:spPr>
          <a:xfrm>
            <a:off x="184508" y="1165860"/>
            <a:ext cx="4572000" cy="400110"/>
          </a:xfrm>
          <a:prstGeom prst="rect">
            <a:avLst/>
          </a:prstGeom>
        </p:spPr>
        <p:txBody>
          <a:bodyPr>
            <a:spAutoFit/>
          </a:bodyPr>
          <a:lstStyle/>
          <a:p>
            <a:pPr algn="ctr"/>
            <a:r>
              <a:rPr lang="ru-RU" sz="1000" b="1" dirty="0" smtClean="0">
                <a:solidFill>
                  <a:schemeClr val="bg1">
                    <a:lumMod val="50000"/>
                  </a:schemeClr>
                </a:solidFill>
              </a:rPr>
              <a:t>Испытания на ЭК (1-ая КП) </a:t>
            </a:r>
            <a:r>
              <a:rPr lang="ru-RU" sz="1000" b="1" dirty="0" smtClean="0">
                <a:solidFill>
                  <a:schemeClr val="bg1">
                    <a:lumMod val="50000"/>
                  </a:schemeClr>
                </a:solidFill>
              </a:rPr>
              <a:t>/</a:t>
            </a:r>
            <a:r>
              <a:rPr lang="en-US" sz="1000" b="1" dirty="0" smtClean="0">
                <a:solidFill>
                  <a:schemeClr val="bg1">
                    <a:lumMod val="50000"/>
                  </a:schemeClr>
                </a:solidFill>
              </a:rPr>
              <a:t> </a:t>
            </a:r>
            <a:r>
              <a:rPr lang="ru-RU" sz="1000" b="1" dirty="0" err="1" smtClean="0">
                <a:solidFill>
                  <a:srgbClr val="002060"/>
                </a:solidFill>
              </a:rPr>
              <a:t>Test</a:t>
            </a:r>
            <a:r>
              <a:rPr lang="ru-RU" sz="1000" b="1" dirty="0" smtClean="0">
                <a:solidFill>
                  <a:srgbClr val="002060"/>
                </a:solidFill>
              </a:rPr>
              <a:t> </a:t>
            </a:r>
            <a:r>
              <a:rPr lang="ru-RU" sz="1000" b="1" dirty="0" err="1" smtClean="0">
                <a:solidFill>
                  <a:srgbClr val="002060"/>
                </a:solidFill>
              </a:rPr>
              <a:t>on</a:t>
            </a:r>
            <a:r>
              <a:rPr lang="ru-RU" sz="1000" b="1" dirty="0" smtClean="0">
                <a:solidFill>
                  <a:srgbClr val="002060"/>
                </a:solidFill>
              </a:rPr>
              <a:t> ER (1st WS</a:t>
            </a:r>
            <a:r>
              <a:rPr lang="ru-RU" sz="1000" b="1" dirty="0" smtClean="0">
                <a:solidFill>
                  <a:srgbClr val="002060"/>
                </a:solidFill>
              </a:rPr>
              <a:t>)</a:t>
            </a:r>
            <a:endParaRPr lang="en-US" sz="1000" b="1" dirty="0" smtClean="0">
              <a:solidFill>
                <a:srgbClr val="002060"/>
              </a:solidFill>
            </a:endParaRPr>
          </a:p>
          <a:p>
            <a:pPr algn="ctr"/>
            <a:r>
              <a:rPr lang="en-US" sz="1000" b="1" dirty="0" smtClean="0">
                <a:solidFill>
                  <a:schemeClr val="bg1">
                    <a:lumMod val="50000"/>
                  </a:schemeClr>
                </a:solidFill>
              </a:rPr>
              <a:t>R=956 </a:t>
            </a:r>
            <a:r>
              <a:rPr lang="ru-RU" sz="1000" b="1" dirty="0" smtClean="0">
                <a:solidFill>
                  <a:schemeClr val="bg1">
                    <a:lumMod val="50000"/>
                  </a:schemeClr>
                </a:solidFill>
              </a:rPr>
              <a:t>м, без разворота </a:t>
            </a:r>
            <a:r>
              <a:rPr lang="ru-RU" sz="1000" b="1" dirty="0" smtClean="0">
                <a:solidFill>
                  <a:srgbClr val="002060"/>
                </a:solidFill>
              </a:rPr>
              <a:t>/ </a:t>
            </a:r>
            <a:r>
              <a:rPr lang="en-US" sz="1000" b="1" dirty="0" smtClean="0">
                <a:solidFill>
                  <a:srgbClr val="002060"/>
                </a:solidFill>
              </a:rPr>
              <a:t>without reversal</a:t>
            </a:r>
            <a:endParaRPr lang="ru-RU" sz="1000" b="1" dirty="0">
              <a:solidFill>
                <a:srgbClr val="002060"/>
              </a:solidFill>
            </a:endParaRPr>
          </a:p>
        </p:txBody>
      </p:sp>
      <p:sp>
        <p:nvSpPr>
          <p:cNvPr id="28" name="Прямоугольник 27"/>
          <p:cNvSpPr/>
          <p:nvPr/>
        </p:nvSpPr>
        <p:spPr>
          <a:xfrm>
            <a:off x="4756508" y="1165860"/>
            <a:ext cx="4381500" cy="400110"/>
          </a:xfrm>
          <a:prstGeom prst="rect">
            <a:avLst/>
          </a:prstGeom>
        </p:spPr>
        <p:txBody>
          <a:bodyPr wrap="square">
            <a:spAutoFit/>
          </a:bodyPr>
          <a:lstStyle/>
          <a:p>
            <a:pPr algn="ctr"/>
            <a:r>
              <a:rPr lang="ru-RU" sz="1000" b="1" dirty="0" smtClean="0">
                <a:solidFill>
                  <a:schemeClr val="bg1">
                    <a:lumMod val="50000"/>
                  </a:schemeClr>
                </a:solidFill>
              </a:rPr>
              <a:t>Расчет (1-ая </a:t>
            </a:r>
            <a:r>
              <a:rPr lang="ru-RU" sz="1000" b="1" dirty="0" smtClean="0">
                <a:solidFill>
                  <a:schemeClr val="bg1">
                    <a:lumMod val="50000"/>
                  </a:schemeClr>
                </a:solidFill>
              </a:rPr>
              <a:t>КП) </a:t>
            </a:r>
            <a:r>
              <a:rPr lang="ru-RU" sz="1000" b="1" dirty="0" smtClean="0">
                <a:solidFill>
                  <a:schemeClr val="bg1">
                    <a:lumMod val="50000"/>
                  </a:schemeClr>
                </a:solidFill>
              </a:rPr>
              <a:t>/</a:t>
            </a:r>
            <a:r>
              <a:rPr lang="en-US" sz="1000" b="1" dirty="0" smtClean="0">
                <a:solidFill>
                  <a:schemeClr val="bg1">
                    <a:lumMod val="50000"/>
                  </a:schemeClr>
                </a:solidFill>
              </a:rPr>
              <a:t> </a:t>
            </a:r>
            <a:r>
              <a:rPr lang="en-US" sz="1000" b="1" dirty="0" smtClean="0">
                <a:solidFill>
                  <a:srgbClr val="002060"/>
                </a:solidFill>
              </a:rPr>
              <a:t>Calculation</a:t>
            </a:r>
            <a:r>
              <a:rPr lang="ru-RU" sz="1000" b="1" dirty="0" smtClean="0">
                <a:solidFill>
                  <a:srgbClr val="002060"/>
                </a:solidFill>
              </a:rPr>
              <a:t> (1st </a:t>
            </a:r>
            <a:r>
              <a:rPr lang="ru-RU" sz="1000" b="1" dirty="0" smtClean="0">
                <a:solidFill>
                  <a:srgbClr val="002060"/>
                </a:solidFill>
              </a:rPr>
              <a:t>WS</a:t>
            </a:r>
            <a:r>
              <a:rPr lang="ru-RU" sz="1000" b="1" dirty="0" smtClean="0">
                <a:solidFill>
                  <a:srgbClr val="002060"/>
                </a:solidFill>
              </a:rPr>
              <a:t>)</a:t>
            </a:r>
            <a:endParaRPr lang="en-US" sz="1000" b="1" dirty="0" smtClean="0">
              <a:solidFill>
                <a:srgbClr val="002060"/>
              </a:solidFill>
            </a:endParaRPr>
          </a:p>
          <a:p>
            <a:pPr algn="ctr"/>
            <a:r>
              <a:rPr lang="pt-BR" sz="1000" b="1" dirty="0" smtClean="0">
                <a:solidFill>
                  <a:schemeClr val="bg1">
                    <a:lumMod val="50000"/>
                  </a:schemeClr>
                </a:solidFill>
              </a:rPr>
              <a:t>Прямая /</a:t>
            </a:r>
            <a:r>
              <a:rPr lang="pt-BR" sz="1000" b="1" dirty="0" smtClean="0">
                <a:solidFill>
                  <a:srgbClr val="002060"/>
                </a:solidFill>
              </a:rPr>
              <a:t>Straight</a:t>
            </a:r>
            <a:r>
              <a:rPr lang="pt-BR" sz="1000" b="1" dirty="0" smtClean="0">
                <a:solidFill>
                  <a:schemeClr val="bg1">
                    <a:lumMod val="50000"/>
                  </a:schemeClr>
                </a:solidFill>
              </a:rPr>
              <a:t> - 80%, R=650 м - 15%, R=350 м - 5%</a:t>
            </a:r>
            <a:endParaRPr lang="ru-RU" sz="1000" b="1" dirty="0">
              <a:solidFill>
                <a:srgbClr val="002060"/>
              </a:solidFill>
            </a:endParaRPr>
          </a:p>
        </p:txBody>
      </p:sp>
      <p:pic>
        <p:nvPicPr>
          <p:cNvPr id="14" name="Picture 5"/>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249407" y="1808474"/>
            <a:ext cx="3693232" cy="30476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aphicFrame>
        <p:nvGraphicFramePr>
          <p:cNvPr id="18" name="Диаграмма 17"/>
          <p:cNvGraphicFramePr>
            <a:graphicFrameLocks/>
          </p:cNvGraphicFramePr>
          <p:nvPr>
            <p:extLst>
              <p:ext uri="{D42A27DB-BD31-4B8C-83A1-F6EECF244321}">
                <p14:modId xmlns:p14="http://schemas.microsoft.com/office/powerpoint/2010/main" xmlns="" val="3328087457"/>
              </p:ext>
            </p:extLst>
          </p:nvPr>
        </p:nvGraphicFramePr>
        <p:xfrm>
          <a:off x="441138" y="1805940"/>
          <a:ext cx="4572000" cy="2743200"/>
        </p:xfrm>
        <a:graphic>
          <a:graphicData uri="http://schemas.openxmlformats.org/drawingml/2006/chart">
            <c:chart xmlns:c="http://schemas.openxmlformats.org/drawingml/2006/chart" xmlns:r="http://schemas.openxmlformats.org/officeDocument/2006/relationships" r:id="rId4"/>
          </a:graphicData>
        </a:graphic>
      </p:graphicFrame>
      <p:sp>
        <p:nvSpPr>
          <p:cNvPr id="19" name="TextBox 18"/>
          <p:cNvSpPr txBox="1"/>
          <p:nvPr/>
        </p:nvSpPr>
        <p:spPr>
          <a:xfrm>
            <a:off x="3840709" y="1818549"/>
            <a:ext cx="1114279" cy="830997"/>
          </a:xfrm>
          <a:prstGeom prst="rect">
            <a:avLst/>
          </a:prstGeom>
          <a:noFill/>
        </p:spPr>
        <p:txBody>
          <a:bodyPr wrap="none" rtlCol="0">
            <a:spAutoFit/>
          </a:bodyPr>
          <a:lstStyle/>
          <a:p>
            <a:r>
              <a:rPr lang="ru-RU" sz="1200" dirty="0" smtClean="0">
                <a:latin typeface="Arial" panose="020B0604020202020204" pitchFamily="34" charset="0"/>
                <a:cs typeface="Arial" panose="020B0604020202020204" pitchFamily="34" charset="0"/>
              </a:rPr>
              <a:t>Прокат:</a:t>
            </a:r>
          </a:p>
          <a:p>
            <a:r>
              <a:rPr lang="ru-RU" sz="1200" dirty="0" smtClean="0">
                <a:latin typeface="Arial" panose="020B0604020202020204" pitchFamily="34" charset="0"/>
                <a:cs typeface="Arial" panose="020B0604020202020204" pitchFamily="34" charset="0"/>
              </a:rPr>
              <a:t>ГОСТ 2 мм;</a:t>
            </a:r>
          </a:p>
          <a:p>
            <a:r>
              <a:rPr lang="ru-RU" sz="1200" dirty="0" smtClean="0">
                <a:latin typeface="Arial" panose="020B0604020202020204" pitchFamily="34" charset="0"/>
                <a:cs typeface="Arial" panose="020B0604020202020204" pitchFamily="34" charset="0"/>
              </a:rPr>
              <a:t>ВМЗ 1,5 мм;</a:t>
            </a:r>
          </a:p>
          <a:p>
            <a:r>
              <a:rPr lang="ru-RU" sz="1200" dirty="0" smtClean="0">
                <a:solidFill>
                  <a:srgbClr val="FF0000"/>
                </a:solidFill>
                <a:latin typeface="Arial" panose="020B0604020202020204" pitchFamily="34" charset="0"/>
                <a:cs typeface="Arial" panose="020B0604020202020204" pitchFamily="34" charset="0"/>
              </a:rPr>
              <a:t>Предел 9 мм</a:t>
            </a:r>
            <a:endParaRPr lang="ru-RU" sz="1200" dirty="0">
              <a:solidFill>
                <a:srgbClr val="FF0000"/>
              </a:solidFill>
              <a:latin typeface="Arial" panose="020B0604020202020204" pitchFamily="34" charset="0"/>
              <a:cs typeface="Arial" panose="020B0604020202020204" pitchFamily="34" charset="0"/>
            </a:endParaRPr>
          </a:p>
        </p:txBody>
      </p:sp>
      <p:sp>
        <p:nvSpPr>
          <p:cNvPr id="20" name="TextBox 19"/>
          <p:cNvSpPr txBox="1"/>
          <p:nvPr/>
        </p:nvSpPr>
        <p:spPr>
          <a:xfrm>
            <a:off x="2134551" y="3843569"/>
            <a:ext cx="1462260" cy="276999"/>
          </a:xfrm>
          <a:prstGeom prst="rect">
            <a:avLst/>
          </a:prstGeom>
          <a:noFill/>
        </p:spPr>
        <p:txBody>
          <a:bodyPr wrap="none" rtlCol="0">
            <a:spAutoFit/>
          </a:bodyPr>
          <a:lstStyle/>
          <a:p>
            <a:r>
              <a:rPr lang="ru-RU" sz="1200" dirty="0" smtClean="0">
                <a:solidFill>
                  <a:srgbClr val="FF0000"/>
                </a:solidFill>
                <a:latin typeface="Arial" panose="020B0604020202020204" pitchFamily="34" charset="0"/>
                <a:cs typeface="Arial" panose="020B0604020202020204" pitchFamily="34" charset="0"/>
              </a:rPr>
              <a:t>ВМЗ - 830 тыс. км</a:t>
            </a:r>
            <a:endParaRPr lang="ru-RU" sz="1200" dirty="0">
              <a:solidFill>
                <a:srgbClr val="FF0000"/>
              </a:solidFill>
              <a:latin typeface="Arial" panose="020B0604020202020204" pitchFamily="34" charset="0"/>
              <a:cs typeface="Arial" panose="020B0604020202020204" pitchFamily="34" charset="0"/>
            </a:endParaRPr>
          </a:p>
        </p:txBody>
      </p:sp>
      <p:sp>
        <p:nvSpPr>
          <p:cNvPr id="21" name="TextBox 20"/>
          <p:cNvSpPr txBox="1"/>
          <p:nvPr/>
        </p:nvSpPr>
        <p:spPr>
          <a:xfrm>
            <a:off x="1288967" y="2341976"/>
            <a:ext cx="1576714" cy="276999"/>
          </a:xfrm>
          <a:prstGeom prst="rect">
            <a:avLst/>
          </a:prstGeom>
          <a:noFill/>
        </p:spPr>
        <p:txBody>
          <a:bodyPr wrap="none" rtlCol="0">
            <a:spAutoFit/>
          </a:bodyPr>
          <a:lstStyle/>
          <a:p>
            <a:r>
              <a:rPr lang="ru-RU" sz="1200" dirty="0" smtClean="0">
                <a:solidFill>
                  <a:schemeClr val="bg1">
                    <a:lumMod val="50000"/>
                  </a:schemeClr>
                </a:solidFill>
                <a:latin typeface="Arial" panose="020B0604020202020204" pitchFamily="34" charset="0"/>
                <a:cs typeface="Arial" panose="020B0604020202020204" pitchFamily="34" charset="0"/>
              </a:rPr>
              <a:t>ГОСТ - 650 тыс. км</a:t>
            </a:r>
            <a:endParaRPr lang="ru-RU" sz="1200" dirty="0">
              <a:solidFill>
                <a:schemeClr val="bg1">
                  <a:lumMod val="50000"/>
                </a:schemeClr>
              </a:solidFill>
              <a:latin typeface="Arial" panose="020B0604020202020204" pitchFamily="34" charset="0"/>
              <a:cs typeface="Arial" panose="020B0604020202020204" pitchFamily="34" charset="0"/>
            </a:endParaRPr>
          </a:p>
        </p:txBody>
      </p:sp>
      <p:sp>
        <p:nvSpPr>
          <p:cNvPr id="22" name="TextBox 21"/>
          <p:cNvSpPr txBox="1"/>
          <p:nvPr/>
        </p:nvSpPr>
        <p:spPr>
          <a:xfrm>
            <a:off x="2956201" y="2626410"/>
            <a:ext cx="715260" cy="338554"/>
          </a:xfrm>
          <a:prstGeom prst="rect">
            <a:avLst/>
          </a:prstGeom>
          <a:noFill/>
        </p:spPr>
        <p:txBody>
          <a:bodyPr wrap="none" rtlCol="0">
            <a:spAutoFit/>
          </a:bodyPr>
          <a:lstStyle/>
          <a:p>
            <a:r>
              <a:rPr lang="ru-RU" sz="1600" b="1" dirty="0" smtClean="0">
                <a:solidFill>
                  <a:srgbClr val="FF0000"/>
                </a:solidFill>
                <a:latin typeface="Arial" panose="020B0604020202020204" pitchFamily="34" charset="0"/>
                <a:cs typeface="Arial" panose="020B0604020202020204" pitchFamily="34" charset="0"/>
              </a:rPr>
              <a:t>+25%</a:t>
            </a:r>
            <a:endParaRPr lang="ru-RU" sz="1600" b="1" dirty="0">
              <a:solidFill>
                <a:srgbClr val="FF0000"/>
              </a:solidFill>
              <a:latin typeface="Arial" panose="020B0604020202020204" pitchFamily="34" charset="0"/>
              <a:cs typeface="Arial" panose="020B0604020202020204" pitchFamily="34" charset="0"/>
            </a:endParaRPr>
          </a:p>
        </p:txBody>
      </p:sp>
      <p:sp>
        <p:nvSpPr>
          <p:cNvPr id="23" name="Стрелка вправо 22"/>
          <p:cNvSpPr/>
          <p:nvPr/>
        </p:nvSpPr>
        <p:spPr bwMode="auto">
          <a:xfrm>
            <a:off x="3116513" y="2924648"/>
            <a:ext cx="480298" cy="216024"/>
          </a:xfrm>
          <a:prstGeom prst="rightArrow">
            <a:avLst/>
          </a:prstGeom>
          <a:solidFill>
            <a:srgbClr val="FF0000"/>
          </a:solidFill>
          <a:ln w="25400" cap="flat" cmpd="sng" algn="ctr">
            <a:solidFill>
              <a:schemeClr val="bg1"/>
            </a:solidFill>
            <a:prstDash val="solid"/>
            <a:round/>
            <a:headEnd type="none" w="med" len="med"/>
            <a:tailEnd type="triangle" w="med" len="med"/>
          </a:ln>
          <a:effectLst/>
          <a:extLst/>
        </p:spPr>
        <p:txBody>
          <a:bodyPr vert="horz" wrap="square" lIns="65298" tIns="32649" rIns="65298" bIns="32649"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ru-RU" sz="900" b="1" i="0" u="none" strike="noStrike" cap="none" normalizeH="0" baseline="0" smtClean="0">
              <a:ln>
                <a:noFill/>
              </a:ln>
              <a:solidFill>
                <a:schemeClr val="tx1"/>
              </a:solidFill>
              <a:effectLst/>
              <a:latin typeface="Trebuchet MS" pitchFamily="34" charset="0"/>
            </a:endParaRPr>
          </a:p>
        </p:txBody>
      </p:sp>
    </p:spTree>
    <p:extLst>
      <p:ext uri="{BB962C8B-B14F-4D97-AF65-F5344CB8AC3E}">
        <p14:creationId xmlns="" xmlns:p14="http://schemas.microsoft.com/office/powerpoint/2010/main" val="1178937096"/>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 xmlns:a16="http://schemas.microsoft.com/office/drawing/2014/main" id="{22A160FC-BBD0-154F-B08F-429F5F3C2490}"/>
              </a:ext>
            </a:extLst>
          </p:cNvPr>
          <p:cNvSpPr>
            <a:spLocks noGrp="1"/>
          </p:cNvSpPr>
          <p:nvPr>
            <p:ph type="body" sz="quarter" idx="14"/>
          </p:nvPr>
        </p:nvSpPr>
        <p:spPr/>
        <p:txBody>
          <a:bodyPr/>
          <a:lstStyle/>
          <a:p>
            <a:r>
              <a:rPr lang="x-none" dirty="0"/>
              <a:t>OMK</a:t>
            </a:r>
          </a:p>
        </p:txBody>
      </p:sp>
      <p:sp>
        <p:nvSpPr>
          <p:cNvPr id="6" name="Text Placeholder 1">
            <a:extLst>
              <a:ext uri="{FF2B5EF4-FFF2-40B4-BE49-F238E27FC236}">
                <a16:creationId xmlns="" xmlns:a16="http://schemas.microsoft.com/office/drawing/2014/main" id="{DDD5ADE5-6355-5D4C-98CA-6A2289018BB6}"/>
              </a:ext>
            </a:extLst>
          </p:cNvPr>
          <p:cNvSpPr txBox="1">
            <a:spLocks/>
          </p:cNvSpPr>
          <p:nvPr/>
        </p:nvSpPr>
        <p:spPr>
          <a:xfrm>
            <a:off x="227068" y="511342"/>
            <a:ext cx="8646344" cy="409057"/>
          </a:xfrm>
          <a:prstGeom prst="rect">
            <a:avLst/>
          </a:prstGeom>
        </p:spPr>
        <p:txBody>
          <a:bodyPr lIns="72567" tIns="36283" rIns="72567" bIns="36283" anchor="t"/>
          <a:lstStyle/>
          <a:p>
            <a:pPr lvl="0">
              <a:spcBef>
                <a:spcPct val="20000"/>
              </a:spcBef>
            </a:pPr>
            <a:r>
              <a:rPr lang="ru-RU"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Эволюция износа профиля </a:t>
            </a:r>
            <a:r>
              <a:rPr lang="ru-RU"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ГОСТ </a:t>
            </a:r>
            <a:r>
              <a:rPr lang="ru-RU"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a:t>
            </a:r>
            <a:r>
              <a:rPr 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GOST profile wear evolution</a:t>
            </a:r>
          </a:p>
        </p:txBody>
      </p:sp>
      <p:pic>
        <p:nvPicPr>
          <p:cNvPr id="103426" name="Picture 2"/>
          <p:cNvPicPr>
            <a:picLocks noChangeAspect="1" noChangeArrowheads="1"/>
          </p:cNvPicPr>
          <p:nvPr/>
        </p:nvPicPr>
        <p:blipFill>
          <a:blip r:embed="rId3" cstate="print"/>
          <a:srcRect/>
          <a:stretch>
            <a:fillRect/>
          </a:stretch>
        </p:blipFill>
        <p:spPr bwMode="auto">
          <a:xfrm>
            <a:off x="1658866" y="920399"/>
            <a:ext cx="6195422" cy="3889683"/>
          </a:xfrm>
          <a:prstGeom prst="rect">
            <a:avLst/>
          </a:prstGeom>
          <a:noFill/>
          <a:ln w="9525">
            <a:noFill/>
            <a:miter lim="800000"/>
            <a:headEnd/>
            <a:tailEnd/>
          </a:ln>
        </p:spPr>
      </p:pic>
    </p:spTree>
    <p:extLst>
      <p:ext uri="{BB962C8B-B14F-4D97-AF65-F5344CB8AC3E}">
        <p14:creationId xmlns="" xmlns:p14="http://schemas.microsoft.com/office/powerpoint/2010/main" val="1178937096"/>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 xmlns:a16="http://schemas.microsoft.com/office/drawing/2014/main" id="{22A160FC-BBD0-154F-B08F-429F5F3C2490}"/>
              </a:ext>
            </a:extLst>
          </p:cNvPr>
          <p:cNvSpPr>
            <a:spLocks noGrp="1"/>
          </p:cNvSpPr>
          <p:nvPr>
            <p:ph type="body" sz="quarter" idx="14"/>
          </p:nvPr>
        </p:nvSpPr>
        <p:spPr/>
        <p:txBody>
          <a:bodyPr/>
          <a:lstStyle/>
          <a:p>
            <a:r>
              <a:rPr lang="x-none" dirty="0"/>
              <a:t>OMK</a:t>
            </a:r>
          </a:p>
        </p:txBody>
      </p:sp>
      <p:sp>
        <p:nvSpPr>
          <p:cNvPr id="6" name="Text Placeholder 1">
            <a:extLst>
              <a:ext uri="{FF2B5EF4-FFF2-40B4-BE49-F238E27FC236}">
                <a16:creationId xmlns="" xmlns:a16="http://schemas.microsoft.com/office/drawing/2014/main" id="{DDD5ADE5-6355-5D4C-98CA-6A2289018BB6}"/>
              </a:ext>
            </a:extLst>
          </p:cNvPr>
          <p:cNvSpPr txBox="1">
            <a:spLocks/>
          </p:cNvSpPr>
          <p:nvPr/>
        </p:nvSpPr>
        <p:spPr>
          <a:xfrm>
            <a:off x="227068" y="511342"/>
            <a:ext cx="8646344" cy="409057"/>
          </a:xfrm>
          <a:prstGeom prst="rect">
            <a:avLst/>
          </a:prstGeom>
        </p:spPr>
        <p:txBody>
          <a:bodyPr lIns="72567" tIns="36283" rIns="72567" bIns="36283" anchor="t"/>
          <a:lstStyle/>
          <a:p>
            <a:pPr lvl="0">
              <a:spcBef>
                <a:spcPct val="20000"/>
              </a:spcBef>
            </a:pPr>
            <a:r>
              <a:rPr lang="ru-RU"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Эволюция износа профиля </a:t>
            </a:r>
            <a:r>
              <a:rPr lang="ru-RU"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ВМЗ-К-70 </a:t>
            </a:r>
            <a:r>
              <a:rPr lang="ru-RU"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a:t>
            </a:r>
            <a:r>
              <a:rPr 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VMZ-K-70 profile </a:t>
            </a:r>
            <a:r>
              <a:rPr 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wear evolution</a:t>
            </a:r>
          </a:p>
        </p:txBody>
      </p:sp>
      <p:pic>
        <p:nvPicPr>
          <p:cNvPr id="104450" name="Picture 2"/>
          <p:cNvPicPr>
            <a:picLocks noChangeAspect="1" noChangeArrowheads="1"/>
          </p:cNvPicPr>
          <p:nvPr/>
        </p:nvPicPr>
        <p:blipFill>
          <a:blip r:embed="rId3" cstate="print"/>
          <a:srcRect/>
          <a:stretch>
            <a:fillRect/>
          </a:stretch>
        </p:blipFill>
        <p:spPr bwMode="auto">
          <a:xfrm>
            <a:off x="1447749" y="920399"/>
            <a:ext cx="6134488" cy="3924219"/>
          </a:xfrm>
          <a:prstGeom prst="rect">
            <a:avLst/>
          </a:prstGeom>
          <a:noFill/>
          <a:ln w="9525">
            <a:noFill/>
            <a:miter lim="800000"/>
            <a:headEnd/>
            <a:tailEnd/>
          </a:ln>
        </p:spPr>
      </p:pic>
    </p:spTree>
    <p:extLst>
      <p:ext uri="{BB962C8B-B14F-4D97-AF65-F5344CB8AC3E}">
        <p14:creationId xmlns="" xmlns:p14="http://schemas.microsoft.com/office/powerpoint/2010/main" val="1178937096"/>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 xmlns:a16="http://schemas.microsoft.com/office/drawing/2014/main" id="{22A160FC-BBD0-154F-B08F-429F5F3C2490}"/>
              </a:ext>
            </a:extLst>
          </p:cNvPr>
          <p:cNvSpPr>
            <a:spLocks noGrp="1"/>
          </p:cNvSpPr>
          <p:nvPr>
            <p:ph type="body" sz="quarter" idx="14"/>
          </p:nvPr>
        </p:nvSpPr>
        <p:spPr/>
        <p:txBody>
          <a:bodyPr/>
          <a:lstStyle/>
          <a:p>
            <a:r>
              <a:rPr lang="x-none" dirty="0"/>
              <a:t>OMK</a:t>
            </a:r>
          </a:p>
        </p:txBody>
      </p:sp>
      <p:sp>
        <p:nvSpPr>
          <p:cNvPr id="6" name="Text Placeholder 1">
            <a:extLst>
              <a:ext uri="{FF2B5EF4-FFF2-40B4-BE49-F238E27FC236}">
                <a16:creationId xmlns="" xmlns:a16="http://schemas.microsoft.com/office/drawing/2014/main" id="{DDD5ADE5-6355-5D4C-98CA-6A2289018BB6}"/>
              </a:ext>
            </a:extLst>
          </p:cNvPr>
          <p:cNvSpPr txBox="1">
            <a:spLocks/>
          </p:cNvSpPr>
          <p:nvPr/>
        </p:nvSpPr>
        <p:spPr>
          <a:xfrm>
            <a:off x="227068" y="511342"/>
            <a:ext cx="8646344" cy="409057"/>
          </a:xfrm>
          <a:prstGeom prst="rect">
            <a:avLst/>
          </a:prstGeom>
        </p:spPr>
        <p:txBody>
          <a:bodyPr lIns="72567" tIns="36283" rIns="72567" bIns="36283" anchor="t"/>
          <a:lstStyle/>
          <a:p>
            <a:pPr lvl="0">
              <a:spcBef>
                <a:spcPct val="20000"/>
              </a:spcBef>
            </a:pPr>
            <a:r>
              <a:rPr lang="ru-RU"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Ремонтопригодность профилей / </a:t>
            </a:r>
            <a:r>
              <a:rPr 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Maintainability of profiles</a:t>
            </a:r>
          </a:p>
        </p:txBody>
      </p:sp>
      <p:pic>
        <p:nvPicPr>
          <p:cNvPr id="8" name="Рисунок 7"/>
          <p:cNvPicPr>
            <a:picLocks noChangeAspect="1"/>
          </p:cNvPicPr>
          <p:nvPr/>
        </p:nvPicPr>
        <p:blipFill rotWithShape="1">
          <a:blip r:embed="rId3" cstate="print"/>
          <a:srcRect l="15350" t="31100" r="16138" b="27320"/>
          <a:stretch/>
        </p:blipFill>
        <p:spPr>
          <a:xfrm>
            <a:off x="772818" y="3409627"/>
            <a:ext cx="3630650" cy="1377143"/>
          </a:xfrm>
          <a:prstGeom prst="rect">
            <a:avLst/>
          </a:prstGeom>
        </p:spPr>
      </p:pic>
      <p:pic>
        <p:nvPicPr>
          <p:cNvPr id="9" name="Рисунок 8"/>
          <p:cNvPicPr>
            <a:picLocks noChangeAspect="1"/>
          </p:cNvPicPr>
          <p:nvPr/>
        </p:nvPicPr>
        <p:blipFill rotWithShape="1">
          <a:blip r:embed="rId4" cstate="print"/>
          <a:srcRect l="13776" t="33620" r="16926" b="29840"/>
          <a:stretch/>
        </p:blipFill>
        <p:spPr>
          <a:xfrm>
            <a:off x="756420" y="1818784"/>
            <a:ext cx="3883274" cy="1279715"/>
          </a:xfrm>
          <a:prstGeom prst="rect">
            <a:avLst/>
          </a:prstGeom>
        </p:spPr>
      </p:pic>
      <p:sp>
        <p:nvSpPr>
          <p:cNvPr id="10" name="Прямоугольник 9"/>
          <p:cNvSpPr/>
          <p:nvPr/>
        </p:nvSpPr>
        <p:spPr>
          <a:xfrm>
            <a:off x="221612" y="920399"/>
            <a:ext cx="4980647" cy="646331"/>
          </a:xfrm>
          <a:prstGeom prst="rect">
            <a:avLst/>
          </a:prstGeom>
        </p:spPr>
        <p:txBody>
          <a:bodyPr wrap="square">
            <a:spAutoFit/>
          </a:bodyPr>
          <a:lstStyle/>
          <a:p>
            <a:r>
              <a:rPr lang="ru-RU" sz="1200" b="1" dirty="0" smtClean="0">
                <a:solidFill>
                  <a:schemeClr val="bg1">
                    <a:lumMod val="50000"/>
                  </a:schemeClr>
                </a:solidFill>
              </a:rPr>
              <a:t>Восстановление ремонтным профилем на толщину гребя 30 мм / </a:t>
            </a:r>
            <a:r>
              <a:rPr lang="en-US" sz="1200" b="1" dirty="0" err="1" smtClean="0">
                <a:solidFill>
                  <a:srgbClr val="002060"/>
                </a:solidFill>
              </a:rPr>
              <a:t>Reprofiling</a:t>
            </a:r>
            <a:r>
              <a:rPr lang="en-US" sz="1200" b="1" dirty="0" smtClean="0">
                <a:solidFill>
                  <a:srgbClr val="002060"/>
                </a:solidFill>
              </a:rPr>
              <a:t> with a repair profile for a flange thickness of 30 mm</a:t>
            </a:r>
            <a:endParaRPr lang="ru-RU" sz="1200" b="1" dirty="0">
              <a:solidFill>
                <a:srgbClr val="002060"/>
              </a:solidFill>
            </a:endParaRPr>
          </a:p>
        </p:txBody>
      </p:sp>
      <p:sp>
        <p:nvSpPr>
          <p:cNvPr id="11" name="Прямоугольник 10"/>
          <p:cNvSpPr/>
          <p:nvPr/>
        </p:nvSpPr>
        <p:spPr>
          <a:xfrm>
            <a:off x="1056327" y="1982549"/>
            <a:ext cx="2419519" cy="523220"/>
          </a:xfrm>
          <a:prstGeom prst="rect">
            <a:avLst/>
          </a:prstGeom>
        </p:spPr>
        <p:txBody>
          <a:bodyPr wrap="square">
            <a:spAutoFit/>
          </a:bodyPr>
          <a:lstStyle/>
          <a:p>
            <a:r>
              <a:rPr lang="ru-RU" dirty="0" smtClean="0"/>
              <a:t>ВМЗ-К-70 / </a:t>
            </a:r>
            <a:r>
              <a:rPr lang="en-US" dirty="0" smtClean="0"/>
              <a:t>VMZ-K-70</a:t>
            </a:r>
          </a:p>
          <a:p>
            <a:endParaRPr lang="en-US" dirty="0"/>
          </a:p>
        </p:txBody>
      </p:sp>
      <p:sp>
        <p:nvSpPr>
          <p:cNvPr id="12" name="Прямоугольник 11"/>
          <p:cNvSpPr/>
          <p:nvPr/>
        </p:nvSpPr>
        <p:spPr>
          <a:xfrm>
            <a:off x="1056327" y="3409627"/>
            <a:ext cx="2419519" cy="523220"/>
          </a:xfrm>
          <a:prstGeom prst="rect">
            <a:avLst/>
          </a:prstGeom>
        </p:spPr>
        <p:txBody>
          <a:bodyPr wrap="square">
            <a:spAutoFit/>
          </a:bodyPr>
          <a:lstStyle/>
          <a:p>
            <a:r>
              <a:rPr lang="ru-RU" dirty="0" smtClean="0"/>
              <a:t>ГОСТ </a:t>
            </a:r>
            <a:r>
              <a:rPr lang="ru-RU" dirty="0" smtClean="0"/>
              <a:t>/ </a:t>
            </a:r>
            <a:r>
              <a:rPr lang="en-US" dirty="0" smtClean="0"/>
              <a:t>GOST</a:t>
            </a:r>
            <a:endParaRPr lang="en-US" dirty="0" smtClean="0"/>
          </a:p>
          <a:p>
            <a:endParaRPr lang="en-US" dirty="0"/>
          </a:p>
        </p:txBody>
      </p:sp>
      <p:pic>
        <p:nvPicPr>
          <p:cNvPr id="105474" name="Picture 2"/>
          <p:cNvPicPr>
            <a:picLocks noChangeAspect="1" noChangeArrowheads="1"/>
          </p:cNvPicPr>
          <p:nvPr/>
        </p:nvPicPr>
        <p:blipFill>
          <a:blip r:embed="rId5" cstate="print"/>
          <a:srcRect/>
          <a:stretch>
            <a:fillRect/>
          </a:stretch>
        </p:blipFill>
        <p:spPr bwMode="auto">
          <a:xfrm>
            <a:off x="4958637" y="1566730"/>
            <a:ext cx="3914775" cy="2381250"/>
          </a:xfrm>
          <a:prstGeom prst="rect">
            <a:avLst/>
          </a:prstGeom>
          <a:noFill/>
          <a:ln w="9525">
            <a:noFill/>
            <a:miter lim="800000"/>
            <a:headEnd/>
            <a:tailEnd/>
          </a:ln>
        </p:spPr>
      </p:pic>
      <p:sp>
        <p:nvSpPr>
          <p:cNvPr id="13" name="Прямоугольник 12"/>
          <p:cNvSpPr/>
          <p:nvPr/>
        </p:nvSpPr>
        <p:spPr>
          <a:xfrm>
            <a:off x="4958636" y="4135030"/>
            <a:ext cx="4016831" cy="830997"/>
          </a:xfrm>
          <a:prstGeom prst="rect">
            <a:avLst/>
          </a:prstGeom>
        </p:spPr>
        <p:txBody>
          <a:bodyPr wrap="square">
            <a:spAutoFit/>
          </a:bodyPr>
          <a:lstStyle/>
          <a:p>
            <a:r>
              <a:rPr lang="ru-RU" sz="1200" dirty="0" smtClean="0">
                <a:solidFill>
                  <a:schemeClr val="bg1">
                    <a:lumMod val="50000"/>
                  </a:schemeClr>
                </a:solidFill>
              </a:rPr>
              <a:t>ВМЗ-К-70 после 87 000 км </a:t>
            </a:r>
            <a:r>
              <a:rPr lang="ru-RU" sz="1200" dirty="0" err="1" smtClean="0">
                <a:solidFill>
                  <a:schemeClr val="bg1">
                    <a:lumMod val="50000"/>
                  </a:schemeClr>
                </a:solidFill>
              </a:rPr>
              <a:t>эквилентен</a:t>
            </a:r>
            <a:r>
              <a:rPr lang="ru-RU" sz="1200" dirty="0" smtClean="0">
                <a:solidFill>
                  <a:schemeClr val="bg1">
                    <a:lumMod val="50000"/>
                  </a:schemeClr>
                </a:solidFill>
              </a:rPr>
              <a:t> ГОСТ после 150 000 </a:t>
            </a:r>
            <a:r>
              <a:rPr lang="ru-RU" sz="1200" dirty="0" smtClean="0">
                <a:solidFill>
                  <a:schemeClr val="bg1">
                    <a:lumMod val="50000"/>
                  </a:schemeClr>
                </a:solidFill>
              </a:rPr>
              <a:t>км.</a:t>
            </a:r>
          </a:p>
          <a:p>
            <a:r>
              <a:rPr lang="en-US" sz="1200" dirty="0" smtClean="0">
                <a:solidFill>
                  <a:srgbClr val="002060"/>
                </a:solidFill>
              </a:rPr>
              <a:t>VMZ-K-70 </a:t>
            </a:r>
            <a:r>
              <a:rPr lang="en-US" sz="1200" dirty="0" smtClean="0">
                <a:solidFill>
                  <a:srgbClr val="002060"/>
                </a:solidFill>
              </a:rPr>
              <a:t>after 87,000 km equivalent to GOST after 150,000 </a:t>
            </a:r>
            <a:r>
              <a:rPr lang="en-US" sz="1200" dirty="0" smtClean="0">
                <a:solidFill>
                  <a:srgbClr val="002060"/>
                </a:solidFill>
              </a:rPr>
              <a:t>km</a:t>
            </a:r>
            <a:r>
              <a:rPr lang="ru-RU" sz="1200" dirty="0" smtClean="0">
                <a:solidFill>
                  <a:srgbClr val="002060"/>
                </a:solidFill>
              </a:rPr>
              <a:t>.</a:t>
            </a:r>
            <a:endParaRPr lang="ru-RU" sz="1200" dirty="0">
              <a:solidFill>
                <a:srgbClr val="002060"/>
              </a:solidFill>
            </a:endParaRPr>
          </a:p>
        </p:txBody>
      </p:sp>
    </p:spTree>
    <p:extLst>
      <p:ext uri="{BB962C8B-B14F-4D97-AF65-F5344CB8AC3E}">
        <p14:creationId xmlns="" xmlns:p14="http://schemas.microsoft.com/office/powerpoint/2010/main" val="1178937096"/>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 xmlns:a16="http://schemas.microsoft.com/office/drawing/2014/main" id="{22A160FC-BBD0-154F-B08F-429F5F3C2490}"/>
              </a:ext>
            </a:extLst>
          </p:cNvPr>
          <p:cNvSpPr>
            <a:spLocks noGrp="1"/>
          </p:cNvSpPr>
          <p:nvPr>
            <p:ph type="body" sz="quarter" idx="14"/>
          </p:nvPr>
        </p:nvSpPr>
        <p:spPr/>
        <p:txBody>
          <a:bodyPr/>
          <a:lstStyle/>
          <a:p>
            <a:r>
              <a:rPr lang="x-none" dirty="0"/>
              <a:t>OMK</a:t>
            </a:r>
          </a:p>
        </p:txBody>
      </p:sp>
      <p:sp>
        <p:nvSpPr>
          <p:cNvPr id="6" name="Text Placeholder 1">
            <a:extLst>
              <a:ext uri="{FF2B5EF4-FFF2-40B4-BE49-F238E27FC236}">
                <a16:creationId xmlns="" xmlns:a16="http://schemas.microsoft.com/office/drawing/2014/main" id="{DDD5ADE5-6355-5D4C-98CA-6A2289018BB6}"/>
              </a:ext>
            </a:extLst>
          </p:cNvPr>
          <p:cNvSpPr txBox="1">
            <a:spLocks/>
          </p:cNvSpPr>
          <p:nvPr/>
        </p:nvSpPr>
        <p:spPr>
          <a:xfrm>
            <a:off x="227068" y="511342"/>
            <a:ext cx="8646344" cy="409057"/>
          </a:xfrm>
          <a:prstGeom prst="rect">
            <a:avLst/>
          </a:prstGeom>
        </p:spPr>
        <p:txBody>
          <a:bodyPr lIns="72567" tIns="36283" rIns="72567" bIns="36283" anchor="t"/>
          <a:lstStyle/>
          <a:p>
            <a:pPr lvl="0">
              <a:spcBef>
                <a:spcPct val="20000"/>
              </a:spcBef>
            </a:pPr>
            <a:r>
              <a:rPr lang="ru-RU"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Внедрение профиля ВМЗ-К-70 на РЖД </a:t>
            </a:r>
            <a:r>
              <a:rPr lang="ru-RU"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a:t>
            </a:r>
          </a:p>
          <a:p>
            <a:pPr lvl="0">
              <a:spcBef>
                <a:spcPct val="20000"/>
              </a:spcBef>
            </a:pPr>
            <a:r>
              <a:rPr 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Implementation </a:t>
            </a:r>
            <a:r>
              <a:rPr 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of </a:t>
            </a:r>
            <a:r>
              <a:rPr 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VMZ-K-70 </a:t>
            </a:r>
            <a:r>
              <a:rPr 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profile at Russian Railways</a:t>
            </a:r>
          </a:p>
        </p:txBody>
      </p:sp>
      <p:pic>
        <p:nvPicPr>
          <p:cNvPr id="5" name="Рисунок 4"/>
          <p:cNvPicPr>
            <a:picLocks noChangeAspect="1"/>
          </p:cNvPicPr>
          <p:nvPr/>
        </p:nvPicPr>
        <p:blipFill rotWithShape="1">
          <a:blip r:embed="rId3" cstate="print"/>
          <a:srcRect l="20863" t="13461" r="42913" b="4640"/>
          <a:stretch/>
        </p:blipFill>
        <p:spPr>
          <a:xfrm>
            <a:off x="221612" y="1145648"/>
            <a:ext cx="1690346" cy="2388530"/>
          </a:xfrm>
          <a:prstGeom prst="rect">
            <a:avLst/>
          </a:prstGeom>
        </p:spPr>
      </p:pic>
      <p:pic>
        <p:nvPicPr>
          <p:cNvPr id="7" name="Рисунок 6"/>
          <p:cNvPicPr>
            <a:picLocks noChangeAspect="1"/>
          </p:cNvPicPr>
          <p:nvPr/>
        </p:nvPicPr>
        <p:blipFill rotWithShape="1">
          <a:blip r:embed="rId4" cstate="print"/>
          <a:srcRect l="20863" t="12201" r="42125" b="4640"/>
          <a:stretch/>
        </p:blipFill>
        <p:spPr>
          <a:xfrm>
            <a:off x="836646" y="2568853"/>
            <a:ext cx="1700922" cy="2388530"/>
          </a:xfrm>
          <a:prstGeom prst="rect">
            <a:avLst/>
          </a:prstGeom>
        </p:spPr>
      </p:pic>
      <p:sp>
        <p:nvSpPr>
          <p:cNvPr id="8" name="Прямоугольник 7"/>
          <p:cNvSpPr/>
          <p:nvPr/>
        </p:nvSpPr>
        <p:spPr>
          <a:xfrm>
            <a:off x="2650856" y="1145648"/>
            <a:ext cx="6222555" cy="3970318"/>
          </a:xfrm>
          <a:prstGeom prst="rect">
            <a:avLst/>
          </a:prstGeom>
        </p:spPr>
        <p:txBody>
          <a:bodyPr wrap="square">
            <a:spAutoFit/>
          </a:bodyPr>
          <a:lstStyle/>
          <a:p>
            <a:r>
              <a:rPr lang="ru-RU" sz="1200" dirty="0" smtClean="0">
                <a:solidFill>
                  <a:schemeClr val="bg1">
                    <a:lumMod val="50000"/>
                  </a:schemeClr>
                </a:solidFill>
              </a:rPr>
              <a:t>Для дополнительного повышения межремонтного пробега внедрение профиля ВМЗ-К-70 проведено для колес из стали марки Т с твердостью не менее 320 </a:t>
            </a:r>
            <a:r>
              <a:rPr lang="en-US" sz="1200" dirty="0" smtClean="0">
                <a:solidFill>
                  <a:schemeClr val="bg1">
                    <a:lumMod val="50000"/>
                  </a:schemeClr>
                </a:solidFill>
              </a:rPr>
              <a:t>HB </a:t>
            </a:r>
            <a:r>
              <a:rPr lang="ru-RU" sz="1200" dirty="0" smtClean="0">
                <a:solidFill>
                  <a:schemeClr val="bg1">
                    <a:lumMod val="50000"/>
                  </a:schemeClr>
                </a:solidFill>
              </a:rPr>
              <a:t>на глубине 50 мм в соответствии с </a:t>
            </a:r>
            <a:r>
              <a:rPr lang="ru-RU" sz="1200" dirty="0" smtClean="0">
                <a:solidFill>
                  <a:schemeClr val="bg1">
                    <a:lumMod val="50000"/>
                  </a:schemeClr>
                </a:solidFill>
              </a:rPr>
              <a:t>разработанными</a:t>
            </a:r>
            <a:r>
              <a:rPr lang="en-US" sz="1200" dirty="0" smtClean="0">
                <a:solidFill>
                  <a:schemeClr val="bg1">
                    <a:lumMod val="50000"/>
                  </a:schemeClr>
                </a:solidFill>
              </a:rPr>
              <a:t/>
            </a:r>
            <a:br>
              <a:rPr lang="en-US" sz="1200" dirty="0" smtClean="0">
                <a:solidFill>
                  <a:schemeClr val="bg1">
                    <a:lumMod val="50000"/>
                  </a:schemeClr>
                </a:solidFill>
              </a:rPr>
            </a:br>
            <a:r>
              <a:rPr lang="ru-RU" sz="1200" dirty="0" smtClean="0">
                <a:solidFill>
                  <a:schemeClr val="bg1">
                    <a:lumMod val="50000"/>
                  </a:schemeClr>
                </a:solidFill>
              </a:rPr>
              <a:t>ТУ </a:t>
            </a:r>
            <a:r>
              <a:rPr lang="ru-RU" sz="1200" dirty="0" smtClean="0">
                <a:solidFill>
                  <a:schemeClr val="bg1">
                    <a:lumMod val="50000"/>
                  </a:schemeClr>
                </a:solidFill>
              </a:rPr>
              <a:t>24.10.80-373-01124323-2020</a:t>
            </a:r>
          </a:p>
          <a:p>
            <a:r>
              <a:rPr lang="en-US" sz="1200" dirty="0" smtClean="0">
                <a:solidFill>
                  <a:srgbClr val="002060"/>
                </a:solidFill>
              </a:rPr>
              <a:t>To additional </a:t>
            </a:r>
            <a:r>
              <a:rPr lang="en-US" sz="1200" dirty="0" smtClean="0">
                <a:solidFill>
                  <a:srgbClr val="002060"/>
                </a:solidFill>
              </a:rPr>
              <a:t>increase the overhaul run, the introduction of the VMZ-K-70 profile was carried out for wheels made of steel grade T with a hardness of at least 320 HB at a depth of 50 mm in accordance with the </a:t>
            </a:r>
            <a:r>
              <a:rPr lang="en-US" sz="1200" dirty="0" smtClean="0">
                <a:solidFill>
                  <a:srgbClr val="002060"/>
                </a:solidFill>
              </a:rPr>
              <a:t>developed</a:t>
            </a:r>
            <a:br>
              <a:rPr lang="en-US" sz="1200" dirty="0" smtClean="0">
                <a:solidFill>
                  <a:srgbClr val="002060"/>
                </a:solidFill>
              </a:rPr>
            </a:br>
            <a:r>
              <a:rPr lang="en-US" sz="1200" dirty="0" smtClean="0">
                <a:solidFill>
                  <a:srgbClr val="002060"/>
                </a:solidFill>
              </a:rPr>
              <a:t>TU 24.10.80-373-01124323-2020</a:t>
            </a:r>
            <a:endParaRPr lang="ru-RU" sz="1200" dirty="0" smtClean="0">
              <a:solidFill>
                <a:srgbClr val="002060"/>
              </a:solidFill>
            </a:endParaRPr>
          </a:p>
          <a:p>
            <a:endParaRPr lang="ru-RU" sz="1200" dirty="0" smtClean="0">
              <a:solidFill>
                <a:srgbClr val="002060"/>
              </a:solidFill>
            </a:endParaRPr>
          </a:p>
          <a:p>
            <a:r>
              <a:rPr lang="en-US" sz="1200" dirty="0" smtClean="0">
                <a:solidFill>
                  <a:schemeClr val="bg1">
                    <a:lumMod val="50000"/>
                  </a:schemeClr>
                </a:solidFill>
              </a:rPr>
              <a:t>В </a:t>
            </a:r>
            <a:r>
              <a:rPr lang="en-US" sz="1200" dirty="0" err="1" smtClean="0">
                <a:solidFill>
                  <a:schemeClr val="bg1">
                    <a:lumMod val="50000"/>
                  </a:schemeClr>
                </a:solidFill>
              </a:rPr>
              <a:t>начале</a:t>
            </a:r>
            <a:r>
              <a:rPr lang="en-US" sz="1200" dirty="0" smtClean="0">
                <a:solidFill>
                  <a:schemeClr val="bg1">
                    <a:lumMod val="50000"/>
                  </a:schemeClr>
                </a:solidFill>
              </a:rPr>
              <a:t> 2022 </a:t>
            </a:r>
            <a:r>
              <a:rPr lang="en-US" sz="1200" dirty="0" err="1" smtClean="0">
                <a:solidFill>
                  <a:schemeClr val="bg1">
                    <a:lumMod val="50000"/>
                  </a:schemeClr>
                </a:solidFill>
              </a:rPr>
              <a:t>года</a:t>
            </a:r>
            <a:r>
              <a:rPr lang="en-US" sz="1200" dirty="0" smtClean="0">
                <a:solidFill>
                  <a:schemeClr val="bg1">
                    <a:lumMod val="50000"/>
                  </a:schemeClr>
                </a:solidFill>
              </a:rPr>
              <a:t> АО «ВМЗ» </a:t>
            </a:r>
            <a:r>
              <a:rPr lang="en-US" sz="1200" dirty="0" err="1" smtClean="0">
                <a:solidFill>
                  <a:schemeClr val="bg1">
                    <a:lumMod val="50000"/>
                  </a:schemeClr>
                </a:solidFill>
              </a:rPr>
              <a:t>завершены</a:t>
            </a:r>
            <a:r>
              <a:rPr lang="en-US" sz="1200" dirty="0" smtClean="0">
                <a:solidFill>
                  <a:schemeClr val="bg1">
                    <a:lumMod val="50000"/>
                  </a:schemeClr>
                </a:solidFill>
              </a:rPr>
              <a:t> </a:t>
            </a:r>
            <a:r>
              <a:rPr lang="en-US" sz="1200" dirty="0" err="1" smtClean="0">
                <a:solidFill>
                  <a:schemeClr val="bg1">
                    <a:lumMod val="50000"/>
                  </a:schemeClr>
                </a:solidFill>
              </a:rPr>
              <a:t>работы</a:t>
            </a:r>
            <a:r>
              <a:rPr lang="en-US" sz="1200" dirty="0" smtClean="0">
                <a:solidFill>
                  <a:schemeClr val="bg1">
                    <a:lumMod val="50000"/>
                  </a:schemeClr>
                </a:solidFill>
              </a:rPr>
              <a:t> по сертификации </a:t>
            </a:r>
            <a:r>
              <a:rPr lang="en-US" sz="1200" dirty="0" err="1" smtClean="0">
                <a:solidFill>
                  <a:schemeClr val="bg1">
                    <a:lumMod val="50000"/>
                  </a:schemeClr>
                </a:solidFill>
              </a:rPr>
              <a:t>колес</a:t>
            </a:r>
            <a:r>
              <a:rPr lang="en-US" sz="1200" dirty="0" smtClean="0">
                <a:solidFill>
                  <a:schemeClr val="bg1">
                    <a:lumMod val="50000"/>
                  </a:schemeClr>
                </a:solidFill>
              </a:rPr>
              <a:t> по ТУ 24.10.80-373-01124323-2020 </a:t>
            </a:r>
            <a:r>
              <a:rPr lang="en-US" sz="1200" dirty="0" err="1" smtClean="0">
                <a:solidFill>
                  <a:schemeClr val="bg1">
                    <a:lumMod val="50000"/>
                  </a:schemeClr>
                </a:solidFill>
              </a:rPr>
              <a:t>на</a:t>
            </a:r>
            <a:r>
              <a:rPr lang="en-US" sz="1200" dirty="0" smtClean="0">
                <a:solidFill>
                  <a:schemeClr val="bg1">
                    <a:lumMod val="50000"/>
                  </a:schemeClr>
                </a:solidFill>
              </a:rPr>
              <a:t> </a:t>
            </a:r>
            <a:r>
              <a:rPr lang="en-US" sz="1200" dirty="0" err="1" smtClean="0">
                <a:solidFill>
                  <a:schemeClr val="bg1">
                    <a:lumMod val="50000"/>
                  </a:schemeClr>
                </a:solidFill>
              </a:rPr>
              <a:t>соответствие</a:t>
            </a:r>
            <a:r>
              <a:rPr lang="en-US" sz="1200" dirty="0" smtClean="0">
                <a:solidFill>
                  <a:schemeClr val="bg1">
                    <a:lumMod val="50000"/>
                  </a:schemeClr>
                </a:solidFill>
              </a:rPr>
              <a:t> </a:t>
            </a:r>
            <a:r>
              <a:rPr lang="en-US" sz="1200" dirty="0" err="1" smtClean="0">
                <a:solidFill>
                  <a:schemeClr val="bg1">
                    <a:lumMod val="50000"/>
                  </a:schemeClr>
                </a:solidFill>
              </a:rPr>
              <a:t>требованиям</a:t>
            </a:r>
            <a:r>
              <a:rPr lang="en-US" sz="1200" dirty="0" smtClean="0">
                <a:solidFill>
                  <a:schemeClr val="bg1">
                    <a:lumMod val="50000"/>
                  </a:schemeClr>
                </a:solidFill>
              </a:rPr>
              <a:t> </a:t>
            </a:r>
            <a:r>
              <a:rPr lang="en-US" sz="1200" dirty="0" err="1" smtClean="0">
                <a:solidFill>
                  <a:schemeClr val="bg1">
                    <a:lumMod val="50000"/>
                  </a:schemeClr>
                </a:solidFill>
              </a:rPr>
              <a:t>Технического</a:t>
            </a:r>
            <a:r>
              <a:rPr lang="en-US" sz="1200" dirty="0" smtClean="0">
                <a:solidFill>
                  <a:schemeClr val="bg1">
                    <a:lumMod val="50000"/>
                  </a:schemeClr>
                </a:solidFill>
              </a:rPr>
              <a:t> </a:t>
            </a:r>
            <a:r>
              <a:rPr lang="en-US" sz="1200" dirty="0" err="1" smtClean="0">
                <a:solidFill>
                  <a:schemeClr val="bg1">
                    <a:lumMod val="50000"/>
                  </a:schemeClr>
                </a:solidFill>
              </a:rPr>
              <a:t>регламента</a:t>
            </a:r>
            <a:r>
              <a:rPr lang="en-US" sz="1200" dirty="0" smtClean="0">
                <a:solidFill>
                  <a:schemeClr val="bg1">
                    <a:lumMod val="50000"/>
                  </a:schemeClr>
                </a:solidFill>
              </a:rPr>
              <a:t> </a:t>
            </a:r>
            <a:r>
              <a:rPr lang="en-US" sz="1200" dirty="0" err="1" smtClean="0">
                <a:solidFill>
                  <a:schemeClr val="bg1">
                    <a:lumMod val="50000"/>
                  </a:schemeClr>
                </a:solidFill>
              </a:rPr>
              <a:t>Таможенного</a:t>
            </a:r>
            <a:r>
              <a:rPr lang="en-US" sz="1200" dirty="0" smtClean="0">
                <a:solidFill>
                  <a:schemeClr val="bg1">
                    <a:lumMod val="50000"/>
                  </a:schemeClr>
                </a:solidFill>
              </a:rPr>
              <a:t> </a:t>
            </a:r>
            <a:r>
              <a:rPr lang="en-US" sz="1200" dirty="0" err="1" smtClean="0">
                <a:solidFill>
                  <a:schemeClr val="bg1">
                    <a:lumMod val="50000"/>
                  </a:schemeClr>
                </a:solidFill>
              </a:rPr>
              <a:t>союза</a:t>
            </a:r>
            <a:r>
              <a:rPr lang="en-US" sz="1200" dirty="0" smtClean="0">
                <a:solidFill>
                  <a:schemeClr val="bg1">
                    <a:lumMod val="50000"/>
                  </a:schemeClr>
                </a:solidFill>
              </a:rPr>
              <a:t>. В </a:t>
            </a:r>
            <a:r>
              <a:rPr lang="en-US" sz="1200" dirty="0" err="1" smtClean="0">
                <a:solidFill>
                  <a:schemeClr val="bg1">
                    <a:lumMod val="50000"/>
                  </a:schemeClr>
                </a:solidFill>
              </a:rPr>
              <a:t>настоящее</a:t>
            </a:r>
            <a:r>
              <a:rPr lang="en-US" sz="1200" dirty="0" smtClean="0">
                <a:solidFill>
                  <a:schemeClr val="bg1">
                    <a:lumMod val="50000"/>
                  </a:schemeClr>
                </a:solidFill>
              </a:rPr>
              <a:t> </a:t>
            </a:r>
            <a:r>
              <a:rPr lang="en-US" sz="1200" dirty="0" err="1" smtClean="0">
                <a:solidFill>
                  <a:schemeClr val="bg1">
                    <a:lumMod val="50000"/>
                  </a:schemeClr>
                </a:solidFill>
              </a:rPr>
              <a:t>время</a:t>
            </a:r>
            <a:r>
              <a:rPr lang="en-US" sz="1200" dirty="0" smtClean="0">
                <a:solidFill>
                  <a:schemeClr val="bg1">
                    <a:lumMod val="50000"/>
                  </a:schemeClr>
                </a:solidFill>
              </a:rPr>
              <a:t> </a:t>
            </a:r>
            <a:r>
              <a:rPr lang="en-US" sz="1200" dirty="0" err="1" smtClean="0">
                <a:solidFill>
                  <a:schemeClr val="bg1">
                    <a:lumMod val="50000"/>
                  </a:schemeClr>
                </a:solidFill>
              </a:rPr>
              <a:t>планируется</a:t>
            </a:r>
            <a:r>
              <a:rPr lang="en-US" sz="1200" dirty="0" smtClean="0">
                <a:solidFill>
                  <a:schemeClr val="bg1">
                    <a:lumMod val="50000"/>
                  </a:schemeClr>
                </a:solidFill>
              </a:rPr>
              <a:t> </a:t>
            </a:r>
            <a:r>
              <a:rPr lang="en-US" sz="1200" dirty="0" err="1" smtClean="0">
                <a:solidFill>
                  <a:schemeClr val="bg1">
                    <a:lumMod val="50000"/>
                  </a:schemeClr>
                </a:solidFill>
              </a:rPr>
              <a:t>эксплуатация</a:t>
            </a:r>
            <a:r>
              <a:rPr lang="en-US" sz="1200" dirty="0" smtClean="0">
                <a:solidFill>
                  <a:schemeClr val="bg1">
                    <a:lumMod val="50000"/>
                  </a:schemeClr>
                </a:solidFill>
              </a:rPr>
              <a:t> </a:t>
            </a:r>
            <a:r>
              <a:rPr lang="en-US" sz="1200" dirty="0" err="1" smtClean="0">
                <a:solidFill>
                  <a:schemeClr val="bg1">
                    <a:lumMod val="50000"/>
                  </a:schemeClr>
                </a:solidFill>
              </a:rPr>
              <a:t>установочной</a:t>
            </a:r>
            <a:r>
              <a:rPr lang="en-US" sz="1200" dirty="0" smtClean="0">
                <a:solidFill>
                  <a:schemeClr val="bg1">
                    <a:lumMod val="50000"/>
                  </a:schemeClr>
                </a:solidFill>
              </a:rPr>
              <a:t> </a:t>
            </a:r>
            <a:r>
              <a:rPr lang="en-US" sz="1200" dirty="0" err="1" smtClean="0">
                <a:solidFill>
                  <a:schemeClr val="bg1">
                    <a:lumMod val="50000"/>
                  </a:schemeClr>
                </a:solidFill>
              </a:rPr>
              <a:t>серии</a:t>
            </a:r>
            <a:r>
              <a:rPr lang="en-US" sz="1200" dirty="0" smtClean="0">
                <a:solidFill>
                  <a:schemeClr val="bg1">
                    <a:lumMod val="50000"/>
                  </a:schemeClr>
                </a:solidFill>
              </a:rPr>
              <a:t> </a:t>
            </a:r>
            <a:r>
              <a:rPr lang="en-US" sz="1200" dirty="0" err="1" smtClean="0">
                <a:solidFill>
                  <a:schemeClr val="bg1">
                    <a:lumMod val="50000"/>
                  </a:schemeClr>
                </a:solidFill>
              </a:rPr>
              <a:t>колес</a:t>
            </a:r>
            <a:r>
              <a:rPr lang="en-US" sz="1200" dirty="0" smtClean="0">
                <a:solidFill>
                  <a:schemeClr val="bg1">
                    <a:lumMod val="50000"/>
                  </a:schemeClr>
                </a:solidFill>
              </a:rPr>
              <a:t> в </a:t>
            </a:r>
            <a:r>
              <a:rPr lang="en-US" sz="1200" dirty="0" err="1" smtClean="0">
                <a:solidFill>
                  <a:schemeClr val="bg1">
                    <a:lumMod val="50000"/>
                  </a:schemeClr>
                </a:solidFill>
              </a:rPr>
              <a:t>условиях</a:t>
            </a:r>
            <a:r>
              <a:rPr lang="en-US" sz="1200" dirty="0" smtClean="0">
                <a:solidFill>
                  <a:schemeClr val="bg1">
                    <a:lumMod val="50000"/>
                  </a:schemeClr>
                </a:solidFill>
              </a:rPr>
              <a:t> РЖД.</a:t>
            </a:r>
          </a:p>
          <a:p>
            <a:r>
              <a:rPr lang="en-US" sz="1200" dirty="0" smtClean="0">
                <a:solidFill>
                  <a:srgbClr val="002060"/>
                </a:solidFill>
              </a:rPr>
              <a:t>At </a:t>
            </a:r>
            <a:r>
              <a:rPr lang="en-US" sz="1200" dirty="0" smtClean="0">
                <a:solidFill>
                  <a:srgbClr val="002060"/>
                </a:solidFill>
              </a:rPr>
              <a:t>the beginning of 2022, JSC VSW completed certification of wheels according to TU 24.10.80-373-01124323-2020 for compliance with the requirements of the Technical Regulations of the Customs Union. At present, it is planned to operate the installation series of wheels in the conditions of Russian Railways</a:t>
            </a:r>
            <a:endParaRPr lang="en-US" sz="1200" dirty="0" smtClean="0">
              <a:solidFill>
                <a:srgbClr val="002060"/>
              </a:solidFill>
            </a:endParaRPr>
          </a:p>
          <a:p>
            <a:endParaRPr lang="en-US" sz="1200" dirty="0" smtClean="0">
              <a:solidFill>
                <a:srgbClr val="002060"/>
              </a:solidFill>
            </a:endParaRPr>
          </a:p>
          <a:p>
            <a:endParaRPr lang="en-US" sz="1200" dirty="0" smtClean="0">
              <a:solidFill>
                <a:srgbClr val="002060"/>
              </a:solidFill>
            </a:endParaRPr>
          </a:p>
          <a:p>
            <a:r>
              <a:rPr lang="en-US" sz="1200" dirty="0" smtClean="0">
                <a:solidFill>
                  <a:schemeClr val="bg1">
                    <a:lumMod val="50000"/>
                  </a:schemeClr>
                </a:solidFill>
              </a:rPr>
              <a:t> </a:t>
            </a:r>
            <a:endParaRPr lang="en-US" sz="1200" dirty="0">
              <a:solidFill>
                <a:schemeClr val="bg1">
                  <a:lumMod val="50000"/>
                </a:schemeClr>
              </a:solidFill>
            </a:endParaRPr>
          </a:p>
        </p:txBody>
      </p:sp>
    </p:spTree>
    <p:extLst>
      <p:ext uri="{BB962C8B-B14F-4D97-AF65-F5344CB8AC3E}">
        <p14:creationId xmlns="" xmlns:p14="http://schemas.microsoft.com/office/powerpoint/2010/main" val="1178937096"/>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 xmlns:a16="http://schemas.microsoft.com/office/drawing/2014/main" id="{22A160FC-BBD0-154F-B08F-429F5F3C2490}"/>
              </a:ext>
            </a:extLst>
          </p:cNvPr>
          <p:cNvSpPr>
            <a:spLocks noGrp="1"/>
          </p:cNvSpPr>
          <p:nvPr>
            <p:ph type="body" sz="quarter" idx="14"/>
          </p:nvPr>
        </p:nvSpPr>
        <p:spPr/>
        <p:txBody>
          <a:bodyPr/>
          <a:lstStyle/>
          <a:p>
            <a:r>
              <a:rPr lang="x-none" dirty="0"/>
              <a:t>OMK</a:t>
            </a:r>
          </a:p>
        </p:txBody>
      </p:sp>
      <p:sp>
        <p:nvSpPr>
          <p:cNvPr id="6" name="Text Placeholder 1">
            <a:extLst>
              <a:ext uri="{FF2B5EF4-FFF2-40B4-BE49-F238E27FC236}">
                <a16:creationId xmlns="" xmlns:a16="http://schemas.microsoft.com/office/drawing/2014/main" id="{DDD5ADE5-6355-5D4C-98CA-6A2289018BB6}"/>
              </a:ext>
            </a:extLst>
          </p:cNvPr>
          <p:cNvSpPr txBox="1">
            <a:spLocks/>
          </p:cNvSpPr>
          <p:nvPr/>
        </p:nvSpPr>
        <p:spPr>
          <a:xfrm>
            <a:off x="227068" y="511342"/>
            <a:ext cx="8646344" cy="409057"/>
          </a:xfrm>
          <a:prstGeom prst="rect">
            <a:avLst/>
          </a:prstGeom>
        </p:spPr>
        <p:txBody>
          <a:bodyPr lIns="72567" tIns="36283" rIns="72567" bIns="36283" anchor="t"/>
          <a:lstStyle/>
          <a:p>
            <a:pPr lvl="0">
              <a:spcBef>
                <a:spcPct val="20000"/>
              </a:spcBef>
            </a:pPr>
            <a:r>
              <a:rPr lang="ru-RU"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Динамические испытания на СИП/ </a:t>
            </a:r>
            <a:r>
              <a:rPr 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Dynamic tests on the Speed ​​Test Track</a:t>
            </a:r>
          </a:p>
          <a:p>
            <a:pPr lvl="0">
              <a:spcBef>
                <a:spcPct val="20000"/>
              </a:spcBef>
            </a:pPr>
            <a:endParaRPr 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endParaRPr>
          </a:p>
          <a:p>
            <a:pPr lvl="0">
              <a:spcBef>
                <a:spcPct val="20000"/>
              </a:spcBef>
            </a:pPr>
            <a:endParaRPr 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endParaRPr>
          </a:p>
        </p:txBody>
      </p:sp>
      <p:pic>
        <p:nvPicPr>
          <p:cNvPr id="14" name="Рисунок 13"/>
          <p:cNvPicPr>
            <a:picLocks noChangeAspect="1"/>
          </p:cNvPicPr>
          <p:nvPr/>
        </p:nvPicPr>
        <p:blipFill rotWithShape="1">
          <a:blip r:embed="rId3" cstate="print"/>
          <a:srcRect l="20713" t="12200" r="42913" b="5901"/>
          <a:stretch/>
        </p:blipFill>
        <p:spPr>
          <a:xfrm>
            <a:off x="227068" y="920399"/>
            <a:ext cx="1431408" cy="2014373"/>
          </a:xfrm>
          <a:prstGeom prst="rect">
            <a:avLst/>
          </a:prstGeom>
        </p:spPr>
      </p:pic>
      <p:pic>
        <p:nvPicPr>
          <p:cNvPr id="106498" name="Picture 2"/>
          <p:cNvPicPr>
            <a:picLocks noChangeAspect="1" noChangeArrowheads="1"/>
          </p:cNvPicPr>
          <p:nvPr/>
        </p:nvPicPr>
        <p:blipFill>
          <a:blip r:embed="rId4" cstate="print"/>
          <a:srcRect/>
          <a:stretch>
            <a:fillRect/>
          </a:stretch>
        </p:blipFill>
        <p:spPr bwMode="auto">
          <a:xfrm>
            <a:off x="1912544" y="920399"/>
            <a:ext cx="6960868" cy="1868285"/>
          </a:xfrm>
          <a:prstGeom prst="rect">
            <a:avLst/>
          </a:prstGeom>
          <a:noFill/>
          <a:ln w="9525">
            <a:noFill/>
            <a:miter lim="800000"/>
            <a:headEnd/>
            <a:tailEnd/>
          </a:ln>
        </p:spPr>
      </p:pic>
      <p:sp>
        <p:nvSpPr>
          <p:cNvPr id="15" name="Прямоугольник 14"/>
          <p:cNvSpPr/>
          <p:nvPr/>
        </p:nvSpPr>
        <p:spPr>
          <a:xfrm>
            <a:off x="113779" y="3382471"/>
            <a:ext cx="8916933" cy="830997"/>
          </a:xfrm>
          <a:prstGeom prst="rect">
            <a:avLst/>
          </a:prstGeom>
        </p:spPr>
        <p:txBody>
          <a:bodyPr wrap="square">
            <a:spAutoFit/>
          </a:bodyPr>
          <a:lstStyle/>
          <a:p>
            <a:r>
              <a:rPr lang="ru-RU" sz="1200" dirty="0" smtClean="0">
                <a:solidFill>
                  <a:schemeClr val="bg1">
                    <a:lumMod val="50000"/>
                  </a:schemeClr>
                </a:solidFill>
              </a:rPr>
              <a:t>Испытания проводились в составе тележек модели 18-2128 (аналог 18-100) полувагона модели 12-296-01 при скорости от 30 до  120 км/ч</a:t>
            </a:r>
            <a:r>
              <a:rPr lang="ru-RU" sz="1200" dirty="0" smtClean="0">
                <a:solidFill>
                  <a:schemeClr val="bg1">
                    <a:lumMod val="50000"/>
                  </a:schemeClr>
                </a:solidFill>
              </a:rPr>
              <a:t>.</a:t>
            </a:r>
            <a:endParaRPr lang="ru-RU" sz="1200" dirty="0" smtClean="0">
              <a:solidFill>
                <a:schemeClr val="bg1">
                  <a:lumMod val="50000"/>
                </a:schemeClr>
              </a:solidFill>
            </a:endParaRPr>
          </a:p>
          <a:p>
            <a:r>
              <a:rPr lang="en-US" sz="1200" dirty="0" smtClean="0">
                <a:solidFill>
                  <a:srgbClr val="002060"/>
                </a:solidFill>
              </a:rPr>
              <a:t>Tests were carried out as part of bogies model 18-2128 (analogue 18-100) car model </a:t>
            </a:r>
            <a:r>
              <a:rPr lang="en-US" sz="1200" dirty="0" smtClean="0">
                <a:solidFill>
                  <a:srgbClr val="002060"/>
                </a:solidFill>
              </a:rPr>
              <a:t>12-296-01</a:t>
            </a:r>
            <a:r>
              <a:rPr lang="ru-RU" sz="1200" dirty="0" smtClean="0">
                <a:solidFill>
                  <a:srgbClr val="002060"/>
                </a:solidFill>
              </a:rPr>
              <a:t> </a:t>
            </a:r>
            <a:r>
              <a:rPr lang="en-US" sz="1200" dirty="0" smtClean="0">
                <a:solidFill>
                  <a:srgbClr val="002060"/>
                </a:solidFill>
              </a:rPr>
              <a:t>at speeds from 30 to 120 km/h.</a:t>
            </a:r>
            <a:endParaRPr lang="ru-RU" sz="1200" dirty="0">
              <a:solidFill>
                <a:srgbClr val="002060"/>
              </a:solidFill>
            </a:endParaRPr>
          </a:p>
        </p:txBody>
      </p:sp>
    </p:spTree>
    <p:extLst>
      <p:ext uri="{BB962C8B-B14F-4D97-AF65-F5344CB8AC3E}">
        <p14:creationId xmlns="" xmlns:p14="http://schemas.microsoft.com/office/powerpoint/2010/main" val="1178937096"/>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 xmlns:a16="http://schemas.microsoft.com/office/drawing/2014/main" id="{22A160FC-BBD0-154F-B08F-429F5F3C2490}"/>
              </a:ext>
            </a:extLst>
          </p:cNvPr>
          <p:cNvSpPr>
            <a:spLocks noGrp="1"/>
          </p:cNvSpPr>
          <p:nvPr>
            <p:ph type="body" sz="quarter" idx="14"/>
          </p:nvPr>
        </p:nvSpPr>
        <p:spPr/>
        <p:txBody>
          <a:bodyPr/>
          <a:lstStyle/>
          <a:p>
            <a:r>
              <a:rPr lang="x-none" dirty="0"/>
              <a:t>OMK</a:t>
            </a:r>
          </a:p>
        </p:txBody>
      </p:sp>
      <p:sp>
        <p:nvSpPr>
          <p:cNvPr id="6" name="Text Placeholder 1">
            <a:extLst>
              <a:ext uri="{FF2B5EF4-FFF2-40B4-BE49-F238E27FC236}">
                <a16:creationId xmlns="" xmlns:a16="http://schemas.microsoft.com/office/drawing/2014/main" id="{DDD5ADE5-6355-5D4C-98CA-6A2289018BB6}"/>
              </a:ext>
            </a:extLst>
          </p:cNvPr>
          <p:cNvSpPr txBox="1">
            <a:spLocks/>
          </p:cNvSpPr>
          <p:nvPr/>
        </p:nvSpPr>
        <p:spPr>
          <a:xfrm>
            <a:off x="227068" y="511342"/>
            <a:ext cx="8646344" cy="409057"/>
          </a:xfrm>
          <a:prstGeom prst="rect">
            <a:avLst/>
          </a:prstGeom>
        </p:spPr>
        <p:txBody>
          <a:bodyPr lIns="72567" tIns="36283" rIns="72567" bIns="36283" anchor="t"/>
          <a:lstStyle/>
          <a:p>
            <a:pPr lvl="0">
              <a:spcBef>
                <a:spcPct val="20000"/>
              </a:spcBef>
            </a:pPr>
            <a:r>
              <a:rPr lang="ru-RU"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Максимальные значения динамических показателей </a:t>
            </a:r>
            <a:r>
              <a:rPr lang="ru-RU"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a:t>
            </a:r>
            <a:r>
              <a:rPr lang="ru-RU" b="1" dirty="0" err="1" smtClean="0">
                <a:solidFill>
                  <a:srgbClr val="FF0000"/>
                </a:solidFill>
                <a:latin typeface="Verdana" panose="020B0604030504040204" pitchFamily="34" charset="0"/>
                <a:ea typeface="Verdana" panose="020B0604030504040204" pitchFamily="34" charset="0"/>
                <a:cs typeface="Verdana" panose="020B0604030504040204" pitchFamily="34" charset="0"/>
              </a:rPr>
              <a:t>Maximum</a:t>
            </a:r>
            <a:r>
              <a:rPr lang="ru-RU"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a:t>
            </a:r>
            <a:r>
              <a:rPr lang="ru-RU" b="1" dirty="0" err="1" smtClean="0">
                <a:solidFill>
                  <a:srgbClr val="FF0000"/>
                </a:solidFill>
                <a:latin typeface="Verdana" panose="020B0604030504040204" pitchFamily="34" charset="0"/>
                <a:ea typeface="Verdana" panose="020B0604030504040204" pitchFamily="34" charset="0"/>
                <a:cs typeface="Verdana" panose="020B0604030504040204" pitchFamily="34" charset="0"/>
              </a:rPr>
              <a:t>values</a:t>
            </a:r>
            <a:r>
              <a:rPr lang="ru-RU"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a:t>
            </a:r>
            <a:r>
              <a:rPr lang="ru-RU" b="1" dirty="0" err="1" smtClean="0">
                <a:solidFill>
                  <a:srgbClr val="FF0000"/>
                </a:solidFill>
                <a:latin typeface="Verdana" panose="020B0604030504040204" pitchFamily="34" charset="0"/>
                <a:ea typeface="Verdana" panose="020B0604030504040204" pitchFamily="34" charset="0"/>
                <a:cs typeface="Verdana" panose="020B0604030504040204" pitchFamily="34" charset="0"/>
              </a:rPr>
              <a:t>of</a:t>
            </a:r>
            <a:r>
              <a:rPr lang="ru-RU"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a:t>
            </a:r>
            <a:r>
              <a:rPr lang="ru-RU" b="1" dirty="0" err="1" smtClean="0">
                <a:solidFill>
                  <a:srgbClr val="FF0000"/>
                </a:solidFill>
                <a:latin typeface="Verdana" panose="020B0604030504040204" pitchFamily="34" charset="0"/>
                <a:ea typeface="Verdana" panose="020B0604030504040204" pitchFamily="34" charset="0"/>
                <a:cs typeface="Verdana" panose="020B0604030504040204" pitchFamily="34" charset="0"/>
              </a:rPr>
              <a:t>dynamic</a:t>
            </a:r>
            <a:r>
              <a:rPr lang="ru-RU"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a:t>
            </a:r>
            <a:r>
              <a:rPr lang="ru-RU" b="1" dirty="0" err="1" smtClean="0">
                <a:solidFill>
                  <a:srgbClr val="FF0000"/>
                </a:solidFill>
                <a:latin typeface="Verdana" panose="020B0604030504040204" pitchFamily="34" charset="0"/>
                <a:ea typeface="Verdana" panose="020B0604030504040204" pitchFamily="34" charset="0"/>
                <a:cs typeface="Verdana" panose="020B0604030504040204" pitchFamily="34" charset="0"/>
              </a:rPr>
              <a:t>indicators</a:t>
            </a:r>
            <a:endParaRPr 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endParaRPr>
          </a:p>
          <a:p>
            <a:pPr lvl="0">
              <a:spcBef>
                <a:spcPct val="20000"/>
              </a:spcBef>
            </a:pPr>
            <a:endParaRPr 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endParaRPr>
          </a:p>
        </p:txBody>
      </p:sp>
      <p:pic>
        <p:nvPicPr>
          <p:cNvPr id="107523" name="Picture 3"/>
          <p:cNvPicPr>
            <a:picLocks noChangeAspect="1" noChangeArrowheads="1"/>
          </p:cNvPicPr>
          <p:nvPr/>
        </p:nvPicPr>
        <p:blipFill>
          <a:blip r:embed="rId3" cstate="print"/>
          <a:srcRect/>
          <a:stretch>
            <a:fillRect/>
          </a:stretch>
        </p:blipFill>
        <p:spPr bwMode="auto">
          <a:xfrm>
            <a:off x="418531" y="1280582"/>
            <a:ext cx="3192771" cy="3862918"/>
          </a:xfrm>
          <a:prstGeom prst="rect">
            <a:avLst/>
          </a:prstGeom>
          <a:noFill/>
          <a:ln w="9525">
            <a:noFill/>
            <a:miter lim="800000"/>
            <a:headEnd/>
            <a:tailEnd/>
          </a:ln>
        </p:spPr>
      </p:pic>
      <p:pic>
        <p:nvPicPr>
          <p:cNvPr id="107525" name="Picture 5"/>
          <p:cNvPicPr>
            <a:picLocks noChangeAspect="1" noChangeArrowheads="1"/>
          </p:cNvPicPr>
          <p:nvPr/>
        </p:nvPicPr>
        <p:blipFill>
          <a:blip r:embed="rId4" cstate="print"/>
          <a:srcRect/>
          <a:stretch>
            <a:fillRect/>
          </a:stretch>
        </p:blipFill>
        <p:spPr bwMode="auto">
          <a:xfrm>
            <a:off x="4930710" y="1280582"/>
            <a:ext cx="3149323" cy="3862918"/>
          </a:xfrm>
          <a:prstGeom prst="rect">
            <a:avLst/>
          </a:prstGeom>
          <a:noFill/>
          <a:ln w="9525">
            <a:noFill/>
            <a:miter lim="800000"/>
            <a:headEnd/>
            <a:tailEnd/>
          </a:ln>
        </p:spPr>
      </p:pic>
      <p:sp>
        <p:nvSpPr>
          <p:cNvPr id="11" name="Прямоугольник 10"/>
          <p:cNvSpPr/>
          <p:nvPr/>
        </p:nvSpPr>
        <p:spPr>
          <a:xfrm>
            <a:off x="4926528" y="948528"/>
            <a:ext cx="3134191" cy="276999"/>
          </a:xfrm>
          <a:prstGeom prst="rect">
            <a:avLst/>
          </a:prstGeom>
        </p:spPr>
        <p:txBody>
          <a:bodyPr wrap="none">
            <a:spAutoFit/>
          </a:bodyPr>
          <a:lstStyle/>
          <a:p>
            <a:r>
              <a:rPr lang="ru-RU" sz="1200" b="1" dirty="0" smtClean="0">
                <a:solidFill>
                  <a:schemeClr val="bg1">
                    <a:lumMod val="50000"/>
                  </a:schemeClr>
                </a:solidFill>
              </a:rPr>
              <a:t>Груженый режим </a:t>
            </a:r>
            <a:r>
              <a:rPr lang="ru-RU" sz="1200" b="1" dirty="0" smtClean="0">
                <a:solidFill>
                  <a:srgbClr val="002060"/>
                </a:solidFill>
              </a:rPr>
              <a:t>/ </a:t>
            </a:r>
            <a:r>
              <a:rPr lang="en-US" sz="1200" b="1" dirty="0" smtClean="0">
                <a:solidFill>
                  <a:srgbClr val="002060"/>
                </a:solidFill>
              </a:rPr>
              <a:t>Loaded mode</a:t>
            </a:r>
            <a:endParaRPr lang="ru-RU" sz="1200" b="1" dirty="0">
              <a:solidFill>
                <a:srgbClr val="002060"/>
              </a:solidFill>
            </a:endParaRPr>
          </a:p>
        </p:txBody>
      </p:sp>
      <p:sp>
        <p:nvSpPr>
          <p:cNvPr id="12" name="Прямоугольник 11"/>
          <p:cNvSpPr/>
          <p:nvPr/>
        </p:nvSpPr>
        <p:spPr>
          <a:xfrm>
            <a:off x="487626" y="972805"/>
            <a:ext cx="3063659" cy="276999"/>
          </a:xfrm>
          <a:prstGeom prst="rect">
            <a:avLst/>
          </a:prstGeom>
        </p:spPr>
        <p:txBody>
          <a:bodyPr wrap="none">
            <a:spAutoFit/>
          </a:bodyPr>
          <a:lstStyle/>
          <a:p>
            <a:r>
              <a:rPr lang="ru-RU" sz="1200" b="1" dirty="0" smtClean="0">
                <a:solidFill>
                  <a:schemeClr val="bg1">
                    <a:lumMod val="50000"/>
                  </a:schemeClr>
                </a:solidFill>
              </a:rPr>
              <a:t>Порожний режим </a:t>
            </a:r>
            <a:r>
              <a:rPr lang="ru-RU" sz="1200" b="1" dirty="0" smtClean="0">
                <a:solidFill>
                  <a:srgbClr val="002060"/>
                </a:solidFill>
              </a:rPr>
              <a:t>/ </a:t>
            </a:r>
            <a:r>
              <a:rPr lang="en-US" sz="1200" b="1" dirty="0" smtClean="0">
                <a:solidFill>
                  <a:srgbClr val="002060"/>
                </a:solidFill>
              </a:rPr>
              <a:t>Empty mode</a:t>
            </a:r>
            <a:endParaRPr lang="ru-RU" sz="1200" b="1" dirty="0">
              <a:solidFill>
                <a:srgbClr val="002060"/>
              </a:solidFill>
            </a:endParaRPr>
          </a:p>
        </p:txBody>
      </p:sp>
      <p:sp>
        <p:nvSpPr>
          <p:cNvPr id="16" name="Прямоугольник 15"/>
          <p:cNvSpPr/>
          <p:nvPr/>
        </p:nvSpPr>
        <p:spPr>
          <a:xfrm>
            <a:off x="3148329" y="2252663"/>
            <a:ext cx="269047" cy="31194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ru-RU" sz="1400" dirty="0" err="1" smtClean="0">
              <a:latin typeface="Arial" charset="0"/>
              <a:ea typeface="Arial" charset="0"/>
              <a:cs typeface="Arial" charset="0"/>
            </a:endParaRPr>
          </a:p>
        </p:txBody>
      </p:sp>
      <p:sp>
        <p:nvSpPr>
          <p:cNvPr id="17" name="Прямоугольник 16"/>
          <p:cNvSpPr/>
          <p:nvPr/>
        </p:nvSpPr>
        <p:spPr>
          <a:xfrm>
            <a:off x="950153" y="2249091"/>
            <a:ext cx="269047" cy="31194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ru-RU" sz="1400" dirty="0" err="1" smtClean="0">
              <a:latin typeface="Arial" charset="0"/>
              <a:ea typeface="Arial" charset="0"/>
              <a:cs typeface="Arial" charset="0"/>
            </a:endParaRPr>
          </a:p>
        </p:txBody>
      </p:sp>
      <p:sp>
        <p:nvSpPr>
          <p:cNvPr id="18" name="Прямоугольник 17"/>
          <p:cNvSpPr/>
          <p:nvPr/>
        </p:nvSpPr>
        <p:spPr>
          <a:xfrm>
            <a:off x="3148329" y="3286126"/>
            <a:ext cx="269047" cy="31194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ru-RU" sz="1400" dirty="0" err="1" smtClean="0">
              <a:latin typeface="Arial" charset="0"/>
              <a:ea typeface="Arial" charset="0"/>
              <a:cs typeface="Arial" charset="0"/>
            </a:endParaRPr>
          </a:p>
        </p:txBody>
      </p:sp>
      <p:sp>
        <p:nvSpPr>
          <p:cNvPr id="19" name="Прямоугольник 18"/>
          <p:cNvSpPr/>
          <p:nvPr/>
        </p:nvSpPr>
        <p:spPr>
          <a:xfrm>
            <a:off x="950153" y="3362326"/>
            <a:ext cx="269047" cy="23574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ru-RU" sz="1400" dirty="0" err="1" smtClean="0">
              <a:latin typeface="Arial" charset="0"/>
              <a:ea typeface="Arial" charset="0"/>
              <a:cs typeface="Arial" charset="0"/>
            </a:endParaRPr>
          </a:p>
        </p:txBody>
      </p:sp>
    </p:spTree>
    <p:extLst>
      <p:ext uri="{BB962C8B-B14F-4D97-AF65-F5344CB8AC3E}">
        <p14:creationId xmlns="" xmlns:p14="http://schemas.microsoft.com/office/powerpoint/2010/main" val="1178937096"/>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 xmlns:a16="http://schemas.microsoft.com/office/drawing/2014/main" id="{22A160FC-BBD0-154F-B08F-429F5F3C2490}"/>
              </a:ext>
            </a:extLst>
          </p:cNvPr>
          <p:cNvSpPr>
            <a:spLocks noGrp="1"/>
          </p:cNvSpPr>
          <p:nvPr>
            <p:ph type="body" sz="quarter" idx="14"/>
          </p:nvPr>
        </p:nvSpPr>
        <p:spPr/>
        <p:txBody>
          <a:bodyPr/>
          <a:lstStyle/>
          <a:p>
            <a:r>
              <a:rPr lang="x-none" dirty="0"/>
              <a:t>OMK</a:t>
            </a:r>
          </a:p>
        </p:txBody>
      </p:sp>
      <p:sp>
        <p:nvSpPr>
          <p:cNvPr id="7" name="Text Placeholder 5">
            <a:extLst>
              <a:ext uri="{FF2B5EF4-FFF2-40B4-BE49-F238E27FC236}">
                <a16:creationId xmlns="" xmlns:a16="http://schemas.microsoft.com/office/drawing/2014/main" id="{77E747EB-80E9-A941-8F50-6A56F5F89969}"/>
              </a:ext>
            </a:extLst>
          </p:cNvPr>
          <p:cNvSpPr>
            <a:spLocks noGrp="1"/>
          </p:cNvSpPr>
          <p:nvPr>
            <p:ph type="body" sz="quarter" idx="4294967295"/>
          </p:nvPr>
        </p:nvSpPr>
        <p:spPr>
          <a:xfrm>
            <a:off x="2309961" y="2160573"/>
            <a:ext cx="5450302" cy="881225"/>
          </a:xfrm>
          <a:prstGeom prst="rect">
            <a:avLst/>
          </a:prstGeom>
        </p:spPr>
        <p:txBody>
          <a:bodyPr/>
          <a:lstStyle/>
          <a:p>
            <a:pPr>
              <a:buNone/>
            </a:pPr>
            <a:r>
              <a:rPr lang="ru-RU" dirty="0"/>
              <a:t>Спасибо за внимание!</a:t>
            </a:r>
            <a:endParaRPr lang="x-none" dirty="0"/>
          </a:p>
        </p:txBody>
      </p:sp>
      <p:sp>
        <p:nvSpPr>
          <p:cNvPr id="8" name="Text Box 2"/>
          <p:cNvSpPr txBox="1">
            <a:spLocks noChangeArrowheads="1"/>
          </p:cNvSpPr>
          <p:nvPr/>
        </p:nvSpPr>
        <p:spPr bwMode="auto">
          <a:xfrm>
            <a:off x="393784" y="3536219"/>
            <a:ext cx="3312368" cy="110251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lIns="90000" tIns="73080" rIns="90000" bIns="4500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9pPr>
          </a:lstStyle>
          <a:p>
            <a:pPr eaLnBrk="1">
              <a:buClrTx/>
              <a:buFontTx/>
              <a:buNone/>
            </a:pPr>
            <a:r>
              <a:rPr lang="ru-RU" sz="1200" dirty="0" smtClean="0">
                <a:solidFill>
                  <a:srgbClr val="666666"/>
                </a:solidFill>
                <a:latin typeface="+mn-lt"/>
                <a:cs typeface="Arial Unicode MS" charset="0"/>
              </a:rPr>
              <a:t>Керенцев Дмитрий </a:t>
            </a:r>
            <a:r>
              <a:rPr lang="ru-RU" sz="1200" dirty="0">
                <a:solidFill>
                  <a:srgbClr val="666666"/>
                </a:solidFill>
                <a:latin typeface="+mn-lt"/>
                <a:cs typeface="Arial Unicode MS" charset="0"/>
              </a:rPr>
              <a:t>Евгеньевич, к.т.н.</a:t>
            </a:r>
          </a:p>
          <a:p>
            <a:pPr eaLnBrk="1">
              <a:buClrTx/>
              <a:buFontTx/>
              <a:buNone/>
            </a:pPr>
            <a:r>
              <a:rPr lang="ru-RU" sz="1200" dirty="0" smtClean="0">
                <a:solidFill>
                  <a:srgbClr val="666666"/>
                </a:solidFill>
                <a:latin typeface="+mn-lt"/>
                <a:cs typeface="Arial Unicode MS" charset="0"/>
              </a:rPr>
              <a:t>Начальник отдела по технологии</a:t>
            </a:r>
          </a:p>
          <a:p>
            <a:pPr eaLnBrk="1">
              <a:buClrTx/>
              <a:buFontTx/>
              <a:buNone/>
            </a:pPr>
            <a:r>
              <a:rPr lang="ru-RU" sz="1200" dirty="0" smtClean="0">
                <a:solidFill>
                  <a:srgbClr val="666666"/>
                </a:solidFill>
                <a:latin typeface="+mn-lt"/>
                <a:cs typeface="Arial Unicode MS" charset="0"/>
              </a:rPr>
              <a:t>колесо-прокатного производства</a:t>
            </a:r>
          </a:p>
          <a:p>
            <a:pPr eaLnBrk="1">
              <a:buClrTx/>
              <a:buFontTx/>
              <a:buNone/>
            </a:pPr>
            <a:r>
              <a:rPr lang="ru-RU" sz="1200" dirty="0" smtClean="0">
                <a:solidFill>
                  <a:srgbClr val="666666"/>
                </a:solidFill>
                <a:latin typeface="+mn-lt"/>
                <a:cs typeface="Arial Unicode MS" charset="0"/>
              </a:rPr>
              <a:t>Инженерно-технологический центр АО «ВМЗ»</a:t>
            </a:r>
            <a:endParaRPr lang="ru-RU" sz="1200" dirty="0">
              <a:solidFill>
                <a:srgbClr val="666666"/>
              </a:solidFill>
              <a:latin typeface="+mn-lt"/>
              <a:cs typeface="Arial Unicode MS" charset="0"/>
            </a:endParaRPr>
          </a:p>
          <a:p>
            <a:r>
              <a:rPr lang="ru-RU" sz="1200" dirty="0">
                <a:solidFill>
                  <a:srgbClr val="666666"/>
                </a:solidFill>
                <a:latin typeface="+mn-lt"/>
                <a:cs typeface="Arial Unicode MS" charset="0"/>
              </a:rPr>
              <a:t>тел.: 8 (83177) 9-54-63</a:t>
            </a:r>
          </a:p>
          <a:p>
            <a:r>
              <a:rPr lang="ru-RU" sz="1200" dirty="0">
                <a:solidFill>
                  <a:srgbClr val="666666"/>
                </a:solidFill>
                <a:latin typeface="+mn-lt"/>
                <a:cs typeface="Arial Unicode MS" charset="0"/>
              </a:rPr>
              <a:t>моб.: +7 (920) 053-82-60</a:t>
            </a:r>
          </a:p>
          <a:p>
            <a:pPr eaLnBrk="1">
              <a:buClrTx/>
              <a:buFontTx/>
              <a:buNone/>
            </a:pPr>
            <a:r>
              <a:rPr lang="en-US" sz="1200" dirty="0" smtClean="0">
                <a:solidFill>
                  <a:srgbClr val="666666"/>
                </a:solidFill>
                <a:latin typeface="+mn-lt"/>
                <a:cs typeface="Arial Unicode MS" charset="0"/>
              </a:rPr>
              <a:t>e-mail: kerencev_de@vsw.ru</a:t>
            </a:r>
            <a:endParaRPr lang="ru-RU" sz="1200" dirty="0">
              <a:solidFill>
                <a:srgbClr val="666666"/>
              </a:solidFill>
              <a:latin typeface="+mn-lt"/>
              <a:cs typeface="Arial Unicode MS" charset="0"/>
            </a:endParaRPr>
          </a:p>
        </p:txBody>
      </p:sp>
    </p:spTree>
    <p:extLst>
      <p:ext uri="{BB962C8B-B14F-4D97-AF65-F5344CB8AC3E}">
        <p14:creationId xmlns="" xmlns:p14="http://schemas.microsoft.com/office/powerpoint/2010/main" val="1178937096"/>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 xmlns:a16="http://schemas.microsoft.com/office/drawing/2014/main" id="{22A160FC-BBD0-154F-B08F-429F5F3C2490}"/>
              </a:ext>
            </a:extLst>
          </p:cNvPr>
          <p:cNvSpPr>
            <a:spLocks noGrp="1"/>
          </p:cNvSpPr>
          <p:nvPr>
            <p:ph type="body" sz="quarter" idx="14"/>
          </p:nvPr>
        </p:nvSpPr>
        <p:spPr/>
        <p:txBody>
          <a:bodyPr/>
          <a:lstStyle/>
          <a:p>
            <a:r>
              <a:rPr lang="x-none" dirty="0"/>
              <a:t>OMK</a:t>
            </a:r>
          </a:p>
        </p:txBody>
      </p:sp>
      <p:sp>
        <p:nvSpPr>
          <p:cNvPr id="6" name="Text Placeholder 1">
            <a:extLst>
              <a:ext uri="{FF2B5EF4-FFF2-40B4-BE49-F238E27FC236}">
                <a16:creationId xmlns="" xmlns:a16="http://schemas.microsoft.com/office/drawing/2014/main" id="{DDD5ADE5-6355-5D4C-98CA-6A2289018BB6}"/>
              </a:ext>
            </a:extLst>
          </p:cNvPr>
          <p:cNvSpPr txBox="1">
            <a:spLocks/>
          </p:cNvSpPr>
          <p:nvPr/>
        </p:nvSpPr>
        <p:spPr>
          <a:xfrm>
            <a:off x="227068" y="511342"/>
            <a:ext cx="8646344" cy="680012"/>
          </a:xfrm>
          <a:prstGeom prst="rect">
            <a:avLst/>
          </a:prstGeom>
        </p:spPr>
        <p:txBody>
          <a:bodyPr lIns="72567" tIns="36283" rIns="72567" bIns="36283" anchor="t"/>
          <a:lstStyle/>
          <a:p>
            <a:pPr lvl="0">
              <a:spcBef>
                <a:spcPct val="20000"/>
              </a:spcBef>
            </a:pPr>
            <a:r>
              <a:rPr lang="ru-RU"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Информация о </a:t>
            </a:r>
            <a:r>
              <a:rPr lang="ru-RU"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разработке</a:t>
            </a:r>
            <a:r>
              <a:rPr 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 Development </a:t>
            </a:r>
            <a:r>
              <a:rPr 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Information</a:t>
            </a:r>
          </a:p>
          <a:p>
            <a:pPr lvl="0">
              <a:spcBef>
                <a:spcPct val="20000"/>
              </a:spcBef>
            </a:pPr>
            <a:endParaRPr lang="en-US" dirty="0" smtClean="0">
              <a:solidFill>
                <a:srgbClr val="FF0000"/>
              </a:solidFill>
              <a:latin typeface="Verdana" panose="020B0604030504040204" pitchFamily="34" charset="0"/>
              <a:ea typeface="Verdana" panose="020B0604030504040204" pitchFamily="34" charset="0"/>
              <a:cs typeface="Verdana" panose="020B0604030504040204" pitchFamily="34" charset="0"/>
            </a:endParaRPr>
          </a:p>
          <a:p>
            <a:pPr lvl="0">
              <a:spcBef>
                <a:spcPct val="20000"/>
              </a:spcBef>
            </a:pPr>
            <a:r>
              <a:rPr lang="ru-RU"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В </a:t>
            </a:r>
            <a:r>
              <a:rPr lang="ru-RU"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2017 г. </a:t>
            </a:r>
            <a:r>
              <a:rPr lang="ru-RU"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ВМЗ </a:t>
            </a:r>
            <a:r>
              <a:rPr lang="ru-RU"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с привлечением БГТУ выполнены исследования по поиску оптимального профиля колес для грузовых вагонов на тележках типа 18-100 с осевой нагрузкой до 23,5 тс и на тележках типа 18-9855 с осевой нагрузкой до 25 тс</a:t>
            </a:r>
            <a:r>
              <a:rPr lang="ru-RU"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a:t>
            </a:r>
          </a:p>
          <a:p>
            <a:pPr lvl="0">
              <a:spcBef>
                <a:spcPct val="20000"/>
              </a:spcBef>
            </a:pPr>
            <a:r>
              <a:rPr lang="en-US" dirty="0" smtClean="0">
                <a:solidFill>
                  <a:srgbClr val="002060"/>
                </a:solidFill>
                <a:latin typeface="Verdana" panose="020B0604030504040204" pitchFamily="34" charset="0"/>
                <a:ea typeface="Verdana" panose="020B0604030504040204" pitchFamily="34" charset="0"/>
                <a:cs typeface="Verdana" panose="020B0604030504040204" pitchFamily="34" charset="0"/>
              </a:rPr>
              <a:t>In </a:t>
            </a:r>
            <a:r>
              <a:rPr lang="en-US" dirty="0" smtClean="0">
                <a:solidFill>
                  <a:srgbClr val="002060"/>
                </a:solidFill>
                <a:latin typeface="Verdana" panose="020B0604030504040204" pitchFamily="34" charset="0"/>
                <a:ea typeface="Verdana" panose="020B0604030504040204" pitchFamily="34" charset="0"/>
                <a:cs typeface="Verdana" panose="020B0604030504040204" pitchFamily="34" charset="0"/>
              </a:rPr>
              <a:t>2017 </a:t>
            </a:r>
            <a:r>
              <a:rPr lang="en-US" dirty="0" smtClean="0">
                <a:solidFill>
                  <a:srgbClr val="002060"/>
                </a:solidFill>
                <a:latin typeface="Verdana" panose="020B0604030504040204" pitchFamily="34" charset="0"/>
                <a:ea typeface="Verdana" panose="020B0604030504040204" pitchFamily="34" charset="0"/>
                <a:cs typeface="Verdana" panose="020B0604030504040204" pitchFamily="34" charset="0"/>
              </a:rPr>
              <a:t>VMZ </a:t>
            </a:r>
            <a:r>
              <a:rPr lang="en-US" dirty="0" smtClean="0">
                <a:solidFill>
                  <a:srgbClr val="002060"/>
                </a:solidFill>
                <a:latin typeface="Verdana" panose="020B0604030504040204" pitchFamily="34" charset="0"/>
                <a:ea typeface="Verdana" panose="020B0604030504040204" pitchFamily="34" charset="0"/>
                <a:cs typeface="Verdana" panose="020B0604030504040204" pitchFamily="34" charset="0"/>
              </a:rPr>
              <a:t>with the involvement of BSTU </a:t>
            </a:r>
            <a:r>
              <a:rPr lang="en-US" dirty="0" smtClean="0">
                <a:solidFill>
                  <a:srgbClr val="002060"/>
                </a:solidFill>
                <a:latin typeface="Verdana" panose="020B0604030504040204" pitchFamily="34" charset="0"/>
                <a:ea typeface="Verdana" panose="020B0604030504040204" pitchFamily="34" charset="0"/>
                <a:cs typeface="Verdana" panose="020B0604030504040204" pitchFamily="34" charset="0"/>
              </a:rPr>
              <a:t>carried </a:t>
            </a:r>
            <a:r>
              <a:rPr lang="en-US" dirty="0" smtClean="0">
                <a:solidFill>
                  <a:srgbClr val="002060"/>
                </a:solidFill>
                <a:latin typeface="Verdana" panose="020B0604030504040204" pitchFamily="34" charset="0"/>
                <a:ea typeface="Verdana" panose="020B0604030504040204" pitchFamily="34" charset="0"/>
                <a:cs typeface="Verdana" panose="020B0604030504040204" pitchFamily="34" charset="0"/>
              </a:rPr>
              <a:t>out research to find the optimal wheel profile for freight cars on bogies of the 18-100 type with an axle load of up to 23.5 </a:t>
            </a:r>
            <a:r>
              <a:rPr lang="en-US" dirty="0" smtClean="0">
                <a:solidFill>
                  <a:srgbClr val="002060"/>
                </a:solidFill>
                <a:latin typeface="Verdana" panose="020B0604030504040204" pitchFamily="34" charset="0"/>
                <a:ea typeface="Verdana" panose="020B0604030504040204" pitchFamily="34" charset="0"/>
                <a:cs typeface="Verdana" panose="020B0604030504040204" pitchFamily="34" charset="0"/>
              </a:rPr>
              <a:t>tons </a:t>
            </a:r>
            <a:r>
              <a:rPr lang="en-US" dirty="0" smtClean="0">
                <a:solidFill>
                  <a:srgbClr val="002060"/>
                </a:solidFill>
                <a:latin typeface="Verdana" panose="020B0604030504040204" pitchFamily="34" charset="0"/>
                <a:ea typeface="Verdana" panose="020B0604030504040204" pitchFamily="34" charset="0"/>
                <a:cs typeface="Verdana" panose="020B0604030504040204" pitchFamily="34" charset="0"/>
              </a:rPr>
              <a:t>and on bogies of the 18-9855 type with an axle load of up to 25 </a:t>
            </a:r>
            <a:r>
              <a:rPr lang="en-US" dirty="0" smtClean="0">
                <a:solidFill>
                  <a:srgbClr val="002060"/>
                </a:solidFill>
                <a:latin typeface="Verdana" panose="020B0604030504040204" pitchFamily="34" charset="0"/>
                <a:ea typeface="Verdana" panose="020B0604030504040204" pitchFamily="34" charset="0"/>
                <a:cs typeface="Verdana" panose="020B0604030504040204" pitchFamily="34" charset="0"/>
              </a:rPr>
              <a:t>tons.</a:t>
            </a:r>
          </a:p>
          <a:p>
            <a:pPr lvl="0">
              <a:spcBef>
                <a:spcPct val="20000"/>
              </a:spcBef>
            </a:pPr>
            <a:endParaRPr lang="en-US"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endParaRPr>
          </a:p>
          <a:p>
            <a:pPr lvl="0">
              <a:spcBef>
                <a:spcPct val="20000"/>
              </a:spcBef>
            </a:pPr>
            <a:r>
              <a:rPr lang="ru-RU"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Исследования реализованы методом компьютерного моделирования с использованием программного комплекса «Универсальный механизм</a:t>
            </a:r>
            <a:r>
              <a:rPr lang="ru-RU"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a:t>
            </a:r>
          </a:p>
          <a:p>
            <a:pPr lvl="0">
              <a:spcBef>
                <a:spcPct val="20000"/>
              </a:spcBef>
            </a:pPr>
            <a:r>
              <a:rPr lang="en-US" dirty="0" smtClean="0">
                <a:solidFill>
                  <a:srgbClr val="002060"/>
                </a:solidFill>
                <a:latin typeface="Verdana" panose="020B0604030504040204" pitchFamily="34" charset="0"/>
                <a:ea typeface="Verdana" panose="020B0604030504040204" pitchFamily="34" charset="0"/>
                <a:cs typeface="Verdana" panose="020B0604030504040204" pitchFamily="34" charset="0"/>
              </a:rPr>
              <a:t>The </a:t>
            </a:r>
            <a:r>
              <a:rPr lang="en-US" dirty="0" smtClean="0">
                <a:solidFill>
                  <a:srgbClr val="002060"/>
                </a:solidFill>
                <a:latin typeface="Verdana" panose="020B0604030504040204" pitchFamily="34" charset="0"/>
                <a:ea typeface="Verdana" panose="020B0604030504040204" pitchFamily="34" charset="0"/>
                <a:cs typeface="Verdana" panose="020B0604030504040204" pitchFamily="34" charset="0"/>
              </a:rPr>
              <a:t>studies were carried out by computer simulation using </a:t>
            </a:r>
            <a:r>
              <a:rPr lang="en-US" dirty="0" smtClean="0">
                <a:solidFill>
                  <a:srgbClr val="002060"/>
                </a:solidFill>
                <a:latin typeface="Verdana" panose="020B0604030504040204" pitchFamily="34" charset="0"/>
                <a:ea typeface="Verdana" panose="020B0604030504040204" pitchFamily="34" charset="0"/>
                <a:cs typeface="Verdana" panose="020B0604030504040204" pitchFamily="34" charset="0"/>
              </a:rPr>
              <a:t>UM software.</a:t>
            </a:r>
            <a:endParaRPr lang="ru-RU" dirty="0" smtClean="0">
              <a:solidFill>
                <a:srgbClr val="002060"/>
              </a:solidFill>
              <a:latin typeface="Verdana" panose="020B0604030504040204" pitchFamily="34" charset="0"/>
              <a:ea typeface="Verdana" panose="020B0604030504040204" pitchFamily="34" charset="0"/>
              <a:cs typeface="Verdana" panose="020B0604030504040204" pitchFamily="34" charset="0"/>
            </a:endParaRPr>
          </a:p>
          <a:p>
            <a:pPr lvl="0">
              <a:spcBef>
                <a:spcPct val="20000"/>
              </a:spcBef>
            </a:pPr>
            <a:endParaRPr lang="ru-RU"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endParaRPr>
          </a:p>
          <a:p>
            <a:pPr lvl="0">
              <a:spcBef>
                <a:spcPct val="20000"/>
              </a:spcBef>
            </a:pPr>
            <a:endParaRPr lang="en-US"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endParaRPr>
          </a:p>
          <a:p>
            <a:pPr lvl="0">
              <a:spcBef>
                <a:spcPct val="20000"/>
              </a:spcBef>
            </a:pPr>
            <a:endParaRPr lang="en-US" dirty="0" smtClean="0">
              <a:solidFill>
                <a:srgbClr val="FF0000"/>
              </a:solidFill>
              <a:latin typeface="Verdana" panose="020B0604030504040204" pitchFamily="34" charset="0"/>
              <a:ea typeface="Verdana" panose="020B0604030504040204" pitchFamily="34" charset="0"/>
              <a:cs typeface="Verdana" panose="020B0604030504040204" pitchFamily="34" charset="0"/>
            </a:endParaRPr>
          </a:p>
          <a:p>
            <a:pPr lvl="0">
              <a:spcBef>
                <a:spcPct val="20000"/>
              </a:spcBef>
            </a:pPr>
            <a:r>
              <a:rPr lang="en-US"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a:t>
            </a:r>
            <a:endParaRPr lang="ru-RU" dirty="0" smtClean="0">
              <a:solidFill>
                <a:srgbClr val="FF0000"/>
              </a:solidFill>
              <a:latin typeface="Verdana" panose="020B0604030504040204" pitchFamily="34" charset="0"/>
              <a:ea typeface="Verdana" panose="020B0604030504040204" pitchFamily="34" charset="0"/>
              <a:cs typeface="Verdana" panose="020B0604030504040204" pitchFamily="34" charset="0"/>
            </a:endParaRPr>
          </a:p>
        </p:txBody>
      </p:sp>
      <p:pic>
        <p:nvPicPr>
          <p:cNvPr id="12" name="Рисунок 3"/>
          <p:cNvPicPr>
            <a:picLocks noChangeAspect="1" noChangeArrowheads="1"/>
          </p:cNvPicPr>
          <p:nvPr/>
        </p:nvPicPr>
        <p:blipFill>
          <a:blip r:embed="rId3" cstate="print">
            <a:extLst>
              <a:ext uri="{28A0092B-C50C-407E-A947-70E740481C1C}">
                <a14:useLocalDpi xmlns:a14="http://schemas.microsoft.com/office/drawing/2010/main" xmlns="" val="0"/>
              </a:ext>
            </a:extLst>
          </a:blip>
          <a:srcRect t="8922"/>
          <a:stretch>
            <a:fillRect/>
          </a:stretch>
        </p:blipFill>
        <p:spPr bwMode="auto">
          <a:xfrm>
            <a:off x="1204967" y="3991785"/>
            <a:ext cx="2404662" cy="10505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Рисунок 6"/>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306539" y="3926956"/>
            <a:ext cx="2304256" cy="12039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 name="TextBox 5"/>
          <p:cNvSpPr txBox="1">
            <a:spLocks noChangeArrowheads="1"/>
          </p:cNvSpPr>
          <p:nvPr/>
        </p:nvSpPr>
        <p:spPr bwMode="auto">
          <a:xfrm>
            <a:off x="407049" y="3483953"/>
            <a:ext cx="3514508"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algn="ctr" eaLnBrk="1" hangingPunct="1"/>
            <a:r>
              <a:rPr lang="ru-RU" altLang="ru-RU" sz="1200" b="1"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Модель тележки </a:t>
            </a:r>
            <a:r>
              <a:rPr lang="ru-RU" altLang="ru-RU" sz="1200" b="1"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типа</a:t>
            </a:r>
            <a:br>
              <a:rPr lang="ru-RU" altLang="ru-RU" sz="1200" b="1"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br>
            <a:r>
              <a:rPr lang="en-US" altLang="ru-RU" sz="1200" b="1"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 </a:t>
            </a:r>
            <a:r>
              <a:rPr lang="ru-RU" altLang="ru-RU" sz="1200" b="1"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a:t>
            </a:r>
            <a:r>
              <a:rPr lang="en-US" altLang="ru-RU" sz="1200" b="1" dirty="0" smtClean="0">
                <a:solidFill>
                  <a:srgbClr val="002060"/>
                </a:solidFill>
                <a:latin typeface="Verdana" panose="020B0604030504040204" pitchFamily="34" charset="0"/>
                <a:ea typeface="Verdana" panose="020B0604030504040204" pitchFamily="34" charset="0"/>
                <a:cs typeface="Verdana" panose="020B0604030504040204" pitchFamily="34" charset="0"/>
              </a:rPr>
              <a:t>model </a:t>
            </a:r>
            <a:r>
              <a:rPr lang="en-US" altLang="ru-RU" sz="1200" b="1" dirty="0" smtClean="0">
                <a:solidFill>
                  <a:srgbClr val="002060"/>
                </a:solidFill>
                <a:latin typeface="Verdana" panose="020B0604030504040204" pitchFamily="34" charset="0"/>
                <a:ea typeface="Verdana" panose="020B0604030504040204" pitchFamily="34" charset="0"/>
                <a:cs typeface="Verdana" panose="020B0604030504040204" pitchFamily="34" charset="0"/>
              </a:rPr>
              <a:t>of wagon bogie </a:t>
            </a:r>
            <a:r>
              <a:rPr lang="en-US" altLang="ru-RU" sz="1200" b="1" dirty="0" smtClean="0">
                <a:solidFill>
                  <a:srgbClr val="002060"/>
                </a:solidFill>
                <a:latin typeface="Verdana" panose="020B0604030504040204" pitchFamily="34" charset="0"/>
                <a:ea typeface="Verdana" panose="020B0604030504040204" pitchFamily="34" charset="0"/>
                <a:cs typeface="Verdana" panose="020B0604030504040204" pitchFamily="34" charset="0"/>
              </a:rPr>
              <a:t>type</a:t>
            </a:r>
            <a:r>
              <a:rPr lang="ru-RU" altLang="ru-RU" sz="1200" b="1"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 </a:t>
            </a:r>
            <a:r>
              <a:rPr lang="en-US" altLang="ru-RU" sz="1200" b="1"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18-100</a:t>
            </a:r>
            <a:endParaRPr lang="ru-RU" altLang="ru-RU" sz="1200" b="1" dirty="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16" name="TextBox 5"/>
          <p:cNvSpPr txBox="1">
            <a:spLocks noChangeArrowheads="1"/>
          </p:cNvSpPr>
          <p:nvPr/>
        </p:nvSpPr>
        <p:spPr bwMode="auto">
          <a:xfrm>
            <a:off x="4614054" y="3465291"/>
            <a:ext cx="3743190"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algn="ctr" eaLnBrk="1" hangingPunct="1"/>
            <a:r>
              <a:rPr lang="ru-RU" altLang="ru-RU" sz="1200" b="1"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Модель</a:t>
            </a:r>
            <a:r>
              <a:rPr lang="en-US" altLang="ru-RU" sz="1200" b="1"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 </a:t>
            </a:r>
            <a:r>
              <a:rPr lang="ru-RU" altLang="ru-RU" sz="1200" b="1"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тележки типа</a:t>
            </a:r>
            <a:br>
              <a:rPr lang="ru-RU" altLang="ru-RU" sz="1200" b="1"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br>
            <a:r>
              <a:rPr lang="en-US" altLang="ru-RU" sz="1200" b="1"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 </a:t>
            </a:r>
            <a:r>
              <a:rPr lang="ru-RU" altLang="ru-RU" sz="1200" b="1"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a:t>
            </a:r>
            <a:r>
              <a:rPr lang="en-US" altLang="ru-RU" sz="1200" b="1" dirty="0" smtClean="0">
                <a:solidFill>
                  <a:srgbClr val="002060"/>
                </a:solidFill>
                <a:latin typeface="Verdana" panose="020B0604030504040204" pitchFamily="34" charset="0"/>
                <a:ea typeface="Verdana" panose="020B0604030504040204" pitchFamily="34" charset="0"/>
                <a:cs typeface="Verdana" panose="020B0604030504040204" pitchFamily="34" charset="0"/>
              </a:rPr>
              <a:t>model </a:t>
            </a:r>
            <a:r>
              <a:rPr lang="en-US" altLang="ru-RU" sz="1200" b="1" dirty="0" smtClean="0">
                <a:solidFill>
                  <a:srgbClr val="002060"/>
                </a:solidFill>
                <a:latin typeface="Verdana" panose="020B0604030504040204" pitchFamily="34" charset="0"/>
                <a:ea typeface="Verdana" panose="020B0604030504040204" pitchFamily="34" charset="0"/>
                <a:cs typeface="Verdana" panose="020B0604030504040204" pitchFamily="34" charset="0"/>
              </a:rPr>
              <a:t>of wagon bogie </a:t>
            </a:r>
            <a:r>
              <a:rPr lang="en-US" altLang="ru-RU" sz="1200" b="1" dirty="0" smtClean="0">
                <a:solidFill>
                  <a:srgbClr val="002060"/>
                </a:solidFill>
                <a:latin typeface="Verdana" panose="020B0604030504040204" pitchFamily="34" charset="0"/>
                <a:ea typeface="Verdana" panose="020B0604030504040204" pitchFamily="34" charset="0"/>
                <a:cs typeface="Verdana" panose="020B0604030504040204" pitchFamily="34" charset="0"/>
              </a:rPr>
              <a:t>type</a:t>
            </a:r>
            <a:r>
              <a:rPr lang="ru-RU" altLang="ru-RU" sz="1200" b="1"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 </a:t>
            </a:r>
            <a:r>
              <a:rPr lang="en-US" altLang="ru-RU" sz="1200" b="1"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18-</a:t>
            </a:r>
            <a:r>
              <a:rPr lang="ru-RU" altLang="ru-RU" sz="1200" b="1"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9855</a:t>
            </a:r>
            <a:endParaRPr lang="ru-RU" altLang="ru-RU" sz="1200" b="1" dirty="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 xmlns:p14="http://schemas.microsoft.com/office/powerpoint/2010/main" val="1178937096"/>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 xmlns:a16="http://schemas.microsoft.com/office/drawing/2014/main" id="{22A160FC-BBD0-154F-B08F-429F5F3C2490}"/>
              </a:ext>
            </a:extLst>
          </p:cNvPr>
          <p:cNvSpPr>
            <a:spLocks noGrp="1"/>
          </p:cNvSpPr>
          <p:nvPr>
            <p:ph type="body" sz="quarter" idx="14"/>
          </p:nvPr>
        </p:nvSpPr>
        <p:spPr/>
        <p:txBody>
          <a:bodyPr/>
          <a:lstStyle/>
          <a:p>
            <a:r>
              <a:rPr lang="x-none" dirty="0"/>
              <a:t>OMK</a:t>
            </a:r>
          </a:p>
        </p:txBody>
      </p:sp>
      <p:sp>
        <p:nvSpPr>
          <p:cNvPr id="6" name="Text Placeholder 1">
            <a:extLst>
              <a:ext uri="{FF2B5EF4-FFF2-40B4-BE49-F238E27FC236}">
                <a16:creationId xmlns="" xmlns:a16="http://schemas.microsoft.com/office/drawing/2014/main" id="{DDD5ADE5-6355-5D4C-98CA-6A2289018BB6}"/>
              </a:ext>
            </a:extLst>
          </p:cNvPr>
          <p:cNvSpPr txBox="1">
            <a:spLocks/>
          </p:cNvSpPr>
          <p:nvPr/>
        </p:nvSpPr>
        <p:spPr>
          <a:xfrm>
            <a:off x="227068" y="511342"/>
            <a:ext cx="8646344" cy="680012"/>
          </a:xfrm>
          <a:prstGeom prst="rect">
            <a:avLst/>
          </a:prstGeom>
        </p:spPr>
        <p:txBody>
          <a:bodyPr lIns="72567" tIns="36283" rIns="72567" bIns="36283" anchor="t"/>
          <a:lstStyle/>
          <a:p>
            <a:pPr lvl="0">
              <a:spcBef>
                <a:spcPct val="20000"/>
              </a:spcBef>
            </a:pPr>
            <a:r>
              <a:rPr lang="ru-RU"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Информация о </a:t>
            </a:r>
            <a:r>
              <a:rPr lang="ru-RU"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разработке</a:t>
            </a:r>
            <a:r>
              <a:rPr 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 Development </a:t>
            </a:r>
            <a:r>
              <a:rPr 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Information</a:t>
            </a:r>
          </a:p>
          <a:p>
            <a:pPr lvl="0">
              <a:spcBef>
                <a:spcPct val="20000"/>
              </a:spcBef>
            </a:pPr>
            <a:endParaRPr lang="en-US" dirty="0" smtClean="0">
              <a:solidFill>
                <a:srgbClr val="FF0000"/>
              </a:solidFill>
              <a:latin typeface="Verdana" panose="020B0604030504040204" pitchFamily="34" charset="0"/>
              <a:ea typeface="Verdana" panose="020B0604030504040204" pitchFamily="34" charset="0"/>
              <a:cs typeface="Verdana" panose="020B0604030504040204" pitchFamily="34" charset="0"/>
            </a:endParaRPr>
          </a:p>
        </p:txBody>
      </p:sp>
      <p:sp>
        <p:nvSpPr>
          <p:cNvPr id="14" name="TextBox 5"/>
          <p:cNvSpPr txBox="1">
            <a:spLocks noChangeArrowheads="1"/>
          </p:cNvSpPr>
          <p:nvPr/>
        </p:nvSpPr>
        <p:spPr bwMode="auto">
          <a:xfrm>
            <a:off x="0" y="1069695"/>
            <a:ext cx="2329314"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algn="ctr" eaLnBrk="1" hangingPunct="1"/>
            <a:r>
              <a:rPr lang="ru-RU" altLang="ru-RU" sz="1200" b="1"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Патент </a:t>
            </a:r>
            <a:r>
              <a:rPr lang="ru-RU" altLang="ru-RU" sz="1200" b="1"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РФ</a:t>
            </a:r>
            <a:r>
              <a:rPr lang="en-US" altLang="ru-RU" sz="1200" b="1"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 (</a:t>
            </a:r>
            <a:r>
              <a:rPr lang="en-US" altLang="ru-RU" sz="1200" b="1" dirty="0" smtClean="0">
                <a:solidFill>
                  <a:srgbClr val="002060"/>
                </a:solidFill>
                <a:latin typeface="Verdana" panose="020B0604030504040204" pitchFamily="34" charset="0"/>
                <a:ea typeface="Verdana" panose="020B0604030504040204" pitchFamily="34" charset="0"/>
                <a:cs typeface="Verdana" panose="020B0604030504040204" pitchFamily="34" charset="0"/>
              </a:rPr>
              <a:t>Patent RF</a:t>
            </a:r>
            <a:r>
              <a:rPr lang="en-US" altLang="ru-RU" sz="1200" b="1"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a:t>
            </a:r>
            <a:r>
              <a:rPr lang="ru-RU" altLang="ru-RU" sz="1200" b="1"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 </a:t>
            </a:r>
            <a:r>
              <a:rPr lang="ru-RU" altLang="ru-RU" sz="1200" b="1"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a:t>
            </a:r>
            <a:r>
              <a:rPr lang="ru-RU" altLang="ru-RU" sz="1200" b="1"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2661186</a:t>
            </a:r>
            <a:endParaRPr lang="ru-RU" altLang="ru-RU" sz="1200" b="1" dirty="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endParaRPr>
          </a:p>
        </p:txBody>
      </p:sp>
      <p:pic>
        <p:nvPicPr>
          <p:cNvPr id="8" name="Рисунок 7"/>
          <p:cNvPicPr>
            <a:picLocks noChangeAspect="1"/>
          </p:cNvPicPr>
          <p:nvPr/>
        </p:nvPicPr>
        <p:blipFill rotWithShape="1">
          <a:blip r:embed="rId3" cstate="print"/>
          <a:srcRect l="4257"/>
          <a:stretch/>
        </p:blipFill>
        <p:spPr>
          <a:xfrm>
            <a:off x="193106" y="1600411"/>
            <a:ext cx="2136208" cy="3130203"/>
          </a:xfrm>
          <a:prstGeom prst="rect">
            <a:avLst/>
          </a:prstGeom>
        </p:spPr>
      </p:pic>
      <p:sp>
        <p:nvSpPr>
          <p:cNvPr id="10" name="Text Placeholder 1">
            <a:extLst>
              <a:ext uri="{FF2B5EF4-FFF2-40B4-BE49-F238E27FC236}">
                <a16:creationId xmlns="" xmlns:a16="http://schemas.microsoft.com/office/drawing/2014/main" id="{DDD5ADE5-6355-5D4C-98CA-6A2289018BB6}"/>
              </a:ext>
            </a:extLst>
          </p:cNvPr>
          <p:cNvSpPr txBox="1">
            <a:spLocks/>
          </p:cNvSpPr>
          <p:nvPr/>
        </p:nvSpPr>
        <p:spPr>
          <a:xfrm>
            <a:off x="2519310" y="920399"/>
            <a:ext cx="6484731" cy="680012"/>
          </a:xfrm>
          <a:prstGeom prst="rect">
            <a:avLst/>
          </a:prstGeom>
        </p:spPr>
        <p:txBody>
          <a:bodyPr lIns="0" tIns="36283" rIns="0" bIns="36283" anchor="t"/>
          <a:lstStyle/>
          <a:p>
            <a:pPr lvl="0">
              <a:spcBef>
                <a:spcPct val="20000"/>
              </a:spcBef>
            </a:pPr>
            <a:r>
              <a:rPr lang="ru-RU"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Оптимизация геометрии профиля поверхности катания выполнялась по трем группам </a:t>
            </a:r>
            <a:r>
              <a:rPr lang="ru-RU"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критериев</a:t>
            </a:r>
            <a:r>
              <a:rPr lang="en-US"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a:t>
            </a:r>
            <a:endParaRPr lang="ru-RU"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endParaRPr>
          </a:p>
          <a:p>
            <a:pPr lvl="0">
              <a:spcBef>
                <a:spcPct val="20000"/>
              </a:spcBef>
            </a:pPr>
            <a:r>
              <a:rPr lang="en-US" dirty="0" smtClean="0">
                <a:solidFill>
                  <a:srgbClr val="002060"/>
                </a:solidFill>
                <a:latin typeface="Verdana" panose="020B0604030504040204" pitchFamily="34" charset="0"/>
                <a:ea typeface="Verdana" panose="020B0604030504040204" pitchFamily="34" charset="0"/>
                <a:cs typeface="Verdana" panose="020B0604030504040204" pitchFamily="34" charset="0"/>
              </a:rPr>
              <a:t>Geometric </a:t>
            </a:r>
            <a:r>
              <a:rPr lang="en-US" dirty="0" smtClean="0">
                <a:solidFill>
                  <a:srgbClr val="002060"/>
                </a:solidFill>
                <a:latin typeface="Verdana" panose="020B0604030504040204" pitchFamily="34" charset="0"/>
                <a:ea typeface="Verdana" panose="020B0604030504040204" pitchFamily="34" charset="0"/>
                <a:cs typeface="Verdana" panose="020B0604030504040204" pitchFamily="34" charset="0"/>
              </a:rPr>
              <a:t>optimization of the tread surface profile was carried out according to three </a:t>
            </a:r>
            <a:r>
              <a:rPr lang="en-US" dirty="0" smtClean="0">
                <a:solidFill>
                  <a:srgbClr val="002060"/>
                </a:solidFill>
                <a:latin typeface="Verdana" panose="020B0604030504040204" pitchFamily="34" charset="0"/>
                <a:ea typeface="Verdana" panose="020B0604030504040204" pitchFamily="34" charset="0"/>
                <a:cs typeface="Verdana" panose="020B0604030504040204" pitchFamily="34" charset="0"/>
              </a:rPr>
              <a:t>criteria</a:t>
            </a:r>
            <a:r>
              <a:rPr lang="en-US"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a:t>
            </a:r>
            <a:endParaRPr lang="ru-RU"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endParaRPr>
          </a:p>
          <a:p>
            <a:pPr lvl="0">
              <a:spcBef>
                <a:spcPct val="20000"/>
              </a:spcBef>
            </a:pPr>
            <a:endParaRPr lang="ru-RU"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endParaRPr>
          </a:p>
          <a:p>
            <a:pPr lvl="0">
              <a:spcBef>
                <a:spcPct val="20000"/>
              </a:spcBef>
            </a:pPr>
            <a:r>
              <a:rPr lang="en-US"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1) </a:t>
            </a:r>
            <a:r>
              <a:rPr lang="ru-RU"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Износ профиля</a:t>
            </a:r>
            <a:r>
              <a:rPr lang="en-US"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 / </a:t>
            </a:r>
            <a:r>
              <a:rPr lang="en-US" dirty="0" smtClean="0">
                <a:solidFill>
                  <a:srgbClr val="002060"/>
                </a:solidFill>
                <a:latin typeface="Verdana" panose="020B0604030504040204" pitchFamily="34" charset="0"/>
                <a:ea typeface="Verdana" panose="020B0604030504040204" pitchFamily="34" charset="0"/>
                <a:cs typeface="Verdana" panose="020B0604030504040204" pitchFamily="34" charset="0"/>
              </a:rPr>
              <a:t>Profile wear</a:t>
            </a:r>
            <a:r>
              <a:rPr lang="ru-RU"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a:t>
            </a:r>
            <a:endParaRPr lang="ru-RU"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endParaRPr>
          </a:p>
          <a:p>
            <a:pPr lvl="0">
              <a:spcBef>
                <a:spcPct val="20000"/>
              </a:spcBef>
            </a:pPr>
            <a:r>
              <a:rPr lang="en-US"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2) </a:t>
            </a:r>
            <a:r>
              <a:rPr lang="ru-RU"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Усталостная </a:t>
            </a:r>
            <a:r>
              <a:rPr lang="ru-RU"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долговечность поверхности </a:t>
            </a:r>
            <a:r>
              <a:rPr lang="ru-RU"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катания</a:t>
            </a:r>
            <a:r>
              <a:rPr lang="en-US"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 </a:t>
            </a:r>
            <a:r>
              <a:rPr lang="en-US"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 </a:t>
            </a:r>
            <a:r>
              <a:rPr lang="en-US" dirty="0" smtClean="0">
                <a:solidFill>
                  <a:srgbClr val="002060"/>
                </a:solidFill>
                <a:latin typeface="Verdana" panose="020B0604030504040204" pitchFamily="34" charset="0"/>
                <a:ea typeface="Verdana" panose="020B0604030504040204" pitchFamily="34" charset="0"/>
                <a:cs typeface="Verdana" panose="020B0604030504040204" pitchFamily="34" charset="0"/>
              </a:rPr>
              <a:t>Fatigue life of the tread surface</a:t>
            </a:r>
            <a:r>
              <a:rPr lang="ru-RU"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a:t>
            </a:r>
            <a:endParaRPr lang="ru-RU"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endParaRPr>
          </a:p>
          <a:p>
            <a:pPr lvl="0">
              <a:spcBef>
                <a:spcPct val="20000"/>
              </a:spcBef>
            </a:pPr>
            <a:r>
              <a:rPr lang="en-US"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3) </a:t>
            </a:r>
            <a:r>
              <a:rPr lang="ru-RU"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Динамические </a:t>
            </a:r>
            <a:r>
              <a:rPr lang="ru-RU"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показатели безопасности и воздействие на </a:t>
            </a:r>
            <a:r>
              <a:rPr lang="ru-RU"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путь / </a:t>
            </a:r>
            <a:r>
              <a:rPr lang="en-US" dirty="0" smtClean="0">
                <a:solidFill>
                  <a:srgbClr val="002060"/>
                </a:solidFill>
                <a:latin typeface="Verdana" panose="020B0604030504040204" pitchFamily="34" charset="0"/>
                <a:ea typeface="Verdana" panose="020B0604030504040204" pitchFamily="34" charset="0"/>
                <a:cs typeface="Verdana" panose="020B0604030504040204" pitchFamily="34" charset="0"/>
              </a:rPr>
              <a:t>Dynamic safety performance and impact on the railway</a:t>
            </a:r>
            <a:r>
              <a:rPr lang="ru-RU"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a:t>
            </a:r>
            <a:endParaRPr lang="ru-RU"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endParaRPr>
          </a:p>
          <a:p>
            <a:pPr lvl="0">
              <a:spcBef>
                <a:spcPct val="20000"/>
              </a:spcBef>
            </a:pPr>
            <a:endParaRPr lang="ru-RU"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endParaRPr>
          </a:p>
          <a:p>
            <a:pPr lvl="0">
              <a:spcBef>
                <a:spcPct val="20000"/>
              </a:spcBef>
            </a:pPr>
            <a:r>
              <a:rPr lang="ru-RU"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Результатом оптимизации является запатентованных профиль поверхности катания, получивший условное название </a:t>
            </a:r>
            <a:r>
              <a:rPr lang="ru-RU"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ВМЗ-К-70.</a:t>
            </a:r>
          </a:p>
          <a:p>
            <a:pPr lvl="0">
              <a:spcBef>
                <a:spcPct val="20000"/>
              </a:spcBef>
            </a:pPr>
            <a:r>
              <a:rPr lang="en-US" dirty="0" smtClean="0">
                <a:solidFill>
                  <a:srgbClr val="002060"/>
                </a:solidFill>
                <a:latin typeface="Verdana" panose="020B0604030504040204" pitchFamily="34" charset="0"/>
                <a:ea typeface="Verdana" panose="020B0604030504040204" pitchFamily="34" charset="0"/>
                <a:cs typeface="Verdana" panose="020B0604030504040204" pitchFamily="34" charset="0"/>
              </a:rPr>
              <a:t>The </a:t>
            </a:r>
            <a:r>
              <a:rPr lang="en-US" dirty="0" smtClean="0">
                <a:solidFill>
                  <a:srgbClr val="002060"/>
                </a:solidFill>
                <a:latin typeface="Verdana" panose="020B0604030504040204" pitchFamily="34" charset="0"/>
                <a:ea typeface="Verdana" panose="020B0604030504040204" pitchFamily="34" charset="0"/>
                <a:cs typeface="Verdana" panose="020B0604030504040204" pitchFamily="34" charset="0"/>
              </a:rPr>
              <a:t>result of the optimization is a patented tread surface profile, codenamed VMZ-K-70.</a:t>
            </a:r>
            <a:endParaRPr lang="ru-RU" dirty="0" smtClean="0">
              <a:solidFill>
                <a:srgbClr val="002060"/>
              </a:solidFill>
              <a:latin typeface="Verdana" panose="020B0604030504040204" pitchFamily="34" charset="0"/>
              <a:ea typeface="Verdana" panose="020B0604030504040204" pitchFamily="34" charset="0"/>
              <a:cs typeface="Verdana" panose="020B0604030504040204" pitchFamily="34" charset="0"/>
            </a:endParaRPr>
          </a:p>
          <a:p>
            <a:pPr lvl="0">
              <a:spcBef>
                <a:spcPct val="20000"/>
              </a:spcBef>
            </a:pPr>
            <a:endParaRPr lang="en-US"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endParaRPr>
          </a:p>
          <a:p>
            <a:pPr lvl="0">
              <a:spcBef>
                <a:spcPct val="20000"/>
              </a:spcBef>
            </a:pPr>
            <a:endParaRPr lang="en-US" dirty="0" smtClean="0">
              <a:solidFill>
                <a:srgbClr val="FF0000"/>
              </a:solidFill>
              <a:latin typeface="Verdana" panose="020B0604030504040204" pitchFamily="34" charset="0"/>
              <a:ea typeface="Verdana" panose="020B0604030504040204" pitchFamily="34" charset="0"/>
              <a:cs typeface="Verdana" panose="020B0604030504040204" pitchFamily="34" charset="0"/>
            </a:endParaRPr>
          </a:p>
          <a:p>
            <a:pPr lvl="0">
              <a:spcBef>
                <a:spcPct val="20000"/>
              </a:spcBef>
            </a:pPr>
            <a:r>
              <a:rPr lang="en-US"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a:t>
            </a:r>
            <a:endParaRPr lang="ru-RU" dirty="0" smtClean="0">
              <a:solidFill>
                <a:srgbClr val="FF0000"/>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 xmlns:p14="http://schemas.microsoft.com/office/powerpoint/2010/main" val="1178937096"/>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 xmlns:a16="http://schemas.microsoft.com/office/drawing/2014/main" id="{22A160FC-BBD0-154F-B08F-429F5F3C2490}"/>
              </a:ext>
            </a:extLst>
          </p:cNvPr>
          <p:cNvSpPr>
            <a:spLocks noGrp="1"/>
          </p:cNvSpPr>
          <p:nvPr>
            <p:ph type="body" sz="quarter" idx="14"/>
          </p:nvPr>
        </p:nvSpPr>
        <p:spPr/>
        <p:txBody>
          <a:bodyPr/>
          <a:lstStyle/>
          <a:p>
            <a:r>
              <a:rPr lang="x-none" dirty="0"/>
              <a:t>OMK</a:t>
            </a:r>
          </a:p>
        </p:txBody>
      </p:sp>
      <p:sp>
        <p:nvSpPr>
          <p:cNvPr id="6" name="Text Placeholder 1">
            <a:extLst>
              <a:ext uri="{FF2B5EF4-FFF2-40B4-BE49-F238E27FC236}">
                <a16:creationId xmlns="" xmlns:a16="http://schemas.microsoft.com/office/drawing/2014/main" id="{DDD5ADE5-6355-5D4C-98CA-6A2289018BB6}"/>
              </a:ext>
            </a:extLst>
          </p:cNvPr>
          <p:cNvSpPr txBox="1">
            <a:spLocks/>
          </p:cNvSpPr>
          <p:nvPr/>
        </p:nvSpPr>
        <p:spPr>
          <a:xfrm>
            <a:off x="227068" y="511342"/>
            <a:ext cx="8646344" cy="409057"/>
          </a:xfrm>
          <a:prstGeom prst="rect">
            <a:avLst/>
          </a:prstGeom>
        </p:spPr>
        <p:txBody>
          <a:bodyPr lIns="72567" tIns="36283" rIns="72567" bIns="36283" anchor="t"/>
          <a:lstStyle/>
          <a:p>
            <a:pPr lvl="0">
              <a:spcBef>
                <a:spcPct val="20000"/>
              </a:spcBef>
            </a:pPr>
            <a:r>
              <a:rPr lang="ru-RU"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Геометрия профиля ВМЗ-К-70</a:t>
            </a:r>
            <a:r>
              <a:rPr 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Profile geometry VMZ-K-70</a:t>
            </a:r>
            <a:endParaRPr 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endParaRPr>
          </a:p>
          <a:p>
            <a:pPr lvl="0">
              <a:spcBef>
                <a:spcPct val="20000"/>
              </a:spcBef>
            </a:pPr>
            <a:endParaRPr lang="en-US" dirty="0" smtClean="0">
              <a:solidFill>
                <a:srgbClr val="FF0000"/>
              </a:solidFill>
              <a:latin typeface="Verdana" panose="020B0604030504040204" pitchFamily="34" charset="0"/>
              <a:ea typeface="Verdana" panose="020B0604030504040204" pitchFamily="34" charset="0"/>
              <a:cs typeface="Verdana" panose="020B0604030504040204" pitchFamily="34" charset="0"/>
            </a:endParaRPr>
          </a:p>
        </p:txBody>
      </p:sp>
      <p:sp>
        <p:nvSpPr>
          <p:cNvPr id="14" name="TextBox 5"/>
          <p:cNvSpPr txBox="1">
            <a:spLocks noChangeArrowheads="1"/>
          </p:cNvSpPr>
          <p:nvPr/>
        </p:nvSpPr>
        <p:spPr bwMode="auto">
          <a:xfrm>
            <a:off x="227068" y="948392"/>
            <a:ext cx="3750907"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algn="ctr" eaLnBrk="1" hangingPunct="1"/>
            <a:r>
              <a:rPr lang="ru-RU" altLang="ru-RU" sz="1200" b="1"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Профиль ВМЗ-К-70 /</a:t>
            </a:r>
            <a:r>
              <a:rPr lang="en-US" altLang="ru-RU" sz="1200" b="1"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
            </a:r>
            <a:br>
              <a:rPr lang="en-US" altLang="ru-RU" sz="1200" b="1"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br>
            <a:r>
              <a:rPr lang="en-US" altLang="ru-RU" sz="1200" b="1" dirty="0" smtClean="0">
                <a:solidFill>
                  <a:srgbClr val="002060"/>
                </a:solidFill>
                <a:latin typeface="Verdana" panose="020B0604030504040204" pitchFamily="34" charset="0"/>
                <a:ea typeface="Verdana" panose="020B0604030504040204" pitchFamily="34" charset="0"/>
                <a:cs typeface="Verdana" panose="020B0604030504040204" pitchFamily="34" charset="0"/>
              </a:rPr>
              <a:t>Profile VMZ-K-70</a:t>
            </a:r>
            <a:endParaRPr lang="ru-RU" altLang="ru-RU" sz="1200" b="1" dirty="0">
              <a:solidFill>
                <a:srgbClr val="002060"/>
              </a:solidFill>
              <a:latin typeface="Verdana" panose="020B0604030504040204" pitchFamily="34" charset="0"/>
              <a:ea typeface="Verdana" panose="020B0604030504040204" pitchFamily="34" charset="0"/>
              <a:cs typeface="Verdana" panose="020B0604030504040204" pitchFamily="34" charset="0"/>
            </a:endParaRPr>
          </a:p>
        </p:txBody>
      </p:sp>
      <p:sp>
        <p:nvSpPr>
          <p:cNvPr id="7" name="TextBox 5"/>
          <p:cNvSpPr txBox="1">
            <a:spLocks noChangeArrowheads="1"/>
          </p:cNvSpPr>
          <p:nvPr/>
        </p:nvSpPr>
        <p:spPr bwMode="auto">
          <a:xfrm>
            <a:off x="4951468" y="954672"/>
            <a:ext cx="3750907"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algn="ctr" eaLnBrk="1" hangingPunct="1"/>
            <a:r>
              <a:rPr lang="ru-RU" altLang="ru-RU" sz="1200" b="1"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Стандартный профиль по ГОСТ 10791/</a:t>
            </a:r>
            <a:r>
              <a:rPr lang="en-US" altLang="ru-RU" sz="1200" b="1"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
            </a:r>
            <a:br>
              <a:rPr lang="en-US" altLang="ru-RU" sz="1200" b="1" dirty="0" smtClean="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br>
            <a:r>
              <a:rPr lang="en-US" altLang="ru-RU" sz="1200" b="1" dirty="0" smtClean="0">
                <a:solidFill>
                  <a:srgbClr val="002060"/>
                </a:solidFill>
                <a:latin typeface="Verdana" panose="020B0604030504040204" pitchFamily="34" charset="0"/>
                <a:ea typeface="Verdana" panose="020B0604030504040204" pitchFamily="34" charset="0"/>
                <a:cs typeface="Verdana" panose="020B0604030504040204" pitchFamily="34" charset="0"/>
              </a:rPr>
              <a:t> Standard profile GOST 10791</a:t>
            </a:r>
            <a:endParaRPr lang="ru-RU" altLang="ru-RU" sz="1200" b="1" dirty="0">
              <a:solidFill>
                <a:srgbClr val="002060"/>
              </a:solidFill>
              <a:latin typeface="Verdana" panose="020B0604030504040204" pitchFamily="34" charset="0"/>
              <a:ea typeface="Verdana" panose="020B0604030504040204" pitchFamily="34" charset="0"/>
              <a:cs typeface="Verdana" panose="020B0604030504040204" pitchFamily="34" charset="0"/>
            </a:endParaRPr>
          </a:p>
        </p:txBody>
      </p:sp>
      <p:pic>
        <p:nvPicPr>
          <p:cNvPr id="1029" name="Picture 5"/>
          <p:cNvPicPr>
            <a:picLocks noChangeAspect="1" noChangeArrowheads="1"/>
          </p:cNvPicPr>
          <p:nvPr/>
        </p:nvPicPr>
        <p:blipFill>
          <a:blip r:embed="rId3" cstate="print"/>
          <a:srcRect/>
          <a:stretch>
            <a:fillRect/>
          </a:stretch>
        </p:blipFill>
        <p:spPr bwMode="auto">
          <a:xfrm>
            <a:off x="227068" y="1741194"/>
            <a:ext cx="4410458" cy="2522892"/>
          </a:xfrm>
          <a:prstGeom prst="rect">
            <a:avLst/>
          </a:prstGeom>
          <a:noFill/>
          <a:ln w="9525">
            <a:noFill/>
            <a:miter lim="800000"/>
            <a:headEnd/>
            <a:tailEnd/>
          </a:ln>
        </p:spPr>
      </p:pic>
      <p:pic>
        <p:nvPicPr>
          <p:cNvPr id="1030" name="Picture 6"/>
          <p:cNvPicPr>
            <a:picLocks noChangeAspect="1" noChangeArrowheads="1"/>
          </p:cNvPicPr>
          <p:nvPr/>
        </p:nvPicPr>
        <p:blipFill>
          <a:blip r:embed="rId4" cstate="print"/>
          <a:srcRect/>
          <a:stretch>
            <a:fillRect/>
          </a:stretch>
        </p:blipFill>
        <p:spPr bwMode="auto">
          <a:xfrm>
            <a:off x="4637526" y="2297850"/>
            <a:ext cx="4064849" cy="2286276"/>
          </a:xfrm>
          <a:prstGeom prst="rect">
            <a:avLst/>
          </a:prstGeom>
          <a:noFill/>
          <a:ln w="9525">
            <a:noFill/>
            <a:miter lim="800000"/>
            <a:headEnd/>
            <a:tailEnd/>
          </a:ln>
        </p:spPr>
      </p:pic>
    </p:spTree>
    <p:extLst>
      <p:ext uri="{BB962C8B-B14F-4D97-AF65-F5344CB8AC3E}">
        <p14:creationId xmlns="" xmlns:p14="http://schemas.microsoft.com/office/powerpoint/2010/main" val="1178937096"/>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 xmlns:a16="http://schemas.microsoft.com/office/drawing/2014/main" id="{22A160FC-BBD0-154F-B08F-429F5F3C2490}"/>
              </a:ext>
            </a:extLst>
          </p:cNvPr>
          <p:cNvSpPr>
            <a:spLocks noGrp="1"/>
          </p:cNvSpPr>
          <p:nvPr>
            <p:ph type="body" sz="quarter" idx="14"/>
          </p:nvPr>
        </p:nvSpPr>
        <p:spPr/>
        <p:txBody>
          <a:bodyPr/>
          <a:lstStyle/>
          <a:p>
            <a:r>
              <a:rPr lang="x-none" dirty="0"/>
              <a:t>OMK</a:t>
            </a:r>
          </a:p>
        </p:txBody>
      </p:sp>
      <p:sp>
        <p:nvSpPr>
          <p:cNvPr id="6" name="Text Placeholder 1">
            <a:extLst>
              <a:ext uri="{FF2B5EF4-FFF2-40B4-BE49-F238E27FC236}">
                <a16:creationId xmlns="" xmlns:a16="http://schemas.microsoft.com/office/drawing/2014/main" id="{DDD5ADE5-6355-5D4C-98CA-6A2289018BB6}"/>
              </a:ext>
            </a:extLst>
          </p:cNvPr>
          <p:cNvSpPr txBox="1">
            <a:spLocks/>
          </p:cNvSpPr>
          <p:nvPr/>
        </p:nvSpPr>
        <p:spPr>
          <a:xfrm>
            <a:off x="227068" y="511342"/>
            <a:ext cx="8646344" cy="409057"/>
          </a:xfrm>
          <a:prstGeom prst="rect">
            <a:avLst/>
          </a:prstGeom>
        </p:spPr>
        <p:txBody>
          <a:bodyPr lIns="72567" tIns="36283" rIns="72567" bIns="36283" anchor="t"/>
          <a:lstStyle/>
          <a:p>
            <a:pPr lvl="0">
              <a:spcBef>
                <a:spcPct val="20000"/>
              </a:spcBef>
            </a:pPr>
            <a:r>
              <a:rPr lang="ru-RU"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Модель режимов движения</a:t>
            </a:r>
            <a:r>
              <a:rPr 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Model of driving modes</a:t>
            </a:r>
            <a:endParaRPr 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endParaRPr>
          </a:p>
          <a:p>
            <a:pPr lvl="0">
              <a:spcBef>
                <a:spcPct val="20000"/>
              </a:spcBef>
            </a:pPr>
            <a:endParaRPr lang="en-US" dirty="0" smtClean="0">
              <a:solidFill>
                <a:srgbClr val="FF0000"/>
              </a:solidFill>
              <a:latin typeface="Verdana" panose="020B0604030504040204" pitchFamily="34" charset="0"/>
              <a:ea typeface="Verdana" panose="020B0604030504040204" pitchFamily="34" charset="0"/>
              <a:cs typeface="Verdana" panose="020B0604030504040204" pitchFamily="34" charset="0"/>
            </a:endParaRPr>
          </a:p>
        </p:txBody>
      </p:sp>
      <p:graphicFrame>
        <p:nvGraphicFramePr>
          <p:cNvPr id="8" name="Таблица 7"/>
          <p:cNvGraphicFramePr>
            <a:graphicFrameLocks noGrp="1"/>
          </p:cNvGraphicFramePr>
          <p:nvPr>
            <p:extLst>
              <p:ext uri="{D42A27DB-BD31-4B8C-83A1-F6EECF244321}">
                <p14:modId xmlns:p14="http://schemas.microsoft.com/office/powerpoint/2010/main" xmlns="" val="505941407"/>
              </p:ext>
            </p:extLst>
          </p:nvPr>
        </p:nvGraphicFramePr>
        <p:xfrm>
          <a:off x="403860" y="920399"/>
          <a:ext cx="8469552" cy="3207410"/>
        </p:xfrm>
        <a:graphic>
          <a:graphicData uri="http://schemas.openxmlformats.org/drawingml/2006/table">
            <a:tbl>
              <a:tblPr firstRow="1" firstCol="1" bandRow="1"/>
              <a:tblGrid>
                <a:gridCol w="1615530"/>
                <a:gridCol w="2751195"/>
                <a:gridCol w="2377339"/>
                <a:gridCol w="1725488"/>
              </a:tblGrid>
              <a:tr h="430987">
                <a:tc>
                  <a:txBody>
                    <a:bodyPr/>
                    <a:lstStyle/>
                    <a:p>
                      <a:pPr algn="ctr">
                        <a:lnSpc>
                          <a:spcPct val="115000"/>
                        </a:lnSpc>
                        <a:spcAft>
                          <a:spcPts val="0"/>
                        </a:spcAft>
                      </a:pPr>
                      <a:r>
                        <a:rPr lang="ru-RU" sz="1400" b="1" dirty="0" smtClean="0">
                          <a:effectLst/>
                          <a:latin typeface="Arial" panose="020B0604020202020204" pitchFamily="34" charset="0"/>
                          <a:ea typeface="Calibri"/>
                          <a:cs typeface="Arial" panose="020B0604020202020204" pitchFamily="34" charset="0"/>
                        </a:rPr>
                        <a:t>Участок</a:t>
                      </a:r>
                    </a:p>
                    <a:p>
                      <a:pPr algn="ctr">
                        <a:lnSpc>
                          <a:spcPct val="115000"/>
                        </a:lnSpc>
                        <a:spcAft>
                          <a:spcPts val="0"/>
                        </a:spcAft>
                      </a:pPr>
                      <a:r>
                        <a:rPr lang="en-US" sz="1400" b="1" dirty="0" smtClean="0">
                          <a:solidFill>
                            <a:srgbClr val="002060"/>
                          </a:solidFill>
                          <a:effectLst/>
                          <a:latin typeface="Arial" panose="020B0604020202020204" pitchFamily="34" charset="0"/>
                          <a:ea typeface="Calibri"/>
                          <a:cs typeface="Arial" panose="020B0604020202020204" pitchFamily="34" charset="0"/>
                        </a:rPr>
                        <a:t>Track</a:t>
                      </a:r>
                      <a:endParaRPr lang="ru-RU" sz="1400" b="1" dirty="0">
                        <a:solidFill>
                          <a:srgbClr val="002060"/>
                        </a:solidFill>
                        <a:effectLst/>
                        <a:latin typeface="Arial" panose="020B0604020202020204" pitchFamily="34" charset="0"/>
                        <a:ea typeface="Calibri"/>
                        <a:cs typeface="Arial" panose="020B0604020202020204" pitchFamily="34" charset="0"/>
                      </a:endParaRPr>
                    </a:p>
                  </a:txBody>
                  <a:tcPr marL="68580" marR="68580" marT="0" marB="0">
                    <a:gradFill>
                      <a:gsLst>
                        <a:gs pos="0">
                          <a:schemeClr val="accent5">
                            <a:lumMod val="40000"/>
                            <a:lumOff val="60000"/>
                          </a:schemeClr>
                        </a:gs>
                        <a:gs pos="50000">
                          <a:schemeClr val="accent1">
                            <a:tint val="44500"/>
                            <a:satMod val="160000"/>
                            <a:lumMod val="20000"/>
                            <a:lumOff val="80000"/>
                          </a:schemeClr>
                        </a:gs>
                        <a:gs pos="100000">
                          <a:schemeClr val="bg1"/>
                        </a:gs>
                      </a:gsLst>
                      <a:lin ang="5400000" scaled="0"/>
                    </a:gradFill>
                  </a:tcPr>
                </a:tc>
                <a:tc>
                  <a:txBody>
                    <a:bodyPr/>
                    <a:lstStyle/>
                    <a:p>
                      <a:pPr algn="ctr">
                        <a:lnSpc>
                          <a:spcPct val="115000"/>
                        </a:lnSpc>
                        <a:spcAft>
                          <a:spcPts val="0"/>
                        </a:spcAft>
                      </a:pPr>
                      <a:r>
                        <a:rPr lang="ru-RU" sz="1400" b="1" dirty="0" smtClean="0">
                          <a:effectLst/>
                          <a:latin typeface="Arial" panose="020B0604020202020204" pitchFamily="34" charset="0"/>
                          <a:cs typeface="Arial" panose="020B0604020202020204" pitchFamily="34" charset="0"/>
                        </a:rPr>
                        <a:t>Весовая доля</a:t>
                      </a:r>
                      <a:r>
                        <a:rPr lang="en-US" sz="1400" b="1" dirty="0" smtClean="0">
                          <a:effectLst/>
                          <a:latin typeface="Arial" panose="020B0604020202020204" pitchFamily="34" charset="0"/>
                          <a:cs typeface="Arial" panose="020B0604020202020204" pitchFamily="34" charset="0"/>
                        </a:rPr>
                        <a:t> </a:t>
                      </a:r>
                      <a:r>
                        <a:rPr lang="ru-RU" sz="1400" b="1" dirty="0" smtClean="0">
                          <a:effectLst/>
                          <a:latin typeface="Arial" panose="020B0604020202020204" pitchFamily="34" charset="0"/>
                          <a:cs typeface="Arial" panose="020B0604020202020204" pitchFamily="34" charset="0"/>
                        </a:rPr>
                        <a:t>пути</a:t>
                      </a:r>
                    </a:p>
                    <a:p>
                      <a:pPr algn="ctr">
                        <a:lnSpc>
                          <a:spcPct val="115000"/>
                        </a:lnSpc>
                        <a:spcAft>
                          <a:spcPts val="0"/>
                        </a:spcAft>
                      </a:pPr>
                      <a:r>
                        <a:rPr lang="en-US" sz="1400" b="1" dirty="0" smtClean="0">
                          <a:solidFill>
                            <a:srgbClr val="002060"/>
                          </a:solidFill>
                          <a:effectLst/>
                          <a:latin typeface="Arial" panose="020B0604020202020204" pitchFamily="34" charset="0"/>
                          <a:ea typeface="Calibri"/>
                          <a:cs typeface="Arial" panose="020B0604020202020204" pitchFamily="34" charset="0"/>
                        </a:rPr>
                        <a:t>Weight fraction of track</a:t>
                      </a:r>
                      <a:endParaRPr lang="ru-RU" sz="1400" b="1" dirty="0">
                        <a:effectLst/>
                        <a:latin typeface="Arial" panose="020B0604020202020204" pitchFamily="34" charset="0"/>
                        <a:ea typeface="Calibri"/>
                        <a:cs typeface="Arial" panose="020B0604020202020204" pitchFamily="34" charset="0"/>
                      </a:endParaRPr>
                    </a:p>
                  </a:txBody>
                  <a:tcPr marL="68580" marR="68580" marT="0" marB="0">
                    <a:gradFill>
                      <a:gsLst>
                        <a:gs pos="0">
                          <a:schemeClr val="accent5">
                            <a:lumMod val="40000"/>
                            <a:lumOff val="60000"/>
                          </a:schemeClr>
                        </a:gs>
                        <a:gs pos="50000">
                          <a:schemeClr val="accent1">
                            <a:tint val="44500"/>
                            <a:satMod val="160000"/>
                            <a:lumMod val="20000"/>
                            <a:lumOff val="80000"/>
                          </a:schemeClr>
                        </a:gs>
                        <a:gs pos="100000">
                          <a:schemeClr val="bg1"/>
                        </a:gs>
                      </a:gsLst>
                      <a:lin ang="5400000" scaled="0"/>
                    </a:gradFill>
                  </a:tcPr>
                </a:tc>
                <a:tc>
                  <a:txBody>
                    <a:bodyPr/>
                    <a:lstStyle/>
                    <a:p>
                      <a:pPr algn="ctr">
                        <a:lnSpc>
                          <a:spcPct val="115000"/>
                        </a:lnSpc>
                        <a:spcAft>
                          <a:spcPts val="0"/>
                        </a:spcAft>
                      </a:pPr>
                      <a:r>
                        <a:rPr lang="ru-RU" sz="1400" b="1" dirty="0" smtClean="0">
                          <a:effectLst/>
                          <a:latin typeface="Arial" panose="020B0604020202020204" pitchFamily="34" charset="0"/>
                          <a:ea typeface="+mn-ea"/>
                          <a:cs typeface="Arial" panose="020B0604020202020204" pitchFamily="34" charset="0"/>
                        </a:rPr>
                        <a:t>Весовая доля </a:t>
                      </a:r>
                      <a:r>
                        <a:rPr lang="ru-RU" sz="1400" b="1" dirty="0" smtClean="0">
                          <a:effectLst/>
                          <a:latin typeface="Arial" panose="020B0604020202020204" pitchFamily="34" charset="0"/>
                          <a:ea typeface="+mn-ea"/>
                          <a:cs typeface="Arial" panose="020B0604020202020204" pitchFamily="34" charset="0"/>
                        </a:rPr>
                        <a:t>скорости</a:t>
                      </a:r>
                    </a:p>
                    <a:p>
                      <a:pPr marL="0" marR="0" indent="0" algn="ctr" defTabSz="725668" rtl="0" eaLnBrk="1" fontAlgn="auto" latinLnBrk="0" hangingPunct="1">
                        <a:lnSpc>
                          <a:spcPct val="115000"/>
                        </a:lnSpc>
                        <a:spcBef>
                          <a:spcPts val="0"/>
                        </a:spcBef>
                        <a:spcAft>
                          <a:spcPts val="0"/>
                        </a:spcAft>
                        <a:buClrTx/>
                        <a:buSzTx/>
                        <a:buFontTx/>
                        <a:buNone/>
                        <a:tabLst/>
                        <a:defRPr/>
                      </a:pPr>
                      <a:r>
                        <a:rPr lang="en-US" sz="1400" b="1" dirty="0" smtClean="0">
                          <a:solidFill>
                            <a:srgbClr val="002060"/>
                          </a:solidFill>
                          <a:effectLst/>
                          <a:latin typeface="Arial" panose="020B0604020202020204" pitchFamily="34" charset="0"/>
                          <a:ea typeface="Calibri"/>
                          <a:cs typeface="Arial" panose="020B0604020202020204" pitchFamily="34" charset="0"/>
                        </a:rPr>
                        <a:t>Weight fraction of speed</a:t>
                      </a:r>
                      <a:endParaRPr lang="ru-RU" sz="1400" b="1" dirty="0">
                        <a:effectLst/>
                        <a:latin typeface="Arial" panose="020B0604020202020204" pitchFamily="34" charset="0"/>
                        <a:ea typeface="Calibri"/>
                        <a:cs typeface="Arial" panose="020B0604020202020204" pitchFamily="34" charset="0"/>
                      </a:endParaRPr>
                    </a:p>
                  </a:txBody>
                  <a:tcPr marL="68580" marR="68580" marT="0" marB="0">
                    <a:gradFill>
                      <a:gsLst>
                        <a:gs pos="0">
                          <a:schemeClr val="accent5">
                            <a:lumMod val="40000"/>
                            <a:lumOff val="60000"/>
                          </a:schemeClr>
                        </a:gs>
                        <a:gs pos="50000">
                          <a:schemeClr val="accent1">
                            <a:tint val="44500"/>
                            <a:satMod val="160000"/>
                            <a:lumMod val="20000"/>
                            <a:lumOff val="80000"/>
                          </a:schemeClr>
                        </a:gs>
                        <a:gs pos="100000">
                          <a:schemeClr val="bg1"/>
                        </a:gs>
                      </a:gsLst>
                      <a:lin ang="5400000" scaled="0"/>
                    </a:gradFill>
                  </a:tcPr>
                </a:tc>
                <a:tc>
                  <a:txBody>
                    <a:bodyPr/>
                    <a:lstStyle/>
                    <a:p>
                      <a:pPr algn="ctr">
                        <a:lnSpc>
                          <a:spcPct val="115000"/>
                        </a:lnSpc>
                        <a:spcAft>
                          <a:spcPts val="0"/>
                        </a:spcAft>
                      </a:pPr>
                      <a:r>
                        <a:rPr lang="ru-RU" sz="1400" b="1" dirty="0" smtClean="0">
                          <a:effectLst/>
                          <a:latin typeface="Arial" panose="020B0604020202020204" pitchFamily="34" charset="0"/>
                          <a:cs typeface="Arial" panose="020B0604020202020204" pitchFamily="34" charset="0"/>
                        </a:rPr>
                        <a:t>Скорость</a:t>
                      </a:r>
                      <a:r>
                        <a:rPr lang="en-US" sz="1400" b="1" dirty="0" smtClean="0">
                          <a:effectLst/>
                          <a:latin typeface="Arial" panose="020B0604020202020204" pitchFamily="34" charset="0"/>
                          <a:cs typeface="Arial" panose="020B0604020202020204" pitchFamily="34" charset="0"/>
                        </a:rPr>
                        <a:t>, </a:t>
                      </a:r>
                      <a:r>
                        <a:rPr lang="ru-RU" sz="1400" b="1" dirty="0" smtClean="0">
                          <a:effectLst/>
                          <a:latin typeface="Arial" panose="020B0604020202020204" pitchFamily="34" charset="0"/>
                          <a:cs typeface="Arial" panose="020B0604020202020204" pitchFamily="34" charset="0"/>
                        </a:rPr>
                        <a:t>км/ч</a:t>
                      </a:r>
                    </a:p>
                    <a:p>
                      <a:pPr algn="ctr">
                        <a:lnSpc>
                          <a:spcPct val="115000"/>
                        </a:lnSpc>
                        <a:spcAft>
                          <a:spcPts val="0"/>
                        </a:spcAft>
                      </a:pPr>
                      <a:r>
                        <a:rPr lang="en-US" sz="1400" b="1" dirty="0" smtClean="0">
                          <a:solidFill>
                            <a:srgbClr val="002060"/>
                          </a:solidFill>
                          <a:effectLst/>
                          <a:latin typeface="Arial" panose="020B0604020202020204" pitchFamily="34" charset="0"/>
                          <a:ea typeface="Calibri"/>
                          <a:cs typeface="Arial" panose="020B0604020202020204" pitchFamily="34" charset="0"/>
                        </a:rPr>
                        <a:t>Speed, km/h</a:t>
                      </a:r>
                      <a:endParaRPr lang="ru-RU" sz="1400" b="1" dirty="0">
                        <a:solidFill>
                          <a:srgbClr val="002060"/>
                        </a:solidFill>
                        <a:effectLst/>
                        <a:latin typeface="Arial" panose="020B0604020202020204" pitchFamily="34" charset="0"/>
                        <a:ea typeface="Calibri"/>
                        <a:cs typeface="Arial" panose="020B0604020202020204" pitchFamily="34" charset="0"/>
                      </a:endParaRPr>
                    </a:p>
                  </a:txBody>
                  <a:tcPr marL="68580" marR="68580" marT="0" marB="0">
                    <a:gradFill>
                      <a:gsLst>
                        <a:gs pos="0">
                          <a:schemeClr val="accent5">
                            <a:lumMod val="40000"/>
                            <a:lumOff val="60000"/>
                          </a:schemeClr>
                        </a:gs>
                        <a:gs pos="50000">
                          <a:schemeClr val="accent1">
                            <a:tint val="44500"/>
                            <a:satMod val="160000"/>
                            <a:lumMod val="20000"/>
                            <a:lumOff val="80000"/>
                          </a:schemeClr>
                        </a:gs>
                        <a:gs pos="100000">
                          <a:schemeClr val="bg1"/>
                        </a:gs>
                      </a:gsLst>
                      <a:lin ang="5400000" scaled="0"/>
                    </a:gradFill>
                  </a:tcPr>
                </a:tc>
              </a:tr>
              <a:tr h="805074">
                <a:tc>
                  <a:txBody>
                    <a:bodyPr/>
                    <a:lstStyle/>
                    <a:p>
                      <a:pPr>
                        <a:lnSpc>
                          <a:spcPct val="115000"/>
                        </a:lnSpc>
                        <a:spcAft>
                          <a:spcPts val="0"/>
                        </a:spcAft>
                      </a:pPr>
                      <a:r>
                        <a:rPr lang="ru-RU" sz="1400" dirty="0" smtClean="0">
                          <a:effectLst/>
                          <a:latin typeface="Arial" panose="020B0604020202020204" pitchFamily="34" charset="0"/>
                          <a:cs typeface="Arial" panose="020B0604020202020204" pitchFamily="34" charset="0"/>
                        </a:rPr>
                        <a:t>Прямой</a:t>
                      </a:r>
                      <a:r>
                        <a:rPr lang="en-US" sz="1400" dirty="0" smtClean="0">
                          <a:effectLst/>
                          <a:latin typeface="Arial" panose="020B0604020202020204" pitchFamily="34" charset="0"/>
                          <a:cs typeface="Arial" panose="020B0604020202020204" pitchFamily="34" charset="0"/>
                        </a:rPr>
                        <a:t>/ </a:t>
                      </a:r>
                      <a:r>
                        <a:rPr lang="en-US" sz="1400" dirty="0" smtClean="0">
                          <a:solidFill>
                            <a:srgbClr val="002060"/>
                          </a:solidFill>
                          <a:effectLst/>
                          <a:latin typeface="Arial" panose="020B0604020202020204" pitchFamily="34" charset="0"/>
                          <a:ea typeface="Calibri"/>
                          <a:cs typeface="Arial" panose="020B0604020202020204" pitchFamily="34" charset="0"/>
                        </a:rPr>
                        <a:t>Straight</a:t>
                      </a:r>
                      <a:endParaRPr lang="ru-RU" sz="1400" dirty="0">
                        <a:solidFill>
                          <a:srgbClr val="002060"/>
                        </a:solidFill>
                        <a:effectLst/>
                        <a:latin typeface="Arial" panose="020B0604020202020204" pitchFamily="34" charset="0"/>
                        <a:ea typeface="Calibri"/>
                        <a:cs typeface="Arial" panose="020B0604020202020204" pitchFamily="34" charset="0"/>
                      </a:endParaRPr>
                    </a:p>
                  </a:txBody>
                  <a:tcPr marL="68580" marR="68580" marT="0" marB="0" anchor="ctr">
                    <a:gradFill>
                      <a:gsLst>
                        <a:gs pos="0">
                          <a:schemeClr val="accent5">
                            <a:lumMod val="40000"/>
                            <a:lumOff val="60000"/>
                          </a:schemeClr>
                        </a:gs>
                        <a:gs pos="50000">
                          <a:schemeClr val="accent1">
                            <a:tint val="44500"/>
                            <a:satMod val="160000"/>
                            <a:lumMod val="20000"/>
                            <a:lumOff val="80000"/>
                          </a:schemeClr>
                        </a:gs>
                        <a:gs pos="100000">
                          <a:schemeClr val="bg1"/>
                        </a:gs>
                      </a:gsLst>
                      <a:lin ang="5400000" scaled="0"/>
                    </a:gradFill>
                  </a:tcPr>
                </a:tc>
                <a:tc>
                  <a:txBody>
                    <a:bodyPr/>
                    <a:lstStyle/>
                    <a:p>
                      <a:pPr algn="ctr">
                        <a:lnSpc>
                          <a:spcPct val="115000"/>
                        </a:lnSpc>
                        <a:spcAft>
                          <a:spcPts val="0"/>
                        </a:spcAft>
                      </a:pPr>
                      <a:r>
                        <a:rPr lang="en-US" sz="1400" dirty="0">
                          <a:effectLst/>
                          <a:latin typeface="Arial" panose="020B0604020202020204" pitchFamily="34" charset="0"/>
                          <a:cs typeface="Arial" panose="020B0604020202020204" pitchFamily="34" charset="0"/>
                        </a:rPr>
                        <a:t>0.80</a:t>
                      </a:r>
                      <a:endParaRPr lang="ru-RU" sz="1400" dirty="0">
                        <a:effectLst/>
                        <a:latin typeface="Arial" panose="020B0604020202020204" pitchFamily="34" charset="0"/>
                        <a:ea typeface="Calibri"/>
                        <a:cs typeface="Arial" panose="020B0604020202020204" pitchFamily="34" charset="0"/>
                      </a:endParaRPr>
                    </a:p>
                  </a:txBody>
                  <a:tcPr marL="68580" marR="68580" marT="0" marB="0" anchor="ctr"/>
                </a:tc>
                <a:tc>
                  <a:txBody>
                    <a:bodyPr/>
                    <a:lstStyle/>
                    <a:p>
                      <a:pPr algn="ctr">
                        <a:lnSpc>
                          <a:spcPct val="115000"/>
                        </a:lnSpc>
                        <a:spcAft>
                          <a:spcPts val="0"/>
                        </a:spcAft>
                      </a:pPr>
                      <a:r>
                        <a:rPr lang="en-US" sz="1400" dirty="0" smtClean="0">
                          <a:effectLst/>
                          <a:latin typeface="Arial" panose="020B0604020202020204" pitchFamily="34" charset="0"/>
                          <a:cs typeface="Arial" panose="020B0604020202020204" pitchFamily="34" charset="0"/>
                        </a:rPr>
                        <a:t>0.294</a:t>
                      </a:r>
                      <a:endParaRPr lang="ru-RU" sz="1400" dirty="0">
                        <a:effectLst/>
                        <a:latin typeface="Arial" panose="020B0604020202020204" pitchFamily="34" charset="0"/>
                        <a:cs typeface="Arial" panose="020B0604020202020204" pitchFamily="34" charset="0"/>
                      </a:endParaRPr>
                    </a:p>
                    <a:p>
                      <a:pPr algn="ctr">
                        <a:lnSpc>
                          <a:spcPct val="115000"/>
                        </a:lnSpc>
                        <a:spcAft>
                          <a:spcPts val="0"/>
                        </a:spcAft>
                      </a:pPr>
                      <a:r>
                        <a:rPr lang="en-US" sz="1400" dirty="0" smtClean="0">
                          <a:effectLst/>
                          <a:latin typeface="Arial" panose="020B0604020202020204" pitchFamily="34" charset="0"/>
                          <a:cs typeface="Arial" panose="020B0604020202020204" pitchFamily="34" charset="0"/>
                        </a:rPr>
                        <a:t>0.540</a:t>
                      </a:r>
                      <a:endParaRPr lang="ru-RU" sz="1400" dirty="0">
                        <a:effectLst/>
                        <a:latin typeface="Arial" panose="020B0604020202020204" pitchFamily="34" charset="0"/>
                        <a:cs typeface="Arial" panose="020B0604020202020204" pitchFamily="34" charset="0"/>
                      </a:endParaRPr>
                    </a:p>
                    <a:p>
                      <a:pPr algn="ctr">
                        <a:lnSpc>
                          <a:spcPct val="115000"/>
                        </a:lnSpc>
                        <a:spcAft>
                          <a:spcPts val="0"/>
                        </a:spcAft>
                      </a:pPr>
                      <a:r>
                        <a:rPr lang="en-US" sz="1400" dirty="0" smtClean="0">
                          <a:effectLst/>
                          <a:latin typeface="Arial" panose="020B0604020202020204" pitchFamily="34" charset="0"/>
                          <a:cs typeface="Arial" panose="020B0604020202020204" pitchFamily="34" charset="0"/>
                        </a:rPr>
                        <a:t>0.166</a:t>
                      </a:r>
                      <a:endParaRPr lang="ru-RU" sz="1400" dirty="0">
                        <a:effectLst/>
                        <a:latin typeface="Arial" panose="020B0604020202020204" pitchFamily="34" charset="0"/>
                        <a:ea typeface="Calibri"/>
                        <a:cs typeface="Arial" panose="020B0604020202020204" pitchFamily="34" charset="0"/>
                      </a:endParaRPr>
                    </a:p>
                  </a:txBody>
                  <a:tcPr marL="68580" marR="68580" marT="0" marB="0"/>
                </a:tc>
                <a:tc>
                  <a:txBody>
                    <a:bodyPr/>
                    <a:lstStyle/>
                    <a:p>
                      <a:pPr algn="ctr">
                        <a:lnSpc>
                          <a:spcPct val="115000"/>
                        </a:lnSpc>
                        <a:spcAft>
                          <a:spcPts val="0"/>
                        </a:spcAft>
                      </a:pPr>
                      <a:r>
                        <a:rPr lang="en-US" sz="1400" dirty="0" smtClean="0">
                          <a:effectLst/>
                          <a:latin typeface="Arial" panose="020B0604020202020204" pitchFamily="34" charset="0"/>
                          <a:cs typeface="Arial" panose="020B0604020202020204" pitchFamily="34" charset="0"/>
                        </a:rPr>
                        <a:t>40</a:t>
                      </a:r>
                      <a:endParaRPr lang="ru-RU" sz="1400" dirty="0">
                        <a:effectLst/>
                        <a:latin typeface="Arial" panose="020B0604020202020204" pitchFamily="34" charset="0"/>
                        <a:cs typeface="Arial" panose="020B0604020202020204" pitchFamily="34" charset="0"/>
                      </a:endParaRPr>
                    </a:p>
                    <a:p>
                      <a:pPr algn="ctr">
                        <a:lnSpc>
                          <a:spcPct val="115000"/>
                        </a:lnSpc>
                        <a:spcAft>
                          <a:spcPts val="0"/>
                        </a:spcAft>
                      </a:pPr>
                      <a:r>
                        <a:rPr lang="en-US" sz="1400" dirty="0" smtClean="0">
                          <a:effectLst/>
                          <a:latin typeface="Arial" panose="020B0604020202020204" pitchFamily="34" charset="0"/>
                          <a:cs typeface="Arial" panose="020B0604020202020204" pitchFamily="34" charset="0"/>
                        </a:rPr>
                        <a:t>60</a:t>
                      </a:r>
                      <a:endParaRPr lang="ru-RU" sz="1400" dirty="0">
                        <a:effectLst/>
                        <a:latin typeface="Arial" panose="020B0604020202020204" pitchFamily="34" charset="0"/>
                        <a:cs typeface="Arial" panose="020B0604020202020204" pitchFamily="34" charset="0"/>
                      </a:endParaRPr>
                    </a:p>
                    <a:p>
                      <a:pPr algn="ctr">
                        <a:lnSpc>
                          <a:spcPct val="115000"/>
                        </a:lnSpc>
                        <a:spcAft>
                          <a:spcPts val="0"/>
                        </a:spcAft>
                      </a:pPr>
                      <a:r>
                        <a:rPr lang="en-US" sz="1400" dirty="0" smtClean="0">
                          <a:effectLst/>
                          <a:latin typeface="Arial" panose="020B0604020202020204" pitchFamily="34" charset="0"/>
                          <a:cs typeface="Arial" panose="020B0604020202020204" pitchFamily="34" charset="0"/>
                        </a:rPr>
                        <a:t>80</a:t>
                      </a:r>
                      <a:endParaRPr lang="ru-RU" sz="1400" dirty="0">
                        <a:effectLst/>
                        <a:latin typeface="Arial" panose="020B0604020202020204" pitchFamily="34" charset="0"/>
                        <a:ea typeface="Calibri"/>
                        <a:cs typeface="Arial" panose="020B0604020202020204" pitchFamily="34" charset="0"/>
                      </a:endParaRPr>
                    </a:p>
                  </a:txBody>
                  <a:tcPr marL="68580" marR="68580" marT="0" marB="0"/>
                </a:tc>
              </a:tr>
              <a:tr h="837450">
                <a:tc>
                  <a:txBody>
                    <a:bodyPr/>
                    <a:lstStyle/>
                    <a:p>
                      <a:pPr>
                        <a:lnSpc>
                          <a:spcPct val="115000"/>
                        </a:lnSpc>
                        <a:spcAft>
                          <a:spcPts val="0"/>
                        </a:spcAft>
                      </a:pPr>
                      <a:r>
                        <a:rPr lang="ru-RU" sz="1400" dirty="0" smtClean="0">
                          <a:effectLst/>
                          <a:latin typeface="Arial" panose="020B0604020202020204" pitchFamily="34" charset="0"/>
                          <a:cs typeface="Arial" panose="020B0604020202020204" pitchFamily="34" charset="0"/>
                        </a:rPr>
                        <a:t>Кривая</a:t>
                      </a:r>
                      <a:r>
                        <a:rPr lang="en-US" sz="1400" dirty="0" smtClean="0">
                          <a:effectLst/>
                          <a:latin typeface="Arial" panose="020B0604020202020204" pitchFamily="34" charset="0"/>
                          <a:cs typeface="Arial" panose="020B0604020202020204" pitchFamily="34" charset="0"/>
                        </a:rPr>
                        <a:t> / </a:t>
                      </a:r>
                      <a:r>
                        <a:rPr lang="ru-RU" sz="1400" dirty="0" smtClean="0">
                          <a:solidFill>
                            <a:srgbClr val="002060"/>
                          </a:solidFill>
                          <a:effectLst/>
                          <a:latin typeface="Arial" panose="020B0604020202020204" pitchFamily="34" charset="0"/>
                          <a:cs typeface="Arial" panose="020B0604020202020204" pitchFamily="34" charset="0"/>
                        </a:rPr>
                        <a:t>С</a:t>
                      </a:r>
                      <a:r>
                        <a:rPr lang="en-US" sz="1400" dirty="0" err="1" smtClean="0">
                          <a:solidFill>
                            <a:srgbClr val="002060"/>
                          </a:solidFill>
                          <a:effectLst/>
                          <a:latin typeface="Arial" panose="020B0604020202020204" pitchFamily="34" charset="0"/>
                          <a:cs typeface="Arial" panose="020B0604020202020204" pitchFamily="34" charset="0"/>
                        </a:rPr>
                        <a:t>urve</a:t>
                      </a:r>
                      <a:endParaRPr lang="ru-RU" sz="1400" dirty="0" smtClean="0">
                        <a:solidFill>
                          <a:srgbClr val="002060"/>
                        </a:solidFill>
                        <a:effectLst/>
                        <a:latin typeface="Arial" panose="020B0604020202020204" pitchFamily="34" charset="0"/>
                        <a:cs typeface="Arial" panose="020B0604020202020204" pitchFamily="34" charset="0"/>
                      </a:endParaRPr>
                    </a:p>
                    <a:p>
                      <a:pPr>
                        <a:lnSpc>
                          <a:spcPct val="115000"/>
                        </a:lnSpc>
                        <a:spcAft>
                          <a:spcPts val="0"/>
                        </a:spcAft>
                      </a:pPr>
                      <a:r>
                        <a:rPr lang="en-US" sz="1400" dirty="0" smtClean="0">
                          <a:effectLst/>
                          <a:latin typeface="Arial" panose="020B0604020202020204" pitchFamily="34" charset="0"/>
                          <a:cs typeface="Arial" panose="020B0604020202020204" pitchFamily="34" charset="0"/>
                        </a:rPr>
                        <a:t>R </a:t>
                      </a:r>
                      <a:r>
                        <a:rPr lang="en-US" sz="1400" dirty="0">
                          <a:effectLst/>
                          <a:latin typeface="Arial" panose="020B0604020202020204" pitchFamily="34" charset="0"/>
                          <a:cs typeface="Arial" panose="020B0604020202020204" pitchFamily="34" charset="0"/>
                        </a:rPr>
                        <a:t>= 650 </a:t>
                      </a:r>
                      <a:r>
                        <a:rPr lang="ru-RU" sz="1400" dirty="0" smtClean="0">
                          <a:effectLst/>
                          <a:latin typeface="Arial" panose="020B0604020202020204" pitchFamily="34" charset="0"/>
                          <a:cs typeface="Arial" panose="020B0604020202020204" pitchFamily="34" charset="0"/>
                        </a:rPr>
                        <a:t>м</a:t>
                      </a:r>
                      <a:endParaRPr lang="ru-RU" sz="1400" dirty="0">
                        <a:effectLst/>
                        <a:latin typeface="Arial" panose="020B0604020202020204" pitchFamily="34" charset="0"/>
                        <a:ea typeface="Calibri"/>
                        <a:cs typeface="Arial" panose="020B0604020202020204" pitchFamily="34" charset="0"/>
                      </a:endParaRPr>
                    </a:p>
                  </a:txBody>
                  <a:tcPr marL="68580" marR="68580" marT="0" marB="0" anchor="ctr">
                    <a:gradFill>
                      <a:gsLst>
                        <a:gs pos="0">
                          <a:schemeClr val="accent5">
                            <a:lumMod val="40000"/>
                            <a:lumOff val="60000"/>
                          </a:schemeClr>
                        </a:gs>
                        <a:gs pos="50000">
                          <a:schemeClr val="accent1">
                            <a:tint val="44500"/>
                            <a:satMod val="160000"/>
                            <a:lumMod val="20000"/>
                            <a:lumOff val="80000"/>
                          </a:schemeClr>
                        </a:gs>
                        <a:gs pos="100000">
                          <a:schemeClr val="bg1"/>
                        </a:gs>
                      </a:gsLst>
                      <a:lin ang="5400000" scaled="0"/>
                    </a:gradFill>
                  </a:tcPr>
                </a:tc>
                <a:tc>
                  <a:txBody>
                    <a:bodyPr/>
                    <a:lstStyle/>
                    <a:p>
                      <a:pPr algn="ctr">
                        <a:lnSpc>
                          <a:spcPct val="115000"/>
                        </a:lnSpc>
                        <a:spcAft>
                          <a:spcPts val="0"/>
                        </a:spcAft>
                      </a:pPr>
                      <a:r>
                        <a:rPr lang="en-US" sz="1400" dirty="0">
                          <a:effectLst/>
                          <a:latin typeface="Arial" panose="020B0604020202020204" pitchFamily="34" charset="0"/>
                          <a:cs typeface="Arial" panose="020B0604020202020204" pitchFamily="34" charset="0"/>
                        </a:rPr>
                        <a:t>0.15</a:t>
                      </a:r>
                      <a:endParaRPr lang="ru-RU" sz="1400" dirty="0">
                        <a:effectLst/>
                        <a:latin typeface="Arial" panose="020B0604020202020204" pitchFamily="34" charset="0"/>
                        <a:ea typeface="Calibri"/>
                        <a:cs typeface="Arial" panose="020B0604020202020204" pitchFamily="34" charset="0"/>
                      </a:endParaRPr>
                    </a:p>
                  </a:txBody>
                  <a:tcPr marL="68580" marR="68580" marT="0" marB="0" anchor="ctr"/>
                </a:tc>
                <a:tc>
                  <a:txBody>
                    <a:bodyPr/>
                    <a:lstStyle/>
                    <a:p>
                      <a:pPr algn="ctr">
                        <a:lnSpc>
                          <a:spcPct val="115000"/>
                        </a:lnSpc>
                        <a:spcAft>
                          <a:spcPts val="0"/>
                        </a:spcAft>
                      </a:pPr>
                      <a:r>
                        <a:rPr lang="en-US" sz="1400" dirty="0" smtClean="0">
                          <a:effectLst/>
                          <a:latin typeface="Arial" panose="020B0604020202020204" pitchFamily="34" charset="0"/>
                          <a:cs typeface="Arial" panose="020B0604020202020204" pitchFamily="34" charset="0"/>
                        </a:rPr>
                        <a:t>0.294</a:t>
                      </a:r>
                      <a:endParaRPr lang="ru-RU" sz="1400" dirty="0">
                        <a:effectLst/>
                        <a:latin typeface="Arial" panose="020B0604020202020204" pitchFamily="34" charset="0"/>
                        <a:cs typeface="Arial" panose="020B0604020202020204" pitchFamily="34" charset="0"/>
                      </a:endParaRPr>
                    </a:p>
                    <a:p>
                      <a:pPr algn="ctr">
                        <a:lnSpc>
                          <a:spcPct val="115000"/>
                        </a:lnSpc>
                        <a:spcAft>
                          <a:spcPts val="0"/>
                        </a:spcAft>
                      </a:pPr>
                      <a:r>
                        <a:rPr lang="en-US" sz="1400" dirty="0" smtClean="0">
                          <a:effectLst/>
                          <a:latin typeface="Arial" panose="020B0604020202020204" pitchFamily="34" charset="0"/>
                          <a:cs typeface="Arial" panose="020B0604020202020204" pitchFamily="34" charset="0"/>
                        </a:rPr>
                        <a:t>0.540</a:t>
                      </a:r>
                      <a:endParaRPr lang="ru-RU" sz="1400" dirty="0">
                        <a:effectLst/>
                        <a:latin typeface="Arial" panose="020B0604020202020204" pitchFamily="34" charset="0"/>
                        <a:cs typeface="Arial" panose="020B0604020202020204" pitchFamily="34" charset="0"/>
                      </a:endParaRPr>
                    </a:p>
                    <a:p>
                      <a:pPr algn="ctr">
                        <a:lnSpc>
                          <a:spcPct val="115000"/>
                        </a:lnSpc>
                        <a:spcAft>
                          <a:spcPts val="0"/>
                        </a:spcAft>
                      </a:pPr>
                      <a:r>
                        <a:rPr lang="en-US" sz="1400" dirty="0" smtClean="0">
                          <a:effectLst/>
                          <a:latin typeface="Arial" panose="020B0604020202020204" pitchFamily="34" charset="0"/>
                          <a:cs typeface="Arial" panose="020B0604020202020204" pitchFamily="34" charset="0"/>
                        </a:rPr>
                        <a:t>0.166</a:t>
                      </a:r>
                      <a:endParaRPr lang="ru-RU" sz="1400" dirty="0">
                        <a:effectLst/>
                        <a:latin typeface="Arial" panose="020B0604020202020204" pitchFamily="34" charset="0"/>
                        <a:ea typeface="Calibri"/>
                        <a:cs typeface="Arial" panose="020B0604020202020204" pitchFamily="34" charset="0"/>
                      </a:endParaRPr>
                    </a:p>
                  </a:txBody>
                  <a:tcPr marL="68580" marR="68580" marT="0" marB="0"/>
                </a:tc>
                <a:tc>
                  <a:txBody>
                    <a:bodyPr/>
                    <a:lstStyle/>
                    <a:p>
                      <a:pPr algn="ctr">
                        <a:lnSpc>
                          <a:spcPct val="115000"/>
                        </a:lnSpc>
                        <a:spcAft>
                          <a:spcPts val="0"/>
                        </a:spcAft>
                      </a:pPr>
                      <a:r>
                        <a:rPr lang="en-US" sz="1400" dirty="0" smtClean="0">
                          <a:effectLst/>
                          <a:latin typeface="Arial" panose="020B0604020202020204" pitchFamily="34" charset="0"/>
                          <a:cs typeface="Arial" panose="020B0604020202020204" pitchFamily="34" charset="0"/>
                        </a:rPr>
                        <a:t>40</a:t>
                      </a:r>
                      <a:endParaRPr lang="ru-RU" sz="1400" dirty="0">
                        <a:effectLst/>
                        <a:latin typeface="Arial" panose="020B0604020202020204" pitchFamily="34" charset="0"/>
                        <a:cs typeface="Arial" panose="020B0604020202020204" pitchFamily="34" charset="0"/>
                      </a:endParaRPr>
                    </a:p>
                    <a:p>
                      <a:pPr algn="ctr">
                        <a:lnSpc>
                          <a:spcPct val="115000"/>
                        </a:lnSpc>
                        <a:spcAft>
                          <a:spcPts val="0"/>
                        </a:spcAft>
                      </a:pPr>
                      <a:r>
                        <a:rPr lang="en-US" sz="1400" dirty="0" smtClean="0">
                          <a:effectLst/>
                          <a:latin typeface="Arial" panose="020B0604020202020204" pitchFamily="34" charset="0"/>
                          <a:cs typeface="Arial" panose="020B0604020202020204" pitchFamily="34" charset="0"/>
                        </a:rPr>
                        <a:t>60</a:t>
                      </a:r>
                      <a:endParaRPr lang="ru-RU" sz="1400" dirty="0">
                        <a:effectLst/>
                        <a:latin typeface="Arial" panose="020B0604020202020204" pitchFamily="34" charset="0"/>
                        <a:cs typeface="Arial" panose="020B0604020202020204" pitchFamily="34" charset="0"/>
                      </a:endParaRPr>
                    </a:p>
                    <a:p>
                      <a:pPr algn="ctr">
                        <a:lnSpc>
                          <a:spcPct val="115000"/>
                        </a:lnSpc>
                        <a:spcAft>
                          <a:spcPts val="0"/>
                        </a:spcAft>
                      </a:pPr>
                      <a:r>
                        <a:rPr lang="en-US" sz="1400" dirty="0" smtClean="0">
                          <a:effectLst/>
                          <a:latin typeface="Arial" panose="020B0604020202020204" pitchFamily="34" charset="0"/>
                          <a:cs typeface="Arial" panose="020B0604020202020204" pitchFamily="34" charset="0"/>
                        </a:rPr>
                        <a:t>80</a:t>
                      </a:r>
                      <a:endParaRPr lang="ru-RU" sz="1400" dirty="0">
                        <a:effectLst/>
                        <a:latin typeface="Arial" panose="020B0604020202020204" pitchFamily="34" charset="0"/>
                        <a:ea typeface="Calibri"/>
                        <a:cs typeface="Arial" panose="020B0604020202020204" pitchFamily="34" charset="0"/>
                      </a:endParaRPr>
                    </a:p>
                  </a:txBody>
                  <a:tcPr marL="68580" marR="68580" marT="0" marB="0"/>
                </a:tc>
              </a:tr>
              <a:tr h="1095049">
                <a:tc>
                  <a:txBody>
                    <a:bodyPr/>
                    <a:lstStyle/>
                    <a:p>
                      <a:pPr marL="0" marR="0" indent="0" algn="l" defTabSz="725668" rtl="0" eaLnBrk="1" fontAlgn="auto" latinLnBrk="0" hangingPunct="1">
                        <a:lnSpc>
                          <a:spcPct val="115000"/>
                        </a:lnSpc>
                        <a:spcBef>
                          <a:spcPts val="0"/>
                        </a:spcBef>
                        <a:spcAft>
                          <a:spcPts val="0"/>
                        </a:spcAft>
                        <a:buClrTx/>
                        <a:buSzTx/>
                        <a:buFontTx/>
                        <a:buNone/>
                        <a:tabLst/>
                        <a:defRPr/>
                      </a:pPr>
                      <a:r>
                        <a:rPr lang="ru-RU" sz="1400" dirty="0" smtClean="0">
                          <a:effectLst/>
                          <a:latin typeface="Arial" panose="020B0604020202020204" pitchFamily="34" charset="0"/>
                          <a:cs typeface="Arial" panose="020B0604020202020204" pitchFamily="34" charset="0"/>
                        </a:rPr>
                        <a:t>Кривая</a:t>
                      </a:r>
                      <a:r>
                        <a:rPr lang="en-US" sz="1400" dirty="0" smtClean="0">
                          <a:effectLst/>
                          <a:latin typeface="Arial" panose="020B0604020202020204" pitchFamily="34" charset="0"/>
                          <a:cs typeface="Arial" panose="020B0604020202020204" pitchFamily="34" charset="0"/>
                        </a:rPr>
                        <a:t> / </a:t>
                      </a:r>
                      <a:r>
                        <a:rPr lang="ru-RU" sz="1400" dirty="0" smtClean="0">
                          <a:solidFill>
                            <a:srgbClr val="002060"/>
                          </a:solidFill>
                          <a:effectLst/>
                          <a:latin typeface="Arial" panose="020B0604020202020204" pitchFamily="34" charset="0"/>
                          <a:cs typeface="Arial" panose="020B0604020202020204" pitchFamily="34" charset="0"/>
                        </a:rPr>
                        <a:t>С</a:t>
                      </a:r>
                      <a:r>
                        <a:rPr lang="en-US" sz="1400" dirty="0" err="1" smtClean="0">
                          <a:solidFill>
                            <a:srgbClr val="002060"/>
                          </a:solidFill>
                          <a:effectLst/>
                          <a:latin typeface="Arial" panose="020B0604020202020204" pitchFamily="34" charset="0"/>
                          <a:cs typeface="Arial" panose="020B0604020202020204" pitchFamily="34" charset="0"/>
                        </a:rPr>
                        <a:t>urve</a:t>
                      </a:r>
                      <a:endParaRPr lang="ru-RU" sz="1400" dirty="0" smtClean="0">
                        <a:solidFill>
                          <a:srgbClr val="002060"/>
                        </a:solidFill>
                        <a:effectLst/>
                        <a:latin typeface="Arial" panose="020B0604020202020204" pitchFamily="34" charset="0"/>
                        <a:cs typeface="Arial" panose="020B0604020202020204" pitchFamily="34" charset="0"/>
                      </a:endParaRPr>
                    </a:p>
                    <a:p>
                      <a:pPr>
                        <a:lnSpc>
                          <a:spcPct val="115000"/>
                        </a:lnSpc>
                        <a:spcAft>
                          <a:spcPts val="0"/>
                        </a:spcAft>
                      </a:pPr>
                      <a:r>
                        <a:rPr lang="en-US" sz="1400" dirty="0" smtClean="0">
                          <a:effectLst/>
                          <a:latin typeface="Arial" panose="020B0604020202020204" pitchFamily="34" charset="0"/>
                          <a:cs typeface="Arial" panose="020B0604020202020204" pitchFamily="34" charset="0"/>
                        </a:rPr>
                        <a:t>R </a:t>
                      </a:r>
                      <a:r>
                        <a:rPr lang="en-US" sz="1400" dirty="0">
                          <a:effectLst/>
                          <a:latin typeface="Arial" panose="020B0604020202020204" pitchFamily="34" charset="0"/>
                          <a:cs typeface="Arial" panose="020B0604020202020204" pitchFamily="34" charset="0"/>
                        </a:rPr>
                        <a:t>= 350 </a:t>
                      </a:r>
                      <a:r>
                        <a:rPr lang="ru-RU" sz="1400" dirty="0" smtClean="0">
                          <a:effectLst/>
                          <a:latin typeface="Arial" panose="020B0604020202020204" pitchFamily="34" charset="0"/>
                          <a:cs typeface="Arial" panose="020B0604020202020204" pitchFamily="34" charset="0"/>
                        </a:rPr>
                        <a:t>м</a:t>
                      </a:r>
                      <a:endParaRPr lang="ru-RU" sz="1400" dirty="0">
                        <a:effectLst/>
                        <a:latin typeface="Arial" panose="020B0604020202020204" pitchFamily="34" charset="0"/>
                        <a:ea typeface="Calibri"/>
                        <a:cs typeface="Arial" panose="020B0604020202020204" pitchFamily="34" charset="0"/>
                      </a:endParaRPr>
                    </a:p>
                  </a:txBody>
                  <a:tcPr marL="68580" marR="68580" marT="0" marB="0" anchor="ctr">
                    <a:gradFill>
                      <a:gsLst>
                        <a:gs pos="0">
                          <a:schemeClr val="accent5">
                            <a:lumMod val="40000"/>
                            <a:lumOff val="60000"/>
                          </a:schemeClr>
                        </a:gs>
                        <a:gs pos="50000">
                          <a:schemeClr val="accent1">
                            <a:tint val="44500"/>
                            <a:satMod val="160000"/>
                            <a:lumMod val="20000"/>
                            <a:lumOff val="80000"/>
                          </a:schemeClr>
                        </a:gs>
                        <a:gs pos="100000">
                          <a:schemeClr val="bg1"/>
                        </a:gs>
                      </a:gsLst>
                      <a:lin ang="5400000" scaled="0"/>
                    </a:gradFill>
                  </a:tcPr>
                </a:tc>
                <a:tc>
                  <a:txBody>
                    <a:bodyPr/>
                    <a:lstStyle/>
                    <a:p>
                      <a:pPr algn="ctr">
                        <a:lnSpc>
                          <a:spcPct val="115000"/>
                        </a:lnSpc>
                        <a:spcAft>
                          <a:spcPts val="0"/>
                        </a:spcAft>
                      </a:pPr>
                      <a:r>
                        <a:rPr lang="en-US" sz="1400" dirty="0">
                          <a:effectLst/>
                          <a:latin typeface="Arial" panose="020B0604020202020204" pitchFamily="34" charset="0"/>
                          <a:cs typeface="Arial" panose="020B0604020202020204" pitchFamily="34" charset="0"/>
                        </a:rPr>
                        <a:t>0.05</a:t>
                      </a:r>
                      <a:endParaRPr lang="ru-RU" sz="1400" dirty="0">
                        <a:effectLst/>
                        <a:latin typeface="Arial" panose="020B0604020202020204" pitchFamily="34" charset="0"/>
                        <a:ea typeface="Calibri"/>
                        <a:cs typeface="Arial" panose="020B0604020202020204" pitchFamily="34" charset="0"/>
                      </a:endParaRPr>
                    </a:p>
                  </a:txBody>
                  <a:tcPr marL="68580" marR="68580" marT="0" marB="0" anchor="ctr"/>
                </a:tc>
                <a:tc>
                  <a:txBody>
                    <a:bodyPr/>
                    <a:lstStyle/>
                    <a:p>
                      <a:pPr algn="ctr">
                        <a:lnSpc>
                          <a:spcPct val="115000"/>
                        </a:lnSpc>
                        <a:spcAft>
                          <a:spcPts val="0"/>
                        </a:spcAft>
                      </a:pPr>
                      <a:r>
                        <a:rPr lang="en-US" sz="1400" kern="1200" dirty="0" smtClean="0">
                          <a:solidFill>
                            <a:schemeClr val="tx1"/>
                          </a:solidFill>
                          <a:effectLst/>
                          <a:latin typeface="Arial" panose="020B0604020202020204" pitchFamily="34" charset="0"/>
                          <a:ea typeface="+mn-ea"/>
                          <a:cs typeface="Arial" panose="020B0604020202020204" pitchFamily="34" charset="0"/>
                        </a:rPr>
                        <a:t>1.000</a:t>
                      </a:r>
                      <a:endParaRPr lang="ru-RU" sz="14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algn="ctr">
                        <a:lnSpc>
                          <a:spcPct val="115000"/>
                        </a:lnSpc>
                        <a:spcAft>
                          <a:spcPts val="0"/>
                        </a:spcAft>
                      </a:pPr>
                      <a:r>
                        <a:rPr lang="en-US" sz="1400" kern="1200" dirty="0" smtClean="0">
                          <a:solidFill>
                            <a:schemeClr val="tx1"/>
                          </a:solidFill>
                          <a:effectLst/>
                          <a:latin typeface="Arial" panose="020B0604020202020204" pitchFamily="34" charset="0"/>
                          <a:ea typeface="+mn-ea"/>
                          <a:cs typeface="Arial" panose="020B0604020202020204" pitchFamily="34" charset="0"/>
                        </a:rPr>
                        <a:t>50</a:t>
                      </a:r>
                      <a:endParaRPr lang="ru-RU" sz="14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r>
            </a:tbl>
          </a:graphicData>
        </a:graphic>
      </p:graphicFrame>
    </p:spTree>
    <p:extLst>
      <p:ext uri="{BB962C8B-B14F-4D97-AF65-F5344CB8AC3E}">
        <p14:creationId xmlns="" xmlns:p14="http://schemas.microsoft.com/office/powerpoint/2010/main" val="1178937096"/>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 xmlns:a16="http://schemas.microsoft.com/office/drawing/2014/main" id="{22A160FC-BBD0-154F-B08F-429F5F3C2490}"/>
              </a:ext>
            </a:extLst>
          </p:cNvPr>
          <p:cNvSpPr>
            <a:spLocks noGrp="1"/>
          </p:cNvSpPr>
          <p:nvPr>
            <p:ph type="body" sz="quarter" idx="14"/>
          </p:nvPr>
        </p:nvSpPr>
        <p:spPr/>
        <p:txBody>
          <a:bodyPr/>
          <a:lstStyle/>
          <a:p>
            <a:r>
              <a:rPr lang="x-none" dirty="0"/>
              <a:t>OMK</a:t>
            </a:r>
          </a:p>
        </p:txBody>
      </p:sp>
      <p:sp>
        <p:nvSpPr>
          <p:cNvPr id="6" name="Text Placeholder 1">
            <a:extLst>
              <a:ext uri="{FF2B5EF4-FFF2-40B4-BE49-F238E27FC236}">
                <a16:creationId xmlns="" xmlns:a16="http://schemas.microsoft.com/office/drawing/2014/main" id="{DDD5ADE5-6355-5D4C-98CA-6A2289018BB6}"/>
              </a:ext>
            </a:extLst>
          </p:cNvPr>
          <p:cNvSpPr txBox="1">
            <a:spLocks/>
          </p:cNvSpPr>
          <p:nvPr/>
        </p:nvSpPr>
        <p:spPr>
          <a:xfrm>
            <a:off x="227068" y="511342"/>
            <a:ext cx="8646344" cy="409057"/>
          </a:xfrm>
          <a:prstGeom prst="rect">
            <a:avLst/>
          </a:prstGeom>
        </p:spPr>
        <p:txBody>
          <a:bodyPr lIns="72567" tIns="36283" rIns="72567" bIns="36283" anchor="t"/>
          <a:lstStyle/>
          <a:p>
            <a:pPr lvl="0">
              <a:spcBef>
                <a:spcPct val="20000"/>
              </a:spcBef>
            </a:pPr>
            <a:r>
              <a:rPr lang="ru-RU"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Расчетные показатели износа </a:t>
            </a:r>
            <a:r>
              <a:rPr lang="ru-RU"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профиля/ </a:t>
            </a:r>
            <a:r>
              <a:rPr lang="ru-RU" b="1" dirty="0" err="1" smtClean="0">
                <a:solidFill>
                  <a:srgbClr val="FF0000"/>
                </a:solidFill>
                <a:latin typeface="Verdana" panose="020B0604030504040204" pitchFamily="34" charset="0"/>
                <a:ea typeface="Verdana" panose="020B0604030504040204" pitchFamily="34" charset="0"/>
                <a:cs typeface="Verdana" panose="020B0604030504040204" pitchFamily="34" charset="0"/>
              </a:rPr>
              <a:t>Tread</a:t>
            </a:r>
            <a:r>
              <a:rPr lang="ru-RU"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a:t>
            </a:r>
            <a:r>
              <a:rPr lang="ru-RU" b="1" dirty="0" err="1" smtClean="0">
                <a:solidFill>
                  <a:srgbClr val="FF0000"/>
                </a:solidFill>
                <a:latin typeface="Verdana" panose="020B0604030504040204" pitchFamily="34" charset="0"/>
                <a:ea typeface="Verdana" panose="020B0604030504040204" pitchFamily="34" charset="0"/>
                <a:cs typeface="Verdana" panose="020B0604030504040204" pitchFamily="34" charset="0"/>
              </a:rPr>
              <a:t>profile</a:t>
            </a:r>
            <a:r>
              <a:rPr lang="ru-RU"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a:t>
            </a:r>
            <a:r>
              <a:rPr lang="ru-RU" b="1" dirty="0" err="1" smtClean="0">
                <a:solidFill>
                  <a:srgbClr val="FF0000"/>
                </a:solidFill>
                <a:latin typeface="Verdana" panose="020B0604030504040204" pitchFamily="34" charset="0"/>
                <a:ea typeface="Verdana" panose="020B0604030504040204" pitchFamily="34" charset="0"/>
                <a:cs typeface="Verdana" panose="020B0604030504040204" pitchFamily="34" charset="0"/>
              </a:rPr>
              <a:t>wear</a:t>
            </a:r>
            <a:r>
              <a:rPr lang="ru-RU"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a:t>
            </a:r>
            <a:r>
              <a:rPr lang="ru-RU" b="1" dirty="0" err="1" smtClean="0">
                <a:solidFill>
                  <a:srgbClr val="FF0000"/>
                </a:solidFill>
                <a:latin typeface="Verdana" panose="020B0604030504040204" pitchFamily="34" charset="0"/>
                <a:ea typeface="Verdana" panose="020B0604030504040204" pitchFamily="34" charset="0"/>
                <a:cs typeface="Verdana" panose="020B0604030504040204" pitchFamily="34" charset="0"/>
              </a:rPr>
              <a:t>model</a:t>
            </a:r>
            <a:endParaRPr lang="en-US" dirty="0" smtClean="0">
              <a:solidFill>
                <a:srgbClr val="FF0000"/>
              </a:solidFill>
              <a:latin typeface="Verdana" panose="020B0604030504040204" pitchFamily="34" charset="0"/>
              <a:ea typeface="Verdana" panose="020B0604030504040204" pitchFamily="34" charset="0"/>
              <a:cs typeface="Verdana" panose="020B0604030504040204" pitchFamily="34" charset="0"/>
            </a:endParaRPr>
          </a:p>
        </p:txBody>
      </p:sp>
      <p:sp>
        <p:nvSpPr>
          <p:cNvPr id="5" name="TextBox 5"/>
          <p:cNvSpPr txBox="1">
            <a:spLocks noChangeArrowheads="1"/>
          </p:cNvSpPr>
          <p:nvPr/>
        </p:nvSpPr>
        <p:spPr bwMode="auto">
          <a:xfrm>
            <a:off x="2586255" y="889919"/>
            <a:ext cx="3538432"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eaLnBrk="1" hangingPunct="1"/>
            <a:r>
              <a:rPr lang="ru-RU" altLang="ru-RU" sz="1200" b="1" dirty="0" smtClean="0">
                <a:solidFill>
                  <a:srgbClr val="740000"/>
                </a:solidFill>
                <a:latin typeface="+mn-lt"/>
                <a:cs typeface="Arial" panose="020B0604020202020204" pitchFamily="34" charset="0"/>
              </a:rPr>
              <a:t>Показатели </a:t>
            </a:r>
            <a:r>
              <a:rPr lang="ru-RU" altLang="ru-RU" sz="1200" b="1" dirty="0" smtClean="0">
                <a:solidFill>
                  <a:srgbClr val="740000"/>
                </a:solidFill>
                <a:latin typeface="+mn-lt"/>
                <a:cs typeface="Arial" panose="020B0604020202020204" pitchFamily="34" charset="0"/>
              </a:rPr>
              <a:t>износа / </a:t>
            </a:r>
            <a:r>
              <a:rPr lang="en-US" altLang="ru-RU" sz="1200" b="1" dirty="0" smtClean="0">
                <a:solidFill>
                  <a:srgbClr val="002060"/>
                </a:solidFill>
                <a:latin typeface="+mn-lt"/>
                <a:cs typeface="Arial" panose="020B0604020202020204" pitchFamily="34" charset="0"/>
              </a:rPr>
              <a:t>Wear indicators</a:t>
            </a:r>
            <a:r>
              <a:rPr lang="ru-RU" altLang="ru-RU" sz="1200" b="1" dirty="0" smtClean="0">
                <a:solidFill>
                  <a:srgbClr val="002060"/>
                </a:solidFill>
                <a:latin typeface="+mn-lt"/>
                <a:cs typeface="Arial" panose="020B0604020202020204" pitchFamily="34" charset="0"/>
              </a:rPr>
              <a:t>  </a:t>
            </a:r>
            <a:endParaRPr lang="ru-RU" altLang="ru-RU" sz="1200" b="1" dirty="0">
              <a:solidFill>
                <a:srgbClr val="002060"/>
              </a:solidFill>
              <a:latin typeface="+mn-lt"/>
              <a:cs typeface="Arial" panose="020B0604020202020204" pitchFamily="34" charset="0"/>
            </a:endParaRPr>
          </a:p>
        </p:txBody>
      </p:sp>
      <p:pic>
        <p:nvPicPr>
          <p:cNvPr id="7" name="Рисунок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86255" y="1212936"/>
            <a:ext cx="3466640" cy="12830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512349" y="2872740"/>
            <a:ext cx="4212088" cy="22052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Picture 5"/>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21920" y="2847588"/>
            <a:ext cx="4197655" cy="22127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16" name="Прямая со стрелкой 15"/>
          <p:cNvCxnSpPr/>
          <p:nvPr/>
        </p:nvCxnSpPr>
        <p:spPr>
          <a:xfrm flipH="1">
            <a:off x="2483768" y="1707654"/>
            <a:ext cx="1621924" cy="864096"/>
          </a:xfrm>
          <a:prstGeom prst="straightConnector1">
            <a:avLst/>
          </a:prstGeom>
          <a:ln w="15875">
            <a:solidFill>
              <a:schemeClr val="bg1">
                <a:lumMod val="50000"/>
              </a:schemeClr>
            </a:solidFill>
            <a:tailEnd type="arrow"/>
          </a:ln>
        </p:spPr>
        <p:style>
          <a:lnRef idx="1">
            <a:schemeClr val="dk1"/>
          </a:lnRef>
          <a:fillRef idx="0">
            <a:schemeClr val="dk1"/>
          </a:fillRef>
          <a:effectRef idx="0">
            <a:schemeClr val="dk1"/>
          </a:effectRef>
          <a:fontRef idx="minor">
            <a:schemeClr val="tx1"/>
          </a:fontRef>
        </p:style>
      </p:cxnSp>
      <p:sp>
        <p:nvSpPr>
          <p:cNvPr id="18" name="TextBox 5"/>
          <p:cNvSpPr txBox="1">
            <a:spLocks noChangeArrowheads="1"/>
          </p:cNvSpPr>
          <p:nvPr/>
        </p:nvSpPr>
        <p:spPr bwMode="auto">
          <a:xfrm>
            <a:off x="1353888" y="2595741"/>
            <a:ext cx="2259760"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eaLnBrk="1" hangingPunct="1"/>
            <a:r>
              <a:rPr lang="ru-RU" altLang="ru-RU" sz="1200" b="1" dirty="0" smtClean="0">
                <a:solidFill>
                  <a:srgbClr val="740000"/>
                </a:solidFill>
                <a:latin typeface="+mn-lt"/>
                <a:cs typeface="Arial" panose="020B0604020202020204" pitchFamily="34" charset="0"/>
              </a:rPr>
              <a:t>Прокат/ </a:t>
            </a:r>
            <a:r>
              <a:rPr lang="en-US" altLang="ru-RU" sz="1200" b="1" dirty="0" smtClean="0">
                <a:solidFill>
                  <a:srgbClr val="002060"/>
                </a:solidFill>
                <a:latin typeface="+mn-lt"/>
                <a:cs typeface="Arial" panose="020B0604020202020204" pitchFamily="34" charset="0"/>
              </a:rPr>
              <a:t>Tread </a:t>
            </a:r>
            <a:r>
              <a:rPr lang="en-US" altLang="ru-RU" sz="1200" b="1" dirty="0" smtClean="0">
                <a:solidFill>
                  <a:srgbClr val="002060"/>
                </a:solidFill>
                <a:latin typeface="+mn-lt"/>
                <a:cs typeface="Arial" panose="020B0604020202020204" pitchFamily="34" charset="0"/>
              </a:rPr>
              <a:t>wear</a:t>
            </a:r>
            <a:r>
              <a:rPr lang="ru-RU" altLang="ru-RU" sz="1200" b="1" dirty="0" smtClean="0">
                <a:solidFill>
                  <a:srgbClr val="002060"/>
                </a:solidFill>
                <a:latin typeface="+mn-lt"/>
                <a:cs typeface="Arial" panose="020B0604020202020204" pitchFamily="34" charset="0"/>
              </a:rPr>
              <a:t>  </a:t>
            </a:r>
            <a:endParaRPr lang="ru-RU" altLang="ru-RU" sz="1200" b="1" dirty="0">
              <a:solidFill>
                <a:srgbClr val="002060"/>
              </a:solidFill>
              <a:latin typeface="+mn-lt"/>
              <a:cs typeface="Arial" panose="020B0604020202020204" pitchFamily="34" charset="0"/>
            </a:endParaRPr>
          </a:p>
        </p:txBody>
      </p:sp>
      <p:cxnSp>
        <p:nvCxnSpPr>
          <p:cNvPr id="19" name="Прямая со стрелкой 18"/>
          <p:cNvCxnSpPr/>
          <p:nvPr/>
        </p:nvCxnSpPr>
        <p:spPr>
          <a:xfrm>
            <a:off x="5076056" y="1995686"/>
            <a:ext cx="1637164" cy="576064"/>
          </a:xfrm>
          <a:prstGeom prst="straightConnector1">
            <a:avLst/>
          </a:prstGeom>
          <a:ln w="15875">
            <a:solidFill>
              <a:schemeClr val="bg1">
                <a:lumMod val="50000"/>
              </a:schemeClr>
            </a:solidFill>
            <a:tailEnd type="arrow"/>
          </a:ln>
        </p:spPr>
        <p:style>
          <a:lnRef idx="1">
            <a:schemeClr val="dk1"/>
          </a:lnRef>
          <a:fillRef idx="0">
            <a:schemeClr val="dk1"/>
          </a:fillRef>
          <a:effectRef idx="0">
            <a:schemeClr val="dk1"/>
          </a:effectRef>
          <a:fontRef idx="minor">
            <a:schemeClr val="tx1"/>
          </a:fontRef>
        </p:style>
      </p:cxnSp>
      <p:sp>
        <p:nvSpPr>
          <p:cNvPr id="23" name="TextBox 5"/>
          <p:cNvSpPr txBox="1">
            <a:spLocks noChangeArrowheads="1"/>
          </p:cNvSpPr>
          <p:nvPr/>
        </p:nvSpPr>
        <p:spPr bwMode="auto">
          <a:xfrm>
            <a:off x="5442370" y="2609641"/>
            <a:ext cx="2848190"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eaLnBrk="1" hangingPunct="1"/>
            <a:r>
              <a:rPr lang="ru-RU" altLang="ru-RU" sz="1200" b="1" dirty="0" smtClean="0">
                <a:solidFill>
                  <a:srgbClr val="740000"/>
                </a:solidFill>
                <a:latin typeface="+mn-lt"/>
                <a:cs typeface="Arial" panose="020B0604020202020204" pitchFamily="34" charset="0"/>
              </a:rPr>
              <a:t>Износ гребня</a:t>
            </a:r>
            <a:r>
              <a:rPr lang="ru-RU" altLang="ru-RU" sz="1200" b="1" dirty="0" smtClean="0">
                <a:solidFill>
                  <a:srgbClr val="740000"/>
                </a:solidFill>
                <a:latin typeface="+mn-lt"/>
                <a:cs typeface="Arial" panose="020B0604020202020204" pitchFamily="34" charset="0"/>
              </a:rPr>
              <a:t>/ </a:t>
            </a:r>
            <a:r>
              <a:rPr lang="en-US" altLang="ru-RU" sz="1200" b="1" dirty="0" smtClean="0">
                <a:solidFill>
                  <a:srgbClr val="002060"/>
                </a:solidFill>
                <a:latin typeface="+mn-lt"/>
                <a:cs typeface="Arial" panose="020B0604020202020204" pitchFamily="34" charset="0"/>
              </a:rPr>
              <a:t>Flange </a:t>
            </a:r>
            <a:r>
              <a:rPr lang="en-US" altLang="ru-RU" sz="1200" b="1" dirty="0" smtClean="0">
                <a:solidFill>
                  <a:srgbClr val="002060"/>
                </a:solidFill>
                <a:latin typeface="+mn-lt"/>
                <a:cs typeface="Arial" panose="020B0604020202020204" pitchFamily="34" charset="0"/>
              </a:rPr>
              <a:t>wear</a:t>
            </a:r>
            <a:endParaRPr lang="ru-RU" altLang="ru-RU" sz="1200" b="1" dirty="0">
              <a:solidFill>
                <a:srgbClr val="002060"/>
              </a:solidFill>
              <a:latin typeface="+mn-lt"/>
              <a:cs typeface="Arial" panose="020B0604020202020204" pitchFamily="34" charset="0"/>
            </a:endParaRPr>
          </a:p>
        </p:txBody>
      </p:sp>
    </p:spTree>
    <p:extLst>
      <p:ext uri="{BB962C8B-B14F-4D97-AF65-F5344CB8AC3E}">
        <p14:creationId xmlns="" xmlns:p14="http://schemas.microsoft.com/office/powerpoint/2010/main" val="1178937096"/>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 xmlns:a16="http://schemas.microsoft.com/office/drawing/2014/main" id="{22A160FC-BBD0-154F-B08F-429F5F3C2490}"/>
              </a:ext>
            </a:extLst>
          </p:cNvPr>
          <p:cNvSpPr>
            <a:spLocks noGrp="1"/>
          </p:cNvSpPr>
          <p:nvPr>
            <p:ph type="body" sz="quarter" idx="14"/>
          </p:nvPr>
        </p:nvSpPr>
        <p:spPr/>
        <p:txBody>
          <a:bodyPr/>
          <a:lstStyle/>
          <a:p>
            <a:r>
              <a:rPr lang="x-none" dirty="0"/>
              <a:t>OMK</a:t>
            </a:r>
          </a:p>
        </p:txBody>
      </p:sp>
      <p:sp>
        <p:nvSpPr>
          <p:cNvPr id="6" name="Text Placeholder 1">
            <a:extLst>
              <a:ext uri="{FF2B5EF4-FFF2-40B4-BE49-F238E27FC236}">
                <a16:creationId xmlns="" xmlns:a16="http://schemas.microsoft.com/office/drawing/2014/main" id="{DDD5ADE5-6355-5D4C-98CA-6A2289018BB6}"/>
              </a:ext>
            </a:extLst>
          </p:cNvPr>
          <p:cNvSpPr txBox="1">
            <a:spLocks/>
          </p:cNvSpPr>
          <p:nvPr/>
        </p:nvSpPr>
        <p:spPr>
          <a:xfrm>
            <a:off x="227068" y="511342"/>
            <a:ext cx="8646344" cy="409057"/>
          </a:xfrm>
          <a:prstGeom prst="rect">
            <a:avLst/>
          </a:prstGeom>
        </p:spPr>
        <p:txBody>
          <a:bodyPr lIns="72567" tIns="36283" rIns="72567" bIns="36283" anchor="t"/>
          <a:lstStyle/>
          <a:p>
            <a:pPr lvl="0">
              <a:spcBef>
                <a:spcPct val="20000"/>
              </a:spcBef>
            </a:pPr>
            <a:r>
              <a:rPr lang="ru-RU"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Расчетные показатели </a:t>
            </a:r>
            <a:r>
              <a:rPr lang="ru-RU"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КУ/ </a:t>
            </a:r>
            <a:r>
              <a:rPr 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RCF </a:t>
            </a:r>
            <a:r>
              <a:rPr lang="ru-RU" b="1" dirty="0" err="1" smtClean="0">
                <a:solidFill>
                  <a:srgbClr val="FF0000"/>
                </a:solidFill>
                <a:latin typeface="Verdana" panose="020B0604030504040204" pitchFamily="34" charset="0"/>
                <a:ea typeface="Verdana" panose="020B0604030504040204" pitchFamily="34" charset="0"/>
                <a:cs typeface="Verdana" panose="020B0604030504040204" pitchFamily="34" charset="0"/>
              </a:rPr>
              <a:t>model</a:t>
            </a:r>
            <a:endParaRPr lang="en-US" dirty="0" smtClean="0">
              <a:solidFill>
                <a:srgbClr val="FF0000"/>
              </a:solidFill>
              <a:latin typeface="Verdana" panose="020B0604030504040204" pitchFamily="34" charset="0"/>
              <a:ea typeface="Verdana" panose="020B0604030504040204" pitchFamily="34" charset="0"/>
              <a:cs typeface="Verdana" panose="020B0604030504040204" pitchFamily="34" charset="0"/>
            </a:endParaRPr>
          </a:p>
        </p:txBody>
      </p:sp>
      <p:sp>
        <p:nvSpPr>
          <p:cNvPr id="5" name="TextBox 5"/>
          <p:cNvSpPr txBox="1">
            <a:spLocks noChangeArrowheads="1"/>
          </p:cNvSpPr>
          <p:nvPr/>
        </p:nvSpPr>
        <p:spPr bwMode="auto">
          <a:xfrm>
            <a:off x="411480" y="889919"/>
            <a:ext cx="8100060"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algn="ctr" eaLnBrk="1" hangingPunct="1"/>
            <a:r>
              <a:rPr lang="ru-RU" altLang="ru-RU" sz="1200" b="1" dirty="0" smtClean="0">
                <a:solidFill>
                  <a:srgbClr val="740000"/>
                </a:solidFill>
                <a:latin typeface="+mn-lt"/>
                <a:cs typeface="Arial" panose="020B0604020202020204" pitchFamily="34" charset="0"/>
              </a:rPr>
              <a:t>Относительная накопленная поврежденность на поверхности катания</a:t>
            </a:r>
            <a:r>
              <a:rPr lang="ru-RU" altLang="ru-RU" sz="1200" b="1" dirty="0" smtClean="0">
                <a:solidFill>
                  <a:srgbClr val="740000"/>
                </a:solidFill>
                <a:latin typeface="+mn-lt"/>
                <a:cs typeface="Arial" panose="020B0604020202020204" pitchFamily="34" charset="0"/>
              </a:rPr>
              <a:t>/</a:t>
            </a:r>
          </a:p>
          <a:p>
            <a:pPr algn="ctr" eaLnBrk="1" hangingPunct="1"/>
            <a:r>
              <a:rPr lang="en-US" altLang="ru-RU" sz="1200" b="1" dirty="0" smtClean="0">
                <a:solidFill>
                  <a:srgbClr val="002060"/>
                </a:solidFill>
                <a:latin typeface="+mn-lt"/>
                <a:cs typeface="Arial" panose="020B0604020202020204" pitchFamily="34" charset="0"/>
              </a:rPr>
              <a:t>Relative </a:t>
            </a:r>
            <a:r>
              <a:rPr lang="en-US" altLang="ru-RU" sz="1200" b="1" dirty="0" smtClean="0">
                <a:solidFill>
                  <a:srgbClr val="002060"/>
                </a:solidFill>
                <a:latin typeface="+mn-lt"/>
                <a:cs typeface="Arial" panose="020B0604020202020204" pitchFamily="34" charset="0"/>
              </a:rPr>
              <a:t>accumulated damage on tread</a:t>
            </a:r>
            <a:endParaRPr lang="ru-RU" altLang="ru-RU" sz="1200" b="1" dirty="0">
              <a:solidFill>
                <a:srgbClr val="002060"/>
              </a:solidFill>
              <a:latin typeface="+mn-lt"/>
              <a:cs typeface="Arial" panose="020B0604020202020204" pitchFamily="34" charset="0"/>
            </a:endParaRPr>
          </a:p>
        </p:txBody>
      </p:sp>
      <p:pic>
        <p:nvPicPr>
          <p:cNvPr id="1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309083" y="1347152"/>
            <a:ext cx="4278313" cy="3544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 name="Рисунок 51"/>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65391" y="2576304"/>
            <a:ext cx="2114550" cy="800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 name="Рисунок 63"/>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743224" y="2576304"/>
            <a:ext cx="2114550" cy="800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 name="Рисунок 70"/>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278353" y="4022948"/>
            <a:ext cx="2114550" cy="800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4" name="Рисунок 71"/>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6770337" y="4091940"/>
            <a:ext cx="2114550" cy="800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 name="TextBox 5"/>
          <p:cNvSpPr txBox="1">
            <a:spLocks noChangeArrowheads="1"/>
          </p:cNvSpPr>
          <p:nvPr/>
        </p:nvSpPr>
        <p:spPr bwMode="auto">
          <a:xfrm>
            <a:off x="112991" y="1559867"/>
            <a:ext cx="2279912"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algn="ctr" eaLnBrk="1" hangingPunct="1"/>
            <a:r>
              <a:rPr lang="ru-RU" altLang="ru-RU" sz="1200" b="1" dirty="0" smtClean="0">
                <a:solidFill>
                  <a:srgbClr val="740000"/>
                </a:solidFill>
                <a:latin typeface="+mn-lt"/>
                <a:cs typeface="Arial" panose="020B0604020202020204" pitchFamily="34" charset="0"/>
              </a:rPr>
              <a:t>Профиль ГОСТ 10791</a:t>
            </a:r>
            <a:r>
              <a:rPr lang="ru-RU" altLang="ru-RU" sz="1200" b="1" dirty="0" smtClean="0">
                <a:solidFill>
                  <a:srgbClr val="740000"/>
                </a:solidFill>
                <a:latin typeface="+mn-lt"/>
                <a:cs typeface="Arial" panose="020B0604020202020204" pitchFamily="34" charset="0"/>
              </a:rPr>
              <a:t>/</a:t>
            </a:r>
          </a:p>
          <a:p>
            <a:pPr algn="ctr" eaLnBrk="1" hangingPunct="1"/>
            <a:r>
              <a:rPr lang="en-US" altLang="ru-RU" sz="1200" b="1" dirty="0" smtClean="0">
                <a:solidFill>
                  <a:srgbClr val="002060"/>
                </a:solidFill>
                <a:latin typeface="+mn-lt"/>
                <a:cs typeface="Arial" panose="020B0604020202020204" pitchFamily="34" charset="0"/>
              </a:rPr>
              <a:t>Profile GOST 10791</a:t>
            </a:r>
            <a:endParaRPr lang="ru-RU" altLang="ru-RU" sz="1200" b="1" dirty="0">
              <a:solidFill>
                <a:srgbClr val="002060"/>
              </a:solidFill>
              <a:latin typeface="+mn-lt"/>
              <a:cs typeface="Arial" panose="020B0604020202020204" pitchFamily="34" charset="0"/>
            </a:endParaRPr>
          </a:p>
        </p:txBody>
      </p:sp>
      <p:sp>
        <p:nvSpPr>
          <p:cNvPr id="26" name="TextBox 5"/>
          <p:cNvSpPr txBox="1">
            <a:spLocks noChangeArrowheads="1"/>
          </p:cNvSpPr>
          <p:nvPr/>
        </p:nvSpPr>
        <p:spPr bwMode="auto">
          <a:xfrm>
            <a:off x="112991" y="2086689"/>
            <a:ext cx="2388533"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algn="ctr" eaLnBrk="1" hangingPunct="1"/>
            <a:r>
              <a:rPr lang="ru-RU" altLang="ru-RU" sz="1000" dirty="0" smtClean="0">
                <a:solidFill>
                  <a:schemeClr val="bg1">
                    <a:lumMod val="50000"/>
                  </a:schemeClr>
                </a:solidFill>
                <a:latin typeface="+mn-lt"/>
                <a:cs typeface="Arial" panose="020B0604020202020204" pitchFamily="34" charset="0"/>
              </a:rPr>
              <a:t>Пробег/ </a:t>
            </a:r>
            <a:r>
              <a:rPr lang="en-US" altLang="ru-RU" sz="1000" dirty="0" smtClean="0">
                <a:solidFill>
                  <a:schemeClr val="bg1">
                    <a:lumMod val="50000"/>
                  </a:schemeClr>
                </a:solidFill>
                <a:latin typeface="+mn-lt"/>
                <a:cs typeface="Arial" panose="020B0604020202020204" pitchFamily="34" charset="0"/>
              </a:rPr>
              <a:t>Mileage </a:t>
            </a:r>
            <a:r>
              <a:rPr lang="ru-RU" altLang="ru-RU" sz="1000" dirty="0" smtClean="0">
                <a:solidFill>
                  <a:schemeClr val="bg1">
                    <a:lumMod val="50000"/>
                  </a:schemeClr>
                </a:solidFill>
                <a:latin typeface="+mn-lt"/>
                <a:cs typeface="Arial" panose="020B0604020202020204" pitchFamily="34" charset="0"/>
              </a:rPr>
              <a:t>20 000 км (</a:t>
            </a:r>
            <a:r>
              <a:rPr lang="en-US" altLang="ru-RU" sz="1000" dirty="0" smtClean="0">
                <a:solidFill>
                  <a:schemeClr val="bg1">
                    <a:lumMod val="50000"/>
                  </a:schemeClr>
                </a:solidFill>
                <a:latin typeface="+mn-lt"/>
                <a:cs typeface="Arial" panose="020B0604020202020204" pitchFamily="34" charset="0"/>
              </a:rPr>
              <a:t>km)</a:t>
            </a:r>
            <a:endParaRPr lang="ru-RU" altLang="ru-RU" sz="1000" dirty="0" smtClean="0">
              <a:solidFill>
                <a:schemeClr val="bg1">
                  <a:lumMod val="50000"/>
                </a:schemeClr>
              </a:solidFill>
              <a:latin typeface="+mn-lt"/>
              <a:cs typeface="Arial" panose="020B0604020202020204" pitchFamily="34" charset="0"/>
            </a:endParaRPr>
          </a:p>
          <a:p>
            <a:pPr algn="ctr" eaLnBrk="1" hangingPunct="1"/>
            <a:r>
              <a:rPr lang="ru-RU" altLang="ru-RU" sz="1000" dirty="0" err="1" smtClean="0">
                <a:solidFill>
                  <a:schemeClr val="bg1">
                    <a:lumMod val="50000"/>
                  </a:schemeClr>
                </a:solidFill>
                <a:latin typeface="+mn-lt"/>
                <a:cs typeface="Arial" panose="020B0604020202020204" pitchFamily="34" charset="0"/>
              </a:rPr>
              <a:t>Пов-сть</a:t>
            </a:r>
            <a:r>
              <a:rPr lang="ru-RU" altLang="ru-RU" sz="1000" dirty="0" smtClean="0">
                <a:solidFill>
                  <a:schemeClr val="bg1">
                    <a:lumMod val="50000"/>
                  </a:schemeClr>
                </a:solidFill>
                <a:latin typeface="+mn-lt"/>
                <a:cs typeface="Arial" panose="020B0604020202020204" pitchFamily="34" charset="0"/>
              </a:rPr>
              <a:t>/ </a:t>
            </a:r>
            <a:r>
              <a:rPr lang="en-US" altLang="ru-RU" sz="1000" dirty="0" err="1" smtClean="0">
                <a:solidFill>
                  <a:schemeClr val="bg1">
                    <a:lumMod val="50000"/>
                  </a:schemeClr>
                </a:solidFill>
                <a:latin typeface="+mn-lt"/>
                <a:cs typeface="Arial" panose="020B0604020202020204" pitchFamily="34" charset="0"/>
              </a:rPr>
              <a:t>Demage</a:t>
            </a:r>
            <a:r>
              <a:rPr lang="en-US" altLang="ru-RU" sz="1000" dirty="0" smtClean="0">
                <a:solidFill>
                  <a:schemeClr val="bg1">
                    <a:lumMod val="50000"/>
                  </a:schemeClr>
                </a:solidFill>
                <a:latin typeface="+mn-lt"/>
                <a:cs typeface="Arial" panose="020B0604020202020204" pitchFamily="34" charset="0"/>
              </a:rPr>
              <a:t> 0.125</a:t>
            </a:r>
            <a:endParaRPr lang="ru-RU" altLang="ru-RU" sz="1000" dirty="0">
              <a:solidFill>
                <a:srgbClr val="002060"/>
              </a:solidFill>
              <a:latin typeface="+mn-lt"/>
              <a:cs typeface="Arial" panose="020B0604020202020204" pitchFamily="34" charset="0"/>
            </a:endParaRPr>
          </a:p>
        </p:txBody>
      </p:sp>
      <p:sp>
        <p:nvSpPr>
          <p:cNvPr id="27" name="TextBox 5"/>
          <p:cNvSpPr txBox="1">
            <a:spLocks noChangeArrowheads="1"/>
          </p:cNvSpPr>
          <p:nvPr/>
        </p:nvSpPr>
        <p:spPr bwMode="auto">
          <a:xfrm>
            <a:off x="6604975" y="1559867"/>
            <a:ext cx="2279912"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algn="ctr" eaLnBrk="1" hangingPunct="1"/>
            <a:r>
              <a:rPr lang="ru-RU" altLang="ru-RU" sz="1200" b="1" dirty="0" smtClean="0">
                <a:solidFill>
                  <a:srgbClr val="740000"/>
                </a:solidFill>
                <a:latin typeface="+mn-lt"/>
                <a:cs typeface="Arial" panose="020B0604020202020204" pitchFamily="34" charset="0"/>
              </a:rPr>
              <a:t>Профиль ВМЗ-К-70</a:t>
            </a:r>
            <a:r>
              <a:rPr lang="ru-RU" altLang="ru-RU" sz="1200" b="1" dirty="0" smtClean="0">
                <a:solidFill>
                  <a:srgbClr val="740000"/>
                </a:solidFill>
                <a:latin typeface="+mn-lt"/>
                <a:cs typeface="Arial" panose="020B0604020202020204" pitchFamily="34" charset="0"/>
              </a:rPr>
              <a:t>/</a:t>
            </a:r>
          </a:p>
          <a:p>
            <a:pPr algn="ctr" eaLnBrk="1" hangingPunct="1"/>
            <a:r>
              <a:rPr lang="en-US" altLang="ru-RU" sz="1200" b="1" dirty="0" smtClean="0">
                <a:solidFill>
                  <a:srgbClr val="002060"/>
                </a:solidFill>
                <a:latin typeface="+mn-lt"/>
                <a:cs typeface="Arial" panose="020B0604020202020204" pitchFamily="34" charset="0"/>
              </a:rPr>
              <a:t>Profile VMZ-K-70</a:t>
            </a:r>
            <a:endParaRPr lang="ru-RU" altLang="ru-RU" sz="1200" b="1" dirty="0">
              <a:solidFill>
                <a:srgbClr val="002060"/>
              </a:solidFill>
              <a:latin typeface="+mn-lt"/>
              <a:cs typeface="Arial" panose="020B0604020202020204" pitchFamily="34" charset="0"/>
            </a:endParaRPr>
          </a:p>
        </p:txBody>
      </p:sp>
      <p:sp>
        <p:nvSpPr>
          <p:cNvPr id="28" name="TextBox 5"/>
          <p:cNvSpPr txBox="1">
            <a:spLocks noChangeArrowheads="1"/>
          </p:cNvSpPr>
          <p:nvPr/>
        </p:nvSpPr>
        <p:spPr bwMode="auto">
          <a:xfrm>
            <a:off x="112991" y="3622838"/>
            <a:ext cx="2388533"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algn="ctr" eaLnBrk="1" hangingPunct="1"/>
            <a:r>
              <a:rPr lang="ru-RU" altLang="ru-RU" sz="1000" dirty="0" smtClean="0">
                <a:solidFill>
                  <a:schemeClr val="bg1">
                    <a:lumMod val="50000"/>
                  </a:schemeClr>
                </a:solidFill>
                <a:latin typeface="+mn-lt"/>
                <a:cs typeface="Arial" panose="020B0604020202020204" pitchFamily="34" charset="0"/>
              </a:rPr>
              <a:t>Пробег/ </a:t>
            </a:r>
            <a:r>
              <a:rPr lang="en-US" altLang="ru-RU" sz="1000" dirty="0" smtClean="0">
                <a:solidFill>
                  <a:schemeClr val="bg1">
                    <a:lumMod val="50000"/>
                  </a:schemeClr>
                </a:solidFill>
                <a:latin typeface="+mn-lt"/>
                <a:cs typeface="Arial" panose="020B0604020202020204" pitchFamily="34" charset="0"/>
              </a:rPr>
              <a:t>Mileage </a:t>
            </a:r>
            <a:r>
              <a:rPr lang="ru-RU" altLang="ru-RU" sz="1000" dirty="0" smtClean="0">
                <a:solidFill>
                  <a:schemeClr val="bg1">
                    <a:lumMod val="50000"/>
                  </a:schemeClr>
                </a:solidFill>
                <a:latin typeface="+mn-lt"/>
                <a:cs typeface="Arial" panose="020B0604020202020204" pitchFamily="34" charset="0"/>
              </a:rPr>
              <a:t>20</a:t>
            </a:r>
            <a:r>
              <a:rPr lang="en-US" altLang="ru-RU" sz="1000" dirty="0" smtClean="0">
                <a:solidFill>
                  <a:schemeClr val="bg1">
                    <a:lumMod val="50000"/>
                  </a:schemeClr>
                </a:solidFill>
                <a:latin typeface="+mn-lt"/>
                <a:cs typeface="Arial" panose="020B0604020202020204" pitchFamily="34" charset="0"/>
              </a:rPr>
              <a:t>0</a:t>
            </a:r>
            <a:r>
              <a:rPr lang="ru-RU" altLang="ru-RU" sz="1000" dirty="0" smtClean="0">
                <a:solidFill>
                  <a:schemeClr val="bg1">
                    <a:lumMod val="50000"/>
                  </a:schemeClr>
                </a:solidFill>
                <a:latin typeface="+mn-lt"/>
                <a:cs typeface="Arial" panose="020B0604020202020204" pitchFamily="34" charset="0"/>
              </a:rPr>
              <a:t> </a:t>
            </a:r>
            <a:r>
              <a:rPr lang="ru-RU" altLang="ru-RU" sz="1000" dirty="0" smtClean="0">
                <a:solidFill>
                  <a:schemeClr val="bg1">
                    <a:lumMod val="50000"/>
                  </a:schemeClr>
                </a:solidFill>
                <a:latin typeface="+mn-lt"/>
                <a:cs typeface="Arial" panose="020B0604020202020204" pitchFamily="34" charset="0"/>
              </a:rPr>
              <a:t>000 км (</a:t>
            </a:r>
            <a:r>
              <a:rPr lang="en-US" altLang="ru-RU" sz="1000" dirty="0" smtClean="0">
                <a:solidFill>
                  <a:schemeClr val="bg1">
                    <a:lumMod val="50000"/>
                  </a:schemeClr>
                </a:solidFill>
                <a:latin typeface="+mn-lt"/>
                <a:cs typeface="Arial" panose="020B0604020202020204" pitchFamily="34" charset="0"/>
              </a:rPr>
              <a:t>km)</a:t>
            </a:r>
            <a:endParaRPr lang="ru-RU" altLang="ru-RU" sz="1000" dirty="0" smtClean="0">
              <a:solidFill>
                <a:schemeClr val="bg1">
                  <a:lumMod val="50000"/>
                </a:schemeClr>
              </a:solidFill>
              <a:latin typeface="+mn-lt"/>
              <a:cs typeface="Arial" panose="020B0604020202020204" pitchFamily="34" charset="0"/>
            </a:endParaRPr>
          </a:p>
          <a:p>
            <a:pPr algn="ctr" eaLnBrk="1" hangingPunct="1"/>
            <a:r>
              <a:rPr lang="ru-RU" altLang="ru-RU" sz="1000" dirty="0" err="1" smtClean="0">
                <a:solidFill>
                  <a:schemeClr val="bg1">
                    <a:lumMod val="50000"/>
                  </a:schemeClr>
                </a:solidFill>
                <a:latin typeface="+mn-lt"/>
                <a:cs typeface="Arial" panose="020B0604020202020204" pitchFamily="34" charset="0"/>
              </a:rPr>
              <a:t>Пов-сть</a:t>
            </a:r>
            <a:r>
              <a:rPr lang="ru-RU" altLang="ru-RU" sz="1000" dirty="0" smtClean="0">
                <a:solidFill>
                  <a:schemeClr val="bg1">
                    <a:lumMod val="50000"/>
                  </a:schemeClr>
                </a:solidFill>
                <a:latin typeface="+mn-lt"/>
                <a:cs typeface="Arial" panose="020B0604020202020204" pitchFamily="34" charset="0"/>
              </a:rPr>
              <a:t>/ </a:t>
            </a:r>
            <a:r>
              <a:rPr lang="en-US" altLang="ru-RU" sz="1000" dirty="0" err="1" smtClean="0">
                <a:solidFill>
                  <a:schemeClr val="bg1">
                    <a:lumMod val="50000"/>
                  </a:schemeClr>
                </a:solidFill>
                <a:latin typeface="+mn-lt"/>
                <a:cs typeface="Arial" panose="020B0604020202020204" pitchFamily="34" charset="0"/>
              </a:rPr>
              <a:t>Demage</a:t>
            </a:r>
            <a:r>
              <a:rPr lang="en-US" altLang="ru-RU" sz="1000" dirty="0" smtClean="0">
                <a:solidFill>
                  <a:schemeClr val="bg1">
                    <a:lumMod val="50000"/>
                  </a:schemeClr>
                </a:solidFill>
                <a:latin typeface="+mn-lt"/>
                <a:cs typeface="Arial" panose="020B0604020202020204" pitchFamily="34" charset="0"/>
              </a:rPr>
              <a:t> 1.0</a:t>
            </a:r>
            <a:endParaRPr lang="ru-RU" altLang="ru-RU" sz="1000" dirty="0">
              <a:solidFill>
                <a:srgbClr val="002060"/>
              </a:solidFill>
              <a:latin typeface="+mn-lt"/>
              <a:cs typeface="Arial" panose="020B0604020202020204" pitchFamily="34" charset="0"/>
            </a:endParaRPr>
          </a:p>
        </p:txBody>
      </p:sp>
      <p:sp>
        <p:nvSpPr>
          <p:cNvPr id="29" name="TextBox 5"/>
          <p:cNvSpPr txBox="1">
            <a:spLocks noChangeArrowheads="1"/>
          </p:cNvSpPr>
          <p:nvPr/>
        </p:nvSpPr>
        <p:spPr bwMode="auto">
          <a:xfrm>
            <a:off x="6671216" y="2039034"/>
            <a:ext cx="2388533"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algn="ctr" eaLnBrk="1" hangingPunct="1"/>
            <a:r>
              <a:rPr lang="ru-RU" altLang="ru-RU" sz="1000" dirty="0" smtClean="0">
                <a:solidFill>
                  <a:schemeClr val="bg1">
                    <a:lumMod val="50000"/>
                  </a:schemeClr>
                </a:solidFill>
                <a:latin typeface="+mn-lt"/>
                <a:cs typeface="Arial" panose="020B0604020202020204" pitchFamily="34" charset="0"/>
              </a:rPr>
              <a:t>Пробег/ </a:t>
            </a:r>
            <a:r>
              <a:rPr lang="en-US" altLang="ru-RU" sz="1000" dirty="0" smtClean="0">
                <a:solidFill>
                  <a:schemeClr val="bg1">
                    <a:lumMod val="50000"/>
                  </a:schemeClr>
                </a:solidFill>
                <a:latin typeface="+mn-lt"/>
                <a:cs typeface="Arial" panose="020B0604020202020204" pitchFamily="34" charset="0"/>
              </a:rPr>
              <a:t>Mileage </a:t>
            </a:r>
            <a:r>
              <a:rPr lang="ru-RU" altLang="ru-RU" sz="1000" dirty="0" smtClean="0">
                <a:solidFill>
                  <a:schemeClr val="bg1">
                    <a:lumMod val="50000"/>
                  </a:schemeClr>
                </a:solidFill>
                <a:latin typeface="+mn-lt"/>
                <a:cs typeface="Arial" panose="020B0604020202020204" pitchFamily="34" charset="0"/>
              </a:rPr>
              <a:t>20 000 км (</a:t>
            </a:r>
            <a:r>
              <a:rPr lang="en-US" altLang="ru-RU" sz="1000" dirty="0" smtClean="0">
                <a:solidFill>
                  <a:schemeClr val="bg1">
                    <a:lumMod val="50000"/>
                  </a:schemeClr>
                </a:solidFill>
                <a:latin typeface="+mn-lt"/>
                <a:cs typeface="Arial" panose="020B0604020202020204" pitchFamily="34" charset="0"/>
              </a:rPr>
              <a:t>km)</a:t>
            </a:r>
            <a:endParaRPr lang="ru-RU" altLang="ru-RU" sz="1000" dirty="0" smtClean="0">
              <a:solidFill>
                <a:schemeClr val="bg1">
                  <a:lumMod val="50000"/>
                </a:schemeClr>
              </a:solidFill>
              <a:latin typeface="+mn-lt"/>
              <a:cs typeface="Arial" panose="020B0604020202020204" pitchFamily="34" charset="0"/>
            </a:endParaRPr>
          </a:p>
          <a:p>
            <a:pPr algn="ctr" eaLnBrk="1" hangingPunct="1"/>
            <a:r>
              <a:rPr lang="ru-RU" altLang="ru-RU" sz="1000" dirty="0" err="1" smtClean="0">
                <a:solidFill>
                  <a:schemeClr val="bg1">
                    <a:lumMod val="50000"/>
                  </a:schemeClr>
                </a:solidFill>
                <a:latin typeface="+mn-lt"/>
                <a:cs typeface="Arial" panose="020B0604020202020204" pitchFamily="34" charset="0"/>
              </a:rPr>
              <a:t>Пов-сть</a:t>
            </a:r>
            <a:r>
              <a:rPr lang="ru-RU" altLang="ru-RU" sz="1000" dirty="0" smtClean="0">
                <a:solidFill>
                  <a:schemeClr val="bg1">
                    <a:lumMod val="50000"/>
                  </a:schemeClr>
                </a:solidFill>
                <a:latin typeface="+mn-lt"/>
                <a:cs typeface="Arial" panose="020B0604020202020204" pitchFamily="34" charset="0"/>
              </a:rPr>
              <a:t>/ </a:t>
            </a:r>
            <a:r>
              <a:rPr lang="en-US" altLang="ru-RU" sz="1000" dirty="0" err="1" smtClean="0">
                <a:solidFill>
                  <a:schemeClr val="bg1">
                    <a:lumMod val="50000"/>
                  </a:schemeClr>
                </a:solidFill>
                <a:latin typeface="+mn-lt"/>
                <a:cs typeface="Arial" panose="020B0604020202020204" pitchFamily="34" charset="0"/>
              </a:rPr>
              <a:t>Demage</a:t>
            </a:r>
            <a:r>
              <a:rPr lang="en-US" altLang="ru-RU" sz="1000" dirty="0" smtClean="0">
                <a:solidFill>
                  <a:schemeClr val="bg1">
                    <a:lumMod val="50000"/>
                  </a:schemeClr>
                </a:solidFill>
                <a:latin typeface="+mn-lt"/>
                <a:cs typeface="Arial" panose="020B0604020202020204" pitchFamily="34" charset="0"/>
              </a:rPr>
              <a:t> 0.048</a:t>
            </a:r>
            <a:endParaRPr lang="ru-RU" altLang="ru-RU" sz="1000" dirty="0">
              <a:solidFill>
                <a:srgbClr val="002060"/>
              </a:solidFill>
              <a:latin typeface="+mn-lt"/>
              <a:cs typeface="Arial" panose="020B0604020202020204" pitchFamily="34" charset="0"/>
            </a:endParaRPr>
          </a:p>
        </p:txBody>
      </p:sp>
      <p:sp>
        <p:nvSpPr>
          <p:cNvPr id="30" name="TextBox 5"/>
          <p:cNvSpPr txBox="1">
            <a:spLocks noChangeArrowheads="1"/>
          </p:cNvSpPr>
          <p:nvPr/>
        </p:nvSpPr>
        <p:spPr bwMode="auto">
          <a:xfrm>
            <a:off x="6604975" y="3575183"/>
            <a:ext cx="2388533"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algn="ctr" eaLnBrk="1" hangingPunct="1"/>
            <a:r>
              <a:rPr lang="ru-RU" altLang="ru-RU" sz="1000" dirty="0" smtClean="0">
                <a:solidFill>
                  <a:schemeClr val="bg1">
                    <a:lumMod val="50000"/>
                  </a:schemeClr>
                </a:solidFill>
                <a:latin typeface="+mn-lt"/>
                <a:cs typeface="Arial" panose="020B0604020202020204" pitchFamily="34" charset="0"/>
              </a:rPr>
              <a:t>Пробег/ </a:t>
            </a:r>
            <a:r>
              <a:rPr lang="en-US" altLang="ru-RU" sz="1000" dirty="0" smtClean="0">
                <a:solidFill>
                  <a:schemeClr val="bg1">
                    <a:lumMod val="50000"/>
                  </a:schemeClr>
                </a:solidFill>
                <a:latin typeface="+mn-lt"/>
                <a:cs typeface="Arial" panose="020B0604020202020204" pitchFamily="34" charset="0"/>
              </a:rPr>
              <a:t>Mileage </a:t>
            </a:r>
            <a:r>
              <a:rPr lang="ru-RU" altLang="ru-RU" sz="1000" dirty="0" smtClean="0">
                <a:solidFill>
                  <a:schemeClr val="bg1">
                    <a:lumMod val="50000"/>
                  </a:schemeClr>
                </a:solidFill>
                <a:latin typeface="+mn-lt"/>
                <a:cs typeface="Arial" panose="020B0604020202020204" pitchFamily="34" charset="0"/>
              </a:rPr>
              <a:t>20</a:t>
            </a:r>
            <a:r>
              <a:rPr lang="en-US" altLang="ru-RU" sz="1000" dirty="0" smtClean="0">
                <a:solidFill>
                  <a:schemeClr val="bg1">
                    <a:lumMod val="50000"/>
                  </a:schemeClr>
                </a:solidFill>
                <a:latin typeface="+mn-lt"/>
                <a:cs typeface="Arial" panose="020B0604020202020204" pitchFamily="34" charset="0"/>
              </a:rPr>
              <a:t>0</a:t>
            </a:r>
            <a:r>
              <a:rPr lang="ru-RU" altLang="ru-RU" sz="1000" dirty="0" smtClean="0">
                <a:solidFill>
                  <a:schemeClr val="bg1">
                    <a:lumMod val="50000"/>
                  </a:schemeClr>
                </a:solidFill>
                <a:latin typeface="+mn-lt"/>
                <a:cs typeface="Arial" panose="020B0604020202020204" pitchFamily="34" charset="0"/>
              </a:rPr>
              <a:t> </a:t>
            </a:r>
            <a:r>
              <a:rPr lang="ru-RU" altLang="ru-RU" sz="1000" dirty="0" smtClean="0">
                <a:solidFill>
                  <a:schemeClr val="bg1">
                    <a:lumMod val="50000"/>
                  </a:schemeClr>
                </a:solidFill>
                <a:latin typeface="+mn-lt"/>
                <a:cs typeface="Arial" panose="020B0604020202020204" pitchFamily="34" charset="0"/>
              </a:rPr>
              <a:t>000 км (</a:t>
            </a:r>
            <a:r>
              <a:rPr lang="en-US" altLang="ru-RU" sz="1000" dirty="0" smtClean="0">
                <a:solidFill>
                  <a:schemeClr val="bg1">
                    <a:lumMod val="50000"/>
                  </a:schemeClr>
                </a:solidFill>
                <a:latin typeface="+mn-lt"/>
                <a:cs typeface="Arial" panose="020B0604020202020204" pitchFamily="34" charset="0"/>
              </a:rPr>
              <a:t>km)</a:t>
            </a:r>
            <a:endParaRPr lang="ru-RU" altLang="ru-RU" sz="1000" dirty="0" smtClean="0">
              <a:solidFill>
                <a:schemeClr val="bg1">
                  <a:lumMod val="50000"/>
                </a:schemeClr>
              </a:solidFill>
              <a:latin typeface="+mn-lt"/>
              <a:cs typeface="Arial" panose="020B0604020202020204" pitchFamily="34" charset="0"/>
            </a:endParaRPr>
          </a:p>
          <a:p>
            <a:pPr algn="ctr" eaLnBrk="1" hangingPunct="1"/>
            <a:r>
              <a:rPr lang="ru-RU" altLang="ru-RU" sz="1000" dirty="0" err="1" smtClean="0">
                <a:solidFill>
                  <a:schemeClr val="bg1">
                    <a:lumMod val="50000"/>
                  </a:schemeClr>
                </a:solidFill>
                <a:latin typeface="+mn-lt"/>
                <a:cs typeface="Arial" panose="020B0604020202020204" pitchFamily="34" charset="0"/>
              </a:rPr>
              <a:t>Пов-сть</a:t>
            </a:r>
            <a:r>
              <a:rPr lang="ru-RU" altLang="ru-RU" sz="1000" dirty="0" smtClean="0">
                <a:solidFill>
                  <a:schemeClr val="bg1">
                    <a:lumMod val="50000"/>
                  </a:schemeClr>
                </a:solidFill>
                <a:latin typeface="+mn-lt"/>
                <a:cs typeface="Arial" panose="020B0604020202020204" pitchFamily="34" charset="0"/>
              </a:rPr>
              <a:t>/ </a:t>
            </a:r>
            <a:r>
              <a:rPr lang="en-US" altLang="ru-RU" sz="1000" dirty="0" err="1" smtClean="0">
                <a:solidFill>
                  <a:schemeClr val="bg1">
                    <a:lumMod val="50000"/>
                  </a:schemeClr>
                </a:solidFill>
                <a:latin typeface="+mn-lt"/>
                <a:cs typeface="Arial" panose="020B0604020202020204" pitchFamily="34" charset="0"/>
              </a:rPr>
              <a:t>Demage</a:t>
            </a:r>
            <a:r>
              <a:rPr lang="en-US" altLang="ru-RU" sz="1000" dirty="0" smtClean="0">
                <a:solidFill>
                  <a:schemeClr val="bg1">
                    <a:lumMod val="50000"/>
                  </a:schemeClr>
                </a:solidFill>
                <a:latin typeface="+mn-lt"/>
                <a:cs typeface="Arial" panose="020B0604020202020204" pitchFamily="34" charset="0"/>
              </a:rPr>
              <a:t> 0.739</a:t>
            </a:r>
            <a:endParaRPr lang="ru-RU" altLang="ru-RU" sz="1000" dirty="0">
              <a:solidFill>
                <a:srgbClr val="002060"/>
              </a:solidFill>
              <a:latin typeface="+mn-lt"/>
              <a:cs typeface="Arial" panose="020B0604020202020204" pitchFamily="34" charset="0"/>
            </a:endParaRPr>
          </a:p>
        </p:txBody>
      </p:sp>
    </p:spTree>
    <p:extLst>
      <p:ext uri="{BB962C8B-B14F-4D97-AF65-F5344CB8AC3E}">
        <p14:creationId xmlns="" xmlns:p14="http://schemas.microsoft.com/office/powerpoint/2010/main" val="1178937096"/>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 xmlns:a16="http://schemas.microsoft.com/office/drawing/2014/main" id="{22A160FC-BBD0-154F-B08F-429F5F3C2490}"/>
              </a:ext>
            </a:extLst>
          </p:cNvPr>
          <p:cNvSpPr>
            <a:spLocks noGrp="1"/>
          </p:cNvSpPr>
          <p:nvPr>
            <p:ph type="body" sz="quarter" idx="14"/>
          </p:nvPr>
        </p:nvSpPr>
        <p:spPr/>
        <p:txBody>
          <a:bodyPr/>
          <a:lstStyle/>
          <a:p>
            <a:r>
              <a:rPr lang="x-none" dirty="0"/>
              <a:t>OMK</a:t>
            </a:r>
          </a:p>
        </p:txBody>
      </p:sp>
      <p:sp>
        <p:nvSpPr>
          <p:cNvPr id="6" name="Text Placeholder 1">
            <a:extLst>
              <a:ext uri="{FF2B5EF4-FFF2-40B4-BE49-F238E27FC236}">
                <a16:creationId xmlns="" xmlns:a16="http://schemas.microsoft.com/office/drawing/2014/main" id="{DDD5ADE5-6355-5D4C-98CA-6A2289018BB6}"/>
              </a:ext>
            </a:extLst>
          </p:cNvPr>
          <p:cNvSpPr txBox="1">
            <a:spLocks/>
          </p:cNvSpPr>
          <p:nvPr/>
        </p:nvSpPr>
        <p:spPr>
          <a:xfrm>
            <a:off x="227068" y="511342"/>
            <a:ext cx="8646344" cy="409057"/>
          </a:xfrm>
          <a:prstGeom prst="rect">
            <a:avLst/>
          </a:prstGeom>
        </p:spPr>
        <p:txBody>
          <a:bodyPr lIns="72567" tIns="36283" rIns="72567" bIns="36283" anchor="t"/>
          <a:lstStyle/>
          <a:p>
            <a:pPr lvl="0">
              <a:spcBef>
                <a:spcPct val="20000"/>
              </a:spcBef>
            </a:pPr>
            <a:r>
              <a:rPr lang="ru-RU"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Испытания колес на Экспериментальном кольце ВНИИЖТ </a:t>
            </a:r>
            <a:r>
              <a:rPr lang="ru-RU"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a:t>
            </a:r>
          </a:p>
          <a:p>
            <a:pPr lvl="0">
              <a:spcBef>
                <a:spcPct val="20000"/>
              </a:spcBef>
            </a:pPr>
            <a:r>
              <a:rPr 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Wheel </a:t>
            </a:r>
            <a:r>
              <a:rPr 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testing at the </a:t>
            </a:r>
            <a:r>
              <a:rPr lang="en-US" b="1" dirty="0" err="1" smtClean="0">
                <a:solidFill>
                  <a:srgbClr val="FF0000"/>
                </a:solidFill>
                <a:latin typeface="Verdana" panose="020B0604030504040204" pitchFamily="34" charset="0"/>
                <a:ea typeface="Verdana" panose="020B0604030504040204" pitchFamily="34" charset="0"/>
                <a:cs typeface="Verdana" panose="020B0604030504040204" pitchFamily="34" charset="0"/>
              </a:rPr>
              <a:t>VNIIZhT</a:t>
            </a:r>
            <a:r>
              <a:rPr 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Experimental Ring</a:t>
            </a:r>
            <a:endParaRPr lang="en-US" dirty="0" smtClean="0">
              <a:solidFill>
                <a:srgbClr val="FF0000"/>
              </a:solidFill>
              <a:latin typeface="Verdana" panose="020B0604030504040204" pitchFamily="34" charset="0"/>
              <a:ea typeface="Verdana" panose="020B0604030504040204" pitchFamily="34" charset="0"/>
              <a:cs typeface="Verdana" panose="020B0604030504040204" pitchFamily="34" charset="0"/>
            </a:endParaRPr>
          </a:p>
        </p:txBody>
      </p:sp>
      <p:sp>
        <p:nvSpPr>
          <p:cNvPr id="17" name="Прямоугольник 16"/>
          <p:cNvSpPr/>
          <p:nvPr/>
        </p:nvSpPr>
        <p:spPr>
          <a:xfrm>
            <a:off x="2750820" y="1141179"/>
            <a:ext cx="6233160" cy="3046988"/>
          </a:xfrm>
          <a:prstGeom prst="rect">
            <a:avLst/>
          </a:prstGeom>
        </p:spPr>
        <p:txBody>
          <a:bodyPr wrap="square">
            <a:spAutoFit/>
          </a:bodyPr>
          <a:lstStyle/>
          <a:p>
            <a:r>
              <a:rPr lang="ru-RU" sz="1200" dirty="0" smtClean="0">
                <a:solidFill>
                  <a:schemeClr val="bg1">
                    <a:lumMod val="50000"/>
                  </a:schemeClr>
                </a:solidFill>
              </a:rPr>
              <a:t>Объект испытаний – колеса ННК (23,5 тс, марка 2) с профилем по ГОСТ и </a:t>
            </a:r>
            <a:r>
              <a:rPr lang="ru-RU" sz="1200" dirty="0" smtClean="0">
                <a:solidFill>
                  <a:schemeClr val="bg1">
                    <a:lumMod val="50000"/>
                  </a:schemeClr>
                </a:solidFill>
              </a:rPr>
              <a:t>ВМЗ-К-70</a:t>
            </a:r>
            <a:r>
              <a:rPr lang="en-US" sz="1200" dirty="0" smtClean="0">
                <a:solidFill>
                  <a:schemeClr val="bg1">
                    <a:lumMod val="50000"/>
                  </a:schemeClr>
                </a:solidFill>
              </a:rPr>
              <a:t> (</a:t>
            </a:r>
            <a:r>
              <a:rPr lang="ru-RU" sz="1200" dirty="0" smtClean="0">
                <a:solidFill>
                  <a:schemeClr val="bg1">
                    <a:lumMod val="50000"/>
                  </a:schemeClr>
                </a:solidFill>
              </a:rPr>
              <a:t>16 колесных </a:t>
            </a:r>
            <a:r>
              <a:rPr lang="ru-RU" sz="1200" dirty="0" smtClean="0">
                <a:solidFill>
                  <a:schemeClr val="bg1">
                    <a:lumMod val="50000"/>
                  </a:schemeClr>
                </a:solidFill>
              </a:rPr>
              <a:t>пар, 8 -профиль ГОСТ, </a:t>
            </a:r>
            <a:r>
              <a:rPr lang="ru-RU" sz="1200" dirty="0" smtClean="0">
                <a:solidFill>
                  <a:schemeClr val="bg1">
                    <a:lumMod val="50000"/>
                  </a:schemeClr>
                </a:solidFill>
              </a:rPr>
              <a:t>8 </a:t>
            </a:r>
            <a:r>
              <a:rPr lang="ru-RU" sz="1200" dirty="0" smtClean="0">
                <a:solidFill>
                  <a:schemeClr val="bg1">
                    <a:lumMod val="50000"/>
                  </a:schemeClr>
                </a:solidFill>
              </a:rPr>
              <a:t>- профиль ВМЗ-К-70).</a:t>
            </a:r>
          </a:p>
          <a:p>
            <a:r>
              <a:rPr lang="en-US" sz="1200" dirty="0" smtClean="0">
                <a:solidFill>
                  <a:srgbClr val="002060"/>
                </a:solidFill>
              </a:rPr>
              <a:t>The test object is low stress design wheels (23.5 </a:t>
            </a:r>
            <a:r>
              <a:rPr lang="en-US" sz="1200" dirty="0" err="1" smtClean="0">
                <a:solidFill>
                  <a:srgbClr val="002060"/>
                </a:solidFill>
              </a:rPr>
              <a:t>tf</a:t>
            </a:r>
            <a:r>
              <a:rPr lang="en-US" sz="1200" dirty="0" smtClean="0">
                <a:solidFill>
                  <a:srgbClr val="002060"/>
                </a:solidFill>
              </a:rPr>
              <a:t>, grade 2) with a profile according to GOST and </a:t>
            </a:r>
            <a:r>
              <a:rPr lang="en-US" sz="1200" dirty="0" smtClean="0">
                <a:solidFill>
                  <a:srgbClr val="002060"/>
                </a:solidFill>
              </a:rPr>
              <a:t>VMZ-K-70</a:t>
            </a:r>
            <a:r>
              <a:rPr lang="ru-RU" sz="1200" dirty="0" smtClean="0">
                <a:solidFill>
                  <a:srgbClr val="002060"/>
                </a:solidFill>
              </a:rPr>
              <a:t/>
            </a:r>
            <a:br>
              <a:rPr lang="ru-RU" sz="1200" dirty="0" smtClean="0">
                <a:solidFill>
                  <a:srgbClr val="002060"/>
                </a:solidFill>
              </a:rPr>
            </a:br>
            <a:r>
              <a:rPr lang="ru-RU" sz="1200" dirty="0" smtClean="0">
                <a:solidFill>
                  <a:srgbClr val="002060"/>
                </a:solidFill>
              </a:rPr>
              <a:t>(</a:t>
            </a:r>
            <a:r>
              <a:rPr lang="nn-NO" sz="1200" dirty="0" smtClean="0">
                <a:solidFill>
                  <a:srgbClr val="002060"/>
                </a:solidFill>
              </a:rPr>
              <a:t>16 wheelsets, 8 - GOST profile, 8 - VMZ-K-70 </a:t>
            </a:r>
            <a:r>
              <a:rPr lang="nn-NO" sz="1200" dirty="0" smtClean="0">
                <a:solidFill>
                  <a:srgbClr val="002060"/>
                </a:solidFill>
              </a:rPr>
              <a:t>profile</a:t>
            </a:r>
            <a:r>
              <a:rPr lang="ru-RU" sz="1200" dirty="0" smtClean="0">
                <a:solidFill>
                  <a:srgbClr val="002060"/>
                </a:solidFill>
              </a:rPr>
              <a:t>)</a:t>
            </a:r>
            <a:r>
              <a:rPr lang="en-US" sz="1200" dirty="0" smtClean="0">
                <a:solidFill>
                  <a:srgbClr val="002060"/>
                </a:solidFill>
              </a:rPr>
              <a:t>.</a:t>
            </a:r>
            <a:endParaRPr lang="ru-RU" sz="1200" dirty="0" smtClean="0">
              <a:solidFill>
                <a:srgbClr val="002060"/>
              </a:solidFill>
            </a:endParaRPr>
          </a:p>
          <a:p>
            <a:endParaRPr lang="ru-RU" sz="1200" dirty="0" smtClean="0">
              <a:solidFill>
                <a:srgbClr val="002060"/>
              </a:solidFill>
            </a:endParaRPr>
          </a:p>
          <a:p>
            <a:r>
              <a:rPr lang="ru-RU" sz="1200" dirty="0" smtClean="0">
                <a:solidFill>
                  <a:schemeClr val="bg1">
                    <a:lumMod val="50000"/>
                  </a:schemeClr>
                </a:solidFill>
              </a:rPr>
              <a:t>Программа испытаний</a:t>
            </a:r>
            <a:r>
              <a:rPr lang="ru-RU" sz="1200" dirty="0" smtClean="0">
                <a:solidFill>
                  <a:srgbClr val="002060"/>
                </a:solidFill>
              </a:rPr>
              <a:t>/ </a:t>
            </a:r>
            <a:r>
              <a:rPr lang="en-US" sz="1200" dirty="0" smtClean="0">
                <a:solidFill>
                  <a:srgbClr val="002060"/>
                </a:solidFill>
              </a:rPr>
              <a:t>Test </a:t>
            </a:r>
            <a:r>
              <a:rPr lang="en-US" sz="1200" dirty="0" smtClean="0">
                <a:solidFill>
                  <a:srgbClr val="002060"/>
                </a:solidFill>
              </a:rPr>
              <a:t>program:</a:t>
            </a:r>
            <a:endParaRPr lang="ru-RU" sz="1200" dirty="0" smtClean="0">
              <a:solidFill>
                <a:srgbClr val="002060"/>
              </a:solidFill>
            </a:endParaRPr>
          </a:p>
          <a:p>
            <a:endParaRPr lang="ru-RU" sz="1200" dirty="0" smtClean="0">
              <a:solidFill>
                <a:srgbClr val="002060"/>
              </a:solidFill>
            </a:endParaRPr>
          </a:p>
          <a:p>
            <a:r>
              <a:rPr lang="ru-RU" sz="1200" dirty="0" smtClean="0">
                <a:solidFill>
                  <a:schemeClr val="bg1">
                    <a:lumMod val="50000"/>
                  </a:schemeClr>
                </a:solidFill>
              </a:rPr>
              <a:t>1) Сравнительные </a:t>
            </a:r>
            <a:r>
              <a:rPr lang="ru-RU" sz="1200" dirty="0" smtClean="0">
                <a:solidFill>
                  <a:schemeClr val="bg1">
                    <a:lumMod val="50000"/>
                  </a:schemeClr>
                </a:solidFill>
              </a:rPr>
              <a:t>динамические испытания вагона в груженом и порожнем состоянии с колесами по ГОСТ и с профилем ВМЗ-К-70 (февраль 2019 г</a:t>
            </a:r>
            <a:r>
              <a:rPr lang="ru-RU" sz="1200" dirty="0" smtClean="0">
                <a:solidFill>
                  <a:schemeClr val="bg1">
                    <a:lumMod val="50000"/>
                  </a:schemeClr>
                </a:solidFill>
              </a:rPr>
              <a:t>.)</a:t>
            </a:r>
          </a:p>
          <a:p>
            <a:r>
              <a:rPr lang="en-US" sz="1200" dirty="0" smtClean="0">
                <a:solidFill>
                  <a:srgbClr val="002060"/>
                </a:solidFill>
              </a:rPr>
              <a:t>Comparative dynamic tests of a car in a laden and empty state with wheels in accordance with GOST and with a VMZ-K-70 profile (February 2019</a:t>
            </a:r>
            <a:r>
              <a:rPr lang="en-US" sz="1200" dirty="0" smtClean="0">
                <a:solidFill>
                  <a:srgbClr val="002060"/>
                </a:solidFill>
              </a:rPr>
              <a:t>)</a:t>
            </a:r>
            <a:endParaRPr lang="ru-RU" sz="1200" dirty="0" smtClean="0">
              <a:solidFill>
                <a:srgbClr val="002060"/>
              </a:solidFill>
            </a:endParaRPr>
          </a:p>
          <a:p>
            <a:endParaRPr lang="ru-RU" sz="1200" dirty="0" smtClean="0">
              <a:solidFill>
                <a:srgbClr val="002060"/>
              </a:solidFill>
            </a:endParaRPr>
          </a:p>
          <a:p>
            <a:endParaRPr lang="ru-RU" sz="1200" dirty="0" smtClean="0">
              <a:solidFill>
                <a:srgbClr val="002060"/>
              </a:solidFill>
            </a:endParaRPr>
          </a:p>
          <a:p>
            <a:endParaRPr lang="en-US" sz="1200" dirty="0" smtClean="0">
              <a:solidFill>
                <a:srgbClr val="002060"/>
              </a:solidFill>
            </a:endParaRPr>
          </a:p>
        </p:txBody>
      </p:sp>
      <p:sp>
        <p:nvSpPr>
          <p:cNvPr id="18" name="Прямоугольник 17"/>
          <p:cNvSpPr/>
          <p:nvPr/>
        </p:nvSpPr>
        <p:spPr>
          <a:xfrm>
            <a:off x="227068" y="3840480"/>
            <a:ext cx="8646344" cy="1200329"/>
          </a:xfrm>
          <a:prstGeom prst="rect">
            <a:avLst/>
          </a:prstGeom>
        </p:spPr>
        <p:txBody>
          <a:bodyPr wrap="square">
            <a:spAutoFit/>
          </a:bodyPr>
          <a:lstStyle/>
          <a:p>
            <a:r>
              <a:rPr lang="ru-RU" sz="1200" dirty="0" smtClean="0">
                <a:solidFill>
                  <a:schemeClr val="bg1">
                    <a:lumMod val="50000"/>
                  </a:schemeClr>
                </a:solidFill>
              </a:rPr>
              <a:t>2) Сравнительные </a:t>
            </a:r>
            <a:r>
              <a:rPr lang="ru-RU" sz="1200" dirty="0" err="1" smtClean="0">
                <a:solidFill>
                  <a:schemeClr val="bg1">
                    <a:lumMod val="50000"/>
                  </a:schemeClr>
                </a:solidFill>
              </a:rPr>
              <a:t>пробеговые</a:t>
            </a:r>
            <a:r>
              <a:rPr lang="ru-RU" sz="1200" dirty="0" smtClean="0">
                <a:solidFill>
                  <a:schemeClr val="bg1">
                    <a:lumMod val="50000"/>
                  </a:schemeClr>
                </a:solidFill>
              </a:rPr>
              <a:t> испытания 4 груженых полувагонов по кольцевому пути со </a:t>
            </a:r>
            <a:r>
              <a:rPr lang="ru-RU" sz="1200" dirty="0" smtClean="0">
                <a:solidFill>
                  <a:schemeClr val="bg1">
                    <a:lumMod val="50000"/>
                  </a:schemeClr>
                </a:solidFill>
              </a:rPr>
              <a:t>скоростью</a:t>
            </a:r>
            <a:br>
              <a:rPr lang="ru-RU" sz="1200" dirty="0" smtClean="0">
                <a:solidFill>
                  <a:schemeClr val="bg1">
                    <a:lumMod val="50000"/>
                  </a:schemeClr>
                </a:solidFill>
              </a:rPr>
            </a:br>
            <a:r>
              <a:rPr lang="ru-RU" sz="1200" dirty="0" smtClean="0">
                <a:solidFill>
                  <a:schemeClr val="bg1">
                    <a:lumMod val="50000"/>
                  </a:schemeClr>
                </a:solidFill>
              </a:rPr>
              <a:t>80 </a:t>
            </a:r>
            <a:r>
              <a:rPr lang="ru-RU" sz="1200" dirty="0" smtClean="0">
                <a:solidFill>
                  <a:schemeClr val="bg1">
                    <a:lumMod val="50000"/>
                  </a:schemeClr>
                </a:solidFill>
              </a:rPr>
              <a:t>км/ч с промежуточными осмотрами и замерами геометрии профилей колес каждые 16-18 тыс. км до пробега 150 тыс. км без разворота вагонов (март – октябрь 2019 г</a:t>
            </a:r>
            <a:r>
              <a:rPr lang="ru-RU" sz="1200" dirty="0" smtClean="0">
                <a:solidFill>
                  <a:schemeClr val="bg1">
                    <a:lumMod val="50000"/>
                  </a:schemeClr>
                </a:solidFill>
              </a:rPr>
              <a:t>.)</a:t>
            </a:r>
          </a:p>
          <a:p>
            <a:r>
              <a:rPr lang="en-US" sz="1200" dirty="0" smtClean="0">
                <a:solidFill>
                  <a:srgbClr val="002060"/>
                </a:solidFill>
              </a:rPr>
              <a:t>Comparative running tests of 4 loaded gondola cars along the ring track at a speed of 80 km/h with intermediate inspections and measurements of the geometry of wheel profiles every 16-18 thousand km up to a run of 150 thousand km without turning the cars (March - October 2019)</a:t>
            </a:r>
            <a:endParaRPr lang="ru-RU" sz="1200" dirty="0" smtClean="0">
              <a:solidFill>
                <a:srgbClr val="002060"/>
              </a:solidFill>
            </a:endParaRPr>
          </a:p>
        </p:txBody>
      </p:sp>
      <p:pic>
        <p:nvPicPr>
          <p:cNvPr id="16" name="Рисунок 15"/>
          <p:cNvPicPr>
            <a:picLocks noChangeAspect="1"/>
          </p:cNvPicPr>
          <p:nvPr/>
        </p:nvPicPr>
        <p:blipFill rotWithShape="1">
          <a:blip r:embed="rId3" cstate="print">
            <a:extLst>
              <a:ext uri="{28A0092B-C50C-407E-A947-70E740481C1C}">
                <a14:useLocalDpi xmlns:a14="http://schemas.microsoft.com/office/drawing/2010/main" xmlns="" val="0"/>
              </a:ext>
            </a:extLst>
          </a:blip>
          <a:srcRect l="21056" r="13671"/>
          <a:stretch/>
        </p:blipFill>
        <p:spPr>
          <a:xfrm>
            <a:off x="227068" y="1141179"/>
            <a:ext cx="1664465" cy="1434381"/>
          </a:xfrm>
          <a:prstGeom prst="rect">
            <a:avLst/>
          </a:prstGeom>
        </p:spPr>
      </p:pic>
      <p:pic>
        <p:nvPicPr>
          <p:cNvPr id="3074" name="Picture 2" descr="Фото в бортжурнале Peugeot 206"/>
          <p:cNvPicPr>
            <a:picLocks noChangeAspect="1" noChangeArrowheads="1"/>
          </p:cNvPicPr>
          <p:nvPr/>
        </p:nvPicPr>
        <p:blipFill>
          <a:blip r:embed="rId4" cstate="print"/>
          <a:srcRect/>
          <a:stretch>
            <a:fillRect/>
          </a:stretch>
        </p:blipFill>
        <p:spPr bwMode="auto">
          <a:xfrm>
            <a:off x="1027498" y="2316480"/>
            <a:ext cx="1557453" cy="1524000"/>
          </a:xfrm>
          <a:prstGeom prst="rect">
            <a:avLst/>
          </a:prstGeom>
          <a:noFill/>
        </p:spPr>
      </p:pic>
    </p:spTree>
    <p:extLst>
      <p:ext uri="{BB962C8B-B14F-4D97-AF65-F5344CB8AC3E}">
        <p14:creationId xmlns="" xmlns:p14="http://schemas.microsoft.com/office/powerpoint/2010/main" val="1178937096"/>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 xmlns:a16="http://schemas.microsoft.com/office/drawing/2014/main" id="{22A160FC-BBD0-154F-B08F-429F5F3C2490}"/>
              </a:ext>
            </a:extLst>
          </p:cNvPr>
          <p:cNvSpPr>
            <a:spLocks noGrp="1"/>
          </p:cNvSpPr>
          <p:nvPr>
            <p:ph type="body" sz="quarter" idx="14"/>
          </p:nvPr>
        </p:nvSpPr>
        <p:spPr/>
        <p:txBody>
          <a:bodyPr/>
          <a:lstStyle/>
          <a:p>
            <a:r>
              <a:rPr lang="x-none" dirty="0"/>
              <a:t>OMK</a:t>
            </a:r>
          </a:p>
        </p:txBody>
      </p:sp>
      <p:sp>
        <p:nvSpPr>
          <p:cNvPr id="6" name="Text Placeholder 1">
            <a:extLst>
              <a:ext uri="{FF2B5EF4-FFF2-40B4-BE49-F238E27FC236}">
                <a16:creationId xmlns="" xmlns:a16="http://schemas.microsoft.com/office/drawing/2014/main" id="{DDD5ADE5-6355-5D4C-98CA-6A2289018BB6}"/>
              </a:ext>
            </a:extLst>
          </p:cNvPr>
          <p:cNvSpPr txBox="1">
            <a:spLocks/>
          </p:cNvSpPr>
          <p:nvPr/>
        </p:nvSpPr>
        <p:spPr>
          <a:xfrm>
            <a:off x="227068" y="511342"/>
            <a:ext cx="8646344" cy="409057"/>
          </a:xfrm>
          <a:prstGeom prst="rect">
            <a:avLst/>
          </a:prstGeom>
        </p:spPr>
        <p:txBody>
          <a:bodyPr lIns="72567" tIns="36283" rIns="72567" bIns="36283" anchor="t"/>
          <a:lstStyle/>
          <a:p>
            <a:pPr lvl="0">
              <a:spcBef>
                <a:spcPct val="20000"/>
              </a:spcBef>
            </a:pPr>
            <a:r>
              <a:rPr lang="ru-RU"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Динамические испытания </a:t>
            </a:r>
            <a:r>
              <a:rPr lang="ru-RU"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вагона на </a:t>
            </a:r>
            <a:r>
              <a:rPr lang="ru-RU"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ЭК /</a:t>
            </a:r>
          </a:p>
          <a:p>
            <a:pPr lvl="0">
              <a:spcBef>
                <a:spcPct val="20000"/>
              </a:spcBef>
            </a:pPr>
            <a:r>
              <a:rPr 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D</a:t>
            </a:r>
            <a:r>
              <a:rPr 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ynamic </a:t>
            </a:r>
            <a:r>
              <a:rPr 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tests of the car on E</a:t>
            </a:r>
            <a:r>
              <a:rPr 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xperimental Ring</a:t>
            </a:r>
            <a:endParaRPr lang="en-US" dirty="0" smtClean="0">
              <a:solidFill>
                <a:srgbClr val="FF0000"/>
              </a:solidFill>
              <a:latin typeface="Verdana" panose="020B0604030504040204" pitchFamily="34" charset="0"/>
              <a:ea typeface="Verdana" panose="020B0604030504040204" pitchFamily="34" charset="0"/>
              <a:cs typeface="Verdana" panose="020B0604030504040204" pitchFamily="34" charset="0"/>
            </a:endParaRPr>
          </a:p>
        </p:txBody>
      </p:sp>
      <p:pic>
        <p:nvPicPr>
          <p:cNvPr id="8" name="Рисунок 7"/>
          <p:cNvPicPr>
            <a:picLocks noChangeAspect="1"/>
          </p:cNvPicPr>
          <p:nvPr/>
        </p:nvPicPr>
        <p:blipFill rotWithShape="1">
          <a:blip r:embed="rId3" cstate="print"/>
          <a:srcRect l="15350" t="12201" r="22438" b="24800"/>
          <a:stretch/>
        </p:blipFill>
        <p:spPr>
          <a:xfrm>
            <a:off x="436111" y="1157497"/>
            <a:ext cx="2880348" cy="1823005"/>
          </a:xfrm>
          <a:prstGeom prst="rect">
            <a:avLst/>
          </a:prstGeom>
        </p:spPr>
      </p:pic>
      <p:pic>
        <p:nvPicPr>
          <p:cNvPr id="9" name="Рисунок 8"/>
          <p:cNvPicPr>
            <a:picLocks noChangeAspect="1"/>
          </p:cNvPicPr>
          <p:nvPr/>
        </p:nvPicPr>
        <p:blipFill rotWithShape="1">
          <a:blip r:embed="rId4" cstate="print"/>
          <a:srcRect l="15350" t="22281" r="23226" b="15981"/>
          <a:stretch/>
        </p:blipFill>
        <p:spPr>
          <a:xfrm>
            <a:off x="436111" y="3223162"/>
            <a:ext cx="2754857" cy="1730616"/>
          </a:xfrm>
          <a:prstGeom prst="rect">
            <a:avLst/>
          </a:prstGeom>
        </p:spPr>
      </p:pic>
      <p:pic>
        <p:nvPicPr>
          <p:cNvPr id="10" name="Рисунок 9"/>
          <p:cNvPicPr>
            <a:picLocks noChangeAspect="1"/>
          </p:cNvPicPr>
          <p:nvPr/>
        </p:nvPicPr>
        <p:blipFill rotWithShape="1">
          <a:blip r:embed="rId5" cstate="print"/>
          <a:srcRect l="16138" t="19760" r="22438" b="17240"/>
          <a:stretch/>
        </p:blipFill>
        <p:spPr>
          <a:xfrm>
            <a:off x="5760718" y="3223162"/>
            <a:ext cx="2901927" cy="1860209"/>
          </a:xfrm>
          <a:prstGeom prst="rect">
            <a:avLst/>
          </a:prstGeom>
        </p:spPr>
      </p:pic>
      <p:pic>
        <p:nvPicPr>
          <p:cNvPr id="11" name="Рисунок 10"/>
          <p:cNvPicPr>
            <a:picLocks noChangeAspect="1"/>
          </p:cNvPicPr>
          <p:nvPr/>
        </p:nvPicPr>
        <p:blipFill rotWithShape="1">
          <a:blip r:embed="rId6" cstate="print"/>
          <a:srcRect l="14562" t="23540" r="24013" b="14720"/>
          <a:stretch/>
        </p:blipFill>
        <p:spPr>
          <a:xfrm>
            <a:off x="5661659" y="1157497"/>
            <a:ext cx="2901927" cy="1823006"/>
          </a:xfrm>
          <a:prstGeom prst="rect">
            <a:avLst/>
          </a:prstGeom>
        </p:spPr>
      </p:pic>
      <p:sp>
        <p:nvSpPr>
          <p:cNvPr id="12" name="TextBox 11"/>
          <p:cNvSpPr txBox="1"/>
          <p:nvPr/>
        </p:nvSpPr>
        <p:spPr>
          <a:xfrm>
            <a:off x="3988108" y="4206240"/>
            <a:ext cx="1215397" cy="646331"/>
          </a:xfrm>
          <a:prstGeom prst="rect">
            <a:avLst/>
          </a:prstGeom>
          <a:noFill/>
          <a:ln>
            <a:solidFill>
              <a:schemeClr val="tx1"/>
            </a:solidFill>
          </a:ln>
        </p:spPr>
        <p:txBody>
          <a:bodyPr wrap="none" rtlCol="0">
            <a:spAutoFit/>
          </a:bodyPr>
          <a:lstStyle/>
          <a:p>
            <a:pPr algn="ctr"/>
            <a:r>
              <a:rPr lang="ru-RU" sz="1200" b="1" dirty="0" smtClean="0"/>
              <a:t>Норма</a:t>
            </a:r>
          </a:p>
          <a:p>
            <a:pPr algn="ctr"/>
            <a:r>
              <a:rPr lang="en-US" sz="1200" dirty="0" smtClean="0"/>
              <a:t>V</a:t>
            </a:r>
            <a:r>
              <a:rPr lang="ru-RU" sz="1200" dirty="0" smtClean="0"/>
              <a:t> </a:t>
            </a:r>
            <a:r>
              <a:rPr lang="ru-RU" sz="1200" dirty="0" err="1" smtClean="0"/>
              <a:t>пр</a:t>
            </a:r>
            <a:r>
              <a:rPr lang="ru-RU" sz="1200" dirty="0" smtClean="0"/>
              <a:t> </a:t>
            </a:r>
            <a:r>
              <a:rPr lang="en-US" sz="1200" dirty="0" smtClean="0"/>
              <a:t>&lt;</a:t>
            </a:r>
            <a:r>
              <a:rPr lang="ru-RU" sz="1200" dirty="0" smtClean="0"/>
              <a:t> </a:t>
            </a:r>
            <a:r>
              <a:rPr lang="en-US" sz="1200" dirty="0" smtClean="0"/>
              <a:t>70 </a:t>
            </a:r>
            <a:r>
              <a:rPr lang="ru-RU" sz="1200" dirty="0" smtClean="0"/>
              <a:t>км/ч</a:t>
            </a:r>
          </a:p>
          <a:p>
            <a:pPr algn="ctr"/>
            <a:r>
              <a:rPr lang="en-US" sz="1200" dirty="0"/>
              <a:t>V</a:t>
            </a:r>
            <a:r>
              <a:rPr lang="ru-RU" sz="1200" dirty="0"/>
              <a:t> </a:t>
            </a:r>
            <a:r>
              <a:rPr lang="ru-RU" sz="1200" dirty="0" err="1" smtClean="0"/>
              <a:t>гр</a:t>
            </a:r>
            <a:r>
              <a:rPr lang="ru-RU" sz="1200" dirty="0" smtClean="0"/>
              <a:t> </a:t>
            </a:r>
            <a:r>
              <a:rPr lang="en-US" sz="1200" dirty="0" smtClean="0"/>
              <a:t>&lt;</a:t>
            </a:r>
            <a:r>
              <a:rPr lang="ru-RU" sz="1200" dirty="0" smtClean="0"/>
              <a:t> 9</a:t>
            </a:r>
            <a:r>
              <a:rPr lang="en-US" sz="1200" dirty="0" smtClean="0"/>
              <a:t>0 </a:t>
            </a:r>
            <a:r>
              <a:rPr lang="ru-RU" sz="1200" dirty="0"/>
              <a:t>км/ч</a:t>
            </a:r>
          </a:p>
        </p:txBody>
      </p:sp>
      <p:sp>
        <p:nvSpPr>
          <p:cNvPr id="13" name="Прямоугольник 12"/>
          <p:cNvSpPr/>
          <p:nvPr/>
        </p:nvSpPr>
        <p:spPr>
          <a:xfrm>
            <a:off x="3896668" y="1333500"/>
            <a:ext cx="1620212" cy="2246769"/>
          </a:xfrm>
          <a:prstGeom prst="rect">
            <a:avLst/>
          </a:prstGeom>
        </p:spPr>
        <p:txBody>
          <a:bodyPr wrap="square">
            <a:spAutoFit/>
          </a:bodyPr>
          <a:lstStyle/>
          <a:p>
            <a:r>
              <a:rPr lang="ru-RU" dirty="0" err="1" smtClean="0"/>
              <a:t>Кд_пр</a:t>
            </a:r>
            <a:r>
              <a:rPr lang="ru-RU" dirty="0" smtClean="0"/>
              <a:t>&lt;0.98</a:t>
            </a:r>
          </a:p>
          <a:p>
            <a:r>
              <a:rPr lang="ru-RU" dirty="0" err="1" smtClean="0"/>
              <a:t>Кд_гр</a:t>
            </a:r>
            <a:r>
              <a:rPr lang="ru-RU" dirty="0" smtClean="0"/>
              <a:t>&lt;0.90</a:t>
            </a:r>
          </a:p>
          <a:p>
            <a:endParaRPr lang="ru-RU" dirty="0" smtClean="0"/>
          </a:p>
          <a:p>
            <a:r>
              <a:rPr lang="ru-RU" dirty="0" err="1" smtClean="0"/>
              <a:t>Кдн_пр</a:t>
            </a:r>
            <a:r>
              <a:rPr lang="ru-RU" dirty="0" smtClean="0"/>
              <a:t>&lt;0.75</a:t>
            </a:r>
          </a:p>
          <a:p>
            <a:r>
              <a:rPr lang="ru-RU" dirty="0" err="1" smtClean="0"/>
              <a:t>Кдн_гр</a:t>
            </a:r>
            <a:r>
              <a:rPr lang="ru-RU" dirty="0" smtClean="0"/>
              <a:t>&lt;0.65</a:t>
            </a:r>
          </a:p>
          <a:p>
            <a:endParaRPr lang="ru-RU" dirty="0" smtClean="0"/>
          </a:p>
          <a:p>
            <a:r>
              <a:rPr lang="en-US" dirty="0" smtClean="0"/>
              <a:t>Hp/Po_</a:t>
            </a:r>
            <a:r>
              <a:rPr lang="ru-RU" dirty="0" err="1" smtClean="0"/>
              <a:t>пр</a:t>
            </a:r>
            <a:r>
              <a:rPr lang="ru-RU" dirty="0" smtClean="0"/>
              <a:t>&lt;0.40</a:t>
            </a:r>
          </a:p>
          <a:p>
            <a:r>
              <a:rPr lang="en-US" dirty="0" smtClean="0"/>
              <a:t>Hp/Po_</a:t>
            </a:r>
            <a:r>
              <a:rPr lang="ru-RU" dirty="0" err="1" smtClean="0"/>
              <a:t>гр</a:t>
            </a:r>
            <a:r>
              <a:rPr lang="ru-RU" dirty="0" smtClean="0"/>
              <a:t>&lt;0.38</a:t>
            </a:r>
          </a:p>
          <a:p>
            <a:endParaRPr lang="en-US" dirty="0" smtClean="0"/>
          </a:p>
          <a:p>
            <a:r>
              <a:rPr lang="en-US" dirty="0" smtClean="0"/>
              <a:t>Ku</a:t>
            </a:r>
            <a:r>
              <a:rPr lang="ru-RU" dirty="0" smtClean="0"/>
              <a:t>&lt;1.3</a:t>
            </a:r>
            <a:endParaRPr lang="en-US" dirty="0" smtClean="0"/>
          </a:p>
        </p:txBody>
      </p:sp>
    </p:spTree>
    <p:extLst>
      <p:ext uri="{BB962C8B-B14F-4D97-AF65-F5344CB8AC3E}">
        <p14:creationId xmlns="" xmlns:p14="http://schemas.microsoft.com/office/powerpoint/2010/main" val="1178937096"/>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1. Темная тема (Рекомендуется только для титульных и отбивочных слайдов)">
  <a:themeElements>
    <a:clrScheme name="ОМК New">
      <a:dk1>
        <a:srgbClr val="C0C0C0"/>
      </a:dk1>
      <a:lt1>
        <a:srgbClr val="A9A9A9"/>
      </a:lt1>
      <a:dk2>
        <a:srgbClr val="A9A9A9"/>
      </a:dk2>
      <a:lt2>
        <a:srgbClr val="A9A9A9"/>
      </a:lt2>
      <a:accent1>
        <a:srgbClr val="E21D0F"/>
      </a:accent1>
      <a:accent2>
        <a:srgbClr val="FEFFFE"/>
      </a:accent2>
      <a:accent3>
        <a:srgbClr val="C0C0C0"/>
      </a:accent3>
      <a:accent4>
        <a:srgbClr val="929292"/>
      </a:accent4>
      <a:accent5>
        <a:srgbClr val="5E5E5E"/>
      </a:accent5>
      <a:accent6>
        <a:srgbClr val="424242"/>
      </a:accent6>
      <a:hlink>
        <a:srgbClr val="E21D0F"/>
      </a:hlink>
      <a:folHlink>
        <a:srgbClr val="E0E3E7"/>
      </a:folHlink>
    </a:clrScheme>
    <a:fontScheme name="Другая 4">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50000"/>
          </a:schemeClr>
        </a:solidFill>
        <a:ln>
          <a:noFill/>
        </a:ln>
      </a:spPr>
      <a:bodyPr lIns="0" tIns="0" rIns="0" bIns="0" rtlCol="0" anchor="ctr"/>
      <a:lstStyle>
        <a:defPPr algn="ctr">
          <a:defRPr sz="1400" dirty="0" err="1" smtClean="0">
            <a:latin typeface="Arial" charset="0"/>
            <a:ea typeface="Arial" charset="0"/>
            <a:cs typeface="Arial"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lumMod val="90000"/>
              <a:lumOff val="10000"/>
              <a:alpha val="25000"/>
            </a:scheme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 xmlns:thm15="http://schemas.microsoft.com/office/thememl/2012/main" name="Default Theme" id="{334D0C1A-514E-0440-A6C1-12D06AEE0E8F}" vid="{3D2ED8D7-6BB6-EE43-A177-AE2CD9A63D24}"/>
    </a:ext>
  </a:extLst>
</a:theme>
</file>

<file path=ppt/theme/theme2.xml><?xml version="1.0" encoding="utf-8"?>
<a:theme xmlns:a="http://schemas.openxmlformats.org/drawingml/2006/main" name="2. Светлая тема (Для контентных слайдов)">
  <a:themeElements>
    <a:clrScheme name="Custom 79">
      <a:dk1>
        <a:srgbClr val="424242"/>
      </a:dk1>
      <a:lt1>
        <a:srgbClr val="424242"/>
      </a:lt1>
      <a:dk2>
        <a:srgbClr val="424242"/>
      </a:dk2>
      <a:lt2>
        <a:srgbClr val="424242"/>
      </a:lt2>
      <a:accent1>
        <a:srgbClr val="7A7D7F"/>
      </a:accent1>
      <a:accent2>
        <a:srgbClr val="D0D5DA"/>
      </a:accent2>
      <a:accent3>
        <a:srgbClr val="E92721"/>
      </a:accent3>
      <a:accent4>
        <a:srgbClr val="A9A9A9"/>
      </a:accent4>
      <a:accent5>
        <a:srgbClr val="797979"/>
      </a:accent5>
      <a:accent6>
        <a:srgbClr val="424242"/>
      </a:accent6>
      <a:hlink>
        <a:srgbClr val="E21D0F"/>
      </a:hlink>
      <a:folHlink>
        <a:srgbClr val="18212C"/>
      </a:folHlink>
    </a:clrScheme>
    <a:fontScheme name="Consolas-Verdana">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50000"/>
          </a:schemeClr>
        </a:solidFill>
        <a:ln>
          <a:noFill/>
        </a:ln>
      </a:spPr>
      <a:bodyPr lIns="0" tIns="0" rIns="0" bIns="0" rtlCol="0" anchor="ctr"/>
      <a:lstStyle>
        <a:defPPr algn="ctr">
          <a:defRPr sz="1400" dirty="0" err="1" smtClean="0">
            <a:latin typeface="Arial" charset="0"/>
            <a:ea typeface="Arial" charset="0"/>
            <a:cs typeface="Arial"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lumMod val="90000"/>
              <a:lumOff val="10000"/>
              <a:alpha val="25000"/>
            </a:scheme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 xmlns:thm15="http://schemas.microsoft.com/office/thememl/2012/main" name="Default Theme" id="{334D0C1A-514E-0440-A6C1-12D06AEE0E8F}" vid="{3D2ED8D7-6BB6-EE43-A177-AE2CD9A63D2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Default Theme</Template>
  <TotalTime>6260</TotalTime>
  <Words>2508</Words>
  <Application>Microsoft Office PowerPoint</Application>
  <PresentationFormat>Экран (16:9)</PresentationFormat>
  <Paragraphs>267</Paragraphs>
  <Slides>19</Slides>
  <Notes>19</Notes>
  <HiddenSlides>0</HiddenSlides>
  <MMClips>0</MMClips>
  <ScaleCrop>false</ScaleCrop>
  <HeadingPairs>
    <vt:vector size="4" baseType="variant">
      <vt:variant>
        <vt:lpstr>Тема</vt:lpstr>
      </vt:variant>
      <vt:variant>
        <vt:i4>2</vt:i4>
      </vt:variant>
      <vt:variant>
        <vt:lpstr>Заголовки слайдов</vt:lpstr>
      </vt:variant>
      <vt:variant>
        <vt:i4>19</vt:i4>
      </vt:variant>
    </vt:vector>
  </HeadingPairs>
  <TitlesOfParts>
    <vt:vector size="21" baseType="lpstr">
      <vt:lpstr>1. Темная тема (Рекомендуется только для титульных и отбивочных слайдов)</vt:lpstr>
      <vt:lpstr>2. Светлая тема (Для контентных слайдов)</vt:lpstr>
      <vt:lpstr>РАСЧЁТНО-ЭКСПЕРИМЕНТАЛЬНАЯ ОЦЕНКА ИНТЕНСИВНОСТИ ИЗНОСА КОЛЕС ГРУЗОВЫХ ВАГОНОВ С ПРОФИЛЕМ ВМЗ-К-70  COMPUTATIONAL AND EXPERIMENTAL ANALYSIS OF WEAR INTENSITY OF WHEELS OF FREIGHT CARS WITH VMZ-K70 PROFILE</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ivan</cp:lastModifiedBy>
  <cp:revision>442</cp:revision>
  <cp:lastPrinted>2017-08-06T18:41:35Z</cp:lastPrinted>
  <dcterms:created xsi:type="dcterms:W3CDTF">2017-08-04T16:03:42Z</dcterms:created>
  <dcterms:modified xsi:type="dcterms:W3CDTF">2022-09-30T14:44:57Z</dcterms:modified>
</cp:coreProperties>
</file>