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25"/>
  </p:notesMasterIdLst>
  <p:sldIdLst>
    <p:sldId id="604" r:id="rId3"/>
    <p:sldId id="841" r:id="rId4"/>
    <p:sldId id="532" r:id="rId5"/>
    <p:sldId id="847" r:id="rId6"/>
    <p:sldId id="848" r:id="rId7"/>
    <p:sldId id="843" r:id="rId8"/>
    <p:sldId id="812" r:id="rId9"/>
    <p:sldId id="850" r:id="rId10"/>
    <p:sldId id="849" r:id="rId11"/>
    <p:sldId id="852" r:id="rId12"/>
    <p:sldId id="844" r:id="rId13"/>
    <p:sldId id="854" r:id="rId14"/>
    <p:sldId id="855" r:id="rId15"/>
    <p:sldId id="816" r:id="rId16"/>
    <p:sldId id="857" r:id="rId17"/>
    <p:sldId id="858" r:id="rId18"/>
    <p:sldId id="859" r:id="rId19"/>
    <p:sldId id="860" r:id="rId20"/>
    <p:sldId id="861" r:id="rId21"/>
    <p:sldId id="862" r:id="rId22"/>
    <p:sldId id="863" r:id="rId23"/>
    <p:sldId id="837" r:id="rId24"/>
  </p:sldIdLst>
  <p:sldSz cx="9144000" cy="5710238"/>
  <p:notesSz cx="7099300" cy="10234613"/>
  <p:defaultTex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003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003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003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003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003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003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003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003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0030101010101" pitchFamily="49" charset="-122"/>
        <a:cs typeface="+mn-cs"/>
      </a:defRPr>
    </a:lvl9pPr>
  </p:defaultTextStyle>
  <p:extLst>
    <p:ext uri="{EFAFB233-063F-42B5-8137-9DF3F51BA10A}">
      <p15:sldGuideLst xmlns:p15="http://schemas.microsoft.com/office/powerpoint/2012/main" xmlns="">
        <p15:guide id="1" orient="horz" pos="3294">
          <p15:clr>
            <a:srgbClr val="A4A3A4"/>
          </p15:clr>
        </p15:guide>
        <p15:guide id="2" orient="horz" pos="590">
          <p15:clr>
            <a:srgbClr val="A4A3A4"/>
          </p15:clr>
        </p15:guide>
        <p15:guide id="3" pos="5465">
          <p15:clr>
            <a:srgbClr val="A4A3A4"/>
          </p15:clr>
        </p15:guide>
        <p15:guide id="4" pos="294">
          <p15:clr>
            <a:srgbClr val="A4A3A4"/>
          </p15:clr>
        </p15:guide>
        <p15:guide id="5" pos="2880">
          <p15:clr>
            <a:srgbClr val="A4A3A4"/>
          </p15:clr>
        </p15:guide>
      </p15:sldGuideLst>
    </p:ext>
    <p:ext uri="{2D200454-40CA-4A62-9FC3-DE9A4176ACB9}">
      <p15:notesGuideLst xmlns:p15="http://schemas.microsoft.com/office/powerpoint/2012/main" xmlns="">
        <p15:guide id="1" orient="horz" pos="3224">
          <p15:clr>
            <a:srgbClr val="A4A3A4"/>
          </p15:clr>
        </p15:guide>
        <p15:guide id="2" pos="223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4986C3"/>
    <a:srgbClr val="C70019"/>
    <a:srgbClr val="F6001D"/>
    <a:srgbClr val="FF1531"/>
    <a:srgbClr val="727071"/>
    <a:srgbClr val="DDDDDD"/>
    <a:srgbClr val="DD6372"/>
    <a:srgbClr val="333333"/>
    <a:srgbClr val="FF0000"/>
    <a:srgbClr val="4A6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43" autoAdjust="0"/>
    <p:restoredTop sz="90292" autoAdjust="0"/>
  </p:normalViewPr>
  <p:slideViewPr>
    <p:cSldViewPr snapToGrid="0">
      <p:cViewPr varScale="1">
        <p:scale>
          <a:sx n="124" d="100"/>
          <a:sy n="124" d="100"/>
        </p:scale>
        <p:origin x="-1254" y="-90"/>
      </p:cViewPr>
      <p:guideLst>
        <p:guide orient="horz" pos="3294"/>
        <p:guide orient="horz" pos="590"/>
        <p:guide pos="5465"/>
        <p:guide pos="294"/>
        <p:guide pos="2880"/>
      </p:guideLst>
    </p:cSldViewPr>
  </p:slideViewPr>
  <p:outlineViewPr>
    <p:cViewPr>
      <p:scale>
        <a:sx n="33" d="100"/>
        <a:sy n="33" d="100"/>
      </p:scale>
      <p:origin x="234" y="10176"/>
    </p:cViewPr>
  </p:outlineViewPr>
  <p:notesTextViewPr>
    <p:cViewPr>
      <p:scale>
        <a:sx n="100" d="100"/>
        <a:sy n="100" d="100"/>
      </p:scale>
      <p:origin x="0" y="0"/>
    </p:cViewPr>
  </p:notesTextViewPr>
  <p:sorterViewPr>
    <p:cViewPr>
      <p:scale>
        <a:sx n="93" d="100"/>
        <a:sy n="93" d="100"/>
      </p:scale>
      <p:origin x="0" y="0"/>
    </p:cViewPr>
  </p:sorterViewPr>
  <p:notesViewPr>
    <p:cSldViewPr snapToGrid="0">
      <p:cViewPr>
        <p:scale>
          <a:sx n="100" d="100"/>
          <a:sy n="100" d="100"/>
        </p:scale>
        <p:origin x="-1566" y="72"/>
      </p:cViewPr>
      <p:guideLst>
        <p:guide orient="horz" pos="3224"/>
        <p:guide pos="223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75867" cy="511070"/>
          </a:xfrm>
          <a:prstGeom prst="rect">
            <a:avLst/>
          </a:prstGeom>
          <a:noFill/>
          <a:ln w="9525">
            <a:noFill/>
            <a:miter lim="800000"/>
          </a:ln>
          <a:effectLst/>
        </p:spPr>
        <p:txBody>
          <a:bodyPr vert="horz" wrap="square" lIns="95253" tIns="47627" rIns="95253" bIns="47627" numCol="1" anchor="t" anchorCtr="0" compatLnSpc="1"/>
          <a:lstStyle>
            <a:lvl1pPr algn="l" eaLnBrk="1" hangingPunct="1">
              <a:defRPr sz="1300">
                <a:solidFill>
                  <a:schemeClr val="tx1"/>
                </a:solidFill>
              </a:defRPr>
            </a:lvl1pPr>
          </a:lstStyle>
          <a:p>
            <a:pPr>
              <a:defRPr/>
            </a:pPr>
            <a:endParaRPr lang="en-US" altLang="zh-CN"/>
          </a:p>
        </p:txBody>
      </p:sp>
      <p:sp>
        <p:nvSpPr>
          <p:cNvPr id="19459" name="Rectangle 3"/>
          <p:cNvSpPr>
            <a:spLocks noGrp="1" noChangeArrowheads="1"/>
          </p:cNvSpPr>
          <p:nvPr>
            <p:ph type="dt" idx="1"/>
          </p:nvPr>
        </p:nvSpPr>
        <p:spPr bwMode="auto">
          <a:xfrm>
            <a:off x="4021779" y="0"/>
            <a:ext cx="3075867" cy="511070"/>
          </a:xfrm>
          <a:prstGeom prst="rect">
            <a:avLst/>
          </a:prstGeom>
          <a:noFill/>
          <a:ln w="9525">
            <a:noFill/>
            <a:miter lim="800000"/>
          </a:ln>
          <a:effectLst/>
        </p:spPr>
        <p:txBody>
          <a:bodyPr vert="horz" wrap="square" lIns="95253" tIns="47627" rIns="95253" bIns="47627" numCol="1" anchor="t" anchorCtr="0" compatLnSpc="1"/>
          <a:lstStyle>
            <a:lvl1pPr algn="r" eaLnBrk="1" hangingPunct="1">
              <a:defRPr sz="1300">
                <a:solidFill>
                  <a:schemeClr val="tx1"/>
                </a:solidFill>
              </a:defRPr>
            </a:lvl1pPr>
          </a:lstStyle>
          <a:p>
            <a:pPr>
              <a:defRPr/>
            </a:pPr>
            <a:endParaRPr lang="en-US" altLang="zh-CN"/>
          </a:p>
        </p:txBody>
      </p:sp>
      <p:sp>
        <p:nvSpPr>
          <p:cNvPr id="4100" name="Rectangle 4"/>
          <p:cNvSpPr>
            <a:spLocks noGrp="1" noRot="1" noChangeAspect="1" noChangeArrowheads="1" noTextEdit="1"/>
          </p:cNvSpPr>
          <p:nvPr>
            <p:ph type="sldImg" idx="2"/>
          </p:nvPr>
        </p:nvSpPr>
        <p:spPr bwMode="auto">
          <a:xfrm>
            <a:off x="476250" y="766763"/>
            <a:ext cx="6148388" cy="3840162"/>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sp>
      <p:sp>
        <p:nvSpPr>
          <p:cNvPr id="19461" name="Rectangle 5"/>
          <p:cNvSpPr>
            <a:spLocks noGrp="1" noChangeArrowheads="1"/>
          </p:cNvSpPr>
          <p:nvPr>
            <p:ph type="body" sz="quarter" idx="3"/>
          </p:nvPr>
        </p:nvSpPr>
        <p:spPr bwMode="auto">
          <a:xfrm>
            <a:off x="709435" y="4860946"/>
            <a:ext cx="5680431" cy="4606237"/>
          </a:xfrm>
          <a:prstGeom prst="rect">
            <a:avLst/>
          </a:prstGeom>
          <a:noFill/>
          <a:ln w="9525">
            <a:noFill/>
            <a:miter lim="800000"/>
          </a:ln>
          <a:effectLst/>
        </p:spPr>
        <p:txBody>
          <a:bodyPr vert="horz" wrap="square" lIns="95253" tIns="47627" rIns="95253" bIns="47627"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9462" name="Rectangle 6"/>
          <p:cNvSpPr>
            <a:spLocks noGrp="1" noChangeArrowheads="1"/>
          </p:cNvSpPr>
          <p:nvPr>
            <p:ph type="ftr" sz="quarter" idx="4"/>
          </p:nvPr>
        </p:nvSpPr>
        <p:spPr bwMode="auto">
          <a:xfrm>
            <a:off x="0" y="9721890"/>
            <a:ext cx="3075867" cy="511070"/>
          </a:xfrm>
          <a:prstGeom prst="rect">
            <a:avLst/>
          </a:prstGeom>
          <a:noFill/>
          <a:ln w="9525">
            <a:noFill/>
            <a:miter lim="800000"/>
          </a:ln>
          <a:effectLst/>
        </p:spPr>
        <p:txBody>
          <a:bodyPr vert="horz" wrap="square" lIns="95253" tIns="47627" rIns="95253" bIns="47627" numCol="1" anchor="b" anchorCtr="0" compatLnSpc="1"/>
          <a:lstStyle>
            <a:lvl1pPr algn="l" eaLnBrk="1" hangingPunct="1">
              <a:defRPr sz="1300">
                <a:solidFill>
                  <a:schemeClr val="tx1"/>
                </a:solidFill>
              </a:defRPr>
            </a:lvl1pPr>
          </a:lstStyle>
          <a:p>
            <a:pPr>
              <a:defRPr/>
            </a:pPr>
            <a:endParaRPr lang="en-US" altLang="zh-CN"/>
          </a:p>
        </p:txBody>
      </p:sp>
      <p:sp>
        <p:nvSpPr>
          <p:cNvPr id="19463" name="Rectangle 7"/>
          <p:cNvSpPr>
            <a:spLocks noGrp="1" noChangeArrowheads="1"/>
          </p:cNvSpPr>
          <p:nvPr>
            <p:ph type="sldNum" sz="quarter" idx="5"/>
          </p:nvPr>
        </p:nvSpPr>
        <p:spPr bwMode="auto">
          <a:xfrm>
            <a:off x="4021779" y="9721890"/>
            <a:ext cx="3075867" cy="511070"/>
          </a:xfrm>
          <a:prstGeom prst="rect">
            <a:avLst/>
          </a:prstGeom>
          <a:noFill/>
          <a:ln w="9525">
            <a:noFill/>
            <a:miter lim="800000"/>
          </a:ln>
          <a:effectLst/>
        </p:spPr>
        <p:txBody>
          <a:bodyPr vert="horz" wrap="square" lIns="95253" tIns="47627" rIns="95253" bIns="47627" numCol="1" anchor="b" anchorCtr="0" compatLnSpc="1"/>
          <a:lstStyle>
            <a:lvl1pPr algn="r" eaLnBrk="1" hangingPunct="1">
              <a:defRPr sz="1300">
                <a:solidFill>
                  <a:schemeClr val="tx1"/>
                </a:solidFill>
              </a:defRPr>
            </a:lvl1pPr>
          </a:lstStyle>
          <a:p>
            <a:pPr>
              <a:defRPr/>
            </a:pPr>
            <a:fld id="{0657C935-02EF-4E5F-AB1A-2F53704EF17C}" type="slidenum">
              <a:rPr lang="en-US" altLang="zh-CN"/>
              <a:pPr>
                <a:defRPr/>
              </a:pPr>
              <a:t>‹#›</a:t>
            </a:fld>
            <a:endParaRPr lang="en-US" altLang="zh-CN"/>
          </a:p>
        </p:txBody>
      </p:sp>
    </p:spTree>
    <p:extLst>
      <p:ext uri="{BB962C8B-B14F-4D97-AF65-F5344CB8AC3E}">
        <p14:creationId xmlns:p14="http://schemas.microsoft.com/office/powerpoint/2010/main" val="20743179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Dear Professor </a:t>
            </a:r>
            <a:r>
              <a:rPr lang="en-US" altLang="zh-CN" sz="1200" kern="1200" dirty="0" err="1" smtClean="0">
                <a:solidFill>
                  <a:schemeClr val="tx1"/>
                </a:solidFill>
                <a:effectLst/>
                <a:latin typeface="Arial" panose="020B0604020202020204" pitchFamily="34" charset="0"/>
                <a:ea typeface="宋体" panose="02010600030101010101" pitchFamily="2" charset="-122"/>
                <a:cs typeface="+mn-cs"/>
              </a:rPr>
              <a:t>Pogorelov</a:t>
            </a: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 dear colleagues, dear friends, hello every one. My name is John, come from China. Actually, I’m not a scientific researcher. I just sell Universal Mechanism in China. Now there are more than 10 paid users in China. Today, it’s my honor to be present here to make the presentation on behalf of the UM user CRRC TMT in China. The topic is Floating Slab Track Parameter Optimum Design Based on TMT’s Systematic Method. The research work has been finished by my customer and friends, Dr. Liu Wei and his colleagues, with help of the software Universal Mechanism, which I sold to them 2 years ago.</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a:t>
            </a:fld>
            <a:endParaRPr lang="en-US" altLang="zh-CN"/>
          </a:p>
        </p:txBody>
      </p:sp>
    </p:spTree>
    <p:extLst>
      <p:ext uri="{BB962C8B-B14F-4D97-AF65-F5344CB8AC3E}">
        <p14:creationId xmlns:p14="http://schemas.microsoft.com/office/powerpoint/2010/main" val="1322824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One of the effective methods is to equip so called Floating Slab between the rail and foundation. You can see some pictures of Floating Slab. Elastic fasteners connect the rail and floating slab, and between the floating slab and the foundation, there are springs. So, there may be some technique questions. Will the floating slab works? How to find the optimum parameters of stiffness and damping of fasteners? And what is the proper step size for slab springs?</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10</a:t>
            </a:fld>
            <a:endParaRPr lang="en-US" altLang="zh-CN"/>
          </a:p>
        </p:txBody>
      </p:sp>
    </p:spTree>
    <p:extLst>
      <p:ext uri="{BB962C8B-B14F-4D97-AF65-F5344CB8AC3E}">
        <p14:creationId xmlns:p14="http://schemas.microsoft.com/office/powerpoint/2010/main" val="2652258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Now let us move to the last part: Optimum method.</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11</a:t>
            </a:fld>
            <a:endParaRPr lang="en-US" altLang="zh-CN"/>
          </a:p>
        </p:txBody>
      </p:sp>
    </p:spTree>
    <p:extLst>
      <p:ext uri="{BB962C8B-B14F-4D97-AF65-F5344CB8AC3E}">
        <p14:creationId xmlns:p14="http://schemas.microsoft.com/office/powerpoint/2010/main" val="4153680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About 4 years ago, the company TMT proposed a so called systematic method. They would like to create the whole dynamic system of vehicle, rail, slab and including elastic components, even including bridges or tunnels. In this system, both wheel/rail contact and flexible rail/slab interaction are taken into account. Then they can get the dynamics responses of vehicle, rail, slab, fastener and spring. According to some index, they can modify and optimize some parameters of the track slab system.</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12</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6250" y="766763"/>
            <a:ext cx="6148388" cy="3840162"/>
          </a:xfrm>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From 2014 to 2015, the TMT Company investigated many </a:t>
            </a:r>
            <a:r>
              <a:rPr lang="en-US" altLang="zh-CN" sz="1200" kern="1200" dirty="0" err="1" smtClean="0">
                <a:solidFill>
                  <a:schemeClr val="tx1"/>
                </a:solidFill>
                <a:effectLst/>
                <a:latin typeface="Arial" panose="020B0604020202020204" pitchFamily="34" charset="0"/>
                <a:ea typeface="宋体" panose="02010600030101010101" pitchFamily="2" charset="-122"/>
                <a:cs typeface="+mn-cs"/>
              </a:rPr>
              <a:t>softwares</a:t>
            </a: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 all around the world, they also set up a benchmark for it. As a result, they regarded Universal Mechanism should be the best one and chose it. Some main modules should be used, UM Loco, UM FEM and UM Flexible Railway Track. Here is a photo, that I gave training course to TMT in 2016. The man stands on my right side is the first author, Dr. Liu Wei, who graduated from Southwest </a:t>
            </a:r>
            <a:r>
              <a:rPr lang="en-US" altLang="zh-CN" sz="1200" kern="1200" dirty="0" err="1" smtClean="0">
                <a:solidFill>
                  <a:schemeClr val="tx1"/>
                </a:solidFill>
                <a:effectLst/>
                <a:latin typeface="Arial" panose="020B0604020202020204" pitchFamily="34" charset="0"/>
                <a:ea typeface="宋体" panose="02010600030101010101" pitchFamily="2" charset="-122"/>
                <a:cs typeface="+mn-cs"/>
              </a:rPr>
              <a:t>Jiaotong</a:t>
            </a: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 University in Chengdu.</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13</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6250" y="766763"/>
            <a:ext cx="6148388" cy="3840162"/>
          </a:xfrm>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After my training, Dr. Liu Wei and his colleagues started some research projects with the help of UM software. In this slide, it shows one of their models, which consists of rigid multi-body vehicle, flexible rail and flexible floating slab. I’m sorry the image of rail is hidden in these pictures. The fasteners can be created by bushing force element automatically, and the springs between floating slab and foundation can only be added manually.</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14</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6250" y="766763"/>
            <a:ext cx="6148388" cy="3840162"/>
          </a:xfrm>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At last, I would like to show you some simulation results. Here you see, different types of fasteners may lead to different vertical wheel-rail forces.</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15</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6250" y="766763"/>
            <a:ext cx="6148388" cy="3840162"/>
          </a:xfrm>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And different lateral wheel-rail forces.</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16</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6250" y="766763"/>
            <a:ext cx="6148388" cy="3840162"/>
          </a:xfrm>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And different reaction forces of fastener.</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17</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6250" y="766763"/>
            <a:ext cx="6148388" cy="3840162"/>
          </a:xfrm>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The damping coefficient of fastener did influence the vibration of floating slab in vertical direction.</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18</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6250" y="766763"/>
            <a:ext cx="6148388" cy="3840162"/>
          </a:xfrm>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And in lateral direction.</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19</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Arial" panose="020B0604020202020204" pitchFamily="34" charset="0"/>
                <a:ea typeface="宋体" panose="02010600030101010101" pitchFamily="2" charset="-122"/>
                <a:cs typeface="+mn-cs"/>
              </a:rPr>
              <a:t>Firstly, I would like to briefly introduce the authors’ company, then the background for the research project, and then what they did.</a:t>
            </a:r>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2</a:t>
            </a:fld>
            <a:endParaRPr lang="en-US" altLang="zh-CN"/>
          </a:p>
        </p:txBody>
      </p:sp>
    </p:spTree>
    <p:extLst>
      <p:ext uri="{BB962C8B-B14F-4D97-AF65-F5344CB8AC3E}">
        <p14:creationId xmlns:p14="http://schemas.microsoft.com/office/powerpoint/2010/main" val="3511175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6250" y="766763"/>
            <a:ext cx="6148388" cy="3840162"/>
          </a:xfrm>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Also the displacement of rail.</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20</a:t>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6250" y="766763"/>
            <a:ext cx="6148388" cy="3840162"/>
          </a:xfrm>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The acceleration of rail. They also did some experiments, but currently these data is still kept in secret because of commercial competition. During the research project, they got optimum values for stiffness and damping coefficient of fasteners, and step size of slab springs. So the conclusion is that their choice of Universal Mechanism is absolutely correct.</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21</a:t>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Thank you for listening.  </a:t>
            </a:r>
            <a:r>
              <a:rPr lang="zh-CN" altLang="zh-CN" sz="1200" kern="1200" dirty="0" smtClean="0">
                <a:solidFill>
                  <a:schemeClr val="tx1"/>
                </a:solidFill>
                <a:effectLst/>
                <a:latin typeface="Arial" panose="020B0604020202020204" pitchFamily="34" charset="0"/>
                <a:ea typeface="宋体" panose="02010600030101010101" pitchFamily="2" charset="-122"/>
                <a:cs typeface="+mn-cs"/>
              </a:rPr>
              <a:t>Спасибо</a:t>
            </a: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 </a:t>
            </a:r>
            <a:r>
              <a:rPr lang="zh-CN" altLang="zh-CN" sz="1200" kern="1200" smtClean="0">
                <a:solidFill>
                  <a:schemeClr val="tx1"/>
                </a:solidFill>
                <a:effectLst/>
                <a:latin typeface="Arial" panose="020B0604020202020204" pitchFamily="34" charset="0"/>
                <a:ea typeface="宋体" panose="02010600030101010101" pitchFamily="2" charset="-122"/>
                <a:cs typeface="+mn-cs"/>
              </a:rPr>
              <a:t>！</a:t>
            </a:r>
          </a:p>
          <a:p>
            <a:endParaRPr lang="zh-CN" altLang="en-US"/>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22</a:t>
            </a:fld>
            <a:endParaRPr lang="en-US" altLang="zh-CN"/>
          </a:p>
        </p:txBody>
      </p:sp>
    </p:spTree>
    <p:extLst>
      <p:ext uri="{BB962C8B-B14F-4D97-AF65-F5344CB8AC3E}">
        <p14:creationId xmlns:p14="http://schemas.microsoft.com/office/powerpoint/2010/main" val="575927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CRRC is one of the largest manufacturers in rail transit industry. You may know some other famous companies in this filed, such as SIEMENS, ALSTOM, BOMBARDIER, and Kawasaki. CRRC now has 46 subsidiaries around the world and with more than one hundred eighty thousand employees. CRRC produces almost all types of railway vehicles and railway equipment, including locomotives, passenger cars, freight wagons, high-speed trains, metro vehicles, monorail and maglev vehicles.</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3</a:t>
            </a:fld>
            <a:endParaRPr lang="en-US" altLang="zh-CN"/>
          </a:p>
        </p:txBody>
      </p:sp>
    </p:spTree>
    <p:extLst>
      <p:ext uri="{BB962C8B-B14F-4D97-AF65-F5344CB8AC3E}">
        <p14:creationId xmlns:p14="http://schemas.microsoft.com/office/powerpoint/2010/main" val="811520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And TMT is one of the subsidiaries of CRRC, which is specialized in polymer and composite materials research and engineering applications. TMT is a leading supplier for the development, production and sales of NVH components and polymer composite materials for the railway, automotive, construction, wind power as well as special equipment industry. Now it is the world’s largest manufacturer of elastic components for rail transit. In the non-tire rubber field, it ranks top 15 in the world and top 1 in China. The products of TMT have covered 30 countries and regions, with more than 500 customers in the world. It is one of the best suppliers for BOMBARDIER, GE and ALSTOM.</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4</a:t>
            </a:fld>
            <a:endParaRPr lang="en-US" altLang="zh-CN"/>
          </a:p>
        </p:txBody>
      </p:sp>
    </p:spTree>
    <p:extLst>
      <p:ext uri="{BB962C8B-B14F-4D97-AF65-F5344CB8AC3E}">
        <p14:creationId xmlns:p14="http://schemas.microsoft.com/office/powerpoint/2010/main" val="811520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Here, you can see the main products of TMT, these elastic components are used for automotive, railway vehicle, bridge and wind power.</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5</a:t>
            </a:fld>
            <a:endParaRPr lang="en-US" altLang="zh-CN"/>
          </a:p>
        </p:txBody>
      </p:sp>
    </p:spTree>
    <p:extLst>
      <p:ext uri="{BB962C8B-B14F-4D97-AF65-F5344CB8AC3E}">
        <p14:creationId xmlns:p14="http://schemas.microsoft.com/office/powerpoint/2010/main" val="811520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OK, the second part of my presentation, research background.</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6</a:t>
            </a:fld>
            <a:endParaRPr lang="en-US" altLang="zh-CN"/>
          </a:p>
        </p:txBody>
      </p:sp>
    </p:spTree>
    <p:extLst>
      <p:ext uri="{BB962C8B-B14F-4D97-AF65-F5344CB8AC3E}">
        <p14:creationId xmlns:p14="http://schemas.microsoft.com/office/powerpoint/2010/main" val="2427765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In China, more and more people go to big cities for job, study or tour. Such as Beijing, Shanghai, Shenzhen, Guangzhou, and Chengdu. The traffic jam happens almost every day.</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7</a:t>
            </a:fld>
            <a:endParaRPr lang="en-US" altLang="zh-CN"/>
          </a:p>
        </p:txBody>
      </p:sp>
    </p:spTree>
    <p:extLst>
      <p:ext uri="{BB962C8B-B14F-4D97-AF65-F5344CB8AC3E}">
        <p14:creationId xmlns:p14="http://schemas.microsoft.com/office/powerpoint/2010/main" val="494780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So these big cities decided to construct metro lines in order to relieve the crowded traffic. Here I show you the metro map of Beijing, now there are 20 metro lines. While 10 years ago, there were only 3-5 metro lines. As far as I know, about 30 cities in China are constructing metro lines.</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8</a:t>
            </a:fld>
            <a:endParaRPr lang="en-US" altLang="zh-CN"/>
          </a:p>
        </p:txBody>
      </p:sp>
    </p:spTree>
    <p:extLst>
      <p:ext uri="{BB962C8B-B14F-4D97-AF65-F5344CB8AC3E}">
        <p14:creationId xmlns:p14="http://schemas.microsoft.com/office/powerpoint/2010/main" val="35805444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200" kern="1200" dirty="0" smtClean="0">
                <a:solidFill>
                  <a:schemeClr val="tx1"/>
                </a:solidFill>
                <a:effectLst/>
                <a:latin typeface="Arial" panose="020B0604020202020204" pitchFamily="34" charset="0"/>
                <a:ea typeface="宋体" panose="02010600030101010101" pitchFamily="2" charset="-122"/>
                <a:cs typeface="+mn-cs"/>
              </a:rPr>
              <a:t>As we know, a metro line often goes through underground, which may cause two main problems, vibration and noise. Scientists and engineers try to decrease the noise and vibrations, which caused by wheel-rail contact.</a:t>
            </a:r>
            <a:endParaRPr lang="zh-CN" altLang="zh-CN" sz="1200" kern="1200" dirty="0" smtClean="0">
              <a:solidFill>
                <a:schemeClr val="tx1"/>
              </a:solidFill>
              <a:effectLst/>
              <a:latin typeface="Arial" panose="020B0604020202020204" pitchFamily="34" charset="0"/>
              <a:ea typeface="宋体" panose="02010600030101010101" pitchFamily="2" charset="-122"/>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0657C935-02EF-4E5F-AB1A-2F53704EF17C}" type="slidenum">
              <a:rPr lang="en-US" altLang="zh-CN" smtClean="0"/>
              <a:pPr>
                <a:defRPr/>
              </a:pPr>
              <a:t>9</a:t>
            </a:fld>
            <a:endParaRPr lang="en-US" altLang="zh-CN"/>
          </a:p>
        </p:txBody>
      </p:sp>
    </p:spTree>
    <p:extLst>
      <p:ext uri="{BB962C8B-B14F-4D97-AF65-F5344CB8AC3E}">
        <p14:creationId xmlns:p14="http://schemas.microsoft.com/office/powerpoint/2010/main" val="40571380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9" name="矩形 8"/>
          <p:cNvSpPr/>
          <p:nvPr userDrawn="1"/>
        </p:nvSpPr>
        <p:spPr bwMode="auto">
          <a:xfrm>
            <a:off x="5501640" y="10159"/>
            <a:ext cx="3434576" cy="1858537"/>
          </a:xfrm>
          <a:prstGeom prst="rect">
            <a:avLst/>
          </a:prstGeom>
          <a:blipFill>
            <a:blip r:embed="rId2" cstate="email"/>
            <a:stretch>
              <a:fillRect/>
            </a:stretch>
          </a:blipFill>
          <a:ln>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endParaRPr>
          </a:p>
        </p:txBody>
      </p:sp>
      <p:sp>
        <p:nvSpPr>
          <p:cNvPr id="22" name="单圆角矩形 21"/>
          <p:cNvSpPr/>
          <p:nvPr userDrawn="1"/>
        </p:nvSpPr>
        <p:spPr bwMode="auto">
          <a:xfrm>
            <a:off x="0" y="1857119"/>
            <a:ext cx="8675688" cy="2549952"/>
          </a:xfrm>
          <a:prstGeom prst="round1Rect">
            <a:avLst>
              <a:gd name="adj" fmla="val 34566"/>
            </a:avLst>
          </a:prstGeom>
          <a:solidFill>
            <a:srgbClr val="C70019"/>
          </a:solidFill>
          <a:ln>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endParaRPr>
          </a:p>
        </p:txBody>
      </p:sp>
      <p:sp>
        <p:nvSpPr>
          <p:cNvPr id="21" name="单圆角矩形 20"/>
          <p:cNvSpPr/>
          <p:nvPr userDrawn="1"/>
        </p:nvSpPr>
        <p:spPr bwMode="auto">
          <a:xfrm>
            <a:off x="0" y="1990616"/>
            <a:ext cx="8675688" cy="2549952"/>
          </a:xfrm>
          <a:prstGeom prst="round1Rect">
            <a:avLst>
              <a:gd name="adj" fmla="val 30484"/>
            </a:avLst>
          </a:prstGeom>
          <a:solidFill>
            <a:schemeClr val="bg1"/>
          </a:solidFill>
          <a:ln>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endParaRPr>
          </a:p>
        </p:txBody>
      </p:sp>
      <p:sp>
        <p:nvSpPr>
          <p:cNvPr id="16" name="图片占位符 15"/>
          <p:cNvSpPr>
            <a:spLocks noGrp="1"/>
          </p:cNvSpPr>
          <p:nvPr>
            <p:ph type="pic" sz="quarter" idx="11"/>
          </p:nvPr>
        </p:nvSpPr>
        <p:spPr>
          <a:xfrm>
            <a:off x="0" y="2016125"/>
            <a:ext cx="8675688" cy="2392363"/>
          </a:xfrm>
          <a:prstGeom prst="round1Rect">
            <a:avLst>
              <a:gd name="adj" fmla="val 34079"/>
            </a:avLst>
          </a:prstGeom>
          <a:pattFill prst="pct25">
            <a:fgClr>
              <a:schemeClr val="bg1">
                <a:lumMod val="75000"/>
              </a:schemeClr>
            </a:fgClr>
            <a:bgClr>
              <a:schemeClr val="bg1"/>
            </a:bgClr>
          </a:pattFill>
        </p:spPr>
        <p:txBody>
          <a:bodyPr anchor="ctr"/>
          <a:lstStyle>
            <a:lvl1pPr marL="0" indent="0" algn="ctr">
              <a:buNone/>
              <a:defRPr/>
            </a:lvl1pPr>
          </a:lstStyle>
          <a:p>
            <a:endParaRPr lang="zh-CN" altLang="en-US"/>
          </a:p>
        </p:txBody>
      </p:sp>
      <p:pic>
        <p:nvPicPr>
          <p:cNvPr id="11" name="图片 10"/>
          <p:cNvPicPr>
            <a:picLocks noChangeAspect="1"/>
          </p:cNvPicPr>
          <p:nvPr userDrawn="1"/>
        </p:nvPicPr>
        <p:blipFill>
          <a:blip r:embed="rId3" cstate="email"/>
          <a:stretch>
            <a:fillRect/>
          </a:stretch>
        </p:blipFill>
        <p:spPr>
          <a:xfrm>
            <a:off x="6201728" y="664959"/>
            <a:ext cx="1983640" cy="685703"/>
          </a:xfrm>
          <a:prstGeom prst="rect">
            <a:avLst/>
          </a:prstGeom>
        </p:spPr>
      </p:pic>
      <p:sp>
        <p:nvSpPr>
          <p:cNvPr id="303171" name="Rectangle 67"/>
          <p:cNvSpPr>
            <a:spLocks noGrp="1" noChangeArrowheads="1"/>
          </p:cNvSpPr>
          <p:nvPr>
            <p:ph type="ctrTitle" sz="quarter"/>
          </p:nvPr>
        </p:nvSpPr>
        <p:spPr>
          <a:xfrm>
            <a:off x="700089" y="2374728"/>
            <a:ext cx="7485280" cy="58464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lvl1pPr algn="l">
              <a:defRPr sz="3200">
                <a:solidFill>
                  <a:schemeClr val="bg1"/>
                </a:solidFill>
              </a:defRPr>
            </a:lvl1pPr>
          </a:lstStyle>
          <a:p>
            <a:pPr lvl="0"/>
            <a:r>
              <a:rPr lang="zh-CN" altLang="en-US" noProof="0" dirty="0" smtClean="0"/>
              <a:t>单击此处编辑母版标题样式</a:t>
            </a:r>
          </a:p>
        </p:txBody>
      </p:sp>
      <p:sp>
        <p:nvSpPr>
          <p:cNvPr id="303172" name="Rectangle 68"/>
          <p:cNvSpPr>
            <a:spLocks noGrp="1" noChangeArrowheads="1"/>
          </p:cNvSpPr>
          <p:nvPr>
            <p:ph type="subTitle" sz="quarter" idx="1"/>
          </p:nvPr>
        </p:nvSpPr>
        <p:spPr>
          <a:xfrm>
            <a:off x="700089" y="3044643"/>
            <a:ext cx="7485280" cy="36933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ctr">
            <a:spAutoFit/>
          </a:bodyPr>
          <a:lstStyle>
            <a:lvl1pPr marL="0" indent="0" algn="l">
              <a:buSzPct val="60000"/>
              <a:buFont typeface="Wingdings" panose="05000000000000000000" pitchFamily="2" charset="2"/>
              <a:buNone/>
              <a:defRPr sz="1800" b="1">
                <a:solidFill>
                  <a:schemeClr val="bg1"/>
                </a:solidFill>
              </a:defRPr>
            </a:lvl1pPr>
          </a:lstStyle>
          <a:p>
            <a:pPr lvl="0"/>
            <a:r>
              <a:rPr lang="zh-CN" altLang="en-US" noProof="0" dirty="0" smtClean="0"/>
              <a:t>单击此处编辑母版副标题样式</a:t>
            </a:r>
          </a:p>
        </p:txBody>
      </p:sp>
      <p:sp>
        <p:nvSpPr>
          <p:cNvPr id="13" name="文本占位符 12"/>
          <p:cNvSpPr>
            <a:spLocks noGrp="1"/>
          </p:cNvSpPr>
          <p:nvPr>
            <p:ph type="body" sz="quarter" idx="10" hasCustomPrompt="1"/>
          </p:nvPr>
        </p:nvSpPr>
        <p:spPr>
          <a:xfrm>
            <a:off x="700089" y="3773488"/>
            <a:ext cx="7485000" cy="323850"/>
          </a:xfrm>
        </p:spPr>
        <p:txBody>
          <a:bodyPr/>
          <a:lstStyle>
            <a:lvl1pPr marL="0" indent="0">
              <a:buNone/>
              <a:defRPr sz="1600">
                <a:solidFill>
                  <a:schemeClr val="accent2">
                    <a:lumMod val="20000"/>
                    <a:lumOff val="80000"/>
                  </a:schemeClr>
                </a:solidFill>
              </a:defRPr>
            </a:lvl1pPr>
          </a:lstStyle>
          <a:p>
            <a:r>
              <a:rPr lang="zh-CN" altLang="en-US" dirty="0" smtClean="0"/>
              <a:t>时间日期署名</a:t>
            </a:r>
          </a:p>
        </p:txBody>
      </p:sp>
      <p:sp>
        <p:nvSpPr>
          <p:cNvPr id="17" name="矩形 16"/>
          <p:cNvSpPr/>
          <p:nvPr userDrawn="1"/>
        </p:nvSpPr>
        <p:spPr>
          <a:xfrm>
            <a:off x="700088" y="4843899"/>
            <a:ext cx="1330557" cy="307777"/>
          </a:xfrm>
          <a:prstGeom prst="rect">
            <a:avLst/>
          </a:prstGeom>
        </p:spPr>
        <p:txBody>
          <a:bodyPr wrap="none">
            <a:spAutoFit/>
          </a:bodyPr>
          <a:lstStyle/>
          <a:p>
            <a:pPr algn="l"/>
            <a:r>
              <a:rPr lang="zh-CN" altLang="en-US" sz="1400" dirty="0" smtClean="0">
                <a:solidFill>
                  <a:schemeClr val="tx1">
                    <a:lumMod val="50000"/>
                    <a:lumOff val="50000"/>
                  </a:schemeClr>
                </a:solidFill>
                <a:latin typeface="+mn-lt"/>
              </a:rPr>
              <a:t>www.crrcgc.cc</a:t>
            </a:r>
            <a:endParaRPr lang="zh-CN" altLang="en-US" sz="1400" dirty="0">
              <a:solidFill>
                <a:schemeClr val="tx1">
                  <a:lumMod val="50000"/>
                  <a:lumOff val="50000"/>
                </a:schemeClr>
              </a:solidFill>
              <a:latin typeface="+mn-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00" fill="hold"/>
                                        <p:tgtEl>
                                          <p:spTgt spid="9"/>
                                        </p:tgtEl>
                                        <p:attrNameLst>
                                          <p:attrName>ppt_w</p:attrName>
                                        </p:attrNameLst>
                                      </p:cBhvr>
                                      <p:tavLst>
                                        <p:tav tm="0">
                                          <p:val>
                                            <p:strVal val="4*#ppt_w"/>
                                          </p:val>
                                        </p:tav>
                                        <p:tav tm="100000">
                                          <p:val>
                                            <p:strVal val="#ppt_w"/>
                                          </p:val>
                                        </p:tav>
                                      </p:tavLst>
                                    </p:anim>
                                    <p:anim calcmode="lin" valueType="num">
                                      <p:cBhvr>
                                        <p:cTn id="8" dur="200" fill="hold"/>
                                        <p:tgtEl>
                                          <p:spTgt spid="9"/>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0" presetClass="exit" presetSubtype="0" accel="100000" fill="hold" grpId="1" nodeType="afterEffect">
                                  <p:stCondLst>
                                    <p:cond delay="300"/>
                                  </p:stCondLst>
                                  <p:childTnLst>
                                    <p:anim calcmode="lin" valueType="num">
                                      <p:cBhvr>
                                        <p:cTn id="11" dur="1000"/>
                                        <p:tgtEl>
                                          <p:spTgt spid="9"/>
                                        </p:tgtEl>
                                        <p:attrNameLst>
                                          <p:attrName>ppt_w</p:attrName>
                                        </p:attrNameLst>
                                      </p:cBhvr>
                                      <p:tavLst>
                                        <p:tav tm="0">
                                          <p:val>
                                            <p:strVal val="ppt_w"/>
                                          </p:val>
                                        </p:tav>
                                        <p:tav tm="100000">
                                          <p:val>
                                            <p:strVal val="ppt_w+.3"/>
                                          </p:val>
                                        </p:tav>
                                      </p:tavLst>
                                    </p:anim>
                                    <p:anim calcmode="lin" valueType="num">
                                      <p:cBhvr>
                                        <p:cTn id="12" dur="1000"/>
                                        <p:tgtEl>
                                          <p:spTgt spid="9"/>
                                        </p:tgtEl>
                                        <p:attrNameLst>
                                          <p:attrName>ppt_h</p:attrName>
                                        </p:attrNameLst>
                                      </p:cBhvr>
                                      <p:tavLst>
                                        <p:tav tm="0">
                                          <p:val>
                                            <p:strVal val="ppt_h"/>
                                          </p:val>
                                        </p:tav>
                                        <p:tav tm="100000">
                                          <p:val>
                                            <p:strVal val="ppt_h"/>
                                          </p:val>
                                        </p:tav>
                                      </p:tavLst>
                                    </p:anim>
                                    <p:animEffect transition="out" filter="fade">
                                      <p:cBhvr>
                                        <p:cTn id="13" dur="1000"/>
                                        <p:tgtEl>
                                          <p:spTgt spid="9"/>
                                        </p:tgtEl>
                                      </p:cBhvr>
                                    </p:animEffect>
                                    <p:set>
                                      <p:cBhvr>
                                        <p:cTn id="14" dur="1" fill="hold">
                                          <p:stCondLst>
                                            <p:cond delay="999"/>
                                          </p:stCondLst>
                                        </p:cTn>
                                        <p:tgtEl>
                                          <p:spTgt spid="9"/>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250"/>
                                        <p:tgtEl>
                                          <p:spTgt spid="22"/>
                                        </p:tgtEl>
                                      </p:cBhvr>
                                    </p:animEffect>
                                  </p:childTnLst>
                                </p:cTn>
                              </p:par>
                              <p:par>
                                <p:cTn id="24" presetID="10" presetClass="entr" presetSubtype="0" fill="hold" grpId="0" nodeType="withEffect">
                                  <p:stCondLst>
                                    <p:cond delay="750"/>
                                  </p:stCondLst>
                                  <p:iterate type="lt">
                                    <p:tmPct val="10000"/>
                                  </p:iterate>
                                  <p:childTnLst>
                                    <p:set>
                                      <p:cBhvr>
                                        <p:cTn id="25" dur="1" fill="hold">
                                          <p:stCondLst>
                                            <p:cond delay="0"/>
                                          </p:stCondLst>
                                        </p:cTn>
                                        <p:tgtEl>
                                          <p:spTgt spid="303171"/>
                                        </p:tgtEl>
                                        <p:attrNameLst>
                                          <p:attrName>style.visibility</p:attrName>
                                        </p:attrNameLst>
                                      </p:cBhvr>
                                      <p:to>
                                        <p:strVal val="visible"/>
                                      </p:to>
                                    </p:set>
                                    <p:animEffect transition="in" filter="fade">
                                      <p:cBhvr>
                                        <p:cTn id="26" dur="500"/>
                                        <p:tgtEl>
                                          <p:spTgt spid="303171"/>
                                        </p:tgtEl>
                                      </p:cBhvr>
                                    </p:animEffect>
                                  </p:childTnLst>
                                </p:cTn>
                              </p:par>
                              <p:par>
                                <p:cTn id="27" presetID="10" presetClass="entr" presetSubtype="0" fill="hold" grpId="0" nodeType="withEffect">
                                  <p:stCondLst>
                                    <p:cond delay="1050"/>
                                  </p:stCondLst>
                                  <p:iterate type="lt">
                                    <p:tmPct val="10000"/>
                                  </p:iterate>
                                  <p:childTnLst>
                                    <p:set>
                                      <p:cBhvr>
                                        <p:cTn id="28" dur="1" fill="hold">
                                          <p:stCondLst>
                                            <p:cond delay="0"/>
                                          </p:stCondLst>
                                        </p:cTn>
                                        <p:tgtEl>
                                          <p:spTgt spid="303172">
                                            <p:txEl>
                                              <p:pRg st="0" end="0"/>
                                            </p:txEl>
                                          </p:spTgt>
                                        </p:tgtEl>
                                        <p:attrNameLst>
                                          <p:attrName>style.visibility</p:attrName>
                                        </p:attrNameLst>
                                      </p:cBhvr>
                                      <p:to>
                                        <p:strVal val="visible"/>
                                      </p:to>
                                    </p:set>
                                    <p:animEffect transition="in" filter="fade">
                                      <p:cBhvr>
                                        <p:cTn id="29" dur="500"/>
                                        <p:tgtEl>
                                          <p:spTgt spid="303172">
                                            <p:txEl>
                                              <p:pRg st="0" end="0"/>
                                            </p:txEl>
                                          </p:spTgt>
                                        </p:tgtEl>
                                      </p:cBhvr>
                                    </p:animEffect>
                                  </p:childTnLst>
                                </p:cTn>
                              </p:par>
                              <p:par>
                                <p:cTn id="30" presetID="10" presetClass="entr" presetSubtype="0" fill="hold" grpId="0" nodeType="withEffect">
                                  <p:stCondLst>
                                    <p:cond delay="1050"/>
                                  </p:stCondLst>
                                  <p:iterate type="lt">
                                    <p:tmPct val="10000"/>
                                  </p:iterate>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fade">
                                      <p:cBhvr>
                                        <p:cTn id="32" dur="500"/>
                                        <p:tgtEl>
                                          <p:spTgt spid="13">
                                            <p:txEl>
                                              <p:pRg st="0" end="0"/>
                                            </p:txEl>
                                          </p:spTgt>
                                        </p:tgtEl>
                                      </p:cBhvr>
                                    </p:animEffect>
                                  </p:childTnLst>
                                </p:cTn>
                              </p:par>
                              <p:par>
                                <p:cTn id="33" presetID="10" presetClass="entr" presetSubtype="0" fill="hold" grpId="0" nodeType="withEffect">
                                  <p:stCondLst>
                                    <p:cond delay="1050"/>
                                  </p:stCondLst>
                                  <p:iterate type="lt">
                                    <p:tmPct val="10000"/>
                                  </p:iterate>
                                  <p:childTnLst>
                                    <p:set>
                                      <p:cBhvr>
                                        <p:cTn id="34" dur="1" fill="hold">
                                          <p:stCondLst>
                                            <p:cond delay="0"/>
                                          </p:stCondLst>
                                        </p:cTn>
                                        <p:tgtEl>
                                          <p:spTgt spid="17">
                                            <p:txEl>
                                              <p:pRg st="0" end="0"/>
                                            </p:txEl>
                                          </p:spTgt>
                                        </p:tgtEl>
                                        <p:attrNameLst>
                                          <p:attrName>style.visibility</p:attrName>
                                        </p:attrNameLst>
                                      </p:cBhvr>
                                      <p:to>
                                        <p:strVal val="visible"/>
                                      </p:to>
                                    </p:set>
                                    <p:animEffect transition="in" filter="fade">
                                      <p:cBhvr>
                                        <p:cTn id="3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2" grpId="0" animBg="1"/>
      <p:bldP spid="16" grpId="0" animBg="1"/>
      <p:bldP spid="303171" grpId="0"/>
      <p:bldP spid="303172" grpId="0" build="p">
        <p:tmplLst>
          <p:tmpl lvl="1">
            <p:tnLst>
              <p:par>
                <p:cTn presetID="10" presetClass="entr" presetSubtype="0" fill="hold" nodeType="withEffect">
                  <p:stCondLst>
                    <p:cond delay="1050"/>
                  </p:stCondLst>
                  <p:iterate type="lt">
                    <p:tmPct val="10000"/>
                  </p:iterate>
                  <p:childTnLst>
                    <p:set>
                      <p:cBhvr>
                        <p:cTn dur="1" fill="hold">
                          <p:stCondLst>
                            <p:cond delay="0"/>
                          </p:stCondLst>
                        </p:cTn>
                        <p:tgtEl>
                          <p:spTgt spid="303172"/>
                        </p:tgtEl>
                        <p:attrNameLst>
                          <p:attrName>style.visibility</p:attrName>
                        </p:attrNameLst>
                      </p:cBhvr>
                      <p:to>
                        <p:strVal val="visible"/>
                      </p:to>
                    </p:set>
                    <p:animEffect transition="in" filter="fade">
                      <p:cBhvr>
                        <p:cTn dur="500"/>
                        <p:tgtEl>
                          <p:spTgt spid="303172"/>
                        </p:tgtEl>
                      </p:cBhvr>
                    </p:animEffect>
                  </p:childTnLst>
                </p:cTn>
              </p:par>
            </p:tnLst>
          </p:tmpl>
        </p:tmplLst>
      </p:bldP>
      <p:bldP spid="13" grpId="0" build="p"/>
      <p:bldP spid="17" grpId="0" bui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solidFill>
          <a:schemeClr val="bg1"/>
        </a:solidFill>
        <a:effectLst/>
      </p:bgPr>
    </p:bg>
    <p:spTree>
      <p:nvGrpSpPr>
        <p:cNvPr id="1" name=""/>
        <p:cNvGrpSpPr/>
        <p:nvPr/>
      </p:nvGrpSpPr>
      <p:grpSpPr>
        <a:xfrm>
          <a:off x="0" y="0"/>
          <a:ext cx="0" cy="0"/>
          <a:chOff x="0" y="0"/>
          <a:chExt cx="0" cy="0"/>
        </a:xfrm>
      </p:grpSpPr>
      <p:sp>
        <p:nvSpPr>
          <p:cNvPr id="19" name="矩形 18"/>
          <p:cNvSpPr/>
          <p:nvPr userDrawn="1"/>
        </p:nvSpPr>
        <p:spPr bwMode="auto">
          <a:xfrm>
            <a:off x="467846" y="-280440"/>
            <a:ext cx="3434576" cy="1858537"/>
          </a:xfrm>
          <a:prstGeom prst="rect">
            <a:avLst/>
          </a:prstGeom>
          <a:blipFill>
            <a:blip r:embed="rId2" cstate="email"/>
            <a:stretch>
              <a:fillRect/>
            </a:stretch>
          </a:blipFill>
          <a:ln>
            <a:noFill/>
          </a:ln>
          <a:effectLst/>
        </p:spPr>
        <p:txBody>
          <a:bodyPr vert="horz" wrap="none" lIns="91440" tIns="45720" rIns="91440" bIns="45720" numCol="1" rtlCol="0" anchor="ctr" anchorCtr="0" compatLnSpc="1"/>
          <a:lstStyle/>
          <a:p>
            <a:pPr algn="ctr" eaLnBrk="1" hangingPunct="1"/>
            <a:endParaRPr lang="zh-CN" altLang="en-US" smtClean="0">
              <a:solidFill>
                <a:srgbClr val="FFFFFF"/>
              </a:solidFill>
            </a:endParaRPr>
          </a:p>
        </p:txBody>
      </p:sp>
      <p:sp>
        <p:nvSpPr>
          <p:cNvPr id="12" name="Freeform 6"/>
          <p:cNvSpPr/>
          <p:nvPr userDrawn="1"/>
        </p:nvSpPr>
        <p:spPr bwMode="auto">
          <a:xfrm>
            <a:off x="384789" y="1409700"/>
            <a:ext cx="8374424" cy="2560638"/>
          </a:xfrm>
          <a:custGeom>
            <a:avLst/>
            <a:gdLst>
              <a:gd name="T0" fmla="*/ 987 w 1064"/>
              <a:gd name="T1" fmla="*/ 325 h 325"/>
              <a:gd name="T2" fmla="*/ 0 w 1064"/>
              <a:gd name="T3" fmla="*/ 325 h 325"/>
              <a:gd name="T4" fmla="*/ 0 w 1064"/>
              <a:gd name="T5" fmla="*/ 0 h 325"/>
              <a:gd name="T6" fmla="*/ 1064 w 1064"/>
              <a:gd name="T7" fmla="*/ 0 h 325"/>
              <a:gd name="T8" fmla="*/ 1064 w 1064"/>
              <a:gd name="T9" fmla="*/ 245 h 325"/>
              <a:gd name="T10" fmla="*/ 987 w 1064"/>
              <a:gd name="T11" fmla="*/ 325 h 325"/>
            </a:gdLst>
            <a:ahLst/>
            <a:cxnLst>
              <a:cxn ang="0">
                <a:pos x="T0" y="T1"/>
              </a:cxn>
              <a:cxn ang="0">
                <a:pos x="T2" y="T3"/>
              </a:cxn>
              <a:cxn ang="0">
                <a:pos x="T4" y="T5"/>
              </a:cxn>
              <a:cxn ang="0">
                <a:pos x="T6" y="T7"/>
              </a:cxn>
              <a:cxn ang="0">
                <a:pos x="T8" y="T9"/>
              </a:cxn>
              <a:cxn ang="0">
                <a:pos x="T10" y="T11"/>
              </a:cxn>
            </a:cxnLst>
            <a:rect l="0" t="0" r="r" b="b"/>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gradFill flip="none" rotWithShape="1">
            <a:gsLst>
              <a:gs pos="0">
                <a:schemeClr val="bg1">
                  <a:lumMod val="93000"/>
                </a:schemeClr>
              </a:gs>
              <a:gs pos="100000">
                <a:schemeClr val="tx2">
                  <a:lumMod val="46000"/>
                  <a:lumOff val="54000"/>
                </a:schemeClr>
              </a:gs>
            </a:gsLst>
            <a:lin ang="2700000" scaled="1"/>
            <a:tileRect/>
          </a:gradFill>
          <a:ln>
            <a:noFill/>
          </a:ln>
        </p:spPr>
        <p:txBody>
          <a:bodyPr vert="horz" wrap="square" lIns="91440" tIns="45720" rIns="91440" bIns="45720" numCol="1" anchor="t" anchorCtr="0" compatLnSpc="1"/>
          <a:lstStyle/>
          <a:p>
            <a:endParaRPr lang="zh-CN" altLang="en-US">
              <a:solidFill>
                <a:srgbClr val="FFFFFF"/>
              </a:solidFill>
            </a:endParaRPr>
          </a:p>
        </p:txBody>
      </p:sp>
      <p:sp>
        <p:nvSpPr>
          <p:cNvPr id="14" name="Rectangle 8"/>
          <p:cNvSpPr>
            <a:spLocks noChangeArrowheads="1"/>
          </p:cNvSpPr>
          <p:nvPr userDrawn="1"/>
        </p:nvSpPr>
        <p:spPr bwMode="auto">
          <a:xfrm>
            <a:off x="7592999" y="4990054"/>
            <a:ext cx="9821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zh-CN" altLang="zh-CN" sz="1200" dirty="0" smtClean="0">
                <a:solidFill>
                  <a:srgbClr val="C70019"/>
                </a:solidFill>
                <a:latin typeface="Arial" panose="020B0604020202020204"/>
                <a:ea typeface="宋体" panose="02010600030101010101" pitchFamily="2" charset="-122"/>
              </a:rPr>
              <a:t>www.crrcgc.cc</a:t>
            </a:r>
            <a:endParaRPr lang="zh-CN" altLang="zh-CN" sz="2800" dirty="0" smtClean="0">
              <a:solidFill>
                <a:srgbClr val="000000"/>
              </a:solidFill>
              <a:latin typeface="Arial" panose="020B0604020202020204"/>
            </a:endParaRPr>
          </a:p>
        </p:txBody>
      </p:sp>
      <p:pic>
        <p:nvPicPr>
          <p:cNvPr id="15" name="图片 14"/>
          <p:cNvPicPr>
            <a:picLocks noChangeAspect="1"/>
          </p:cNvPicPr>
          <p:nvPr userDrawn="1"/>
        </p:nvPicPr>
        <p:blipFill>
          <a:blip r:embed="rId3" cstate="email"/>
          <a:stretch>
            <a:fillRect/>
          </a:stretch>
        </p:blipFill>
        <p:spPr>
          <a:xfrm>
            <a:off x="1215588" y="364846"/>
            <a:ext cx="1939092" cy="670304"/>
          </a:xfrm>
          <a:prstGeom prst="rect">
            <a:avLst/>
          </a:prstGeom>
        </p:spPr>
      </p:pic>
      <p:sp>
        <p:nvSpPr>
          <p:cNvPr id="18" name="Freeform 12"/>
          <p:cNvSpPr/>
          <p:nvPr userDrawn="1"/>
        </p:nvSpPr>
        <p:spPr bwMode="auto">
          <a:xfrm>
            <a:off x="7398725" y="5075237"/>
            <a:ext cx="1360488" cy="258763"/>
          </a:xfrm>
          <a:custGeom>
            <a:avLst/>
            <a:gdLst>
              <a:gd name="T0" fmla="*/ 0 w 165"/>
              <a:gd name="T1" fmla="*/ 0 h 29"/>
              <a:gd name="T2" fmla="*/ 0 w 165"/>
              <a:gd name="T3" fmla="*/ 18 h 29"/>
              <a:gd name="T4" fmla="*/ 3 w 165"/>
              <a:gd name="T5" fmla="*/ 26 h 29"/>
              <a:gd name="T6" fmla="*/ 3 w 165"/>
              <a:gd name="T7" fmla="*/ 27 h 29"/>
              <a:gd name="T8" fmla="*/ 12 w 165"/>
              <a:gd name="T9" fmla="*/ 29 h 29"/>
              <a:gd name="T10" fmla="*/ 154 w 165"/>
              <a:gd name="T11" fmla="*/ 29 h 29"/>
              <a:gd name="T12" fmla="*/ 162 w 165"/>
              <a:gd name="T13" fmla="*/ 27 h 29"/>
              <a:gd name="T14" fmla="*/ 165 w 165"/>
              <a:gd name="T15" fmla="*/ 18 h 29"/>
              <a:gd name="T16" fmla="*/ 165 w 165"/>
              <a:gd name="T17" fmla="*/ 0 h 29"/>
              <a:gd name="T18" fmla="*/ 156 w 165"/>
              <a:gd name="T19" fmla="*/ 0 h 29"/>
              <a:gd name="T20" fmla="*/ 156 w 165"/>
              <a:gd name="T21" fmla="*/ 14 h 29"/>
              <a:gd name="T22" fmla="*/ 155 w 165"/>
              <a:gd name="T23" fmla="*/ 17 h 29"/>
              <a:gd name="T24" fmla="*/ 152 w 165"/>
              <a:gd name="T25" fmla="*/ 19 h 29"/>
              <a:gd name="T26" fmla="*/ 14 w 165"/>
              <a:gd name="T27" fmla="*/ 19 h 29"/>
              <a:gd name="T28" fmla="*/ 11 w 165"/>
              <a:gd name="T29" fmla="*/ 17 h 29"/>
              <a:gd name="T30" fmla="*/ 9 w 165"/>
              <a:gd name="T31" fmla="*/ 14 h 29"/>
              <a:gd name="T32" fmla="*/ 9 w 165"/>
              <a:gd name="T33" fmla="*/ 0 h 29"/>
              <a:gd name="T34" fmla="*/ 0 w 165"/>
              <a:gd name="T3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
                <a:moveTo>
                  <a:pt x="0" y="0"/>
                </a:moveTo>
                <a:cubicBezTo>
                  <a:pt x="0" y="18"/>
                  <a:pt x="0" y="18"/>
                  <a:pt x="0" y="18"/>
                </a:cubicBezTo>
                <a:cubicBezTo>
                  <a:pt x="0" y="21"/>
                  <a:pt x="1" y="24"/>
                  <a:pt x="3" y="26"/>
                </a:cubicBezTo>
                <a:cubicBezTo>
                  <a:pt x="3" y="27"/>
                  <a:pt x="3" y="27"/>
                  <a:pt x="3" y="27"/>
                </a:cubicBezTo>
                <a:cubicBezTo>
                  <a:pt x="6" y="29"/>
                  <a:pt x="9" y="29"/>
                  <a:pt x="12" y="29"/>
                </a:cubicBezTo>
                <a:cubicBezTo>
                  <a:pt x="154" y="29"/>
                  <a:pt x="154" y="29"/>
                  <a:pt x="154" y="29"/>
                </a:cubicBezTo>
                <a:cubicBezTo>
                  <a:pt x="157" y="29"/>
                  <a:pt x="160" y="29"/>
                  <a:pt x="162" y="27"/>
                </a:cubicBezTo>
                <a:cubicBezTo>
                  <a:pt x="164" y="24"/>
                  <a:pt x="165" y="21"/>
                  <a:pt x="165" y="18"/>
                </a:cubicBezTo>
                <a:cubicBezTo>
                  <a:pt x="165" y="0"/>
                  <a:pt x="165" y="0"/>
                  <a:pt x="165" y="0"/>
                </a:cubicBezTo>
                <a:cubicBezTo>
                  <a:pt x="156" y="0"/>
                  <a:pt x="156" y="0"/>
                  <a:pt x="156" y="0"/>
                </a:cubicBezTo>
                <a:cubicBezTo>
                  <a:pt x="156" y="14"/>
                  <a:pt x="156" y="14"/>
                  <a:pt x="156" y="14"/>
                </a:cubicBezTo>
                <a:cubicBezTo>
                  <a:pt x="156" y="15"/>
                  <a:pt x="156" y="16"/>
                  <a:pt x="155" y="17"/>
                </a:cubicBezTo>
                <a:cubicBezTo>
                  <a:pt x="154" y="18"/>
                  <a:pt x="153" y="19"/>
                  <a:pt x="152" y="19"/>
                </a:cubicBezTo>
                <a:cubicBezTo>
                  <a:pt x="14" y="19"/>
                  <a:pt x="14" y="19"/>
                  <a:pt x="14" y="19"/>
                </a:cubicBezTo>
                <a:cubicBezTo>
                  <a:pt x="13" y="19"/>
                  <a:pt x="11" y="18"/>
                  <a:pt x="11" y="17"/>
                </a:cubicBezTo>
                <a:cubicBezTo>
                  <a:pt x="10" y="16"/>
                  <a:pt x="9" y="15"/>
                  <a:pt x="9" y="14"/>
                </a:cubicBezTo>
                <a:cubicBezTo>
                  <a:pt x="9" y="0"/>
                  <a:pt x="9" y="0"/>
                  <a:pt x="9" y="0"/>
                </a:cubicBezTo>
                <a:lnTo>
                  <a:pt x="0" y="0"/>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solidFill>
                <a:srgbClr val="FFFFFF"/>
              </a:solidFill>
            </a:endParaRPr>
          </a:p>
        </p:txBody>
      </p:sp>
      <p:sp>
        <p:nvSpPr>
          <p:cNvPr id="303171" name="Rectangle 67"/>
          <p:cNvSpPr>
            <a:spLocks noGrp="1" noChangeArrowheads="1"/>
          </p:cNvSpPr>
          <p:nvPr>
            <p:ph type="ctrTitle" sz="quarter"/>
          </p:nvPr>
        </p:nvSpPr>
        <p:spPr>
          <a:xfrm>
            <a:off x="1215587" y="1805424"/>
            <a:ext cx="6969781" cy="58464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5720" rIns="91440" bIns="45720">
            <a:spAutoFit/>
          </a:bodyPr>
          <a:lstStyle>
            <a:lvl1pPr algn="l">
              <a:defRPr sz="3200">
                <a:solidFill>
                  <a:schemeClr val="tx1">
                    <a:lumMod val="85000"/>
                    <a:lumOff val="15000"/>
                  </a:schemeClr>
                </a:solidFill>
              </a:defRPr>
            </a:lvl1pPr>
          </a:lstStyle>
          <a:p>
            <a:pPr lvl="0"/>
            <a:r>
              <a:rPr lang="zh-CN" altLang="en-US" noProof="0" dirty="0" smtClean="0"/>
              <a:t>单击此处编辑母版标题样式</a:t>
            </a:r>
          </a:p>
        </p:txBody>
      </p:sp>
      <p:sp>
        <p:nvSpPr>
          <p:cNvPr id="303172" name="Rectangle 68"/>
          <p:cNvSpPr>
            <a:spLocks noGrp="1" noChangeArrowheads="1"/>
          </p:cNvSpPr>
          <p:nvPr>
            <p:ph type="subTitle" sz="quarter" idx="1"/>
          </p:nvPr>
        </p:nvSpPr>
        <p:spPr>
          <a:xfrm>
            <a:off x="1215587" y="2475339"/>
            <a:ext cx="6969781" cy="36933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5720" rIns="91440" bIns="45720" anchor="ctr">
            <a:spAutoFit/>
          </a:bodyPr>
          <a:lstStyle>
            <a:lvl1pPr marL="0" indent="0" algn="l">
              <a:buSzPct val="60000"/>
              <a:buFont typeface="Wingdings" panose="05000000000000000000" pitchFamily="2" charset="2"/>
              <a:buNone/>
              <a:defRPr sz="1800" b="1">
                <a:solidFill>
                  <a:schemeClr val="tx1">
                    <a:lumMod val="65000"/>
                    <a:lumOff val="35000"/>
                  </a:schemeClr>
                </a:solidFill>
              </a:defRPr>
            </a:lvl1pPr>
          </a:lstStyle>
          <a:p>
            <a:pPr lvl="0"/>
            <a:r>
              <a:rPr lang="zh-CN" altLang="en-US" noProof="0" dirty="0" smtClean="0"/>
              <a:t>单击此处编辑母版副标题样式</a:t>
            </a:r>
          </a:p>
        </p:txBody>
      </p:sp>
      <p:sp>
        <p:nvSpPr>
          <p:cNvPr id="13" name="文本占位符 12"/>
          <p:cNvSpPr>
            <a:spLocks noGrp="1"/>
          </p:cNvSpPr>
          <p:nvPr>
            <p:ph type="body" sz="quarter" idx="10" hasCustomPrompt="1"/>
          </p:nvPr>
        </p:nvSpPr>
        <p:spPr>
          <a:xfrm>
            <a:off x="1215569" y="3204184"/>
            <a:ext cx="6969520" cy="323850"/>
          </a:xfrm>
        </p:spPr>
        <p:txBody>
          <a:bodyPr lIns="0"/>
          <a:lstStyle>
            <a:lvl1pPr marL="0" indent="0">
              <a:buNone/>
              <a:defRPr sz="1200">
                <a:solidFill>
                  <a:schemeClr val="accent1"/>
                </a:solidFill>
              </a:defRPr>
            </a:lvl1pPr>
          </a:lstStyle>
          <a:p>
            <a:r>
              <a:rPr lang="zh-CN" altLang="en-US" dirty="0" smtClean="0"/>
              <a:t>时间日期署名</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23" presetClass="entr" presetSubtype="32"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p:cTn id="10" dur="200" fill="hold"/>
                                        <p:tgtEl>
                                          <p:spTgt spid="19"/>
                                        </p:tgtEl>
                                        <p:attrNameLst>
                                          <p:attrName>ppt_w</p:attrName>
                                        </p:attrNameLst>
                                      </p:cBhvr>
                                      <p:tavLst>
                                        <p:tav tm="0">
                                          <p:val>
                                            <p:strVal val="4*#ppt_w"/>
                                          </p:val>
                                        </p:tav>
                                        <p:tav tm="100000">
                                          <p:val>
                                            <p:strVal val="#ppt_w"/>
                                          </p:val>
                                        </p:tav>
                                      </p:tavLst>
                                    </p:anim>
                                    <p:anim calcmode="lin" valueType="num">
                                      <p:cBhvr>
                                        <p:cTn id="11" dur="200" fill="hold"/>
                                        <p:tgtEl>
                                          <p:spTgt spid="19"/>
                                        </p:tgtEl>
                                        <p:attrNameLst>
                                          <p:attrName>ppt_h</p:attrName>
                                        </p:attrNameLst>
                                      </p:cBhvr>
                                      <p:tavLst>
                                        <p:tav tm="0">
                                          <p:val>
                                            <p:strVal val="4*#ppt_h"/>
                                          </p:val>
                                        </p:tav>
                                        <p:tav tm="100000">
                                          <p:val>
                                            <p:strVal val="#ppt_h"/>
                                          </p:val>
                                        </p:tav>
                                      </p:tavLst>
                                    </p:anim>
                                  </p:childTnLst>
                                </p:cTn>
                              </p:par>
                            </p:childTnLst>
                          </p:cTn>
                        </p:par>
                        <p:par>
                          <p:cTn id="12" fill="hold">
                            <p:stCondLst>
                              <p:cond delay="500"/>
                            </p:stCondLst>
                            <p:childTnLst>
                              <p:par>
                                <p:cTn id="13" presetID="50" presetClass="exit" presetSubtype="0" accel="100000" fill="hold" grpId="1" nodeType="afterEffect">
                                  <p:stCondLst>
                                    <p:cond delay="300"/>
                                  </p:stCondLst>
                                  <p:childTnLst>
                                    <p:anim calcmode="lin" valueType="num">
                                      <p:cBhvr>
                                        <p:cTn id="14" dur="1000"/>
                                        <p:tgtEl>
                                          <p:spTgt spid="19"/>
                                        </p:tgtEl>
                                        <p:attrNameLst>
                                          <p:attrName>ppt_w</p:attrName>
                                        </p:attrNameLst>
                                      </p:cBhvr>
                                      <p:tavLst>
                                        <p:tav tm="0">
                                          <p:val>
                                            <p:strVal val="ppt_w"/>
                                          </p:val>
                                        </p:tav>
                                        <p:tav tm="100000">
                                          <p:val>
                                            <p:strVal val="ppt_w+.3"/>
                                          </p:val>
                                        </p:tav>
                                      </p:tavLst>
                                    </p:anim>
                                    <p:anim calcmode="lin" valueType="num">
                                      <p:cBhvr>
                                        <p:cTn id="15" dur="1000"/>
                                        <p:tgtEl>
                                          <p:spTgt spid="19"/>
                                        </p:tgtEl>
                                        <p:attrNameLst>
                                          <p:attrName>ppt_h</p:attrName>
                                        </p:attrNameLst>
                                      </p:cBhvr>
                                      <p:tavLst>
                                        <p:tav tm="0">
                                          <p:val>
                                            <p:strVal val="ppt_h"/>
                                          </p:val>
                                        </p:tav>
                                        <p:tav tm="100000">
                                          <p:val>
                                            <p:strVal val="ppt_h"/>
                                          </p:val>
                                        </p:tav>
                                      </p:tavLst>
                                    </p:anim>
                                    <p:animEffect transition="out" filter="fade">
                                      <p:cBhvr>
                                        <p:cTn id="16" dur="1000"/>
                                        <p:tgtEl>
                                          <p:spTgt spid="19"/>
                                        </p:tgtEl>
                                      </p:cBhvr>
                                    </p:animEffect>
                                    <p:set>
                                      <p:cBhvr>
                                        <p:cTn id="17" dur="1" fill="hold">
                                          <p:stCondLst>
                                            <p:cond delay="999"/>
                                          </p:stCondLst>
                                        </p:cTn>
                                        <p:tgtEl>
                                          <p:spTgt spid="19"/>
                                        </p:tgtEl>
                                        <p:attrNameLst>
                                          <p:attrName>style.visibility</p:attrName>
                                        </p:attrNameLst>
                                      </p:cBhvr>
                                      <p:to>
                                        <p:strVal val="hidden"/>
                                      </p:to>
                                    </p:set>
                                  </p:childTnLst>
                                </p:cTn>
                              </p:par>
                              <p:par>
                                <p:cTn id="18" presetID="10" presetClass="entr" presetSubtype="0" fill="hold" grpId="0" nodeType="withEffect">
                                  <p:stCondLst>
                                    <p:cond delay="0"/>
                                  </p:stCondLst>
                                  <p:iterate type="lt">
                                    <p:tmPct val="10000"/>
                                  </p:iterate>
                                  <p:childTnLst>
                                    <p:set>
                                      <p:cBhvr>
                                        <p:cTn id="19" dur="1" fill="hold">
                                          <p:stCondLst>
                                            <p:cond delay="0"/>
                                          </p:stCondLst>
                                        </p:cTn>
                                        <p:tgtEl>
                                          <p:spTgt spid="303171"/>
                                        </p:tgtEl>
                                        <p:attrNameLst>
                                          <p:attrName>style.visibility</p:attrName>
                                        </p:attrNameLst>
                                      </p:cBhvr>
                                      <p:to>
                                        <p:strVal val="visible"/>
                                      </p:to>
                                    </p:set>
                                    <p:animEffect transition="in" filter="fade">
                                      <p:cBhvr>
                                        <p:cTn id="20" dur="500"/>
                                        <p:tgtEl>
                                          <p:spTgt spid="303171"/>
                                        </p:tgtEl>
                                      </p:cBhvr>
                                    </p:animEffect>
                                  </p:childTnLst>
                                </p:cTn>
                              </p:par>
                              <p:par>
                                <p:cTn id="21" presetID="10" presetClass="entr" presetSubtype="0" fill="hold" grpId="0" nodeType="withEffect">
                                  <p:stCondLst>
                                    <p:cond delay="300"/>
                                  </p:stCondLst>
                                  <p:iterate type="lt">
                                    <p:tmPct val="10000"/>
                                  </p:iterate>
                                  <p:childTnLst>
                                    <p:set>
                                      <p:cBhvr>
                                        <p:cTn id="22" dur="1" fill="hold">
                                          <p:stCondLst>
                                            <p:cond delay="0"/>
                                          </p:stCondLst>
                                        </p:cTn>
                                        <p:tgtEl>
                                          <p:spTgt spid="303172">
                                            <p:txEl>
                                              <p:pRg st="0" end="0"/>
                                            </p:txEl>
                                          </p:spTgt>
                                        </p:tgtEl>
                                        <p:attrNameLst>
                                          <p:attrName>style.visibility</p:attrName>
                                        </p:attrNameLst>
                                      </p:cBhvr>
                                      <p:to>
                                        <p:strVal val="visible"/>
                                      </p:to>
                                    </p:set>
                                    <p:animEffect transition="in" filter="fade">
                                      <p:cBhvr>
                                        <p:cTn id="23" dur="500"/>
                                        <p:tgtEl>
                                          <p:spTgt spid="303172">
                                            <p:txEl>
                                              <p:pRg st="0" end="0"/>
                                            </p:txEl>
                                          </p:spTgt>
                                        </p:tgtEl>
                                      </p:cBhvr>
                                    </p:animEffect>
                                  </p:childTnLst>
                                </p:cTn>
                              </p:par>
                              <p:par>
                                <p:cTn id="24" presetID="10" presetClass="entr" presetSubtype="0" fill="hold" grpId="0" nodeType="withEffect">
                                  <p:stCondLst>
                                    <p:cond delay="300"/>
                                  </p:stCondLst>
                                  <p:iterate type="lt">
                                    <p:tmPct val="10000"/>
                                  </p:iterate>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fade">
                                      <p:cBhvr>
                                        <p:cTn id="26" dur="500"/>
                                        <p:tgtEl>
                                          <p:spTgt spid="13">
                                            <p:txEl>
                                              <p:pRg st="0" end="0"/>
                                            </p:txEl>
                                          </p:spTgt>
                                        </p:tgtEl>
                                      </p:cBhvr>
                                    </p:animEffect>
                                  </p:childTnLst>
                                </p:cTn>
                              </p:par>
                              <p:par>
                                <p:cTn id="27" presetID="22" presetClass="entr" presetSubtype="8" fill="hold" grpId="0" nodeType="withEffect">
                                  <p:stCondLst>
                                    <p:cond delay="80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par>
                                <p:cTn id="30" presetID="10" presetClass="entr" presetSubtype="0" fill="hold" grpId="0" nodeType="withEffect">
                                  <p:stCondLst>
                                    <p:cond delay="1000"/>
                                  </p:stCondLst>
                                  <p:iterate type="lt">
                                    <p:tmPct val="10000"/>
                                  </p:iterate>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4" grpId="0"/>
      <p:bldP spid="18" grpId="0" animBg="1"/>
      <p:bldP spid="303171" grpId="0"/>
      <p:bldP spid="303172" grpId="0" build="p">
        <p:tmplLst>
          <p:tmpl lvl="1">
            <p:tnLst>
              <p:par>
                <p:cTn presetID="10" presetClass="entr" presetSubtype="0" fill="hold" nodeType="withEffect">
                  <p:stCondLst>
                    <p:cond delay="300"/>
                  </p:stCondLst>
                  <p:iterate type="lt">
                    <p:tmPct val="10000"/>
                  </p:iterate>
                  <p:childTnLst>
                    <p:set>
                      <p:cBhvr>
                        <p:cTn dur="1" fill="hold">
                          <p:stCondLst>
                            <p:cond delay="0"/>
                          </p:stCondLst>
                        </p:cTn>
                        <p:tgtEl>
                          <p:spTgt spid="303172"/>
                        </p:tgtEl>
                        <p:attrNameLst>
                          <p:attrName>style.visibility</p:attrName>
                        </p:attrNameLst>
                      </p:cBhvr>
                      <p:to>
                        <p:strVal val="visible"/>
                      </p:to>
                    </p:set>
                    <p:animEffect transition="in" filter="fade">
                      <p:cBhvr>
                        <p:cTn dur="500"/>
                        <p:tgtEl>
                          <p:spTgt spid="303172"/>
                        </p:tgtEl>
                      </p:cBhvr>
                    </p:animEffect>
                  </p:childTnLst>
                </p:cTn>
              </p:par>
            </p:tnLst>
          </p:tmpl>
        </p:tmplLst>
      </p:bldP>
      <p:bldP spid="13" grpId="0" build="p">
        <p:tmplLst>
          <p:tmpl lvl="1">
            <p:tnLst>
              <p:par>
                <p:cTn presetID="10" presetClass="entr" presetSubtype="0" fill="hold" nodeType="withEffect">
                  <p:stCondLst>
                    <p:cond delay="30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solidFill>
          <a:schemeClr val="bg1"/>
        </a:solidFill>
        <a:effectLst/>
      </p:bgPr>
    </p:bg>
    <p:spTree>
      <p:nvGrpSpPr>
        <p:cNvPr id="1" name=""/>
        <p:cNvGrpSpPr/>
        <p:nvPr/>
      </p:nvGrpSpPr>
      <p:grpSpPr>
        <a:xfrm>
          <a:off x="0" y="0"/>
          <a:ext cx="0" cy="0"/>
          <a:chOff x="0" y="0"/>
          <a:chExt cx="0" cy="0"/>
        </a:xfrm>
      </p:grpSpPr>
      <p:sp>
        <p:nvSpPr>
          <p:cNvPr id="9" name="Freeform 6"/>
          <p:cNvSpPr/>
          <p:nvPr userDrawn="1"/>
        </p:nvSpPr>
        <p:spPr bwMode="auto">
          <a:xfrm>
            <a:off x="384789" y="1409700"/>
            <a:ext cx="8374424" cy="2560638"/>
          </a:xfrm>
          <a:custGeom>
            <a:avLst/>
            <a:gdLst>
              <a:gd name="T0" fmla="*/ 987 w 1064"/>
              <a:gd name="T1" fmla="*/ 325 h 325"/>
              <a:gd name="T2" fmla="*/ 0 w 1064"/>
              <a:gd name="T3" fmla="*/ 325 h 325"/>
              <a:gd name="T4" fmla="*/ 0 w 1064"/>
              <a:gd name="T5" fmla="*/ 0 h 325"/>
              <a:gd name="T6" fmla="*/ 1064 w 1064"/>
              <a:gd name="T7" fmla="*/ 0 h 325"/>
              <a:gd name="T8" fmla="*/ 1064 w 1064"/>
              <a:gd name="T9" fmla="*/ 245 h 325"/>
              <a:gd name="T10" fmla="*/ 987 w 1064"/>
              <a:gd name="T11" fmla="*/ 325 h 325"/>
            </a:gdLst>
            <a:ahLst/>
            <a:cxnLst>
              <a:cxn ang="0">
                <a:pos x="T0" y="T1"/>
              </a:cxn>
              <a:cxn ang="0">
                <a:pos x="T2" y="T3"/>
              </a:cxn>
              <a:cxn ang="0">
                <a:pos x="T4" y="T5"/>
              </a:cxn>
              <a:cxn ang="0">
                <a:pos x="T6" y="T7"/>
              </a:cxn>
              <a:cxn ang="0">
                <a:pos x="T8" y="T9"/>
              </a:cxn>
              <a:cxn ang="0">
                <a:pos x="T10" y="T11"/>
              </a:cxn>
            </a:cxnLst>
            <a:rect l="0" t="0" r="r" b="b"/>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noFill/>
          <a:ln w="3175">
            <a:gradFill>
              <a:gsLst>
                <a:gs pos="0">
                  <a:schemeClr val="bg2">
                    <a:lumMod val="83000"/>
                    <a:lumOff val="17000"/>
                  </a:schemeClr>
                </a:gs>
                <a:gs pos="100000">
                  <a:schemeClr val="bg1">
                    <a:lumMod val="85000"/>
                  </a:schemeClr>
                </a:gs>
              </a:gsLst>
              <a:lin ang="5400000" scaled="1"/>
            </a:gradFill>
          </a:ln>
        </p:spPr>
        <p:txBody>
          <a:bodyPr vert="horz" wrap="square" lIns="91440" tIns="45720" rIns="91440" bIns="45720" numCol="1" anchor="t" anchorCtr="0" compatLnSpc="1"/>
          <a:lstStyle/>
          <a:p>
            <a:endParaRPr lang="zh-CN" altLang="en-US" dirty="0">
              <a:solidFill>
                <a:srgbClr val="FFFFFF"/>
              </a:solidFill>
            </a:endParaRPr>
          </a:p>
        </p:txBody>
      </p:sp>
      <p:sp>
        <p:nvSpPr>
          <p:cNvPr id="11" name="矩形 10" hidden="1"/>
          <p:cNvSpPr/>
          <p:nvPr userDrawn="1"/>
        </p:nvSpPr>
        <p:spPr bwMode="auto">
          <a:xfrm>
            <a:off x="467846" y="-280440"/>
            <a:ext cx="3434576" cy="1858537"/>
          </a:xfrm>
          <a:prstGeom prst="rect">
            <a:avLst/>
          </a:prstGeom>
          <a:blipFill>
            <a:blip r:embed="rId2" cstate="email"/>
            <a:stretch>
              <a:fillRect/>
            </a:stretch>
          </a:blipFill>
          <a:ln>
            <a:noFill/>
          </a:ln>
          <a:effectLst/>
        </p:spPr>
        <p:txBody>
          <a:bodyPr vert="horz" wrap="none" lIns="91440" tIns="45720" rIns="91440" bIns="45720" numCol="1" rtlCol="0" anchor="ctr" anchorCtr="0" compatLnSpc="1"/>
          <a:lstStyle/>
          <a:p>
            <a:pPr algn="ctr" eaLnBrk="1" hangingPunct="1"/>
            <a:endParaRPr lang="zh-CN" altLang="en-US" smtClean="0">
              <a:solidFill>
                <a:srgbClr val="FFFFFF"/>
              </a:solidFill>
            </a:endParaRPr>
          </a:p>
        </p:txBody>
      </p:sp>
      <p:pic>
        <p:nvPicPr>
          <p:cNvPr id="15" name="图片 14"/>
          <p:cNvPicPr>
            <a:picLocks noChangeAspect="1"/>
          </p:cNvPicPr>
          <p:nvPr userDrawn="1"/>
        </p:nvPicPr>
        <p:blipFill>
          <a:blip r:embed="rId3" cstate="email"/>
          <a:stretch>
            <a:fillRect/>
          </a:stretch>
        </p:blipFill>
        <p:spPr>
          <a:xfrm>
            <a:off x="1215588" y="364846"/>
            <a:ext cx="1939092" cy="670304"/>
          </a:xfrm>
          <a:prstGeom prst="rect">
            <a:avLst/>
          </a:prstGeom>
        </p:spPr>
      </p:pic>
      <p:sp>
        <p:nvSpPr>
          <p:cNvPr id="303171" name="Rectangle 67"/>
          <p:cNvSpPr>
            <a:spLocks noGrp="1" noChangeArrowheads="1"/>
          </p:cNvSpPr>
          <p:nvPr>
            <p:ph type="ctrTitle" sz="quarter"/>
          </p:nvPr>
        </p:nvSpPr>
        <p:spPr>
          <a:xfrm>
            <a:off x="1215587" y="1805424"/>
            <a:ext cx="6969781" cy="58464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5720" rIns="91440" bIns="45720">
            <a:spAutoFit/>
          </a:bodyPr>
          <a:lstStyle>
            <a:lvl1pPr algn="l">
              <a:defRPr sz="3200">
                <a:solidFill>
                  <a:schemeClr val="bg1"/>
                </a:solidFill>
              </a:defRPr>
            </a:lvl1pPr>
          </a:lstStyle>
          <a:p>
            <a:pPr lvl="0"/>
            <a:r>
              <a:rPr lang="zh-CN" altLang="en-US" noProof="0" dirty="0" smtClean="0"/>
              <a:t>单击此处编辑母版标题样式</a:t>
            </a:r>
          </a:p>
        </p:txBody>
      </p:sp>
      <p:sp>
        <p:nvSpPr>
          <p:cNvPr id="303172" name="Rectangle 68"/>
          <p:cNvSpPr>
            <a:spLocks noGrp="1" noChangeArrowheads="1"/>
          </p:cNvSpPr>
          <p:nvPr>
            <p:ph type="subTitle" sz="quarter" idx="1"/>
          </p:nvPr>
        </p:nvSpPr>
        <p:spPr>
          <a:xfrm>
            <a:off x="1215587" y="2475339"/>
            <a:ext cx="6969781" cy="36933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5720" rIns="91440" bIns="45720" anchor="ctr">
            <a:spAutoFit/>
          </a:bodyPr>
          <a:lstStyle>
            <a:lvl1pPr marL="0" indent="0" algn="l">
              <a:buSzPct val="60000"/>
              <a:buFont typeface="Wingdings" panose="05000000000000000000" pitchFamily="2" charset="2"/>
              <a:buNone/>
              <a:defRPr sz="1800" b="1">
                <a:solidFill>
                  <a:schemeClr val="bg1"/>
                </a:solidFill>
              </a:defRPr>
            </a:lvl1pPr>
          </a:lstStyle>
          <a:p>
            <a:pPr lvl="0"/>
            <a:r>
              <a:rPr lang="zh-CN" altLang="en-US" noProof="0" dirty="0" smtClean="0"/>
              <a:t>单击此处编辑母版副标题样式</a:t>
            </a:r>
          </a:p>
        </p:txBody>
      </p:sp>
      <p:sp>
        <p:nvSpPr>
          <p:cNvPr id="13" name="文本占位符 12"/>
          <p:cNvSpPr>
            <a:spLocks noGrp="1"/>
          </p:cNvSpPr>
          <p:nvPr>
            <p:ph type="body" sz="quarter" idx="10" hasCustomPrompt="1"/>
          </p:nvPr>
        </p:nvSpPr>
        <p:spPr>
          <a:xfrm>
            <a:off x="1215569" y="3204184"/>
            <a:ext cx="6969520" cy="323850"/>
          </a:xfrm>
        </p:spPr>
        <p:txBody>
          <a:bodyPr lIns="0"/>
          <a:lstStyle>
            <a:lvl1pPr marL="0" indent="0">
              <a:buNone/>
              <a:defRPr sz="1200">
                <a:solidFill>
                  <a:schemeClr val="accent2">
                    <a:lumMod val="20000"/>
                    <a:lumOff val="80000"/>
                  </a:schemeClr>
                </a:solidFill>
              </a:defRPr>
            </a:lvl1pPr>
          </a:lstStyle>
          <a:p>
            <a:r>
              <a:rPr lang="zh-CN" altLang="en-US" dirty="0" smtClean="0"/>
              <a:t>时间日期署名</a:t>
            </a:r>
          </a:p>
        </p:txBody>
      </p:sp>
      <p:sp>
        <p:nvSpPr>
          <p:cNvPr id="16" name="Rectangle 8"/>
          <p:cNvSpPr>
            <a:spLocks noChangeArrowheads="1"/>
          </p:cNvSpPr>
          <p:nvPr userDrawn="1"/>
        </p:nvSpPr>
        <p:spPr bwMode="auto">
          <a:xfrm>
            <a:off x="7592999" y="4990054"/>
            <a:ext cx="9821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zh-CN" altLang="zh-CN" sz="1200" dirty="0" smtClean="0">
                <a:solidFill>
                  <a:srgbClr val="C70019"/>
                </a:solidFill>
                <a:latin typeface="Arial" panose="020B0604020202020204"/>
                <a:ea typeface="宋体" panose="02010600030101010101" pitchFamily="2" charset="-122"/>
              </a:rPr>
              <a:t>www.crrcgc.cc</a:t>
            </a:r>
            <a:endParaRPr lang="zh-CN" altLang="zh-CN" sz="2800" dirty="0" smtClean="0">
              <a:solidFill>
                <a:srgbClr val="000000"/>
              </a:solidFill>
              <a:latin typeface="Arial" panose="020B0604020202020204"/>
            </a:endParaRPr>
          </a:p>
        </p:txBody>
      </p:sp>
      <p:sp>
        <p:nvSpPr>
          <p:cNvPr id="17" name="Freeform 12"/>
          <p:cNvSpPr/>
          <p:nvPr userDrawn="1"/>
        </p:nvSpPr>
        <p:spPr bwMode="auto">
          <a:xfrm>
            <a:off x="7398725" y="5075237"/>
            <a:ext cx="1360488" cy="258763"/>
          </a:xfrm>
          <a:custGeom>
            <a:avLst/>
            <a:gdLst>
              <a:gd name="T0" fmla="*/ 0 w 165"/>
              <a:gd name="T1" fmla="*/ 0 h 29"/>
              <a:gd name="T2" fmla="*/ 0 w 165"/>
              <a:gd name="T3" fmla="*/ 18 h 29"/>
              <a:gd name="T4" fmla="*/ 3 w 165"/>
              <a:gd name="T5" fmla="*/ 26 h 29"/>
              <a:gd name="T6" fmla="*/ 3 w 165"/>
              <a:gd name="T7" fmla="*/ 27 h 29"/>
              <a:gd name="T8" fmla="*/ 12 w 165"/>
              <a:gd name="T9" fmla="*/ 29 h 29"/>
              <a:gd name="T10" fmla="*/ 154 w 165"/>
              <a:gd name="T11" fmla="*/ 29 h 29"/>
              <a:gd name="T12" fmla="*/ 162 w 165"/>
              <a:gd name="T13" fmla="*/ 27 h 29"/>
              <a:gd name="T14" fmla="*/ 165 w 165"/>
              <a:gd name="T15" fmla="*/ 18 h 29"/>
              <a:gd name="T16" fmla="*/ 165 w 165"/>
              <a:gd name="T17" fmla="*/ 0 h 29"/>
              <a:gd name="T18" fmla="*/ 156 w 165"/>
              <a:gd name="T19" fmla="*/ 0 h 29"/>
              <a:gd name="T20" fmla="*/ 156 w 165"/>
              <a:gd name="T21" fmla="*/ 14 h 29"/>
              <a:gd name="T22" fmla="*/ 155 w 165"/>
              <a:gd name="T23" fmla="*/ 17 h 29"/>
              <a:gd name="T24" fmla="*/ 152 w 165"/>
              <a:gd name="T25" fmla="*/ 19 h 29"/>
              <a:gd name="T26" fmla="*/ 14 w 165"/>
              <a:gd name="T27" fmla="*/ 19 h 29"/>
              <a:gd name="T28" fmla="*/ 11 w 165"/>
              <a:gd name="T29" fmla="*/ 17 h 29"/>
              <a:gd name="T30" fmla="*/ 9 w 165"/>
              <a:gd name="T31" fmla="*/ 14 h 29"/>
              <a:gd name="T32" fmla="*/ 9 w 165"/>
              <a:gd name="T33" fmla="*/ 0 h 29"/>
              <a:gd name="T34" fmla="*/ 0 w 165"/>
              <a:gd name="T3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
                <a:moveTo>
                  <a:pt x="0" y="0"/>
                </a:moveTo>
                <a:cubicBezTo>
                  <a:pt x="0" y="18"/>
                  <a:pt x="0" y="18"/>
                  <a:pt x="0" y="18"/>
                </a:cubicBezTo>
                <a:cubicBezTo>
                  <a:pt x="0" y="21"/>
                  <a:pt x="1" y="24"/>
                  <a:pt x="3" y="26"/>
                </a:cubicBezTo>
                <a:cubicBezTo>
                  <a:pt x="3" y="27"/>
                  <a:pt x="3" y="27"/>
                  <a:pt x="3" y="27"/>
                </a:cubicBezTo>
                <a:cubicBezTo>
                  <a:pt x="6" y="29"/>
                  <a:pt x="9" y="29"/>
                  <a:pt x="12" y="29"/>
                </a:cubicBezTo>
                <a:cubicBezTo>
                  <a:pt x="154" y="29"/>
                  <a:pt x="154" y="29"/>
                  <a:pt x="154" y="29"/>
                </a:cubicBezTo>
                <a:cubicBezTo>
                  <a:pt x="157" y="29"/>
                  <a:pt x="160" y="29"/>
                  <a:pt x="162" y="27"/>
                </a:cubicBezTo>
                <a:cubicBezTo>
                  <a:pt x="164" y="24"/>
                  <a:pt x="165" y="21"/>
                  <a:pt x="165" y="18"/>
                </a:cubicBezTo>
                <a:cubicBezTo>
                  <a:pt x="165" y="0"/>
                  <a:pt x="165" y="0"/>
                  <a:pt x="165" y="0"/>
                </a:cubicBezTo>
                <a:cubicBezTo>
                  <a:pt x="156" y="0"/>
                  <a:pt x="156" y="0"/>
                  <a:pt x="156" y="0"/>
                </a:cubicBezTo>
                <a:cubicBezTo>
                  <a:pt x="156" y="14"/>
                  <a:pt x="156" y="14"/>
                  <a:pt x="156" y="14"/>
                </a:cubicBezTo>
                <a:cubicBezTo>
                  <a:pt x="156" y="15"/>
                  <a:pt x="156" y="16"/>
                  <a:pt x="155" y="17"/>
                </a:cubicBezTo>
                <a:cubicBezTo>
                  <a:pt x="154" y="18"/>
                  <a:pt x="153" y="19"/>
                  <a:pt x="152" y="19"/>
                </a:cubicBezTo>
                <a:cubicBezTo>
                  <a:pt x="14" y="19"/>
                  <a:pt x="14" y="19"/>
                  <a:pt x="14" y="19"/>
                </a:cubicBezTo>
                <a:cubicBezTo>
                  <a:pt x="13" y="19"/>
                  <a:pt x="11" y="18"/>
                  <a:pt x="11" y="17"/>
                </a:cubicBezTo>
                <a:cubicBezTo>
                  <a:pt x="10" y="16"/>
                  <a:pt x="9" y="15"/>
                  <a:pt x="9" y="14"/>
                </a:cubicBezTo>
                <a:cubicBezTo>
                  <a:pt x="9" y="0"/>
                  <a:pt x="9" y="0"/>
                  <a:pt x="9" y="0"/>
                </a:cubicBezTo>
                <a:lnTo>
                  <a:pt x="0" y="0"/>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23" presetClass="entr" presetSubtype="32"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200" fill="hold"/>
                                        <p:tgtEl>
                                          <p:spTgt spid="11"/>
                                        </p:tgtEl>
                                        <p:attrNameLst>
                                          <p:attrName>ppt_w</p:attrName>
                                        </p:attrNameLst>
                                      </p:cBhvr>
                                      <p:tavLst>
                                        <p:tav tm="0">
                                          <p:val>
                                            <p:strVal val="4*#ppt_w"/>
                                          </p:val>
                                        </p:tav>
                                        <p:tav tm="100000">
                                          <p:val>
                                            <p:strVal val="#ppt_w"/>
                                          </p:val>
                                        </p:tav>
                                      </p:tavLst>
                                    </p:anim>
                                    <p:anim calcmode="lin" valueType="num">
                                      <p:cBhvr>
                                        <p:cTn id="11" dur="200" fill="hold"/>
                                        <p:tgtEl>
                                          <p:spTgt spid="11"/>
                                        </p:tgtEl>
                                        <p:attrNameLst>
                                          <p:attrName>ppt_h</p:attrName>
                                        </p:attrNameLst>
                                      </p:cBhvr>
                                      <p:tavLst>
                                        <p:tav tm="0">
                                          <p:val>
                                            <p:strVal val="4*#ppt_h"/>
                                          </p:val>
                                        </p:tav>
                                        <p:tav tm="100000">
                                          <p:val>
                                            <p:strVal val="#ppt_h"/>
                                          </p:val>
                                        </p:tav>
                                      </p:tavLst>
                                    </p:anim>
                                  </p:childTnLst>
                                </p:cTn>
                              </p:par>
                            </p:childTnLst>
                          </p:cTn>
                        </p:par>
                        <p:par>
                          <p:cTn id="12" fill="hold">
                            <p:stCondLst>
                              <p:cond delay="500"/>
                            </p:stCondLst>
                            <p:childTnLst>
                              <p:par>
                                <p:cTn id="13" presetID="50" presetClass="exit" presetSubtype="0" accel="100000" fill="hold" grpId="1" nodeType="afterEffect">
                                  <p:stCondLst>
                                    <p:cond delay="300"/>
                                  </p:stCondLst>
                                  <p:childTnLst>
                                    <p:anim calcmode="lin" valueType="num">
                                      <p:cBhvr>
                                        <p:cTn id="14" dur="1000"/>
                                        <p:tgtEl>
                                          <p:spTgt spid="11"/>
                                        </p:tgtEl>
                                        <p:attrNameLst>
                                          <p:attrName>ppt_w</p:attrName>
                                        </p:attrNameLst>
                                      </p:cBhvr>
                                      <p:tavLst>
                                        <p:tav tm="0">
                                          <p:val>
                                            <p:strVal val="ppt_w"/>
                                          </p:val>
                                        </p:tav>
                                        <p:tav tm="100000">
                                          <p:val>
                                            <p:strVal val="ppt_w+.3"/>
                                          </p:val>
                                        </p:tav>
                                      </p:tavLst>
                                    </p:anim>
                                    <p:anim calcmode="lin" valueType="num">
                                      <p:cBhvr>
                                        <p:cTn id="15" dur="1000"/>
                                        <p:tgtEl>
                                          <p:spTgt spid="11"/>
                                        </p:tgtEl>
                                        <p:attrNameLst>
                                          <p:attrName>ppt_h</p:attrName>
                                        </p:attrNameLst>
                                      </p:cBhvr>
                                      <p:tavLst>
                                        <p:tav tm="0">
                                          <p:val>
                                            <p:strVal val="ppt_h"/>
                                          </p:val>
                                        </p:tav>
                                        <p:tav tm="100000">
                                          <p:val>
                                            <p:strVal val="ppt_h"/>
                                          </p:val>
                                        </p:tav>
                                      </p:tavLst>
                                    </p:anim>
                                    <p:animEffect transition="out" filter="fade">
                                      <p:cBhvr>
                                        <p:cTn id="16" dur="1000"/>
                                        <p:tgtEl>
                                          <p:spTgt spid="11"/>
                                        </p:tgtEl>
                                      </p:cBhvr>
                                    </p:animEffect>
                                    <p:set>
                                      <p:cBhvr>
                                        <p:cTn id="17" dur="1" fill="hold">
                                          <p:stCondLst>
                                            <p:cond delay="999"/>
                                          </p:stCondLst>
                                        </p:cTn>
                                        <p:tgtEl>
                                          <p:spTgt spid="11"/>
                                        </p:tgtEl>
                                        <p:attrNameLst>
                                          <p:attrName>style.visibility</p:attrName>
                                        </p:attrNameLst>
                                      </p:cBhvr>
                                      <p:to>
                                        <p:strVal val="hidden"/>
                                      </p:to>
                                    </p:set>
                                  </p:childTnLst>
                                </p:cTn>
                              </p:par>
                              <p:par>
                                <p:cTn id="18" presetID="10" presetClass="entr" presetSubtype="0" fill="hold" grpId="0" nodeType="withEffect">
                                  <p:stCondLst>
                                    <p:cond delay="0"/>
                                  </p:stCondLst>
                                  <p:iterate type="lt">
                                    <p:tmPct val="10000"/>
                                  </p:iterate>
                                  <p:childTnLst>
                                    <p:set>
                                      <p:cBhvr>
                                        <p:cTn id="19" dur="1" fill="hold">
                                          <p:stCondLst>
                                            <p:cond delay="0"/>
                                          </p:stCondLst>
                                        </p:cTn>
                                        <p:tgtEl>
                                          <p:spTgt spid="303171"/>
                                        </p:tgtEl>
                                        <p:attrNameLst>
                                          <p:attrName>style.visibility</p:attrName>
                                        </p:attrNameLst>
                                      </p:cBhvr>
                                      <p:to>
                                        <p:strVal val="visible"/>
                                      </p:to>
                                    </p:set>
                                    <p:animEffect transition="in" filter="fade">
                                      <p:cBhvr>
                                        <p:cTn id="20" dur="500"/>
                                        <p:tgtEl>
                                          <p:spTgt spid="303171"/>
                                        </p:tgtEl>
                                      </p:cBhvr>
                                    </p:animEffect>
                                  </p:childTnLst>
                                </p:cTn>
                              </p:par>
                              <p:par>
                                <p:cTn id="21" presetID="10" presetClass="entr" presetSubtype="0" fill="hold" grpId="0" nodeType="withEffect">
                                  <p:stCondLst>
                                    <p:cond delay="300"/>
                                  </p:stCondLst>
                                  <p:iterate type="lt">
                                    <p:tmPct val="10000"/>
                                  </p:iterate>
                                  <p:childTnLst>
                                    <p:set>
                                      <p:cBhvr>
                                        <p:cTn id="22" dur="1" fill="hold">
                                          <p:stCondLst>
                                            <p:cond delay="0"/>
                                          </p:stCondLst>
                                        </p:cTn>
                                        <p:tgtEl>
                                          <p:spTgt spid="303172">
                                            <p:txEl>
                                              <p:pRg st="0" end="0"/>
                                            </p:txEl>
                                          </p:spTgt>
                                        </p:tgtEl>
                                        <p:attrNameLst>
                                          <p:attrName>style.visibility</p:attrName>
                                        </p:attrNameLst>
                                      </p:cBhvr>
                                      <p:to>
                                        <p:strVal val="visible"/>
                                      </p:to>
                                    </p:set>
                                    <p:animEffect transition="in" filter="fade">
                                      <p:cBhvr>
                                        <p:cTn id="23" dur="500"/>
                                        <p:tgtEl>
                                          <p:spTgt spid="303172">
                                            <p:txEl>
                                              <p:pRg st="0" end="0"/>
                                            </p:txEl>
                                          </p:spTgt>
                                        </p:tgtEl>
                                      </p:cBhvr>
                                    </p:animEffect>
                                  </p:childTnLst>
                                </p:cTn>
                              </p:par>
                              <p:par>
                                <p:cTn id="24" presetID="10" presetClass="entr" presetSubtype="0" fill="hold" grpId="0" nodeType="withEffect">
                                  <p:stCondLst>
                                    <p:cond delay="300"/>
                                  </p:stCondLst>
                                  <p:iterate type="lt">
                                    <p:tmPct val="10000"/>
                                  </p:iterate>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fade">
                                      <p:cBhvr>
                                        <p:cTn id="26" dur="500"/>
                                        <p:tgtEl>
                                          <p:spTgt spid="13">
                                            <p:txEl>
                                              <p:pRg st="0" end="0"/>
                                            </p:txEl>
                                          </p:spTgt>
                                        </p:tgtEl>
                                      </p:cBhvr>
                                    </p:animEffect>
                                  </p:childTnLst>
                                </p:cTn>
                              </p:par>
                              <p:par>
                                <p:cTn id="27" presetID="22" presetClass="entr" presetSubtype="8" fill="hold" grpId="0" nodeType="withEffect">
                                  <p:stCondLst>
                                    <p:cond delay="80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par>
                                <p:cTn id="30" presetID="10" presetClass="entr" presetSubtype="0" fill="hold" grpId="0" nodeType="withEffect">
                                  <p:stCondLst>
                                    <p:cond delay="1000"/>
                                  </p:stCondLst>
                                  <p:iterate type="lt">
                                    <p:tmPct val="10000"/>
                                  </p:iterate>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303171" grpId="0"/>
      <p:bldP spid="303172" grpId="0" build="p">
        <p:tmplLst>
          <p:tmpl lvl="1">
            <p:tnLst>
              <p:par>
                <p:cTn presetID="10" presetClass="entr" presetSubtype="0" fill="hold" nodeType="withEffect">
                  <p:stCondLst>
                    <p:cond delay="300"/>
                  </p:stCondLst>
                  <p:iterate type="lt">
                    <p:tmPct val="10000"/>
                  </p:iterate>
                  <p:childTnLst>
                    <p:set>
                      <p:cBhvr>
                        <p:cTn dur="1" fill="hold">
                          <p:stCondLst>
                            <p:cond delay="0"/>
                          </p:stCondLst>
                        </p:cTn>
                        <p:tgtEl>
                          <p:spTgt spid="303172"/>
                        </p:tgtEl>
                        <p:attrNameLst>
                          <p:attrName>style.visibility</p:attrName>
                        </p:attrNameLst>
                      </p:cBhvr>
                      <p:to>
                        <p:strVal val="visible"/>
                      </p:to>
                    </p:set>
                    <p:animEffect transition="in" filter="fade">
                      <p:cBhvr>
                        <p:cTn dur="500"/>
                        <p:tgtEl>
                          <p:spTgt spid="303172"/>
                        </p:tgtEl>
                      </p:cBhvr>
                    </p:animEffect>
                  </p:childTnLst>
                </p:cTn>
              </p:par>
            </p:tnLst>
          </p:tmpl>
        </p:tmplLst>
      </p:bldP>
      <p:bldP spid="13" grpId="0" build="p">
        <p:tmplLst>
          <p:tmpl lvl="1">
            <p:tnLst>
              <p:par>
                <p:cTn presetID="10" presetClass="entr" presetSubtype="0" fill="hold" nodeType="withEffect">
                  <p:stCondLst>
                    <p:cond delay="30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6" grpId="0"/>
      <p:bldP spid="17"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1pPr>
              <a:buClr>
                <a:srgbClr val="C70019"/>
              </a:buClr>
              <a:defRPr/>
            </a:lvl1pPr>
            <a:lvl2pPr>
              <a:buClr>
                <a:srgbClr val="C70019"/>
              </a:buClr>
              <a:defRPr/>
            </a:lvl2pPr>
            <a:lvl3pPr>
              <a:buClr>
                <a:srgbClr val="C70019"/>
              </a:buClr>
              <a:defRPr/>
            </a:lvl3pPr>
            <a:lvl4pPr>
              <a:buClr>
                <a:srgbClr val="C70019"/>
              </a:buClr>
              <a:defRPr/>
            </a:lvl4pPr>
            <a:lvl5pPr>
              <a:buClr>
                <a:srgbClr val="C70019"/>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灯片编号占位符 4"/>
          <p:cNvSpPr>
            <a:spLocks noGrp="1"/>
          </p:cNvSpPr>
          <p:nvPr>
            <p:ph type="sldNum" sz="quarter" idx="10"/>
          </p:nvPr>
        </p:nvSpPr>
        <p:spPr/>
        <p:txBody>
          <a:bodyPr/>
          <a:lstStyle/>
          <a:p>
            <a:r>
              <a:rPr lang="en-US" altLang="zh-CN" dirty="0" smtClean="0">
                <a:solidFill>
                  <a:srgbClr val="FFFFFF"/>
                </a:solidFill>
              </a:rPr>
              <a:t>Page </a:t>
            </a:r>
            <a:fld id="{88C2D4C8-55FE-42E2-9921-53F970F86B61}" type="slidenum">
              <a:rPr lang="zh-CN" altLang="en-US" dirty="0" smtClean="0">
                <a:solidFill>
                  <a:srgbClr val="FFFFFF"/>
                </a:solidFill>
              </a:rPr>
              <a:pPr/>
              <a:t>‹#›</a:t>
            </a:fld>
            <a:endParaRPr lang="zh-CN" altLang="en-US" dirty="0">
              <a:solidFill>
                <a:srgbClr val="FFFFFF"/>
              </a:solidFill>
            </a:endParaRPr>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4" name="灯片编号占位符 3"/>
          <p:cNvSpPr>
            <a:spLocks noGrp="1"/>
          </p:cNvSpPr>
          <p:nvPr>
            <p:ph type="sldNum" sz="quarter" idx="10"/>
          </p:nvPr>
        </p:nvSpPr>
        <p:spPr/>
        <p:txBody>
          <a:bodyPr/>
          <a:lstStyle/>
          <a:p>
            <a:r>
              <a:rPr lang="en-US" altLang="zh-CN" smtClean="0">
                <a:solidFill>
                  <a:srgbClr val="FFFFFF"/>
                </a:solidFill>
              </a:rPr>
              <a:t>Page </a:t>
            </a:r>
            <a:fld id="{88C2D4C8-55FE-42E2-9921-53F970F86B61}" type="slidenum">
              <a:rPr lang="zh-CN" altLang="en-US" smtClean="0">
                <a:solidFill>
                  <a:srgbClr val="FFFFFF"/>
                </a:solidFill>
              </a:rPr>
              <a:pPr/>
              <a:t>‹#›</a:t>
            </a:fld>
            <a:endParaRPr lang="zh-CN" altLang="en-US" dirty="0">
              <a:solidFill>
                <a:srgbClr val="FFFFFF"/>
              </a:solidFill>
            </a:endParaRPr>
          </a:p>
        </p:txBody>
      </p:sp>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lvl1pPr>
              <a:defRPr>
                <a:solidFill>
                  <a:schemeClr val="tx1">
                    <a:lumMod val="50000"/>
                    <a:lumOff val="50000"/>
                  </a:schemeClr>
                </a:solidFill>
              </a:defRPr>
            </a:lvl1pPr>
          </a:lstStyle>
          <a:p>
            <a:r>
              <a:rPr lang="en-US" altLang="zh-CN" smtClean="0">
                <a:solidFill>
                  <a:srgbClr val="000000">
                    <a:lumMod val="50000"/>
                    <a:lumOff val="50000"/>
                  </a:srgbClr>
                </a:solidFill>
              </a:rPr>
              <a:t>Page </a:t>
            </a:r>
            <a:fld id="{88C2D4C8-55FE-42E2-9921-53F970F86B61}" type="slidenum">
              <a:rPr lang="zh-CN" altLang="en-US" smtClean="0">
                <a:solidFill>
                  <a:srgbClr val="000000">
                    <a:lumMod val="50000"/>
                    <a:lumOff val="50000"/>
                  </a:srgbClr>
                </a:solidFill>
              </a:rPr>
              <a:pPr/>
              <a:t>‹#›</a:t>
            </a:fld>
            <a:endParaRPr lang="zh-CN" altLang="en-US" dirty="0">
              <a:solidFill>
                <a:srgbClr val="000000">
                  <a:lumMod val="50000"/>
                  <a:lumOff val="50000"/>
                </a:srgbClr>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bg>
      <p:bgPr>
        <a:solidFill>
          <a:schemeClr val="bg1"/>
        </a:solidFill>
        <a:effectLst/>
      </p:bgPr>
    </p:bg>
    <p:spTree>
      <p:nvGrpSpPr>
        <p:cNvPr id="1" name=""/>
        <p:cNvGrpSpPr/>
        <p:nvPr/>
      </p:nvGrpSpPr>
      <p:grpSpPr>
        <a:xfrm>
          <a:off x="0" y="0"/>
          <a:ext cx="0" cy="0"/>
          <a:chOff x="0" y="0"/>
          <a:chExt cx="0" cy="0"/>
        </a:xfrm>
      </p:grpSpPr>
      <p:sp>
        <p:nvSpPr>
          <p:cNvPr id="93" name="单圆角矩形 92" hidden="1"/>
          <p:cNvSpPr/>
          <p:nvPr userDrawn="1"/>
        </p:nvSpPr>
        <p:spPr bwMode="auto">
          <a:xfrm>
            <a:off x="0" y="2015808"/>
            <a:ext cx="8675688" cy="2392680"/>
          </a:xfrm>
          <a:prstGeom prst="round1Rect">
            <a:avLst>
              <a:gd name="adj" fmla="val 34566"/>
            </a:avLst>
          </a:prstGeom>
          <a:blipFill>
            <a:blip r:embed="rId2" cstate="email"/>
            <a:stretch>
              <a:fillRect/>
            </a:stretch>
          </a:blipFill>
          <a:ln>
            <a:noFill/>
          </a:ln>
          <a:effectLst/>
        </p:spPr>
        <p:txBody>
          <a:bodyPr vert="horz" wrap="none" lIns="91440" tIns="45720" rIns="91440" bIns="45720" numCol="1" rtlCol="0" anchor="ctr" anchorCtr="0" compatLnSpc="1"/>
          <a:lstStyle/>
          <a:p>
            <a:pPr algn="ctr" eaLnBrk="1" hangingPunct="1"/>
            <a:endParaRPr lang="zh-CN" altLang="en-US" smtClean="0">
              <a:solidFill>
                <a:srgbClr val="FFFFFF"/>
              </a:solidFill>
            </a:endParaRPr>
          </a:p>
        </p:txBody>
      </p:sp>
      <p:sp>
        <p:nvSpPr>
          <p:cNvPr id="63" name="Freeform 6"/>
          <p:cNvSpPr/>
          <p:nvPr userDrawn="1"/>
        </p:nvSpPr>
        <p:spPr bwMode="auto">
          <a:xfrm>
            <a:off x="384789" y="1409700"/>
            <a:ext cx="8374424" cy="2560638"/>
          </a:xfrm>
          <a:custGeom>
            <a:avLst/>
            <a:gdLst>
              <a:gd name="T0" fmla="*/ 987 w 1064"/>
              <a:gd name="T1" fmla="*/ 325 h 325"/>
              <a:gd name="T2" fmla="*/ 0 w 1064"/>
              <a:gd name="T3" fmla="*/ 325 h 325"/>
              <a:gd name="T4" fmla="*/ 0 w 1064"/>
              <a:gd name="T5" fmla="*/ 0 h 325"/>
              <a:gd name="T6" fmla="*/ 1064 w 1064"/>
              <a:gd name="T7" fmla="*/ 0 h 325"/>
              <a:gd name="T8" fmla="*/ 1064 w 1064"/>
              <a:gd name="T9" fmla="*/ 245 h 325"/>
              <a:gd name="T10" fmla="*/ 987 w 1064"/>
              <a:gd name="T11" fmla="*/ 325 h 325"/>
            </a:gdLst>
            <a:ahLst/>
            <a:cxnLst>
              <a:cxn ang="0">
                <a:pos x="T0" y="T1"/>
              </a:cxn>
              <a:cxn ang="0">
                <a:pos x="T2" y="T3"/>
              </a:cxn>
              <a:cxn ang="0">
                <a:pos x="T4" y="T5"/>
              </a:cxn>
              <a:cxn ang="0">
                <a:pos x="T6" y="T7"/>
              </a:cxn>
              <a:cxn ang="0">
                <a:pos x="T8" y="T9"/>
              </a:cxn>
              <a:cxn ang="0">
                <a:pos x="T10" y="T11"/>
              </a:cxn>
            </a:cxnLst>
            <a:rect l="0" t="0" r="r" b="b"/>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blipFill dpi="0" rotWithShape="0">
            <a:blip r:embed="rId3" cstate="email"/>
            <a:srcRect/>
            <a:stretch>
              <a:fillRect t="-166124" b="-6888"/>
            </a:stretch>
          </a:blipFill>
          <a:ln>
            <a:noFill/>
          </a:ln>
          <a:effectLst/>
        </p:spPr>
        <p:txBody>
          <a:bodyPr vert="horz" wrap="none" lIns="91440" tIns="45720" rIns="91440" bIns="45720" numCol="1" rtlCol="0" anchor="ctr" anchorCtr="0" compatLnSpc="1"/>
          <a:lstStyle/>
          <a:p>
            <a:pPr algn="ctr" eaLnBrk="1" hangingPunct="1"/>
            <a:endParaRPr lang="zh-CN" altLang="en-US">
              <a:solidFill>
                <a:srgbClr val="FFFFFF"/>
              </a:solidFill>
            </a:endParaRPr>
          </a:p>
        </p:txBody>
      </p:sp>
      <p:pic>
        <p:nvPicPr>
          <p:cNvPr id="6" name="Picture 25" descr="地图-mohu"/>
          <p:cNvPicPr>
            <a:picLocks noChangeAspect="1" noChangeArrowheads="1"/>
          </p:cNvPicPr>
          <p:nvPr userDrawn="1"/>
        </p:nvPicPr>
        <p:blipFill>
          <a:blip r:embed="rId4" cstate="email">
            <a:lum bright="100000" contrast="24000"/>
            <a:extLst>
              <a:ext uri="{28A0092B-C50C-407E-A947-70E740481C1C}">
                <a14:useLocalDpi xmlns:a14="http://schemas.microsoft.com/office/drawing/2010/main" val="0"/>
              </a:ext>
            </a:extLst>
          </a:blip>
          <a:srcRect/>
          <a:stretch>
            <a:fillRect/>
          </a:stretch>
        </p:blipFill>
        <p:spPr bwMode="auto">
          <a:xfrm>
            <a:off x="1537971" y="1022739"/>
            <a:ext cx="9144000" cy="375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图片 63"/>
          <p:cNvPicPr>
            <a:picLocks noChangeAspect="1"/>
          </p:cNvPicPr>
          <p:nvPr userDrawn="1"/>
        </p:nvPicPr>
        <p:blipFill>
          <a:blip r:embed="rId5" cstate="email"/>
          <a:stretch>
            <a:fillRect/>
          </a:stretch>
        </p:blipFill>
        <p:spPr>
          <a:xfrm>
            <a:off x="1215588" y="364846"/>
            <a:ext cx="1939092" cy="670304"/>
          </a:xfrm>
          <a:prstGeom prst="rect">
            <a:avLst/>
          </a:prstGeom>
        </p:spPr>
      </p:pic>
      <p:pic>
        <p:nvPicPr>
          <p:cNvPr id="5" name="Picture 24" descr="地图"/>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2291164" y="1332815"/>
            <a:ext cx="7424336" cy="304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30"/>
          <p:cNvSpPr/>
          <p:nvPr userDrawn="1"/>
        </p:nvSpPr>
        <p:spPr bwMode="gray">
          <a:xfrm rot="222522">
            <a:off x="5458255" y="2002195"/>
            <a:ext cx="1444072" cy="361016"/>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solidFill>
                <a:srgbClr val="FFFFFF"/>
              </a:solidFill>
            </a:endParaRPr>
          </a:p>
        </p:txBody>
      </p:sp>
      <p:sp>
        <p:nvSpPr>
          <p:cNvPr id="12" name="Freeform 31"/>
          <p:cNvSpPr/>
          <p:nvPr userDrawn="1"/>
        </p:nvSpPr>
        <p:spPr bwMode="gray">
          <a:xfrm rot="5986179" flipV="1">
            <a:off x="5061611" y="2471178"/>
            <a:ext cx="729446" cy="192848"/>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solidFill>
                <a:srgbClr val="FFFFFF"/>
              </a:solidFill>
            </a:endParaRPr>
          </a:p>
        </p:txBody>
      </p:sp>
      <p:sp>
        <p:nvSpPr>
          <p:cNvPr id="13" name="Freeform 32"/>
          <p:cNvSpPr/>
          <p:nvPr userDrawn="1"/>
        </p:nvSpPr>
        <p:spPr bwMode="gray">
          <a:xfrm rot="10542929" flipV="1">
            <a:off x="4445415" y="2026003"/>
            <a:ext cx="1163280" cy="291732"/>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solidFill>
                <a:srgbClr val="FFFFFF"/>
              </a:solidFill>
            </a:endParaRPr>
          </a:p>
        </p:txBody>
      </p:sp>
      <p:sp>
        <p:nvSpPr>
          <p:cNvPr id="14" name="Freeform 33"/>
          <p:cNvSpPr/>
          <p:nvPr userDrawn="1"/>
        </p:nvSpPr>
        <p:spPr bwMode="gray">
          <a:xfrm rot="12120998" flipV="1">
            <a:off x="4951896" y="2032538"/>
            <a:ext cx="730557" cy="208541"/>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solidFill>
                <a:srgbClr val="FFFFFF"/>
              </a:solidFill>
            </a:endParaRPr>
          </a:p>
        </p:txBody>
      </p:sp>
      <p:sp>
        <p:nvSpPr>
          <p:cNvPr id="15" name="Freeform 34"/>
          <p:cNvSpPr/>
          <p:nvPr userDrawn="1"/>
        </p:nvSpPr>
        <p:spPr bwMode="gray">
          <a:xfrm rot="20181006">
            <a:off x="5399404" y="2047854"/>
            <a:ext cx="765796" cy="195096"/>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solidFill>
                <a:srgbClr val="FFFFFF"/>
              </a:solidFill>
            </a:endParaRPr>
          </a:p>
        </p:txBody>
      </p:sp>
      <p:grpSp>
        <p:nvGrpSpPr>
          <p:cNvPr id="2" name="组合 37"/>
          <p:cNvGrpSpPr/>
          <p:nvPr userDrawn="1"/>
        </p:nvGrpSpPr>
        <p:grpSpPr>
          <a:xfrm>
            <a:off x="5468835" y="2082175"/>
            <a:ext cx="238840" cy="247556"/>
            <a:chOff x="5840413" y="52388"/>
            <a:chExt cx="652463" cy="676275"/>
          </a:xfrm>
        </p:grpSpPr>
        <p:sp>
          <p:nvSpPr>
            <p:cNvPr id="27"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28"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29"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30"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31"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32"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grpSp>
        <p:nvGrpSpPr>
          <p:cNvPr id="3" name="组合 45"/>
          <p:cNvGrpSpPr/>
          <p:nvPr userDrawn="1"/>
        </p:nvGrpSpPr>
        <p:grpSpPr>
          <a:xfrm>
            <a:off x="7343158" y="2144355"/>
            <a:ext cx="238840" cy="247556"/>
            <a:chOff x="5840413" y="52388"/>
            <a:chExt cx="652463" cy="676275"/>
          </a:xfrm>
        </p:grpSpPr>
        <p:sp>
          <p:nvSpPr>
            <p:cNvPr id="47"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48"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49"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50"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51"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52"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grpSp>
        <p:nvGrpSpPr>
          <p:cNvPr id="7" name="组合 53"/>
          <p:cNvGrpSpPr/>
          <p:nvPr userDrawn="1"/>
        </p:nvGrpSpPr>
        <p:grpSpPr>
          <a:xfrm>
            <a:off x="8087517" y="3070161"/>
            <a:ext cx="238840" cy="247556"/>
            <a:chOff x="5840413" y="52388"/>
            <a:chExt cx="652463" cy="676275"/>
          </a:xfrm>
        </p:grpSpPr>
        <p:sp>
          <p:nvSpPr>
            <p:cNvPr id="55"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56"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57"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58"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59"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60"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grpSp>
        <p:nvGrpSpPr>
          <p:cNvPr id="8" name="组合 67"/>
          <p:cNvGrpSpPr/>
          <p:nvPr userDrawn="1"/>
        </p:nvGrpSpPr>
        <p:grpSpPr>
          <a:xfrm>
            <a:off x="5449201" y="3276292"/>
            <a:ext cx="238840" cy="247556"/>
            <a:chOff x="5840413" y="52388"/>
            <a:chExt cx="652463" cy="676275"/>
          </a:xfrm>
        </p:grpSpPr>
        <p:sp>
          <p:nvSpPr>
            <p:cNvPr id="69"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70"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71"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72"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73"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74"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grpSp>
        <p:nvGrpSpPr>
          <p:cNvPr id="9" name="组合 74"/>
          <p:cNvGrpSpPr/>
          <p:nvPr userDrawn="1"/>
        </p:nvGrpSpPr>
        <p:grpSpPr>
          <a:xfrm>
            <a:off x="4305787" y="2104166"/>
            <a:ext cx="238840" cy="247556"/>
            <a:chOff x="5840413" y="52388"/>
            <a:chExt cx="652463" cy="676275"/>
          </a:xfrm>
        </p:grpSpPr>
        <p:sp>
          <p:nvSpPr>
            <p:cNvPr id="76"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77"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78"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79"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80"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81"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grpSp>
        <p:nvGrpSpPr>
          <p:cNvPr id="10" name="组合 81"/>
          <p:cNvGrpSpPr/>
          <p:nvPr userDrawn="1"/>
        </p:nvGrpSpPr>
        <p:grpSpPr>
          <a:xfrm>
            <a:off x="3749331" y="2867535"/>
            <a:ext cx="238840" cy="247556"/>
            <a:chOff x="5840413" y="52388"/>
            <a:chExt cx="652463" cy="676275"/>
          </a:xfrm>
        </p:grpSpPr>
        <p:sp>
          <p:nvSpPr>
            <p:cNvPr id="83"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84"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85"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86"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87"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88"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sp>
        <p:nvSpPr>
          <p:cNvPr id="4" name="文本占位符 3"/>
          <p:cNvSpPr>
            <a:spLocks noGrp="1"/>
          </p:cNvSpPr>
          <p:nvPr>
            <p:ph type="body" sz="quarter" idx="11"/>
          </p:nvPr>
        </p:nvSpPr>
        <p:spPr>
          <a:xfrm>
            <a:off x="5854383" y="4732384"/>
            <a:ext cx="2471974" cy="250825"/>
          </a:xfrm>
        </p:spPr>
        <p:txBody>
          <a:bodyPr/>
          <a:lstStyle>
            <a:lvl1pPr marL="0" indent="0" algn="r">
              <a:buNone/>
              <a:defRPr sz="1050">
                <a:solidFill>
                  <a:schemeClr val="accent2"/>
                </a:solidFill>
              </a:defRPr>
            </a:lvl1pPr>
            <a:lvl2pPr marL="457200" indent="0">
              <a:buNone/>
              <a:defRPr sz="800"/>
            </a:lvl2pPr>
            <a:lvl3pPr marL="914400" indent="0">
              <a:buNone/>
              <a:defRPr sz="700"/>
            </a:lvl3pPr>
            <a:lvl4pPr marL="1371600" indent="0">
              <a:buNone/>
              <a:defRPr sz="600"/>
            </a:lvl4pPr>
            <a:lvl5pPr marL="1828800" indent="0">
              <a:buNone/>
              <a:defRPr sz="700"/>
            </a:lvl5pPr>
          </a:lstStyle>
          <a:p>
            <a:pPr lvl="0"/>
            <a:r>
              <a:rPr lang="zh-CN" altLang="en-US" dirty="0" smtClean="0"/>
              <a:t>单击此处编辑母版文本样式</a:t>
            </a:r>
          </a:p>
        </p:txBody>
      </p:sp>
      <p:sp>
        <p:nvSpPr>
          <p:cNvPr id="61" name="文本占位符 2"/>
          <p:cNvSpPr>
            <a:spLocks noGrp="1"/>
          </p:cNvSpPr>
          <p:nvPr>
            <p:ph type="body" sz="quarter" idx="10" hasCustomPrompt="1"/>
          </p:nvPr>
        </p:nvSpPr>
        <p:spPr>
          <a:xfrm>
            <a:off x="1460013" y="2085928"/>
            <a:ext cx="2998787" cy="1046163"/>
          </a:xfrm>
          <a:extLst>
            <a:ext uri="{91240B29-F687-4F45-9708-019B960494DF}">
              <a14:hiddenLine xmlns:a14="http://schemas.microsoft.com/office/drawing/2010/main" w="9525">
                <a:solidFill>
                  <a:srgbClr val="000000"/>
                </a:solidFill>
                <a:round/>
              </a14:hiddenLine>
            </a:ext>
          </a:extLst>
        </p:spPr>
        <p:txBody>
          <a:bodyPr wrap="none" lIns="0" fromWordArt="0" anchor="ctr"/>
          <a:lstStyle>
            <a:lvl1pPr marL="0" indent="0">
              <a:buNone/>
              <a:defRPr lang="zh-CN" altLang="en-US" sz="3600" b="1" kern="10" dirty="0" smtClean="0">
                <a:solidFill>
                  <a:schemeClr val="bg1"/>
                </a:solidFill>
                <a:latin typeface="微软雅黑" panose="020B0503020204020204" pitchFamily="34" charset="-122"/>
                <a:ea typeface="微软雅黑" panose="020B0503020204020204" pitchFamily="34" charset="-122"/>
              </a:defRPr>
            </a:lvl1pPr>
          </a:lstStyle>
          <a:p>
            <a:pPr lvl="0">
              <a:spcBef>
                <a:spcPct val="0"/>
              </a:spcBef>
            </a:pPr>
            <a:r>
              <a:rPr lang="zh-CN" altLang="en-US" dirty="0" smtClean="0"/>
              <a:t>感谢观看！</a:t>
            </a:r>
          </a:p>
        </p:txBody>
      </p:sp>
      <p:grpSp>
        <p:nvGrpSpPr>
          <p:cNvPr id="16" name="组合 61"/>
          <p:cNvGrpSpPr/>
          <p:nvPr userDrawn="1"/>
        </p:nvGrpSpPr>
        <p:grpSpPr>
          <a:xfrm>
            <a:off x="1214793" y="2350483"/>
            <a:ext cx="2544437" cy="517052"/>
            <a:chOff x="1318176" y="2634840"/>
            <a:chExt cx="2544437" cy="517052"/>
          </a:xfrm>
        </p:grpSpPr>
        <p:sp>
          <p:nvSpPr>
            <p:cNvPr id="65" name="任意多边形 64"/>
            <p:cNvSpPr/>
            <p:nvPr/>
          </p:nvSpPr>
          <p:spPr>
            <a:xfrm>
              <a:off x="1318176" y="2634840"/>
              <a:ext cx="85016" cy="517052"/>
            </a:xfrm>
            <a:custGeom>
              <a:avLst/>
              <a:gdLst>
                <a:gd name="connsiteX0" fmla="*/ 118122 w 236796"/>
                <a:gd name="connsiteY0" fmla="*/ 0 h 1440161"/>
                <a:gd name="connsiteX1" fmla="*/ 236796 w 236796"/>
                <a:gd name="connsiteY1" fmla="*/ 0 h 1440161"/>
                <a:gd name="connsiteX2" fmla="*/ 236796 w 236796"/>
                <a:gd name="connsiteY2" fmla="*/ 83640 h 1440161"/>
                <a:gd name="connsiteX3" fmla="*/ 147216 w 236796"/>
                <a:gd name="connsiteY3" fmla="*/ 83640 h 1440161"/>
                <a:gd name="connsiteX4" fmla="*/ 93615 w 236796"/>
                <a:gd name="connsiteY4" fmla="*/ 137241 h 1440161"/>
                <a:gd name="connsiteX5" fmla="*/ 93615 w 236796"/>
                <a:gd name="connsiteY5" fmla="*/ 1302921 h 1440161"/>
                <a:gd name="connsiteX6" fmla="*/ 147216 w 236796"/>
                <a:gd name="connsiteY6" fmla="*/ 1356522 h 1440161"/>
                <a:gd name="connsiteX7" fmla="*/ 236796 w 236796"/>
                <a:gd name="connsiteY7" fmla="*/ 1356522 h 1440161"/>
                <a:gd name="connsiteX8" fmla="*/ 236796 w 236796"/>
                <a:gd name="connsiteY8" fmla="*/ 1440161 h 1440161"/>
                <a:gd name="connsiteX9" fmla="*/ 118122 w 236796"/>
                <a:gd name="connsiteY9" fmla="*/ 1440161 h 1440161"/>
                <a:gd name="connsiteX10" fmla="*/ 0 w 236796"/>
                <a:gd name="connsiteY10" fmla="*/ 1322039 h 1440161"/>
                <a:gd name="connsiteX11" fmla="*/ 0 w 236796"/>
                <a:gd name="connsiteY11" fmla="*/ 118122 h 1440161"/>
                <a:gd name="connsiteX12" fmla="*/ 118122 w 236796"/>
                <a:gd name="connsiteY12" fmla="*/ 0 h 1440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796" h="1440161">
                  <a:moveTo>
                    <a:pt x="118122" y="0"/>
                  </a:moveTo>
                  <a:lnTo>
                    <a:pt x="236796" y="0"/>
                  </a:lnTo>
                  <a:lnTo>
                    <a:pt x="236796" y="83640"/>
                  </a:lnTo>
                  <a:lnTo>
                    <a:pt x="147216" y="83640"/>
                  </a:lnTo>
                  <a:cubicBezTo>
                    <a:pt x="117613" y="83640"/>
                    <a:pt x="93615" y="107638"/>
                    <a:pt x="93615" y="137241"/>
                  </a:cubicBezTo>
                  <a:lnTo>
                    <a:pt x="93615" y="1302921"/>
                  </a:lnTo>
                  <a:cubicBezTo>
                    <a:pt x="93615" y="1332524"/>
                    <a:pt x="117613" y="1356522"/>
                    <a:pt x="147216" y="1356522"/>
                  </a:cubicBezTo>
                  <a:lnTo>
                    <a:pt x="236796" y="1356522"/>
                  </a:lnTo>
                  <a:lnTo>
                    <a:pt x="236796" y="1440161"/>
                  </a:lnTo>
                  <a:lnTo>
                    <a:pt x="118122" y="1440161"/>
                  </a:lnTo>
                  <a:cubicBezTo>
                    <a:pt x="52885" y="1440161"/>
                    <a:pt x="0" y="1387276"/>
                    <a:pt x="0" y="1322039"/>
                  </a:cubicBezTo>
                  <a:lnTo>
                    <a:pt x="0" y="118122"/>
                  </a:lnTo>
                  <a:cubicBezTo>
                    <a:pt x="0" y="52885"/>
                    <a:pt x="52885" y="0"/>
                    <a:pt x="118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6" name="任意多边形 65"/>
            <p:cNvSpPr/>
            <p:nvPr/>
          </p:nvSpPr>
          <p:spPr>
            <a:xfrm flipH="1">
              <a:off x="3777597" y="2634840"/>
              <a:ext cx="85016" cy="517052"/>
            </a:xfrm>
            <a:custGeom>
              <a:avLst/>
              <a:gdLst>
                <a:gd name="connsiteX0" fmla="*/ 118122 w 236796"/>
                <a:gd name="connsiteY0" fmla="*/ 0 h 1440161"/>
                <a:gd name="connsiteX1" fmla="*/ 236796 w 236796"/>
                <a:gd name="connsiteY1" fmla="*/ 0 h 1440161"/>
                <a:gd name="connsiteX2" fmla="*/ 236796 w 236796"/>
                <a:gd name="connsiteY2" fmla="*/ 83640 h 1440161"/>
                <a:gd name="connsiteX3" fmla="*/ 147216 w 236796"/>
                <a:gd name="connsiteY3" fmla="*/ 83640 h 1440161"/>
                <a:gd name="connsiteX4" fmla="*/ 93615 w 236796"/>
                <a:gd name="connsiteY4" fmla="*/ 137241 h 1440161"/>
                <a:gd name="connsiteX5" fmla="*/ 93615 w 236796"/>
                <a:gd name="connsiteY5" fmla="*/ 1302921 h 1440161"/>
                <a:gd name="connsiteX6" fmla="*/ 147216 w 236796"/>
                <a:gd name="connsiteY6" fmla="*/ 1356522 h 1440161"/>
                <a:gd name="connsiteX7" fmla="*/ 236796 w 236796"/>
                <a:gd name="connsiteY7" fmla="*/ 1356522 h 1440161"/>
                <a:gd name="connsiteX8" fmla="*/ 236796 w 236796"/>
                <a:gd name="connsiteY8" fmla="*/ 1440161 h 1440161"/>
                <a:gd name="connsiteX9" fmla="*/ 118122 w 236796"/>
                <a:gd name="connsiteY9" fmla="*/ 1440161 h 1440161"/>
                <a:gd name="connsiteX10" fmla="*/ 0 w 236796"/>
                <a:gd name="connsiteY10" fmla="*/ 1322039 h 1440161"/>
                <a:gd name="connsiteX11" fmla="*/ 0 w 236796"/>
                <a:gd name="connsiteY11" fmla="*/ 118122 h 1440161"/>
                <a:gd name="connsiteX12" fmla="*/ 118122 w 236796"/>
                <a:gd name="connsiteY12" fmla="*/ 0 h 1440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796" h="1440161">
                  <a:moveTo>
                    <a:pt x="118122" y="0"/>
                  </a:moveTo>
                  <a:lnTo>
                    <a:pt x="236796" y="0"/>
                  </a:lnTo>
                  <a:lnTo>
                    <a:pt x="236796" y="83640"/>
                  </a:lnTo>
                  <a:lnTo>
                    <a:pt x="147216" y="83640"/>
                  </a:lnTo>
                  <a:cubicBezTo>
                    <a:pt x="117613" y="83640"/>
                    <a:pt x="93615" y="107638"/>
                    <a:pt x="93615" y="137241"/>
                  </a:cubicBezTo>
                  <a:lnTo>
                    <a:pt x="93615" y="1302921"/>
                  </a:lnTo>
                  <a:cubicBezTo>
                    <a:pt x="93615" y="1332524"/>
                    <a:pt x="117613" y="1356522"/>
                    <a:pt x="147216" y="1356522"/>
                  </a:cubicBezTo>
                  <a:lnTo>
                    <a:pt x="236796" y="1356522"/>
                  </a:lnTo>
                  <a:lnTo>
                    <a:pt x="236796" y="1440161"/>
                  </a:lnTo>
                  <a:lnTo>
                    <a:pt x="118122" y="1440161"/>
                  </a:lnTo>
                  <a:cubicBezTo>
                    <a:pt x="52885" y="1440161"/>
                    <a:pt x="0" y="1387276"/>
                    <a:pt x="0" y="1322039"/>
                  </a:cubicBezTo>
                  <a:lnTo>
                    <a:pt x="0" y="118122"/>
                  </a:lnTo>
                  <a:cubicBezTo>
                    <a:pt x="0" y="52885"/>
                    <a:pt x="52885" y="0"/>
                    <a:pt x="118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67" name="Freeform 31"/>
          <p:cNvSpPr/>
          <p:nvPr userDrawn="1"/>
        </p:nvSpPr>
        <p:spPr bwMode="gray">
          <a:xfrm rot="9345043" flipV="1">
            <a:off x="4839184" y="2191958"/>
            <a:ext cx="729446" cy="192848"/>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solidFill>
                <a:srgbClr val="FFFFFF"/>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 fill="hold"/>
                                        <p:tgtEl>
                                          <p:spTgt spid="6"/>
                                        </p:tgtEl>
                                        <p:attrNameLst>
                                          <p:attrName>ppt_w</p:attrName>
                                        </p:attrNameLst>
                                      </p:cBhvr>
                                      <p:tavLst>
                                        <p:tav tm="0">
                                          <p:val>
                                            <p:strVal val="4*#ppt_w"/>
                                          </p:val>
                                        </p:tav>
                                        <p:tav tm="100000">
                                          <p:val>
                                            <p:strVal val="#ppt_w"/>
                                          </p:val>
                                        </p:tav>
                                      </p:tavLst>
                                    </p:anim>
                                    <p:anim calcmode="lin" valueType="num">
                                      <p:cBhvr>
                                        <p:cTn id="8" dur="200" fill="hold"/>
                                        <p:tgtEl>
                                          <p:spTgt spid="6"/>
                                        </p:tgtEl>
                                        <p:attrNameLst>
                                          <p:attrName>ppt_h</p:attrName>
                                        </p:attrNameLst>
                                      </p:cBhvr>
                                      <p:tavLst>
                                        <p:tav tm="0">
                                          <p:val>
                                            <p:strVal val="4*#ppt_h"/>
                                          </p:val>
                                        </p:tav>
                                        <p:tav tm="100000">
                                          <p:val>
                                            <p:strVal val="#ppt_h"/>
                                          </p:val>
                                        </p:tav>
                                      </p:tavLst>
                                    </p:anim>
                                  </p:childTnLst>
                                </p:cTn>
                              </p:par>
                              <p:par>
                                <p:cTn id="9" presetID="53" presetClass="entr" presetSubtype="1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500"/>
                            </p:stCondLst>
                            <p:childTnLst>
                              <p:par>
                                <p:cTn id="15" presetID="50" presetClass="exit" presetSubtype="0" accel="100000" fill="hold" nodeType="afterEffect">
                                  <p:stCondLst>
                                    <p:cond delay="600"/>
                                  </p:stCondLst>
                                  <p:childTnLst>
                                    <p:anim calcmode="lin" valueType="num">
                                      <p:cBhvr>
                                        <p:cTn id="16" dur="1000"/>
                                        <p:tgtEl>
                                          <p:spTgt spid="6"/>
                                        </p:tgtEl>
                                        <p:attrNameLst>
                                          <p:attrName>ppt_w</p:attrName>
                                        </p:attrNameLst>
                                      </p:cBhvr>
                                      <p:tavLst>
                                        <p:tav tm="0">
                                          <p:val>
                                            <p:strVal val="ppt_w"/>
                                          </p:val>
                                        </p:tav>
                                        <p:tav tm="100000">
                                          <p:val>
                                            <p:strVal val="ppt_w+.3"/>
                                          </p:val>
                                        </p:tav>
                                      </p:tavLst>
                                    </p:anim>
                                    <p:anim calcmode="lin" valueType="num">
                                      <p:cBhvr>
                                        <p:cTn id="17" dur="1000"/>
                                        <p:tgtEl>
                                          <p:spTgt spid="6"/>
                                        </p:tgtEl>
                                        <p:attrNameLst>
                                          <p:attrName>ppt_h</p:attrName>
                                        </p:attrNameLst>
                                      </p:cBhvr>
                                      <p:tavLst>
                                        <p:tav tm="0">
                                          <p:val>
                                            <p:strVal val="ppt_h"/>
                                          </p:val>
                                        </p:tav>
                                        <p:tav tm="100000">
                                          <p:val>
                                            <p:strVal val="ppt_h"/>
                                          </p:val>
                                        </p:tav>
                                      </p:tavLst>
                                    </p:anim>
                                    <p:animEffect transition="out" filter="fade">
                                      <p:cBhvr>
                                        <p:cTn id="18" dur="1000"/>
                                        <p:tgtEl>
                                          <p:spTgt spid="6"/>
                                        </p:tgtEl>
                                      </p:cBhvr>
                                    </p:animEffect>
                                    <p:set>
                                      <p:cBhvr>
                                        <p:cTn id="19" dur="1" fill="hold">
                                          <p:stCondLst>
                                            <p:cond delay="999"/>
                                          </p:stCondLst>
                                        </p:cTn>
                                        <p:tgtEl>
                                          <p:spTgt spid="6"/>
                                        </p:tgtEl>
                                        <p:attrNameLst>
                                          <p:attrName>style.visibility</p:attrName>
                                        </p:attrNameLst>
                                      </p:cBhvr>
                                      <p:to>
                                        <p:strVal val="hidden"/>
                                      </p:to>
                                    </p:set>
                                  </p:childTnLst>
                                </p:cTn>
                              </p:par>
                            </p:childTnLst>
                          </p:cTn>
                        </p:par>
                        <p:par>
                          <p:cTn id="20" fill="hold">
                            <p:stCondLst>
                              <p:cond delay="21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100"/>
                                        <p:tgtEl>
                                          <p:spTgt spid="11"/>
                                        </p:tgtEl>
                                      </p:cBhvr>
                                    </p:animEffect>
                                  </p:childTnLst>
                                </p:cTn>
                              </p:par>
                            </p:childTnLst>
                          </p:cTn>
                        </p:par>
                        <p:par>
                          <p:cTn id="24" fill="hold">
                            <p:stCondLst>
                              <p:cond delay="26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100"/>
                                        <p:tgtEl>
                                          <p:spTgt spid="12"/>
                                        </p:tgtEl>
                                      </p:cBhvr>
                                    </p:animEffect>
                                  </p:childTnLst>
                                </p:cTn>
                              </p:par>
                            </p:childTnLst>
                          </p:cTn>
                        </p:par>
                        <p:par>
                          <p:cTn id="28" fill="hold">
                            <p:stCondLst>
                              <p:cond delay="3100"/>
                            </p:stCondLst>
                            <p:childTnLst>
                              <p:par>
                                <p:cTn id="29" presetID="22" presetClass="entr" presetSubtype="2"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right)">
                                      <p:cBhvr>
                                        <p:cTn id="31" dur="100"/>
                                        <p:tgtEl>
                                          <p:spTgt spid="13"/>
                                        </p:tgtEl>
                                      </p:cBhvr>
                                    </p:animEffect>
                                  </p:childTnLst>
                                </p:cTn>
                              </p:par>
                            </p:childTnLst>
                          </p:cTn>
                        </p:par>
                        <p:par>
                          <p:cTn id="32" fill="hold">
                            <p:stCondLst>
                              <p:cond delay="3600"/>
                            </p:stCondLst>
                            <p:childTnLst>
                              <p:par>
                                <p:cTn id="33" presetID="22" presetClass="entr" presetSubtype="4"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100"/>
                                        <p:tgtEl>
                                          <p:spTgt spid="14"/>
                                        </p:tgtEl>
                                      </p:cBhvr>
                                    </p:animEffect>
                                  </p:childTnLst>
                                </p:cTn>
                              </p:par>
                            </p:childTnLst>
                          </p:cTn>
                        </p:par>
                        <p:par>
                          <p:cTn id="36" fill="hold">
                            <p:stCondLst>
                              <p:cond delay="41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100"/>
                                        <p:tgtEl>
                                          <p:spTgt spid="15"/>
                                        </p:tgtEl>
                                      </p:cBhvr>
                                    </p:animEffect>
                                  </p:childTnLst>
                                </p:cTn>
                              </p:par>
                            </p:childTnLst>
                          </p:cTn>
                        </p:par>
                        <p:par>
                          <p:cTn id="40" fill="hold">
                            <p:stCondLst>
                              <p:cond delay="4600"/>
                            </p:stCondLst>
                            <p:childTnLst>
                              <p:par>
                                <p:cTn id="41" presetID="22" presetClass="entr" presetSubtype="2"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right)">
                                      <p:cBhvr>
                                        <p:cTn id="43" dur="100"/>
                                        <p:tgtEl>
                                          <p:spTgt spid="67"/>
                                        </p:tgtEl>
                                      </p:cBhvr>
                                    </p:animEffect>
                                  </p:childTnLst>
                                </p:cTn>
                              </p:par>
                            </p:childTnLst>
                          </p:cTn>
                        </p:par>
                        <p:par>
                          <p:cTn id="44" fill="hold">
                            <p:stCondLst>
                              <p:cond delay="5100"/>
                            </p:stCondLst>
                            <p:childTnLst>
                              <p:par>
                                <p:cTn id="45" presetID="53" presetClass="entr" presetSubtype="16"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par>
                                <p:cTn id="50" presetID="53" presetClass="entr" presetSubtype="16" fill="hold" nodeType="with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p:cTn id="52" dur="500" fill="hold"/>
                                        <p:tgtEl>
                                          <p:spTgt spid="3"/>
                                        </p:tgtEl>
                                        <p:attrNameLst>
                                          <p:attrName>ppt_w</p:attrName>
                                        </p:attrNameLst>
                                      </p:cBhvr>
                                      <p:tavLst>
                                        <p:tav tm="0">
                                          <p:val>
                                            <p:fltVal val="0"/>
                                          </p:val>
                                        </p:tav>
                                        <p:tav tm="100000">
                                          <p:val>
                                            <p:strVal val="#ppt_w"/>
                                          </p:val>
                                        </p:tav>
                                      </p:tavLst>
                                    </p:anim>
                                    <p:anim calcmode="lin" valueType="num">
                                      <p:cBhvr>
                                        <p:cTn id="53" dur="500" fill="hold"/>
                                        <p:tgtEl>
                                          <p:spTgt spid="3"/>
                                        </p:tgtEl>
                                        <p:attrNameLst>
                                          <p:attrName>ppt_h</p:attrName>
                                        </p:attrNameLst>
                                      </p:cBhvr>
                                      <p:tavLst>
                                        <p:tav tm="0">
                                          <p:val>
                                            <p:fltVal val="0"/>
                                          </p:val>
                                        </p:tav>
                                        <p:tav tm="100000">
                                          <p:val>
                                            <p:strVal val="#ppt_h"/>
                                          </p:val>
                                        </p:tav>
                                      </p:tavLst>
                                    </p:anim>
                                    <p:animEffect transition="in" filter="fade">
                                      <p:cBhvr>
                                        <p:cTn id="54" dur="500"/>
                                        <p:tgtEl>
                                          <p:spTgt spid="3"/>
                                        </p:tgtEl>
                                      </p:cBhvr>
                                    </p:animEffect>
                                  </p:childTnLst>
                                </p:cTn>
                              </p:par>
                              <p:par>
                                <p:cTn id="55" presetID="53" presetClass="entr" presetSubtype="16" fill="hold" nodeType="with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Effect transition="in" filter="fade">
                                      <p:cBhvr>
                                        <p:cTn id="59" dur="500"/>
                                        <p:tgtEl>
                                          <p:spTgt spid="7"/>
                                        </p:tgtEl>
                                      </p:cBhvr>
                                    </p:animEffect>
                                  </p:childTnLst>
                                </p:cTn>
                              </p:par>
                              <p:par>
                                <p:cTn id="60" presetID="53" presetClass="entr" presetSubtype="16" fill="hold" nodeType="with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fltVal val="0"/>
                                          </p:val>
                                        </p:tav>
                                        <p:tav tm="100000">
                                          <p:val>
                                            <p:strVal val="#ppt_h"/>
                                          </p:val>
                                        </p:tav>
                                      </p:tavLst>
                                    </p:anim>
                                    <p:animEffect transition="in" filter="fade">
                                      <p:cBhvr>
                                        <p:cTn id="64" dur="500"/>
                                        <p:tgtEl>
                                          <p:spTgt spid="8"/>
                                        </p:tgtEl>
                                      </p:cBhvr>
                                    </p:animEffect>
                                  </p:childTnLst>
                                </p:cTn>
                              </p:par>
                              <p:par>
                                <p:cTn id="65" presetID="53" presetClass="entr" presetSubtype="16" fill="hold" nodeType="with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Effect transition="in" filter="fade">
                                      <p:cBhvr>
                                        <p:cTn id="69" dur="500"/>
                                        <p:tgtEl>
                                          <p:spTgt spid="9"/>
                                        </p:tgtEl>
                                      </p:cBhvr>
                                    </p:animEffect>
                                  </p:childTnLst>
                                </p:cTn>
                              </p:par>
                              <p:par>
                                <p:cTn id="70" presetID="53" presetClass="entr" presetSubtype="16" fill="hold" nodeType="with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p:cTn id="72" dur="500" fill="hold"/>
                                        <p:tgtEl>
                                          <p:spTgt spid="10"/>
                                        </p:tgtEl>
                                        <p:attrNameLst>
                                          <p:attrName>ppt_w</p:attrName>
                                        </p:attrNameLst>
                                      </p:cBhvr>
                                      <p:tavLst>
                                        <p:tav tm="0">
                                          <p:val>
                                            <p:fltVal val="0"/>
                                          </p:val>
                                        </p:tav>
                                        <p:tav tm="100000">
                                          <p:val>
                                            <p:strVal val="#ppt_w"/>
                                          </p:val>
                                        </p:tav>
                                      </p:tavLst>
                                    </p:anim>
                                    <p:anim calcmode="lin" valueType="num">
                                      <p:cBhvr>
                                        <p:cTn id="73" dur="500" fill="hold"/>
                                        <p:tgtEl>
                                          <p:spTgt spid="10"/>
                                        </p:tgtEl>
                                        <p:attrNameLst>
                                          <p:attrName>ppt_h</p:attrName>
                                        </p:attrNameLst>
                                      </p:cBhvr>
                                      <p:tavLst>
                                        <p:tav tm="0">
                                          <p:val>
                                            <p:fltVal val="0"/>
                                          </p:val>
                                        </p:tav>
                                        <p:tav tm="100000">
                                          <p:val>
                                            <p:strVal val="#ppt_h"/>
                                          </p:val>
                                        </p:tav>
                                      </p:tavLst>
                                    </p:anim>
                                    <p:animEffect transition="in" filter="fade">
                                      <p:cBhvr>
                                        <p:cTn id="74" dur="500"/>
                                        <p:tgtEl>
                                          <p:spTgt spid="10"/>
                                        </p:tgtEl>
                                      </p:cBhvr>
                                    </p:animEffect>
                                  </p:childTnLst>
                                </p:cTn>
                              </p:par>
                              <p:par>
                                <p:cTn id="75" presetID="10" presetClass="exit" presetSubtype="0" fill="hold" grpId="1" nodeType="withEffect">
                                  <p:stCondLst>
                                    <p:cond delay="0"/>
                                  </p:stCondLst>
                                  <p:childTnLst>
                                    <p:animEffect transition="out" filter="fade">
                                      <p:cBhvr>
                                        <p:cTn id="76" dur="500"/>
                                        <p:tgtEl>
                                          <p:spTgt spid="11"/>
                                        </p:tgtEl>
                                      </p:cBhvr>
                                    </p:animEffect>
                                    <p:set>
                                      <p:cBhvr>
                                        <p:cTn id="77" dur="1" fill="hold">
                                          <p:stCondLst>
                                            <p:cond delay="499"/>
                                          </p:stCondLst>
                                        </p:cTn>
                                        <p:tgtEl>
                                          <p:spTgt spid="11"/>
                                        </p:tgtEl>
                                        <p:attrNameLst>
                                          <p:attrName>style.visibility</p:attrName>
                                        </p:attrNameLst>
                                      </p:cBhvr>
                                      <p:to>
                                        <p:strVal val="hidden"/>
                                      </p:to>
                                    </p:set>
                                  </p:childTnLst>
                                </p:cTn>
                              </p:par>
                              <p:par>
                                <p:cTn id="78" presetID="10" presetClass="exit" presetSubtype="0" fill="hold" grpId="1" nodeType="withEffect">
                                  <p:stCondLst>
                                    <p:cond delay="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500"/>
                                        <p:tgtEl>
                                          <p:spTgt spid="13"/>
                                        </p:tgtEl>
                                      </p:cBhvr>
                                    </p:animEffect>
                                    <p:set>
                                      <p:cBhvr>
                                        <p:cTn id="83" dur="1" fill="hold">
                                          <p:stCondLst>
                                            <p:cond delay="499"/>
                                          </p:stCondLst>
                                        </p:cTn>
                                        <p:tgtEl>
                                          <p:spTgt spid="13"/>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14"/>
                                        </p:tgtEl>
                                      </p:cBhvr>
                                    </p:animEffect>
                                    <p:set>
                                      <p:cBhvr>
                                        <p:cTn id="86" dur="1" fill="hold">
                                          <p:stCondLst>
                                            <p:cond delay="499"/>
                                          </p:stCondLst>
                                        </p:cTn>
                                        <p:tgtEl>
                                          <p:spTgt spid="14"/>
                                        </p:tgtEl>
                                        <p:attrNameLst>
                                          <p:attrName>style.visibility</p:attrName>
                                        </p:attrNameLst>
                                      </p:cBhvr>
                                      <p:to>
                                        <p:strVal val="hidden"/>
                                      </p:to>
                                    </p:set>
                                  </p:childTnLst>
                                </p:cTn>
                              </p:par>
                              <p:par>
                                <p:cTn id="87" presetID="10" presetClass="exit" presetSubtype="0" fill="hold" grpId="1" nodeType="withEffect">
                                  <p:stCondLst>
                                    <p:cond delay="0"/>
                                  </p:stCondLst>
                                  <p:childTnLst>
                                    <p:animEffect transition="out" filter="fade">
                                      <p:cBhvr>
                                        <p:cTn id="88" dur="500"/>
                                        <p:tgtEl>
                                          <p:spTgt spid="15"/>
                                        </p:tgtEl>
                                      </p:cBhvr>
                                    </p:animEffect>
                                    <p:set>
                                      <p:cBhvr>
                                        <p:cTn id="89" dur="1" fill="hold">
                                          <p:stCondLst>
                                            <p:cond delay="499"/>
                                          </p:stCondLst>
                                        </p:cTn>
                                        <p:tgtEl>
                                          <p:spTgt spid="15"/>
                                        </p:tgtEl>
                                        <p:attrNameLst>
                                          <p:attrName>style.visibility</p:attrName>
                                        </p:attrNameLst>
                                      </p:cBhvr>
                                      <p:to>
                                        <p:strVal val="hidden"/>
                                      </p:to>
                                    </p:set>
                                  </p:childTnLst>
                                </p:cTn>
                              </p:par>
                              <p:par>
                                <p:cTn id="90" presetID="10" presetClass="exit" presetSubtype="0" fill="hold" grpId="1" nodeType="withEffect">
                                  <p:stCondLst>
                                    <p:cond delay="0"/>
                                  </p:stCondLst>
                                  <p:childTnLst>
                                    <p:animEffect transition="out" filter="fade">
                                      <p:cBhvr>
                                        <p:cTn id="91" dur="500"/>
                                        <p:tgtEl>
                                          <p:spTgt spid="67"/>
                                        </p:tgtEl>
                                      </p:cBhvr>
                                    </p:animEffect>
                                    <p:set>
                                      <p:cBhvr>
                                        <p:cTn id="92" dur="1" fill="hold">
                                          <p:stCondLst>
                                            <p:cond delay="499"/>
                                          </p:stCondLst>
                                        </p:cTn>
                                        <p:tgtEl>
                                          <p:spTgt spid="67"/>
                                        </p:tgtEl>
                                        <p:attrNameLst>
                                          <p:attrName>style.visibility</p:attrName>
                                        </p:attrNameLst>
                                      </p:cBhvr>
                                      <p:to>
                                        <p:strVal val="hidden"/>
                                      </p:to>
                                    </p:set>
                                  </p:childTnLst>
                                </p:cTn>
                              </p:par>
                            </p:childTnLst>
                          </p:cTn>
                        </p:par>
                        <p:par>
                          <p:cTn id="93" fill="hold">
                            <p:stCondLst>
                              <p:cond delay="5600"/>
                            </p:stCondLst>
                            <p:childTnLst>
                              <p:par>
                                <p:cTn id="94" presetID="26" presetClass="emph" presetSubtype="0" repeatCount="indefinite" fill="hold" nodeType="afterEffect">
                                  <p:stCondLst>
                                    <p:cond delay="0"/>
                                  </p:stCondLst>
                                  <p:childTnLst>
                                    <p:animEffect transition="out" filter="fade">
                                      <p:cBhvr>
                                        <p:cTn id="95" dur="2000" tmFilter="0, 0; .2, .5; .8, .5; 1, 0"/>
                                        <p:tgtEl>
                                          <p:spTgt spid="2"/>
                                        </p:tgtEl>
                                      </p:cBhvr>
                                    </p:animEffect>
                                    <p:animScale>
                                      <p:cBhvr>
                                        <p:cTn id="96" dur="1000" autoRev="1" fill="hold"/>
                                        <p:tgtEl>
                                          <p:spTgt spid="2"/>
                                        </p:tgtEl>
                                      </p:cBhvr>
                                      <p:by x="105000" y="105000"/>
                                    </p:animScale>
                                  </p:childTnLst>
                                </p:cTn>
                              </p:par>
                              <p:par>
                                <p:cTn id="97" presetID="26" presetClass="emph" presetSubtype="0" repeatCount="indefinite" fill="hold" nodeType="withEffect">
                                  <p:stCondLst>
                                    <p:cond delay="700"/>
                                  </p:stCondLst>
                                  <p:childTnLst>
                                    <p:animEffect transition="out" filter="fade">
                                      <p:cBhvr>
                                        <p:cTn id="98" dur="2000" tmFilter="0, 0; .2, .5; .8, .5; 1, 0"/>
                                        <p:tgtEl>
                                          <p:spTgt spid="8"/>
                                        </p:tgtEl>
                                      </p:cBhvr>
                                    </p:animEffect>
                                    <p:animScale>
                                      <p:cBhvr>
                                        <p:cTn id="99" dur="1000" autoRev="1" fill="hold"/>
                                        <p:tgtEl>
                                          <p:spTgt spid="8"/>
                                        </p:tgtEl>
                                      </p:cBhvr>
                                      <p:by x="105000" y="105000"/>
                                    </p:animScale>
                                  </p:childTnLst>
                                </p:cTn>
                              </p:par>
                              <p:par>
                                <p:cTn id="100" presetID="26" presetClass="emph" presetSubtype="0" repeatCount="indefinite" fill="hold" nodeType="withEffect">
                                  <p:stCondLst>
                                    <p:cond delay="500"/>
                                  </p:stCondLst>
                                  <p:childTnLst>
                                    <p:animEffect transition="out" filter="fade">
                                      <p:cBhvr>
                                        <p:cTn id="101" dur="2000" tmFilter="0, 0; .2, .5; .8, .5; 1, 0"/>
                                        <p:tgtEl>
                                          <p:spTgt spid="3"/>
                                        </p:tgtEl>
                                      </p:cBhvr>
                                    </p:animEffect>
                                    <p:animScale>
                                      <p:cBhvr>
                                        <p:cTn id="102" dur="1000" autoRev="1" fill="hold"/>
                                        <p:tgtEl>
                                          <p:spTgt spid="3"/>
                                        </p:tgtEl>
                                      </p:cBhvr>
                                      <p:by x="105000" y="105000"/>
                                    </p:animScale>
                                  </p:childTnLst>
                                </p:cTn>
                              </p:par>
                              <p:par>
                                <p:cTn id="103" presetID="26" presetClass="emph" presetSubtype="0" repeatCount="indefinite" fill="hold" nodeType="withEffect">
                                  <p:stCondLst>
                                    <p:cond delay="1100"/>
                                  </p:stCondLst>
                                  <p:childTnLst>
                                    <p:animEffect transition="out" filter="fade">
                                      <p:cBhvr>
                                        <p:cTn id="104" dur="2000" tmFilter="0, 0; .2, .5; .8, .5; 1, 0"/>
                                        <p:tgtEl>
                                          <p:spTgt spid="7"/>
                                        </p:tgtEl>
                                      </p:cBhvr>
                                    </p:animEffect>
                                    <p:animScale>
                                      <p:cBhvr>
                                        <p:cTn id="105" dur="1000" autoRev="1" fill="hold"/>
                                        <p:tgtEl>
                                          <p:spTgt spid="7"/>
                                        </p:tgtEl>
                                      </p:cBhvr>
                                      <p:by x="105000" y="105000"/>
                                    </p:animScale>
                                  </p:childTnLst>
                                </p:cTn>
                              </p:par>
                              <p:par>
                                <p:cTn id="106" presetID="26" presetClass="emph" presetSubtype="0" repeatCount="indefinite" fill="hold" nodeType="withEffect">
                                  <p:stCondLst>
                                    <p:cond delay="500"/>
                                  </p:stCondLst>
                                  <p:childTnLst>
                                    <p:animEffect transition="out" filter="fade">
                                      <p:cBhvr>
                                        <p:cTn id="107" dur="2000" tmFilter="0, 0; .2, .5; .8, .5; 1, 0"/>
                                        <p:tgtEl>
                                          <p:spTgt spid="9"/>
                                        </p:tgtEl>
                                      </p:cBhvr>
                                    </p:animEffect>
                                    <p:animScale>
                                      <p:cBhvr>
                                        <p:cTn id="108" dur="1000" autoRev="1" fill="hold"/>
                                        <p:tgtEl>
                                          <p:spTgt spid="9"/>
                                        </p:tgtEl>
                                      </p:cBhvr>
                                      <p:by x="105000" y="105000"/>
                                    </p:animScale>
                                  </p:childTnLst>
                                </p:cTn>
                              </p:par>
                              <p:par>
                                <p:cTn id="109" presetID="26" presetClass="emph" presetSubtype="0" repeatCount="indefinite" fill="hold" nodeType="withEffect">
                                  <p:stCondLst>
                                    <p:cond delay="1400"/>
                                  </p:stCondLst>
                                  <p:childTnLst>
                                    <p:animEffect transition="out" filter="fade">
                                      <p:cBhvr>
                                        <p:cTn id="110" dur="2000" tmFilter="0, 0; .2, .5; .8, .5; 1, 0"/>
                                        <p:tgtEl>
                                          <p:spTgt spid="10"/>
                                        </p:tgtEl>
                                      </p:cBhvr>
                                    </p:animEffect>
                                    <p:animScale>
                                      <p:cBhvr>
                                        <p:cTn id="111" dur="1000" autoRev="1" fill="hold"/>
                                        <p:tgtEl>
                                          <p:spTgt spid="10"/>
                                        </p:tgtEl>
                                      </p:cBhvr>
                                      <p:by x="105000" y="105000"/>
                                    </p:animScale>
                                  </p:childTnLst>
                                </p:cTn>
                              </p:par>
                              <p:par>
                                <p:cTn id="112" presetID="10" presetClass="entr" presetSubtype="0"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Effect transition="in" filter="fade">
                                      <p:cBhvr>
                                        <p:cTn id="114" dur="500"/>
                                        <p:tgtEl>
                                          <p:spTgt spid="64"/>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4">
                                            <p:txEl>
                                              <p:pRg st="0" end="0"/>
                                            </p:txEl>
                                          </p:spTgt>
                                        </p:tgtEl>
                                        <p:attrNameLst>
                                          <p:attrName>style.visibility</p:attrName>
                                        </p:attrNameLst>
                                      </p:cBhvr>
                                      <p:to>
                                        <p:strVal val="visible"/>
                                      </p:to>
                                    </p:set>
                                    <p:animEffect transition="in" filter="fade">
                                      <p:cBhvr>
                                        <p:cTn id="117" dur="500"/>
                                        <p:tgtEl>
                                          <p:spTgt spid="4">
                                            <p:txEl>
                                              <p:pRg st="0" end="0"/>
                                            </p:txEl>
                                          </p:spTgt>
                                        </p:tgtEl>
                                      </p:cBhvr>
                                    </p:animEffect>
                                  </p:childTnLst>
                                </p:cTn>
                              </p:par>
                              <p:par>
                                <p:cTn id="118" presetID="53" presetClass="entr" presetSubtype="16" fill="hold" grpId="0" nodeType="withEffect">
                                  <p:stCondLst>
                                    <p:cond delay="200"/>
                                  </p:stCondLst>
                                  <p:childTnLst>
                                    <p:set>
                                      <p:cBhvr>
                                        <p:cTn id="119" dur="1" fill="hold">
                                          <p:stCondLst>
                                            <p:cond delay="0"/>
                                          </p:stCondLst>
                                        </p:cTn>
                                        <p:tgtEl>
                                          <p:spTgt spid="61"/>
                                        </p:tgtEl>
                                        <p:attrNameLst>
                                          <p:attrName>style.visibility</p:attrName>
                                        </p:attrNameLst>
                                      </p:cBhvr>
                                      <p:to>
                                        <p:strVal val="visible"/>
                                      </p:to>
                                    </p:set>
                                    <p:anim calcmode="lin" valueType="num">
                                      <p:cBhvr>
                                        <p:cTn id="120" dur="500" fill="hold"/>
                                        <p:tgtEl>
                                          <p:spTgt spid="61"/>
                                        </p:tgtEl>
                                        <p:attrNameLst>
                                          <p:attrName>ppt_w</p:attrName>
                                        </p:attrNameLst>
                                      </p:cBhvr>
                                      <p:tavLst>
                                        <p:tav tm="0">
                                          <p:val>
                                            <p:fltVal val="0"/>
                                          </p:val>
                                        </p:tav>
                                        <p:tav tm="100000">
                                          <p:val>
                                            <p:strVal val="#ppt_w"/>
                                          </p:val>
                                        </p:tav>
                                      </p:tavLst>
                                    </p:anim>
                                    <p:anim calcmode="lin" valueType="num">
                                      <p:cBhvr>
                                        <p:cTn id="121" dur="500" fill="hold"/>
                                        <p:tgtEl>
                                          <p:spTgt spid="61"/>
                                        </p:tgtEl>
                                        <p:attrNameLst>
                                          <p:attrName>ppt_h</p:attrName>
                                        </p:attrNameLst>
                                      </p:cBhvr>
                                      <p:tavLst>
                                        <p:tav tm="0">
                                          <p:val>
                                            <p:fltVal val="0"/>
                                          </p:val>
                                        </p:tav>
                                        <p:tav tm="100000">
                                          <p:val>
                                            <p:strVal val="#ppt_h"/>
                                          </p:val>
                                        </p:tav>
                                      </p:tavLst>
                                    </p:anim>
                                    <p:animEffect transition="in" filter="fade">
                                      <p:cBhvr>
                                        <p:cTn id="122" dur="500"/>
                                        <p:tgtEl>
                                          <p:spTgt spid="61"/>
                                        </p:tgtEl>
                                      </p:cBhvr>
                                    </p:animEffect>
                                  </p:childTnLst>
                                </p:cTn>
                              </p:par>
                              <p:par>
                                <p:cTn id="123" presetID="53" presetClass="entr" presetSubtype="16" fill="hold" nodeType="withEffect">
                                  <p:stCondLst>
                                    <p:cond delay="200"/>
                                  </p:stCondLst>
                                  <p:childTnLst>
                                    <p:set>
                                      <p:cBhvr>
                                        <p:cTn id="124" dur="1" fill="hold">
                                          <p:stCondLst>
                                            <p:cond delay="0"/>
                                          </p:stCondLst>
                                        </p:cTn>
                                        <p:tgtEl>
                                          <p:spTgt spid="16"/>
                                        </p:tgtEl>
                                        <p:attrNameLst>
                                          <p:attrName>style.visibility</p:attrName>
                                        </p:attrNameLst>
                                      </p:cBhvr>
                                      <p:to>
                                        <p:strVal val="visible"/>
                                      </p:to>
                                    </p:set>
                                    <p:anim calcmode="lin" valueType="num">
                                      <p:cBhvr>
                                        <p:cTn id="125" dur="500" fill="hold"/>
                                        <p:tgtEl>
                                          <p:spTgt spid="16"/>
                                        </p:tgtEl>
                                        <p:attrNameLst>
                                          <p:attrName>ppt_w</p:attrName>
                                        </p:attrNameLst>
                                      </p:cBhvr>
                                      <p:tavLst>
                                        <p:tav tm="0">
                                          <p:val>
                                            <p:fltVal val="0"/>
                                          </p:val>
                                        </p:tav>
                                        <p:tav tm="100000">
                                          <p:val>
                                            <p:strVal val="#ppt_w"/>
                                          </p:val>
                                        </p:tav>
                                      </p:tavLst>
                                    </p:anim>
                                    <p:anim calcmode="lin" valueType="num">
                                      <p:cBhvr>
                                        <p:cTn id="126" dur="500" fill="hold"/>
                                        <p:tgtEl>
                                          <p:spTgt spid="16"/>
                                        </p:tgtEl>
                                        <p:attrNameLst>
                                          <p:attrName>ppt_h</p:attrName>
                                        </p:attrNameLst>
                                      </p:cBhvr>
                                      <p:tavLst>
                                        <p:tav tm="0">
                                          <p:val>
                                            <p:fltVal val="0"/>
                                          </p:val>
                                        </p:tav>
                                        <p:tav tm="100000">
                                          <p:val>
                                            <p:strVal val="#ppt_h"/>
                                          </p:val>
                                        </p:tav>
                                      </p:tavLst>
                                    </p:anim>
                                    <p:animEffect transition="in" filter="fade">
                                      <p:cBhvr>
                                        <p:cTn id="1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4" grpId="0" build="p">
        <p:tmplLst>
          <p:tmpl lvl="1">
            <p:tnLst>
              <p:par>
                <p:cT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1" grpId="0">
        <p:tmplLst>
          <p:tmpl>
            <p:tnLst>
              <p:par>
                <p:cTn presetID="53" presetClass="entr" presetSubtype="16"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 calcmode="lin" valueType="num">
                      <p:cBhvr>
                        <p:cTn dur="500" fill="hold"/>
                        <p:tgtEl>
                          <p:spTgt spid="61"/>
                        </p:tgtEl>
                        <p:attrNameLst>
                          <p:attrName>ppt_w</p:attrName>
                        </p:attrNameLst>
                      </p:cBhvr>
                      <p:tavLst>
                        <p:tav tm="0">
                          <p:val>
                            <p:fltVal val="0"/>
                          </p:val>
                        </p:tav>
                        <p:tav tm="100000">
                          <p:val>
                            <p:strVal val="#ppt_w"/>
                          </p:val>
                        </p:tav>
                      </p:tavLst>
                    </p:anim>
                    <p:anim calcmode="lin" valueType="num">
                      <p:cBhvr>
                        <p:cTn dur="500" fill="hold"/>
                        <p:tgtEl>
                          <p:spTgt spid="61"/>
                        </p:tgtEl>
                        <p:attrNameLst>
                          <p:attrName>ppt_h</p:attrName>
                        </p:attrNameLst>
                      </p:cBhvr>
                      <p:tavLst>
                        <p:tav tm="0">
                          <p:val>
                            <p:fltVal val="0"/>
                          </p:val>
                        </p:tav>
                        <p:tav tm="100000">
                          <p:val>
                            <p:strVal val="#ppt_h"/>
                          </p:val>
                        </p:tav>
                      </p:tavLst>
                    </p:anim>
                    <p:animEffect transition="in" filter="fade">
                      <p:cBhvr>
                        <p:cTn dur="500"/>
                        <p:tgtEl>
                          <p:spTgt spid="61"/>
                        </p:tgtEl>
                      </p:cBhvr>
                    </p:animEffect>
                  </p:childTnLst>
                </p:cTn>
              </p:par>
            </p:tnLst>
          </p:tmpl>
        </p:tmplLst>
      </p:bldP>
      <p:bldP spid="67" grpId="0" animBg="1"/>
      <p:bldP spid="67" grpId="1"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bg>
      <p:bgPr>
        <a:solidFill>
          <a:schemeClr val="bg1"/>
        </a:solidFill>
        <a:effectLst/>
      </p:bgPr>
    </p:bg>
    <p:spTree>
      <p:nvGrpSpPr>
        <p:cNvPr id="1" name=""/>
        <p:cNvGrpSpPr/>
        <p:nvPr/>
      </p:nvGrpSpPr>
      <p:grpSpPr>
        <a:xfrm>
          <a:off x="0" y="0"/>
          <a:ext cx="0" cy="0"/>
          <a:chOff x="0" y="0"/>
          <a:chExt cx="0" cy="0"/>
        </a:xfrm>
      </p:grpSpPr>
      <p:sp>
        <p:nvSpPr>
          <p:cNvPr id="93" name="单圆角矩形 92" hidden="1"/>
          <p:cNvSpPr/>
          <p:nvPr userDrawn="1"/>
        </p:nvSpPr>
        <p:spPr bwMode="auto">
          <a:xfrm>
            <a:off x="0" y="2015808"/>
            <a:ext cx="8675688" cy="2392680"/>
          </a:xfrm>
          <a:prstGeom prst="round1Rect">
            <a:avLst>
              <a:gd name="adj" fmla="val 34566"/>
            </a:avLst>
          </a:prstGeom>
          <a:blipFill>
            <a:blip r:embed="rId2" cstate="email"/>
            <a:stretch>
              <a:fillRect/>
            </a:stretch>
          </a:blipFill>
          <a:ln>
            <a:noFill/>
          </a:ln>
          <a:effectLst/>
        </p:spPr>
        <p:txBody>
          <a:bodyPr vert="horz" wrap="none" lIns="91440" tIns="45720" rIns="91440" bIns="45720" numCol="1" rtlCol="0" anchor="ctr" anchorCtr="0" compatLnSpc="1"/>
          <a:lstStyle/>
          <a:p>
            <a:pPr algn="ctr" eaLnBrk="1" hangingPunct="1"/>
            <a:endParaRPr lang="zh-CN" altLang="en-US" smtClean="0">
              <a:solidFill>
                <a:srgbClr val="FFFFFF"/>
              </a:solidFill>
            </a:endParaRPr>
          </a:p>
        </p:txBody>
      </p:sp>
      <p:sp>
        <p:nvSpPr>
          <p:cNvPr id="63" name="Freeform 6"/>
          <p:cNvSpPr/>
          <p:nvPr userDrawn="1"/>
        </p:nvSpPr>
        <p:spPr bwMode="auto">
          <a:xfrm>
            <a:off x="384789" y="1409700"/>
            <a:ext cx="8374424" cy="2560638"/>
          </a:xfrm>
          <a:custGeom>
            <a:avLst/>
            <a:gdLst>
              <a:gd name="T0" fmla="*/ 987 w 1064"/>
              <a:gd name="T1" fmla="*/ 325 h 325"/>
              <a:gd name="T2" fmla="*/ 0 w 1064"/>
              <a:gd name="T3" fmla="*/ 325 h 325"/>
              <a:gd name="T4" fmla="*/ 0 w 1064"/>
              <a:gd name="T5" fmla="*/ 0 h 325"/>
              <a:gd name="T6" fmla="*/ 1064 w 1064"/>
              <a:gd name="T7" fmla="*/ 0 h 325"/>
              <a:gd name="T8" fmla="*/ 1064 w 1064"/>
              <a:gd name="T9" fmla="*/ 245 h 325"/>
              <a:gd name="T10" fmla="*/ 987 w 1064"/>
              <a:gd name="T11" fmla="*/ 325 h 325"/>
            </a:gdLst>
            <a:ahLst/>
            <a:cxnLst>
              <a:cxn ang="0">
                <a:pos x="T0" y="T1"/>
              </a:cxn>
              <a:cxn ang="0">
                <a:pos x="T2" y="T3"/>
              </a:cxn>
              <a:cxn ang="0">
                <a:pos x="T4" y="T5"/>
              </a:cxn>
              <a:cxn ang="0">
                <a:pos x="T6" y="T7"/>
              </a:cxn>
              <a:cxn ang="0">
                <a:pos x="T8" y="T9"/>
              </a:cxn>
              <a:cxn ang="0">
                <a:pos x="T10" y="T11"/>
              </a:cxn>
            </a:cxnLst>
            <a:rect l="0" t="0" r="r" b="b"/>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blipFill>
            <a:blip r:embed="rId3" cstate="email"/>
            <a:stretch>
              <a:fillRect/>
            </a:stretch>
          </a:blipFill>
          <a:ln>
            <a:noFill/>
          </a:ln>
          <a:effectLst/>
        </p:spPr>
        <p:txBody>
          <a:bodyPr vert="horz" wrap="none" lIns="91440" tIns="45720" rIns="91440" bIns="45720" numCol="1" rtlCol="0" anchor="ctr" anchorCtr="0" compatLnSpc="1"/>
          <a:lstStyle/>
          <a:p>
            <a:pPr algn="ctr" eaLnBrk="1" hangingPunct="1"/>
            <a:endParaRPr lang="zh-CN" altLang="en-US">
              <a:solidFill>
                <a:srgbClr val="FFFFFF"/>
              </a:solidFill>
            </a:endParaRPr>
          </a:p>
        </p:txBody>
      </p:sp>
      <p:pic>
        <p:nvPicPr>
          <p:cNvPr id="64" name="图片 63"/>
          <p:cNvPicPr>
            <a:picLocks noChangeAspect="1"/>
          </p:cNvPicPr>
          <p:nvPr userDrawn="1"/>
        </p:nvPicPr>
        <p:blipFill>
          <a:blip r:embed="rId4" cstate="email"/>
          <a:stretch>
            <a:fillRect/>
          </a:stretch>
        </p:blipFill>
        <p:spPr>
          <a:xfrm>
            <a:off x="1215588" y="364846"/>
            <a:ext cx="1939092" cy="670304"/>
          </a:xfrm>
          <a:prstGeom prst="rect">
            <a:avLst/>
          </a:prstGeom>
        </p:spPr>
      </p:pic>
      <p:sp>
        <p:nvSpPr>
          <p:cNvPr id="4" name="文本占位符 3"/>
          <p:cNvSpPr>
            <a:spLocks noGrp="1"/>
          </p:cNvSpPr>
          <p:nvPr>
            <p:ph type="body" sz="quarter" idx="11"/>
          </p:nvPr>
        </p:nvSpPr>
        <p:spPr>
          <a:xfrm>
            <a:off x="5854383" y="4732384"/>
            <a:ext cx="2471974" cy="250825"/>
          </a:xfrm>
        </p:spPr>
        <p:txBody>
          <a:bodyPr/>
          <a:lstStyle>
            <a:lvl1pPr marL="0" indent="0" algn="r">
              <a:buNone/>
              <a:defRPr sz="1050">
                <a:solidFill>
                  <a:schemeClr val="accent2"/>
                </a:solidFill>
              </a:defRPr>
            </a:lvl1pPr>
            <a:lvl2pPr marL="457200" indent="0">
              <a:buNone/>
              <a:defRPr sz="800"/>
            </a:lvl2pPr>
            <a:lvl3pPr marL="914400" indent="0">
              <a:buNone/>
              <a:defRPr sz="700"/>
            </a:lvl3pPr>
            <a:lvl4pPr marL="1371600" indent="0">
              <a:buNone/>
              <a:defRPr sz="600"/>
            </a:lvl4pPr>
            <a:lvl5pPr marL="1828800" indent="0">
              <a:buNone/>
              <a:defRPr sz="700"/>
            </a:lvl5pPr>
          </a:lstStyle>
          <a:p>
            <a:pPr lvl="0"/>
            <a:r>
              <a:rPr lang="zh-CN" altLang="en-US" dirty="0" smtClean="0"/>
              <a:t>单击此处编辑母版文本样式</a:t>
            </a:r>
          </a:p>
        </p:txBody>
      </p:sp>
      <p:sp>
        <p:nvSpPr>
          <p:cNvPr id="3" name="文本占位符 2"/>
          <p:cNvSpPr>
            <a:spLocks noGrp="1"/>
          </p:cNvSpPr>
          <p:nvPr>
            <p:ph type="body" sz="quarter" idx="10" hasCustomPrompt="1"/>
          </p:nvPr>
        </p:nvSpPr>
        <p:spPr>
          <a:xfrm>
            <a:off x="1460013" y="2085928"/>
            <a:ext cx="2998787" cy="1046163"/>
          </a:xfrm>
          <a:extLst>
            <a:ext uri="{91240B29-F687-4F45-9708-019B960494DF}">
              <a14:hiddenLine xmlns:a14="http://schemas.microsoft.com/office/drawing/2010/main" w="9525">
                <a:solidFill>
                  <a:srgbClr val="000000"/>
                </a:solidFill>
                <a:round/>
              </a14:hiddenLine>
            </a:ext>
          </a:extLst>
        </p:spPr>
        <p:txBody>
          <a:bodyPr wrap="none" lIns="0" fromWordArt="0" anchor="ctr"/>
          <a:lstStyle>
            <a:lvl1pPr marL="0" indent="0">
              <a:buNone/>
              <a:defRPr lang="zh-CN" altLang="en-US" sz="3600" b="1" kern="10" dirty="0" smtClean="0">
                <a:solidFill>
                  <a:schemeClr val="bg1"/>
                </a:solidFill>
                <a:latin typeface="微软雅黑" panose="020B0503020204020204" pitchFamily="34" charset="-122"/>
                <a:ea typeface="微软雅黑" panose="020B0503020204020204" pitchFamily="34" charset="-122"/>
              </a:defRPr>
            </a:lvl1pPr>
          </a:lstStyle>
          <a:p>
            <a:pPr lvl="0">
              <a:spcBef>
                <a:spcPct val="0"/>
              </a:spcBef>
            </a:pPr>
            <a:r>
              <a:rPr lang="zh-CN" altLang="en-US" dirty="0" smtClean="0"/>
              <a:t>感谢观看！</a:t>
            </a:r>
          </a:p>
        </p:txBody>
      </p:sp>
      <p:grpSp>
        <p:nvGrpSpPr>
          <p:cNvPr id="2" name="组合 6"/>
          <p:cNvGrpSpPr/>
          <p:nvPr userDrawn="1"/>
        </p:nvGrpSpPr>
        <p:grpSpPr>
          <a:xfrm>
            <a:off x="1214793" y="2350483"/>
            <a:ext cx="2544437" cy="517052"/>
            <a:chOff x="1318176" y="2634840"/>
            <a:chExt cx="2544437" cy="517052"/>
          </a:xfrm>
        </p:grpSpPr>
        <p:sp>
          <p:nvSpPr>
            <p:cNvPr id="8" name="任意多边形 7"/>
            <p:cNvSpPr/>
            <p:nvPr/>
          </p:nvSpPr>
          <p:spPr>
            <a:xfrm>
              <a:off x="1318176" y="2634840"/>
              <a:ext cx="85016" cy="517052"/>
            </a:xfrm>
            <a:custGeom>
              <a:avLst/>
              <a:gdLst>
                <a:gd name="connsiteX0" fmla="*/ 118122 w 236796"/>
                <a:gd name="connsiteY0" fmla="*/ 0 h 1440161"/>
                <a:gd name="connsiteX1" fmla="*/ 236796 w 236796"/>
                <a:gd name="connsiteY1" fmla="*/ 0 h 1440161"/>
                <a:gd name="connsiteX2" fmla="*/ 236796 w 236796"/>
                <a:gd name="connsiteY2" fmla="*/ 83640 h 1440161"/>
                <a:gd name="connsiteX3" fmla="*/ 147216 w 236796"/>
                <a:gd name="connsiteY3" fmla="*/ 83640 h 1440161"/>
                <a:gd name="connsiteX4" fmla="*/ 93615 w 236796"/>
                <a:gd name="connsiteY4" fmla="*/ 137241 h 1440161"/>
                <a:gd name="connsiteX5" fmla="*/ 93615 w 236796"/>
                <a:gd name="connsiteY5" fmla="*/ 1302921 h 1440161"/>
                <a:gd name="connsiteX6" fmla="*/ 147216 w 236796"/>
                <a:gd name="connsiteY6" fmla="*/ 1356522 h 1440161"/>
                <a:gd name="connsiteX7" fmla="*/ 236796 w 236796"/>
                <a:gd name="connsiteY7" fmla="*/ 1356522 h 1440161"/>
                <a:gd name="connsiteX8" fmla="*/ 236796 w 236796"/>
                <a:gd name="connsiteY8" fmla="*/ 1440161 h 1440161"/>
                <a:gd name="connsiteX9" fmla="*/ 118122 w 236796"/>
                <a:gd name="connsiteY9" fmla="*/ 1440161 h 1440161"/>
                <a:gd name="connsiteX10" fmla="*/ 0 w 236796"/>
                <a:gd name="connsiteY10" fmla="*/ 1322039 h 1440161"/>
                <a:gd name="connsiteX11" fmla="*/ 0 w 236796"/>
                <a:gd name="connsiteY11" fmla="*/ 118122 h 1440161"/>
                <a:gd name="connsiteX12" fmla="*/ 118122 w 236796"/>
                <a:gd name="connsiteY12" fmla="*/ 0 h 1440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796" h="1440161">
                  <a:moveTo>
                    <a:pt x="118122" y="0"/>
                  </a:moveTo>
                  <a:lnTo>
                    <a:pt x="236796" y="0"/>
                  </a:lnTo>
                  <a:lnTo>
                    <a:pt x="236796" y="83640"/>
                  </a:lnTo>
                  <a:lnTo>
                    <a:pt x="147216" y="83640"/>
                  </a:lnTo>
                  <a:cubicBezTo>
                    <a:pt x="117613" y="83640"/>
                    <a:pt x="93615" y="107638"/>
                    <a:pt x="93615" y="137241"/>
                  </a:cubicBezTo>
                  <a:lnTo>
                    <a:pt x="93615" y="1302921"/>
                  </a:lnTo>
                  <a:cubicBezTo>
                    <a:pt x="93615" y="1332524"/>
                    <a:pt x="117613" y="1356522"/>
                    <a:pt x="147216" y="1356522"/>
                  </a:cubicBezTo>
                  <a:lnTo>
                    <a:pt x="236796" y="1356522"/>
                  </a:lnTo>
                  <a:lnTo>
                    <a:pt x="236796" y="1440161"/>
                  </a:lnTo>
                  <a:lnTo>
                    <a:pt x="118122" y="1440161"/>
                  </a:lnTo>
                  <a:cubicBezTo>
                    <a:pt x="52885" y="1440161"/>
                    <a:pt x="0" y="1387276"/>
                    <a:pt x="0" y="1322039"/>
                  </a:cubicBezTo>
                  <a:lnTo>
                    <a:pt x="0" y="118122"/>
                  </a:lnTo>
                  <a:cubicBezTo>
                    <a:pt x="0" y="52885"/>
                    <a:pt x="52885" y="0"/>
                    <a:pt x="118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 name="任意多边形 8"/>
            <p:cNvSpPr/>
            <p:nvPr/>
          </p:nvSpPr>
          <p:spPr>
            <a:xfrm flipH="1">
              <a:off x="3777597" y="2634840"/>
              <a:ext cx="85016" cy="517052"/>
            </a:xfrm>
            <a:custGeom>
              <a:avLst/>
              <a:gdLst>
                <a:gd name="connsiteX0" fmla="*/ 118122 w 236796"/>
                <a:gd name="connsiteY0" fmla="*/ 0 h 1440161"/>
                <a:gd name="connsiteX1" fmla="*/ 236796 w 236796"/>
                <a:gd name="connsiteY1" fmla="*/ 0 h 1440161"/>
                <a:gd name="connsiteX2" fmla="*/ 236796 w 236796"/>
                <a:gd name="connsiteY2" fmla="*/ 83640 h 1440161"/>
                <a:gd name="connsiteX3" fmla="*/ 147216 w 236796"/>
                <a:gd name="connsiteY3" fmla="*/ 83640 h 1440161"/>
                <a:gd name="connsiteX4" fmla="*/ 93615 w 236796"/>
                <a:gd name="connsiteY4" fmla="*/ 137241 h 1440161"/>
                <a:gd name="connsiteX5" fmla="*/ 93615 w 236796"/>
                <a:gd name="connsiteY5" fmla="*/ 1302921 h 1440161"/>
                <a:gd name="connsiteX6" fmla="*/ 147216 w 236796"/>
                <a:gd name="connsiteY6" fmla="*/ 1356522 h 1440161"/>
                <a:gd name="connsiteX7" fmla="*/ 236796 w 236796"/>
                <a:gd name="connsiteY7" fmla="*/ 1356522 h 1440161"/>
                <a:gd name="connsiteX8" fmla="*/ 236796 w 236796"/>
                <a:gd name="connsiteY8" fmla="*/ 1440161 h 1440161"/>
                <a:gd name="connsiteX9" fmla="*/ 118122 w 236796"/>
                <a:gd name="connsiteY9" fmla="*/ 1440161 h 1440161"/>
                <a:gd name="connsiteX10" fmla="*/ 0 w 236796"/>
                <a:gd name="connsiteY10" fmla="*/ 1322039 h 1440161"/>
                <a:gd name="connsiteX11" fmla="*/ 0 w 236796"/>
                <a:gd name="connsiteY11" fmla="*/ 118122 h 1440161"/>
                <a:gd name="connsiteX12" fmla="*/ 118122 w 236796"/>
                <a:gd name="connsiteY12" fmla="*/ 0 h 1440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796" h="1440161">
                  <a:moveTo>
                    <a:pt x="118122" y="0"/>
                  </a:moveTo>
                  <a:lnTo>
                    <a:pt x="236796" y="0"/>
                  </a:lnTo>
                  <a:lnTo>
                    <a:pt x="236796" y="83640"/>
                  </a:lnTo>
                  <a:lnTo>
                    <a:pt x="147216" y="83640"/>
                  </a:lnTo>
                  <a:cubicBezTo>
                    <a:pt x="117613" y="83640"/>
                    <a:pt x="93615" y="107638"/>
                    <a:pt x="93615" y="137241"/>
                  </a:cubicBezTo>
                  <a:lnTo>
                    <a:pt x="93615" y="1302921"/>
                  </a:lnTo>
                  <a:cubicBezTo>
                    <a:pt x="93615" y="1332524"/>
                    <a:pt x="117613" y="1356522"/>
                    <a:pt x="147216" y="1356522"/>
                  </a:cubicBezTo>
                  <a:lnTo>
                    <a:pt x="236796" y="1356522"/>
                  </a:lnTo>
                  <a:lnTo>
                    <a:pt x="236796" y="1440161"/>
                  </a:lnTo>
                  <a:lnTo>
                    <a:pt x="118122" y="1440161"/>
                  </a:lnTo>
                  <a:cubicBezTo>
                    <a:pt x="52885" y="1440161"/>
                    <a:pt x="0" y="1387276"/>
                    <a:pt x="0" y="1322039"/>
                  </a:cubicBezTo>
                  <a:lnTo>
                    <a:pt x="0" y="118122"/>
                  </a:lnTo>
                  <a:cubicBezTo>
                    <a:pt x="0" y="52885"/>
                    <a:pt x="52885" y="0"/>
                    <a:pt x="118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0" presetClass="entr" presetSubtype="0" fill="hold"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500"/>
                                        <p:tgtEl>
                                          <p:spTgt spid="6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53" presetClass="entr" presetSubtype="16" fill="hold" nodeType="withEffect">
                                  <p:stCondLst>
                                    <p:cond delay="20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3" grpId="0">
        <p:tmplLst>
          <p:tmpl>
            <p:tnLst>
              <p:par>
                <p:cTn presetID="53" presetClass="entr" presetSubtype="16"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solidFill>
          <a:schemeClr val="bg1"/>
        </a:solidFill>
        <a:effectLst/>
      </p:bgPr>
    </p:bg>
    <p:spTree>
      <p:nvGrpSpPr>
        <p:cNvPr id="1" name=""/>
        <p:cNvGrpSpPr/>
        <p:nvPr/>
      </p:nvGrpSpPr>
      <p:grpSpPr>
        <a:xfrm>
          <a:off x="0" y="0"/>
          <a:ext cx="0" cy="0"/>
          <a:chOff x="0" y="0"/>
          <a:chExt cx="0" cy="0"/>
        </a:xfrm>
      </p:grpSpPr>
      <p:sp>
        <p:nvSpPr>
          <p:cNvPr id="19" name="矩形 18"/>
          <p:cNvSpPr/>
          <p:nvPr userDrawn="1"/>
        </p:nvSpPr>
        <p:spPr bwMode="auto">
          <a:xfrm>
            <a:off x="467846" y="-280440"/>
            <a:ext cx="3434576" cy="1858537"/>
          </a:xfrm>
          <a:prstGeom prst="rect">
            <a:avLst/>
          </a:prstGeom>
          <a:blipFill>
            <a:blip r:embed="rId2" cstate="email"/>
            <a:stretch>
              <a:fillRect/>
            </a:stretch>
          </a:blipFill>
          <a:ln>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endParaRPr>
          </a:p>
        </p:txBody>
      </p:sp>
      <p:sp>
        <p:nvSpPr>
          <p:cNvPr id="12" name="Freeform 6"/>
          <p:cNvSpPr/>
          <p:nvPr userDrawn="1"/>
        </p:nvSpPr>
        <p:spPr bwMode="auto">
          <a:xfrm>
            <a:off x="384789" y="1409700"/>
            <a:ext cx="8374424" cy="2560638"/>
          </a:xfrm>
          <a:custGeom>
            <a:avLst/>
            <a:gdLst>
              <a:gd name="T0" fmla="*/ 987 w 1064"/>
              <a:gd name="T1" fmla="*/ 325 h 325"/>
              <a:gd name="T2" fmla="*/ 0 w 1064"/>
              <a:gd name="T3" fmla="*/ 325 h 325"/>
              <a:gd name="T4" fmla="*/ 0 w 1064"/>
              <a:gd name="T5" fmla="*/ 0 h 325"/>
              <a:gd name="T6" fmla="*/ 1064 w 1064"/>
              <a:gd name="T7" fmla="*/ 0 h 325"/>
              <a:gd name="T8" fmla="*/ 1064 w 1064"/>
              <a:gd name="T9" fmla="*/ 245 h 325"/>
              <a:gd name="T10" fmla="*/ 987 w 1064"/>
              <a:gd name="T11" fmla="*/ 325 h 325"/>
            </a:gdLst>
            <a:ahLst/>
            <a:cxnLst>
              <a:cxn ang="0">
                <a:pos x="T0" y="T1"/>
              </a:cxn>
              <a:cxn ang="0">
                <a:pos x="T2" y="T3"/>
              </a:cxn>
              <a:cxn ang="0">
                <a:pos x="T4" y="T5"/>
              </a:cxn>
              <a:cxn ang="0">
                <a:pos x="T6" y="T7"/>
              </a:cxn>
              <a:cxn ang="0">
                <a:pos x="T8" y="T9"/>
              </a:cxn>
              <a:cxn ang="0">
                <a:pos x="T10" y="T11"/>
              </a:cxn>
            </a:cxnLst>
            <a:rect l="0" t="0" r="r" b="b"/>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gradFill flip="none" rotWithShape="1">
            <a:gsLst>
              <a:gs pos="0">
                <a:schemeClr val="bg1">
                  <a:lumMod val="93000"/>
                </a:schemeClr>
              </a:gs>
              <a:gs pos="100000">
                <a:schemeClr val="tx2">
                  <a:lumMod val="46000"/>
                  <a:lumOff val="54000"/>
                </a:schemeClr>
              </a:gs>
            </a:gsLst>
            <a:lin ang="2700000" scaled="1"/>
            <a:tileRect/>
          </a:gradFill>
          <a:ln>
            <a:noFill/>
          </a:ln>
        </p:spPr>
        <p:txBody>
          <a:bodyPr vert="horz" wrap="square" lIns="91440" tIns="45720" rIns="91440" bIns="45720" numCol="1" anchor="t" anchorCtr="0" compatLnSpc="1"/>
          <a:lstStyle/>
          <a:p>
            <a:endParaRPr lang="zh-CN" altLang="en-US"/>
          </a:p>
        </p:txBody>
      </p:sp>
      <p:sp>
        <p:nvSpPr>
          <p:cNvPr id="14" name="Rectangle 8"/>
          <p:cNvSpPr>
            <a:spLocks noChangeArrowheads="1"/>
          </p:cNvSpPr>
          <p:nvPr userDrawn="1"/>
        </p:nvSpPr>
        <p:spPr bwMode="auto">
          <a:xfrm>
            <a:off x="7592999" y="4990054"/>
            <a:ext cx="98219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200" b="0" i="0" u="none" strike="noStrike" cap="none" normalizeH="0" baseline="0" dirty="0" smtClean="0">
                <a:ln>
                  <a:noFill/>
                </a:ln>
                <a:solidFill>
                  <a:srgbClr val="C70019"/>
                </a:solidFill>
                <a:effectLst/>
                <a:latin typeface="+mn-lt"/>
                <a:ea typeface="宋体" panose="02010600030101010101" pitchFamily="2" charset="-122"/>
              </a:rPr>
              <a:t>www.crrcgc.cc</a:t>
            </a:r>
            <a:endParaRPr kumimoji="0" lang="zh-CN" altLang="zh-CN" sz="2800" b="0" i="0" u="none" strike="noStrike" cap="none" normalizeH="0" baseline="0" dirty="0" smtClean="0">
              <a:ln>
                <a:noFill/>
              </a:ln>
              <a:solidFill>
                <a:schemeClr val="tx1"/>
              </a:solidFill>
              <a:effectLst/>
              <a:latin typeface="+mn-lt"/>
            </a:endParaRPr>
          </a:p>
        </p:txBody>
      </p:sp>
      <p:pic>
        <p:nvPicPr>
          <p:cNvPr id="15" name="图片 14"/>
          <p:cNvPicPr>
            <a:picLocks noChangeAspect="1"/>
          </p:cNvPicPr>
          <p:nvPr userDrawn="1"/>
        </p:nvPicPr>
        <p:blipFill>
          <a:blip r:embed="rId3" cstate="email"/>
          <a:stretch>
            <a:fillRect/>
          </a:stretch>
        </p:blipFill>
        <p:spPr>
          <a:xfrm>
            <a:off x="1215588" y="364846"/>
            <a:ext cx="1939092" cy="670304"/>
          </a:xfrm>
          <a:prstGeom prst="rect">
            <a:avLst/>
          </a:prstGeom>
        </p:spPr>
      </p:pic>
      <p:sp>
        <p:nvSpPr>
          <p:cNvPr id="18" name="Freeform 12"/>
          <p:cNvSpPr/>
          <p:nvPr userDrawn="1"/>
        </p:nvSpPr>
        <p:spPr bwMode="auto">
          <a:xfrm>
            <a:off x="7398725" y="5075237"/>
            <a:ext cx="1360488" cy="258763"/>
          </a:xfrm>
          <a:custGeom>
            <a:avLst/>
            <a:gdLst>
              <a:gd name="T0" fmla="*/ 0 w 165"/>
              <a:gd name="T1" fmla="*/ 0 h 29"/>
              <a:gd name="T2" fmla="*/ 0 w 165"/>
              <a:gd name="T3" fmla="*/ 18 h 29"/>
              <a:gd name="T4" fmla="*/ 3 w 165"/>
              <a:gd name="T5" fmla="*/ 26 h 29"/>
              <a:gd name="T6" fmla="*/ 3 w 165"/>
              <a:gd name="T7" fmla="*/ 27 h 29"/>
              <a:gd name="T8" fmla="*/ 12 w 165"/>
              <a:gd name="T9" fmla="*/ 29 h 29"/>
              <a:gd name="T10" fmla="*/ 154 w 165"/>
              <a:gd name="T11" fmla="*/ 29 h 29"/>
              <a:gd name="T12" fmla="*/ 162 w 165"/>
              <a:gd name="T13" fmla="*/ 27 h 29"/>
              <a:gd name="T14" fmla="*/ 165 w 165"/>
              <a:gd name="T15" fmla="*/ 18 h 29"/>
              <a:gd name="T16" fmla="*/ 165 w 165"/>
              <a:gd name="T17" fmla="*/ 0 h 29"/>
              <a:gd name="T18" fmla="*/ 156 w 165"/>
              <a:gd name="T19" fmla="*/ 0 h 29"/>
              <a:gd name="T20" fmla="*/ 156 w 165"/>
              <a:gd name="T21" fmla="*/ 14 h 29"/>
              <a:gd name="T22" fmla="*/ 155 w 165"/>
              <a:gd name="T23" fmla="*/ 17 h 29"/>
              <a:gd name="T24" fmla="*/ 152 w 165"/>
              <a:gd name="T25" fmla="*/ 19 h 29"/>
              <a:gd name="T26" fmla="*/ 14 w 165"/>
              <a:gd name="T27" fmla="*/ 19 h 29"/>
              <a:gd name="T28" fmla="*/ 11 w 165"/>
              <a:gd name="T29" fmla="*/ 17 h 29"/>
              <a:gd name="T30" fmla="*/ 9 w 165"/>
              <a:gd name="T31" fmla="*/ 14 h 29"/>
              <a:gd name="T32" fmla="*/ 9 w 165"/>
              <a:gd name="T33" fmla="*/ 0 h 29"/>
              <a:gd name="T34" fmla="*/ 0 w 165"/>
              <a:gd name="T3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5" h="29">
                <a:moveTo>
                  <a:pt x="0" y="0"/>
                </a:moveTo>
                <a:cubicBezTo>
                  <a:pt x="0" y="18"/>
                  <a:pt x="0" y="18"/>
                  <a:pt x="0" y="18"/>
                </a:cubicBezTo>
                <a:cubicBezTo>
                  <a:pt x="0" y="21"/>
                  <a:pt x="1" y="24"/>
                  <a:pt x="3" y="26"/>
                </a:cubicBezTo>
                <a:cubicBezTo>
                  <a:pt x="3" y="27"/>
                  <a:pt x="3" y="27"/>
                  <a:pt x="3" y="27"/>
                </a:cubicBezTo>
                <a:cubicBezTo>
                  <a:pt x="6" y="29"/>
                  <a:pt x="9" y="29"/>
                  <a:pt x="12" y="29"/>
                </a:cubicBezTo>
                <a:cubicBezTo>
                  <a:pt x="154" y="29"/>
                  <a:pt x="154" y="29"/>
                  <a:pt x="154" y="29"/>
                </a:cubicBezTo>
                <a:cubicBezTo>
                  <a:pt x="157" y="29"/>
                  <a:pt x="160" y="29"/>
                  <a:pt x="162" y="27"/>
                </a:cubicBezTo>
                <a:cubicBezTo>
                  <a:pt x="164" y="24"/>
                  <a:pt x="165" y="21"/>
                  <a:pt x="165" y="18"/>
                </a:cubicBezTo>
                <a:cubicBezTo>
                  <a:pt x="165" y="0"/>
                  <a:pt x="165" y="0"/>
                  <a:pt x="165" y="0"/>
                </a:cubicBezTo>
                <a:cubicBezTo>
                  <a:pt x="156" y="0"/>
                  <a:pt x="156" y="0"/>
                  <a:pt x="156" y="0"/>
                </a:cubicBezTo>
                <a:cubicBezTo>
                  <a:pt x="156" y="14"/>
                  <a:pt x="156" y="14"/>
                  <a:pt x="156" y="14"/>
                </a:cubicBezTo>
                <a:cubicBezTo>
                  <a:pt x="156" y="15"/>
                  <a:pt x="156" y="16"/>
                  <a:pt x="155" y="17"/>
                </a:cubicBezTo>
                <a:cubicBezTo>
                  <a:pt x="154" y="18"/>
                  <a:pt x="153" y="19"/>
                  <a:pt x="152" y="19"/>
                </a:cubicBezTo>
                <a:cubicBezTo>
                  <a:pt x="14" y="19"/>
                  <a:pt x="14" y="19"/>
                  <a:pt x="14" y="19"/>
                </a:cubicBezTo>
                <a:cubicBezTo>
                  <a:pt x="13" y="19"/>
                  <a:pt x="11" y="18"/>
                  <a:pt x="11" y="17"/>
                </a:cubicBezTo>
                <a:cubicBezTo>
                  <a:pt x="10" y="16"/>
                  <a:pt x="9" y="15"/>
                  <a:pt x="9" y="14"/>
                </a:cubicBezTo>
                <a:cubicBezTo>
                  <a:pt x="9" y="0"/>
                  <a:pt x="9" y="0"/>
                  <a:pt x="9" y="0"/>
                </a:cubicBezTo>
                <a:lnTo>
                  <a:pt x="0" y="0"/>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p>
        </p:txBody>
      </p:sp>
      <p:sp>
        <p:nvSpPr>
          <p:cNvPr id="303171" name="Rectangle 67"/>
          <p:cNvSpPr>
            <a:spLocks noGrp="1" noChangeArrowheads="1"/>
          </p:cNvSpPr>
          <p:nvPr>
            <p:ph type="ctrTitle" sz="quarter"/>
          </p:nvPr>
        </p:nvSpPr>
        <p:spPr>
          <a:xfrm>
            <a:off x="1215587" y="1805424"/>
            <a:ext cx="6969781" cy="58464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5720" rIns="91440" bIns="45720">
            <a:spAutoFit/>
          </a:bodyPr>
          <a:lstStyle>
            <a:lvl1pPr algn="l">
              <a:defRPr sz="3200">
                <a:solidFill>
                  <a:schemeClr val="tx1">
                    <a:lumMod val="85000"/>
                    <a:lumOff val="15000"/>
                  </a:schemeClr>
                </a:solidFill>
              </a:defRPr>
            </a:lvl1pPr>
          </a:lstStyle>
          <a:p>
            <a:pPr lvl="0"/>
            <a:r>
              <a:rPr lang="zh-CN" altLang="en-US" noProof="0" dirty="0" smtClean="0"/>
              <a:t>单击此处编辑母版标题样式</a:t>
            </a:r>
          </a:p>
        </p:txBody>
      </p:sp>
      <p:sp>
        <p:nvSpPr>
          <p:cNvPr id="303172" name="Rectangle 68"/>
          <p:cNvSpPr>
            <a:spLocks noGrp="1" noChangeArrowheads="1"/>
          </p:cNvSpPr>
          <p:nvPr>
            <p:ph type="subTitle" sz="quarter" idx="1"/>
          </p:nvPr>
        </p:nvSpPr>
        <p:spPr>
          <a:xfrm>
            <a:off x="1215587" y="2475339"/>
            <a:ext cx="6969781" cy="36933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5720" rIns="91440" bIns="45720" anchor="ctr">
            <a:spAutoFit/>
          </a:bodyPr>
          <a:lstStyle>
            <a:lvl1pPr marL="0" indent="0" algn="l">
              <a:buSzPct val="60000"/>
              <a:buFont typeface="Wingdings" panose="05000000000000000000" pitchFamily="2" charset="2"/>
              <a:buNone/>
              <a:defRPr sz="1800" b="1">
                <a:solidFill>
                  <a:schemeClr val="tx1">
                    <a:lumMod val="65000"/>
                    <a:lumOff val="35000"/>
                  </a:schemeClr>
                </a:solidFill>
              </a:defRPr>
            </a:lvl1pPr>
          </a:lstStyle>
          <a:p>
            <a:pPr lvl="0"/>
            <a:r>
              <a:rPr lang="zh-CN" altLang="en-US" noProof="0" dirty="0" smtClean="0"/>
              <a:t>单击此处编辑母版副标题样式</a:t>
            </a:r>
          </a:p>
        </p:txBody>
      </p:sp>
      <p:sp>
        <p:nvSpPr>
          <p:cNvPr id="13" name="文本占位符 12"/>
          <p:cNvSpPr>
            <a:spLocks noGrp="1"/>
          </p:cNvSpPr>
          <p:nvPr>
            <p:ph type="body" sz="quarter" idx="10" hasCustomPrompt="1"/>
          </p:nvPr>
        </p:nvSpPr>
        <p:spPr>
          <a:xfrm>
            <a:off x="1215569" y="3204184"/>
            <a:ext cx="6969520" cy="323850"/>
          </a:xfrm>
        </p:spPr>
        <p:txBody>
          <a:bodyPr lIns="0"/>
          <a:lstStyle>
            <a:lvl1pPr marL="0" indent="0">
              <a:buNone/>
              <a:defRPr sz="1200">
                <a:solidFill>
                  <a:schemeClr val="accent1"/>
                </a:solidFill>
              </a:defRPr>
            </a:lvl1pPr>
          </a:lstStyle>
          <a:p>
            <a:r>
              <a:rPr lang="zh-CN" altLang="en-US" dirty="0" smtClean="0"/>
              <a:t>时间日期署名</a:t>
            </a:r>
          </a:p>
        </p:txBody>
      </p:sp>
    </p:spTree>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23" presetClass="entr" presetSubtype="32"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p:cTn id="10" dur="200" fill="hold"/>
                                        <p:tgtEl>
                                          <p:spTgt spid="19"/>
                                        </p:tgtEl>
                                        <p:attrNameLst>
                                          <p:attrName>ppt_w</p:attrName>
                                        </p:attrNameLst>
                                      </p:cBhvr>
                                      <p:tavLst>
                                        <p:tav tm="0">
                                          <p:val>
                                            <p:strVal val="4*#ppt_w"/>
                                          </p:val>
                                        </p:tav>
                                        <p:tav tm="100000">
                                          <p:val>
                                            <p:strVal val="#ppt_w"/>
                                          </p:val>
                                        </p:tav>
                                      </p:tavLst>
                                    </p:anim>
                                    <p:anim calcmode="lin" valueType="num">
                                      <p:cBhvr>
                                        <p:cTn id="11" dur="200" fill="hold"/>
                                        <p:tgtEl>
                                          <p:spTgt spid="19"/>
                                        </p:tgtEl>
                                        <p:attrNameLst>
                                          <p:attrName>ppt_h</p:attrName>
                                        </p:attrNameLst>
                                      </p:cBhvr>
                                      <p:tavLst>
                                        <p:tav tm="0">
                                          <p:val>
                                            <p:strVal val="4*#ppt_h"/>
                                          </p:val>
                                        </p:tav>
                                        <p:tav tm="100000">
                                          <p:val>
                                            <p:strVal val="#ppt_h"/>
                                          </p:val>
                                        </p:tav>
                                      </p:tavLst>
                                    </p:anim>
                                  </p:childTnLst>
                                </p:cTn>
                              </p:par>
                            </p:childTnLst>
                          </p:cTn>
                        </p:par>
                        <p:par>
                          <p:cTn id="12" fill="hold">
                            <p:stCondLst>
                              <p:cond delay="500"/>
                            </p:stCondLst>
                            <p:childTnLst>
                              <p:par>
                                <p:cTn id="13" presetID="50" presetClass="exit" presetSubtype="0" accel="100000" fill="hold" grpId="1" nodeType="afterEffect">
                                  <p:stCondLst>
                                    <p:cond delay="300"/>
                                  </p:stCondLst>
                                  <p:childTnLst>
                                    <p:anim calcmode="lin" valueType="num">
                                      <p:cBhvr>
                                        <p:cTn id="14" dur="1000"/>
                                        <p:tgtEl>
                                          <p:spTgt spid="19"/>
                                        </p:tgtEl>
                                        <p:attrNameLst>
                                          <p:attrName>ppt_w</p:attrName>
                                        </p:attrNameLst>
                                      </p:cBhvr>
                                      <p:tavLst>
                                        <p:tav tm="0">
                                          <p:val>
                                            <p:strVal val="ppt_w"/>
                                          </p:val>
                                        </p:tav>
                                        <p:tav tm="100000">
                                          <p:val>
                                            <p:strVal val="ppt_w+.3"/>
                                          </p:val>
                                        </p:tav>
                                      </p:tavLst>
                                    </p:anim>
                                    <p:anim calcmode="lin" valueType="num">
                                      <p:cBhvr>
                                        <p:cTn id="15" dur="1000"/>
                                        <p:tgtEl>
                                          <p:spTgt spid="19"/>
                                        </p:tgtEl>
                                        <p:attrNameLst>
                                          <p:attrName>ppt_h</p:attrName>
                                        </p:attrNameLst>
                                      </p:cBhvr>
                                      <p:tavLst>
                                        <p:tav tm="0">
                                          <p:val>
                                            <p:strVal val="ppt_h"/>
                                          </p:val>
                                        </p:tav>
                                        <p:tav tm="100000">
                                          <p:val>
                                            <p:strVal val="ppt_h"/>
                                          </p:val>
                                        </p:tav>
                                      </p:tavLst>
                                    </p:anim>
                                    <p:animEffect transition="out" filter="fade">
                                      <p:cBhvr>
                                        <p:cTn id="16" dur="1000"/>
                                        <p:tgtEl>
                                          <p:spTgt spid="19"/>
                                        </p:tgtEl>
                                      </p:cBhvr>
                                    </p:animEffect>
                                    <p:set>
                                      <p:cBhvr>
                                        <p:cTn id="17" dur="1" fill="hold">
                                          <p:stCondLst>
                                            <p:cond delay="999"/>
                                          </p:stCondLst>
                                        </p:cTn>
                                        <p:tgtEl>
                                          <p:spTgt spid="19"/>
                                        </p:tgtEl>
                                        <p:attrNameLst>
                                          <p:attrName>style.visibility</p:attrName>
                                        </p:attrNameLst>
                                      </p:cBhvr>
                                      <p:to>
                                        <p:strVal val="hidden"/>
                                      </p:to>
                                    </p:set>
                                  </p:childTnLst>
                                </p:cTn>
                              </p:par>
                              <p:par>
                                <p:cTn id="18" presetID="10" presetClass="entr" presetSubtype="0" fill="hold" grpId="0" nodeType="withEffect">
                                  <p:stCondLst>
                                    <p:cond delay="0"/>
                                  </p:stCondLst>
                                  <p:iterate type="lt">
                                    <p:tmPct val="10000"/>
                                  </p:iterate>
                                  <p:childTnLst>
                                    <p:set>
                                      <p:cBhvr>
                                        <p:cTn id="19" dur="1" fill="hold">
                                          <p:stCondLst>
                                            <p:cond delay="0"/>
                                          </p:stCondLst>
                                        </p:cTn>
                                        <p:tgtEl>
                                          <p:spTgt spid="303171"/>
                                        </p:tgtEl>
                                        <p:attrNameLst>
                                          <p:attrName>style.visibility</p:attrName>
                                        </p:attrNameLst>
                                      </p:cBhvr>
                                      <p:to>
                                        <p:strVal val="visible"/>
                                      </p:to>
                                    </p:set>
                                    <p:animEffect transition="in" filter="fade">
                                      <p:cBhvr>
                                        <p:cTn id="20" dur="500"/>
                                        <p:tgtEl>
                                          <p:spTgt spid="303171"/>
                                        </p:tgtEl>
                                      </p:cBhvr>
                                    </p:animEffect>
                                  </p:childTnLst>
                                </p:cTn>
                              </p:par>
                              <p:par>
                                <p:cTn id="21" presetID="10" presetClass="entr" presetSubtype="0" fill="hold" grpId="0" nodeType="withEffect">
                                  <p:stCondLst>
                                    <p:cond delay="300"/>
                                  </p:stCondLst>
                                  <p:iterate type="lt">
                                    <p:tmPct val="10000"/>
                                  </p:iterate>
                                  <p:childTnLst>
                                    <p:set>
                                      <p:cBhvr>
                                        <p:cTn id="22" dur="1" fill="hold">
                                          <p:stCondLst>
                                            <p:cond delay="0"/>
                                          </p:stCondLst>
                                        </p:cTn>
                                        <p:tgtEl>
                                          <p:spTgt spid="303172">
                                            <p:txEl>
                                              <p:pRg st="0" end="0"/>
                                            </p:txEl>
                                          </p:spTgt>
                                        </p:tgtEl>
                                        <p:attrNameLst>
                                          <p:attrName>style.visibility</p:attrName>
                                        </p:attrNameLst>
                                      </p:cBhvr>
                                      <p:to>
                                        <p:strVal val="visible"/>
                                      </p:to>
                                    </p:set>
                                    <p:animEffect transition="in" filter="fade">
                                      <p:cBhvr>
                                        <p:cTn id="23" dur="500"/>
                                        <p:tgtEl>
                                          <p:spTgt spid="303172">
                                            <p:txEl>
                                              <p:pRg st="0" end="0"/>
                                            </p:txEl>
                                          </p:spTgt>
                                        </p:tgtEl>
                                      </p:cBhvr>
                                    </p:animEffect>
                                  </p:childTnLst>
                                </p:cTn>
                              </p:par>
                              <p:par>
                                <p:cTn id="24" presetID="10" presetClass="entr" presetSubtype="0" fill="hold" grpId="0" nodeType="withEffect">
                                  <p:stCondLst>
                                    <p:cond delay="300"/>
                                  </p:stCondLst>
                                  <p:iterate type="lt">
                                    <p:tmPct val="10000"/>
                                  </p:iterate>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fade">
                                      <p:cBhvr>
                                        <p:cTn id="26" dur="500"/>
                                        <p:tgtEl>
                                          <p:spTgt spid="13">
                                            <p:txEl>
                                              <p:pRg st="0" end="0"/>
                                            </p:txEl>
                                          </p:spTgt>
                                        </p:tgtEl>
                                      </p:cBhvr>
                                    </p:animEffect>
                                  </p:childTnLst>
                                </p:cTn>
                              </p:par>
                              <p:par>
                                <p:cTn id="27" presetID="22" presetClass="entr" presetSubtype="8" fill="hold" grpId="0" nodeType="withEffect">
                                  <p:stCondLst>
                                    <p:cond delay="80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par>
                                <p:cTn id="30" presetID="10" presetClass="entr" presetSubtype="0" fill="hold" grpId="0" nodeType="withEffect">
                                  <p:stCondLst>
                                    <p:cond delay="1000"/>
                                  </p:stCondLst>
                                  <p:iterate type="lt">
                                    <p:tmPct val="10000"/>
                                  </p:iterate>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4" grpId="0"/>
      <p:bldP spid="18" grpId="0" animBg="1"/>
      <p:bldP spid="303171" grpId="0"/>
      <p:bldP spid="303172" grpId="0" build="p">
        <p:tmplLst>
          <p:tmpl lvl="1">
            <p:tnLst>
              <p:par>
                <p:cTn presetID="10" presetClass="entr" presetSubtype="0" fill="hold" nodeType="withEffect">
                  <p:stCondLst>
                    <p:cond delay="300"/>
                  </p:stCondLst>
                  <p:iterate type="lt">
                    <p:tmPct val="10000"/>
                  </p:iterate>
                  <p:childTnLst>
                    <p:set>
                      <p:cBhvr>
                        <p:cTn dur="1" fill="hold">
                          <p:stCondLst>
                            <p:cond delay="0"/>
                          </p:stCondLst>
                        </p:cTn>
                        <p:tgtEl>
                          <p:spTgt spid="303172"/>
                        </p:tgtEl>
                        <p:attrNameLst>
                          <p:attrName>style.visibility</p:attrName>
                        </p:attrNameLst>
                      </p:cBhvr>
                      <p:to>
                        <p:strVal val="visible"/>
                      </p:to>
                    </p:set>
                    <p:animEffect transition="in" filter="fade">
                      <p:cBhvr>
                        <p:cTn dur="500"/>
                        <p:tgtEl>
                          <p:spTgt spid="303172"/>
                        </p:tgtEl>
                      </p:cBhvr>
                    </p:animEffect>
                  </p:childTnLst>
                </p:cTn>
              </p:par>
            </p:tnLst>
          </p:tmpl>
        </p:tmplLst>
      </p:bldP>
      <p:bldP spid="13" grpId="0" build="p">
        <p:tmplLst>
          <p:tmpl lvl="1">
            <p:tnLst>
              <p:par>
                <p:cTn presetID="10" presetClass="entr" presetSubtype="0" fill="hold" nodeType="withEffect">
                  <p:stCondLst>
                    <p:cond delay="30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solidFill>
          <a:schemeClr val="bg1"/>
        </a:solidFill>
        <a:effectLst/>
      </p:bgPr>
    </p:bg>
    <p:spTree>
      <p:nvGrpSpPr>
        <p:cNvPr id="1" name=""/>
        <p:cNvGrpSpPr/>
        <p:nvPr/>
      </p:nvGrpSpPr>
      <p:grpSpPr>
        <a:xfrm>
          <a:off x="0" y="0"/>
          <a:ext cx="0" cy="0"/>
          <a:chOff x="0" y="0"/>
          <a:chExt cx="0" cy="0"/>
        </a:xfrm>
      </p:grpSpPr>
      <p:sp>
        <p:nvSpPr>
          <p:cNvPr id="9" name="Freeform 6"/>
          <p:cNvSpPr/>
          <p:nvPr userDrawn="1"/>
        </p:nvSpPr>
        <p:spPr bwMode="auto">
          <a:xfrm>
            <a:off x="384789" y="1409700"/>
            <a:ext cx="8374424" cy="2560638"/>
          </a:xfrm>
          <a:custGeom>
            <a:avLst/>
            <a:gdLst>
              <a:gd name="T0" fmla="*/ 987 w 1064"/>
              <a:gd name="T1" fmla="*/ 325 h 325"/>
              <a:gd name="T2" fmla="*/ 0 w 1064"/>
              <a:gd name="T3" fmla="*/ 325 h 325"/>
              <a:gd name="T4" fmla="*/ 0 w 1064"/>
              <a:gd name="T5" fmla="*/ 0 h 325"/>
              <a:gd name="T6" fmla="*/ 1064 w 1064"/>
              <a:gd name="T7" fmla="*/ 0 h 325"/>
              <a:gd name="T8" fmla="*/ 1064 w 1064"/>
              <a:gd name="T9" fmla="*/ 245 h 325"/>
              <a:gd name="T10" fmla="*/ 987 w 1064"/>
              <a:gd name="T11" fmla="*/ 325 h 325"/>
            </a:gdLst>
            <a:ahLst/>
            <a:cxnLst>
              <a:cxn ang="0">
                <a:pos x="T0" y="T1"/>
              </a:cxn>
              <a:cxn ang="0">
                <a:pos x="T2" y="T3"/>
              </a:cxn>
              <a:cxn ang="0">
                <a:pos x="T4" y="T5"/>
              </a:cxn>
              <a:cxn ang="0">
                <a:pos x="T6" y="T7"/>
              </a:cxn>
              <a:cxn ang="0">
                <a:pos x="T8" y="T9"/>
              </a:cxn>
              <a:cxn ang="0">
                <a:pos x="T10" y="T11"/>
              </a:cxn>
            </a:cxnLst>
            <a:rect l="0" t="0" r="r" b="b"/>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noFill/>
          <a:ln w="3175">
            <a:gradFill>
              <a:gsLst>
                <a:gs pos="0">
                  <a:schemeClr val="bg2">
                    <a:lumMod val="83000"/>
                    <a:lumOff val="17000"/>
                  </a:schemeClr>
                </a:gs>
                <a:gs pos="100000">
                  <a:schemeClr val="bg1">
                    <a:lumMod val="85000"/>
                  </a:schemeClr>
                </a:gs>
              </a:gsLst>
              <a:lin ang="5400000" scaled="1"/>
            </a:gradFill>
          </a:ln>
        </p:spPr>
        <p:txBody>
          <a:bodyPr vert="horz" wrap="square" lIns="91440" tIns="45720" rIns="91440" bIns="45720" numCol="1" anchor="t" anchorCtr="0" compatLnSpc="1"/>
          <a:lstStyle/>
          <a:p>
            <a:endParaRPr lang="zh-CN" altLang="en-US" dirty="0"/>
          </a:p>
        </p:txBody>
      </p:sp>
      <p:sp>
        <p:nvSpPr>
          <p:cNvPr id="11" name="矩形 10" hidden="1"/>
          <p:cNvSpPr/>
          <p:nvPr userDrawn="1"/>
        </p:nvSpPr>
        <p:spPr bwMode="auto">
          <a:xfrm>
            <a:off x="467846" y="-280440"/>
            <a:ext cx="3434576" cy="1858537"/>
          </a:xfrm>
          <a:prstGeom prst="rect">
            <a:avLst/>
          </a:prstGeom>
          <a:blipFill>
            <a:blip r:embed="rId2" cstate="email"/>
            <a:stretch>
              <a:fillRect/>
            </a:stretch>
          </a:blipFill>
          <a:ln>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endParaRPr>
          </a:p>
        </p:txBody>
      </p:sp>
      <p:sp>
        <p:nvSpPr>
          <p:cNvPr id="303171" name="Rectangle 67"/>
          <p:cNvSpPr>
            <a:spLocks noGrp="1" noChangeArrowheads="1"/>
          </p:cNvSpPr>
          <p:nvPr>
            <p:ph type="ctrTitle" sz="quarter"/>
          </p:nvPr>
        </p:nvSpPr>
        <p:spPr>
          <a:xfrm>
            <a:off x="1215587" y="1805424"/>
            <a:ext cx="6969781" cy="58464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5720" rIns="91440" bIns="45720">
            <a:spAutoFit/>
          </a:bodyPr>
          <a:lstStyle>
            <a:lvl1pPr algn="l">
              <a:defRPr sz="3200">
                <a:solidFill>
                  <a:schemeClr val="bg1"/>
                </a:solidFill>
              </a:defRPr>
            </a:lvl1pPr>
          </a:lstStyle>
          <a:p>
            <a:pPr lvl="0"/>
            <a:r>
              <a:rPr lang="zh-CN" altLang="en-US" noProof="0" dirty="0" smtClean="0"/>
              <a:t>单击此处编辑母版标题样式</a:t>
            </a:r>
          </a:p>
        </p:txBody>
      </p:sp>
      <p:sp>
        <p:nvSpPr>
          <p:cNvPr id="303172" name="Rectangle 68"/>
          <p:cNvSpPr>
            <a:spLocks noGrp="1" noChangeArrowheads="1"/>
          </p:cNvSpPr>
          <p:nvPr>
            <p:ph type="subTitle" sz="quarter" idx="1"/>
          </p:nvPr>
        </p:nvSpPr>
        <p:spPr>
          <a:xfrm>
            <a:off x="1215587" y="2475339"/>
            <a:ext cx="6969781" cy="36933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45720" rIns="91440" bIns="45720" anchor="ctr">
            <a:spAutoFit/>
          </a:bodyPr>
          <a:lstStyle>
            <a:lvl1pPr marL="0" indent="0" algn="l">
              <a:buSzPct val="60000"/>
              <a:buFont typeface="Wingdings" panose="05000000000000000000" pitchFamily="2" charset="2"/>
              <a:buNone/>
              <a:defRPr sz="1800" b="1">
                <a:solidFill>
                  <a:schemeClr val="bg1"/>
                </a:solidFill>
              </a:defRPr>
            </a:lvl1pPr>
          </a:lstStyle>
          <a:p>
            <a:pPr lvl="0"/>
            <a:r>
              <a:rPr lang="zh-CN" altLang="en-US" noProof="0" dirty="0" smtClean="0"/>
              <a:t>单击此处编辑母版副标题样式</a:t>
            </a:r>
          </a:p>
        </p:txBody>
      </p:sp>
      <p:sp>
        <p:nvSpPr>
          <p:cNvPr id="13" name="文本占位符 12"/>
          <p:cNvSpPr>
            <a:spLocks noGrp="1"/>
          </p:cNvSpPr>
          <p:nvPr>
            <p:ph type="body" sz="quarter" idx="10" hasCustomPrompt="1"/>
          </p:nvPr>
        </p:nvSpPr>
        <p:spPr>
          <a:xfrm>
            <a:off x="1215569" y="3204184"/>
            <a:ext cx="6969520" cy="323850"/>
          </a:xfrm>
        </p:spPr>
        <p:txBody>
          <a:bodyPr lIns="0"/>
          <a:lstStyle>
            <a:lvl1pPr marL="0" indent="0">
              <a:buNone/>
              <a:defRPr sz="1200">
                <a:solidFill>
                  <a:schemeClr val="accent2">
                    <a:lumMod val="20000"/>
                    <a:lumOff val="80000"/>
                  </a:schemeClr>
                </a:solidFill>
              </a:defRPr>
            </a:lvl1pPr>
          </a:lstStyle>
          <a:p>
            <a:r>
              <a:rPr lang="zh-CN" altLang="en-US" dirty="0" smtClean="0"/>
              <a:t>时间日期署名</a:t>
            </a:r>
          </a:p>
        </p:txBody>
      </p:sp>
    </p:spTree>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200" fill="hold"/>
                                        <p:tgtEl>
                                          <p:spTgt spid="11"/>
                                        </p:tgtEl>
                                        <p:attrNameLst>
                                          <p:attrName>ppt_w</p:attrName>
                                        </p:attrNameLst>
                                      </p:cBhvr>
                                      <p:tavLst>
                                        <p:tav tm="0">
                                          <p:val>
                                            <p:strVal val="4*#ppt_w"/>
                                          </p:val>
                                        </p:tav>
                                        <p:tav tm="100000">
                                          <p:val>
                                            <p:strVal val="#ppt_w"/>
                                          </p:val>
                                        </p:tav>
                                      </p:tavLst>
                                    </p:anim>
                                    <p:anim calcmode="lin" valueType="num">
                                      <p:cBhvr>
                                        <p:cTn id="8" dur="200" fill="hold"/>
                                        <p:tgtEl>
                                          <p:spTgt spid="11"/>
                                        </p:tgtEl>
                                        <p:attrNameLst>
                                          <p:attrName>ppt_h</p:attrName>
                                        </p:attrNameLst>
                                      </p:cBhvr>
                                      <p:tavLst>
                                        <p:tav tm="0">
                                          <p:val>
                                            <p:strVal val="4*#ppt_h"/>
                                          </p:val>
                                        </p:tav>
                                        <p:tav tm="100000">
                                          <p:val>
                                            <p:strVal val="#ppt_h"/>
                                          </p:val>
                                        </p:tav>
                                      </p:tavLst>
                                    </p:anim>
                                  </p:childTnLst>
                                </p:cTn>
                              </p:par>
                            </p:childTnLst>
                          </p:cTn>
                        </p:par>
                        <p:par>
                          <p:cTn id="9" fill="hold">
                            <p:stCondLst>
                              <p:cond delay="200"/>
                            </p:stCondLst>
                            <p:childTnLst>
                              <p:par>
                                <p:cTn id="10" presetID="50" presetClass="exit" presetSubtype="0" accel="100000" fill="hold" grpId="1" nodeType="afterEffect">
                                  <p:stCondLst>
                                    <p:cond delay="300"/>
                                  </p:stCondLst>
                                  <p:childTnLst>
                                    <p:anim calcmode="lin" valueType="num">
                                      <p:cBhvr>
                                        <p:cTn id="11" dur="1000"/>
                                        <p:tgtEl>
                                          <p:spTgt spid="11"/>
                                        </p:tgtEl>
                                        <p:attrNameLst>
                                          <p:attrName>ppt_w</p:attrName>
                                        </p:attrNameLst>
                                      </p:cBhvr>
                                      <p:tavLst>
                                        <p:tav tm="0">
                                          <p:val>
                                            <p:strVal val="ppt_w"/>
                                          </p:val>
                                        </p:tav>
                                        <p:tav tm="100000">
                                          <p:val>
                                            <p:strVal val="ppt_w+.3"/>
                                          </p:val>
                                        </p:tav>
                                      </p:tavLst>
                                    </p:anim>
                                    <p:anim calcmode="lin" valueType="num">
                                      <p:cBhvr>
                                        <p:cTn id="12" dur="1000"/>
                                        <p:tgtEl>
                                          <p:spTgt spid="11"/>
                                        </p:tgtEl>
                                        <p:attrNameLst>
                                          <p:attrName>ppt_h</p:attrName>
                                        </p:attrNameLst>
                                      </p:cBhvr>
                                      <p:tavLst>
                                        <p:tav tm="0">
                                          <p:val>
                                            <p:strVal val="ppt_h"/>
                                          </p:val>
                                        </p:tav>
                                        <p:tav tm="100000">
                                          <p:val>
                                            <p:strVal val="ppt_h"/>
                                          </p:val>
                                        </p:tav>
                                      </p:tavLst>
                                    </p:anim>
                                    <p:animEffect transition="out" filter="fade">
                                      <p:cBhvr>
                                        <p:cTn id="13" dur="1000"/>
                                        <p:tgtEl>
                                          <p:spTgt spid="11"/>
                                        </p:tgtEl>
                                      </p:cBhvr>
                                    </p:animEffect>
                                    <p:set>
                                      <p:cBhvr>
                                        <p:cTn id="14" dur="1" fill="hold">
                                          <p:stCondLst>
                                            <p:cond delay="999"/>
                                          </p:stCondLst>
                                        </p:cTn>
                                        <p:tgtEl>
                                          <p:spTgt spid="11"/>
                                        </p:tgtEl>
                                        <p:attrNameLst>
                                          <p:attrName>style.visibility</p:attrName>
                                        </p:attrNameLst>
                                      </p:cBhvr>
                                      <p:to>
                                        <p:strVal val="hidden"/>
                                      </p:to>
                                    </p:set>
                                  </p:childTnLst>
                                </p:cTn>
                              </p:par>
                              <p:par>
                                <p:cTn id="15" presetID="10" presetClass="entr" presetSubtype="0" fill="hold" grpId="0" nodeType="withEffect">
                                  <p:stCondLst>
                                    <p:cond delay="0"/>
                                  </p:stCondLst>
                                  <p:iterate type="lt">
                                    <p:tmPct val="10000"/>
                                  </p:iterate>
                                  <p:childTnLst>
                                    <p:set>
                                      <p:cBhvr>
                                        <p:cTn id="16" dur="1" fill="hold">
                                          <p:stCondLst>
                                            <p:cond delay="0"/>
                                          </p:stCondLst>
                                        </p:cTn>
                                        <p:tgtEl>
                                          <p:spTgt spid="303171"/>
                                        </p:tgtEl>
                                        <p:attrNameLst>
                                          <p:attrName>style.visibility</p:attrName>
                                        </p:attrNameLst>
                                      </p:cBhvr>
                                      <p:to>
                                        <p:strVal val="visible"/>
                                      </p:to>
                                    </p:set>
                                    <p:animEffect transition="in" filter="fade">
                                      <p:cBhvr>
                                        <p:cTn id="17" dur="500"/>
                                        <p:tgtEl>
                                          <p:spTgt spid="303171"/>
                                        </p:tgtEl>
                                      </p:cBhvr>
                                    </p:animEffect>
                                  </p:childTnLst>
                                </p:cTn>
                              </p:par>
                              <p:par>
                                <p:cTn id="18" presetID="10" presetClass="entr" presetSubtype="0" fill="hold" grpId="0" nodeType="withEffect">
                                  <p:stCondLst>
                                    <p:cond delay="300"/>
                                  </p:stCondLst>
                                  <p:iterate type="lt">
                                    <p:tmPct val="10000"/>
                                  </p:iterate>
                                  <p:childTnLst>
                                    <p:set>
                                      <p:cBhvr>
                                        <p:cTn id="19" dur="1" fill="hold">
                                          <p:stCondLst>
                                            <p:cond delay="0"/>
                                          </p:stCondLst>
                                        </p:cTn>
                                        <p:tgtEl>
                                          <p:spTgt spid="303172">
                                            <p:txEl>
                                              <p:pRg st="0" end="0"/>
                                            </p:txEl>
                                          </p:spTgt>
                                        </p:tgtEl>
                                        <p:attrNameLst>
                                          <p:attrName>style.visibility</p:attrName>
                                        </p:attrNameLst>
                                      </p:cBhvr>
                                      <p:to>
                                        <p:strVal val="visible"/>
                                      </p:to>
                                    </p:set>
                                    <p:animEffect transition="in" filter="fade">
                                      <p:cBhvr>
                                        <p:cTn id="20" dur="500"/>
                                        <p:tgtEl>
                                          <p:spTgt spid="303172">
                                            <p:txEl>
                                              <p:pRg st="0" end="0"/>
                                            </p:txEl>
                                          </p:spTgt>
                                        </p:tgtEl>
                                      </p:cBhvr>
                                    </p:animEffect>
                                  </p:childTnLst>
                                </p:cTn>
                              </p:par>
                              <p:par>
                                <p:cTn id="21" presetID="10" presetClass="entr" presetSubtype="0" fill="hold" grpId="0" nodeType="withEffect">
                                  <p:stCondLst>
                                    <p:cond delay="300"/>
                                  </p:stCondLst>
                                  <p:iterate type="lt">
                                    <p:tmPct val="10000"/>
                                  </p:iterate>
                                  <p:childTnLst>
                                    <p:set>
                                      <p:cBhvr>
                                        <p:cTn id="22" dur="1" fill="hold">
                                          <p:stCondLst>
                                            <p:cond delay="0"/>
                                          </p:stCondLst>
                                        </p:cTn>
                                        <p:tgtEl>
                                          <p:spTgt spid="13">
                                            <p:txEl>
                                              <p:pRg st="0" end="0"/>
                                            </p:txEl>
                                          </p:spTgt>
                                        </p:tgtEl>
                                        <p:attrNameLst>
                                          <p:attrName>style.visibility</p:attrName>
                                        </p:attrNameLst>
                                      </p:cBhvr>
                                      <p:to>
                                        <p:strVal val="visible"/>
                                      </p:to>
                                    </p:set>
                                    <p:animEffect transition="in" filter="fade">
                                      <p:cBhvr>
                                        <p:cTn id="23"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303171" grpId="0"/>
      <p:bldP spid="303172" grpId="0" build="p">
        <p:tmplLst>
          <p:tmpl lvl="1">
            <p:tnLst>
              <p:par>
                <p:cTn presetID="10" presetClass="entr" presetSubtype="0" fill="hold" nodeType="withEffect">
                  <p:stCondLst>
                    <p:cond delay="300"/>
                  </p:stCondLst>
                  <p:iterate type="lt">
                    <p:tmPct val="10000"/>
                  </p:iterate>
                  <p:childTnLst>
                    <p:set>
                      <p:cBhvr>
                        <p:cTn dur="1" fill="hold">
                          <p:stCondLst>
                            <p:cond delay="0"/>
                          </p:stCondLst>
                        </p:cTn>
                        <p:tgtEl>
                          <p:spTgt spid="303172"/>
                        </p:tgtEl>
                        <p:attrNameLst>
                          <p:attrName>style.visibility</p:attrName>
                        </p:attrNameLst>
                      </p:cBhvr>
                      <p:to>
                        <p:strVal val="visible"/>
                      </p:to>
                    </p:set>
                    <p:animEffect transition="in" filter="fade">
                      <p:cBhvr>
                        <p:cTn dur="500"/>
                        <p:tgtEl>
                          <p:spTgt spid="303172"/>
                        </p:tgtEl>
                      </p:cBhvr>
                    </p:animEffect>
                  </p:childTnLst>
                </p:cTn>
              </p:par>
            </p:tnLst>
          </p:tmpl>
        </p:tmplLst>
      </p:bldP>
      <p:bldP spid="13" grpId="0" build="p">
        <p:tmplLst>
          <p:tmpl lvl="1">
            <p:tnLst>
              <p:par>
                <p:cTn presetID="10" presetClass="entr" presetSubtype="0" fill="hold" nodeType="withEffect">
                  <p:stCondLst>
                    <p:cond delay="30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1pPr>
              <a:buClr>
                <a:srgbClr val="C70019"/>
              </a:buClr>
              <a:defRPr/>
            </a:lvl1pPr>
            <a:lvl2pPr>
              <a:buClr>
                <a:srgbClr val="C70019"/>
              </a:buClr>
              <a:defRPr/>
            </a:lvl2pPr>
            <a:lvl3pPr>
              <a:buClr>
                <a:srgbClr val="C70019"/>
              </a:buClr>
              <a:defRPr/>
            </a:lvl3pPr>
            <a:lvl4pPr>
              <a:buClr>
                <a:srgbClr val="C70019"/>
              </a:buClr>
              <a:defRPr/>
            </a:lvl4pPr>
            <a:lvl5pPr>
              <a:buClr>
                <a:srgbClr val="C70019"/>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灯片编号占位符 4"/>
          <p:cNvSpPr>
            <a:spLocks noGrp="1"/>
          </p:cNvSpPr>
          <p:nvPr>
            <p:ph type="sldNum" sz="quarter" idx="10"/>
          </p:nvPr>
        </p:nvSpPr>
        <p:spPr/>
        <p:txBody>
          <a:bodyPr/>
          <a:lstStyle/>
          <a:p>
            <a:r>
              <a:rPr lang="en-US" altLang="zh-CN" dirty="0" smtClean="0"/>
              <a:t>Page </a:t>
            </a:r>
            <a:fld id="{88C2D4C8-55FE-42E2-9921-53F970F86B61}" type="slidenum">
              <a:rPr lang="zh-CN" altLang="en-US" dirty="0" smtClean="0"/>
              <a:pPr/>
              <a:t>‹#›</a:t>
            </a:fld>
            <a:endParaRPr lang="zh-CN" altLang="en-US" dirty="0"/>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4" name="灯片编号占位符 3"/>
          <p:cNvSpPr>
            <a:spLocks noGrp="1"/>
          </p:cNvSpPr>
          <p:nvPr>
            <p:ph type="sldNum" sz="quarter" idx="10"/>
          </p:nvPr>
        </p:nvSpPr>
        <p:spPr/>
        <p:txBody>
          <a:bodyPr/>
          <a:lstStyle/>
          <a:p>
            <a:r>
              <a:rPr lang="en-US" altLang="zh-CN" smtClean="0"/>
              <a:t>Page </a:t>
            </a:r>
            <a:fld id="{88C2D4C8-55FE-42E2-9921-53F970F86B61}" type="slidenum">
              <a:rPr lang="zh-CN" altLang="en-US" smtClean="0"/>
              <a:pPr/>
              <a:t>‹#›</a:t>
            </a:fld>
            <a:endParaRPr lang="zh-CN" altLang="en-US"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灯片编号占位符 2"/>
          <p:cNvSpPr>
            <a:spLocks noGrp="1"/>
          </p:cNvSpPr>
          <p:nvPr>
            <p:ph type="sldNum" sz="quarter" idx="10"/>
          </p:nvPr>
        </p:nvSpPr>
        <p:spPr/>
        <p:txBody>
          <a:bodyPr/>
          <a:lstStyle>
            <a:lvl1pPr>
              <a:defRPr>
                <a:solidFill>
                  <a:schemeClr val="tx1">
                    <a:lumMod val="50000"/>
                    <a:lumOff val="50000"/>
                  </a:schemeClr>
                </a:solidFill>
              </a:defRPr>
            </a:lvl1pPr>
          </a:lstStyle>
          <a:p>
            <a:r>
              <a:rPr lang="en-US" altLang="zh-CN" smtClean="0"/>
              <a:t>Page </a:t>
            </a:r>
            <a:fld id="{88C2D4C8-55FE-42E2-9921-53F970F86B61}" type="slidenum">
              <a:rPr lang="zh-CN" altLang="en-US" smtClean="0"/>
              <a:pPr/>
              <a:t>‹#›</a:t>
            </a:fld>
            <a:endParaRPr lang="zh-CN" altLang="en-US" dirty="0"/>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bg>
      <p:bgPr>
        <a:solidFill>
          <a:schemeClr val="bg1"/>
        </a:solidFill>
        <a:effectLst/>
      </p:bgPr>
    </p:bg>
    <p:spTree>
      <p:nvGrpSpPr>
        <p:cNvPr id="1" name=""/>
        <p:cNvGrpSpPr/>
        <p:nvPr/>
      </p:nvGrpSpPr>
      <p:grpSpPr>
        <a:xfrm>
          <a:off x="0" y="0"/>
          <a:ext cx="0" cy="0"/>
          <a:chOff x="0" y="0"/>
          <a:chExt cx="0" cy="0"/>
        </a:xfrm>
      </p:grpSpPr>
      <p:sp>
        <p:nvSpPr>
          <p:cNvPr id="93" name="单圆角矩形 92" hidden="1"/>
          <p:cNvSpPr/>
          <p:nvPr userDrawn="1"/>
        </p:nvSpPr>
        <p:spPr bwMode="auto">
          <a:xfrm>
            <a:off x="0" y="2015808"/>
            <a:ext cx="8675688" cy="2392680"/>
          </a:xfrm>
          <a:prstGeom prst="round1Rect">
            <a:avLst>
              <a:gd name="adj" fmla="val 34566"/>
            </a:avLst>
          </a:prstGeom>
          <a:blipFill>
            <a:blip r:embed="rId2" cstate="email"/>
            <a:stretch>
              <a:fillRect/>
            </a:stretch>
          </a:blipFill>
          <a:ln>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endParaRPr>
          </a:p>
        </p:txBody>
      </p:sp>
      <p:sp>
        <p:nvSpPr>
          <p:cNvPr id="63" name="Freeform 6"/>
          <p:cNvSpPr/>
          <p:nvPr userDrawn="1"/>
        </p:nvSpPr>
        <p:spPr bwMode="auto">
          <a:xfrm>
            <a:off x="384789" y="1409700"/>
            <a:ext cx="8374424" cy="2560638"/>
          </a:xfrm>
          <a:custGeom>
            <a:avLst/>
            <a:gdLst>
              <a:gd name="T0" fmla="*/ 987 w 1064"/>
              <a:gd name="T1" fmla="*/ 325 h 325"/>
              <a:gd name="T2" fmla="*/ 0 w 1064"/>
              <a:gd name="T3" fmla="*/ 325 h 325"/>
              <a:gd name="T4" fmla="*/ 0 w 1064"/>
              <a:gd name="T5" fmla="*/ 0 h 325"/>
              <a:gd name="T6" fmla="*/ 1064 w 1064"/>
              <a:gd name="T7" fmla="*/ 0 h 325"/>
              <a:gd name="T8" fmla="*/ 1064 w 1064"/>
              <a:gd name="T9" fmla="*/ 245 h 325"/>
              <a:gd name="T10" fmla="*/ 987 w 1064"/>
              <a:gd name="T11" fmla="*/ 325 h 325"/>
            </a:gdLst>
            <a:ahLst/>
            <a:cxnLst>
              <a:cxn ang="0">
                <a:pos x="T0" y="T1"/>
              </a:cxn>
              <a:cxn ang="0">
                <a:pos x="T2" y="T3"/>
              </a:cxn>
              <a:cxn ang="0">
                <a:pos x="T4" y="T5"/>
              </a:cxn>
              <a:cxn ang="0">
                <a:pos x="T6" y="T7"/>
              </a:cxn>
              <a:cxn ang="0">
                <a:pos x="T8" y="T9"/>
              </a:cxn>
              <a:cxn ang="0">
                <a:pos x="T10" y="T11"/>
              </a:cxn>
            </a:cxnLst>
            <a:rect l="0" t="0" r="r" b="b"/>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blipFill dpi="0" rotWithShape="0">
            <a:blip r:embed="rId3" cstate="email"/>
            <a:srcRect/>
            <a:stretch>
              <a:fillRect t="-166124" b="-6888"/>
            </a:stretch>
          </a:blipFill>
          <a:ln>
            <a:noFill/>
          </a:ln>
          <a:effectLst/>
        </p:spPr>
        <p:txBody>
          <a:bodyPr vert="horz" wrap="none" lIns="91440" tIns="45720" rIns="91440" bIns="45720" numCol="1" rtlCol="0" anchor="ctr" anchorCtr="0" compatLnSpc="1"/>
          <a:lstStyle/>
          <a:p>
            <a:pPr marL="0" marR="0" lvl="0" indent="0" algn="ctr" defTabSz="914400" eaLnBrk="1" latinLnBrk="0" hangingPunct="1">
              <a:lnSpc>
                <a:spcPct val="100000"/>
              </a:lnSpc>
              <a:buClrTx/>
              <a:buSzTx/>
              <a:buFontTx/>
              <a:buNone/>
            </a:pPr>
            <a:endParaRPr kumimoji="0" lang="zh-CN" altLang="en-US" sz="1800" b="0" i="0" u="none" strike="noStrike" cap="none" normalizeH="0" baseline="0">
              <a:ln>
                <a:noFill/>
              </a:ln>
              <a:effectLst/>
            </a:endParaRPr>
          </a:p>
        </p:txBody>
      </p:sp>
      <p:pic>
        <p:nvPicPr>
          <p:cNvPr id="6" name="Picture 25" descr="地图-mohu"/>
          <p:cNvPicPr>
            <a:picLocks noChangeAspect="1" noChangeArrowheads="1"/>
          </p:cNvPicPr>
          <p:nvPr userDrawn="1"/>
        </p:nvPicPr>
        <p:blipFill>
          <a:blip r:embed="rId4" cstate="email">
            <a:lum bright="100000" contrast="24000"/>
            <a:extLst>
              <a:ext uri="{28A0092B-C50C-407E-A947-70E740481C1C}">
                <a14:useLocalDpi xmlns:a14="http://schemas.microsoft.com/office/drawing/2010/main" val="0"/>
              </a:ext>
            </a:extLst>
          </a:blip>
          <a:srcRect/>
          <a:stretch>
            <a:fillRect/>
          </a:stretch>
        </p:blipFill>
        <p:spPr bwMode="auto">
          <a:xfrm>
            <a:off x="1537971" y="1022739"/>
            <a:ext cx="9144000" cy="375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图片 63"/>
          <p:cNvPicPr>
            <a:picLocks noChangeAspect="1"/>
          </p:cNvPicPr>
          <p:nvPr userDrawn="1"/>
        </p:nvPicPr>
        <p:blipFill>
          <a:blip r:embed="rId5" cstate="email"/>
          <a:stretch>
            <a:fillRect/>
          </a:stretch>
        </p:blipFill>
        <p:spPr>
          <a:xfrm>
            <a:off x="1215588" y="364846"/>
            <a:ext cx="1939092" cy="670304"/>
          </a:xfrm>
          <a:prstGeom prst="rect">
            <a:avLst/>
          </a:prstGeom>
        </p:spPr>
      </p:pic>
      <p:pic>
        <p:nvPicPr>
          <p:cNvPr id="5" name="Picture 24" descr="地图"/>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2291164" y="1332815"/>
            <a:ext cx="7424336" cy="304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30"/>
          <p:cNvSpPr/>
          <p:nvPr userDrawn="1"/>
        </p:nvSpPr>
        <p:spPr bwMode="gray">
          <a:xfrm rot="222522">
            <a:off x="5458255" y="2002195"/>
            <a:ext cx="1444072" cy="361016"/>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p>
        </p:txBody>
      </p:sp>
      <p:sp>
        <p:nvSpPr>
          <p:cNvPr id="12" name="Freeform 31"/>
          <p:cNvSpPr/>
          <p:nvPr userDrawn="1"/>
        </p:nvSpPr>
        <p:spPr bwMode="gray">
          <a:xfrm rot="5986179" flipV="1">
            <a:off x="5061611" y="2471178"/>
            <a:ext cx="729446" cy="192848"/>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p>
        </p:txBody>
      </p:sp>
      <p:sp>
        <p:nvSpPr>
          <p:cNvPr id="13" name="Freeform 32"/>
          <p:cNvSpPr/>
          <p:nvPr userDrawn="1"/>
        </p:nvSpPr>
        <p:spPr bwMode="gray">
          <a:xfrm rot="10542929" flipV="1">
            <a:off x="4445415" y="2026003"/>
            <a:ext cx="1163280" cy="291732"/>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p>
        </p:txBody>
      </p:sp>
      <p:sp>
        <p:nvSpPr>
          <p:cNvPr id="14" name="Freeform 33"/>
          <p:cNvSpPr/>
          <p:nvPr userDrawn="1"/>
        </p:nvSpPr>
        <p:spPr bwMode="gray">
          <a:xfrm rot="12120998" flipV="1">
            <a:off x="4951896" y="2032538"/>
            <a:ext cx="730557" cy="208541"/>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p>
        </p:txBody>
      </p:sp>
      <p:sp>
        <p:nvSpPr>
          <p:cNvPr id="15" name="Freeform 34"/>
          <p:cNvSpPr/>
          <p:nvPr userDrawn="1"/>
        </p:nvSpPr>
        <p:spPr bwMode="gray">
          <a:xfrm rot="20181006">
            <a:off x="5399404" y="2047854"/>
            <a:ext cx="765796" cy="195096"/>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p>
        </p:txBody>
      </p:sp>
      <p:grpSp>
        <p:nvGrpSpPr>
          <p:cNvPr id="38" name="组合 37"/>
          <p:cNvGrpSpPr/>
          <p:nvPr userDrawn="1"/>
        </p:nvGrpSpPr>
        <p:grpSpPr>
          <a:xfrm>
            <a:off x="5468835" y="2082175"/>
            <a:ext cx="238840" cy="247556"/>
            <a:chOff x="5840413" y="52388"/>
            <a:chExt cx="652463" cy="676275"/>
          </a:xfrm>
        </p:grpSpPr>
        <p:sp>
          <p:nvSpPr>
            <p:cNvPr id="27"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6" name="组合 45"/>
          <p:cNvGrpSpPr/>
          <p:nvPr userDrawn="1"/>
        </p:nvGrpSpPr>
        <p:grpSpPr>
          <a:xfrm>
            <a:off x="7343158" y="2144355"/>
            <a:ext cx="238840" cy="247556"/>
            <a:chOff x="5840413" y="52388"/>
            <a:chExt cx="652463" cy="676275"/>
          </a:xfrm>
        </p:grpSpPr>
        <p:sp>
          <p:nvSpPr>
            <p:cNvPr id="47"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4" name="组合 53"/>
          <p:cNvGrpSpPr/>
          <p:nvPr userDrawn="1"/>
        </p:nvGrpSpPr>
        <p:grpSpPr>
          <a:xfrm>
            <a:off x="8087517" y="3070161"/>
            <a:ext cx="238840" cy="247556"/>
            <a:chOff x="5840413" y="52388"/>
            <a:chExt cx="652463" cy="676275"/>
          </a:xfrm>
        </p:grpSpPr>
        <p:sp>
          <p:nvSpPr>
            <p:cNvPr id="55"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8" name="组合 67"/>
          <p:cNvGrpSpPr/>
          <p:nvPr userDrawn="1"/>
        </p:nvGrpSpPr>
        <p:grpSpPr>
          <a:xfrm>
            <a:off x="5449201" y="3276292"/>
            <a:ext cx="238840" cy="247556"/>
            <a:chOff x="5840413" y="52388"/>
            <a:chExt cx="652463" cy="676275"/>
          </a:xfrm>
        </p:grpSpPr>
        <p:sp>
          <p:nvSpPr>
            <p:cNvPr id="69"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5" name="组合 74"/>
          <p:cNvGrpSpPr/>
          <p:nvPr userDrawn="1"/>
        </p:nvGrpSpPr>
        <p:grpSpPr>
          <a:xfrm>
            <a:off x="4305787" y="2104166"/>
            <a:ext cx="238840" cy="247556"/>
            <a:chOff x="5840413" y="52388"/>
            <a:chExt cx="652463" cy="676275"/>
          </a:xfrm>
        </p:grpSpPr>
        <p:sp>
          <p:nvSpPr>
            <p:cNvPr id="76"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2" name="组合 81"/>
          <p:cNvGrpSpPr/>
          <p:nvPr userDrawn="1"/>
        </p:nvGrpSpPr>
        <p:grpSpPr>
          <a:xfrm>
            <a:off x="3749331" y="2867535"/>
            <a:ext cx="238840" cy="247556"/>
            <a:chOff x="5840413" y="52388"/>
            <a:chExt cx="652463" cy="676275"/>
          </a:xfrm>
        </p:grpSpPr>
        <p:sp>
          <p:nvSpPr>
            <p:cNvPr id="83" name="Freeform 9"/>
            <p:cNvSpPr/>
            <p:nvPr userDrawn="1"/>
          </p:nvSpPr>
          <p:spPr bwMode="auto">
            <a:xfrm>
              <a:off x="5997575" y="357188"/>
              <a:ext cx="123825" cy="76200"/>
            </a:xfrm>
            <a:custGeom>
              <a:avLst/>
              <a:gdLst>
                <a:gd name="T0" fmla="*/ 2 w 15"/>
                <a:gd name="T1" fmla="*/ 0 h 9"/>
                <a:gd name="T2" fmla="*/ 0 w 15"/>
                <a:gd name="T3" fmla="*/ 1 h 9"/>
                <a:gd name="T4" fmla="*/ 0 w 15"/>
                <a:gd name="T5" fmla="*/ 8 h 9"/>
                <a:gd name="T6" fmla="*/ 2 w 15"/>
                <a:gd name="T7" fmla="*/ 9 h 9"/>
                <a:gd name="T8" fmla="*/ 15 w 15"/>
                <a:gd name="T9" fmla="*/ 9 h 9"/>
                <a:gd name="T10" fmla="*/ 15 w 15"/>
                <a:gd name="T11" fmla="*/ 0 h 9"/>
                <a:gd name="T12" fmla="*/ 2 w 1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5" h="9">
                  <a:moveTo>
                    <a:pt x="2" y="0"/>
                  </a:moveTo>
                  <a:cubicBezTo>
                    <a:pt x="1" y="0"/>
                    <a:pt x="0" y="0"/>
                    <a:pt x="0" y="1"/>
                  </a:cubicBezTo>
                  <a:cubicBezTo>
                    <a:pt x="0" y="8"/>
                    <a:pt x="0" y="8"/>
                    <a:pt x="0" y="8"/>
                  </a:cubicBezTo>
                  <a:cubicBezTo>
                    <a:pt x="0" y="8"/>
                    <a:pt x="1" y="9"/>
                    <a:pt x="2" y="9"/>
                  </a:cubicBezTo>
                  <a:cubicBezTo>
                    <a:pt x="15" y="9"/>
                    <a:pt x="15" y="9"/>
                    <a:pt x="15" y="9"/>
                  </a:cubicBezTo>
                  <a:cubicBezTo>
                    <a:pt x="15" y="0"/>
                    <a:pt x="15" y="0"/>
                    <a:pt x="15" y="0"/>
                  </a:cubicBezTo>
                  <a:lnTo>
                    <a:pt x="2"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10"/>
            <p:cNvSpPr/>
            <p:nvPr userDrawn="1"/>
          </p:nvSpPr>
          <p:spPr bwMode="auto">
            <a:xfrm>
              <a:off x="6211888" y="357188"/>
              <a:ext cx="115888" cy="76200"/>
            </a:xfrm>
            <a:custGeom>
              <a:avLst/>
              <a:gdLst>
                <a:gd name="T0" fmla="*/ 13 w 14"/>
                <a:gd name="T1" fmla="*/ 0 h 9"/>
                <a:gd name="T2" fmla="*/ 14 w 14"/>
                <a:gd name="T3" fmla="*/ 1 h 9"/>
                <a:gd name="T4" fmla="*/ 14 w 14"/>
                <a:gd name="T5" fmla="*/ 8 h 9"/>
                <a:gd name="T6" fmla="*/ 13 w 14"/>
                <a:gd name="T7" fmla="*/ 9 h 9"/>
                <a:gd name="T8" fmla="*/ 0 w 14"/>
                <a:gd name="T9" fmla="*/ 9 h 9"/>
                <a:gd name="T10" fmla="*/ 0 w 14"/>
                <a:gd name="T11" fmla="*/ 0 h 9"/>
                <a:gd name="T12" fmla="*/ 13 w 1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4" h="9">
                  <a:moveTo>
                    <a:pt x="13" y="0"/>
                  </a:moveTo>
                  <a:cubicBezTo>
                    <a:pt x="14" y="0"/>
                    <a:pt x="14" y="0"/>
                    <a:pt x="14" y="1"/>
                  </a:cubicBezTo>
                  <a:cubicBezTo>
                    <a:pt x="14" y="8"/>
                    <a:pt x="14" y="8"/>
                    <a:pt x="14" y="8"/>
                  </a:cubicBezTo>
                  <a:cubicBezTo>
                    <a:pt x="14" y="8"/>
                    <a:pt x="14" y="9"/>
                    <a:pt x="13" y="9"/>
                  </a:cubicBezTo>
                  <a:cubicBezTo>
                    <a:pt x="0" y="9"/>
                    <a:pt x="0" y="9"/>
                    <a:pt x="0" y="9"/>
                  </a:cubicBezTo>
                  <a:cubicBezTo>
                    <a:pt x="0" y="0"/>
                    <a:pt x="0" y="0"/>
                    <a:pt x="0" y="0"/>
                  </a:cubicBezTo>
                  <a:lnTo>
                    <a:pt x="13" y="0"/>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11"/>
            <p:cNvSpPr/>
            <p:nvPr userDrawn="1"/>
          </p:nvSpPr>
          <p:spPr bwMode="auto">
            <a:xfrm>
              <a:off x="5840413" y="222251"/>
              <a:ext cx="280988" cy="346075"/>
            </a:xfrm>
            <a:custGeom>
              <a:avLst/>
              <a:gdLst>
                <a:gd name="T0" fmla="*/ 11 w 34"/>
                <a:gd name="T1" fmla="*/ 12 h 41"/>
                <a:gd name="T2" fmla="*/ 15 w 34"/>
                <a:gd name="T3" fmla="*/ 8 h 41"/>
                <a:gd name="T4" fmla="*/ 34 w 34"/>
                <a:gd name="T5" fmla="*/ 8 h 41"/>
                <a:gd name="T6" fmla="*/ 34 w 34"/>
                <a:gd name="T7" fmla="*/ 0 h 41"/>
                <a:gd name="T8" fmla="*/ 12 w 34"/>
                <a:gd name="T9" fmla="*/ 0 h 41"/>
                <a:gd name="T10" fmla="*/ 0 w 34"/>
                <a:gd name="T11" fmla="*/ 11 h 41"/>
                <a:gd name="T12" fmla="*/ 0 w 34"/>
                <a:gd name="T13" fmla="*/ 30 h 41"/>
                <a:gd name="T14" fmla="*/ 12 w 34"/>
                <a:gd name="T15" fmla="*/ 41 h 41"/>
                <a:gd name="T16" fmla="*/ 34 w 34"/>
                <a:gd name="T17" fmla="*/ 41 h 41"/>
                <a:gd name="T18" fmla="*/ 34 w 34"/>
                <a:gd name="T19" fmla="*/ 32 h 41"/>
                <a:gd name="T20" fmla="*/ 15 w 34"/>
                <a:gd name="T21" fmla="*/ 32 h 41"/>
                <a:gd name="T22" fmla="*/ 11 w 34"/>
                <a:gd name="T23" fmla="*/ 28 h 41"/>
                <a:gd name="T24" fmla="*/ 11 w 34"/>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41">
                  <a:moveTo>
                    <a:pt x="11" y="12"/>
                  </a:moveTo>
                  <a:cubicBezTo>
                    <a:pt x="11" y="10"/>
                    <a:pt x="13" y="8"/>
                    <a:pt x="15" y="8"/>
                  </a:cubicBezTo>
                  <a:cubicBezTo>
                    <a:pt x="34" y="8"/>
                    <a:pt x="34" y="8"/>
                    <a:pt x="34" y="8"/>
                  </a:cubicBezTo>
                  <a:cubicBezTo>
                    <a:pt x="34" y="0"/>
                    <a:pt x="34" y="0"/>
                    <a:pt x="34" y="0"/>
                  </a:cubicBezTo>
                  <a:cubicBezTo>
                    <a:pt x="12" y="0"/>
                    <a:pt x="12" y="0"/>
                    <a:pt x="12" y="0"/>
                  </a:cubicBezTo>
                  <a:cubicBezTo>
                    <a:pt x="5" y="0"/>
                    <a:pt x="0" y="5"/>
                    <a:pt x="0" y="11"/>
                  </a:cubicBezTo>
                  <a:cubicBezTo>
                    <a:pt x="0" y="30"/>
                    <a:pt x="0" y="30"/>
                    <a:pt x="0" y="30"/>
                  </a:cubicBezTo>
                  <a:cubicBezTo>
                    <a:pt x="0" y="36"/>
                    <a:pt x="5" y="41"/>
                    <a:pt x="12" y="41"/>
                  </a:cubicBezTo>
                  <a:cubicBezTo>
                    <a:pt x="34" y="41"/>
                    <a:pt x="34" y="41"/>
                    <a:pt x="34" y="41"/>
                  </a:cubicBezTo>
                  <a:cubicBezTo>
                    <a:pt x="34" y="32"/>
                    <a:pt x="34" y="32"/>
                    <a:pt x="34" y="32"/>
                  </a:cubicBezTo>
                  <a:cubicBezTo>
                    <a:pt x="15" y="32"/>
                    <a:pt x="15" y="32"/>
                    <a:pt x="15" y="32"/>
                  </a:cubicBezTo>
                  <a:cubicBezTo>
                    <a:pt x="13" y="32"/>
                    <a:pt x="11" y="31"/>
                    <a:pt x="11" y="28"/>
                  </a:cubicBezTo>
                  <a:lnTo>
                    <a:pt x="11"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12"/>
            <p:cNvSpPr/>
            <p:nvPr userDrawn="1"/>
          </p:nvSpPr>
          <p:spPr bwMode="auto">
            <a:xfrm>
              <a:off x="6211888" y="222251"/>
              <a:ext cx="273050" cy="346075"/>
            </a:xfrm>
            <a:custGeom>
              <a:avLst/>
              <a:gdLst>
                <a:gd name="T0" fmla="*/ 23 w 33"/>
                <a:gd name="T1" fmla="*/ 12 h 41"/>
                <a:gd name="T2" fmla="*/ 19 w 33"/>
                <a:gd name="T3" fmla="*/ 8 h 41"/>
                <a:gd name="T4" fmla="*/ 0 w 33"/>
                <a:gd name="T5" fmla="*/ 8 h 41"/>
                <a:gd name="T6" fmla="*/ 0 w 33"/>
                <a:gd name="T7" fmla="*/ 0 h 41"/>
                <a:gd name="T8" fmla="*/ 22 w 33"/>
                <a:gd name="T9" fmla="*/ 0 h 41"/>
                <a:gd name="T10" fmla="*/ 33 w 33"/>
                <a:gd name="T11" fmla="*/ 11 h 41"/>
                <a:gd name="T12" fmla="*/ 33 w 33"/>
                <a:gd name="T13" fmla="*/ 30 h 41"/>
                <a:gd name="T14" fmla="*/ 22 w 33"/>
                <a:gd name="T15" fmla="*/ 41 h 41"/>
                <a:gd name="T16" fmla="*/ 0 w 33"/>
                <a:gd name="T17" fmla="*/ 41 h 41"/>
                <a:gd name="T18" fmla="*/ 0 w 33"/>
                <a:gd name="T19" fmla="*/ 32 h 41"/>
                <a:gd name="T20" fmla="*/ 19 w 33"/>
                <a:gd name="T21" fmla="*/ 32 h 41"/>
                <a:gd name="T22" fmla="*/ 23 w 33"/>
                <a:gd name="T23" fmla="*/ 28 h 41"/>
                <a:gd name="T24" fmla="*/ 23 w 33"/>
                <a:gd name="T2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41">
                  <a:moveTo>
                    <a:pt x="23" y="12"/>
                  </a:moveTo>
                  <a:cubicBezTo>
                    <a:pt x="23" y="10"/>
                    <a:pt x="21" y="8"/>
                    <a:pt x="19" y="8"/>
                  </a:cubicBezTo>
                  <a:cubicBezTo>
                    <a:pt x="0" y="8"/>
                    <a:pt x="0" y="8"/>
                    <a:pt x="0" y="8"/>
                  </a:cubicBezTo>
                  <a:cubicBezTo>
                    <a:pt x="0" y="0"/>
                    <a:pt x="0" y="0"/>
                    <a:pt x="0" y="0"/>
                  </a:cubicBezTo>
                  <a:cubicBezTo>
                    <a:pt x="22" y="0"/>
                    <a:pt x="22" y="0"/>
                    <a:pt x="22" y="0"/>
                  </a:cubicBezTo>
                  <a:cubicBezTo>
                    <a:pt x="29" y="0"/>
                    <a:pt x="33" y="5"/>
                    <a:pt x="33" y="11"/>
                  </a:cubicBezTo>
                  <a:cubicBezTo>
                    <a:pt x="33" y="30"/>
                    <a:pt x="33" y="30"/>
                    <a:pt x="33" y="30"/>
                  </a:cubicBezTo>
                  <a:cubicBezTo>
                    <a:pt x="33" y="36"/>
                    <a:pt x="28" y="41"/>
                    <a:pt x="22" y="41"/>
                  </a:cubicBezTo>
                  <a:cubicBezTo>
                    <a:pt x="0" y="41"/>
                    <a:pt x="0" y="41"/>
                    <a:pt x="0" y="41"/>
                  </a:cubicBezTo>
                  <a:cubicBezTo>
                    <a:pt x="0" y="32"/>
                    <a:pt x="0" y="32"/>
                    <a:pt x="0" y="32"/>
                  </a:cubicBezTo>
                  <a:cubicBezTo>
                    <a:pt x="19" y="32"/>
                    <a:pt x="19" y="32"/>
                    <a:pt x="19" y="32"/>
                  </a:cubicBezTo>
                  <a:cubicBezTo>
                    <a:pt x="21" y="32"/>
                    <a:pt x="23" y="31"/>
                    <a:pt x="23" y="28"/>
                  </a:cubicBezTo>
                  <a:lnTo>
                    <a:pt x="23" y="1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13"/>
            <p:cNvSpPr/>
            <p:nvPr userDrawn="1"/>
          </p:nvSpPr>
          <p:spPr bwMode="auto">
            <a:xfrm>
              <a:off x="5840413" y="52388"/>
              <a:ext cx="652463" cy="127000"/>
            </a:xfrm>
            <a:custGeom>
              <a:avLst/>
              <a:gdLst>
                <a:gd name="T0" fmla="*/ 234 w 411"/>
                <a:gd name="T1" fmla="*/ 32 h 80"/>
                <a:gd name="T2" fmla="*/ 234 w 411"/>
                <a:gd name="T3" fmla="*/ 0 h 80"/>
                <a:gd name="T4" fmla="*/ 177 w 411"/>
                <a:gd name="T5" fmla="*/ 0 h 80"/>
                <a:gd name="T6" fmla="*/ 177 w 411"/>
                <a:gd name="T7" fmla="*/ 32 h 80"/>
                <a:gd name="T8" fmla="*/ 0 w 411"/>
                <a:gd name="T9" fmla="*/ 32 h 80"/>
                <a:gd name="T10" fmla="*/ 0 w 411"/>
                <a:gd name="T11" fmla="*/ 80 h 80"/>
                <a:gd name="T12" fmla="*/ 411 w 411"/>
                <a:gd name="T13" fmla="*/ 80 h 80"/>
                <a:gd name="T14" fmla="*/ 411 w 411"/>
                <a:gd name="T15" fmla="*/ 32 h 80"/>
                <a:gd name="T16" fmla="*/ 234 w 411"/>
                <a:gd name="T17"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0">
                  <a:moveTo>
                    <a:pt x="234" y="32"/>
                  </a:moveTo>
                  <a:lnTo>
                    <a:pt x="234" y="0"/>
                  </a:lnTo>
                  <a:lnTo>
                    <a:pt x="177" y="0"/>
                  </a:lnTo>
                  <a:lnTo>
                    <a:pt x="177" y="32"/>
                  </a:lnTo>
                  <a:lnTo>
                    <a:pt x="0" y="32"/>
                  </a:lnTo>
                  <a:lnTo>
                    <a:pt x="0" y="80"/>
                  </a:lnTo>
                  <a:lnTo>
                    <a:pt x="411" y="80"/>
                  </a:lnTo>
                  <a:lnTo>
                    <a:pt x="411" y="32"/>
                  </a:lnTo>
                  <a:lnTo>
                    <a:pt x="234" y="32"/>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14"/>
            <p:cNvSpPr/>
            <p:nvPr userDrawn="1"/>
          </p:nvSpPr>
          <p:spPr bwMode="auto">
            <a:xfrm>
              <a:off x="5840413" y="611188"/>
              <a:ext cx="652463" cy="117475"/>
            </a:xfrm>
            <a:custGeom>
              <a:avLst/>
              <a:gdLst>
                <a:gd name="T0" fmla="*/ 234 w 411"/>
                <a:gd name="T1" fmla="*/ 48 h 74"/>
                <a:gd name="T2" fmla="*/ 234 w 411"/>
                <a:gd name="T3" fmla="*/ 74 h 74"/>
                <a:gd name="T4" fmla="*/ 177 w 411"/>
                <a:gd name="T5" fmla="*/ 74 h 74"/>
                <a:gd name="T6" fmla="*/ 177 w 411"/>
                <a:gd name="T7" fmla="*/ 48 h 74"/>
                <a:gd name="T8" fmla="*/ 0 w 411"/>
                <a:gd name="T9" fmla="*/ 48 h 74"/>
                <a:gd name="T10" fmla="*/ 0 w 411"/>
                <a:gd name="T11" fmla="*/ 0 h 74"/>
                <a:gd name="T12" fmla="*/ 411 w 411"/>
                <a:gd name="T13" fmla="*/ 0 h 74"/>
                <a:gd name="T14" fmla="*/ 411 w 411"/>
                <a:gd name="T15" fmla="*/ 48 h 74"/>
                <a:gd name="T16" fmla="*/ 234 w 411"/>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4">
                  <a:moveTo>
                    <a:pt x="234" y="48"/>
                  </a:moveTo>
                  <a:lnTo>
                    <a:pt x="234" y="74"/>
                  </a:lnTo>
                  <a:lnTo>
                    <a:pt x="177" y="74"/>
                  </a:lnTo>
                  <a:lnTo>
                    <a:pt x="177" y="48"/>
                  </a:lnTo>
                  <a:lnTo>
                    <a:pt x="0" y="48"/>
                  </a:lnTo>
                  <a:lnTo>
                    <a:pt x="0" y="0"/>
                  </a:lnTo>
                  <a:lnTo>
                    <a:pt x="411" y="0"/>
                  </a:lnTo>
                  <a:lnTo>
                    <a:pt x="411" y="48"/>
                  </a:lnTo>
                  <a:lnTo>
                    <a:pt x="234" y="48"/>
                  </a:lnTo>
                  <a:close/>
                </a:path>
              </a:pathLst>
            </a:custGeom>
            <a:solidFill>
              <a:srgbClr val="C700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 name="文本占位符 3"/>
          <p:cNvSpPr>
            <a:spLocks noGrp="1"/>
          </p:cNvSpPr>
          <p:nvPr>
            <p:ph type="body" sz="quarter" idx="11"/>
          </p:nvPr>
        </p:nvSpPr>
        <p:spPr>
          <a:xfrm>
            <a:off x="5854383" y="4732384"/>
            <a:ext cx="2471974" cy="250825"/>
          </a:xfrm>
        </p:spPr>
        <p:txBody>
          <a:bodyPr/>
          <a:lstStyle>
            <a:lvl1pPr marL="0" indent="0" algn="r">
              <a:buNone/>
              <a:defRPr sz="1050">
                <a:solidFill>
                  <a:schemeClr val="accent2"/>
                </a:solidFill>
              </a:defRPr>
            </a:lvl1pPr>
            <a:lvl2pPr marL="457200" indent="0">
              <a:buNone/>
              <a:defRPr sz="800"/>
            </a:lvl2pPr>
            <a:lvl3pPr marL="914400" indent="0">
              <a:buNone/>
              <a:defRPr sz="700"/>
            </a:lvl3pPr>
            <a:lvl4pPr marL="1371600" indent="0">
              <a:buNone/>
              <a:defRPr sz="600"/>
            </a:lvl4pPr>
            <a:lvl5pPr marL="1828800" indent="0">
              <a:buNone/>
              <a:defRPr sz="700"/>
            </a:lvl5pPr>
          </a:lstStyle>
          <a:p>
            <a:pPr lvl="0"/>
            <a:r>
              <a:rPr lang="zh-CN" altLang="en-US" dirty="0" smtClean="0"/>
              <a:t>单击此处编辑母版文本样式</a:t>
            </a:r>
          </a:p>
        </p:txBody>
      </p:sp>
      <p:sp>
        <p:nvSpPr>
          <p:cNvPr id="61" name="文本占位符 2"/>
          <p:cNvSpPr>
            <a:spLocks noGrp="1"/>
          </p:cNvSpPr>
          <p:nvPr>
            <p:ph type="body" sz="quarter" idx="10" hasCustomPrompt="1"/>
          </p:nvPr>
        </p:nvSpPr>
        <p:spPr>
          <a:xfrm>
            <a:off x="1460013" y="2085928"/>
            <a:ext cx="2998787" cy="1046163"/>
          </a:xfrm>
          <a:extLst>
            <a:ext uri="{91240B29-F687-4F45-9708-019B960494DF}">
              <a14:hiddenLine xmlns:a14="http://schemas.microsoft.com/office/drawing/2010/main" w="9525">
                <a:solidFill>
                  <a:srgbClr val="000000"/>
                </a:solidFill>
                <a:round/>
              </a14:hiddenLine>
            </a:ext>
          </a:extLst>
        </p:spPr>
        <p:txBody>
          <a:bodyPr wrap="none" lIns="0" fromWordArt="0" anchor="ctr"/>
          <a:lstStyle>
            <a:lvl1pPr marL="0" indent="0">
              <a:buNone/>
              <a:defRPr lang="zh-CN" altLang="en-US" sz="3600" b="1" kern="10" dirty="0" smtClean="0">
                <a:solidFill>
                  <a:schemeClr val="bg1"/>
                </a:solidFill>
                <a:latin typeface="微软雅黑" panose="020B0503020204020204" pitchFamily="34" charset="-122"/>
                <a:ea typeface="微软雅黑" panose="020B0503020204020204" pitchFamily="34" charset="-122"/>
              </a:defRPr>
            </a:lvl1pPr>
          </a:lstStyle>
          <a:p>
            <a:pPr lvl="0">
              <a:spcBef>
                <a:spcPct val="0"/>
              </a:spcBef>
            </a:pPr>
            <a:r>
              <a:rPr lang="zh-CN" altLang="en-US" dirty="0" smtClean="0"/>
              <a:t>感谢观看！</a:t>
            </a:r>
          </a:p>
        </p:txBody>
      </p:sp>
      <p:grpSp>
        <p:nvGrpSpPr>
          <p:cNvPr id="62" name="组合 61"/>
          <p:cNvGrpSpPr/>
          <p:nvPr userDrawn="1"/>
        </p:nvGrpSpPr>
        <p:grpSpPr>
          <a:xfrm>
            <a:off x="1214793" y="2350483"/>
            <a:ext cx="2544437" cy="517052"/>
            <a:chOff x="1318176" y="2634840"/>
            <a:chExt cx="2544437" cy="517052"/>
          </a:xfrm>
        </p:grpSpPr>
        <p:sp>
          <p:nvSpPr>
            <p:cNvPr id="65" name="任意多边形 64"/>
            <p:cNvSpPr/>
            <p:nvPr/>
          </p:nvSpPr>
          <p:spPr>
            <a:xfrm>
              <a:off x="1318176" y="2634840"/>
              <a:ext cx="85016" cy="517052"/>
            </a:xfrm>
            <a:custGeom>
              <a:avLst/>
              <a:gdLst>
                <a:gd name="connsiteX0" fmla="*/ 118122 w 236796"/>
                <a:gd name="connsiteY0" fmla="*/ 0 h 1440161"/>
                <a:gd name="connsiteX1" fmla="*/ 236796 w 236796"/>
                <a:gd name="connsiteY1" fmla="*/ 0 h 1440161"/>
                <a:gd name="connsiteX2" fmla="*/ 236796 w 236796"/>
                <a:gd name="connsiteY2" fmla="*/ 83640 h 1440161"/>
                <a:gd name="connsiteX3" fmla="*/ 147216 w 236796"/>
                <a:gd name="connsiteY3" fmla="*/ 83640 h 1440161"/>
                <a:gd name="connsiteX4" fmla="*/ 93615 w 236796"/>
                <a:gd name="connsiteY4" fmla="*/ 137241 h 1440161"/>
                <a:gd name="connsiteX5" fmla="*/ 93615 w 236796"/>
                <a:gd name="connsiteY5" fmla="*/ 1302921 h 1440161"/>
                <a:gd name="connsiteX6" fmla="*/ 147216 w 236796"/>
                <a:gd name="connsiteY6" fmla="*/ 1356522 h 1440161"/>
                <a:gd name="connsiteX7" fmla="*/ 236796 w 236796"/>
                <a:gd name="connsiteY7" fmla="*/ 1356522 h 1440161"/>
                <a:gd name="connsiteX8" fmla="*/ 236796 w 236796"/>
                <a:gd name="connsiteY8" fmla="*/ 1440161 h 1440161"/>
                <a:gd name="connsiteX9" fmla="*/ 118122 w 236796"/>
                <a:gd name="connsiteY9" fmla="*/ 1440161 h 1440161"/>
                <a:gd name="connsiteX10" fmla="*/ 0 w 236796"/>
                <a:gd name="connsiteY10" fmla="*/ 1322039 h 1440161"/>
                <a:gd name="connsiteX11" fmla="*/ 0 w 236796"/>
                <a:gd name="connsiteY11" fmla="*/ 118122 h 1440161"/>
                <a:gd name="connsiteX12" fmla="*/ 118122 w 236796"/>
                <a:gd name="connsiteY12" fmla="*/ 0 h 1440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796" h="1440161">
                  <a:moveTo>
                    <a:pt x="118122" y="0"/>
                  </a:moveTo>
                  <a:lnTo>
                    <a:pt x="236796" y="0"/>
                  </a:lnTo>
                  <a:lnTo>
                    <a:pt x="236796" y="83640"/>
                  </a:lnTo>
                  <a:lnTo>
                    <a:pt x="147216" y="83640"/>
                  </a:lnTo>
                  <a:cubicBezTo>
                    <a:pt x="117613" y="83640"/>
                    <a:pt x="93615" y="107638"/>
                    <a:pt x="93615" y="137241"/>
                  </a:cubicBezTo>
                  <a:lnTo>
                    <a:pt x="93615" y="1302921"/>
                  </a:lnTo>
                  <a:cubicBezTo>
                    <a:pt x="93615" y="1332524"/>
                    <a:pt x="117613" y="1356522"/>
                    <a:pt x="147216" y="1356522"/>
                  </a:cubicBezTo>
                  <a:lnTo>
                    <a:pt x="236796" y="1356522"/>
                  </a:lnTo>
                  <a:lnTo>
                    <a:pt x="236796" y="1440161"/>
                  </a:lnTo>
                  <a:lnTo>
                    <a:pt x="118122" y="1440161"/>
                  </a:lnTo>
                  <a:cubicBezTo>
                    <a:pt x="52885" y="1440161"/>
                    <a:pt x="0" y="1387276"/>
                    <a:pt x="0" y="1322039"/>
                  </a:cubicBezTo>
                  <a:lnTo>
                    <a:pt x="0" y="118122"/>
                  </a:lnTo>
                  <a:cubicBezTo>
                    <a:pt x="0" y="52885"/>
                    <a:pt x="52885" y="0"/>
                    <a:pt x="118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flipH="1">
              <a:off x="3777597" y="2634840"/>
              <a:ext cx="85016" cy="517052"/>
            </a:xfrm>
            <a:custGeom>
              <a:avLst/>
              <a:gdLst>
                <a:gd name="connsiteX0" fmla="*/ 118122 w 236796"/>
                <a:gd name="connsiteY0" fmla="*/ 0 h 1440161"/>
                <a:gd name="connsiteX1" fmla="*/ 236796 w 236796"/>
                <a:gd name="connsiteY1" fmla="*/ 0 h 1440161"/>
                <a:gd name="connsiteX2" fmla="*/ 236796 w 236796"/>
                <a:gd name="connsiteY2" fmla="*/ 83640 h 1440161"/>
                <a:gd name="connsiteX3" fmla="*/ 147216 w 236796"/>
                <a:gd name="connsiteY3" fmla="*/ 83640 h 1440161"/>
                <a:gd name="connsiteX4" fmla="*/ 93615 w 236796"/>
                <a:gd name="connsiteY4" fmla="*/ 137241 h 1440161"/>
                <a:gd name="connsiteX5" fmla="*/ 93615 w 236796"/>
                <a:gd name="connsiteY5" fmla="*/ 1302921 h 1440161"/>
                <a:gd name="connsiteX6" fmla="*/ 147216 w 236796"/>
                <a:gd name="connsiteY6" fmla="*/ 1356522 h 1440161"/>
                <a:gd name="connsiteX7" fmla="*/ 236796 w 236796"/>
                <a:gd name="connsiteY7" fmla="*/ 1356522 h 1440161"/>
                <a:gd name="connsiteX8" fmla="*/ 236796 w 236796"/>
                <a:gd name="connsiteY8" fmla="*/ 1440161 h 1440161"/>
                <a:gd name="connsiteX9" fmla="*/ 118122 w 236796"/>
                <a:gd name="connsiteY9" fmla="*/ 1440161 h 1440161"/>
                <a:gd name="connsiteX10" fmla="*/ 0 w 236796"/>
                <a:gd name="connsiteY10" fmla="*/ 1322039 h 1440161"/>
                <a:gd name="connsiteX11" fmla="*/ 0 w 236796"/>
                <a:gd name="connsiteY11" fmla="*/ 118122 h 1440161"/>
                <a:gd name="connsiteX12" fmla="*/ 118122 w 236796"/>
                <a:gd name="connsiteY12" fmla="*/ 0 h 1440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796" h="1440161">
                  <a:moveTo>
                    <a:pt x="118122" y="0"/>
                  </a:moveTo>
                  <a:lnTo>
                    <a:pt x="236796" y="0"/>
                  </a:lnTo>
                  <a:lnTo>
                    <a:pt x="236796" y="83640"/>
                  </a:lnTo>
                  <a:lnTo>
                    <a:pt x="147216" y="83640"/>
                  </a:lnTo>
                  <a:cubicBezTo>
                    <a:pt x="117613" y="83640"/>
                    <a:pt x="93615" y="107638"/>
                    <a:pt x="93615" y="137241"/>
                  </a:cubicBezTo>
                  <a:lnTo>
                    <a:pt x="93615" y="1302921"/>
                  </a:lnTo>
                  <a:cubicBezTo>
                    <a:pt x="93615" y="1332524"/>
                    <a:pt x="117613" y="1356522"/>
                    <a:pt x="147216" y="1356522"/>
                  </a:cubicBezTo>
                  <a:lnTo>
                    <a:pt x="236796" y="1356522"/>
                  </a:lnTo>
                  <a:lnTo>
                    <a:pt x="236796" y="1440161"/>
                  </a:lnTo>
                  <a:lnTo>
                    <a:pt x="118122" y="1440161"/>
                  </a:lnTo>
                  <a:cubicBezTo>
                    <a:pt x="52885" y="1440161"/>
                    <a:pt x="0" y="1387276"/>
                    <a:pt x="0" y="1322039"/>
                  </a:cubicBezTo>
                  <a:lnTo>
                    <a:pt x="0" y="118122"/>
                  </a:lnTo>
                  <a:cubicBezTo>
                    <a:pt x="0" y="52885"/>
                    <a:pt x="52885" y="0"/>
                    <a:pt x="118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Freeform 31"/>
          <p:cNvSpPr/>
          <p:nvPr userDrawn="1"/>
        </p:nvSpPr>
        <p:spPr bwMode="gray">
          <a:xfrm rot="9345043" flipV="1">
            <a:off x="4839184" y="2191958"/>
            <a:ext cx="729446" cy="192848"/>
          </a:xfrm>
          <a:custGeom>
            <a:avLst/>
            <a:gdLst>
              <a:gd name="T0" fmla="*/ 247 w 2706"/>
              <a:gd name="T1" fmla="*/ 884 h 1093"/>
              <a:gd name="T2" fmla="*/ 451 w 2706"/>
              <a:gd name="T3" fmla="*/ 708 h 1093"/>
              <a:gd name="T4" fmla="*/ 655 w 2706"/>
              <a:gd name="T5" fmla="*/ 562 h 1093"/>
              <a:gd name="T6" fmla="*/ 856 w 2706"/>
              <a:gd name="T7" fmla="*/ 439 h 1093"/>
              <a:gd name="T8" fmla="*/ 1053 w 2706"/>
              <a:gd name="T9" fmla="*/ 342 h 1093"/>
              <a:gd name="T10" fmla="*/ 1242 w 2706"/>
              <a:gd name="T11" fmla="*/ 264 h 1093"/>
              <a:gd name="T12" fmla="*/ 1419 w 2706"/>
              <a:gd name="T13" fmla="*/ 204 h 1093"/>
              <a:gd name="T14" fmla="*/ 1586 w 2706"/>
              <a:gd name="T15" fmla="*/ 160 h 1093"/>
              <a:gd name="T16" fmla="*/ 1737 w 2706"/>
              <a:gd name="T17" fmla="*/ 131 h 1093"/>
              <a:gd name="T18" fmla="*/ 1871 w 2706"/>
              <a:gd name="T19" fmla="*/ 112 h 1093"/>
              <a:gd name="T20" fmla="*/ 1988 w 2706"/>
              <a:gd name="T21" fmla="*/ 103 h 1093"/>
              <a:gd name="T22" fmla="*/ 2082 w 2706"/>
              <a:gd name="T23" fmla="*/ 99 h 1093"/>
              <a:gd name="T24" fmla="*/ 2152 w 2706"/>
              <a:gd name="T25" fmla="*/ 99 h 1093"/>
              <a:gd name="T26" fmla="*/ 2195 w 2706"/>
              <a:gd name="T27" fmla="*/ 102 h 1093"/>
              <a:gd name="T28" fmla="*/ 2210 w 2706"/>
              <a:gd name="T29" fmla="*/ 102 h 1093"/>
              <a:gd name="T30" fmla="*/ 2706 w 2706"/>
              <a:gd name="T31" fmla="*/ 330 h 1093"/>
              <a:gd name="T32" fmla="*/ 2336 w 2706"/>
              <a:gd name="T33" fmla="*/ 358 h 1093"/>
              <a:gd name="T34" fmla="*/ 2326 w 2706"/>
              <a:gd name="T35" fmla="*/ 354 h 1093"/>
              <a:gd name="T36" fmla="*/ 2293 w 2706"/>
              <a:gd name="T37" fmla="*/ 345 h 1093"/>
              <a:gd name="T38" fmla="*/ 2241 w 2706"/>
              <a:gd name="T39" fmla="*/ 330 h 1093"/>
              <a:gd name="T40" fmla="*/ 2168 w 2706"/>
              <a:gd name="T41" fmla="*/ 317 h 1093"/>
              <a:gd name="T42" fmla="*/ 2075 w 2706"/>
              <a:gd name="T43" fmla="*/ 306 h 1093"/>
              <a:gd name="T44" fmla="*/ 1966 w 2706"/>
              <a:gd name="T45" fmla="*/ 298 h 1093"/>
              <a:gd name="T46" fmla="*/ 1838 w 2706"/>
              <a:gd name="T47" fmla="*/ 298 h 1093"/>
              <a:gd name="T48" fmla="*/ 1692 w 2706"/>
              <a:gd name="T49" fmla="*/ 309 h 1093"/>
              <a:gd name="T50" fmla="*/ 1533 w 2706"/>
              <a:gd name="T51" fmla="*/ 330 h 1093"/>
              <a:gd name="T52" fmla="*/ 1354 w 2706"/>
              <a:gd name="T53" fmla="*/ 371 h 1093"/>
              <a:gd name="T54" fmla="*/ 1164 w 2706"/>
              <a:gd name="T55" fmla="*/ 428 h 1093"/>
              <a:gd name="T56" fmla="*/ 960 w 2706"/>
              <a:gd name="T57" fmla="*/ 505 h 1093"/>
              <a:gd name="T58" fmla="*/ 742 w 2706"/>
              <a:gd name="T59" fmla="*/ 608 h 1093"/>
              <a:gd name="T60" fmla="*/ 512 w 2706"/>
              <a:gd name="T61" fmla="*/ 736 h 1093"/>
              <a:gd name="T62" fmla="*/ 271 w 2706"/>
              <a:gd name="T63" fmla="*/ 892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6" h="1093">
                <a:moveTo>
                  <a:pt x="0" y="1093"/>
                </a:moveTo>
                <a:lnTo>
                  <a:pt x="247" y="884"/>
                </a:lnTo>
                <a:lnTo>
                  <a:pt x="350" y="793"/>
                </a:lnTo>
                <a:lnTo>
                  <a:pt x="451" y="708"/>
                </a:lnTo>
                <a:lnTo>
                  <a:pt x="553" y="631"/>
                </a:lnTo>
                <a:lnTo>
                  <a:pt x="655" y="562"/>
                </a:lnTo>
                <a:lnTo>
                  <a:pt x="756" y="497"/>
                </a:lnTo>
                <a:lnTo>
                  <a:pt x="856" y="439"/>
                </a:lnTo>
                <a:lnTo>
                  <a:pt x="955" y="388"/>
                </a:lnTo>
                <a:lnTo>
                  <a:pt x="1053" y="342"/>
                </a:lnTo>
                <a:lnTo>
                  <a:pt x="1148" y="300"/>
                </a:lnTo>
                <a:lnTo>
                  <a:pt x="1242" y="264"/>
                </a:lnTo>
                <a:lnTo>
                  <a:pt x="1331" y="232"/>
                </a:lnTo>
                <a:lnTo>
                  <a:pt x="1419" y="204"/>
                </a:lnTo>
                <a:lnTo>
                  <a:pt x="1504" y="182"/>
                </a:lnTo>
                <a:lnTo>
                  <a:pt x="1586" y="160"/>
                </a:lnTo>
                <a:lnTo>
                  <a:pt x="1664" y="144"/>
                </a:lnTo>
                <a:lnTo>
                  <a:pt x="1737" y="131"/>
                </a:lnTo>
                <a:lnTo>
                  <a:pt x="1807" y="121"/>
                </a:lnTo>
                <a:lnTo>
                  <a:pt x="1871" y="112"/>
                </a:lnTo>
                <a:lnTo>
                  <a:pt x="1932" y="107"/>
                </a:lnTo>
                <a:lnTo>
                  <a:pt x="1988" y="103"/>
                </a:lnTo>
                <a:lnTo>
                  <a:pt x="2038" y="100"/>
                </a:lnTo>
                <a:lnTo>
                  <a:pt x="2082" y="99"/>
                </a:lnTo>
                <a:lnTo>
                  <a:pt x="2121" y="100"/>
                </a:lnTo>
                <a:lnTo>
                  <a:pt x="2152" y="99"/>
                </a:lnTo>
                <a:lnTo>
                  <a:pt x="2178" y="101"/>
                </a:lnTo>
                <a:lnTo>
                  <a:pt x="2195" y="102"/>
                </a:lnTo>
                <a:lnTo>
                  <a:pt x="2206" y="102"/>
                </a:lnTo>
                <a:lnTo>
                  <a:pt x="2210" y="102"/>
                </a:lnTo>
                <a:lnTo>
                  <a:pt x="2146" y="0"/>
                </a:lnTo>
                <a:lnTo>
                  <a:pt x="2706" y="330"/>
                </a:lnTo>
                <a:lnTo>
                  <a:pt x="2270" y="473"/>
                </a:lnTo>
                <a:lnTo>
                  <a:pt x="2336" y="358"/>
                </a:lnTo>
                <a:lnTo>
                  <a:pt x="2335" y="357"/>
                </a:lnTo>
                <a:lnTo>
                  <a:pt x="2326" y="354"/>
                </a:lnTo>
                <a:lnTo>
                  <a:pt x="2313" y="350"/>
                </a:lnTo>
                <a:lnTo>
                  <a:pt x="2293" y="345"/>
                </a:lnTo>
                <a:lnTo>
                  <a:pt x="2270" y="337"/>
                </a:lnTo>
                <a:lnTo>
                  <a:pt x="2241" y="330"/>
                </a:lnTo>
                <a:lnTo>
                  <a:pt x="2207" y="323"/>
                </a:lnTo>
                <a:lnTo>
                  <a:pt x="2168" y="317"/>
                </a:lnTo>
                <a:lnTo>
                  <a:pt x="2124" y="311"/>
                </a:lnTo>
                <a:lnTo>
                  <a:pt x="2075" y="306"/>
                </a:lnTo>
                <a:lnTo>
                  <a:pt x="2024" y="301"/>
                </a:lnTo>
                <a:lnTo>
                  <a:pt x="1966" y="298"/>
                </a:lnTo>
                <a:lnTo>
                  <a:pt x="1905" y="295"/>
                </a:lnTo>
                <a:lnTo>
                  <a:pt x="1838" y="298"/>
                </a:lnTo>
                <a:lnTo>
                  <a:pt x="1767" y="301"/>
                </a:lnTo>
                <a:lnTo>
                  <a:pt x="1692" y="309"/>
                </a:lnTo>
                <a:lnTo>
                  <a:pt x="1613" y="317"/>
                </a:lnTo>
                <a:lnTo>
                  <a:pt x="1533" y="330"/>
                </a:lnTo>
                <a:lnTo>
                  <a:pt x="1445" y="349"/>
                </a:lnTo>
                <a:lnTo>
                  <a:pt x="1354" y="371"/>
                </a:lnTo>
                <a:lnTo>
                  <a:pt x="1262" y="397"/>
                </a:lnTo>
                <a:lnTo>
                  <a:pt x="1164" y="428"/>
                </a:lnTo>
                <a:lnTo>
                  <a:pt x="1065" y="464"/>
                </a:lnTo>
                <a:lnTo>
                  <a:pt x="960" y="505"/>
                </a:lnTo>
                <a:lnTo>
                  <a:pt x="853" y="553"/>
                </a:lnTo>
                <a:lnTo>
                  <a:pt x="742" y="608"/>
                </a:lnTo>
                <a:lnTo>
                  <a:pt x="629" y="669"/>
                </a:lnTo>
                <a:lnTo>
                  <a:pt x="512" y="736"/>
                </a:lnTo>
                <a:lnTo>
                  <a:pt x="393" y="809"/>
                </a:lnTo>
                <a:lnTo>
                  <a:pt x="271" y="892"/>
                </a:lnTo>
                <a:lnTo>
                  <a:pt x="0" y="1093"/>
                </a:lnTo>
                <a:close/>
              </a:path>
            </a:pathLst>
          </a:custGeom>
          <a:gradFill rotWithShape="1">
            <a:gsLst>
              <a:gs pos="0">
                <a:schemeClr val="bg1">
                  <a:gamma/>
                  <a:tint val="0"/>
                  <a:invGamma/>
                  <a:alpha val="0"/>
                </a:schemeClr>
              </a:gs>
              <a:gs pos="100000">
                <a:schemeClr val="bg1"/>
              </a:gs>
            </a:gsLst>
            <a:lin ang="0" scaled="1"/>
          </a:gradFill>
          <a:ln>
            <a:noFill/>
          </a:ln>
          <a:effectLst/>
          <a:extLst>
            <a:ext uri="{91240B29-F687-4F45-9708-019B960494DF}">
              <a14:hiddenLine xmlns:a14="http://schemas.microsoft.com/office/drawing/2010/main" w="0">
                <a:solidFill>
                  <a:srgbClr val="FACD69"/>
                </a:solidFill>
                <a:prstDash val="solid"/>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hangingPunct="1">
              <a:defRPr/>
            </a:pP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 fill="hold"/>
                                        <p:tgtEl>
                                          <p:spTgt spid="6"/>
                                        </p:tgtEl>
                                        <p:attrNameLst>
                                          <p:attrName>ppt_w</p:attrName>
                                        </p:attrNameLst>
                                      </p:cBhvr>
                                      <p:tavLst>
                                        <p:tav tm="0">
                                          <p:val>
                                            <p:strVal val="4*#ppt_w"/>
                                          </p:val>
                                        </p:tav>
                                        <p:tav tm="100000">
                                          <p:val>
                                            <p:strVal val="#ppt_w"/>
                                          </p:val>
                                        </p:tav>
                                      </p:tavLst>
                                    </p:anim>
                                    <p:anim calcmode="lin" valueType="num">
                                      <p:cBhvr>
                                        <p:cTn id="8" dur="200" fill="hold"/>
                                        <p:tgtEl>
                                          <p:spTgt spid="6"/>
                                        </p:tgtEl>
                                        <p:attrNameLst>
                                          <p:attrName>ppt_h</p:attrName>
                                        </p:attrNameLst>
                                      </p:cBhvr>
                                      <p:tavLst>
                                        <p:tav tm="0">
                                          <p:val>
                                            <p:strVal val="4*#ppt_h"/>
                                          </p:val>
                                        </p:tav>
                                        <p:tav tm="100000">
                                          <p:val>
                                            <p:strVal val="#ppt_h"/>
                                          </p:val>
                                        </p:tav>
                                      </p:tavLst>
                                    </p:anim>
                                  </p:childTnLst>
                                </p:cTn>
                              </p:par>
                              <p:par>
                                <p:cTn id="9" presetID="53" presetClass="entr" presetSubtype="1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500"/>
                            </p:stCondLst>
                            <p:childTnLst>
                              <p:par>
                                <p:cTn id="15" presetID="50" presetClass="exit" presetSubtype="0" accel="100000" fill="hold" nodeType="afterEffect">
                                  <p:stCondLst>
                                    <p:cond delay="600"/>
                                  </p:stCondLst>
                                  <p:childTnLst>
                                    <p:anim calcmode="lin" valueType="num">
                                      <p:cBhvr>
                                        <p:cTn id="16" dur="1000"/>
                                        <p:tgtEl>
                                          <p:spTgt spid="6"/>
                                        </p:tgtEl>
                                        <p:attrNameLst>
                                          <p:attrName>ppt_w</p:attrName>
                                        </p:attrNameLst>
                                      </p:cBhvr>
                                      <p:tavLst>
                                        <p:tav tm="0">
                                          <p:val>
                                            <p:strVal val="ppt_w"/>
                                          </p:val>
                                        </p:tav>
                                        <p:tav tm="100000">
                                          <p:val>
                                            <p:strVal val="ppt_w+.3"/>
                                          </p:val>
                                        </p:tav>
                                      </p:tavLst>
                                    </p:anim>
                                    <p:anim calcmode="lin" valueType="num">
                                      <p:cBhvr>
                                        <p:cTn id="17" dur="1000"/>
                                        <p:tgtEl>
                                          <p:spTgt spid="6"/>
                                        </p:tgtEl>
                                        <p:attrNameLst>
                                          <p:attrName>ppt_h</p:attrName>
                                        </p:attrNameLst>
                                      </p:cBhvr>
                                      <p:tavLst>
                                        <p:tav tm="0">
                                          <p:val>
                                            <p:strVal val="ppt_h"/>
                                          </p:val>
                                        </p:tav>
                                        <p:tav tm="100000">
                                          <p:val>
                                            <p:strVal val="ppt_h"/>
                                          </p:val>
                                        </p:tav>
                                      </p:tavLst>
                                    </p:anim>
                                    <p:animEffect transition="out" filter="fade">
                                      <p:cBhvr>
                                        <p:cTn id="18" dur="1000"/>
                                        <p:tgtEl>
                                          <p:spTgt spid="6"/>
                                        </p:tgtEl>
                                      </p:cBhvr>
                                    </p:animEffect>
                                    <p:set>
                                      <p:cBhvr>
                                        <p:cTn id="19" dur="1" fill="hold">
                                          <p:stCondLst>
                                            <p:cond delay="999"/>
                                          </p:stCondLst>
                                        </p:cTn>
                                        <p:tgtEl>
                                          <p:spTgt spid="6"/>
                                        </p:tgtEl>
                                        <p:attrNameLst>
                                          <p:attrName>style.visibility</p:attrName>
                                        </p:attrNameLst>
                                      </p:cBhvr>
                                      <p:to>
                                        <p:strVal val="hidden"/>
                                      </p:to>
                                    </p:set>
                                  </p:childTnLst>
                                </p:cTn>
                              </p:par>
                            </p:childTnLst>
                          </p:cTn>
                        </p:par>
                        <p:par>
                          <p:cTn id="20" fill="hold">
                            <p:stCondLst>
                              <p:cond delay="21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100"/>
                                        <p:tgtEl>
                                          <p:spTgt spid="11"/>
                                        </p:tgtEl>
                                      </p:cBhvr>
                                    </p:animEffect>
                                  </p:childTnLst>
                                </p:cTn>
                              </p:par>
                            </p:childTnLst>
                          </p:cTn>
                        </p:par>
                        <p:par>
                          <p:cTn id="24" fill="hold">
                            <p:stCondLst>
                              <p:cond delay="26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100"/>
                                        <p:tgtEl>
                                          <p:spTgt spid="12"/>
                                        </p:tgtEl>
                                      </p:cBhvr>
                                    </p:animEffect>
                                  </p:childTnLst>
                                </p:cTn>
                              </p:par>
                            </p:childTnLst>
                          </p:cTn>
                        </p:par>
                        <p:par>
                          <p:cTn id="28" fill="hold">
                            <p:stCondLst>
                              <p:cond delay="3100"/>
                            </p:stCondLst>
                            <p:childTnLst>
                              <p:par>
                                <p:cTn id="29" presetID="22" presetClass="entr" presetSubtype="2"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right)">
                                      <p:cBhvr>
                                        <p:cTn id="31" dur="100"/>
                                        <p:tgtEl>
                                          <p:spTgt spid="13"/>
                                        </p:tgtEl>
                                      </p:cBhvr>
                                    </p:animEffect>
                                  </p:childTnLst>
                                </p:cTn>
                              </p:par>
                            </p:childTnLst>
                          </p:cTn>
                        </p:par>
                        <p:par>
                          <p:cTn id="32" fill="hold">
                            <p:stCondLst>
                              <p:cond delay="3600"/>
                            </p:stCondLst>
                            <p:childTnLst>
                              <p:par>
                                <p:cTn id="33" presetID="22" presetClass="entr" presetSubtype="4"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100"/>
                                        <p:tgtEl>
                                          <p:spTgt spid="14"/>
                                        </p:tgtEl>
                                      </p:cBhvr>
                                    </p:animEffect>
                                  </p:childTnLst>
                                </p:cTn>
                              </p:par>
                            </p:childTnLst>
                          </p:cTn>
                        </p:par>
                        <p:par>
                          <p:cTn id="36" fill="hold">
                            <p:stCondLst>
                              <p:cond delay="41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100"/>
                                        <p:tgtEl>
                                          <p:spTgt spid="15"/>
                                        </p:tgtEl>
                                      </p:cBhvr>
                                    </p:animEffect>
                                  </p:childTnLst>
                                </p:cTn>
                              </p:par>
                            </p:childTnLst>
                          </p:cTn>
                        </p:par>
                        <p:par>
                          <p:cTn id="40" fill="hold">
                            <p:stCondLst>
                              <p:cond delay="4600"/>
                            </p:stCondLst>
                            <p:childTnLst>
                              <p:par>
                                <p:cTn id="41" presetID="22" presetClass="entr" presetSubtype="2"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right)">
                                      <p:cBhvr>
                                        <p:cTn id="43" dur="100"/>
                                        <p:tgtEl>
                                          <p:spTgt spid="67"/>
                                        </p:tgtEl>
                                      </p:cBhvr>
                                    </p:animEffect>
                                  </p:childTnLst>
                                </p:cTn>
                              </p:par>
                            </p:childTnLst>
                          </p:cTn>
                        </p:par>
                        <p:par>
                          <p:cTn id="44" fill="hold">
                            <p:stCondLst>
                              <p:cond delay="5100"/>
                            </p:stCondLst>
                            <p:childTnLst>
                              <p:par>
                                <p:cTn id="45" presetID="53" presetClass="entr" presetSubtype="16"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par>
                                <p:cTn id="50" presetID="53" presetClass="entr" presetSubtype="16" fill="hold" nodeType="with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p:cTn id="52" dur="500" fill="hold"/>
                                        <p:tgtEl>
                                          <p:spTgt spid="46"/>
                                        </p:tgtEl>
                                        <p:attrNameLst>
                                          <p:attrName>ppt_w</p:attrName>
                                        </p:attrNameLst>
                                      </p:cBhvr>
                                      <p:tavLst>
                                        <p:tav tm="0">
                                          <p:val>
                                            <p:fltVal val="0"/>
                                          </p:val>
                                        </p:tav>
                                        <p:tav tm="100000">
                                          <p:val>
                                            <p:strVal val="#ppt_w"/>
                                          </p:val>
                                        </p:tav>
                                      </p:tavLst>
                                    </p:anim>
                                    <p:anim calcmode="lin" valueType="num">
                                      <p:cBhvr>
                                        <p:cTn id="53" dur="500" fill="hold"/>
                                        <p:tgtEl>
                                          <p:spTgt spid="46"/>
                                        </p:tgtEl>
                                        <p:attrNameLst>
                                          <p:attrName>ppt_h</p:attrName>
                                        </p:attrNameLst>
                                      </p:cBhvr>
                                      <p:tavLst>
                                        <p:tav tm="0">
                                          <p:val>
                                            <p:fltVal val="0"/>
                                          </p:val>
                                        </p:tav>
                                        <p:tav tm="100000">
                                          <p:val>
                                            <p:strVal val="#ppt_h"/>
                                          </p:val>
                                        </p:tav>
                                      </p:tavLst>
                                    </p:anim>
                                    <p:animEffect transition="in" filter="fade">
                                      <p:cBhvr>
                                        <p:cTn id="54" dur="500"/>
                                        <p:tgtEl>
                                          <p:spTgt spid="46"/>
                                        </p:tgtEl>
                                      </p:cBhvr>
                                    </p:animEffect>
                                  </p:childTnLst>
                                </p:cTn>
                              </p:par>
                              <p:par>
                                <p:cTn id="55" presetID="53" presetClass="entr" presetSubtype="16" fill="hold" nodeType="with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Effect transition="in" filter="fade">
                                      <p:cBhvr>
                                        <p:cTn id="59" dur="500"/>
                                        <p:tgtEl>
                                          <p:spTgt spid="54"/>
                                        </p:tgtEl>
                                      </p:cBhvr>
                                    </p:animEffect>
                                  </p:childTnLst>
                                </p:cTn>
                              </p:par>
                              <p:par>
                                <p:cTn id="60" presetID="53" presetClass="entr" presetSubtype="16" fill="hold" nodeType="withEffect">
                                  <p:stCondLst>
                                    <p:cond delay="0"/>
                                  </p:stCondLst>
                                  <p:childTnLst>
                                    <p:set>
                                      <p:cBhvr>
                                        <p:cTn id="61" dur="1" fill="hold">
                                          <p:stCondLst>
                                            <p:cond delay="0"/>
                                          </p:stCondLst>
                                        </p:cTn>
                                        <p:tgtEl>
                                          <p:spTgt spid="68"/>
                                        </p:tgtEl>
                                        <p:attrNameLst>
                                          <p:attrName>style.visibility</p:attrName>
                                        </p:attrNameLst>
                                      </p:cBhvr>
                                      <p:to>
                                        <p:strVal val="visible"/>
                                      </p:to>
                                    </p:set>
                                    <p:anim calcmode="lin" valueType="num">
                                      <p:cBhvr>
                                        <p:cTn id="62" dur="500" fill="hold"/>
                                        <p:tgtEl>
                                          <p:spTgt spid="68"/>
                                        </p:tgtEl>
                                        <p:attrNameLst>
                                          <p:attrName>ppt_w</p:attrName>
                                        </p:attrNameLst>
                                      </p:cBhvr>
                                      <p:tavLst>
                                        <p:tav tm="0">
                                          <p:val>
                                            <p:fltVal val="0"/>
                                          </p:val>
                                        </p:tav>
                                        <p:tav tm="100000">
                                          <p:val>
                                            <p:strVal val="#ppt_w"/>
                                          </p:val>
                                        </p:tav>
                                      </p:tavLst>
                                    </p:anim>
                                    <p:anim calcmode="lin" valueType="num">
                                      <p:cBhvr>
                                        <p:cTn id="63" dur="500" fill="hold"/>
                                        <p:tgtEl>
                                          <p:spTgt spid="68"/>
                                        </p:tgtEl>
                                        <p:attrNameLst>
                                          <p:attrName>ppt_h</p:attrName>
                                        </p:attrNameLst>
                                      </p:cBhvr>
                                      <p:tavLst>
                                        <p:tav tm="0">
                                          <p:val>
                                            <p:fltVal val="0"/>
                                          </p:val>
                                        </p:tav>
                                        <p:tav tm="100000">
                                          <p:val>
                                            <p:strVal val="#ppt_h"/>
                                          </p:val>
                                        </p:tav>
                                      </p:tavLst>
                                    </p:anim>
                                    <p:animEffect transition="in" filter="fade">
                                      <p:cBhvr>
                                        <p:cTn id="64" dur="500"/>
                                        <p:tgtEl>
                                          <p:spTgt spid="68"/>
                                        </p:tgtEl>
                                      </p:cBhvr>
                                    </p:animEffect>
                                  </p:childTnLst>
                                </p:cTn>
                              </p:par>
                              <p:par>
                                <p:cTn id="65" presetID="53" presetClass="entr" presetSubtype="16" fill="hold" nodeType="withEffect">
                                  <p:stCondLst>
                                    <p:cond delay="0"/>
                                  </p:stCondLst>
                                  <p:childTnLst>
                                    <p:set>
                                      <p:cBhvr>
                                        <p:cTn id="66" dur="1" fill="hold">
                                          <p:stCondLst>
                                            <p:cond delay="0"/>
                                          </p:stCondLst>
                                        </p:cTn>
                                        <p:tgtEl>
                                          <p:spTgt spid="75"/>
                                        </p:tgtEl>
                                        <p:attrNameLst>
                                          <p:attrName>style.visibility</p:attrName>
                                        </p:attrNameLst>
                                      </p:cBhvr>
                                      <p:to>
                                        <p:strVal val="visible"/>
                                      </p:to>
                                    </p:set>
                                    <p:anim calcmode="lin" valueType="num">
                                      <p:cBhvr>
                                        <p:cTn id="67" dur="500" fill="hold"/>
                                        <p:tgtEl>
                                          <p:spTgt spid="75"/>
                                        </p:tgtEl>
                                        <p:attrNameLst>
                                          <p:attrName>ppt_w</p:attrName>
                                        </p:attrNameLst>
                                      </p:cBhvr>
                                      <p:tavLst>
                                        <p:tav tm="0">
                                          <p:val>
                                            <p:fltVal val="0"/>
                                          </p:val>
                                        </p:tav>
                                        <p:tav tm="100000">
                                          <p:val>
                                            <p:strVal val="#ppt_w"/>
                                          </p:val>
                                        </p:tav>
                                      </p:tavLst>
                                    </p:anim>
                                    <p:anim calcmode="lin" valueType="num">
                                      <p:cBhvr>
                                        <p:cTn id="68" dur="500" fill="hold"/>
                                        <p:tgtEl>
                                          <p:spTgt spid="75"/>
                                        </p:tgtEl>
                                        <p:attrNameLst>
                                          <p:attrName>ppt_h</p:attrName>
                                        </p:attrNameLst>
                                      </p:cBhvr>
                                      <p:tavLst>
                                        <p:tav tm="0">
                                          <p:val>
                                            <p:fltVal val="0"/>
                                          </p:val>
                                        </p:tav>
                                        <p:tav tm="100000">
                                          <p:val>
                                            <p:strVal val="#ppt_h"/>
                                          </p:val>
                                        </p:tav>
                                      </p:tavLst>
                                    </p:anim>
                                    <p:animEffect transition="in" filter="fade">
                                      <p:cBhvr>
                                        <p:cTn id="69" dur="500"/>
                                        <p:tgtEl>
                                          <p:spTgt spid="75"/>
                                        </p:tgtEl>
                                      </p:cBhvr>
                                    </p:animEffect>
                                  </p:childTnLst>
                                </p:cTn>
                              </p:par>
                              <p:par>
                                <p:cTn id="70" presetID="53" presetClass="entr" presetSubtype="16" fill="hold" nodeType="withEffect">
                                  <p:stCondLst>
                                    <p:cond delay="0"/>
                                  </p:stCondLst>
                                  <p:childTnLst>
                                    <p:set>
                                      <p:cBhvr>
                                        <p:cTn id="71" dur="1" fill="hold">
                                          <p:stCondLst>
                                            <p:cond delay="0"/>
                                          </p:stCondLst>
                                        </p:cTn>
                                        <p:tgtEl>
                                          <p:spTgt spid="82"/>
                                        </p:tgtEl>
                                        <p:attrNameLst>
                                          <p:attrName>style.visibility</p:attrName>
                                        </p:attrNameLst>
                                      </p:cBhvr>
                                      <p:to>
                                        <p:strVal val="visible"/>
                                      </p:to>
                                    </p:set>
                                    <p:anim calcmode="lin" valueType="num">
                                      <p:cBhvr>
                                        <p:cTn id="72" dur="500" fill="hold"/>
                                        <p:tgtEl>
                                          <p:spTgt spid="82"/>
                                        </p:tgtEl>
                                        <p:attrNameLst>
                                          <p:attrName>ppt_w</p:attrName>
                                        </p:attrNameLst>
                                      </p:cBhvr>
                                      <p:tavLst>
                                        <p:tav tm="0">
                                          <p:val>
                                            <p:fltVal val="0"/>
                                          </p:val>
                                        </p:tav>
                                        <p:tav tm="100000">
                                          <p:val>
                                            <p:strVal val="#ppt_w"/>
                                          </p:val>
                                        </p:tav>
                                      </p:tavLst>
                                    </p:anim>
                                    <p:anim calcmode="lin" valueType="num">
                                      <p:cBhvr>
                                        <p:cTn id="73" dur="500" fill="hold"/>
                                        <p:tgtEl>
                                          <p:spTgt spid="82"/>
                                        </p:tgtEl>
                                        <p:attrNameLst>
                                          <p:attrName>ppt_h</p:attrName>
                                        </p:attrNameLst>
                                      </p:cBhvr>
                                      <p:tavLst>
                                        <p:tav tm="0">
                                          <p:val>
                                            <p:fltVal val="0"/>
                                          </p:val>
                                        </p:tav>
                                        <p:tav tm="100000">
                                          <p:val>
                                            <p:strVal val="#ppt_h"/>
                                          </p:val>
                                        </p:tav>
                                      </p:tavLst>
                                    </p:anim>
                                    <p:animEffect transition="in" filter="fade">
                                      <p:cBhvr>
                                        <p:cTn id="74" dur="500"/>
                                        <p:tgtEl>
                                          <p:spTgt spid="82"/>
                                        </p:tgtEl>
                                      </p:cBhvr>
                                    </p:animEffect>
                                  </p:childTnLst>
                                </p:cTn>
                              </p:par>
                              <p:par>
                                <p:cTn id="75" presetID="10" presetClass="exit" presetSubtype="0" fill="hold" grpId="1" nodeType="withEffect">
                                  <p:stCondLst>
                                    <p:cond delay="0"/>
                                  </p:stCondLst>
                                  <p:childTnLst>
                                    <p:animEffect transition="out" filter="fade">
                                      <p:cBhvr>
                                        <p:cTn id="76" dur="500"/>
                                        <p:tgtEl>
                                          <p:spTgt spid="11"/>
                                        </p:tgtEl>
                                      </p:cBhvr>
                                    </p:animEffect>
                                    <p:set>
                                      <p:cBhvr>
                                        <p:cTn id="77" dur="1" fill="hold">
                                          <p:stCondLst>
                                            <p:cond delay="499"/>
                                          </p:stCondLst>
                                        </p:cTn>
                                        <p:tgtEl>
                                          <p:spTgt spid="11"/>
                                        </p:tgtEl>
                                        <p:attrNameLst>
                                          <p:attrName>style.visibility</p:attrName>
                                        </p:attrNameLst>
                                      </p:cBhvr>
                                      <p:to>
                                        <p:strVal val="hidden"/>
                                      </p:to>
                                    </p:set>
                                  </p:childTnLst>
                                </p:cTn>
                              </p:par>
                              <p:par>
                                <p:cTn id="78" presetID="10" presetClass="exit" presetSubtype="0" fill="hold" grpId="1" nodeType="withEffect">
                                  <p:stCondLst>
                                    <p:cond delay="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500"/>
                                        <p:tgtEl>
                                          <p:spTgt spid="13"/>
                                        </p:tgtEl>
                                      </p:cBhvr>
                                    </p:animEffect>
                                    <p:set>
                                      <p:cBhvr>
                                        <p:cTn id="83" dur="1" fill="hold">
                                          <p:stCondLst>
                                            <p:cond delay="499"/>
                                          </p:stCondLst>
                                        </p:cTn>
                                        <p:tgtEl>
                                          <p:spTgt spid="13"/>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14"/>
                                        </p:tgtEl>
                                      </p:cBhvr>
                                    </p:animEffect>
                                    <p:set>
                                      <p:cBhvr>
                                        <p:cTn id="86" dur="1" fill="hold">
                                          <p:stCondLst>
                                            <p:cond delay="499"/>
                                          </p:stCondLst>
                                        </p:cTn>
                                        <p:tgtEl>
                                          <p:spTgt spid="14"/>
                                        </p:tgtEl>
                                        <p:attrNameLst>
                                          <p:attrName>style.visibility</p:attrName>
                                        </p:attrNameLst>
                                      </p:cBhvr>
                                      <p:to>
                                        <p:strVal val="hidden"/>
                                      </p:to>
                                    </p:set>
                                  </p:childTnLst>
                                </p:cTn>
                              </p:par>
                              <p:par>
                                <p:cTn id="87" presetID="10" presetClass="exit" presetSubtype="0" fill="hold" grpId="1" nodeType="withEffect">
                                  <p:stCondLst>
                                    <p:cond delay="0"/>
                                  </p:stCondLst>
                                  <p:childTnLst>
                                    <p:animEffect transition="out" filter="fade">
                                      <p:cBhvr>
                                        <p:cTn id="88" dur="500"/>
                                        <p:tgtEl>
                                          <p:spTgt spid="15"/>
                                        </p:tgtEl>
                                      </p:cBhvr>
                                    </p:animEffect>
                                    <p:set>
                                      <p:cBhvr>
                                        <p:cTn id="89" dur="1" fill="hold">
                                          <p:stCondLst>
                                            <p:cond delay="499"/>
                                          </p:stCondLst>
                                        </p:cTn>
                                        <p:tgtEl>
                                          <p:spTgt spid="15"/>
                                        </p:tgtEl>
                                        <p:attrNameLst>
                                          <p:attrName>style.visibility</p:attrName>
                                        </p:attrNameLst>
                                      </p:cBhvr>
                                      <p:to>
                                        <p:strVal val="hidden"/>
                                      </p:to>
                                    </p:set>
                                  </p:childTnLst>
                                </p:cTn>
                              </p:par>
                              <p:par>
                                <p:cTn id="90" presetID="10" presetClass="exit" presetSubtype="0" fill="hold" grpId="1" nodeType="withEffect">
                                  <p:stCondLst>
                                    <p:cond delay="0"/>
                                  </p:stCondLst>
                                  <p:childTnLst>
                                    <p:animEffect transition="out" filter="fade">
                                      <p:cBhvr>
                                        <p:cTn id="91" dur="500"/>
                                        <p:tgtEl>
                                          <p:spTgt spid="67"/>
                                        </p:tgtEl>
                                      </p:cBhvr>
                                    </p:animEffect>
                                    <p:set>
                                      <p:cBhvr>
                                        <p:cTn id="92" dur="1" fill="hold">
                                          <p:stCondLst>
                                            <p:cond delay="499"/>
                                          </p:stCondLst>
                                        </p:cTn>
                                        <p:tgtEl>
                                          <p:spTgt spid="67"/>
                                        </p:tgtEl>
                                        <p:attrNameLst>
                                          <p:attrName>style.visibility</p:attrName>
                                        </p:attrNameLst>
                                      </p:cBhvr>
                                      <p:to>
                                        <p:strVal val="hidden"/>
                                      </p:to>
                                    </p:set>
                                  </p:childTnLst>
                                </p:cTn>
                              </p:par>
                            </p:childTnLst>
                          </p:cTn>
                        </p:par>
                        <p:par>
                          <p:cTn id="93" fill="hold">
                            <p:stCondLst>
                              <p:cond delay="5600"/>
                            </p:stCondLst>
                            <p:childTnLst>
                              <p:par>
                                <p:cTn id="94" presetID="26" presetClass="emph" presetSubtype="0" repeatCount="indefinite" fill="hold" nodeType="afterEffect">
                                  <p:stCondLst>
                                    <p:cond delay="0"/>
                                  </p:stCondLst>
                                  <p:childTnLst>
                                    <p:animEffect transition="out" filter="fade">
                                      <p:cBhvr>
                                        <p:cTn id="95" dur="2000" tmFilter="0, 0; .2, .5; .8, .5; 1, 0"/>
                                        <p:tgtEl>
                                          <p:spTgt spid="38"/>
                                        </p:tgtEl>
                                      </p:cBhvr>
                                    </p:animEffect>
                                    <p:animScale>
                                      <p:cBhvr>
                                        <p:cTn id="96" dur="1000" autoRev="1" fill="hold"/>
                                        <p:tgtEl>
                                          <p:spTgt spid="38"/>
                                        </p:tgtEl>
                                      </p:cBhvr>
                                      <p:by x="105000" y="105000"/>
                                    </p:animScale>
                                  </p:childTnLst>
                                </p:cTn>
                              </p:par>
                              <p:par>
                                <p:cTn id="97" presetID="26" presetClass="emph" presetSubtype="0" repeatCount="indefinite" fill="hold" nodeType="withEffect">
                                  <p:stCondLst>
                                    <p:cond delay="700"/>
                                  </p:stCondLst>
                                  <p:childTnLst>
                                    <p:animEffect transition="out" filter="fade">
                                      <p:cBhvr>
                                        <p:cTn id="98" dur="2000" tmFilter="0, 0; .2, .5; .8, .5; 1, 0"/>
                                        <p:tgtEl>
                                          <p:spTgt spid="68"/>
                                        </p:tgtEl>
                                      </p:cBhvr>
                                    </p:animEffect>
                                    <p:animScale>
                                      <p:cBhvr>
                                        <p:cTn id="99" dur="1000" autoRev="1" fill="hold"/>
                                        <p:tgtEl>
                                          <p:spTgt spid="68"/>
                                        </p:tgtEl>
                                      </p:cBhvr>
                                      <p:by x="105000" y="105000"/>
                                    </p:animScale>
                                  </p:childTnLst>
                                </p:cTn>
                              </p:par>
                              <p:par>
                                <p:cTn id="100" presetID="26" presetClass="emph" presetSubtype="0" repeatCount="indefinite" fill="hold" nodeType="withEffect">
                                  <p:stCondLst>
                                    <p:cond delay="500"/>
                                  </p:stCondLst>
                                  <p:childTnLst>
                                    <p:animEffect transition="out" filter="fade">
                                      <p:cBhvr>
                                        <p:cTn id="101" dur="2000" tmFilter="0, 0; .2, .5; .8, .5; 1, 0"/>
                                        <p:tgtEl>
                                          <p:spTgt spid="46"/>
                                        </p:tgtEl>
                                      </p:cBhvr>
                                    </p:animEffect>
                                    <p:animScale>
                                      <p:cBhvr>
                                        <p:cTn id="102" dur="1000" autoRev="1" fill="hold"/>
                                        <p:tgtEl>
                                          <p:spTgt spid="46"/>
                                        </p:tgtEl>
                                      </p:cBhvr>
                                      <p:by x="105000" y="105000"/>
                                    </p:animScale>
                                  </p:childTnLst>
                                </p:cTn>
                              </p:par>
                              <p:par>
                                <p:cTn id="103" presetID="26" presetClass="emph" presetSubtype="0" repeatCount="indefinite" fill="hold" nodeType="withEffect">
                                  <p:stCondLst>
                                    <p:cond delay="1100"/>
                                  </p:stCondLst>
                                  <p:childTnLst>
                                    <p:animEffect transition="out" filter="fade">
                                      <p:cBhvr>
                                        <p:cTn id="104" dur="2000" tmFilter="0, 0; .2, .5; .8, .5; 1, 0"/>
                                        <p:tgtEl>
                                          <p:spTgt spid="54"/>
                                        </p:tgtEl>
                                      </p:cBhvr>
                                    </p:animEffect>
                                    <p:animScale>
                                      <p:cBhvr>
                                        <p:cTn id="105" dur="1000" autoRev="1" fill="hold"/>
                                        <p:tgtEl>
                                          <p:spTgt spid="54"/>
                                        </p:tgtEl>
                                      </p:cBhvr>
                                      <p:by x="105000" y="105000"/>
                                    </p:animScale>
                                  </p:childTnLst>
                                </p:cTn>
                              </p:par>
                              <p:par>
                                <p:cTn id="106" presetID="26" presetClass="emph" presetSubtype="0" repeatCount="indefinite" fill="hold" nodeType="withEffect">
                                  <p:stCondLst>
                                    <p:cond delay="500"/>
                                  </p:stCondLst>
                                  <p:childTnLst>
                                    <p:animEffect transition="out" filter="fade">
                                      <p:cBhvr>
                                        <p:cTn id="107" dur="2000" tmFilter="0, 0; .2, .5; .8, .5; 1, 0"/>
                                        <p:tgtEl>
                                          <p:spTgt spid="75"/>
                                        </p:tgtEl>
                                      </p:cBhvr>
                                    </p:animEffect>
                                    <p:animScale>
                                      <p:cBhvr>
                                        <p:cTn id="108" dur="1000" autoRev="1" fill="hold"/>
                                        <p:tgtEl>
                                          <p:spTgt spid="75"/>
                                        </p:tgtEl>
                                      </p:cBhvr>
                                      <p:by x="105000" y="105000"/>
                                    </p:animScale>
                                  </p:childTnLst>
                                </p:cTn>
                              </p:par>
                              <p:par>
                                <p:cTn id="109" presetID="26" presetClass="emph" presetSubtype="0" repeatCount="indefinite" fill="hold" nodeType="withEffect">
                                  <p:stCondLst>
                                    <p:cond delay="1400"/>
                                  </p:stCondLst>
                                  <p:childTnLst>
                                    <p:animEffect transition="out" filter="fade">
                                      <p:cBhvr>
                                        <p:cTn id="110" dur="2000" tmFilter="0, 0; .2, .5; .8, .5; 1, 0"/>
                                        <p:tgtEl>
                                          <p:spTgt spid="82"/>
                                        </p:tgtEl>
                                      </p:cBhvr>
                                    </p:animEffect>
                                    <p:animScale>
                                      <p:cBhvr>
                                        <p:cTn id="111" dur="1000" autoRev="1" fill="hold"/>
                                        <p:tgtEl>
                                          <p:spTgt spid="82"/>
                                        </p:tgtEl>
                                      </p:cBhvr>
                                      <p:by x="105000" y="105000"/>
                                    </p:animScale>
                                  </p:childTnLst>
                                </p:cTn>
                              </p:par>
                              <p:par>
                                <p:cTn id="112" presetID="10" presetClass="entr" presetSubtype="0"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Effect transition="in" filter="fade">
                                      <p:cBhvr>
                                        <p:cTn id="114" dur="500"/>
                                        <p:tgtEl>
                                          <p:spTgt spid="64"/>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4">
                                            <p:txEl>
                                              <p:pRg st="0" end="0"/>
                                            </p:txEl>
                                          </p:spTgt>
                                        </p:tgtEl>
                                        <p:attrNameLst>
                                          <p:attrName>style.visibility</p:attrName>
                                        </p:attrNameLst>
                                      </p:cBhvr>
                                      <p:to>
                                        <p:strVal val="visible"/>
                                      </p:to>
                                    </p:set>
                                    <p:animEffect transition="in" filter="fade">
                                      <p:cBhvr>
                                        <p:cTn id="117" dur="500"/>
                                        <p:tgtEl>
                                          <p:spTgt spid="4">
                                            <p:txEl>
                                              <p:pRg st="0" end="0"/>
                                            </p:txEl>
                                          </p:spTgt>
                                        </p:tgtEl>
                                      </p:cBhvr>
                                    </p:animEffect>
                                  </p:childTnLst>
                                </p:cTn>
                              </p:par>
                              <p:par>
                                <p:cTn id="118" presetID="53" presetClass="entr" presetSubtype="16" fill="hold" grpId="0" nodeType="withEffect">
                                  <p:stCondLst>
                                    <p:cond delay="200"/>
                                  </p:stCondLst>
                                  <p:childTnLst>
                                    <p:set>
                                      <p:cBhvr>
                                        <p:cTn id="119" dur="1" fill="hold">
                                          <p:stCondLst>
                                            <p:cond delay="0"/>
                                          </p:stCondLst>
                                        </p:cTn>
                                        <p:tgtEl>
                                          <p:spTgt spid="61"/>
                                        </p:tgtEl>
                                        <p:attrNameLst>
                                          <p:attrName>style.visibility</p:attrName>
                                        </p:attrNameLst>
                                      </p:cBhvr>
                                      <p:to>
                                        <p:strVal val="visible"/>
                                      </p:to>
                                    </p:set>
                                    <p:anim calcmode="lin" valueType="num">
                                      <p:cBhvr>
                                        <p:cTn id="120" dur="500" fill="hold"/>
                                        <p:tgtEl>
                                          <p:spTgt spid="61"/>
                                        </p:tgtEl>
                                        <p:attrNameLst>
                                          <p:attrName>ppt_w</p:attrName>
                                        </p:attrNameLst>
                                      </p:cBhvr>
                                      <p:tavLst>
                                        <p:tav tm="0">
                                          <p:val>
                                            <p:fltVal val="0"/>
                                          </p:val>
                                        </p:tav>
                                        <p:tav tm="100000">
                                          <p:val>
                                            <p:strVal val="#ppt_w"/>
                                          </p:val>
                                        </p:tav>
                                      </p:tavLst>
                                    </p:anim>
                                    <p:anim calcmode="lin" valueType="num">
                                      <p:cBhvr>
                                        <p:cTn id="121" dur="500" fill="hold"/>
                                        <p:tgtEl>
                                          <p:spTgt spid="61"/>
                                        </p:tgtEl>
                                        <p:attrNameLst>
                                          <p:attrName>ppt_h</p:attrName>
                                        </p:attrNameLst>
                                      </p:cBhvr>
                                      <p:tavLst>
                                        <p:tav tm="0">
                                          <p:val>
                                            <p:fltVal val="0"/>
                                          </p:val>
                                        </p:tav>
                                        <p:tav tm="100000">
                                          <p:val>
                                            <p:strVal val="#ppt_h"/>
                                          </p:val>
                                        </p:tav>
                                      </p:tavLst>
                                    </p:anim>
                                    <p:animEffect transition="in" filter="fade">
                                      <p:cBhvr>
                                        <p:cTn id="122" dur="500"/>
                                        <p:tgtEl>
                                          <p:spTgt spid="61"/>
                                        </p:tgtEl>
                                      </p:cBhvr>
                                    </p:animEffect>
                                  </p:childTnLst>
                                </p:cTn>
                              </p:par>
                              <p:par>
                                <p:cTn id="123" presetID="53" presetClass="entr" presetSubtype="16" fill="hold" nodeType="withEffect">
                                  <p:stCondLst>
                                    <p:cond delay="200"/>
                                  </p:stCondLst>
                                  <p:childTnLst>
                                    <p:set>
                                      <p:cBhvr>
                                        <p:cTn id="124" dur="1" fill="hold">
                                          <p:stCondLst>
                                            <p:cond delay="0"/>
                                          </p:stCondLst>
                                        </p:cTn>
                                        <p:tgtEl>
                                          <p:spTgt spid="62"/>
                                        </p:tgtEl>
                                        <p:attrNameLst>
                                          <p:attrName>style.visibility</p:attrName>
                                        </p:attrNameLst>
                                      </p:cBhvr>
                                      <p:to>
                                        <p:strVal val="visible"/>
                                      </p:to>
                                    </p:set>
                                    <p:anim calcmode="lin" valueType="num">
                                      <p:cBhvr>
                                        <p:cTn id="125" dur="500" fill="hold"/>
                                        <p:tgtEl>
                                          <p:spTgt spid="62"/>
                                        </p:tgtEl>
                                        <p:attrNameLst>
                                          <p:attrName>ppt_w</p:attrName>
                                        </p:attrNameLst>
                                      </p:cBhvr>
                                      <p:tavLst>
                                        <p:tav tm="0">
                                          <p:val>
                                            <p:fltVal val="0"/>
                                          </p:val>
                                        </p:tav>
                                        <p:tav tm="100000">
                                          <p:val>
                                            <p:strVal val="#ppt_w"/>
                                          </p:val>
                                        </p:tav>
                                      </p:tavLst>
                                    </p:anim>
                                    <p:anim calcmode="lin" valueType="num">
                                      <p:cBhvr>
                                        <p:cTn id="126" dur="500" fill="hold"/>
                                        <p:tgtEl>
                                          <p:spTgt spid="62"/>
                                        </p:tgtEl>
                                        <p:attrNameLst>
                                          <p:attrName>ppt_h</p:attrName>
                                        </p:attrNameLst>
                                      </p:cBhvr>
                                      <p:tavLst>
                                        <p:tav tm="0">
                                          <p:val>
                                            <p:fltVal val="0"/>
                                          </p:val>
                                        </p:tav>
                                        <p:tav tm="100000">
                                          <p:val>
                                            <p:strVal val="#ppt_h"/>
                                          </p:val>
                                        </p:tav>
                                      </p:tavLst>
                                    </p:anim>
                                    <p:animEffect transition="in" filter="fade">
                                      <p:cBhvr>
                                        <p:cTn id="12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4" grpId="0" build="p">
        <p:tmplLst>
          <p:tmpl lvl="1">
            <p:tnLst>
              <p:par>
                <p:cT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61" grpId="0">
        <p:tmplLst>
          <p:tmpl>
            <p:tnLst>
              <p:par>
                <p:cTn presetID="53" presetClass="entr" presetSubtype="16"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 calcmode="lin" valueType="num">
                      <p:cBhvr>
                        <p:cTn dur="500" fill="hold"/>
                        <p:tgtEl>
                          <p:spTgt spid="61"/>
                        </p:tgtEl>
                        <p:attrNameLst>
                          <p:attrName>ppt_w</p:attrName>
                        </p:attrNameLst>
                      </p:cBhvr>
                      <p:tavLst>
                        <p:tav tm="0">
                          <p:val>
                            <p:fltVal val="0"/>
                          </p:val>
                        </p:tav>
                        <p:tav tm="100000">
                          <p:val>
                            <p:strVal val="#ppt_w"/>
                          </p:val>
                        </p:tav>
                      </p:tavLst>
                    </p:anim>
                    <p:anim calcmode="lin" valueType="num">
                      <p:cBhvr>
                        <p:cTn dur="500" fill="hold"/>
                        <p:tgtEl>
                          <p:spTgt spid="61"/>
                        </p:tgtEl>
                        <p:attrNameLst>
                          <p:attrName>ppt_h</p:attrName>
                        </p:attrNameLst>
                      </p:cBhvr>
                      <p:tavLst>
                        <p:tav tm="0">
                          <p:val>
                            <p:fltVal val="0"/>
                          </p:val>
                        </p:tav>
                        <p:tav tm="100000">
                          <p:val>
                            <p:strVal val="#ppt_h"/>
                          </p:val>
                        </p:tav>
                      </p:tavLst>
                    </p:anim>
                    <p:animEffect transition="in" filter="fade">
                      <p:cBhvr>
                        <p:cTn dur="500"/>
                        <p:tgtEl>
                          <p:spTgt spid="61"/>
                        </p:tgtEl>
                      </p:cBhvr>
                    </p:animEffect>
                  </p:childTnLst>
                </p:cTn>
              </p:par>
            </p:tnLst>
          </p:tmpl>
        </p:tmplLst>
      </p:bldP>
      <p:bldP spid="67" grpId="0" animBg="1"/>
      <p:bldP spid="67" grpId="1"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bg>
      <p:bgPr>
        <a:solidFill>
          <a:schemeClr val="bg1"/>
        </a:solidFill>
        <a:effectLst/>
      </p:bgPr>
    </p:bg>
    <p:spTree>
      <p:nvGrpSpPr>
        <p:cNvPr id="1" name=""/>
        <p:cNvGrpSpPr/>
        <p:nvPr/>
      </p:nvGrpSpPr>
      <p:grpSpPr>
        <a:xfrm>
          <a:off x="0" y="0"/>
          <a:ext cx="0" cy="0"/>
          <a:chOff x="0" y="0"/>
          <a:chExt cx="0" cy="0"/>
        </a:xfrm>
      </p:grpSpPr>
      <p:sp>
        <p:nvSpPr>
          <p:cNvPr id="93" name="单圆角矩形 92" hidden="1"/>
          <p:cNvSpPr/>
          <p:nvPr userDrawn="1"/>
        </p:nvSpPr>
        <p:spPr bwMode="auto">
          <a:xfrm>
            <a:off x="0" y="2015808"/>
            <a:ext cx="8675688" cy="2392680"/>
          </a:xfrm>
          <a:prstGeom prst="round1Rect">
            <a:avLst>
              <a:gd name="adj" fmla="val 34566"/>
            </a:avLst>
          </a:prstGeom>
          <a:blipFill>
            <a:blip r:embed="rId2" cstate="email"/>
            <a:stretch>
              <a:fillRect/>
            </a:stretch>
          </a:blipFill>
          <a:ln>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endParaRPr>
          </a:p>
        </p:txBody>
      </p:sp>
      <p:sp>
        <p:nvSpPr>
          <p:cNvPr id="63" name="Freeform 6"/>
          <p:cNvSpPr/>
          <p:nvPr userDrawn="1"/>
        </p:nvSpPr>
        <p:spPr bwMode="auto">
          <a:xfrm>
            <a:off x="384789" y="1409700"/>
            <a:ext cx="8374424" cy="2560638"/>
          </a:xfrm>
          <a:custGeom>
            <a:avLst/>
            <a:gdLst>
              <a:gd name="T0" fmla="*/ 987 w 1064"/>
              <a:gd name="T1" fmla="*/ 325 h 325"/>
              <a:gd name="T2" fmla="*/ 0 w 1064"/>
              <a:gd name="T3" fmla="*/ 325 h 325"/>
              <a:gd name="T4" fmla="*/ 0 w 1064"/>
              <a:gd name="T5" fmla="*/ 0 h 325"/>
              <a:gd name="T6" fmla="*/ 1064 w 1064"/>
              <a:gd name="T7" fmla="*/ 0 h 325"/>
              <a:gd name="T8" fmla="*/ 1064 w 1064"/>
              <a:gd name="T9" fmla="*/ 245 h 325"/>
              <a:gd name="T10" fmla="*/ 987 w 1064"/>
              <a:gd name="T11" fmla="*/ 325 h 325"/>
            </a:gdLst>
            <a:ahLst/>
            <a:cxnLst>
              <a:cxn ang="0">
                <a:pos x="T0" y="T1"/>
              </a:cxn>
              <a:cxn ang="0">
                <a:pos x="T2" y="T3"/>
              </a:cxn>
              <a:cxn ang="0">
                <a:pos x="T4" y="T5"/>
              </a:cxn>
              <a:cxn ang="0">
                <a:pos x="T6" y="T7"/>
              </a:cxn>
              <a:cxn ang="0">
                <a:pos x="T8" y="T9"/>
              </a:cxn>
              <a:cxn ang="0">
                <a:pos x="T10" y="T11"/>
              </a:cxn>
            </a:cxnLst>
            <a:rect l="0" t="0" r="r" b="b"/>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blipFill>
            <a:blip r:embed="rId3" cstate="email"/>
            <a:stretch>
              <a:fillRect/>
            </a:stretch>
          </a:blipFill>
          <a:ln>
            <a:noFill/>
          </a:ln>
          <a:effectLst/>
        </p:spPr>
        <p:txBody>
          <a:bodyPr vert="horz" wrap="none" lIns="91440" tIns="45720" rIns="91440" bIns="45720" numCol="1" rtlCol="0" anchor="ctr" anchorCtr="0" compatLnSpc="1"/>
          <a:lstStyle/>
          <a:p>
            <a:pPr marL="0" marR="0" lvl="0" indent="0" algn="ctr" defTabSz="914400" eaLnBrk="1" latinLnBrk="0" hangingPunct="1">
              <a:lnSpc>
                <a:spcPct val="100000"/>
              </a:lnSpc>
              <a:buClrTx/>
              <a:buSzTx/>
              <a:buFontTx/>
              <a:buNone/>
            </a:pPr>
            <a:endParaRPr kumimoji="0" lang="zh-CN" altLang="en-US" sz="1800" b="0" i="0" u="none" strike="noStrike" cap="none" normalizeH="0" baseline="0">
              <a:ln>
                <a:noFill/>
              </a:ln>
              <a:effectLst/>
            </a:endParaRPr>
          </a:p>
        </p:txBody>
      </p:sp>
      <p:pic>
        <p:nvPicPr>
          <p:cNvPr id="64" name="图片 63"/>
          <p:cNvPicPr>
            <a:picLocks noChangeAspect="1"/>
          </p:cNvPicPr>
          <p:nvPr userDrawn="1"/>
        </p:nvPicPr>
        <p:blipFill>
          <a:blip r:embed="rId4" cstate="email"/>
          <a:stretch>
            <a:fillRect/>
          </a:stretch>
        </p:blipFill>
        <p:spPr>
          <a:xfrm>
            <a:off x="1215588" y="364846"/>
            <a:ext cx="1939092" cy="670304"/>
          </a:xfrm>
          <a:prstGeom prst="rect">
            <a:avLst/>
          </a:prstGeom>
        </p:spPr>
      </p:pic>
      <p:sp>
        <p:nvSpPr>
          <p:cNvPr id="4" name="文本占位符 3"/>
          <p:cNvSpPr>
            <a:spLocks noGrp="1"/>
          </p:cNvSpPr>
          <p:nvPr>
            <p:ph type="body" sz="quarter" idx="11"/>
          </p:nvPr>
        </p:nvSpPr>
        <p:spPr>
          <a:xfrm>
            <a:off x="5854383" y="4732384"/>
            <a:ext cx="2471974" cy="250825"/>
          </a:xfrm>
        </p:spPr>
        <p:txBody>
          <a:bodyPr/>
          <a:lstStyle>
            <a:lvl1pPr marL="0" indent="0" algn="r">
              <a:buNone/>
              <a:defRPr sz="1050">
                <a:solidFill>
                  <a:schemeClr val="accent2"/>
                </a:solidFill>
              </a:defRPr>
            </a:lvl1pPr>
            <a:lvl2pPr marL="457200" indent="0">
              <a:buNone/>
              <a:defRPr sz="800"/>
            </a:lvl2pPr>
            <a:lvl3pPr marL="914400" indent="0">
              <a:buNone/>
              <a:defRPr sz="700"/>
            </a:lvl3pPr>
            <a:lvl4pPr marL="1371600" indent="0">
              <a:buNone/>
              <a:defRPr sz="600"/>
            </a:lvl4pPr>
            <a:lvl5pPr marL="1828800" indent="0">
              <a:buNone/>
              <a:defRPr sz="700"/>
            </a:lvl5pPr>
          </a:lstStyle>
          <a:p>
            <a:pPr lvl="0"/>
            <a:r>
              <a:rPr lang="zh-CN" altLang="en-US" dirty="0" smtClean="0"/>
              <a:t>单击此处编辑母版文本样式</a:t>
            </a:r>
          </a:p>
        </p:txBody>
      </p:sp>
      <p:sp>
        <p:nvSpPr>
          <p:cNvPr id="3" name="文本占位符 2"/>
          <p:cNvSpPr>
            <a:spLocks noGrp="1"/>
          </p:cNvSpPr>
          <p:nvPr>
            <p:ph type="body" sz="quarter" idx="10" hasCustomPrompt="1"/>
          </p:nvPr>
        </p:nvSpPr>
        <p:spPr>
          <a:xfrm>
            <a:off x="1460013" y="2085928"/>
            <a:ext cx="2998787" cy="1046163"/>
          </a:xfrm>
          <a:extLst>
            <a:ext uri="{91240B29-F687-4F45-9708-019B960494DF}">
              <a14:hiddenLine xmlns:a14="http://schemas.microsoft.com/office/drawing/2010/main" w="9525">
                <a:solidFill>
                  <a:srgbClr val="000000"/>
                </a:solidFill>
                <a:round/>
              </a14:hiddenLine>
            </a:ext>
          </a:extLst>
        </p:spPr>
        <p:txBody>
          <a:bodyPr wrap="none" lIns="0" fromWordArt="0" anchor="ctr"/>
          <a:lstStyle>
            <a:lvl1pPr marL="0" indent="0">
              <a:buNone/>
              <a:defRPr lang="zh-CN" altLang="en-US" sz="3600" b="1" kern="10" dirty="0" smtClean="0">
                <a:solidFill>
                  <a:schemeClr val="bg1"/>
                </a:solidFill>
                <a:latin typeface="微软雅黑" panose="020B0503020204020204" pitchFamily="34" charset="-122"/>
                <a:ea typeface="微软雅黑" panose="020B0503020204020204" pitchFamily="34" charset="-122"/>
              </a:defRPr>
            </a:lvl1pPr>
          </a:lstStyle>
          <a:p>
            <a:pPr lvl="0">
              <a:spcBef>
                <a:spcPct val="0"/>
              </a:spcBef>
            </a:pPr>
            <a:r>
              <a:rPr lang="zh-CN" altLang="en-US" dirty="0" smtClean="0"/>
              <a:t>感谢观看！</a:t>
            </a:r>
          </a:p>
        </p:txBody>
      </p:sp>
      <p:grpSp>
        <p:nvGrpSpPr>
          <p:cNvPr id="7" name="组合 6"/>
          <p:cNvGrpSpPr/>
          <p:nvPr userDrawn="1"/>
        </p:nvGrpSpPr>
        <p:grpSpPr>
          <a:xfrm>
            <a:off x="1214793" y="2350483"/>
            <a:ext cx="2544437" cy="517052"/>
            <a:chOff x="1318176" y="2634840"/>
            <a:chExt cx="2544437" cy="517052"/>
          </a:xfrm>
        </p:grpSpPr>
        <p:sp>
          <p:nvSpPr>
            <p:cNvPr id="8" name="任意多边形 7"/>
            <p:cNvSpPr/>
            <p:nvPr/>
          </p:nvSpPr>
          <p:spPr>
            <a:xfrm>
              <a:off x="1318176" y="2634840"/>
              <a:ext cx="85016" cy="517052"/>
            </a:xfrm>
            <a:custGeom>
              <a:avLst/>
              <a:gdLst>
                <a:gd name="connsiteX0" fmla="*/ 118122 w 236796"/>
                <a:gd name="connsiteY0" fmla="*/ 0 h 1440161"/>
                <a:gd name="connsiteX1" fmla="*/ 236796 w 236796"/>
                <a:gd name="connsiteY1" fmla="*/ 0 h 1440161"/>
                <a:gd name="connsiteX2" fmla="*/ 236796 w 236796"/>
                <a:gd name="connsiteY2" fmla="*/ 83640 h 1440161"/>
                <a:gd name="connsiteX3" fmla="*/ 147216 w 236796"/>
                <a:gd name="connsiteY3" fmla="*/ 83640 h 1440161"/>
                <a:gd name="connsiteX4" fmla="*/ 93615 w 236796"/>
                <a:gd name="connsiteY4" fmla="*/ 137241 h 1440161"/>
                <a:gd name="connsiteX5" fmla="*/ 93615 w 236796"/>
                <a:gd name="connsiteY5" fmla="*/ 1302921 h 1440161"/>
                <a:gd name="connsiteX6" fmla="*/ 147216 w 236796"/>
                <a:gd name="connsiteY6" fmla="*/ 1356522 h 1440161"/>
                <a:gd name="connsiteX7" fmla="*/ 236796 w 236796"/>
                <a:gd name="connsiteY7" fmla="*/ 1356522 h 1440161"/>
                <a:gd name="connsiteX8" fmla="*/ 236796 w 236796"/>
                <a:gd name="connsiteY8" fmla="*/ 1440161 h 1440161"/>
                <a:gd name="connsiteX9" fmla="*/ 118122 w 236796"/>
                <a:gd name="connsiteY9" fmla="*/ 1440161 h 1440161"/>
                <a:gd name="connsiteX10" fmla="*/ 0 w 236796"/>
                <a:gd name="connsiteY10" fmla="*/ 1322039 h 1440161"/>
                <a:gd name="connsiteX11" fmla="*/ 0 w 236796"/>
                <a:gd name="connsiteY11" fmla="*/ 118122 h 1440161"/>
                <a:gd name="connsiteX12" fmla="*/ 118122 w 236796"/>
                <a:gd name="connsiteY12" fmla="*/ 0 h 1440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796" h="1440161">
                  <a:moveTo>
                    <a:pt x="118122" y="0"/>
                  </a:moveTo>
                  <a:lnTo>
                    <a:pt x="236796" y="0"/>
                  </a:lnTo>
                  <a:lnTo>
                    <a:pt x="236796" y="83640"/>
                  </a:lnTo>
                  <a:lnTo>
                    <a:pt x="147216" y="83640"/>
                  </a:lnTo>
                  <a:cubicBezTo>
                    <a:pt x="117613" y="83640"/>
                    <a:pt x="93615" y="107638"/>
                    <a:pt x="93615" y="137241"/>
                  </a:cubicBezTo>
                  <a:lnTo>
                    <a:pt x="93615" y="1302921"/>
                  </a:lnTo>
                  <a:cubicBezTo>
                    <a:pt x="93615" y="1332524"/>
                    <a:pt x="117613" y="1356522"/>
                    <a:pt x="147216" y="1356522"/>
                  </a:cubicBezTo>
                  <a:lnTo>
                    <a:pt x="236796" y="1356522"/>
                  </a:lnTo>
                  <a:lnTo>
                    <a:pt x="236796" y="1440161"/>
                  </a:lnTo>
                  <a:lnTo>
                    <a:pt x="118122" y="1440161"/>
                  </a:lnTo>
                  <a:cubicBezTo>
                    <a:pt x="52885" y="1440161"/>
                    <a:pt x="0" y="1387276"/>
                    <a:pt x="0" y="1322039"/>
                  </a:cubicBezTo>
                  <a:lnTo>
                    <a:pt x="0" y="118122"/>
                  </a:lnTo>
                  <a:cubicBezTo>
                    <a:pt x="0" y="52885"/>
                    <a:pt x="52885" y="0"/>
                    <a:pt x="118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flipH="1">
              <a:off x="3777597" y="2634840"/>
              <a:ext cx="85016" cy="517052"/>
            </a:xfrm>
            <a:custGeom>
              <a:avLst/>
              <a:gdLst>
                <a:gd name="connsiteX0" fmla="*/ 118122 w 236796"/>
                <a:gd name="connsiteY0" fmla="*/ 0 h 1440161"/>
                <a:gd name="connsiteX1" fmla="*/ 236796 w 236796"/>
                <a:gd name="connsiteY1" fmla="*/ 0 h 1440161"/>
                <a:gd name="connsiteX2" fmla="*/ 236796 w 236796"/>
                <a:gd name="connsiteY2" fmla="*/ 83640 h 1440161"/>
                <a:gd name="connsiteX3" fmla="*/ 147216 w 236796"/>
                <a:gd name="connsiteY3" fmla="*/ 83640 h 1440161"/>
                <a:gd name="connsiteX4" fmla="*/ 93615 w 236796"/>
                <a:gd name="connsiteY4" fmla="*/ 137241 h 1440161"/>
                <a:gd name="connsiteX5" fmla="*/ 93615 w 236796"/>
                <a:gd name="connsiteY5" fmla="*/ 1302921 h 1440161"/>
                <a:gd name="connsiteX6" fmla="*/ 147216 w 236796"/>
                <a:gd name="connsiteY6" fmla="*/ 1356522 h 1440161"/>
                <a:gd name="connsiteX7" fmla="*/ 236796 w 236796"/>
                <a:gd name="connsiteY7" fmla="*/ 1356522 h 1440161"/>
                <a:gd name="connsiteX8" fmla="*/ 236796 w 236796"/>
                <a:gd name="connsiteY8" fmla="*/ 1440161 h 1440161"/>
                <a:gd name="connsiteX9" fmla="*/ 118122 w 236796"/>
                <a:gd name="connsiteY9" fmla="*/ 1440161 h 1440161"/>
                <a:gd name="connsiteX10" fmla="*/ 0 w 236796"/>
                <a:gd name="connsiteY10" fmla="*/ 1322039 h 1440161"/>
                <a:gd name="connsiteX11" fmla="*/ 0 w 236796"/>
                <a:gd name="connsiteY11" fmla="*/ 118122 h 1440161"/>
                <a:gd name="connsiteX12" fmla="*/ 118122 w 236796"/>
                <a:gd name="connsiteY12" fmla="*/ 0 h 1440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796" h="1440161">
                  <a:moveTo>
                    <a:pt x="118122" y="0"/>
                  </a:moveTo>
                  <a:lnTo>
                    <a:pt x="236796" y="0"/>
                  </a:lnTo>
                  <a:lnTo>
                    <a:pt x="236796" y="83640"/>
                  </a:lnTo>
                  <a:lnTo>
                    <a:pt x="147216" y="83640"/>
                  </a:lnTo>
                  <a:cubicBezTo>
                    <a:pt x="117613" y="83640"/>
                    <a:pt x="93615" y="107638"/>
                    <a:pt x="93615" y="137241"/>
                  </a:cubicBezTo>
                  <a:lnTo>
                    <a:pt x="93615" y="1302921"/>
                  </a:lnTo>
                  <a:cubicBezTo>
                    <a:pt x="93615" y="1332524"/>
                    <a:pt x="117613" y="1356522"/>
                    <a:pt x="147216" y="1356522"/>
                  </a:cubicBezTo>
                  <a:lnTo>
                    <a:pt x="236796" y="1356522"/>
                  </a:lnTo>
                  <a:lnTo>
                    <a:pt x="236796" y="1440161"/>
                  </a:lnTo>
                  <a:lnTo>
                    <a:pt x="118122" y="1440161"/>
                  </a:lnTo>
                  <a:cubicBezTo>
                    <a:pt x="52885" y="1440161"/>
                    <a:pt x="0" y="1387276"/>
                    <a:pt x="0" y="1322039"/>
                  </a:cubicBezTo>
                  <a:lnTo>
                    <a:pt x="0" y="118122"/>
                  </a:lnTo>
                  <a:cubicBezTo>
                    <a:pt x="0" y="52885"/>
                    <a:pt x="52885" y="0"/>
                    <a:pt x="118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0" presetClass="entr" presetSubtype="0" fill="hold"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500"/>
                                        <p:tgtEl>
                                          <p:spTgt spid="6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53" presetClass="entr" presetSubtype="16" fill="hold" nodeType="withEffect">
                                  <p:stCondLst>
                                    <p:cond delay="20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3" grpId="0">
        <p:tmplLst>
          <p:tmpl>
            <p:tnLst>
              <p:par>
                <p:cTn presetID="53" presetClass="entr" presetSubtype="16"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 calcmode="lin" valueType="num">
                      <p:cBhvr>
                        <p:cTn dur="500" fill="hold"/>
                        <p:tgtEl>
                          <p:spTgt spid="3"/>
                        </p:tgtEl>
                        <p:attrNameLst>
                          <p:attrName>ppt_w</p:attrName>
                        </p:attrNameLst>
                      </p:cBhvr>
                      <p:tavLst>
                        <p:tav tm="0">
                          <p:val>
                            <p:fltVal val="0"/>
                          </p:val>
                        </p:tav>
                        <p:tav tm="100000">
                          <p:val>
                            <p:strVal val="#ppt_w"/>
                          </p:val>
                        </p:tav>
                      </p:tavLst>
                    </p:anim>
                    <p:anim calcmode="lin" valueType="num">
                      <p:cBhvr>
                        <p:cTn dur="500" fill="hold"/>
                        <p:tgtEl>
                          <p:spTgt spid="3"/>
                        </p:tgtEl>
                        <p:attrNameLst>
                          <p:attrName>ppt_h</p:attrName>
                        </p:attrNameLst>
                      </p:cBhvr>
                      <p:tavLst>
                        <p:tav tm="0">
                          <p:val>
                            <p:fltVal val="0"/>
                          </p:val>
                        </p:tav>
                        <p:tav tm="100000">
                          <p:val>
                            <p:strVal val="#ppt_h"/>
                          </p:val>
                        </p:tav>
                      </p:tavLst>
                    </p:anim>
                    <p:animEffect transition="in" filter="fade">
                      <p:cBhvr>
                        <p:cTn dur="500"/>
                        <p:tgtEl>
                          <p:spTgt spid="3"/>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9" name="矩形 8"/>
          <p:cNvSpPr/>
          <p:nvPr userDrawn="1"/>
        </p:nvSpPr>
        <p:spPr bwMode="auto">
          <a:xfrm>
            <a:off x="5501640" y="10159"/>
            <a:ext cx="3434576" cy="1858537"/>
          </a:xfrm>
          <a:prstGeom prst="rect">
            <a:avLst/>
          </a:prstGeom>
          <a:blipFill>
            <a:blip r:embed="rId2" cstate="email"/>
            <a:stretch>
              <a:fillRect/>
            </a:stretch>
          </a:blipFill>
          <a:ln>
            <a:noFill/>
          </a:ln>
          <a:effectLst/>
        </p:spPr>
        <p:txBody>
          <a:bodyPr vert="horz" wrap="none" lIns="91440" tIns="45720" rIns="91440" bIns="45720" numCol="1" rtlCol="0" anchor="ctr" anchorCtr="0" compatLnSpc="1"/>
          <a:lstStyle/>
          <a:p>
            <a:pPr algn="ctr" eaLnBrk="1" hangingPunct="1"/>
            <a:endParaRPr lang="zh-CN" altLang="en-US" smtClean="0">
              <a:solidFill>
                <a:srgbClr val="FFFFFF"/>
              </a:solidFill>
            </a:endParaRPr>
          </a:p>
        </p:txBody>
      </p:sp>
      <p:sp>
        <p:nvSpPr>
          <p:cNvPr id="22" name="单圆角矩形 21"/>
          <p:cNvSpPr/>
          <p:nvPr userDrawn="1"/>
        </p:nvSpPr>
        <p:spPr bwMode="auto">
          <a:xfrm>
            <a:off x="0" y="1857119"/>
            <a:ext cx="8675688" cy="2549952"/>
          </a:xfrm>
          <a:prstGeom prst="round1Rect">
            <a:avLst>
              <a:gd name="adj" fmla="val 34566"/>
            </a:avLst>
          </a:prstGeom>
          <a:solidFill>
            <a:srgbClr val="C70019"/>
          </a:solidFill>
          <a:ln>
            <a:noFill/>
          </a:ln>
          <a:effectLst/>
        </p:spPr>
        <p:txBody>
          <a:bodyPr vert="horz" wrap="none" lIns="91440" tIns="45720" rIns="91440" bIns="45720" numCol="1" rtlCol="0" anchor="ctr" anchorCtr="0" compatLnSpc="1"/>
          <a:lstStyle/>
          <a:p>
            <a:pPr algn="ctr" eaLnBrk="1" hangingPunct="1"/>
            <a:endParaRPr lang="zh-CN" altLang="en-US" smtClean="0">
              <a:solidFill>
                <a:srgbClr val="FFFFFF"/>
              </a:solidFill>
            </a:endParaRPr>
          </a:p>
        </p:txBody>
      </p:sp>
      <p:sp>
        <p:nvSpPr>
          <p:cNvPr id="21" name="单圆角矩形 20"/>
          <p:cNvSpPr/>
          <p:nvPr userDrawn="1"/>
        </p:nvSpPr>
        <p:spPr bwMode="auto">
          <a:xfrm>
            <a:off x="0" y="1990616"/>
            <a:ext cx="8675688" cy="2549952"/>
          </a:xfrm>
          <a:prstGeom prst="round1Rect">
            <a:avLst>
              <a:gd name="adj" fmla="val 30484"/>
            </a:avLst>
          </a:prstGeom>
          <a:solidFill>
            <a:schemeClr val="bg1"/>
          </a:solidFill>
          <a:ln>
            <a:noFill/>
          </a:ln>
          <a:effectLst/>
        </p:spPr>
        <p:txBody>
          <a:bodyPr vert="horz" wrap="none" lIns="91440" tIns="45720" rIns="91440" bIns="45720" numCol="1" rtlCol="0" anchor="ctr" anchorCtr="0" compatLnSpc="1"/>
          <a:lstStyle/>
          <a:p>
            <a:pPr algn="ctr" eaLnBrk="1" hangingPunct="1"/>
            <a:endParaRPr lang="zh-CN" altLang="en-US" smtClean="0">
              <a:solidFill>
                <a:srgbClr val="FFFFFF"/>
              </a:solidFill>
            </a:endParaRPr>
          </a:p>
        </p:txBody>
      </p:sp>
      <p:sp>
        <p:nvSpPr>
          <p:cNvPr id="16" name="图片占位符 15"/>
          <p:cNvSpPr>
            <a:spLocks noGrp="1"/>
          </p:cNvSpPr>
          <p:nvPr>
            <p:ph type="pic" sz="quarter" idx="11"/>
          </p:nvPr>
        </p:nvSpPr>
        <p:spPr>
          <a:xfrm>
            <a:off x="0" y="2016125"/>
            <a:ext cx="8675688" cy="2392363"/>
          </a:xfrm>
          <a:prstGeom prst="round1Rect">
            <a:avLst>
              <a:gd name="adj" fmla="val 34079"/>
            </a:avLst>
          </a:prstGeom>
          <a:pattFill prst="pct25">
            <a:fgClr>
              <a:schemeClr val="bg1">
                <a:lumMod val="75000"/>
              </a:schemeClr>
            </a:fgClr>
            <a:bgClr>
              <a:schemeClr val="bg1"/>
            </a:bgClr>
          </a:pattFill>
        </p:spPr>
        <p:txBody>
          <a:bodyPr anchor="ctr"/>
          <a:lstStyle>
            <a:lvl1pPr marL="0" indent="0" algn="ctr">
              <a:buNone/>
              <a:defRPr/>
            </a:lvl1pPr>
          </a:lstStyle>
          <a:p>
            <a:endParaRPr lang="zh-CN" altLang="en-US"/>
          </a:p>
        </p:txBody>
      </p:sp>
      <p:pic>
        <p:nvPicPr>
          <p:cNvPr id="11" name="图片 10"/>
          <p:cNvPicPr>
            <a:picLocks noChangeAspect="1"/>
          </p:cNvPicPr>
          <p:nvPr userDrawn="1"/>
        </p:nvPicPr>
        <p:blipFill>
          <a:blip r:embed="rId3" cstate="email"/>
          <a:stretch>
            <a:fillRect/>
          </a:stretch>
        </p:blipFill>
        <p:spPr>
          <a:xfrm>
            <a:off x="6201728" y="664959"/>
            <a:ext cx="1983640" cy="685703"/>
          </a:xfrm>
          <a:prstGeom prst="rect">
            <a:avLst/>
          </a:prstGeom>
        </p:spPr>
      </p:pic>
      <p:sp>
        <p:nvSpPr>
          <p:cNvPr id="303171" name="Rectangle 67"/>
          <p:cNvSpPr>
            <a:spLocks noGrp="1" noChangeArrowheads="1"/>
          </p:cNvSpPr>
          <p:nvPr>
            <p:ph type="ctrTitle" sz="quarter"/>
          </p:nvPr>
        </p:nvSpPr>
        <p:spPr>
          <a:xfrm>
            <a:off x="700089" y="2374728"/>
            <a:ext cx="7485280" cy="584647"/>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lvl1pPr algn="l">
              <a:defRPr sz="3200">
                <a:solidFill>
                  <a:schemeClr val="bg1"/>
                </a:solidFill>
              </a:defRPr>
            </a:lvl1pPr>
          </a:lstStyle>
          <a:p>
            <a:pPr lvl="0"/>
            <a:r>
              <a:rPr lang="zh-CN" altLang="en-US" noProof="0" dirty="0" smtClean="0"/>
              <a:t>单击此处编辑母版标题样式</a:t>
            </a:r>
          </a:p>
        </p:txBody>
      </p:sp>
      <p:sp>
        <p:nvSpPr>
          <p:cNvPr id="303172" name="Rectangle 68"/>
          <p:cNvSpPr>
            <a:spLocks noGrp="1" noChangeArrowheads="1"/>
          </p:cNvSpPr>
          <p:nvPr>
            <p:ph type="subTitle" sz="quarter" idx="1"/>
          </p:nvPr>
        </p:nvSpPr>
        <p:spPr>
          <a:xfrm>
            <a:off x="700089" y="3044643"/>
            <a:ext cx="7485280" cy="36933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nchor="ctr">
            <a:spAutoFit/>
          </a:bodyPr>
          <a:lstStyle>
            <a:lvl1pPr marL="0" indent="0" algn="l">
              <a:buSzPct val="60000"/>
              <a:buFont typeface="Wingdings" panose="05000000000000000000" pitchFamily="2" charset="2"/>
              <a:buNone/>
              <a:defRPr sz="1800" b="1">
                <a:solidFill>
                  <a:schemeClr val="bg1"/>
                </a:solidFill>
              </a:defRPr>
            </a:lvl1pPr>
          </a:lstStyle>
          <a:p>
            <a:pPr lvl="0"/>
            <a:r>
              <a:rPr lang="zh-CN" altLang="en-US" noProof="0" dirty="0" smtClean="0"/>
              <a:t>单击此处编辑母版副标题样式</a:t>
            </a:r>
          </a:p>
        </p:txBody>
      </p:sp>
      <p:sp>
        <p:nvSpPr>
          <p:cNvPr id="13" name="文本占位符 12"/>
          <p:cNvSpPr>
            <a:spLocks noGrp="1"/>
          </p:cNvSpPr>
          <p:nvPr>
            <p:ph type="body" sz="quarter" idx="10" hasCustomPrompt="1"/>
          </p:nvPr>
        </p:nvSpPr>
        <p:spPr>
          <a:xfrm>
            <a:off x="700089" y="3773488"/>
            <a:ext cx="7485000" cy="323850"/>
          </a:xfrm>
        </p:spPr>
        <p:txBody>
          <a:bodyPr/>
          <a:lstStyle>
            <a:lvl1pPr marL="0" indent="0">
              <a:buNone/>
              <a:defRPr sz="1600">
                <a:solidFill>
                  <a:schemeClr val="accent2">
                    <a:lumMod val="20000"/>
                    <a:lumOff val="80000"/>
                  </a:schemeClr>
                </a:solidFill>
              </a:defRPr>
            </a:lvl1pPr>
          </a:lstStyle>
          <a:p>
            <a:r>
              <a:rPr lang="zh-CN" altLang="en-US" dirty="0" smtClean="0"/>
              <a:t>时间日期署名</a:t>
            </a:r>
          </a:p>
        </p:txBody>
      </p:sp>
      <p:sp>
        <p:nvSpPr>
          <p:cNvPr id="17" name="矩形 16"/>
          <p:cNvSpPr/>
          <p:nvPr userDrawn="1"/>
        </p:nvSpPr>
        <p:spPr>
          <a:xfrm>
            <a:off x="700088" y="4843899"/>
            <a:ext cx="1330557" cy="307777"/>
          </a:xfrm>
          <a:prstGeom prst="rect">
            <a:avLst/>
          </a:prstGeom>
        </p:spPr>
        <p:txBody>
          <a:bodyPr wrap="none">
            <a:spAutoFit/>
          </a:bodyPr>
          <a:lstStyle/>
          <a:p>
            <a:r>
              <a:rPr lang="zh-CN" altLang="en-US" sz="1400" dirty="0" smtClean="0">
                <a:solidFill>
                  <a:srgbClr val="000000">
                    <a:lumMod val="50000"/>
                    <a:lumOff val="50000"/>
                  </a:srgbClr>
                </a:solidFill>
                <a:latin typeface="Arial" panose="020B0604020202020204"/>
              </a:rPr>
              <a:t>www.crrcgc.cc</a:t>
            </a:r>
            <a:endParaRPr lang="zh-CN" altLang="en-US" sz="1400" dirty="0">
              <a:solidFill>
                <a:srgbClr val="000000">
                  <a:lumMod val="50000"/>
                  <a:lumOff val="50000"/>
                </a:srgbClr>
              </a:solidFill>
              <a:latin typeface="Arial" panose="020B0604020202020204"/>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200" fill="hold"/>
                                        <p:tgtEl>
                                          <p:spTgt spid="9"/>
                                        </p:tgtEl>
                                        <p:attrNameLst>
                                          <p:attrName>ppt_w</p:attrName>
                                        </p:attrNameLst>
                                      </p:cBhvr>
                                      <p:tavLst>
                                        <p:tav tm="0">
                                          <p:val>
                                            <p:strVal val="4*#ppt_w"/>
                                          </p:val>
                                        </p:tav>
                                        <p:tav tm="100000">
                                          <p:val>
                                            <p:strVal val="#ppt_w"/>
                                          </p:val>
                                        </p:tav>
                                      </p:tavLst>
                                    </p:anim>
                                    <p:anim calcmode="lin" valueType="num">
                                      <p:cBhvr>
                                        <p:cTn id="8" dur="200" fill="hold"/>
                                        <p:tgtEl>
                                          <p:spTgt spid="9"/>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0" presetClass="exit" presetSubtype="0" accel="100000" fill="hold" grpId="1" nodeType="afterEffect">
                                  <p:stCondLst>
                                    <p:cond delay="300"/>
                                  </p:stCondLst>
                                  <p:childTnLst>
                                    <p:anim calcmode="lin" valueType="num">
                                      <p:cBhvr>
                                        <p:cTn id="11" dur="1000"/>
                                        <p:tgtEl>
                                          <p:spTgt spid="9"/>
                                        </p:tgtEl>
                                        <p:attrNameLst>
                                          <p:attrName>ppt_w</p:attrName>
                                        </p:attrNameLst>
                                      </p:cBhvr>
                                      <p:tavLst>
                                        <p:tav tm="0">
                                          <p:val>
                                            <p:strVal val="ppt_w"/>
                                          </p:val>
                                        </p:tav>
                                        <p:tav tm="100000">
                                          <p:val>
                                            <p:strVal val="ppt_w+.3"/>
                                          </p:val>
                                        </p:tav>
                                      </p:tavLst>
                                    </p:anim>
                                    <p:anim calcmode="lin" valueType="num">
                                      <p:cBhvr>
                                        <p:cTn id="12" dur="1000"/>
                                        <p:tgtEl>
                                          <p:spTgt spid="9"/>
                                        </p:tgtEl>
                                        <p:attrNameLst>
                                          <p:attrName>ppt_h</p:attrName>
                                        </p:attrNameLst>
                                      </p:cBhvr>
                                      <p:tavLst>
                                        <p:tav tm="0">
                                          <p:val>
                                            <p:strVal val="ppt_h"/>
                                          </p:val>
                                        </p:tav>
                                        <p:tav tm="100000">
                                          <p:val>
                                            <p:strVal val="ppt_h"/>
                                          </p:val>
                                        </p:tav>
                                      </p:tavLst>
                                    </p:anim>
                                    <p:animEffect transition="out" filter="fade">
                                      <p:cBhvr>
                                        <p:cTn id="13" dur="1000"/>
                                        <p:tgtEl>
                                          <p:spTgt spid="9"/>
                                        </p:tgtEl>
                                      </p:cBhvr>
                                    </p:animEffect>
                                    <p:set>
                                      <p:cBhvr>
                                        <p:cTn id="14" dur="1" fill="hold">
                                          <p:stCondLst>
                                            <p:cond delay="999"/>
                                          </p:stCondLst>
                                        </p:cTn>
                                        <p:tgtEl>
                                          <p:spTgt spid="9"/>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250"/>
                                        <p:tgtEl>
                                          <p:spTgt spid="22"/>
                                        </p:tgtEl>
                                      </p:cBhvr>
                                    </p:animEffect>
                                  </p:childTnLst>
                                </p:cTn>
                              </p:par>
                              <p:par>
                                <p:cTn id="24" presetID="10" presetClass="entr" presetSubtype="0" fill="hold" grpId="0" nodeType="withEffect">
                                  <p:stCondLst>
                                    <p:cond delay="750"/>
                                  </p:stCondLst>
                                  <p:iterate type="lt">
                                    <p:tmPct val="10000"/>
                                  </p:iterate>
                                  <p:childTnLst>
                                    <p:set>
                                      <p:cBhvr>
                                        <p:cTn id="25" dur="1" fill="hold">
                                          <p:stCondLst>
                                            <p:cond delay="0"/>
                                          </p:stCondLst>
                                        </p:cTn>
                                        <p:tgtEl>
                                          <p:spTgt spid="303171"/>
                                        </p:tgtEl>
                                        <p:attrNameLst>
                                          <p:attrName>style.visibility</p:attrName>
                                        </p:attrNameLst>
                                      </p:cBhvr>
                                      <p:to>
                                        <p:strVal val="visible"/>
                                      </p:to>
                                    </p:set>
                                    <p:animEffect transition="in" filter="fade">
                                      <p:cBhvr>
                                        <p:cTn id="26" dur="500"/>
                                        <p:tgtEl>
                                          <p:spTgt spid="303171"/>
                                        </p:tgtEl>
                                      </p:cBhvr>
                                    </p:animEffect>
                                  </p:childTnLst>
                                </p:cTn>
                              </p:par>
                              <p:par>
                                <p:cTn id="27" presetID="10" presetClass="entr" presetSubtype="0" fill="hold" grpId="0" nodeType="withEffect">
                                  <p:stCondLst>
                                    <p:cond delay="1050"/>
                                  </p:stCondLst>
                                  <p:iterate type="lt">
                                    <p:tmPct val="10000"/>
                                  </p:iterate>
                                  <p:childTnLst>
                                    <p:set>
                                      <p:cBhvr>
                                        <p:cTn id="28" dur="1" fill="hold">
                                          <p:stCondLst>
                                            <p:cond delay="0"/>
                                          </p:stCondLst>
                                        </p:cTn>
                                        <p:tgtEl>
                                          <p:spTgt spid="303172">
                                            <p:txEl>
                                              <p:pRg st="0" end="0"/>
                                            </p:txEl>
                                          </p:spTgt>
                                        </p:tgtEl>
                                        <p:attrNameLst>
                                          <p:attrName>style.visibility</p:attrName>
                                        </p:attrNameLst>
                                      </p:cBhvr>
                                      <p:to>
                                        <p:strVal val="visible"/>
                                      </p:to>
                                    </p:set>
                                    <p:animEffect transition="in" filter="fade">
                                      <p:cBhvr>
                                        <p:cTn id="29" dur="500"/>
                                        <p:tgtEl>
                                          <p:spTgt spid="303172">
                                            <p:txEl>
                                              <p:pRg st="0" end="0"/>
                                            </p:txEl>
                                          </p:spTgt>
                                        </p:tgtEl>
                                      </p:cBhvr>
                                    </p:animEffect>
                                  </p:childTnLst>
                                </p:cTn>
                              </p:par>
                              <p:par>
                                <p:cTn id="30" presetID="10" presetClass="entr" presetSubtype="0" fill="hold" grpId="0" nodeType="withEffect">
                                  <p:stCondLst>
                                    <p:cond delay="1050"/>
                                  </p:stCondLst>
                                  <p:iterate type="lt">
                                    <p:tmPct val="10000"/>
                                  </p:iterate>
                                  <p:childTnLst>
                                    <p:set>
                                      <p:cBhvr>
                                        <p:cTn id="31" dur="1" fill="hold">
                                          <p:stCondLst>
                                            <p:cond delay="0"/>
                                          </p:stCondLst>
                                        </p:cTn>
                                        <p:tgtEl>
                                          <p:spTgt spid="13">
                                            <p:txEl>
                                              <p:pRg st="0" end="0"/>
                                            </p:txEl>
                                          </p:spTgt>
                                        </p:tgtEl>
                                        <p:attrNameLst>
                                          <p:attrName>style.visibility</p:attrName>
                                        </p:attrNameLst>
                                      </p:cBhvr>
                                      <p:to>
                                        <p:strVal val="visible"/>
                                      </p:to>
                                    </p:set>
                                    <p:animEffect transition="in" filter="fade">
                                      <p:cBhvr>
                                        <p:cTn id="32" dur="500"/>
                                        <p:tgtEl>
                                          <p:spTgt spid="13">
                                            <p:txEl>
                                              <p:pRg st="0" end="0"/>
                                            </p:txEl>
                                          </p:spTgt>
                                        </p:tgtEl>
                                      </p:cBhvr>
                                    </p:animEffect>
                                  </p:childTnLst>
                                </p:cTn>
                              </p:par>
                              <p:par>
                                <p:cTn id="33" presetID="10" presetClass="entr" presetSubtype="0" fill="hold" grpId="0" nodeType="withEffect">
                                  <p:stCondLst>
                                    <p:cond delay="1050"/>
                                  </p:stCondLst>
                                  <p:iterate type="lt">
                                    <p:tmPct val="10000"/>
                                  </p:iterate>
                                  <p:childTnLst>
                                    <p:set>
                                      <p:cBhvr>
                                        <p:cTn id="34" dur="1" fill="hold">
                                          <p:stCondLst>
                                            <p:cond delay="0"/>
                                          </p:stCondLst>
                                        </p:cTn>
                                        <p:tgtEl>
                                          <p:spTgt spid="17">
                                            <p:txEl>
                                              <p:pRg st="0" end="0"/>
                                            </p:txEl>
                                          </p:spTgt>
                                        </p:tgtEl>
                                        <p:attrNameLst>
                                          <p:attrName>style.visibility</p:attrName>
                                        </p:attrNameLst>
                                      </p:cBhvr>
                                      <p:to>
                                        <p:strVal val="visible"/>
                                      </p:to>
                                    </p:set>
                                    <p:animEffect transition="in" filter="fade">
                                      <p:cBhvr>
                                        <p:cTn id="3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2" grpId="0" animBg="1"/>
      <p:bldP spid="16" grpId="0" animBg="1"/>
      <p:bldP spid="303171" grpId="0"/>
      <p:bldP spid="303172" grpId="0" build="p">
        <p:tmplLst>
          <p:tmpl lvl="1">
            <p:tnLst>
              <p:par>
                <p:cTn presetID="10" presetClass="entr" presetSubtype="0" fill="hold" nodeType="withEffect">
                  <p:stCondLst>
                    <p:cond delay="1050"/>
                  </p:stCondLst>
                  <p:iterate type="lt">
                    <p:tmPct val="10000"/>
                  </p:iterate>
                  <p:childTnLst>
                    <p:set>
                      <p:cBhvr>
                        <p:cTn dur="1" fill="hold">
                          <p:stCondLst>
                            <p:cond delay="0"/>
                          </p:stCondLst>
                        </p:cTn>
                        <p:tgtEl>
                          <p:spTgt spid="303172"/>
                        </p:tgtEl>
                        <p:attrNameLst>
                          <p:attrName>style.visibility</p:attrName>
                        </p:attrNameLst>
                      </p:cBhvr>
                      <p:to>
                        <p:strVal val="visible"/>
                      </p:to>
                    </p:set>
                    <p:animEffect transition="in" filter="fade">
                      <p:cBhvr>
                        <p:cTn dur="500"/>
                        <p:tgtEl>
                          <p:spTgt spid="303172"/>
                        </p:tgtEl>
                      </p:cBhvr>
                    </p:animEffect>
                  </p:childTnLst>
                </p:cTn>
              </p:par>
            </p:tnLst>
          </p:tmpl>
        </p:tmplLst>
      </p:bldP>
      <p:bldP spid="13" grpId="0" build="p"/>
      <p:bldP spid="17" grpId="0" bui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1.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31"/>
          <p:cNvSpPr>
            <a:spLocks noGrp="1" noChangeArrowheads="1"/>
          </p:cNvSpPr>
          <p:nvPr>
            <p:ph type="body" idx="1"/>
          </p:nvPr>
        </p:nvSpPr>
        <p:spPr bwMode="auto">
          <a:xfrm>
            <a:off x="479425" y="765718"/>
            <a:ext cx="8207375" cy="4485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6" rIns="91432" bIns="45716"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p:txBody>
      </p:sp>
      <p:sp>
        <p:nvSpPr>
          <p:cNvPr id="1029" name="Rectangle 27"/>
          <p:cNvSpPr>
            <a:spLocks noGrp="1" noChangeArrowheads="1"/>
          </p:cNvSpPr>
          <p:nvPr>
            <p:ph type="title"/>
          </p:nvPr>
        </p:nvSpPr>
        <p:spPr bwMode="auto">
          <a:xfrm>
            <a:off x="468314" y="63502"/>
            <a:ext cx="820737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6" rIns="91432" bIns="45716" numCol="1" anchor="ctr" anchorCtr="0" compatLnSpc="1"/>
          <a:lstStyle/>
          <a:p>
            <a:pPr lvl="0"/>
            <a:r>
              <a:rPr lang="zh-CN" altLang="en-US" smtClean="0"/>
              <a:t>单击此处编辑母版标题样式</a:t>
            </a:r>
          </a:p>
        </p:txBody>
      </p:sp>
      <p:cxnSp>
        <p:nvCxnSpPr>
          <p:cNvPr id="4" name="直接连接符 3"/>
          <p:cNvCxnSpPr/>
          <p:nvPr userDrawn="1"/>
        </p:nvCxnSpPr>
        <p:spPr bwMode="auto">
          <a:xfrm>
            <a:off x="465991" y="639765"/>
            <a:ext cx="8220809" cy="0"/>
          </a:xfrm>
          <a:prstGeom prst="line">
            <a:avLst/>
          </a:prstGeom>
          <a:gradFill rotWithShape="1">
            <a:gsLst>
              <a:gs pos="0">
                <a:schemeClr val="bg2"/>
              </a:gs>
              <a:gs pos="100000">
                <a:schemeClr val="bg2">
                  <a:gamma/>
                  <a:shade val="46275"/>
                  <a:invGamma/>
                </a:schemeClr>
              </a:gs>
            </a:gsLst>
            <a:lin ang="5400000" scaled="1"/>
          </a:gradFill>
          <a:ln w="3175" cap="flat" cmpd="sng" algn="ctr">
            <a:solidFill>
              <a:srgbClr val="C0C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单圆角矩形 13"/>
          <p:cNvSpPr/>
          <p:nvPr userDrawn="1"/>
        </p:nvSpPr>
        <p:spPr bwMode="auto">
          <a:xfrm>
            <a:off x="0" y="5377498"/>
            <a:ext cx="7574280" cy="332740"/>
          </a:xfrm>
          <a:prstGeom prst="round1Rect">
            <a:avLst>
              <a:gd name="adj" fmla="val 50000"/>
            </a:avLst>
          </a:prstGeom>
          <a:solidFill>
            <a:schemeClr val="tx1">
              <a:lumMod val="50000"/>
              <a:lumOff val="50000"/>
            </a:schemeClr>
          </a:solidFill>
          <a:ln>
            <a:noFill/>
          </a:ln>
          <a:effectLst/>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endParaRPr>
          </a:p>
        </p:txBody>
      </p:sp>
      <p:sp>
        <p:nvSpPr>
          <p:cNvPr id="2" name="灯片编号占位符 1"/>
          <p:cNvSpPr>
            <a:spLocks noGrp="1"/>
          </p:cNvSpPr>
          <p:nvPr>
            <p:ph type="sldNum" sz="quarter" idx="4"/>
          </p:nvPr>
        </p:nvSpPr>
        <p:spPr>
          <a:xfrm>
            <a:off x="465991" y="5391056"/>
            <a:ext cx="2057400" cy="303213"/>
          </a:xfrm>
          <a:prstGeom prst="rect">
            <a:avLst/>
          </a:prstGeom>
        </p:spPr>
        <p:txBody>
          <a:bodyPr vert="horz" lIns="91440" tIns="45720" rIns="91440" bIns="45720" rtlCol="0" anchor="ctr"/>
          <a:lstStyle>
            <a:lvl1pPr algn="l">
              <a:defRPr sz="1200">
                <a:solidFill>
                  <a:schemeClr val="bg1"/>
                </a:solidFill>
              </a:defRPr>
            </a:lvl1pPr>
          </a:lstStyle>
          <a:p>
            <a:r>
              <a:rPr lang="en-US" altLang="zh-CN" smtClean="0"/>
              <a:t>Page </a:t>
            </a:r>
            <a:fld id="{88C2D4C8-55FE-42E2-9921-53F970F86B61}" type="slidenum">
              <a:rPr lang="zh-CN" altLang="en-US" smtClean="0"/>
              <a:pPr/>
              <a:t>‹#›</a:t>
            </a:fld>
            <a:endParaRPr lang="zh-CN" altLang="en-US" dirty="0"/>
          </a:p>
        </p:txBody>
      </p:sp>
      <p:pic>
        <p:nvPicPr>
          <p:cNvPr id="8" name="图片 7" descr="英文组合标识.jpg"/>
          <p:cNvPicPr>
            <a:picLocks noChangeAspect="1"/>
          </p:cNvPicPr>
          <p:nvPr userDrawn="1"/>
        </p:nvPicPr>
        <p:blipFill>
          <a:blip r:embed="rId10" cstate="email"/>
          <a:stretch>
            <a:fillRect/>
          </a:stretch>
        </p:blipFill>
        <p:spPr>
          <a:xfrm>
            <a:off x="7764520" y="5339255"/>
            <a:ext cx="1128915" cy="34996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800" b="1" kern="1200">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lr>
          <a:srgbClr val="C70019"/>
        </a:buClr>
        <a:buSzPct val="50000"/>
        <a:buFont typeface="Wingdings" panose="05000000000000000000" pitchFamily="2" charset="2"/>
        <a:buChar char="l"/>
        <a:defRPr sz="2400" kern="1200">
          <a:solidFill>
            <a:schemeClr val="tx1"/>
          </a:solidFill>
          <a:latin typeface="+mn-lt"/>
          <a:ea typeface="+mn-ea"/>
          <a:cs typeface="+mn-cs"/>
        </a:defRPr>
      </a:lvl1pPr>
      <a:lvl2pPr marL="800100" indent="-342900" algn="l" rtl="0" eaLnBrk="0" fontAlgn="base" hangingPunct="0">
        <a:spcBef>
          <a:spcPct val="20000"/>
        </a:spcBef>
        <a:spcAft>
          <a:spcPct val="0"/>
        </a:spcAft>
        <a:buClr>
          <a:srgbClr val="C70019"/>
        </a:buClr>
        <a:buSzPct val="50000"/>
        <a:buFont typeface="Wingdings" panose="05000000000000000000" pitchFamily="2" charset="2"/>
        <a:buChar char="l"/>
        <a:defRPr sz="2000" kern="1200">
          <a:solidFill>
            <a:schemeClr val="tx1"/>
          </a:solidFill>
          <a:latin typeface="+mn-lt"/>
          <a:ea typeface="+mn-ea"/>
          <a:cs typeface="+mn-cs"/>
        </a:defRPr>
      </a:lvl2pPr>
      <a:lvl3pPr marL="1200150" indent="-285750" algn="l" rtl="0" eaLnBrk="0" fontAlgn="base" hangingPunct="0">
        <a:spcBef>
          <a:spcPct val="20000"/>
        </a:spcBef>
        <a:spcAft>
          <a:spcPct val="0"/>
        </a:spcAft>
        <a:buClr>
          <a:srgbClr val="C70019"/>
        </a:buClr>
        <a:buSzPct val="50000"/>
        <a:buFont typeface="Wingdings" panose="05000000000000000000" pitchFamily="2" charset="2"/>
        <a:buChar char="l"/>
        <a:defRPr kern="1200">
          <a:solidFill>
            <a:schemeClr val="tx1"/>
          </a:solidFill>
          <a:latin typeface="+mn-lt"/>
          <a:ea typeface="+mn-ea"/>
          <a:cs typeface="+mn-cs"/>
        </a:defRPr>
      </a:lvl3pPr>
      <a:lvl4pPr marL="1657350" indent="-285750" algn="l" rtl="0" eaLnBrk="0" fontAlgn="base" hangingPunct="0">
        <a:spcBef>
          <a:spcPct val="20000"/>
        </a:spcBef>
        <a:spcAft>
          <a:spcPct val="0"/>
        </a:spcAft>
        <a:buClr>
          <a:srgbClr val="C70019"/>
        </a:buClr>
        <a:buSzPct val="50000"/>
        <a:buFont typeface="Wingdings" panose="05000000000000000000" pitchFamily="2" charset="2"/>
        <a:buChar char="l"/>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ern="1200">
          <a:solidFill>
            <a:schemeClr val="tx1"/>
          </a:solidFill>
          <a:latin typeface="+mn-lt"/>
          <a:ea typeface="宋体" panose="02010600030101010101" pitchFamily="2" charset="-122"/>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31"/>
          <p:cNvSpPr>
            <a:spLocks noGrp="1" noChangeArrowheads="1"/>
          </p:cNvSpPr>
          <p:nvPr>
            <p:ph type="body" idx="1"/>
          </p:nvPr>
        </p:nvSpPr>
        <p:spPr bwMode="auto">
          <a:xfrm>
            <a:off x="479425" y="765718"/>
            <a:ext cx="8207375" cy="4485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6" rIns="91432" bIns="45716" numCol="1" anchor="t" anchorCtr="0" compatLnSpc="1"/>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p:txBody>
      </p:sp>
      <p:sp>
        <p:nvSpPr>
          <p:cNvPr id="1029" name="Rectangle 27"/>
          <p:cNvSpPr>
            <a:spLocks noGrp="1" noChangeArrowheads="1"/>
          </p:cNvSpPr>
          <p:nvPr>
            <p:ph type="title"/>
          </p:nvPr>
        </p:nvSpPr>
        <p:spPr bwMode="auto">
          <a:xfrm>
            <a:off x="468314" y="63502"/>
            <a:ext cx="820737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6" rIns="91432" bIns="45716" numCol="1" anchor="ctr" anchorCtr="0" compatLnSpc="1"/>
          <a:lstStyle/>
          <a:p>
            <a:pPr lvl="0"/>
            <a:r>
              <a:rPr lang="zh-CN" altLang="en-US" smtClean="0"/>
              <a:t>单击此处编辑母版标题样式</a:t>
            </a:r>
          </a:p>
        </p:txBody>
      </p:sp>
      <p:cxnSp>
        <p:nvCxnSpPr>
          <p:cNvPr id="4" name="直接连接符 3"/>
          <p:cNvCxnSpPr/>
          <p:nvPr userDrawn="1"/>
        </p:nvCxnSpPr>
        <p:spPr bwMode="auto">
          <a:xfrm>
            <a:off x="465991" y="639765"/>
            <a:ext cx="8220809" cy="0"/>
          </a:xfrm>
          <a:prstGeom prst="line">
            <a:avLst/>
          </a:prstGeom>
          <a:gradFill rotWithShape="1">
            <a:gsLst>
              <a:gs pos="0">
                <a:schemeClr val="bg2"/>
              </a:gs>
              <a:gs pos="100000">
                <a:schemeClr val="bg2">
                  <a:gamma/>
                  <a:shade val="46275"/>
                  <a:invGamma/>
                </a:schemeClr>
              </a:gs>
            </a:gsLst>
            <a:lin ang="5400000" scaled="1"/>
          </a:gradFill>
          <a:ln w="3175" cap="flat" cmpd="sng" algn="ctr">
            <a:solidFill>
              <a:srgbClr val="C0C0C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单圆角矩形 13"/>
          <p:cNvSpPr/>
          <p:nvPr userDrawn="1"/>
        </p:nvSpPr>
        <p:spPr bwMode="auto">
          <a:xfrm>
            <a:off x="0" y="5377498"/>
            <a:ext cx="7574280" cy="332740"/>
          </a:xfrm>
          <a:prstGeom prst="round1Rect">
            <a:avLst>
              <a:gd name="adj" fmla="val 50000"/>
            </a:avLst>
          </a:prstGeom>
          <a:solidFill>
            <a:schemeClr val="tx1">
              <a:lumMod val="50000"/>
              <a:lumOff val="50000"/>
            </a:schemeClr>
          </a:solidFill>
          <a:ln>
            <a:noFill/>
          </a:ln>
          <a:effectLst/>
        </p:spPr>
        <p:txBody>
          <a:bodyPr vert="horz" wrap="none" lIns="91440" tIns="45720" rIns="91440" bIns="45720" numCol="1" rtlCol="0" anchor="ctr" anchorCtr="0" compatLnSpc="1"/>
          <a:lstStyle/>
          <a:p>
            <a:pPr algn="ctr" eaLnBrk="1" hangingPunct="1"/>
            <a:endParaRPr lang="zh-CN" altLang="en-US" smtClean="0">
              <a:solidFill>
                <a:srgbClr val="FFFFFF"/>
              </a:solidFill>
            </a:endParaRPr>
          </a:p>
        </p:txBody>
      </p:sp>
      <p:sp>
        <p:nvSpPr>
          <p:cNvPr id="2" name="灯片编号占位符 1"/>
          <p:cNvSpPr>
            <a:spLocks noGrp="1"/>
          </p:cNvSpPr>
          <p:nvPr>
            <p:ph type="sldNum" sz="quarter" idx="4"/>
          </p:nvPr>
        </p:nvSpPr>
        <p:spPr>
          <a:xfrm>
            <a:off x="465991" y="5391056"/>
            <a:ext cx="2057400" cy="303213"/>
          </a:xfrm>
          <a:prstGeom prst="rect">
            <a:avLst/>
          </a:prstGeom>
        </p:spPr>
        <p:txBody>
          <a:bodyPr vert="horz" lIns="91440" tIns="45720" rIns="91440" bIns="45720" rtlCol="0" anchor="ctr"/>
          <a:lstStyle>
            <a:lvl1pPr algn="l">
              <a:defRPr sz="1200">
                <a:solidFill>
                  <a:schemeClr val="bg1"/>
                </a:solidFill>
              </a:defRPr>
            </a:lvl1pPr>
          </a:lstStyle>
          <a:p>
            <a:r>
              <a:rPr lang="en-US" altLang="zh-CN" smtClean="0">
                <a:solidFill>
                  <a:srgbClr val="FFFFFF"/>
                </a:solidFill>
              </a:rPr>
              <a:t>Page </a:t>
            </a:r>
            <a:fld id="{88C2D4C8-55FE-42E2-9921-53F970F86B61}" type="slidenum">
              <a:rPr lang="zh-CN" altLang="en-US" smtClean="0">
                <a:solidFill>
                  <a:srgbClr val="FFFFFF"/>
                </a:solidFill>
              </a:rPr>
              <a:pPr/>
              <a:t>‹#›</a:t>
            </a:fld>
            <a:endParaRPr lang="zh-CN" altLang="en-US" dirty="0">
              <a:solidFill>
                <a:srgbClr val="FFFFFF"/>
              </a:solidFill>
            </a:endParaRPr>
          </a:p>
        </p:txBody>
      </p:sp>
      <p:pic>
        <p:nvPicPr>
          <p:cNvPr id="8" name="图片 7" descr="英文组合标识.jpg"/>
          <p:cNvPicPr>
            <a:picLocks noChangeAspect="1"/>
          </p:cNvPicPr>
          <p:nvPr userDrawn="1"/>
        </p:nvPicPr>
        <p:blipFill>
          <a:blip r:embed="rId10" cstate="email"/>
          <a:stretch>
            <a:fillRect/>
          </a:stretch>
        </p:blipFill>
        <p:spPr>
          <a:xfrm>
            <a:off x="7764520" y="5339255"/>
            <a:ext cx="1128915" cy="349964"/>
          </a:xfrm>
          <a:prstGeom prst="rect">
            <a:avLst/>
          </a:prstGeom>
        </p:spPr>
      </p:pic>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800" b="1" kern="1200">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800" b="1">
          <a:solidFill>
            <a:schemeClr val="tx1"/>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800" b="1">
          <a:solidFill>
            <a:schemeClr val="tx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lr>
          <a:srgbClr val="C70019"/>
        </a:buClr>
        <a:buSzPct val="50000"/>
        <a:buFont typeface="Wingdings" panose="05000000000000000000" pitchFamily="2" charset="2"/>
        <a:buChar char="l"/>
        <a:defRPr sz="2400" kern="1200">
          <a:solidFill>
            <a:schemeClr val="tx1"/>
          </a:solidFill>
          <a:latin typeface="+mn-lt"/>
          <a:ea typeface="+mn-ea"/>
          <a:cs typeface="+mn-cs"/>
        </a:defRPr>
      </a:lvl1pPr>
      <a:lvl2pPr marL="800100" indent="-342900" algn="l" rtl="0" eaLnBrk="0" fontAlgn="base" hangingPunct="0">
        <a:spcBef>
          <a:spcPct val="20000"/>
        </a:spcBef>
        <a:spcAft>
          <a:spcPct val="0"/>
        </a:spcAft>
        <a:buClr>
          <a:srgbClr val="C70019"/>
        </a:buClr>
        <a:buSzPct val="50000"/>
        <a:buFont typeface="Wingdings" panose="05000000000000000000" pitchFamily="2" charset="2"/>
        <a:buChar char="l"/>
        <a:defRPr sz="2000" kern="1200">
          <a:solidFill>
            <a:schemeClr val="tx1"/>
          </a:solidFill>
          <a:latin typeface="+mn-lt"/>
          <a:ea typeface="+mn-ea"/>
          <a:cs typeface="+mn-cs"/>
        </a:defRPr>
      </a:lvl2pPr>
      <a:lvl3pPr marL="1200150" indent="-285750" algn="l" rtl="0" eaLnBrk="0" fontAlgn="base" hangingPunct="0">
        <a:spcBef>
          <a:spcPct val="20000"/>
        </a:spcBef>
        <a:spcAft>
          <a:spcPct val="0"/>
        </a:spcAft>
        <a:buClr>
          <a:srgbClr val="C70019"/>
        </a:buClr>
        <a:buSzPct val="50000"/>
        <a:buFont typeface="Wingdings" panose="05000000000000000000" pitchFamily="2" charset="2"/>
        <a:buChar char="l"/>
        <a:defRPr kern="1200">
          <a:solidFill>
            <a:schemeClr val="tx1"/>
          </a:solidFill>
          <a:latin typeface="+mn-lt"/>
          <a:ea typeface="+mn-ea"/>
          <a:cs typeface="+mn-cs"/>
        </a:defRPr>
      </a:lvl3pPr>
      <a:lvl4pPr marL="1657350" indent="-285750" algn="l" rtl="0" eaLnBrk="0" fontAlgn="base" hangingPunct="0">
        <a:spcBef>
          <a:spcPct val="20000"/>
        </a:spcBef>
        <a:spcAft>
          <a:spcPct val="0"/>
        </a:spcAft>
        <a:buClr>
          <a:srgbClr val="C70019"/>
        </a:buClr>
        <a:buSzPct val="50000"/>
        <a:buFont typeface="Wingdings" panose="05000000000000000000" pitchFamily="2" charset="2"/>
        <a:buChar char="l"/>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ern="1200">
          <a:solidFill>
            <a:schemeClr val="tx1"/>
          </a:solidFill>
          <a:latin typeface="+mn-lt"/>
          <a:ea typeface="宋体" panose="02010600030101010101" pitchFamily="2" charset="-122"/>
          <a:cs typeface="+mn-cs"/>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24.jpg"/><Relationship Id="rId4" Type="http://schemas.openxmlformats.org/officeDocument/2006/relationships/image" Target="../media/image23.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26.jp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9.jpe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7.jpg"/><Relationship Id="rId4" Type="http://schemas.openxmlformats.org/officeDocument/2006/relationships/image" Target="../media/image16.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Freeform 6"/>
          <p:cNvSpPr/>
          <p:nvPr/>
        </p:nvSpPr>
        <p:spPr bwMode="auto">
          <a:xfrm>
            <a:off x="385131" y="1651001"/>
            <a:ext cx="8373738" cy="2132013"/>
          </a:xfrm>
          <a:custGeom>
            <a:avLst/>
            <a:gdLst>
              <a:gd name="T0" fmla="*/ 2147483647 w 1064"/>
              <a:gd name="T1" fmla="*/ 2147483647 h 325"/>
              <a:gd name="T2" fmla="*/ 0 w 1064"/>
              <a:gd name="T3" fmla="*/ 2147483647 h 325"/>
              <a:gd name="T4" fmla="*/ 0 w 1064"/>
              <a:gd name="T5" fmla="*/ 0 h 325"/>
              <a:gd name="T6" fmla="*/ 2147483647 w 1064"/>
              <a:gd name="T7" fmla="*/ 0 h 325"/>
              <a:gd name="T8" fmla="*/ 2147483647 w 1064"/>
              <a:gd name="T9" fmla="*/ 2147483647 h 325"/>
              <a:gd name="T10" fmla="*/ 2147483647 w 1064"/>
              <a:gd name="T11" fmla="*/ 2147483647 h 325"/>
              <a:gd name="T12" fmla="*/ 0 60000 65536"/>
              <a:gd name="T13" fmla="*/ 0 60000 65536"/>
              <a:gd name="T14" fmla="*/ 0 60000 65536"/>
              <a:gd name="T15" fmla="*/ 0 60000 65536"/>
              <a:gd name="T16" fmla="*/ 0 60000 65536"/>
              <a:gd name="T17" fmla="*/ 0 60000 65536"/>
              <a:gd name="T18" fmla="*/ 0 w 1064"/>
              <a:gd name="T19" fmla="*/ 0 h 325"/>
              <a:gd name="T20" fmla="*/ 1064 w 1064"/>
              <a:gd name="T21" fmla="*/ 325 h 325"/>
            </a:gdLst>
            <a:ahLst/>
            <a:cxnLst>
              <a:cxn ang="T12">
                <a:pos x="T0" y="T1"/>
              </a:cxn>
              <a:cxn ang="T13">
                <a:pos x="T2" y="T3"/>
              </a:cxn>
              <a:cxn ang="T14">
                <a:pos x="T4" y="T5"/>
              </a:cxn>
              <a:cxn ang="T15">
                <a:pos x="T6" y="T7"/>
              </a:cxn>
              <a:cxn ang="T16">
                <a:pos x="T8" y="T9"/>
              </a:cxn>
              <a:cxn ang="T17">
                <a:pos x="T10" y="T11"/>
              </a:cxn>
            </a:cxnLst>
            <a:rect l="T18" t="T19" r="T20" b="T21"/>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blipFill dpi="0" rotWithShape="1">
            <a:blip r:embed="rId3" cstate="email"/>
            <a:srcRect/>
            <a:stretch>
              <a:fillRect/>
            </a:stretch>
          </a:blipFill>
          <a:ln w="9525">
            <a:noFill/>
            <a:round/>
          </a:ln>
        </p:spPr>
        <p:txBody>
          <a:bodyPr lIns="84861" tIns="42429" rIns="84861" bIns="42429"/>
          <a:lstStyle/>
          <a:p>
            <a:endParaRPr lang="zh-CN" altLang="en-US"/>
          </a:p>
        </p:txBody>
      </p:sp>
      <p:sp>
        <p:nvSpPr>
          <p:cNvPr id="25602" name="Freeform 6"/>
          <p:cNvSpPr/>
          <p:nvPr/>
        </p:nvSpPr>
        <p:spPr bwMode="auto">
          <a:xfrm>
            <a:off x="392758" y="1819275"/>
            <a:ext cx="8373738" cy="2132013"/>
          </a:xfrm>
          <a:custGeom>
            <a:avLst/>
            <a:gdLst>
              <a:gd name="T0" fmla="*/ 2147483647 w 1064"/>
              <a:gd name="T1" fmla="*/ 2147483647 h 325"/>
              <a:gd name="T2" fmla="*/ 0 w 1064"/>
              <a:gd name="T3" fmla="*/ 2147483647 h 325"/>
              <a:gd name="T4" fmla="*/ 0 w 1064"/>
              <a:gd name="T5" fmla="*/ 0 h 325"/>
              <a:gd name="T6" fmla="*/ 2147483647 w 1064"/>
              <a:gd name="T7" fmla="*/ 0 h 325"/>
              <a:gd name="T8" fmla="*/ 2147483647 w 1064"/>
              <a:gd name="T9" fmla="*/ 2147483647 h 325"/>
              <a:gd name="T10" fmla="*/ 2147483647 w 1064"/>
              <a:gd name="T11" fmla="*/ 2147483647 h 325"/>
              <a:gd name="T12" fmla="*/ 0 60000 65536"/>
              <a:gd name="T13" fmla="*/ 0 60000 65536"/>
              <a:gd name="T14" fmla="*/ 0 60000 65536"/>
              <a:gd name="T15" fmla="*/ 0 60000 65536"/>
              <a:gd name="T16" fmla="*/ 0 60000 65536"/>
              <a:gd name="T17" fmla="*/ 0 60000 65536"/>
              <a:gd name="T18" fmla="*/ 0 w 1064"/>
              <a:gd name="T19" fmla="*/ 0 h 325"/>
              <a:gd name="T20" fmla="*/ 1064 w 1064"/>
              <a:gd name="T21" fmla="*/ 325 h 325"/>
            </a:gdLst>
            <a:ahLst/>
            <a:cxnLst>
              <a:cxn ang="T12">
                <a:pos x="T0" y="T1"/>
              </a:cxn>
              <a:cxn ang="T13">
                <a:pos x="T2" y="T3"/>
              </a:cxn>
              <a:cxn ang="T14">
                <a:pos x="T4" y="T5"/>
              </a:cxn>
              <a:cxn ang="T15">
                <a:pos x="T6" y="T7"/>
              </a:cxn>
              <a:cxn ang="T16">
                <a:pos x="T8" y="T9"/>
              </a:cxn>
              <a:cxn ang="T17">
                <a:pos x="T10" y="T11"/>
              </a:cxn>
            </a:cxnLst>
            <a:rect l="T18" t="T19" r="T20" b="T21"/>
            <a:pathLst>
              <a:path w="1064" h="325">
                <a:moveTo>
                  <a:pt x="987" y="325"/>
                </a:moveTo>
                <a:cubicBezTo>
                  <a:pt x="913" y="325"/>
                  <a:pt x="0" y="325"/>
                  <a:pt x="0" y="325"/>
                </a:cubicBezTo>
                <a:cubicBezTo>
                  <a:pt x="0" y="0"/>
                  <a:pt x="0" y="0"/>
                  <a:pt x="0" y="0"/>
                </a:cubicBezTo>
                <a:cubicBezTo>
                  <a:pt x="1064" y="0"/>
                  <a:pt x="1064" y="0"/>
                  <a:pt x="1064" y="0"/>
                </a:cubicBezTo>
                <a:cubicBezTo>
                  <a:pt x="1064" y="0"/>
                  <a:pt x="1064" y="227"/>
                  <a:pt x="1064" y="245"/>
                </a:cubicBezTo>
                <a:cubicBezTo>
                  <a:pt x="1064" y="270"/>
                  <a:pt x="1061" y="325"/>
                  <a:pt x="987" y="325"/>
                </a:cubicBezTo>
                <a:close/>
              </a:path>
            </a:pathLst>
          </a:custGeom>
          <a:solidFill>
            <a:schemeClr val="tx1">
              <a:alpha val="16862"/>
            </a:schemeClr>
          </a:solidFill>
          <a:ln w="9525">
            <a:noFill/>
            <a:round/>
          </a:ln>
        </p:spPr>
        <p:txBody>
          <a:bodyPr wrap="none" lIns="84861" tIns="42429" rIns="84861" bIns="42429" anchor="ctr"/>
          <a:lstStyle/>
          <a:p>
            <a:endParaRPr lang="zh-CN" altLang="en-US"/>
          </a:p>
        </p:txBody>
      </p:sp>
      <p:sp>
        <p:nvSpPr>
          <p:cNvPr id="25604" name="标题 1"/>
          <p:cNvSpPr>
            <a:spLocks noGrp="1"/>
          </p:cNvSpPr>
          <p:nvPr>
            <p:ph type="ctrTitle" sz="quarter"/>
          </p:nvPr>
        </p:nvSpPr>
        <p:spPr>
          <a:xfrm>
            <a:off x="440589" y="1741835"/>
            <a:ext cx="8211679" cy="1754326"/>
          </a:xfrm>
        </p:spPr>
        <p:txBody>
          <a:bodyPr/>
          <a:lstStyle/>
          <a:p>
            <a:pPr algn="ctr"/>
            <a:r>
              <a:rPr lang="en-US" sz="3600" dirty="0" smtClean="0"/>
              <a:t>Floating Slab Track Parameter   Optimum Design Based on </a:t>
            </a:r>
            <a:r>
              <a:rPr lang="en-US" sz="3600" dirty="0" smtClean="0">
                <a:solidFill>
                  <a:srgbClr val="FF0000"/>
                </a:solidFill>
              </a:rPr>
              <a:t>TMT</a:t>
            </a:r>
            <a:r>
              <a:rPr lang="en-US" sz="3600" dirty="0" smtClean="0"/>
              <a:t>’s Systematic Method</a:t>
            </a:r>
            <a:endParaRPr lang="zh-CN" altLang="en-US" sz="3600" dirty="0"/>
          </a:p>
        </p:txBody>
      </p:sp>
      <p:sp>
        <p:nvSpPr>
          <p:cNvPr id="2" name="TextBox 1"/>
          <p:cNvSpPr txBox="1"/>
          <p:nvPr/>
        </p:nvSpPr>
        <p:spPr>
          <a:xfrm>
            <a:off x="392758" y="304800"/>
            <a:ext cx="8373738" cy="769441"/>
          </a:xfrm>
          <a:prstGeom prst="rect">
            <a:avLst/>
          </a:prstGeom>
          <a:noFill/>
        </p:spPr>
        <p:txBody>
          <a:bodyPr wrap="square" rtlCol="0">
            <a:spAutoFit/>
          </a:bodyPr>
          <a:lstStyle/>
          <a:p>
            <a:pPr algn="ctr"/>
            <a:r>
              <a:rPr lang="en-US" altLang="zh-CN" sz="2600" dirty="0" smtClean="0">
                <a:solidFill>
                  <a:schemeClr val="tx1"/>
                </a:solidFill>
              </a:rPr>
              <a:t> </a:t>
            </a:r>
            <a:r>
              <a:rPr lang="en-US" altLang="zh-CN" sz="2600" b="1" dirty="0">
                <a:solidFill>
                  <a:schemeClr val="tx1"/>
                </a:solidFill>
              </a:rPr>
              <a:t>IV International Scientific and Technical Workshop </a:t>
            </a:r>
            <a:endParaRPr lang="en-US" altLang="zh-CN" sz="2600" b="1" dirty="0" smtClean="0">
              <a:solidFill>
                <a:schemeClr val="tx1"/>
              </a:solidFill>
            </a:endParaRPr>
          </a:p>
          <a:p>
            <a:pPr algn="ctr"/>
            <a:r>
              <a:rPr lang="en-US" altLang="zh-CN" b="1" dirty="0" smtClean="0">
                <a:solidFill>
                  <a:schemeClr val="tx1"/>
                </a:solidFill>
              </a:rPr>
              <a:t>“</a:t>
            </a:r>
            <a:r>
              <a:rPr lang="en-US" altLang="zh-CN" b="1" dirty="0">
                <a:solidFill>
                  <a:schemeClr val="tx1"/>
                </a:solidFill>
              </a:rPr>
              <a:t>Computer simulation in railway transport: dynamics, strength, wear” </a:t>
            </a:r>
            <a:endParaRPr lang="zh-CN" altLang="en-US" dirty="0">
              <a:solidFill>
                <a:schemeClr val="tx1"/>
              </a:solidFill>
            </a:endParaRPr>
          </a:p>
        </p:txBody>
      </p:sp>
      <p:sp>
        <p:nvSpPr>
          <p:cNvPr id="3" name="TextBox 2"/>
          <p:cNvSpPr txBox="1"/>
          <p:nvPr/>
        </p:nvSpPr>
        <p:spPr>
          <a:xfrm>
            <a:off x="914877" y="4133850"/>
            <a:ext cx="7329499" cy="1138773"/>
          </a:xfrm>
          <a:prstGeom prst="rect">
            <a:avLst/>
          </a:prstGeom>
          <a:noFill/>
        </p:spPr>
        <p:txBody>
          <a:bodyPr wrap="square" rtlCol="0">
            <a:spAutoFit/>
          </a:bodyPr>
          <a:lstStyle/>
          <a:p>
            <a:pPr algn="ctr"/>
            <a:r>
              <a:rPr lang="en-US" altLang="zh-CN" sz="2000" b="1" dirty="0">
                <a:solidFill>
                  <a:schemeClr val="tx1"/>
                </a:solidFill>
              </a:rPr>
              <a:t>LIU Wei</a:t>
            </a:r>
            <a:r>
              <a:rPr lang="en-US" altLang="zh-CN" sz="2000" b="1" baseline="30000" dirty="0">
                <a:solidFill>
                  <a:schemeClr val="tx1"/>
                </a:solidFill>
              </a:rPr>
              <a:t>1</a:t>
            </a:r>
            <a:r>
              <a:rPr lang="en-US" altLang="zh-CN" sz="2000" b="1" dirty="0">
                <a:solidFill>
                  <a:schemeClr val="tx1"/>
                </a:solidFill>
              </a:rPr>
              <a:t>, LIU Zhen-guang</a:t>
            </a:r>
            <a:r>
              <a:rPr lang="en-US" altLang="zh-CN" sz="2000" b="1" baseline="30000" dirty="0">
                <a:solidFill>
                  <a:schemeClr val="tx1"/>
                </a:solidFill>
              </a:rPr>
              <a:t>1</a:t>
            </a:r>
            <a:r>
              <a:rPr lang="en-US" altLang="zh-CN" sz="2000" b="1" dirty="0">
                <a:solidFill>
                  <a:schemeClr val="tx1"/>
                </a:solidFill>
              </a:rPr>
              <a:t>, BU Ji-lin</a:t>
            </a:r>
            <a:r>
              <a:rPr lang="en-US" altLang="zh-CN" sz="2000" b="1" baseline="30000" dirty="0">
                <a:solidFill>
                  <a:schemeClr val="tx1"/>
                </a:solidFill>
              </a:rPr>
              <a:t>1</a:t>
            </a:r>
            <a:r>
              <a:rPr lang="en-US" altLang="zh-CN" sz="2000" b="1" dirty="0">
                <a:solidFill>
                  <a:schemeClr val="tx1"/>
                </a:solidFill>
              </a:rPr>
              <a:t>, </a:t>
            </a:r>
            <a:r>
              <a:rPr lang="en-US" altLang="zh-CN" sz="2000" b="1" i="1" u="sng" dirty="0">
                <a:solidFill>
                  <a:schemeClr val="tx1"/>
                </a:solidFill>
              </a:rPr>
              <a:t>LEI </a:t>
            </a:r>
            <a:r>
              <a:rPr lang="en-US" altLang="zh-CN" sz="2000" b="1" i="1" u="sng" dirty="0" smtClean="0">
                <a:solidFill>
                  <a:schemeClr val="tx1"/>
                </a:solidFill>
              </a:rPr>
              <a:t>Qiang</a:t>
            </a:r>
            <a:r>
              <a:rPr lang="en-US" altLang="zh-CN" sz="2000" b="1" i="1" u="sng" baseline="30000" dirty="0" smtClean="0">
                <a:solidFill>
                  <a:schemeClr val="tx1"/>
                </a:solidFill>
              </a:rPr>
              <a:t>2</a:t>
            </a:r>
            <a:endParaRPr lang="zh-CN" altLang="zh-CN" sz="2000" b="1" i="1" u="sng" dirty="0">
              <a:solidFill>
                <a:schemeClr val="tx1"/>
              </a:solidFill>
            </a:endParaRPr>
          </a:p>
          <a:p>
            <a:pPr algn="ctr"/>
            <a:endParaRPr lang="en-US" altLang="zh-CN" sz="1600" dirty="0" smtClean="0">
              <a:solidFill>
                <a:schemeClr val="tx1"/>
              </a:solidFill>
            </a:endParaRPr>
          </a:p>
          <a:p>
            <a:pPr algn="ctr"/>
            <a:r>
              <a:rPr lang="en-US" altLang="zh-CN" sz="1600" dirty="0" smtClean="0">
                <a:solidFill>
                  <a:schemeClr val="tx1"/>
                </a:solidFill>
              </a:rPr>
              <a:t>1</a:t>
            </a:r>
            <a:r>
              <a:rPr lang="en-US" altLang="zh-CN" sz="1600" dirty="0">
                <a:solidFill>
                  <a:schemeClr val="tx1"/>
                </a:solidFill>
              </a:rPr>
              <a:t>. </a:t>
            </a:r>
            <a:r>
              <a:rPr lang="en-US" altLang="zh-CN" sz="1600" b="1" dirty="0">
                <a:solidFill>
                  <a:srgbClr val="FF0000"/>
                </a:solidFill>
              </a:rPr>
              <a:t>CRRC</a:t>
            </a:r>
            <a:r>
              <a:rPr lang="en-US" altLang="zh-CN" sz="1600" dirty="0">
                <a:solidFill>
                  <a:schemeClr val="tx1"/>
                </a:solidFill>
              </a:rPr>
              <a:t> </a:t>
            </a:r>
            <a:r>
              <a:rPr lang="en-US" altLang="zh-CN" sz="1600" dirty="0" err="1">
                <a:solidFill>
                  <a:schemeClr val="tx1"/>
                </a:solidFill>
              </a:rPr>
              <a:t>Zhuzhou</a:t>
            </a:r>
            <a:r>
              <a:rPr lang="en-US" altLang="zh-CN" sz="1600" dirty="0">
                <a:solidFill>
                  <a:schemeClr val="tx1"/>
                </a:solidFill>
              </a:rPr>
              <a:t> </a:t>
            </a:r>
            <a:r>
              <a:rPr lang="en-US" altLang="zh-CN" sz="1600" b="1" dirty="0">
                <a:solidFill>
                  <a:srgbClr val="FF0000"/>
                </a:solidFill>
              </a:rPr>
              <a:t>T</a:t>
            </a:r>
            <a:r>
              <a:rPr lang="en-US" altLang="zh-CN" sz="1600" dirty="0">
                <a:solidFill>
                  <a:schemeClr val="tx1"/>
                </a:solidFill>
              </a:rPr>
              <a:t>imes New </a:t>
            </a:r>
            <a:r>
              <a:rPr lang="en-US" altLang="zh-CN" sz="1600" b="1" dirty="0">
                <a:solidFill>
                  <a:srgbClr val="FF0000"/>
                </a:solidFill>
              </a:rPr>
              <a:t>M</a:t>
            </a:r>
            <a:r>
              <a:rPr lang="en-US" altLang="zh-CN" sz="1600" dirty="0">
                <a:solidFill>
                  <a:schemeClr val="tx1"/>
                </a:solidFill>
              </a:rPr>
              <a:t>aterial </a:t>
            </a:r>
            <a:r>
              <a:rPr lang="en-US" altLang="zh-CN" sz="1600" b="1" dirty="0">
                <a:solidFill>
                  <a:srgbClr val="FF0000"/>
                </a:solidFill>
              </a:rPr>
              <a:t>T</a:t>
            </a:r>
            <a:r>
              <a:rPr lang="en-US" altLang="zh-CN" sz="1600" dirty="0">
                <a:solidFill>
                  <a:schemeClr val="tx1"/>
                </a:solidFill>
              </a:rPr>
              <a:t>echnology Co., Ltd, China</a:t>
            </a:r>
            <a:endParaRPr lang="zh-CN" altLang="zh-CN" sz="1600" b="1" dirty="0">
              <a:solidFill>
                <a:schemeClr val="tx1"/>
              </a:solidFill>
            </a:endParaRPr>
          </a:p>
          <a:p>
            <a:pPr algn="ctr"/>
            <a:r>
              <a:rPr lang="en-US" altLang="zh-CN" sz="1600" dirty="0" smtClean="0">
                <a:solidFill>
                  <a:schemeClr val="tx1"/>
                </a:solidFill>
              </a:rPr>
              <a:t>2</a:t>
            </a:r>
            <a:r>
              <a:rPr lang="en-US" altLang="zh-CN" sz="1600" dirty="0">
                <a:solidFill>
                  <a:schemeClr val="tx1"/>
                </a:solidFill>
              </a:rPr>
              <a:t>. Sichuan Tongsuan Technology Co., Ltd, </a:t>
            </a:r>
            <a:r>
              <a:rPr lang="en-US" altLang="zh-CN" sz="1600" dirty="0" smtClean="0">
                <a:solidFill>
                  <a:schemeClr val="tx1"/>
                </a:solidFill>
              </a:rPr>
              <a:t>China</a:t>
            </a:r>
            <a:endParaRPr lang="zh-CN" altLang="en-US" sz="1600" dirty="0">
              <a:solidFill>
                <a:schemeClr val="tx1"/>
              </a:solidFill>
            </a:endParaRPr>
          </a:p>
        </p:txBody>
      </p:sp>
      <p:sp>
        <p:nvSpPr>
          <p:cNvPr id="10" name="TextBox 9"/>
          <p:cNvSpPr txBox="1"/>
          <p:nvPr/>
        </p:nvSpPr>
        <p:spPr>
          <a:xfrm>
            <a:off x="914877" y="1074241"/>
            <a:ext cx="7329499" cy="307777"/>
          </a:xfrm>
          <a:prstGeom prst="rect">
            <a:avLst/>
          </a:prstGeom>
          <a:noFill/>
        </p:spPr>
        <p:txBody>
          <a:bodyPr wrap="square" rtlCol="0">
            <a:spAutoFit/>
          </a:bodyPr>
          <a:lstStyle/>
          <a:p>
            <a:pPr algn="ctr"/>
            <a:fld id="{21D11864-771E-422F-A1E0-3ED6D3900B13}" type="datetime4">
              <a:rPr lang="en-US" altLang="zh-CN" sz="1400" smtClean="0">
                <a:solidFill>
                  <a:schemeClr val="tx1"/>
                </a:solidFill>
              </a:rPr>
              <a:t>April 3, 2018</a:t>
            </a:fld>
            <a:r>
              <a:rPr lang="en-US" altLang="zh-CN" sz="1400" dirty="0" smtClean="0">
                <a:solidFill>
                  <a:schemeClr val="tx1"/>
                </a:solidFill>
              </a:rPr>
              <a:t>,  </a:t>
            </a:r>
            <a:r>
              <a:rPr lang="en-US" altLang="zh-CN" sz="1400" dirty="0">
                <a:solidFill>
                  <a:schemeClr val="tx1"/>
                </a:solidFill>
              </a:rPr>
              <a:t>Bryansk State Technical </a:t>
            </a:r>
            <a:r>
              <a:rPr lang="en-US" altLang="zh-CN" sz="1400" dirty="0" smtClean="0">
                <a:solidFill>
                  <a:schemeClr val="tx1"/>
                </a:solidFill>
              </a:rPr>
              <a:t>University, Russia</a:t>
            </a:r>
            <a:endParaRPr lang="zh-CN" altLang="en-US" sz="1400" dirty="0">
              <a:solidFill>
                <a:schemeClr val="tx1"/>
              </a:solidFill>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0" y="0"/>
            <a:ext cx="8360229" cy="692253"/>
            <a:chOff x="0" y="0"/>
            <a:chExt cx="8360229" cy="692253"/>
          </a:xfrm>
        </p:grpSpPr>
        <p:sp>
          <p:nvSpPr>
            <p:cNvPr id="74" name="平行四边形 73"/>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75" name="矩形 74"/>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2</a:t>
              </a:r>
              <a:endParaRPr lang="zh-CN" altLang="en-US" sz="2900" b="1" dirty="0">
                <a:ea typeface="微软雅黑" panose="020B0503020204020204" pitchFamily="34" charset="-122"/>
              </a:endParaRPr>
            </a:p>
          </p:txBody>
        </p:sp>
        <p:sp>
          <p:nvSpPr>
            <p:cNvPr id="76"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Floating slab</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grpSp>
      <p:sp>
        <p:nvSpPr>
          <p:cNvPr id="77" name="灯片编号占位符 3"/>
          <p:cNvSpPr>
            <a:spLocks noGrp="1"/>
          </p:cNvSpPr>
          <p:nvPr>
            <p:ph type="sldNum" sz="quarter" idx="10"/>
          </p:nvPr>
        </p:nvSpPr>
        <p:spPr>
          <a:xfrm>
            <a:off x="465991" y="5391056"/>
            <a:ext cx="2057400" cy="303213"/>
          </a:xfrm>
        </p:spPr>
        <p:txBody>
          <a:bodyPr/>
          <a:lstStyle/>
          <a:p>
            <a:r>
              <a:rPr lang="en-US" altLang="zh-CN" dirty="0" smtClean="0"/>
              <a:t>Page </a:t>
            </a:r>
            <a:fld id="{88C2D4C8-55FE-42E2-9921-53F970F86B61}" type="slidenum">
              <a:rPr lang="zh-CN" altLang="en-US" dirty="0" smtClean="0"/>
              <a:pPr/>
              <a:t>10</a:t>
            </a:fld>
            <a:endParaRPr lang="zh-CN" altLang="en-US" dirty="0"/>
          </a:p>
        </p:txBody>
      </p:sp>
      <p:sp>
        <p:nvSpPr>
          <p:cNvPr id="78" name="TextBox 17"/>
          <p:cNvSpPr txBox="1"/>
          <p:nvPr/>
        </p:nvSpPr>
        <p:spPr>
          <a:xfrm>
            <a:off x="285008" y="3896113"/>
            <a:ext cx="4833504" cy="1077218"/>
          </a:xfrm>
          <a:prstGeom prst="rect">
            <a:avLst/>
          </a:prstGeom>
          <a:noFill/>
        </p:spPr>
        <p:txBody>
          <a:bodyPr wrap="square">
            <a:spAutoFit/>
          </a:bodyPr>
          <a:lstStyle/>
          <a:p>
            <a:pPr marL="285750" indent="-285750">
              <a:buClr>
                <a:schemeClr val="accent1"/>
              </a:buClr>
              <a:buFont typeface="Wingdings" pitchFamily="2" charset="2"/>
              <a:buChar char="l"/>
              <a:defRPr/>
            </a:pPr>
            <a:r>
              <a:rPr lang="en-US" altLang="zh-CN" sz="1600" dirty="0" smtClean="0">
                <a:solidFill>
                  <a:srgbClr val="FF0000"/>
                </a:solidFill>
                <a:latin typeface="+mn-lt"/>
                <a:cs typeface="Times New Roman" pitchFamily="18" charset="0"/>
              </a:rPr>
              <a:t>Will the floating slab works? </a:t>
            </a:r>
          </a:p>
          <a:p>
            <a:pPr marL="285750" indent="-285750">
              <a:buClr>
                <a:schemeClr val="accent1"/>
              </a:buClr>
              <a:buFont typeface="Wingdings" pitchFamily="2" charset="2"/>
              <a:buChar char="l"/>
              <a:defRPr/>
            </a:pPr>
            <a:r>
              <a:rPr lang="en-US" altLang="zh-CN" sz="1600" dirty="0" smtClean="0">
                <a:solidFill>
                  <a:srgbClr val="FF0000"/>
                </a:solidFill>
                <a:latin typeface="+mn-lt"/>
                <a:cs typeface="Times New Roman" pitchFamily="18" charset="0"/>
              </a:rPr>
              <a:t>How to find the optimum parameters of stiffness and damping of fasteners?</a:t>
            </a:r>
          </a:p>
          <a:p>
            <a:pPr marL="285750" indent="-285750">
              <a:buClr>
                <a:schemeClr val="accent1"/>
              </a:buClr>
              <a:buFont typeface="Wingdings" pitchFamily="2" charset="2"/>
              <a:buChar char="l"/>
              <a:defRPr/>
            </a:pPr>
            <a:r>
              <a:rPr lang="en-US" altLang="zh-CN" sz="1600" dirty="0" smtClean="0">
                <a:solidFill>
                  <a:srgbClr val="FF0000"/>
                </a:solidFill>
                <a:latin typeface="+mn-lt"/>
                <a:cs typeface="Times New Roman" pitchFamily="18" charset="0"/>
              </a:rPr>
              <a:t>What is the proper step size for slab springs?</a:t>
            </a:r>
          </a:p>
        </p:txBody>
      </p:sp>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5125" y="644628"/>
            <a:ext cx="4333875" cy="2095500"/>
          </a:xfrm>
          <a:prstGeom prst="rect">
            <a:avLst/>
          </a:prstGeom>
        </p:spPr>
      </p:pic>
      <p:pic>
        <p:nvPicPr>
          <p:cNvPr id="56" name="图片 5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008" y="806553"/>
            <a:ext cx="4320000" cy="2902500"/>
          </a:xfrm>
          <a:prstGeom prst="rect">
            <a:avLst/>
          </a:prstGeom>
        </p:spPr>
      </p:pic>
      <p:pic>
        <p:nvPicPr>
          <p:cNvPr id="60" name="图片 5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8512" y="2816328"/>
            <a:ext cx="3600000" cy="2314286"/>
          </a:xfrm>
          <a:prstGeom prst="rect">
            <a:avLst/>
          </a:prstGeom>
        </p:spPr>
      </p:pic>
    </p:spTree>
    <p:extLst>
      <p:ext uri="{BB962C8B-B14F-4D97-AF65-F5344CB8AC3E}">
        <p14:creationId xmlns:p14="http://schemas.microsoft.com/office/powerpoint/2010/main" val="3468239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7300" y="2484438"/>
            <a:ext cx="1493838" cy="800100"/>
          </a:xfrm>
        </p:spPr>
        <p:txBody>
          <a:bodyPr/>
          <a:lstStyle/>
          <a:p>
            <a:pPr>
              <a:defRPr/>
            </a:pPr>
            <a:r>
              <a:rPr lang="zh-CN" altLang="en-US" sz="3200" dirty="0">
                <a:solidFill>
                  <a:srgbClr val="C70019"/>
                </a:solidFill>
                <a:latin typeface="+mn-ea"/>
                <a:ea typeface="+mn-ea"/>
                <a:cs typeface="Calibri" panose="020F0502020204030204" pitchFamily="34" charset="0"/>
              </a:rPr>
              <a:t>目  录</a:t>
            </a:r>
          </a:p>
        </p:txBody>
      </p:sp>
      <p:grpSp>
        <p:nvGrpSpPr>
          <p:cNvPr id="3" name="组合 28"/>
          <p:cNvGrpSpPr>
            <a:grpSpLocks/>
          </p:cNvGrpSpPr>
          <p:nvPr/>
        </p:nvGrpSpPr>
        <p:grpSpPr bwMode="auto">
          <a:xfrm>
            <a:off x="2992638" y="985653"/>
            <a:ext cx="344328" cy="3821748"/>
            <a:chOff x="3137647" y="1159103"/>
            <a:chExt cx="259977" cy="3526478"/>
          </a:xfrm>
          <a:solidFill>
            <a:srgbClr val="F6001D"/>
          </a:solidFill>
        </p:grpSpPr>
        <p:sp>
          <p:nvSpPr>
            <p:cNvPr id="23" name="矩形 22"/>
            <p:cNvSpPr/>
            <p:nvPr/>
          </p:nvSpPr>
          <p:spPr bwMode="auto">
            <a:xfrm rot="5400000">
              <a:off x="1415623" y="2881127"/>
              <a:ext cx="3526478" cy="82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defRPr/>
              </a:pPr>
              <a:endParaRPr lang="zh-CN" altLang="en-US">
                <a:solidFill>
                  <a:schemeClr val="lt1"/>
                </a:solidFill>
                <a:latin typeface="+mn-lt"/>
                <a:ea typeface="+mn-ea"/>
              </a:endParaRPr>
            </a:p>
          </p:txBody>
        </p:sp>
        <p:cxnSp>
          <p:nvCxnSpPr>
            <p:cNvPr id="27" name="直接连接符 26"/>
            <p:cNvCxnSpPr/>
            <p:nvPr/>
          </p:nvCxnSpPr>
          <p:spPr bwMode="auto">
            <a:xfrm>
              <a:off x="3388113" y="1159103"/>
              <a:ext cx="9511" cy="3526478"/>
            </a:xfrm>
            <a:prstGeom prst="line">
              <a:avLst/>
            </a:prstGeom>
            <a:ln>
              <a:noFill/>
            </a:ln>
          </p:spPr>
          <p:style>
            <a:lnRef idx="2">
              <a:schemeClr val="accent1">
                <a:shade val="50000"/>
              </a:schemeClr>
            </a:lnRef>
            <a:fillRef idx="1">
              <a:schemeClr val="accent1"/>
            </a:fillRef>
            <a:effectRef idx="0">
              <a:schemeClr val="accent1"/>
            </a:effectRef>
            <a:fontRef idx="minor">
              <a:schemeClr val="lt1"/>
            </a:fontRef>
          </p:style>
        </p:cxnSp>
      </p:grpSp>
      <p:grpSp>
        <p:nvGrpSpPr>
          <p:cNvPr id="4" name="组合 3"/>
          <p:cNvGrpSpPr>
            <a:grpSpLocks/>
          </p:cNvGrpSpPr>
          <p:nvPr/>
        </p:nvGrpSpPr>
        <p:grpSpPr bwMode="auto">
          <a:xfrm>
            <a:off x="582613" y="2403475"/>
            <a:ext cx="2045462" cy="1108075"/>
            <a:chOff x="541438" y="2433951"/>
            <a:chExt cx="2045698" cy="1107996"/>
          </a:xfrm>
        </p:grpSpPr>
        <p:sp>
          <p:nvSpPr>
            <p:cNvPr id="31" name="矩形 30"/>
            <p:cNvSpPr/>
            <p:nvPr/>
          </p:nvSpPr>
          <p:spPr>
            <a:xfrm>
              <a:off x="1174098" y="3048907"/>
              <a:ext cx="1413038" cy="400021"/>
            </a:xfrm>
            <a:prstGeom prst="rect">
              <a:avLst/>
            </a:prstGeom>
            <a:noFill/>
          </p:spPr>
          <p:txBody>
            <a:bodyPr wrap="none">
              <a:spAutoFit/>
            </a:bodyPr>
            <a:lstStyle/>
            <a:p>
              <a:pPr algn="ctr">
                <a:defRPr/>
              </a:pPr>
              <a:r>
                <a:rPr lang="en-US" altLang="zh-CN" sz="2000" b="1" dirty="0">
                  <a:ln w="0"/>
                  <a:solidFill>
                    <a:srgbClr val="C70019"/>
                  </a:solidFill>
                  <a:effectLst>
                    <a:outerShdw blurRad="38100" dist="25400" dir="5400000" algn="ctr" rotWithShape="0">
                      <a:srgbClr val="6E747A">
                        <a:alpha val="43000"/>
                      </a:srgbClr>
                    </a:outerShdw>
                  </a:effectLst>
                  <a:ea typeface="黑体" pitchFamily="49" charset="-122"/>
                </a:rPr>
                <a:t>ONTENTS</a:t>
              </a:r>
              <a:endParaRPr lang="zh-CN" altLang="en-US" sz="2000" b="1" dirty="0">
                <a:ln w="0"/>
                <a:solidFill>
                  <a:srgbClr val="C70019"/>
                </a:solidFill>
                <a:effectLst>
                  <a:outerShdw blurRad="38100" dist="25400" dir="5400000" algn="ctr" rotWithShape="0">
                    <a:srgbClr val="6E747A">
                      <a:alpha val="43000"/>
                    </a:srgbClr>
                  </a:outerShdw>
                </a:effectLst>
                <a:ea typeface="黑体" pitchFamily="49" charset="-122"/>
              </a:endParaRPr>
            </a:p>
          </p:txBody>
        </p:sp>
        <p:sp>
          <p:nvSpPr>
            <p:cNvPr id="32" name="矩形 31"/>
            <p:cNvSpPr/>
            <p:nvPr/>
          </p:nvSpPr>
          <p:spPr>
            <a:xfrm>
              <a:off x="541438" y="2433951"/>
              <a:ext cx="795429" cy="1107996"/>
            </a:xfrm>
            <a:prstGeom prst="rect">
              <a:avLst/>
            </a:prstGeom>
            <a:noFill/>
          </p:spPr>
          <p:txBody>
            <a:bodyPr wrap="none">
              <a:spAutoFit/>
            </a:bodyPr>
            <a:lstStyle/>
            <a:p>
              <a:pPr algn="ctr">
                <a:defRPr/>
              </a:pPr>
              <a:r>
                <a:rPr lang="en-US" altLang="zh-CN" sz="6600" dirty="0">
                  <a:ln w="0"/>
                  <a:solidFill>
                    <a:srgbClr val="C70019"/>
                  </a:solidFill>
                  <a:effectLst>
                    <a:outerShdw blurRad="38100" dist="25400" dir="5400000" algn="ctr" rotWithShape="0">
                      <a:srgbClr val="6E747A">
                        <a:alpha val="43000"/>
                      </a:srgbClr>
                    </a:outerShdw>
                  </a:effectLst>
                  <a:ea typeface="黑体" pitchFamily="49" charset="-122"/>
                </a:rPr>
                <a:t>C</a:t>
              </a:r>
              <a:endParaRPr lang="zh-CN" altLang="en-US" sz="6600" dirty="0">
                <a:ln w="0"/>
                <a:solidFill>
                  <a:srgbClr val="C70019"/>
                </a:solidFill>
                <a:effectLst>
                  <a:outerShdw blurRad="38100" dist="25400" dir="5400000" algn="ctr" rotWithShape="0">
                    <a:srgbClr val="6E747A">
                      <a:alpha val="43000"/>
                    </a:srgbClr>
                  </a:outerShdw>
                </a:effectLst>
                <a:ea typeface="黑体" pitchFamily="49" charset="-122"/>
              </a:endParaRPr>
            </a:p>
          </p:txBody>
        </p:sp>
      </p:grpSp>
      <p:sp>
        <p:nvSpPr>
          <p:cNvPr id="18" name="平行四边形 17"/>
          <p:cNvSpPr/>
          <p:nvPr/>
        </p:nvSpPr>
        <p:spPr>
          <a:xfrm>
            <a:off x="3488906" y="1080650"/>
            <a:ext cx="4930700" cy="748146"/>
          </a:xfrm>
          <a:prstGeom prst="parallelogram">
            <a:avLst>
              <a:gd name="adj" fmla="val 69814"/>
            </a:avLst>
          </a:prstGeom>
          <a:gradFill>
            <a:gsLst>
              <a:gs pos="100000">
                <a:schemeClr val="tx1">
                  <a:lumMod val="50000"/>
                  <a:lumOff val="50000"/>
                </a:schemeClr>
              </a:gs>
              <a:gs pos="100000">
                <a:schemeClr val="accent1">
                  <a:lumMod val="99000"/>
                  <a:satMod val="120000"/>
                  <a:shade val="78000"/>
                </a:schemeClr>
              </a:gs>
            </a:gsLst>
          </a:gradFill>
          <a:ln>
            <a:noFill/>
          </a:ln>
        </p:spPr>
        <p:style>
          <a:lnRef idx="1">
            <a:schemeClr val="accent1"/>
          </a:lnRef>
          <a:fillRef idx="3">
            <a:schemeClr val="accent1"/>
          </a:fillRef>
          <a:effectRef idx="2">
            <a:schemeClr val="accent1"/>
          </a:effectRef>
          <a:fontRef idx="minor">
            <a:schemeClr val="lt1"/>
          </a:fontRef>
        </p:style>
        <p:txBody>
          <a:bodyPr lIns="109825" tIns="54913" rIns="109825" bIns="54913" rtlCol="0" anchor="ctr"/>
          <a:lstStyle/>
          <a:p>
            <a:r>
              <a:rPr lang="en-US" altLang="zh-CN" sz="2800" b="1" dirty="0" smtClean="0">
                <a:solidFill>
                  <a:schemeClr val="bg1"/>
                </a:solidFill>
                <a:latin typeface="Times New Roman" pitchFamily="18" charset="0"/>
                <a:ea typeface="微软雅黑" panose="020B0503020204020204" pitchFamily="34" charset="-122"/>
                <a:cs typeface="Times New Roman" pitchFamily="18" charset="0"/>
              </a:rPr>
              <a:t>Company Profile</a:t>
            </a:r>
            <a:endParaRPr lang="zh-CN" altLang="en-US" sz="2800" b="1" dirty="0">
              <a:solidFill>
                <a:schemeClr val="bg1"/>
              </a:solidFill>
              <a:latin typeface="Times New Roman" pitchFamily="18" charset="0"/>
              <a:ea typeface="微软雅黑" panose="020B0503020204020204" pitchFamily="34" charset="-122"/>
              <a:cs typeface="Times New Roman" pitchFamily="18" charset="0"/>
            </a:endParaRPr>
          </a:p>
        </p:txBody>
      </p:sp>
      <p:sp>
        <p:nvSpPr>
          <p:cNvPr id="25" name="平行四边形 24"/>
          <p:cNvSpPr/>
          <p:nvPr/>
        </p:nvSpPr>
        <p:spPr>
          <a:xfrm>
            <a:off x="3486926" y="3952492"/>
            <a:ext cx="4930700" cy="748146"/>
          </a:xfrm>
          <a:prstGeom prst="parallelogram">
            <a:avLst>
              <a:gd name="adj" fmla="val 69814"/>
            </a:avLst>
          </a:prstGeom>
          <a:ln>
            <a:noFill/>
          </a:ln>
        </p:spPr>
        <p:style>
          <a:lnRef idx="1">
            <a:schemeClr val="accent1"/>
          </a:lnRef>
          <a:fillRef idx="3">
            <a:schemeClr val="accent1"/>
          </a:fillRef>
          <a:effectRef idx="2">
            <a:schemeClr val="accent1"/>
          </a:effectRef>
          <a:fontRef idx="minor">
            <a:schemeClr val="lt1"/>
          </a:fontRef>
        </p:style>
        <p:txBody>
          <a:bodyPr lIns="109825" tIns="54913" rIns="109825" bIns="54913" rtlCol="0" anchor="ctr"/>
          <a:lstStyle/>
          <a:p>
            <a:r>
              <a:rPr lang="en-US" altLang="zh-CN" sz="2800" b="1" dirty="0" smtClean="0">
                <a:solidFill>
                  <a:schemeClr val="bg1"/>
                </a:solidFill>
                <a:latin typeface="Times New Roman" pitchFamily="18" charset="0"/>
                <a:ea typeface="微软雅黑" panose="020B0503020204020204" pitchFamily="34" charset="-122"/>
                <a:cs typeface="Times New Roman" pitchFamily="18" charset="0"/>
              </a:rPr>
              <a:t>Optimum Method</a:t>
            </a:r>
            <a:endParaRPr lang="zh-CN" altLang="en-US" sz="2800" b="1" dirty="0" smtClean="0">
              <a:solidFill>
                <a:schemeClr val="bg1"/>
              </a:solidFill>
              <a:latin typeface="Times New Roman" pitchFamily="18" charset="0"/>
              <a:ea typeface="微软雅黑" panose="020B0503020204020204" pitchFamily="34" charset="-122"/>
              <a:cs typeface="Times New Roman" pitchFamily="18" charset="0"/>
            </a:endParaRPr>
          </a:p>
        </p:txBody>
      </p:sp>
      <p:sp>
        <p:nvSpPr>
          <p:cNvPr id="26" name="平行四边形 25"/>
          <p:cNvSpPr/>
          <p:nvPr/>
        </p:nvSpPr>
        <p:spPr>
          <a:xfrm>
            <a:off x="3496823" y="2513604"/>
            <a:ext cx="4930700" cy="748146"/>
          </a:xfrm>
          <a:prstGeom prst="parallelogram">
            <a:avLst>
              <a:gd name="adj" fmla="val 69814"/>
            </a:avLst>
          </a:prstGeom>
          <a:gradFill>
            <a:gsLst>
              <a:gs pos="100000">
                <a:schemeClr val="tx1">
                  <a:lumMod val="50000"/>
                  <a:lumOff val="50000"/>
                </a:schemeClr>
              </a:gs>
              <a:gs pos="100000">
                <a:schemeClr val="accent1">
                  <a:lumMod val="99000"/>
                  <a:satMod val="120000"/>
                  <a:shade val="78000"/>
                </a:schemeClr>
              </a:gs>
            </a:gsLst>
          </a:gradFill>
          <a:ln>
            <a:noFill/>
          </a:ln>
        </p:spPr>
        <p:style>
          <a:lnRef idx="1">
            <a:schemeClr val="accent1"/>
          </a:lnRef>
          <a:fillRef idx="3">
            <a:schemeClr val="accent1"/>
          </a:fillRef>
          <a:effectRef idx="2">
            <a:schemeClr val="accent1"/>
          </a:effectRef>
          <a:fontRef idx="minor">
            <a:schemeClr val="lt1"/>
          </a:fontRef>
        </p:style>
        <p:txBody>
          <a:bodyPr lIns="109825" tIns="54913" rIns="109825" bIns="54913" rtlCol="0" anchor="ctr"/>
          <a:lstStyle/>
          <a:p>
            <a:r>
              <a:rPr lang="en-US" altLang="zh-CN" sz="2800" b="1" dirty="0" smtClean="0">
                <a:solidFill>
                  <a:schemeClr val="bg1"/>
                </a:solidFill>
                <a:latin typeface="Times New Roman" pitchFamily="18" charset="0"/>
                <a:ea typeface="微软雅黑" panose="020B0503020204020204" pitchFamily="34" charset="-122"/>
                <a:cs typeface="Times New Roman" pitchFamily="18" charset="0"/>
              </a:rPr>
              <a:t>Research Background</a:t>
            </a:r>
            <a:endParaRPr lang="zh-CN" altLang="en-US" sz="2800" b="1" dirty="0" smtClean="0">
              <a:solidFill>
                <a:schemeClr val="bg1"/>
              </a:solidFill>
              <a:latin typeface="Times New Roman" pitchFamily="18" charset="0"/>
              <a:ea typeface="微软雅黑" panose="020B0503020204020204" pitchFamily="34" charset="-122"/>
              <a:cs typeface="Times New Roman" pitchFamily="18" charset="0"/>
            </a:endParaRPr>
          </a:p>
        </p:txBody>
      </p:sp>
      <p:sp>
        <p:nvSpPr>
          <p:cNvPr id="12" name="灯片编号占位符 3"/>
          <p:cNvSpPr>
            <a:spLocks noGrp="1"/>
          </p:cNvSpPr>
          <p:nvPr>
            <p:ph type="sldNum" sz="quarter" idx="10"/>
          </p:nvPr>
        </p:nvSpPr>
        <p:spPr>
          <a:xfrm>
            <a:off x="465991" y="5391056"/>
            <a:ext cx="2057400" cy="303213"/>
          </a:xfrm>
        </p:spPr>
        <p:txBody>
          <a:bodyPr/>
          <a:lstStyle/>
          <a:p>
            <a:r>
              <a:rPr lang="en-US" altLang="zh-CN" dirty="0" smtClean="0"/>
              <a:t>Page </a:t>
            </a:r>
            <a:fld id="{88C2D4C8-55FE-42E2-9921-53F970F86B61}" type="slidenum">
              <a:rPr lang="zh-CN" altLang="en-US" dirty="0" smtClean="0"/>
              <a:pPr/>
              <a:t>11</a:t>
            </a:fld>
            <a:endParaRPr lang="zh-CN" altLang="en-US" dirty="0"/>
          </a:p>
        </p:txBody>
      </p:sp>
    </p:spTree>
    <p:extLst>
      <p:ext uri="{BB962C8B-B14F-4D97-AF65-F5344CB8AC3E}">
        <p14:creationId xmlns:p14="http://schemas.microsoft.com/office/powerpoint/2010/main" val="23357908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82"/>
          <p:cNvSpPr>
            <a:spLocks noChangeArrowheads="1"/>
          </p:cNvSpPr>
          <p:nvPr/>
        </p:nvSpPr>
        <p:spPr bwMode="auto">
          <a:xfrm>
            <a:off x="180974" y="2538176"/>
            <a:ext cx="1571312" cy="493338"/>
          </a:xfrm>
          <a:prstGeom prst="rect">
            <a:avLst/>
          </a:prstGeom>
          <a:solidFill>
            <a:srgbClr val="DDDDDD"/>
          </a:solidFill>
          <a:ln w="9525">
            <a:noFill/>
            <a:miter lim="800000"/>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algn="ctr"/>
            <a:r>
              <a:rPr lang="en-US" altLang="zh-CN" sz="1600" b="1" dirty="0" smtClean="0">
                <a:solidFill>
                  <a:srgbClr val="333333"/>
                </a:solidFill>
                <a:latin typeface="+mn-lt"/>
                <a:ea typeface="+mn-ea"/>
                <a:cs typeface="Times New Roman" pitchFamily="18" charset="0"/>
              </a:rPr>
              <a:t>Rail Parameters</a:t>
            </a:r>
            <a:endParaRPr lang="zh-CN" altLang="en-US" sz="1600" b="1" dirty="0">
              <a:solidFill>
                <a:srgbClr val="333333"/>
              </a:solidFill>
              <a:latin typeface="+mn-lt"/>
              <a:ea typeface="+mn-ea"/>
              <a:cs typeface="Times New Roman" pitchFamily="18" charset="0"/>
            </a:endParaRPr>
          </a:p>
        </p:txBody>
      </p:sp>
      <p:grpSp>
        <p:nvGrpSpPr>
          <p:cNvPr id="12" name="组合 11"/>
          <p:cNvGrpSpPr/>
          <p:nvPr/>
        </p:nvGrpSpPr>
        <p:grpSpPr>
          <a:xfrm>
            <a:off x="1752286" y="878560"/>
            <a:ext cx="7201214" cy="3835344"/>
            <a:chOff x="1752286" y="878560"/>
            <a:chExt cx="7201214" cy="3835344"/>
          </a:xfrm>
        </p:grpSpPr>
        <p:sp>
          <p:nvSpPr>
            <p:cNvPr id="65" name="Rectangle 82"/>
            <p:cNvSpPr>
              <a:spLocks noChangeArrowheads="1"/>
            </p:cNvSpPr>
            <p:nvPr/>
          </p:nvSpPr>
          <p:spPr bwMode="auto">
            <a:xfrm>
              <a:off x="5112946" y="2152317"/>
              <a:ext cx="1602179" cy="1347153"/>
            </a:xfrm>
            <a:prstGeom prst="rect">
              <a:avLst/>
            </a:prstGeom>
            <a:solidFill>
              <a:srgbClr val="DDDDDD"/>
            </a:solidFill>
            <a:ln w="9525">
              <a:noFill/>
              <a:miter lim="800000"/>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a:buFont typeface="Wingdings" panose="05000000000000000000" pitchFamily="2" charset="2"/>
                <a:buChar char="l"/>
              </a:pPr>
              <a:r>
                <a:rPr lang="en-US" altLang="zh-CN" sz="1200" b="1" dirty="0" smtClean="0">
                  <a:solidFill>
                    <a:srgbClr val="333333"/>
                  </a:solidFill>
                  <a:latin typeface="+mn-lt"/>
                  <a:ea typeface="+mn-ea"/>
                  <a:cs typeface="Times New Roman" pitchFamily="18" charset="0"/>
                </a:rPr>
                <a:t> Vehicle vibration</a:t>
              </a:r>
            </a:p>
            <a:p>
              <a:pPr>
                <a:buFont typeface="Wingdings" panose="05000000000000000000" pitchFamily="2" charset="2"/>
                <a:buChar char="l"/>
              </a:pPr>
              <a:r>
                <a:rPr lang="en-US" altLang="zh-CN" sz="1200" b="1" dirty="0" smtClean="0">
                  <a:solidFill>
                    <a:srgbClr val="333333"/>
                  </a:solidFill>
                  <a:latin typeface="+mn-lt"/>
                  <a:ea typeface="+mn-ea"/>
                  <a:cs typeface="Times New Roman" pitchFamily="18" charset="0"/>
                </a:rPr>
                <a:t> Rail vibration</a:t>
              </a:r>
            </a:p>
            <a:p>
              <a:pPr>
                <a:buFont typeface="Wingdings" panose="05000000000000000000" pitchFamily="2" charset="2"/>
                <a:buChar char="l"/>
              </a:pPr>
              <a:r>
                <a:rPr lang="en-US" altLang="zh-CN" sz="1200" b="1" dirty="0" smtClean="0">
                  <a:solidFill>
                    <a:srgbClr val="333333"/>
                  </a:solidFill>
                  <a:latin typeface="+mn-lt"/>
                  <a:ea typeface="+mn-ea"/>
                  <a:cs typeface="Times New Roman" pitchFamily="18" charset="0"/>
                </a:rPr>
                <a:t> Slab vibration</a:t>
              </a:r>
            </a:p>
            <a:p>
              <a:pPr>
                <a:buFont typeface="Wingdings" panose="05000000000000000000" pitchFamily="2" charset="2"/>
                <a:buChar char="l"/>
              </a:pPr>
              <a:r>
                <a:rPr lang="en-US" altLang="zh-CN" sz="1200" b="1" dirty="0" smtClean="0">
                  <a:solidFill>
                    <a:srgbClr val="333333"/>
                  </a:solidFill>
                  <a:latin typeface="+mn-lt"/>
                  <a:ea typeface="+mn-ea"/>
                  <a:cs typeface="Times New Roman" pitchFamily="18" charset="0"/>
                </a:rPr>
                <a:t> Wheel-rail force</a:t>
              </a:r>
            </a:p>
            <a:p>
              <a:pPr>
                <a:buFont typeface="Wingdings" panose="05000000000000000000" pitchFamily="2" charset="2"/>
                <a:buChar char="l"/>
              </a:pPr>
              <a:r>
                <a:rPr lang="en-US" altLang="zh-CN" sz="1200" b="1" dirty="0" smtClean="0">
                  <a:solidFill>
                    <a:srgbClr val="333333"/>
                  </a:solidFill>
                  <a:latin typeface="+mn-lt"/>
                  <a:ea typeface="+mn-ea"/>
                  <a:cs typeface="Times New Roman" pitchFamily="18" charset="0"/>
                </a:rPr>
                <a:t> Fastener force</a:t>
              </a:r>
            </a:p>
            <a:p>
              <a:pPr>
                <a:buFont typeface="Wingdings" panose="05000000000000000000" pitchFamily="2" charset="2"/>
                <a:buChar char="l"/>
              </a:pPr>
              <a:r>
                <a:rPr lang="en-US" altLang="zh-CN" sz="1200" b="1" dirty="0" smtClean="0">
                  <a:solidFill>
                    <a:srgbClr val="333333"/>
                  </a:solidFill>
                  <a:latin typeface="+mn-lt"/>
                  <a:ea typeface="+mn-ea"/>
                  <a:cs typeface="Times New Roman" pitchFamily="18" charset="0"/>
                </a:rPr>
                <a:t> Spring force</a:t>
              </a:r>
              <a:endParaRPr lang="zh-CN" altLang="en-US" sz="1200" b="1" dirty="0">
                <a:solidFill>
                  <a:srgbClr val="333333"/>
                </a:solidFill>
                <a:latin typeface="+mn-lt"/>
                <a:ea typeface="+mn-ea"/>
                <a:cs typeface="Times New Roman" pitchFamily="18" charset="0"/>
              </a:endParaRPr>
            </a:p>
          </p:txBody>
        </p:sp>
        <p:sp>
          <p:nvSpPr>
            <p:cNvPr id="67" name="Rectangle 82"/>
            <p:cNvSpPr>
              <a:spLocks noChangeArrowheads="1"/>
            </p:cNvSpPr>
            <p:nvPr/>
          </p:nvSpPr>
          <p:spPr bwMode="auto">
            <a:xfrm>
              <a:off x="7109844" y="2406335"/>
              <a:ext cx="1843656" cy="633599"/>
            </a:xfrm>
            <a:prstGeom prst="rect">
              <a:avLst/>
            </a:prstGeom>
            <a:noFill/>
            <a:ln w="19050" cap="flat" cmpd="sng">
              <a:solidFill>
                <a:schemeClr val="accent1"/>
              </a:solidFill>
              <a:prstDash val="dash"/>
              <a:miter/>
              <a:headEnd type="none" w="med" len="med"/>
              <a:tailEnd type="none" w="med" len="med"/>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r>
                <a:rPr lang="en-US" altLang="zh-CN" sz="1200" b="1" dirty="0" smtClean="0">
                  <a:solidFill>
                    <a:srgbClr val="333333"/>
                  </a:solidFill>
                  <a:latin typeface="+mn-lt"/>
                  <a:ea typeface="+mn-ea"/>
                  <a:cs typeface="Times New Roman" pitchFamily="18" charset="0"/>
                </a:rPr>
                <a:t>Optimized Parameters</a:t>
              </a:r>
            </a:p>
          </p:txBody>
        </p:sp>
        <p:grpSp>
          <p:nvGrpSpPr>
            <p:cNvPr id="3" name="组合 67"/>
            <p:cNvGrpSpPr/>
            <p:nvPr/>
          </p:nvGrpSpPr>
          <p:grpSpPr>
            <a:xfrm>
              <a:off x="2133600" y="1924380"/>
              <a:ext cx="2455738" cy="1676068"/>
              <a:chOff x="228599" y="2443722"/>
              <a:chExt cx="1698091" cy="1201178"/>
            </a:xfrm>
          </p:grpSpPr>
          <p:sp>
            <p:nvSpPr>
              <p:cNvPr id="81" name="Rectangle 82"/>
              <p:cNvSpPr/>
              <p:nvPr/>
            </p:nvSpPr>
            <p:spPr>
              <a:xfrm>
                <a:off x="228599" y="2443722"/>
                <a:ext cx="1698091" cy="1201178"/>
              </a:xfrm>
              <a:prstGeom prst="rect">
                <a:avLst/>
              </a:prstGeom>
              <a:noFill/>
              <a:ln w="19050" cap="flat" cmpd="sng">
                <a:solidFill>
                  <a:schemeClr val="accent1"/>
                </a:solidFill>
                <a:prstDash val="dash"/>
                <a:miter/>
                <a:headEnd type="none" w="med" len="med"/>
                <a:tailEnd type="none" w="med" len="med"/>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lvl="0" indent="0"/>
                <a:endParaRPr lang="zh-CN" altLang="en-US" sz="1200" b="1" dirty="0">
                  <a:solidFill>
                    <a:srgbClr val="FF3300"/>
                  </a:solidFill>
                  <a:latin typeface="+mn-lt"/>
                  <a:ea typeface="+mn-ea"/>
                </a:endParaRPr>
              </a:p>
            </p:txBody>
          </p:sp>
          <p:grpSp>
            <p:nvGrpSpPr>
              <p:cNvPr id="4" name="组合 81"/>
              <p:cNvGrpSpPr/>
              <p:nvPr/>
            </p:nvGrpSpPr>
            <p:grpSpPr>
              <a:xfrm>
                <a:off x="258166" y="2489358"/>
                <a:ext cx="1658647" cy="1105152"/>
                <a:chOff x="3744469" y="2444908"/>
                <a:chExt cx="1642226" cy="1105152"/>
              </a:xfrm>
            </p:grpSpPr>
            <p:grpSp>
              <p:nvGrpSpPr>
                <p:cNvPr id="5" name="组合 82"/>
                <p:cNvGrpSpPr/>
                <p:nvPr/>
              </p:nvGrpSpPr>
              <p:grpSpPr>
                <a:xfrm>
                  <a:off x="3744469" y="2444908"/>
                  <a:ext cx="1642226" cy="1105152"/>
                  <a:chOff x="4779519" y="2260758"/>
                  <a:chExt cx="1642226" cy="1105152"/>
                </a:xfrm>
              </p:grpSpPr>
              <p:sp>
                <p:nvSpPr>
                  <p:cNvPr id="85" name="L 形 84"/>
                  <p:cNvSpPr/>
                  <p:nvPr/>
                </p:nvSpPr>
                <p:spPr bwMode="auto">
                  <a:xfrm flipH="1">
                    <a:off x="5721350" y="2762250"/>
                    <a:ext cx="400050" cy="63500"/>
                  </a:xfrm>
                  <a:prstGeom prst="corner">
                    <a:avLst/>
                  </a:prstGeom>
                  <a:solidFill>
                    <a:schemeClr val="accent1"/>
                  </a:solidFill>
                  <a:ln>
                    <a:noFill/>
                  </a:ln>
                  <a:effectLst/>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bg1"/>
                      </a:solidFill>
                      <a:effectLst/>
                      <a:latin typeface="+mn-lt"/>
                      <a:ea typeface="+mn-ea"/>
                    </a:endParaRPr>
                  </a:p>
                </p:txBody>
              </p:sp>
              <p:grpSp>
                <p:nvGrpSpPr>
                  <p:cNvPr id="6" name="组合 85"/>
                  <p:cNvGrpSpPr/>
                  <p:nvPr/>
                </p:nvGrpSpPr>
                <p:grpSpPr>
                  <a:xfrm>
                    <a:off x="4779519" y="2260758"/>
                    <a:ext cx="1642226" cy="1105152"/>
                    <a:chOff x="2671319" y="2051208"/>
                    <a:chExt cx="1642226" cy="1105152"/>
                  </a:xfrm>
                </p:grpSpPr>
                <p:sp>
                  <p:nvSpPr>
                    <p:cNvPr id="87" name="Rectangle 82"/>
                    <p:cNvSpPr/>
                    <p:nvPr/>
                  </p:nvSpPr>
                  <p:spPr>
                    <a:xfrm>
                      <a:off x="2678779" y="2051208"/>
                      <a:ext cx="902621" cy="223522"/>
                    </a:xfrm>
                    <a:prstGeom prst="rect">
                      <a:avLst/>
                    </a:prstGeom>
                    <a:solidFill>
                      <a:srgbClr val="DDDDDD"/>
                    </a:solidFill>
                    <a:ln w="9525" cap="flat" cmpd="sng">
                      <a:noFill/>
                      <a:prstDash val="solid"/>
                      <a:miter/>
                      <a:headEnd type="none" w="med" len="med"/>
                      <a:tailEnd type="none" w="med" len="med"/>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lvl="0" indent="0" algn="ctr"/>
                      <a:r>
                        <a:rPr lang="en-US" altLang="zh-CN" sz="1200" b="1" dirty="0" smtClean="0">
                          <a:solidFill>
                            <a:srgbClr val="333333"/>
                          </a:solidFill>
                          <a:latin typeface="+mn-lt"/>
                          <a:ea typeface="+mn-ea"/>
                          <a:cs typeface="Times New Roman" pitchFamily="18" charset="0"/>
                        </a:rPr>
                        <a:t>Vehicle Dynamics</a:t>
                      </a:r>
                      <a:endParaRPr lang="zh-CN" altLang="en-US" sz="1200" b="1" dirty="0">
                        <a:solidFill>
                          <a:srgbClr val="333333"/>
                        </a:solidFill>
                        <a:latin typeface="+mn-lt"/>
                        <a:ea typeface="+mn-ea"/>
                        <a:cs typeface="Times New Roman" pitchFamily="18" charset="0"/>
                      </a:endParaRPr>
                    </a:p>
                  </p:txBody>
                </p:sp>
                <p:sp>
                  <p:nvSpPr>
                    <p:cNvPr id="88" name="Rectangle 82"/>
                    <p:cNvSpPr/>
                    <p:nvPr/>
                  </p:nvSpPr>
                  <p:spPr>
                    <a:xfrm>
                      <a:off x="2671319" y="2470308"/>
                      <a:ext cx="861920" cy="223522"/>
                    </a:xfrm>
                    <a:prstGeom prst="rect">
                      <a:avLst/>
                    </a:prstGeom>
                    <a:solidFill>
                      <a:srgbClr val="DDDDDD"/>
                    </a:solidFill>
                    <a:ln w="9525" cap="flat" cmpd="sng">
                      <a:noFill/>
                      <a:prstDash val="solid"/>
                      <a:miter/>
                      <a:headEnd type="none" w="med" len="med"/>
                      <a:tailEnd type="none" w="med" len="med"/>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lvl="0" indent="0" algn="ctr"/>
                      <a:r>
                        <a:rPr lang="en-US" altLang="zh-CN" sz="1200" b="1" dirty="0" smtClean="0">
                          <a:solidFill>
                            <a:srgbClr val="333333"/>
                          </a:solidFill>
                          <a:latin typeface="+mn-lt"/>
                          <a:ea typeface="+mn-ea"/>
                          <a:cs typeface="Times New Roman" pitchFamily="18" charset="0"/>
                        </a:rPr>
                        <a:t>Rail  Dynamics</a:t>
                      </a:r>
                      <a:endParaRPr lang="zh-CN" altLang="en-US" sz="1200" b="1" dirty="0">
                        <a:solidFill>
                          <a:srgbClr val="333333"/>
                        </a:solidFill>
                        <a:latin typeface="+mn-lt"/>
                        <a:ea typeface="+mn-ea"/>
                        <a:cs typeface="Times New Roman" pitchFamily="18" charset="0"/>
                      </a:endParaRPr>
                    </a:p>
                  </p:txBody>
                </p:sp>
                <p:sp>
                  <p:nvSpPr>
                    <p:cNvPr id="89" name="Rectangle 82"/>
                    <p:cNvSpPr/>
                    <p:nvPr/>
                  </p:nvSpPr>
                  <p:spPr>
                    <a:xfrm>
                      <a:off x="2675364" y="2932838"/>
                      <a:ext cx="978389" cy="223522"/>
                    </a:xfrm>
                    <a:prstGeom prst="rect">
                      <a:avLst/>
                    </a:prstGeom>
                    <a:solidFill>
                      <a:srgbClr val="DDDDDD"/>
                    </a:solidFill>
                    <a:ln w="9525" cap="flat" cmpd="sng">
                      <a:noFill/>
                      <a:prstDash val="solid"/>
                      <a:miter/>
                      <a:headEnd type="none" w="med" len="med"/>
                      <a:tailEnd type="none" w="med" len="med"/>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lvl="0" indent="0"/>
                      <a:r>
                        <a:rPr lang="en-US" altLang="zh-CN" sz="1200" b="1" dirty="0" smtClean="0">
                          <a:solidFill>
                            <a:srgbClr val="333333"/>
                          </a:solidFill>
                          <a:latin typeface="+mn-lt"/>
                          <a:ea typeface="+mn-ea"/>
                          <a:cs typeface="Times New Roman" pitchFamily="18" charset="0"/>
                        </a:rPr>
                        <a:t>Slab Dynamics</a:t>
                      </a:r>
                      <a:endParaRPr lang="zh-CN" altLang="en-US" sz="1200" b="1" dirty="0">
                        <a:solidFill>
                          <a:srgbClr val="333333"/>
                        </a:solidFill>
                        <a:latin typeface="+mn-lt"/>
                        <a:ea typeface="+mn-ea"/>
                        <a:cs typeface="Times New Roman" pitchFamily="18" charset="0"/>
                      </a:endParaRPr>
                    </a:p>
                  </p:txBody>
                </p:sp>
                <p:sp>
                  <p:nvSpPr>
                    <p:cNvPr id="90" name="Rectangle 82"/>
                    <p:cNvSpPr/>
                    <p:nvPr/>
                  </p:nvSpPr>
                  <p:spPr>
                    <a:xfrm>
                      <a:off x="3588164" y="2190750"/>
                      <a:ext cx="725381" cy="349250"/>
                    </a:xfrm>
                    <a:prstGeom prst="rect">
                      <a:avLst/>
                    </a:prstGeom>
                    <a:solidFill>
                      <a:srgbClr val="DDDDDD"/>
                    </a:solidFill>
                    <a:ln w="9525" cap="flat" cmpd="sng">
                      <a:noFill/>
                      <a:prstDash val="solid"/>
                      <a:miter/>
                      <a:headEnd type="none" w="med" len="med"/>
                      <a:tailEnd type="none" w="med" len="med"/>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lvl="0" indent="0"/>
                      <a:r>
                        <a:rPr lang="en-US" altLang="zh-CN" sz="1200" b="1" dirty="0" smtClean="0">
                          <a:solidFill>
                            <a:srgbClr val="333333"/>
                          </a:solidFill>
                          <a:latin typeface="+mn-lt"/>
                          <a:ea typeface="+mn-ea"/>
                          <a:cs typeface="Times New Roman" pitchFamily="18" charset="0"/>
                        </a:rPr>
                        <a:t>Wheel/Rail</a:t>
                      </a:r>
                    </a:p>
                    <a:p>
                      <a:pPr lvl="0" indent="0"/>
                      <a:r>
                        <a:rPr lang="en-US" altLang="zh-CN" sz="1200" b="1" dirty="0" smtClean="0">
                          <a:solidFill>
                            <a:srgbClr val="333333"/>
                          </a:solidFill>
                          <a:latin typeface="+mn-lt"/>
                          <a:ea typeface="+mn-ea"/>
                          <a:cs typeface="Times New Roman" pitchFamily="18" charset="0"/>
                        </a:rPr>
                        <a:t>Interaction</a:t>
                      </a:r>
                    </a:p>
                  </p:txBody>
                </p:sp>
                <p:sp>
                  <p:nvSpPr>
                    <p:cNvPr id="91" name="Rectangle 82"/>
                    <p:cNvSpPr/>
                    <p:nvPr/>
                  </p:nvSpPr>
                  <p:spPr>
                    <a:xfrm>
                      <a:off x="3581400" y="2630425"/>
                      <a:ext cx="732145" cy="349250"/>
                    </a:xfrm>
                    <a:prstGeom prst="rect">
                      <a:avLst/>
                    </a:prstGeom>
                    <a:solidFill>
                      <a:srgbClr val="DDDDDD"/>
                    </a:solidFill>
                    <a:ln w="9525" cap="flat" cmpd="sng">
                      <a:noFill/>
                      <a:prstDash val="solid"/>
                      <a:miter/>
                      <a:headEnd type="none" w="med" len="med"/>
                      <a:tailEnd type="none" w="med" len="med"/>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lvl="0" indent="0"/>
                      <a:r>
                        <a:rPr lang="en-US" altLang="zh-CN" sz="1200" b="1" dirty="0" smtClean="0">
                          <a:solidFill>
                            <a:srgbClr val="333333"/>
                          </a:solidFill>
                          <a:latin typeface="+mn-lt"/>
                          <a:ea typeface="+mn-ea"/>
                          <a:cs typeface="Times New Roman" pitchFamily="18" charset="0"/>
                        </a:rPr>
                        <a:t>Rail/Slab</a:t>
                      </a:r>
                    </a:p>
                    <a:p>
                      <a:pPr lvl="0" indent="0"/>
                      <a:r>
                        <a:rPr lang="en-US" altLang="zh-CN" sz="1200" b="1" dirty="0" smtClean="0">
                          <a:solidFill>
                            <a:srgbClr val="333333"/>
                          </a:solidFill>
                          <a:latin typeface="+mn-lt"/>
                          <a:ea typeface="+mn-ea"/>
                          <a:cs typeface="Times New Roman" pitchFamily="18" charset="0"/>
                        </a:rPr>
                        <a:t>Interaction</a:t>
                      </a:r>
                    </a:p>
                  </p:txBody>
                </p:sp>
                <p:sp>
                  <p:nvSpPr>
                    <p:cNvPr id="92" name="L 形 91"/>
                    <p:cNvSpPr/>
                    <p:nvPr/>
                  </p:nvSpPr>
                  <p:spPr bwMode="auto">
                    <a:xfrm flipH="1" flipV="1">
                      <a:off x="3581400" y="2095500"/>
                      <a:ext cx="419100" cy="101600"/>
                    </a:xfrm>
                    <a:prstGeom prst="corner">
                      <a:avLst/>
                    </a:prstGeom>
                    <a:solidFill>
                      <a:srgbClr val="00B0F0"/>
                    </a:solidFill>
                    <a:ln>
                      <a:noFill/>
                    </a:ln>
                    <a:effectLst/>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bg1"/>
                        </a:solidFill>
                        <a:effectLst/>
                        <a:latin typeface="+mn-lt"/>
                        <a:ea typeface="+mn-ea"/>
                      </a:endParaRPr>
                    </a:p>
                  </p:txBody>
                </p:sp>
                <p:sp>
                  <p:nvSpPr>
                    <p:cNvPr id="93" name="L 形 92"/>
                    <p:cNvSpPr/>
                    <p:nvPr/>
                  </p:nvSpPr>
                  <p:spPr bwMode="auto">
                    <a:xfrm flipH="1">
                      <a:off x="3606800" y="2984500"/>
                      <a:ext cx="425450" cy="95250"/>
                    </a:xfrm>
                    <a:prstGeom prst="corner">
                      <a:avLst/>
                    </a:prstGeom>
                    <a:solidFill>
                      <a:srgbClr val="00B0F0"/>
                    </a:solidFill>
                    <a:ln>
                      <a:noFill/>
                    </a:ln>
                    <a:effectLst/>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bg1"/>
                        </a:solidFill>
                        <a:effectLst/>
                        <a:latin typeface="+mn-lt"/>
                        <a:ea typeface="+mn-ea"/>
                      </a:endParaRPr>
                    </a:p>
                  </p:txBody>
                </p:sp>
                <p:sp>
                  <p:nvSpPr>
                    <p:cNvPr id="94" name="L 形 93"/>
                    <p:cNvSpPr/>
                    <p:nvPr/>
                  </p:nvSpPr>
                  <p:spPr bwMode="auto">
                    <a:xfrm flipH="1" flipV="1">
                      <a:off x="3663950" y="2590800"/>
                      <a:ext cx="349250" cy="45719"/>
                    </a:xfrm>
                    <a:prstGeom prst="corner">
                      <a:avLst/>
                    </a:prstGeom>
                    <a:solidFill>
                      <a:schemeClr val="accent1"/>
                    </a:solidFill>
                    <a:ln>
                      <a:noFill/>
                    </a:ln>
                    <a:effectLst/>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bg1"/>
                        </a:solidFill>
                        <a:effectLst/>
                        <a:latin typeface="+mn-lt"/>
                        <a:ea typeface="+mn-ea"/>
                      </a:endParaRPr>
                    </a:p>
                  </p:txBody>
                </p:sp>
              </p:grpSp>
            </p:grpSp>
            <p:sp>
              <p:nvSpPr>
                <p:cNvPr id="84" name="L 形 83"/>
                <p:cNvSpPr/>
                <p:nvPr/>
              </p:nvSpPr>
              <p:spPr bwMode="auto">
                <a:xfrm flipH="1">
                  <a:off x="4705350" y="2927350"/>
                  <a:ext cx="387350" cy="82550"/>
                </a:xfrm>
                <a:prstGeom prst="corner">
                  <a:avLst/>
                </a:prstGeom>
                <a:solidFill>
                  <a:srgbClr val="00B0F0"/>
                </a:solidFill>
                <a:ln>
                  <a:noFill/>
                </a:ln>
                <a:effectLst/>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bg1"/>
                    </a:solidFill>
                    <a:effectLst/>
                    <a:latin typeface="+mn-lt"/>
                    <a:ea typeface="+mn-ea"/>
                  </a:endParaRPr>
                </a:p>
              </p:txBody>
            </p:sp>
          </p:grpSp>
        </p:grpSp>
        <p:sp>
          <p:nvSpPr>
            <p:cNvPr id="69" name="Rectangle 82"/>
            <p:cNvSpPr>
              <a:spLocks noChangeArrowheads="1"/>
            </p:cNvSpPr>
            <p:nvPr/>
          </p:nvSpPr>
          <p:spPr bwMode="auto">
            <a:xfrm>
              <a:off x="2539920" y="878560"/>
              <a:ext cx="2060665" cy="552878"/>
            </a:xfrm>
            <a:prstGeom prst="rect">
              <a:avLst/>
            </a:prstGeom>
            <a:solidFill>
              <a:srgbClr val="DDDDDD"/>
            </a:solidFill>
            <a:ln w="9525">
              <a:noFill/>
              <a:miter lim="800000"/>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r>
                <a:rPr lang="en-US" altLang="zh-CN" sz="1600" b="1" dirty="0" smtClean="0">
                  <a:solidFill>
                    <a:srgbClr val="333333"/>
                  </a:solidFill>
                  <a:latin typeface="+mn-lt"/>
                  <a:ea typeface="+mn-ea"/>
                  <a:cs typeface="Times New Roman" pitchFamily="18" charset="0"/>
                </a:rPr>
                <a:t>Vehicle Parameters</a:t>
              </a:r>
            </a:p>
          </p:txBody>
        </p:sp>
        <p:sp>
          <p:nvSpPr>
            <p:cNvPr id="71" name="Rectangle 82"/>
            <p:cNvSpPr>
              <a:spLocks noChangeArrowheads="1"/>
            </p:cNvSpPr>
            <p:nvPr/>
          </p:nvSpPr>
          <p:spPr bwMode="auto">
            <a:xfrm>
              <a:off x="2668565" y="4212061"/>
              <a:ext cx="1778794" cy="501843"/>
            </a:xfrm>
            <a:prstGeom prst="rect">
              <a:avLst/>
            </a:prstGeom>
            <a:solidFill>
              <a:srgbClr val="DDDDDD"/>
            </a:solidFill>
            <a:ln w="9525">
              <a:noFill/>
              <a:miter lim="800000"/>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algn="ctr"/>
              <a:r>
                <a:rPr lang="en-US" altLang="zh-CN" sz="1600" b="1" dirty="0" smtClean="0">
                  <a:solidFill>
                    <a:srgbClr val="333333"/>
                  </a:solidFill>
                  <a:latin typeface="+mn-lt"/>
                  <a:ea typeface="+mn-ea"/>
                  <a:cs typeface="Times New Roman" pitchFamily="18" charset="0"/>
                </a:rPr>
                <a:t>Slab Parameters</a:t>
              </a:r>
              <a:endParaRPr lang="zh-CN" altLang="en-US" sz="1600" b="1" dirty="0">
                <a:solidFill>
                  <a:srgbClr val="333333"/>
                </a:solidFill>
                <a:latin typeface="+mn-lt"/>
                <a:ea typeface="+mn-ea"/>
                <a:cs typeface="Times New Roman" pitchFamily="18" charset="0"/>
              </a:endParaRPr>
            </a:p>
          </p:txBody>
        </p:sp>
        <p:sp>
          <p:nvSpPr>
            <p:cNvPr id="72" name="右箭头 71"/>
            <p:cNvSpPr/>
            <p:nvPr/>
          </p:nvSpPr>
          <p:spPr bwMode="auto">
            <a:xfrm>
              <a:off x="1752286" y="2691281"/>
              <a:ext cx="373504" cy="153105"/>
            </a:xfrm>
            <a:prstGeom prst="rightArrow">
              <a:avLst/>
            </a:prstGeom>
            <a:solidFill>
              <a:schemeClr val="accent1"/>
            </a:solidFill>
            <a:ln>
              <a:noFill/>
            </a:ln>
            <a:effectLst/>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mn-ea"/>
                <a:ea typeface="+mn-ea"/>
              </a:endParaRPr>
            </a:p>
          </p:txBody>
        </p:sp>
        <p:sp>
          <p:nvSpPr>
            <p:cNvPr id="73" name="下箭头 72"/>
            <p:cNvSpPr/>
            <p:nvPr/>
          </p:nvSpPr>
          <p:spPr bwMode="auto">
            <a:xfrm>
              <a:off x="3389450" y="1431438"/>
              <a:ext cx="141101" cy="511330"/>
            </a:xfrm>
            <a:prstGeom prst="downArrow">
              <a:avLst/>
            </a:prstGeom>
            <a:solidFill>
              <a:schemeClr val="accent1"/>
            </a:solidFill>
            <a:ln>
              <a:noFill/>
            </a:ln>
            <a:effectLst/>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mn-ea"/>
                <a:ea typeface="+mn-ea"/>
              </a:endParaRPr>
            </a:p>
          </p:txBody>
        </p:sp>
        <p:sp>
          <p:nvSpPr>
            <p:cNvPr id="74" name="上箭头 73"/>
            <p:cNvSpPr/>
            <p:nvPr/>
          </p:nvSpPr>
          <p:spPr bwMode="auto">
            <a:xfrm>
              <a:off x="3382374" y="3524851"/>
              <a:ext cx="157702" cy="687210"/>
            </a:xfrm>
            <a:prstGeom prst="upArrow">
              <a:avLst/>
            </a:prstGeom>
            <a:solidFill>
              <a:schemeClr val="accent1"/>
            </a:solidFill>
            <a:ln>
              <a:noFill/>
            </a:ln>
            <a:effectLst/>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mn-ea"/>
                <a:ea typeface="+mn-ea"/>
              </a:endParaRPr>
            </a:p>
          </p:txBody>
        </p:sp>
        <p:sp>
          <p:nvSpPr>
            <p:cNvPr id="75" name="AutoShape 23"/>
            <p:cNvSpPr/>
            <p:nvPr/>
          </p:nvSpPr>
          <p:spPr bwMode="auto">
            <a:xfrm>
              <a:off x="5009191" y="2104379"/>
              <a:ext cx="124501" cy="1403460"/>
            </a:xfrm>
            <a:prstGeom prst="leftBrace">
              <a:avLst>
                <a:gd name="adj1" fmla="val 66677"/>
                <a:gd name="adj2" fmla="val 50000"/>
              </a:avLst>
            </a:prstGeom>
            <a:noFill/>
            <a:ln w="38100">
              <a:noFill/>
              <a:round/>
            </a:ln>
          </p:spPr>
          <p:txBody>
            <a:bodyPr wrap="none" anchor="ctr"/>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endParaRPr lang="zh-CN" altLang="en-US" sz="1200">
                <a:latin typeface="+mn-lt"/>
                <a:ea typeface="+mn-ea"/>
              </a:endParaRPr>
            </a:p>
          </p:txBody>
        </p:sp>
        <p:sp>
          <p:nvSpPr>
            <p:cNvPr id="76" name="右箭头 75"/>
            <p:cNvSpPr/>
            <p:nvPr/>
          </p:nvSpPr>
          <p:spPr bwMode="auto">
            <a:xfrm>
              <a:off x="4600586" y="2674270"/>
              <a:ext cx="564406" cy="146724"/>
            </a:xfrm>
            <a:prstGeom prst="rightArrow">
              <a:avLst/>
            </a:prstGeom>
            <a:solidFill>
              <a:schemeClr val="accent1"/>
            </a:solidFill>
            <a:ln>
              <a:noFill/>
            </a:ln>
            <a:effectLst/>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bg1"/>
                </a:solidFill>
                <a:effectLst/>
                <a:latin typeface="+mn-lt"/>
                <a:ea typeface="+mn-ea"/>
              </a:endParaRPr>
            </a:p>
          </p:txBody>
        </p:sp>
        <p:sp>
          <p:nvSpPr>
            <p:cNvPr id="80" name="右箭头 79"/>
            <p:cNvSpPr/>
            <p:nvPr/>
          </p:nvSpPr>
          <p:spPr bwMode="auto">
            <a:xfrm>
              <a:off x="6772344" y="2698761"/>
              <a:ext cx="348603" cy="147539"/>
            </a:xfrm>
            <a:prstGeom prst="rightArrow">
              <a:avLst/>
            </a:prstGeom>
            <a:solidFill>
              <a:schemeClr val="accent1"/>
            </a:solidFill>
            <a:ln>
              <a:noFill/>
            </a:ln>
            <a:effectLst/>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bg1"/>
                </a:solidFill>
                <a:effectLst/>
                <a:latin typeface="+mn-lt"/>
                <a:ea typeface="+mn-ea"/>
              </a:endParaRPr>
            </a:p>
          </p:txBody>
        </p:sp>
      </p:grpSp>
      <p:grpSp>
        <p:nvGrpSpPr>
          <p:cNvPr id="37" name="组合 36"/>
          <p:cNvGrpSpPr/>
          <p:nvPr/>
        </p:nvGrpSpPr>
        <p:grpSpPr>
          <a:xfrm>
            <a:off x="0" y="0"/>
            <a:ext cx="8360229" cy="692253"/>
            <a:chOff x="0" y="0"/>
            <a:chExt cx="8360229" cy="692253"/>
          </a:xfrm>
        </p:grpSpPr>
        <p:sp>
          <p:nvSpPr>
            <p:cNvPr id="38" name="平行四边形 37"/>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40" name="矩形 39"/>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a:ea typeface="微软雅黑" panose="020B0503020204020204" pitchFamily="34" charset="-122"/>
                </a:rPr>
                <a:t>3</a:t>
              </a:r>
              <a:endParaRPr lang="zh-CN" altLang="en-US" sz="2900" b="1" dirty="0">
                <a:ea typeface="微软雅黑" panose="020B0503020204020204" pitchFamily="34" charset="-122"/>
              </a:endParaRPr>
            </a:p>
          </p:txBody>
        </p:sp>
        <p:sp>
          <p:nvSpPr>
            <p:cNvPr id="41"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a:solidFill>
                    <a:schemeClr val="tx1"/>
                  </a:solidFill>
                  <a:latin typeface="Times New Roman" pitchFamily="18" charset="0"/>
                  <a:ea typeface="微软雅黑" panose="020B0503020204020204" pitchFamily="34" charset="-122"/>
                  <a:cs typeface="Times New Roman" pitchFamily="18" charset="0"/>
                </a:rPr>
                <a:t>Optimum method</a:t>
              </a:r>
              <a:endParaRPr lang="zh-CN" altLang="en-US" sz="3000" b="1" dirty="0">
                <a:solidFill>
                  <a:schemeClr val="tx1"/>
                </a:solidFill>
                <a:latin typeface="Times New Roman" pitchFamily="18" charset="0"/>
                <a:ea typeface="微软雅黑" panose="020B0503020204020204" pitchFamily="34" charset="-122"/>
                <a:cs typeface="Times New Roman" pitchFamily="18" charset="0"/>
              </a:endParaRPr>
            </a:p>
          </p:txBody>
        </p:sp>
      </p:grpSp>
      <p:grpSp>
        <p:nvGrpSpPr>
          <p:cNvPr id="11" name="组合 10"/>
          <p:cNvGrpSpPr/>
          <p:nvPr/>
        </p:nvGrpSpPr>
        <p:grpSpPr>
          <a:xfrm>
            <a:off x="5581650" y="2856168"/>
            <a:ext cx="1314581" cy="2920363"/>
            <a:chOff x="5581650" y="2856168"/>
            <a:chExt cx="1314581" cy="2920363"/>
          </a:xfrm>
        </p:grpSpPr>
        <p:sp>
          <p:nvSpPr>
            <p:cNvPr id="42" name="上箭头 41"/>
            <p:cNvSpPr/>
            <p:nvPr/>
          </p:nvSpPr>
          <p:spPr bwMode="auto">
            <a:xfrm>
              <a:off x="5581650" y="3280806"/>
              <a:ext cx="113518" cy="2495725"/>
            </a:xfrm>
            <a:prstGeom prst="upArrow">
              <a:avLst/>
            </a:prstGeom>
            <a:solidFill>
              <a:srgbClr val="C00000"/>
            </a:solidFill>
            <a:ln>
              <a:noFill/>
            </a:ln>
            <a:effectLst/>
            <a:scene3d>
              <a:camera prst="orthographicFront">
                <a:rot lat="300000" lon="20999996" rev="5400000"/>
              </a:camera>
              <a:lightRig rig="threePt" dir="t"/>
            </a:scene3d>
          </p:spPr>
          <p:txBody>
            <a:bodyPr vert="horz" wrap="none" lIns="91440" tIns="45720" rIns="91440" bIns="45720" numCol="1" rtlCol="0" anchor="ctr" anchorCtr="0" compatLnSpc="1"/>
            <a:lstStyle>
              <a:defPPr>
                <a:defRPr lang="zh-CN"/>
              </a:defPPr>
              <a:lvl1pPr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906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9060101010101" pitchFamily="49" charset="-122"/>
                  <a:cs typeface="+mn-cs"/>
                </a:defRPr>
              </a:lvl9pPr>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mn-ea"/>
                <a:ea typeface="+mn-ea"/>
              </a:endParaRPr>
            </a:p>
          </p:txBody>
        </p:sp>
        <p:sp>
          <p:nvSpPr>
            <p:cNvPr id="9" name="流程图: 过程 8"/>
            <p:cNvSpPr/>
            <p:nvPr/>
          </p:nvSpPr>
          <p:spPr bwMode="auto">
            <a:xfrm>
              <a:off x="6842435" y="2856168"/>
              <a:ext cx="53796" cy="1696782"/>
            </a:xfrm>
            <a:prstGeom prst="flowChartProcess">
              <a:avLst/>
            </a:prstGeom>
            <a:solidFill>
              <a:srgbClr val="C00000"/>
            </a:solidFill>
            <a:ln>
              <a:noFill/>
            </a:ln>
          </p:spPr>
          <p:txBody>
            <a:bodyPr vert="horz" wrap="non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endParaRPr>
            </a:p>
          </p:txBody>
        </p:sp>
      </p:grpSp>
      <p:sp>
        <p:nvSpPr>
          <p:cNvPr id="36" name="灯片编号占位符 3"/>
          <p:cNvSpPr>
            <a:spLocks noGrp="1"/>
          </p:cNvSpPr>
          <p:nvPr>
            <p:ph type="sldNum" sz="quarter" idx="10"/>
          </p:nvPr>
        </p:nvSpPr>
        <p:spPr>
          <a:xfrm>
            <a:off x="465991" y="5391056"/>
            <a:ext cx="2057400" cy="303213"/>
          </a:xfrm>
        </p:spPr>
        <p:txBody>
          <a:bodyPr/>
          <a:lstStyle/>
          <a:p>
            <a:r>
              <a:rPr lang="en-US" altLang="zh-CN" dirty="0" smtClean="0"/>
              <a:t>Page </a:t>
            </a:r>
            <a:fld id="{88C2D4C8-55FE-42E2-9921-53F970F86B61}" type="slidenum">
              <a:rPr lang="zh-CN" altLang="en-US" dirty="0" smtClean="0"/>
              <a:pPr/>
              <a:t>12</a:t>
            </a:fld>
            <a:endParaRPr lang="zh-CN" altLang="en-US" dirty="0"/>
          </a:p>
        </p:txBody>
      </p:sp>
    </p:spTree>
    <p:extLst>
      <p:ext uri="{BB962C8B-B14F-4D97-AF65-F5344CB8AC3E}">
        <p14:creationId xmlns:p14="http://schemas.microsoft.com/office/powerpoint/2010/main" val="2773053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465991" y="5391063"/>
            <a:ext cx="2057400" cy="303213"/>
          </a:xfrm>
        </p:spPr>
        <p:txBody>
          <a:bodyPr/>
          <a:lstStyle/>
          <a:p>
            <a:r>
              <a:rPr lang="en-US" altLang="zh-CN" smtClean="0"/>
              <a:t>Page </a:t>
            </a:r>
            <a:fld id="{88C2D4C8-55FE-42E2-9921-53F970F86B61}" type="slidenum">
              <a:rPr lang="zh-CN" altLang="en-US" smtClean="0"/>
              <a:pPr/>
              <a:t>13</a:t>
            </a:fld>
            <a:endParaRPr lang="zh-CN" altLang="en-US" dirty="0"/>
          </a:p>
        </p:txBody>
      </p:sp>
      <p:pic>
        <p:nvPicPr>
          <p:cNvPr id="21" name="图片 20" descr="IMG_8126.JPG"/>
          <p:cNvPicPr>
            <a:picLocks noChangeAspect="1"/>
          </p:cNvPicPr>
          <p:nvPr/>
        </p:nvPicPr>
        <p:blipFill>
          <a:blip r:embed="rId3" cstate="print"/>
          <a:stretch>
            <a:fillRect/>
          </a:stretch>
        </p:blipFill>
        <p:spPr>
          <a:xfrm>
            <a:off x="3228976" y="847723"/>
            <a:ext cx="5400000" cy="3933175"/>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008" y="1216057"/>
            <a:ext cx="2880000" cy="1452350"/>
          </a:xfrm>
          <a:prstGeom prst="rect">
            <a:avLst/>
          </a:prstGeom>
        </p:spPr>
      </p:pic>
      <p:sp>
        <p:nvSpPr>
          <p:cNvPr id="22" name="TextBox 17"/>
          <p:cNvSpPr txBox="1"/>
          <p:nvPr/>
        </p:nvSpPr>
        <p:spPr>
          <a:xfrm>
            <a:off x="180232" y="3305563"/>
            <a:ext cx="3210667" cy="830997"/>
          </a:xfrm>
          <a:prstGeom prst="rect">
            <a:avLst/>
          </a:prstGeom>
          <a:noFill/>
        </p:spPr>
        <p:txBody>
          <a:bodyPr wrap="square">
            <a:spAutoFit/>
          </a:bodyPr>
          <a:lstStyle/>
          <a:p>
            <a:pPr marL="342900" indent="-342900">
              <a:buClr>
                <a:schemeClr val="accent1"/>
              </a:buClr>
              <a:buFont typeface="Arial" pitchFamily="34" charset="0"/>
              <a:buChar char="•"/>
              <a:defRPr/>
            </a:pPr>
            <a:r>
              <a:rPr lang="en-US" altLang="zh-CN" sz="1600" dirty="0" smtClean="0">
                <a:solidFill>
                  <a:srgbClr val="FF0000"/>
                </a:solidFill>
                <a:latin typeface="+mn-lt"/>
                <a:cs typeface="Times New Roman" pitchFamily="18" charset="0"/>
              </a:rPr>
              <a:t>UM Loco</a:t>
            </a:r>
          </a:p>
          <a:p>
            <a:pPr marL="342900" indent="-342900">
              <a:buClr>
                <a:schemeClr val="accent1"/>
              </a:buClr>
              <a:buFont typeface="Arial" pitchFamily="34" charset="0"/>
              <a:buChar char="•"/>
              <a:defRPr/>
            </a:pPr>
            <a:r>
              <a:rPr lang="en-US" altLang="zh-CN" sz="1600" dirty="0" smtClean="0">
                <a:solidFill>
                  <a:srgbClr val="FF0000"/>
                </a:solidFill>
                <a:latin typeface="+mn-lt"/>
                <a:cs typeface="Times New Roman" pitchFamily="18" charset="0"/>
              </a:rPr>
              <a:t>UM FEM</a:t>
            </a:r>
          </a:p>
          <a:p>
            <a:pPr marL="342900" indent="-342900">
              <a:buClr>
                <a:schemeClr val="accent1"/>
              </a:buClr>
              <a:buFont typeface="Arial" pitchFamily="34" charset="0"/>
              <a:buChar char="•"/>
              <a:defRPr/>
            </a:pPr>
            <a:r>
              <a:rPr lang="en-US" altLang="zh-CN" sz="1600" dirty="0" smtClean="0">
                <a:solidFill>
                  <a:srgbClr val="FF0000"/>
                </a:solidFill>
                <a:latin typeface="+mn-lt"/>
                <a:cs typeface="Times New Roman" pitchFamily="18" charset="0"/>
              </a:rPr>
              <a:t>UM Flexible Railway Track</a:t>
            </a:r>
          </a:p>
        </p:txBody>
      </p:sp>
      <p:sp>
        <p:nvSpPr>
          <p:cNvPr id="23" name="TextBox 17"/>
          <p:cNvSpPr txBox="1"/>
          <p:nvPr/>
        </p:nvSpPr>
        <p:spPr>
          <a:xfrm>
            <a:off x="3733800" y="4842570"/>
            <a:ext cx="4410075" cy="338554"/>
          </a:xfrm>
          <a:prstGeom prst="rect">
            <a:avLst/>
          </a:prstGeom>
          <a:noFill/>
        </p:spPr>
        <p:txBody>
          <a:bodyPr wrap="square">
            <a:spAutoFit/>
          </a:bodyPr>
          <a:lstStyle/>
          <a:p>
            <a:pPr algn="ctr">
              <a:buClr>
                <a:schemeClr val="accent1"/>
              </a:buClr>
              <a:defRPr/>
            </a:pPr>
            <a:r>
              <a:rPr lang="en-US" altLang="zh-CN" sz="1600" b="1" dirty="0" smtClean="0">
                <a:solidFill>
                  <a:schemeClr val="tx1"/>
                </a:solidFill>
                <a:latin typeface="Times New Roman" pitchFamily="18" charset="0"/>
                <a:cs typeface="Times New Roman" pitchFamily="18" charset="0"/>
              </a:rPr>
              <a:t> Training course in TMT, 2016</a:t>
            </a:r>
          </a:p>
        </p:txBody>
      </p:sp>
      <p:grpSp>
        <p:nvGrpSpPr>
          <p:cNvPr id="28" name="组合 27"/>
          <p:cNvGrpSpPr/>
          <p:nvPr/>
        </p:nvGrpSpPr>
        <p:grpSpPr>
          <a:xfrm>
            <a:off x="0" y="0"/>
            <a:ext cx="8360229" cy="692253"/>
            <a:chOff x="0" y="0"/>
            <a:chExt cx="8360229" cy="692253"/>
          </a:xfrm>
        </p:grpSpPr>
        <p:sp>
          <p:nvSpPr>
            <p:cNvPr id="29" name="平行四边形 28"/>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30" name="矩形 29"/>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a:ea typeface="微软雅黑" panose="020B0503020204020204" pitchFamily="34" charset="-122"/>
                </a:rPr>
                <a:t>3</a:t>
              </a:r>
              <a:endParaRPr lang="zh-CN" altLang="en-US" sz="2900" b="1" dirty="0">
                <a:ea typeface="微软雅黑" panose="020B0503020204020204" pitchFamily="34" charset="-122"/>
              </a:endParaRPr>
            </a:p>
          </p:txBody>
        </p:sp>
        <p:sp>
          <p:nvSpPr>
            <p:cNvPr id="31"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Simulation tool</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grpSp>
    </p:spTree>
    <p:extLst>
      <p:ext uri="{BB962C8B-B14F-4D97-AF65-F5344CB8AC3E}">
        <p14:creationId xmlns:p14="http://schemas.microsoft.com/office/powerpoint/2010/main" val="3324968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465991" y="5391063"/>
            <a:ext cx="2057400" cy="303213"/>
          </a:xfrm>
        </p:spPr>
        <p:txBody>
          <a:bodyPr/>
          <a:lstStyle/>
          <a:p>
            <a:r>
              <a:rPr lang="en-US" altLang="zh-CN" smtClean="0"/>
              <a:t>Page </a:t>
            </a:r>
            <a:fld id="{88C2D4C8-55FE-42E2-9921-53F970F86B61}" type="slidenum">
              <a:rPr lang="zh-CN" altLang="en-US" smtClean="0"/>
              <a:pPr/>
              <a:t>14</a:t>
            </a:fld>
            <a:endParaRPr lang="zh-CN" altLang="en-US" dirty="0"/>
          </a:p>
        </p:txBody>
      </p:sp>
      <p:grpSp>
        <p:nvGrpSpPr>
          <p:cNvPr id="2" name="组合 10"/>
          <p:cNvGrpSpPr/>
          <p:nvPr/>
        </p:nvGrpSpPr>
        <p:grpSpPr>
          <a:xfrm>
            <a:off x="97055" y="586740"/>
            <a:ext cx="8906590" cy="4572635"/>
            <a:chOff x="103188" y="466725"/>
            <a:chExt cx="9469437" cy="4692650"/>
          </a:xfrm>
        </p:grpSpPr>
        <p:pic>
          <p:nvPicPr>
            <p:cNvPr id="7" name="图片 6" descr="2017-04-19_18-16-52.jpg"/>
            <p:cNvPicPr>
              <a:picLocks noChangeAspect="1"/>
            </p:cNvPicPr>
            <p:nvPr/>
          </p:nvPicPr>
          <p:blipFill>
            <a:blip r:embed="rId3"/>
            <a:srcRect/>
            <a:stretch>
              <a:fillRect/>
            </a:stretch>
          </p:blipFill>
          <p:spPr bwMode="auto">
            <a:xfrm>
              <a:off x="103188" y="635000"/>
              <a:ext cx="7524750" cy="1703388"/>
            </a:xfrm>
            <a:prstGeom prst="rect">
              <a:avLst/>
            </a:prstGeom>
            <a:noFill/>
            <a:ln w="9525">
              <a:noFill/>
              <a:miter lim="800000"/>
              <a:headEnd/>
              <a:tailEnd/>
            </a:ln>
          </p:spPr>
        </p:pic>
        <p:pic>
          <p:nvPicPr>
            <p:cNvPr id="8" name="图片 13" descr="2017-04-19_18-18-16.jpg"/>
            <p:cNvPicPr>
              <a:picLocks noChangeAspect="1"/>
            </p:cNvPicPr>
            <p:nvPr/>
          </p:nvPicPr>
          <p:blipFill>
            <a:blip r:embed="rId4"/>
            <a:srcRect/>
            <a:stretch>
              <a:fillRect/>
            </a:stretch>
          </p:blipFill>
          <p:spPr bwMode="auto">
            <a:xfrm>
              <a:off x="6777038" y="466725"/>
              <a:ext cx="2795587" cy="3243263"/>
            </a:xfrm>
            <a:prstGeom prst="rect">
              <a:avLst/>
            </a:prstGeom>
            <a:noFill/>
            <a:ln w="9525">
              <a:noFill/>
              <a:miter lim="800000"/>
              <a:headEnd/>
              <a:tailEnd/>
            </a:ln>
          </p:spPr>
        </p:pic>
        <p:pic>
          <p:nvPicPr>
            <p:cNvPr id="9" name="图片 14" descr="2017-04-19_18-21-21.jpg"/>
            <p:cNvPicPr>
              <a:picLocks noChangeAspect="1"/>
            </p:cNvPicPr>
            <p:nvPr/>
          </p:nvPicPr>
          <p:blipFill>
            <a:blip r:embed="rId5"/>
            <a:srcRect/>
            <a:stretch>
              <a:fillRect/>
            </a:stretch>
          </p:blipFill>
          <p:spPr bwMode="auto">
            <a:xfrm>
              <a:off x="103188" y="2308225"/>
              <a:ext cx="6435725" cy="2147888"/>
            </a:xfrm>
            <a:prstGeom prst="rect">
              <a:avLst/>
            </a:prstGeom>
            <a:noFill/>
            <a:ln w="9525">
              <a:noFill/>
              <a:miter lim="800000"/>
              <a:headEnd/>
              <a:tailEnd/>
            </a:ln>
          </p:spPr>
        </p:pic>
        <p:cxnSp>
          <p:nvCxnSpPr>
            <p:cNvPr id="10" name="直接连接符 9"/>
            <p:cNvCxnSpPr/>
            <p:nvPr/>
          </p:nvCxnSpPr>
          <p:spPr bwMode="auto">
            <a:xfrm rot="16200000" flipH="1">
              <a:off x="2747169" y="4421982"/>
              <a:ext cx="1449387" cy="25400"/>
            </a:xfrm>
            <a:prstGeom prst="line">
              <a:avLst/>
            </a:prstGeom>
            <a:gradFill rotWithShape="1">
              <a:gsLst>
                <a:gs pos="0">
                  <a:schemeClr val="bg2"/>
                </a:gs>
                <a:gs pos="100000">
                  <a:schemeClr val="bg2">
                    <a:gamma/>
                    <a:shade val="46275"/>
                    <a:invGamma/>
                  </a:schemeClr>
                </a:gs>
              </a:gsLst>
              <a:lin ang="5400000" scaled="1"/>
            </a:gradFill>
            <a:ln>
              <a:solidFill>
                <a:srgbClr val="FF0000"/>
              </a:solidFill>
            </a:ln>
            <a:effectLst/>
            <a:extLst/>
          </p:spPr>
        </p:cxnSp>
        <p:cxnSp>
          <p:nvCxnSpPr>
            <p:cNvPr id="12" name="直接箭头连接符 11"/>
            <p:cNvCxnSpPr/>
            <p:nvPr/>
          </p:nvCxnSpPr>
          <p:spPr bwMode="auto">
            <a:xfrm rot="10800000" flipV="1">
              <a:off x="1354138" y="5132388"/>
              <a:ext cx="2130425" cy="9525"/>
            </a:xfrm>
            <a:prstGeom prst="straightConnector1">
              <a:avLst/>
            </a:prstGeom>
            <a:gradFill rotWithShape="1">
              <a:gsLst>
                <a:gs pos="0">
                  <a:schemeClr val="bg2"/>
                </a:gs>
                <a:gs pos="100000">
                  <a:schemeClr val="bg2">
                    <a:gamma/>
                    <a:shade val="46275"/>
                    <a:invGamma/>
                  </a:schemeClr>
                </a:gs>
              </a:gsLst>
              <a:lin ang="5400000" scaled="1"/>
            </a:gradFill>
            <a:ln w="22225" cmpd="sng">
              <a:solidFill>
                <a:schemeClr val="tx1"/>
              </a:solidFill>
              <a:tailEnd type="arrow"/>
            </a:ln>
            <a:effectLst/>
            <a:extLst/>
          </p:spPr>
        </p:cxnSp>
        <p:cxnSp>
          <p:nvCxnSpPr>
            <p:cNvPr id="13" name="直接箭头连接符 12"/>
            <p:cNvCxnSpPr/>
            <p:nvPr/>
          </p:nvCxnSpPr>
          <p:spPr bwMode="auto">
            <a:xfrm flipV="1">
              <a:off x="3473450" y="5124450"/>
              <a:ext cx="2030413" cy="14288"/>
            </a:xfrm>
            <a:prstGeom prst="straightConnector1">
              <a:avLst/>
            </a:prstGeom>
            <a:gradFill rotWithShape="1">
              <a:gsLst>
                <a:gs pos="0">
                  <a:schemeClr val="bg2"/>
                </a:gs>
                <a:gs pos="100000">
                  <a:schemeClr val="bg2">
                    <a:gamma/>
                    <a:shade val="46275"/>
                    <a:invGamma/>
                  </a:schemeClr>
                </a:gs>
              </a:gsLst>
              <a:lin ang="5400000" scaled="1"/>
            </a:gradFill>
            <a:ln w="22225">
              <a:solidFill>
                <a:schemeClr val="tx1"/>
              </a:solidFill>
              <a:tailEnd type="arrow"/>
            </a:ln>
            <a:effectLst/>
            <a:extLst/>
          </p:spPr>
        </p:cxnSp>
        <p:sp>
          <p:nvSpPr>
            <p:cNvPr id="14" name="TextBox 18"/>
            <p:cNvSpPr txBox="1">
              <a:spLocks noChangeArrowheads="1"/>
            </p:cNvSpPr>
            <p:nvPr/>
          </p:nvSpPr>
          <p:spPr bwMode="auto">
            <a:xfrm>
              <a:off x="1743075" y="4675188"/>
              <a:ext cx="1509713" cy="284269"/>
            </a:xfrm>
            <a:prstGeom prst="rect">
              <a:avLst/>
            </a:prstGeom>
            <a:noFill/>
            <a:ln w="9525">
              <a:noFill/>
              <a:miter lim="800000"/>
              <a:headEnd/>
              <a:tailEnd/>
            </a:ln>
          </p:spPr>
          <p:txBody>
            <a:bodyPr>
              <a:spAutoFit/>
            </a:bodyPr>
            <a:lstStyle/>
            <a:p>
              <a:r>
                <a:rPr lang="en-US" altLang="zh-CN" sz="1200" dirty="0" smtClean="0">
                  <a:solidFill>
                    <a:schemeClr val="tx1"/>
                  </a:solidFill>
                </a:rPr>
                <a:t>Transition section</a:t>
              </a:r>
              <a:endParaRPr lang="zh-CN" altLang="en-US" sz="1200" dirty="0">
                <a:solidFill>
                  <a:schemeClr val="tx1"/>
                </a:solidFill>
              </a:endParaRPr>
            </a:p>
          </p:txBody>
        </p:sp>
        <p:sp>
          <p:nvSpPr>
            <p:cNvPr id="15" name="TextBox 19"/>
            <p:cNvSpPr txBox="1">
              <a:spLocks noChangeArrowheads="1"/>
            </p:cNvSpPr>
            <p:nvPr/>
          </p:nvSpPr>
          <p:spPr bwMode="auto">
            <a:xfrm>
              <a:off x="3767138" y="4672013"/>
              <a:ext cx="1563687" cy="284269"/>
            </a:xfrm>
            <a:prstGeom prst="rect">
              <a:avLst/>
            </a:prstGeom>
            <a:noFill/>
            <a:ln w="9525">
              <a:noFill/>
              <a:miter lim="800000"/>
              <a:headEnd/>
              <a:tailEnd/>
            </a:ln>
          </p:spPr>
          <p:txBody>
            <a:bodyPr>
              <a:spAutoFit/>
            </a:bodyPr>
            <a:lstStyle/>
            <a:p>
              <a:r>
                <a:rPr lang="en-US" altLang="zh-CN" sz="1200" dirty="0" smtClean="0">
                  <a:solidFill>
                    <a:schemeClr val="tx1"/>
                  </a:solidFill>
                </a:rPr>
                <a:t>Standard section</a:t>
              </a:r>
              <a:endParaRPr lang="zh-CN" altLang="en-US" sz="1200" dirty="0">
                <a:solidFill>
                  <a:schemeClr val="tx1"/>
                </a:solidFill>
              </a:endParaRPr>
            </a:p>
          </p:txBody>
        </p:sp>
        <p:cxnSp>
          <p:nvCxnSpPr>
            <p:cNvPr id="16" name="直接箭头连接符 15"/>
            <p:cNvCxnSpPr/>
            <p:nvPr/>
          </p:nvCxnSpPr>
          <p:spPr bwMode="auto">
            <a:xfrm rot="5400000">
              <a:off x="3312319" y="4148932"/>
              <a:ext cx="293687" cy="0"/>
            </a:xfrm>
            <a:prstGeom prst="straightConnector1">
              <a:avLst/>
            </a:prstGeom>
            <a:gradFill rotWithShape="1">
              <a:gsLst>
                <a:gs pos="0">
                  <a:schemeClr val="bg2"/>
                </a:gs>
                <a:gs pos="100000">
                  <a:schemeClr val="bg2">
                    <a:gamma/>
                    <a:shade val="46275"/>
                    <a:invGamma/>
                  </a:schemeClr>
                </a:gs>
              </a:gsLst>
              <a:lin ang="5400000" scaled="1"/>
            </a:gradFill>
            <a:ln w="22225">
              <a:solidFill>
                <a:schemeClr val="tx1"/>
              </a:solidFill>
              <a:tailEnd type="arrow"/>
            </a:ln>
            <a:effectLst/>
            <a:extLst/>
          </p:spPr>
        </p:cxnSp>
        <p:cxnSp>
          <p:nvCxnSpPr>
            <p:cNvPr id="18" name="直接箭头连接符 17"/>
            <p:cNvCxnSpPr/>
            <p:nvPr/>
          </p:nvCxnSpPr>
          <p:spPr bwMode="auto">
            <a:xfrm>
              <a:off x="3990975" y="4051300"/>
              <a:ext cx="485775" cy="365125"/>
            </a:xfrm>
            <a:prstGeom prst="straightConnector1">
              <a:avLst/>
            </a:prstGeom>
            <a:gradFill rotWithShape="1">
              <a:gsLst>
                <a:gs pos="0">
                  <a:schemeClr val="bg2"/>
                </a:gs>
                <a:gs pos="100000">
                  <a:schemeClr val="bg2">
                    <a:gamma/>
                    <a:shade val="46275"/>
                    <a:invGamma/>
                  </a:schemeClr>
                </a:gs>
              </a:gsLst>
              <a:lin ang="5400000" scaled="1"/>
            </a:gradFill>
            <a:ln w="22225">
              <a:solidFill>
                <a:schemeClr val="tx1"/>
              </a:solidFill>
              <a:tailEnd type="arrow"/>
            </a:ln>
            <a:effectLst/>
            <a:extLst/>
          </p:spPr>
        </p:cxnSp>
        <p:sp>
          <p:nvSpPr>
            <p:cNvPr id="20" name="TextBox 34"/>
            <p:cNvSpPr txBox="1">
              <a:spLocks noChangeArrowheads="1"/>
            </p:cNvSpPr>
            <p:nvPr/>
          </p:nvSpPr>
          <p:spPr bwMode="auto">
            <a:xfrm>
              <a:off x="4367213" y="4427538"/>
              <a:ext cx="1597546" cy="284269"/>
            </a:xfrm>
            <a:prstGeom prst="rect">
              <a:avLst/>
            </a:prstGeom>
            <a:noFill/>
            <a:ln w="9525">
              <a:noFill/>
              <a:miter lim="800000"/>
              <a:headEnd/>
              <a:tailEnd/>
            </a:ln>
          </p:spPr>
          <p:txBody>
            <a:bodyPr wrap="square">
              <a:spAutoFit/>
            </a:bodyPr>
            <a:lstStyle/>
            <a:p>
              <a:r>
                <a:rPr lang="en-US" altLang="zh-CN" sz="1200" dirty="0" smtClean="0">
                  <a:solidFill>
                    <a:schemeClr val="tx1"/>
                  </a:solidFill>
                </a:rPr>
                <a:t>Additional spring</a:t>
              </a:r>
              <a:endParaRPr lang="zh-CN" altLang="en-US" sz="1200" dirty="0">
                <a:solidFill>
                  <a:schemeClr val="tx1"/>
                </a:solidFill>
              </a:endParaRPr>
            </a:p>
          </p:txBody>
        </p:sp>
      </p:grpSp>
      <p:grpSp>
        <p:nvGrpSpPr>
          <p:cNvPr id="24" name="组合 23"/>
          <p:cNvGrpSpPr/>
          <p:nvPr/>
        </p:nvGrpSpPr>
        <p:grpSpPr>
          <a:xfrm>
            <a:off x="0" y="0"/>
            <a:ext cx="1025766" cy="641495"/>
            <a:chOff x="0" y="0"/>
            <a:chExt cx="1025766" cy="641495"/>
          </a:xfrm>
        </p:grpSpPr>
        <p:sp>
          <p:nvSpPr>
            <p:cNvPr id="25" name="平行四边形 24"/>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26" name="矩形 25"/>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3</a:t>
              </a:r>
              <a:endParaRPr lang="zh-CN" altLang="en-US" sz="2900" b="1" dirty="0">
                <a:ea typeface="微软雅黑" panose="020B0503020204020204" pitchFamily="34" charset="-122"/>
              </a:endParaRPr>
            </a:p>
          </p:txBody>
        </p:sp>
      </p:grpSp>
      <p:sp>
        <p:nvSpPr>
          <p:cNvPr id="19"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Dynamics model</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sp>
        <p:nvSpPr>
          <p:cNvPr id="21" name="TextBox 19"/>
          <p:cNvSpPr txBox="1">
            <a:spLocks noChangeArrowheads="1"/>
          </p:cNvSpPr>
          <p:nvPr/>
        </p:nvSpPr>
        <p:spPr bwMode="auto">
          <a:xfrm>
            <a:off x="2807854" y="1741252"/>
            <a:ext cx="1470744" cy="276999"/>
          </a:xfrm>
          <a:prstGeom prst="rect">
            <a:avLst/>
          </a:prstGeom>
          <a:noFill/>
          <a:ln w="9525">
            <a:noFill/>
            <a:miter lim="800000"/>
            <a:headEnd/>
            <a:tailEnd/>
          </a:ln>
        </p:spPr>
        <p:txBody>
          <a:bodyPr>
            <a:spAutoFit/>
          </a:bodyPr>
          <a:lstStyle/>
          <a:p>
            <a:r>
              <a:rPr lang="en-US" altLang="zh-CN" sz="1200" dirty="0" smtClean="0">
                <a:solidFill>
                  <a:schemeClr val="tx1"/>
                </a:solidFill>
              </a:rPr>
              <a:t>Standard section</a:t>
            </a:r>
            <a:endParaRPr lang="zh-CN" altLang="en-US" sz="1200" dirty="0">
              <a:solidFill>
                <a:schemeClr val="tx1"/>
              </a:solidFill>
            </a:endParaRPr>
          </a:p>
        </p:txBody>
      </p:sp>
      <p:sp>
        <p:nvSpPr>
          <p:cNvPr id="22" name="TextBox 18"/>
          <p:cNvSpPr txBox="1">
            <a:spLocks noChangeArrowheads="1"/>
          </p:cNvSpPr>
          <p:nvPr/>
        </p:nvSpPr>
        <p:spPr bwMode="auto">
          <a:xfrm>
            <a:off x="5360379" y="1742523"/>
            <a:ext cx="1419978" cy="276999"/>
          </a:xfrm>
          <a:prstGeom prst="rect">
            <a:avLst/>
          </a:prstGeom>
          <a:noFill/>
          <a:ln w="9525">
            <a:noFill/>
            <a:miter lim="800000"/>
            <a:headEnd/>
            <a:tailEnd/>
          </a:ln>
        </p:spPr>
        <p:txBody>
          <a:bodyPr>
            <a:spAutoFit/>
          </a:bodyPr>
          <a:lstStyle/>
          <a:p>
            <a:r>
              <a:rPr lang="en-US" altLang="zh-CN" sz="1200" dirty="0" smtClean="0">
                <a:solidFill>
                  <a:schemeClr val="tx1"/>
                </a:solidFill>
              </a:rPr>
              <a:t>Transition section</a:t>
            </a:r>
            <a:endParaRPr lang="zh-CN" altLang="en-US" sz="1200" dirty="0">
              <a:solidFill>
                <a:schemeClr val="tx1"/>
              </a:solidFill>
            </a:endParaRPr>
          </a:p>
        </p:txBody>
      </p:sp>
      <p:sp>
        <p:nvSpPr>
          <p:cNvPr id="23" name="TextBox 18"/>
          <p:cNvSpPr txBox="1">
            <a:spLocks noChangeArrowheads="1"/>
          </p:cNvSpPr>
          <p:nvPr/>
        </p:nvSpPr>
        <p:spPr bwMode="auto">
          <a:xfrm>
            <a:off x="435351" y="1741252"/>
            <a:ext cx="1419978" cy="276999"/>
          </a:xfrm>
          <a:prstGeom prst="rect">
            <a:avLst/>
          </a:prstGeom>
          <a:noFill/>
          <a:ln w="9525">
            <a:noFill/>
            <a:miter lim="800000"/>
            <a:headEnd/>
            <a:tailEnd/>
          </a:ln>
        </p:spPr>
        <p:txBody>
          <a:bodyPr>
            <a:spAutoFit/>
          </a:bodyPr>
          <a:lstStyle/>
          <a:p>
            <a:r>
              <a:rPr lang="en-US" altLang="zh-CN" sz="1200" dirty="0" smtClean="0">
                <a:solidFill>
                  <a:schemeClr val="tx1"/>
                </a:solidFill>
              </a:rPr>
              <a:t>Transition section</a:t>
            </a:r>
            <a:endParaRPr lang="zh-CN" altLang="en-US" sz="1200" dirty="0">
              <a:solidFill>
                <a:schemeClr val="tx1"/>
              </a:solidFill>
            </a:endParaRPr>
          </a:p>
        </p:txBody>
      </p:sp>
      <p:sp>
        <p:nvSpPr>
          <p:cNvPr id="29" name="TextBox 17"/>
          <p:cNvSpPr txBox="1"/>
          <p:nvPr/>
        </p:nvSpPr>
        <p:spPr>
          <a:xfrm>
            <a:off x="6423017" y="3902363"/>
            <a:ext cx="2806707" cy="830997"/>
          </a:xfrm>
          <a:prstGeom prst="rect">
            <a:avLst/>
          </a:prstGeom>
          <a:noFill/>
        </p:spPr>
        <p:txBody>
          <a:bodyPr wrap="square">
            <a:spAutoFit/>
          </a:bodyPr>
          <a:lstStyle/>
          <a:p>
            <a:pPr marL="342900" indent="-342900">
              <a:buClr>
                <a:schemeClr val="accent1"/>
              </a:buClr>
              <a:buFont typeface="Arial" pitchFamily="34" charset="0"/>
              <a:buChar char="•"/>
              <a:defRPr/>
            </a:pPr>
            <a:r>
              <a:rPr lang="en-US" altLang="zh-CN" sz="1600" dirty="0" smtClean="0">
                <a:solidFill>
                  <a:srgbClr val="FF0000"/>
                </a:solidFill>
                <a:latin typeface="+mn-lt"/>
                <a:cs typeface="Times New Roman" pitchFamily="18" charset="0"/>
              </a:rPr>
              <a:t>Rigid vehicle</a:t>
            </a:r>
            <a:r>
              <a:rPr lang="zh-CN" altLang="en-US" sz="1600" dirty="0" smtClean="0">
                <a:solidFill>
                  <a:srgbClr val="FF0000"/>
                </a:solidFill>
                <a:latin typeface="+mn-lt"/>
                <a:cs typeface="Times New Roman" pitchFamily="18" charset="0"/>
              </a:rPr>
              <a:t>（</a:t>
            </a:r>
            <a:r>
              <a:rPr lang="en-US" altLang="zh-CN" sz="1600" dirty="0" smtClean="0">
                <a:solidFill>
                  <a:srgbClr val="FF0000"/>
                </a:solidFill>
                <a:latin typeface="+mn-lt"/>
                <a:cs typeface="Times New Roman" pitchFamily="18" charset="0"/>
              </a:rPr>
              <a:t>UM</a:t>
            </a:r>
            <a:r>
              <a:rPr lang="zh-CN" altLang="en-US" sz="1600" dirty="0" smtClean="0">
                <a:solidFill>
                  <a:srgbClr val="FF0000"/>
                </a:solidFill>
                <a:latin typeface="+mn-lt"/>
                <a:cs typeface="Times New Roman" pitchFamily="18" charset="0"/>
              </a:rPr>
              <a:t>）</a:t>
            </a:r>
            <a:endParaRPr lang="en-US" altLang="zh-CN" sz="1600" dirty="0" smtClean="0">
              <a:solidFill>
                <a:srgbClr val="FF0000"/>
              </a:solidFill>
              <a:latin typeface="+mn-lt"/>
              <a:cs typeface="Times New Roman" pitchFamily="18" charset="0"/>
            </a:endParaRPr>
          </a:p>
          <a:p>
            <a:pPr marL="342900" indent="-342900">
              <a:buClr>
                <a:schemeClr val="accent1"/>
              </a:buClr>
              <a:buFont typeface="Arial" pitchFamily="34" charset="0"/>
              <a:buChar char="•"/>
              <a:defRPr/>
            </a:pPr>
            <a:r>
              <a:rPr lang="en-US" altLang="zh-CN" sz="1600" dirty="0" smtClean="0">
                <a:solidFill>
                  <a:srgbClr val="FF0000"/>
                </a:solidFill>
                <a:latin typeface="+mn-lt"/>
                <a:cs typeface="Times New Roman" pitchFamily="18" charset="0"/>
              </a:rPr>
              <a:t>Flexible rail</a:t>
            </a:r>
            <a:r>
              <a:rPr lang="zh-CN" altLang="en-US" sz="1600" dirty="0" smtClean="0">
                <a:solidFill>
                  <a:srgbClr val="FF0000"/>
                </a:solidFill>
                <a:latin typeface="+mn-lt"/>
                <a:cs typeface="Times New Roman" pitchFamily="18" charset="0"/>
              </a:rPr>
              <a:t>（</a:t>
            </a:r>
            <a:r>
              <a:rPr lang="en-US" altLang="zh-CN" sz="1600" dirty="0" smtClean="0">
                <a:solidFill>
                  <a:srgbClr val="FF0000"/>
                </a:solidFill>
                <a:latin typeface="+mn-lt"/>
                <a:cs typeface="Times New Roman" pitchFamily="18" charset="0"/>
              </a:rPr>
              <a:t>UM</a:t>
            </a:r>
            <a:r>
              <a:rPr lang="zh-CN" altLang="en-US" sz="1600" dirty="0" smtClean="0">
                <a:solidFill>
                  <a:srgbClr val="FF0000"/>
                </a:solidFill>
                <a:latin typeface="+mn-lt"/>
                <a:cs typeface="Times New Roman" pitchFamily="18" charset="0"/>
              </a:rPr>
              <a:t>）</a:t>
            </a:r>
            <a:endParaRPr lang="en-US" altLang="zh-CN" sz="1600" dirty="0" smtClean="0">
              <a:solidFill>
                <a:srgbClr val="FF0000"/>
              </a:solidFill>
              <a:latin typeface="+mn-lt"/>
              <a:cs typeface="Times New Roman" pitchFamily="18" charset="0"/>
            </a:endParaRPr>
          </a:p>
          <a:p>
            <a:pPr marL="342900" indent="-342900">
              <a:buClr>
                <a:schemeClr val="accent1"/>
              </a:buClr>
              <a:buFont typeface="Arial" pitchFamily="34" charset="0"/>
              <a:buChar char="•"/>
              <a:defRPr/>
            </a:pPr>
            <a:r>
              <a:rPr lang="en-US" altLang="zh-CN" sz="1600" dirty="0" smtClean="0">
                <a:solidFill>
                  <a:srgbClr val="FF0000"/>
                </a:solidFill>
                <a:latin typeface="+mn-lt"/>
                <a:cs typeface="Times New Roman" pitchFamily="18" charset="0"/>
              </a:rPr>
              <a:t>Flexible slab</a:t>
            </a:r>
            <a:r>
              <a:rPr lang="zh-CN" altLang="en-US" sz="1600" dirty="0" smtClean="0">
                <a:solidFill>
                  <a:srgbClr val="FF0000"/>
                </a:solidFill>
                <a:latin typeface="+mn-lt"/>
                <a:cs typeface="Times New Roman" pitchFamily="18" charset="0"/>
              </a:rPr>
              <a:t>（</a:t>
            </a:r>
            <a:r>
              <a:rPr lang="en-US" altLang="zh-CN" sz="1600" dirty="0" smtClean="0">
                <a:solidFill>
                  <a:srgbClr val="FF0000"/>
                </a:solidFill>
                <a:latin typeface="+mn-lt"/>
                <a:cs typeface="Times New Roman" pitchFamily="18" charset="0"/>
              </a:rPr>
              <a:t>ANSYS</a:t>
            </a:r>
            <a:r>
              <a:rPr lang="zh-CN" altLang="en-US" sz="1600" dirty="0" smtClean="0">
                <a:solidFill>
                  <a:srgbClr val="FF0000"/>
                </a:solidFill>
                <a:latin typeface="+mn-lt"/>
                <a:cs typeface="Times New Roman" pitchFamily="18" charset="0"/>
              </a:rPr>
              <a:t>）</a:t>
            </a:r>
            <a:endParaRPr lang="en-US" altLang="zh-CN" sz="1600" dirty="0" smtClean="0">
              <a:solidFill>
                <a:srgbClr val="FF0000"/>
              </a:solidFill>
              <a:latin typeface="+mn-lt"/>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465991" y="5391063"/>
            <a:ext cx="2057400" cy="303213"/>
          </a:xfrm>
        </p:spPr>
        <p:txBody>
          <a:bodyPr/>
          <a:lstStyle/>
          <a:p>
            <a:r>
              <a:rPr lang="en-US" altLang="zh-CN" dirty="0" smtClean="0"/>
              <a:t>Page </a:t>
            </a:r>
            <a:fld id="{88C2D4C8-55FE-42E2-9921-53F970F86B61}" type="slidenum">
              <a:rPr lang="zh-CN" altLang="en-US" smtClean="0"/>
              <a:pPr/>
              <a:t>15</a:t>
            </a:fld>
            <a:endParaRPr lang="zh-CN" altLang="en-US" dirty="0"/>
          </a:p>
        </p:txBody>
      </p:sp>
      <p:pic>
        <p:nvPicPr>
          <p:cNvPr id="24" name="图片 23" descr="6.PNG"/>
          <p:cNvPicPr/>
          <p:nvPr/>
        </p:nvPicPr>
        <p:blipFill>
          <a:blip r:embed="rId3"/>
          <a:stretch>
            <a:fillRect/>
          </a:stretch>
        </p:blipFill>
        <p:spPr>
          <a:xfrm>
            <a:off x="1438375" y="670070"/>
            <a:ext cx="7014987" cy="4479822"/>
          </a:xfrm>
          <a:prstGeom prst="rect">
            <a:avLst/>
          </a:prstGeom>
        </p:spPr>
      </p:pic>
      <p:grpSp>
        <p:nvGrpSpPr>
          <p:cNvPr id="14" name="组合 13"/>
          <p:cNvGrpSpPr/>
          <p:nvPr/>
        </p:nvGrpSpPr>
        <p:grpSpPr>
          <a:xfrm>
            <a:off x="0" y="0"/>
            <a:ext cx="1141349" cy="641495"/>
            <a:chOff x="0" y="0"/>
            <a:chExt cx="1025766" cy="641495"/>
          </a:xfrm>
        </p:grpSpPr>
        <p:sp>
          <p:nvSpPr>
            <p:cNvPr id="15" name="平行四边形 14"/>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16" name="矩形 15"/>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3</a:t>
              </a:r>
              <a:endParaRPr lang="zh-CN" altLang="en-US" sz="2900" b="1" dirty="0">
                <a:ea typeface="微软雅黑" panose="020B0503020204020204" pitchFamily="34" charset="-122"/>
              </a:endParaRPr>
            </a:p>
          </p:txBody>
        </p:sp>
      </p:grpSp>
      <p:sp>
        <p:nvSpPr>
          <p:cNvPr id="20"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fontScale="92500"/>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Dynamics response: vertical wheel-rail force</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spTree>
    <p:extLst>
      <p:ext uri="{BB962C8B-B14F-4D97-AF65-F5344CB8AC3E}">
        <p14:creationId xmlns:p14="http://schemas.microsoft.com/office/powerpoint/2010/main" val="38175761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465991" y="5391063"/>
            <a:ext cx="2057400" cy="303213"/>
          </a:xfrm>
        </p:spPr>
        <p:txBody>
          <a:bodyPr/>
          <a:lstStyle/>
          <a:p>
            <a:r>
              <a:rPr lang="en-US" altLang="zh-CN" dirty="0" smtClean="0"/>
              <a:t>Page </a:t>
            </a:r>
            <a:fld id="{88C2D4C8-55FE-42E2-9921-53F970F86B61}" type="slidenum">
              <a:rPr lang="zh-CN" altLang="en-US" smtClean="0"/>
              <a:pPr/>
              <a:t>16</a:t>
            </a:fld>
            <a:endParaRPr lang="zh-CN" altLang="en-US" dirty="0"/>
          </a:p>
        </p:txBody>
      </p:sp>
      <p:grpSp>
        <p:nvGrpSpPr>
          <p:cNvPr id="14" name="组合 13"/>
          <p:cNvGrpSpPr/>
          <p:nvPr/>
        </p:nvGrpSpPr>
        <p:grpSpPr>
          <a:xfrm>
            <a:off x="0" y="0"/>
            <a:ext cx="1141349" cy="641495"/>
            <a:chOff x="0" y="0"/>
            <a:chExt cx="1025766" cy="641495"/>
          </a:xfrm>
        </p:grpSpPr>
        <p:sp>
          <p:nvSpPr>
            <p:cNvPr id="15" name="平行四边形 14"/>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16" name="矩形 15"/>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3</a:t>
              </a:r>
              <a:endParaRPr lang="zh-CN" altLang="en-US" sz="2900" b="1" dirty="0">
                <a:ea typeface="微软雅黑" panose="020B0503020204020204" pitchFamily="34" charset="-122"/>
              </a:endParaRPr>
            </a:p>
          </p:txBody>
        </p:sp>
      </p:grpSp>
      <p:sp>
        <p:nvSpPr>
          <p:cNvPr id="20"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Dynamics response: lateral wheel-rail force</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pic>
        <p:nvPicPr>
          <p:cNvPr id="8" name="图片 7" descr="7.PNG"/>
          <p:cNvPicPr/>
          <p:nvPr/>
        </p:nvPicPr>
        <p:blipFill>
          <a:blip r:embed="rId3"/>
          <a:stretch>
            <a:fillRect/>
          </a:stretch>
        </p:blipFill>
        <p:spPr>
          <a:xfrm>
            <a:off x="931799" y="692253"/>
            <a:ext cx="7781992" cy="4606780"/>
          </a:xfrm>
          <a:prstGeom prst="rect">
            <a:avLst/>
          </a:prstGeom>
        </p:spPr>
      </p:pic>
    </p:spTree>
    <p:extLst>
      <p:ext uri="{BB962C8B-B14F-4D97-AF65-F5344CB8AC3E}">
        <p14:creationId xmlns:p14="http://schemas.microsoft.com/office/powerpoint/2010/main" val="2546687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465991" y="5391063"/>
            <a:ext cx="2057400" cy="303213"/>
          </a:xfrm>
        </p:spPr>
        <p:txBody>
          <a:bodyPr/>
          <a:lstStyle/>
          <a:p>
            <a:r>
              <a:rPr lang="en-US" altLang="zh-CN" dirty="0" smtClean="0"/>
              <a:t>Page </a:t>
            </a:r>
            <a:fld id="{88C2D4C8-55FE-42E2-9921-53F970F86B61}" type="slidenum">
              <a:rPr lang="zh-CN" altLang="en-US" smtClean="0"/>
              <a:pPr/>
              <a:t>17</a:t>
            </a:fld>
            <a:endParaRPr lang="zh-CN" altLang="en-US" dirty="0"/>
          </a:p>
        </p:txBody>
      </p:sp>
      <p:grpSp>
        <p:nvGrpSpPr>
          <p:cNvPr id="14" name="组合 13"/>
          <p:cNvGrpSpPr/>
          <p:nvPr/>
        </p:nvGrpSpPr>
        <p:grpSpPr>
          <a:xfrm>
            <a:off x="0" y="0"/>
            <a:ext cx="1141349" cy="641495"/>
            <a:chOff x="0" y="0"/>
            <a:chExt cx="1025766" cy="641495"/>
          </a:xfrm>
        </p:grpSpPr>
        <p:sp>
          <p:nvSpPr>
            <p:cNvPr id="15" name="平行四边形 14"/>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16" name="矩形 15"/>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3</a:t>
              </a:r>
              <a:endParaRPr lang="zh-CN" altLang="en-US" sz="2900" b="1" dirty="0">
                <a:ea typeface="微软雅黑" panose="020B0503020204020204" pitchFamily="34" charset="-122"/>
              </a:endParaRPr>
            </a:p>
          </p:txBody>
        </p:sp>
      </p:grpSp>
      <p:sp>
        <p:nvSpPr>
          <p:cNvPr id="20"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Dynamics response: fastener force</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pic>
        <p:nvPicPr>
          <p:cNvPr id="9" name="图片 8" descr="9.PNG"/>
          <p:cNvPicPr/>
          <p:nvPr/>
        </p:nvPicPr>
        <p:blipFill>
          <a:blip r:embed="rId3"/>
          <a:stretch>
            <a:fillRect/>
          </a:stretch>
        </p:blipFill>
        <p:spPr>
          <a:xfrm>
            <a:off x="719894" y="839277"/>
            <a:ext cx="8275482" cy="4256598"/>
          </a:xfrm>
          <a:prstGeom prst="rect">
            <a:avLst/>
          </a:prstGeom>
        </p:spPr>
      </p:pic>
    </p:spTree>
    <p:extLst>
      <p:ext uri="{BB962C8B-B14F-4D97-AF65-F5344CB8AC3E}">
        <p14:creationId xmlns:p14="http://schemas.microsoft.com/office/powerpoint/2010/main" val="712123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465991" y="5391063"/>
            <a:ext cx="2057400" cy="303213"/>
          </a:xfrm>
        </p:spPr>
        <p:txBody>
          <a:bodyPr/>
          <a:lstStyle/>
          <a:p>
            <a:r>
              <a:rPr lang="en-US" altLang="zh-CN" dirty="0" smtClean="0"/>
              <a:t>Page </a:t>
            </a:r>
            <a:fld id="{88C2D4C8-55FE-42E2-9921-53F970F86B61}" type="slidenum">
              <a:rPr lang="zh-CN" altLang="en-US" smtClean="0"/>
              <a:pPr/>
              <a:t>18</a:t>
            </a:fld>
            <a:endParaRPr lang="zh-CN" altLang="en-US" dirty="0"/>
          </a:p>
        </p:txBody>
      </p:sp>
      <p:grpSp>
        <p:nvGrpSpPr>
          <p:cNvPr id="14" name="组合 13"/>
          <p:cNvGrpSpPr/>
          <p:nvPr/>
        </p:nvGrpSpPr>
        <p:grpSpPr>
          <a:xfrm>
            <a:off x="0" y="0"/>
            <a:ext cx="1141349" cy="641495"/>
            <a:chOff x="0" y="0"/>
            <a:chExt cx="1025766" cy="641495"/>
          </a:xfrm>
        </p:grpSpPr>
        <p:sp>
          <p:nvSpPr>
            <p:cNvPr id="15" name="平行四边形 14"/>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16" name="矩形 15"/>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3</a:t>
              </a:r>
              <a:endParaRPr lang="zh-CN" altLang="en-US" sz="2900" b="1" dirty="0">
                <a:ea typeface="微软雅黑" panose="020B0503020204020204" pitchFamily="34" charset="-122"/>
              </a:endParaRPr>
            </a:p>
          </p:txBody>
        </p:sp>
      </p:grpSp>
      <p:sp>
        <p:nvSpPr>
          <p:cNvPr id="20"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fontScale="92500"/>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Dynamics response: </a:t>
            </a:r>
            <a:r>
              <a:rPr lang="en-US" altLang="zh-CN" sz="3000" b="1" dirty="0">
                <a:solidFill>
                  <a:schemeClr val="tx1"/>
                </a:solidFill>
                <a:latin typeface="Times New Roman" pitchFamily="18" charset="0"/>
                <a:ea typeface="微软雅黑" panose="020B0503020204020204" pitchFamily="34" charset="-122"/>
                <a:cs typeface="Times New Roman" pitchFamily="18" charset="0"/>
              </a:rPr>
              <a:t>vertical slab acceleration</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pic>
        <p:nvPicPr>
          <p:cNvPr id="8" name="图片 7" descr="20.PNG"/>
          <p:cNvPicPr/>
          <p:nvPr/>
        </p:nvPicPr>
        <p:blipFill>
          <a:blip r:embed="rId3"/>
          <a:stretch>
            <a:fillRect/>
          </a:stretch>
        </p:blipFill>
        <p:spPr>
          <a:xfrm>
            <a:off x="1469358" y="641495"/>
            <a:ext cx="6471677" cy="4412591"/>
          </a:xfrm>
          <a:prstGeom prst="rect">
            <a:avLst/>
          </a:prstGeom>
        </p:spPr>
      </p:pic>
    </p:spTree>
    <p:extLst>
      <p:ext uri="{BB962C8B-B14F-4D97-AF65-F5344CB8AC3E}">
        <p14:creationId xmlns:p14="http://schemas.microsoft.com/office/powerpoint/2010/main" val="821429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465991" y="5391063"/>
            <a:ext cx="2057400" cy="303213"/>
          </a:xfrm>
        </p:spPr>
        <p:txBody>
          <a:bodyPr/>
          <a:lstStyle/>
          <a:p>
            <a:r>
              <a:rPr lang="en-US" altLang="zh-CN" dirty="0" smtClean="0"/>
              <a:t>Page </a:t>
            </a:r>
            <a:fld id="{88C2D4C8-55FE-42E2-9921-53F970F86B61}" type="slidenum">
              <a:rPr lang="zh-CN" altLang="en-US" smtClean="0"/>
              <a:pPr/>
              <a:t>19</a:t>
            </a:fld>
            <a:endParaRPr lang="zh-CN" altLang="en-US" dirty="0"/>
          </a:p>
        </p:txBody>
      </p:sp>
      <p:grpSp>
        <p:nvGrpSpPr>
          <p:cNvPr id="14" name="组合 13"/>
          <p:cNvGrpSpPr/>
          <p:nvPr/>
        </p:nvGrpSpPr>
        <p:grpSpPr>
          <a:xfrm>
            <a:off x="0" y="0"/>
            <a:ext cx="1141349" cy="641495"/>
            <a:chOff x="0" y="0"/>
            <a:chExt cx="1025766" cy="641495"/>
          </a:xfrm>
        </p:grpSpPr>
        <p:sp>
          <p:nvSpPr>
            <p:cNvPr id="15" name="平行四边形 14"/>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16" name="矩形 15"/>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3</a:t>
              </a:r>
              <a:endParaRPr lang="zh-CN" altLang="en-US" sz="2900" b="1" dirty="0">
                <a:ea typeface="微软雅黑" panose="020B0503020204020204" pitchFamily="34" charset="-122"/>
              </a:endParaRPr>
            </a:p>
          </p:txBody>
        </p:sp>
      </p:grpSp>
      <p:sp>
        <p:nvSpPr>
          <p:cNvPr id="20"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fontScale="92500"/>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Dynamics response: lateral slab acceleration</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pic>
        <p:nvPicPr>
          <p:cNvPr id="9" name="图片 8" descr="21.PNG"/>
          <p:cNvPicPr/>
          <p:nvPr/>
        </p:nvPicPr>
        <p:blipFill>
          <a:blip r:embed="rId3"/>
          <a:stretch>
            <a:fillRect/>
          </a:stretch>
        </p:blipFill>
        <p:spPr>
          <a:xfrm>
            <a:off x="1795743" y="927560"/>
            <a:ext cx="6552471" cy="4254040"/>
          </a:xfrm>
          <a:prstGeom prst="rect">
            <a:avLst/>
          </a:prstGeom>
        </p:spPr>
      </p:pic>
    </p:spTree>
    <p:extLst>
      <p:ext uri="{BB962C8B-B14F-4D97-AF65-F5344CB8AC3E}">
        <p14:creationId xmlns:p14="http://schemas.microsoft.com/office/powerpoint/2010/main" val="42518610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7300" y="2484438"/>
            <a:ext cx="1493838" cy="800100"/>
          </a:xfrm>
        </p:spPr>
        <p:txBody>
          <a:bodyPr/>
          <a:lstStyle/>
          <a:p>
            <a:pPr>
              <a:defRPr/>
            </a:pPr>
            <a:r>
              <a:rPr lang="zh-CN" altLang="en-US" sz="3200" dirty="0">
                <a:solidFill>
                  <a:srgbClr val="C70019"/>
                </a:solidFill>
                <a:latin typeface="+mn-ea"/>
                <a:ea typeface="+mn-ea"/>
                <a:cs typeface="Calibri" panose="020F0502020204030204" pitchFamily="34" charset="0"/>
              </a:rPr>
              <a:t>目  录</a:t>
            </a:r>
          </a:p>
        </p:txBody>
      </p:sp>
      <p:grpSp>
        <p:nvGrpSpPr>
          <p:cNvPr id="3" name="组合 28"/>
          <p:cNvGrpSpPr>
            <a:grpSpLocks/>
          </p:cNvGrpSpPr>
          <p:nvPr/>
        </p:nvGrpSpPr>
        <p:grpSpPr bwMode="auto">
          <a:xfrm>
            <a:off x="2992638" y="985653"/>
            <a:ext cx="344328" cy="3821748"/>
            <a:chOff x="3137647" y="1159103"/>
            <a:chExt cx="259977" cy="3526478"/>
          </a:xfrm>
          <a:solidFill>
            <a:srgbClr val="F6001D"/>
          </a:solidFill>
        </p:grpSpPr>
        <p:sp>
          <p:nvSpPr>
            <p:cNvPr id="23" name="矩形 22"/>
            <p:cNvSpPr/>
            <p:nvPr/>
          </p:nvSpPr>
          <p:spPr bwMode="auto">
            <a:xfrm rot="5400000">
              <a:off x="1415623" y="2881127"/>
              <a:ext cx="3526478" cy="82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defRPr/>
              </a:pPr>
              <a:endParaRPr lang="zh-CN" altLang="en-US">
                <a:solidFill>
                  <a:schemeClr val="lt1"/>
                </a:solidFill>
                <a:latin typeface="+mn-lt"/>
                <a:ea typeface="+mn-ea"/>
              </a:endParaRPr>
            </a:p>
          </p:txBody>
        </p:sp>
        <p:cxnSp>
          <p:nvCxnSpPr>
            <p:cNvPr id="27" name="直接连接符 26"/>
            <p:cNvCxnSpPr/>
            <p:nvPr/>
          </p:nvCxnSpPr>
          <p:spPr bwMode="auto">
            <a:xfrm>
              <a:off x="3388113" y="1159103"/>
              <a:ext cx="9511" cy="3526478"/>
            </a:xfrm>
            <a:prstGeom prst="line">
              <a:avLst/>
            </a:prstGeom>
            <a:ln>
              <a:noFill/>
            </a:ln>
          </p:spPr>
          <p:style>
            <a:lnRef idx="2">
              <a:schemeClr val="accent1">
                <a:shade val="50000"/>
              </a:schemeClr>
            </a:lnRef>
            <a:fillRef idx="1">
              <a:schemeClr val="accent1"/>
            </a:fillRef>
            <a:effectRef idx="0">
              <a:schemeClr val="accent1"/>
            </a:effectRef>
            <a:fontRef idx="minor">
              <a:schemeClr val="lt1"/>
            </a:fontRef>
          </p:style>
        </p:cxnSp>
      </p:grpSp>
      <p:grpSp>
        <p:nvGrpSpPr>
          <p:cNvPr id="4" name="组合 3"/>
          <p:cNvGrpSpPr>
            <a:grpSpLocks/>
          </p:cNvGrpSpPr>
          <p:nvPr/>
        </p:nvGrpSpPr>
        <p:grpSpPr bwMode="auto">
          <a:xfrm>
            <a:off x="582613" y="2403475"/>
            <a:ext cx="2045462" cy="1108075"/>
            <a:chOff x="541438" y="2433951"/>
            <a:chExt cx="2045698" cy="1107996"/>
          </a:xfrm>
        </p:grpSpPr>
        <p:sp>
          <p:nvSpPr>
            <p:cNvPr id="31" name="矩形 30"/>
            <p:cNvSpPr/>
            <p:nvPr/>
          </p:nvSpPr>
          <p:spPr>
            <a:xfrm>
              <a:off x="1174098" y="3048907"/>
              <a:ext cx="1413038" cy="400021"/>
            </a:xfrm>
            <a:prstGeom prst="rect">
              <a:avLst/>
            </a:prstGeom>
            <a:noFill/>
          </p:spPr>
          <p:txBody>
            <a:bodyPr wrap="none">
              <a:spAutoFit/>
            </a:bodyPr>
            <a:lstStyle/>
            <a:p>
              <a:pPr algn="ctr">
                <a:defRPr/>
              </a:pPr>
              <a:r>
                <a:rPr lang="en-US" altLang="zh-CN" sz="2000" b="1" dirty="0">
                  <a:ln w="0"/>
                  <a:solidFill>
                    <a:srgbClr val="C70019"/>
                  </a:solidFill>
                  <a:effectLst>
                    <a:outerShdw blurRad="38100" dist="25400" dir="5400000" algn="ctr" rotWithShape="0">
                      <a:srgbClr val="6E747A">
                        <a:alpha val="43000"/>
                      </a:srgbClr>
                    </a:outerShdw>
                  </a:effectLst>
                  <a:ea typeface="黑体" pitchFamily="49" charset="-122"/>
                </a:rPr>
                <a:t>ONTENTS</a:t>
              </a:r>
              <a:endParaRPr lang="zh-CN" altLang="en-US" sz="2000" b="1" dirty="0">
                <a:ln w="0"/>
                <a:solidFill>
                  <a:srgbClr val="C70019"/>
                </a:solidFill>
                <a:effectLst>
                  <a:outerShdw blurRad="38100" dist="25400" dir="5400000" algn="ctr" rotWithShape="0">
                    <a:srgbClr val="6E747A">
                      <a:alpha val="43000"/>
                    </a:srgbClr>
                  </a:outerShdw>
                </a:effectLst>
                <a:ea typeface="黑体" pitchFamily="49" charset="-122"/>
              </a:endParaRPr>
            </a:p>
          </p:txBody>
        </p:sp>
        <p:sp>
          <p:nvSpPr>
            <p:cNvPr id="32" name="矩形 31"/>
            <p:cNvSpPr/>
            <p:nvPr/>
          </p:nvSpPr>
          <p:spPr>
            <a:xfrm>
              <a:off x="541438" y="2433951"/>
              <a:ext cx="795429" cy="1107996"/>
            </a:xfrm>
            <a:prstGeom prst="rect">
              <a:avLst/>
            </a:prstGeom>
            <a:noFill/>
          </p:spPr>
          <p:txBody>
            <a:bodyPr wrap="none">
              <a:spAutoFit/>
            </a:bodyPr>
            <a:lstStyle/>
            <a:p>
              <a:pPr algn="ctr">
                <a:defRPr/>
              </a:pPr>
              <a:r>
                <a:rPr lang="en-US" altLang="zh-CN" sz="6600" dirty="0">
                  <a:ln w="0"/>
                  <a:solidFill>
                    <a:srgbClr val="C70019"/>
                  </a:solidFill>
                  <a:effectLst>
                    <a:outerShdw blurRad="38100" dist="25400" dir="5400000" algn="ctr" rotWithShape="0">
                      <a:srgbClr val="6E747A">
                        <a:alpha val="43000"/>
                      </a:srgbClr>
                    </a:outerShdw>
                  </a:effectLst>
                  <a:ea typeface="黑体" pitchFamily="49" charset="-122"/>
                </a:rPr>
                <a:t>C</a:t>
              </a:r>
              <a:endParaRPr lang="zh-CN" altLang="en-US" sz="6600" dirty="0">
                <a:ln w="0"/>
                <a:solidFill>
                  <a:srgbClr val="C70019"/>
                </a:solidFill>
                <a:effectLst>
                  <a:outerShdw blurRad="38100" dist="25400" dir="5400000" algn="ctr" rotWithShape="0">
                    <a:srgbClr val="6E747A">
                      <a:alpha val="43000"/>
                    </a:srgbClr>
                  </a:outerShdw>
                </a:effectLst>
                <a:ea typeface="黑体" pitchFamily="49" charset="-122"/>
              </a:endParaRPr>
            </a:p>
          </p:txBody>
        </p:sp>
      </p:grpSp>
      <p:sp>
        <p:nvSpPr>
          <p:cNvPr id="18" name="平行四边形 17"/>
          <p:cNvSpPr/>
          <p:nvPr/>
        </p:nvSpPr>
        <p:spPr>
          <a:xfrm>
            <a:off x="3488906" y="1080650"/>
            <a:ext cx="4930700" cy="748146"/>
          </a:xfrm>
          <a:prstGeom prst="parallelogram">
            <a:avLst>
              <a:gd name="adj" fmla="val 69814"/>
            </a:avLst>
          </a:prstGeom>
          <a:ln>
            <a:noFill/>
          </a:ln>
        </p:spPr>
        <p:style>
          <a:lnRef idx="1">
            <a:schemeClr val="accent1"/>
          </a:lnRef>
          <a:fillRef idx="3">
            <a:schemeClr val="accent1"/>
          </a:fillRef>
          <a:effectRef idx="2">
            <a:schemeClr val="accent1"/>
          </a:effectRef>
          <a:fontRef idx="minor">
            <a:schemeClr val="lt1"/>
          </a:fontRef>
        </p:style>
        <p:txBody>
          <a:bodyPr lIns="109825" tIns="54913" rIns="109825" bIns="54913" rtlCol="0" anchor="ctr"/>
          <a:lstStyle/>
          <a:p>
            <a:r>
              <a:rPr lang="en-US" altLang="zh-CN" sz="2800" b="1" dirty="0" smtClean="0">
                <a:solidFill>
                  <a:schemeClr val="bg1"/>
                </a:solidFill>
                <a:latin typeface="Times New Roman" pitchFamily="18" charset="0"/>
                <a:ea typeface="微软雅黑" panose="020B0503020204020204" pitchFamily="34" charset="-122"/>
                <a:cs typeface="Times New Roman" pitchFamily="18" charset="0"/>
              </a:rPr>
              <a:t>Company Profile</a:t>
            </a:r>
            <a:endParaRPr lang="zh-CN" altLang="en-US" sz="2800" b="1" dirty="0">
              <a:solidFill>
                <a:schemeClr val="bg1"/>
              </a:solidFill>
              <a:latin typeface="Times New Roman" pitchFamily="18" charset="0"/>
              <a:ea typeface="微软雅黑" panose="020B0503020204020204" pitchFamily="34" charset="-122"/>
              <a:cs typeface="Times New Roman" pitchFamily="18" charset="0"/>
            </a:endParaRPr>
          </a:p>
        </p:txBody>
      </p:sp>
      <p:sp>
        <p:nvSpPr>
          <p:cNvPr id="25" name="平行四边形 24"/>
          <p:cNvSpPr/>
          <p:nvPr/>
        </p:nvSpPr>
        <p:spPr>
          <a:xfrm>
            <a:off x="3486926" y="3952492"/>
            <a:ext cx="4930700" cy="748146"/>
          </a:xfrm>
          <a:prstGeom prst="parallelogram">
            <a:avLst>
              <a:gd name="adj" fmla="val 69814"/>
            </a:avLst>
          </a:prstGeom>
          <a:gradFill>
            <a:gsLst>
              <a:gs pos="100000">
                <a:schemeClr val="tx1">
                  <a:lumMod val="50000"/>
                  <a:lumOff val="50000"/>
                </a:schemeClr>
              </a:gs>
              <a:gs pos="100000">
                <a:schemeClr val="accent1">
                  <a:lumMod val="99000"/>
                  <a:satMod val="120000"/>
                  <a:shade val="78000"/>
                </a:schemeClr>
              </a:gs>
            </a:gsLst>
          </a:gradFill>
          <a:ln>
            <a:noFill/>
          </a:ln>
        </p:spPr>
        <p:style>
          <a:lnRef idx="1">
            <a:schemeClr val="accent1"/>
          </a:lnRef>
          <a:fillRef idx="3">
            <a:schemeClr val="accent1"/>
          </a:fillRef>
          <a:effectRef idx="2">
            <a:schemeClr val="accent1"/>
          </a:effectRef>
          <a:fontRef idx="minor">
            <a:schemeClr val="lt1"/>
          </a:fontRef>
        </p:style>
        <p:txBody>
          <a:bodyPr lIns="109825" tIns="54913" rIns="109825" bIns="54913" rtlCol="0" anchor="ctr"/>
          <a:lstStyle/>
          <a:p>
            <a:r>
              <a:rPr lang="en-US" altLang="zh-CN" sz="2800" b="1" dirty="0" smtClean="0">
                <a:solidFill>
                  <a:schemeClr val="bg1"/>
                </a:solidFill>
                <a:latin typeface="Times New Roman" pitchFamily="18" charset="0"/>
                <a:ea typeface="微软雅黑" panose="020B0503020204020204" pitchFamily="34" charset="-122"/>
                <a:cs typeface="Times New Roman" pitchFamily="18" charset="0"/>
              </a:rPr>
              <a:t>Optimum Method</a:t>
            </a:r>
            <a:endParaRPr lang="zh-CN" altLang="en-US" sz="2800" b="1" dirty="0" smtClean="0">
              <a:solidFill>
                <a:schemeClr val="bg1"/>
              </a:solidFill>
              <a:latin typeface="Times New Roman" pitchFamily="18" charset="0"/>
              <a:ea typeface="微软雅黑" panose="020B0503020204020204" pitchFamily="34" charset="-122"/>
              <a:cs typeface="Times New Roman" pitchFamily="18" charset="0"/>
            </a:endParaRPr>
          </a:p>
        </p:txBody>
      </p:sp>
      <p:sp>
        <p:nvSpPr>
          <p:cNvPr id="26" name="平行四边形 25"/>
          <p:cNvSpPr/>
          <p:nvPr/>
        </p:nvSpPr>
        <p:spPr>
          <a:xfrm>
            <a:off x="3496823" y="2513604"/>
            <a:ext cx="4930700" cy="748146"/>
          </a:xfrm>
          <a:prstGeom prst="parallelogram">
            <a:avLst>
              <a:gd name="adj" fmla="val 69814"/>
            </a:avLst>
          </a:prstGeom>
          <a:gradFill>
            <a:gsLst>
              <a:gs pos="100000">
                <a:schemeClr val="tx1">
                  <a:lumMod val="50000"/>
                  <a:lumOff val="50000"/>
                </a:schemeClr>
              </a:gs>
              <a:gs pos="100000">
                <a:schemeClr val="accent1">
                  <a:lumMod val="99000"/>
                  <a:satMod val="120000"/>
                  <a:shade val="78000"/>
                </a:schemeClr>
              </a:gs>
            </a:gsLst>
          </a:gradFill>
          <a:ln>
            <a:noFill/>
          </a:ln>
        </p:spPr>
        <p:style>
          <a:lnRef idx="1">
            <a:schemeClr val="accent1"/>
          </a:lnRef>
          <a:fillRef idx="3">
            <a:schemeClr val="accent1"/>
          </a:fillRef>
          <a:effectRef idx="2">
            <a:schemeClr val="accent1"/>
          </a:effectRef>
          <a:fontRef idx="minor">
            <a:schemeClr val="lt1"/>
          </a:fontRef>
        </p:style>
        <p:txBody>
          <a:bodyPr lIns="109825" tIns="54913" rIns="109825" bIns="54913" rtlCol="0" anchor="ctr"/>
          <a:lstStyle/>
          <a:p>
            <a:pPr algn="ctr"/>
            <a:r>
              <a:rPr lang="en-US" altLang="zh-CN" sz="2800" b="1" dirty="0" smtClean="0">
                <a:solidFill>
                  <a:schemeClr val="bg1"/>
                </a:solidFill>
                <a:latin typeface="Times New Roman" pitchFamily="18" charset="0"/>
                <a:ea typeface="微软雅黑" panose="020B0503020204020204" pitchFamily="34" charset="-122"/>
                <a:cs typeface="Times New Roman" pitchFamily="18" charset="0"/>
              </a:rPr>
              <a:t>Research Background</a:t>
            </a:r>
            <a:endParaRPr lang="zh-CN" altLang="en-US" sz="2800" b="1" dirty="0" smtClean="0">
              <a:solidFill>
                <a:schemeClr val="bg1"/>
              </a:solidFill>
              <a:latin typeface="Times New Roman" pitchFamily="18" charset="0"/>
              <a:ea typeface="微软雅黑" panose="020B0503020204020204" pitchFamily="34" charset="-122"/>
              <a:cs typeface="Times New Roman" pitchFamily="18" charset="0"/>
            </a:endParaRPr>
          </a:p>
        </p:txBody>
      </p:sp>
      <p:sp>
        <p:nvSpPr>
          <p:cNvPr id="12" name="灯片编号占位符 3"/>
          <p:cNvSpPr>
            <a:spLocks noGrp="1"/>
          </p:cNvSpPr>
          <p:nvPr>
            <p:ph type="sldNum" sz="quarter" idx="10"/>
          </p:nvPr>
        </p:nvSpPr>
        <p:spPr>
          <a:xfrm>
            <a:off x="465991" y="5391056"/>
            <a:ext cx="2057400" cy="303213"/>
          </a:xfrm>
        </p:spPr>
        <p:txBody>
          <a:bodyPr/>
          <a:lstStyle/>
          <a:p>
            <a:r>
              <a:rPr lang="en-US" altLang="zh-CN" dirty="0" smtClean="0"/>
              <a:t>Page </a:t>
            </a:r>
            <a:fld id="{88C2D4C8-55FE-42E2-9921-53F970F86B61}" type="slidenum">
              <a:rPr lang="zh-CN" altLang="en-US" dirty="0" smtClean="0"/>
              <a:pPr/>
              <a:t>2</a:t>
            </a:fld>
            <a:endParaRPr lang="zh-CN" altLang="en-US" dirty="0"/>
          </a:p>
        </p:txBody>
      </p:sp>
    </p:spTree>
    <p:extLst>
      <p:ext uri="{BB962C8B-B14F-4D97-AF65-F5344CB8AC3E}">
        <p14:creationId xmlns:p14="http://schemas.microsoft.com/office/powerpoint/2010/main" val="6606551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465991" y="5391063"/>
            <a:ext cx="2057400" cy="303213"/>
          </a:xfrm>
        </p:spPr>
        <p:txBody>
          <a:bodyPr/>
          <a:lstStyle/>
          <a:p>
            <a:r>
              <a:rPr lang="en-US" altLang="zh-CN" dirty="0" smtClean="0"/>
              <a:t>Page </a:t>
            </a:r>
            <a:fld id="{88C2D4C8-55FE-42E2-9921-53F970F86B61}" type="slidenum">
              <a:rPr lang="zh-CN" altLang="en-US" smtClean="0"/>
              <a:pPr/>
              <a:t>20</a:t>
            </a:fld>
            <a:endParaRPr lang="zh-CN" altLang="en-US" dirty="0"/>
          </a:p>
        </p:txBody>
      </p:sp>
      <p:grpSp>
        <p:nvGrpSpPr>
          <p:cNvPr id="14" name="组合 13"/>
          <p:cNvGrpSpPr/>
          <p:nvPr/>
        </p:nvGrpSpPr>
        <p:grpSpPr>
          <a:xfrm>
            <a:off x="0" y="0"/>
            <a:ext cx="1141349" cy="641495"/>
            <a:chOff x="0" y="0"/>
            <a:chExt cx="1025766" cy="641495"/>
          </a:xfrm>
        </p:grpSpPr>
        <p:sp>
          <p:nvSpPr>
            <p:cNvPr id="15" name="平行四边形 14"/>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16" name="矩形 15"/>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3</a:t>
              </a:r>
              <a:endParaRPr lang="zh-CN" altLang="en-US" sz="2900" b="1" dirty="0">
                <a:ea typeface="微软雅黑" panose="020B0503020204020204" pitchFamily="34" charset="-122"/>
              </a:endParaRPr>
            </a:p>
          </p:txBody>
        </p:sp>
      </p:grpSp>
      <p:sp>
        <p:nvSpPr>
          <p:cNvPr id="20"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fontScale="92500"/>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Dynamics response</a:t>
            </a:r>
            <a:r>
              <a:rPr lang="en-US" altLang="zh-CN" sz="3000" b="1" dirty="0">
                <a:solidFill>
                  <a:schemeClr val="tx1"/>
                </a:solidFill>
                <a:latin typeface="Times New Roman" pitchFamily="18" charset="0"/>
                <a:ea typeface="微软雅黑" panose="020B0503020204020204" pitchFamily="34" charset="-122"/>
                <a:cs typeface="Times New Roman" pitchFamily="18" charset="0"/>
              </a:rPr>
              <a:t>: vertical rail </a:t>
            </a: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displacement</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pic>
        <p:nvPicPr>
          <p:cNvPr id="8" name="图片 7" descr="22.PNG"/>
          <p:cNvPicPr/>
          <p:nvPr/>
        </p:nvPicPr>
        <p:blipFill>
          <a:blip r:embed="rId3"/>
          <a:stretch>
            <a:fillRect/>
          </a:stretch>
        </p:blipFill>
        <p:spPr>
          <a:xfrm>
            <a:off x="1249704" y="765320"/>
            <a:ext cx="6713543" cy="4420931"/>
          </a:xfrm>
          <a:prstGeom prst="rect">
            <a:avLst/>
          </a:prstGeom>
        </p:spPr>
      </p:pic>
    </p:spTree>
    <p:extLst>
      <p:ext uri="{BB962C8B-B14F-4D97-AF65-F5344CB8AC3E}">
        <p14:creationId xmlns:p14="http://schemas.microsoft.com/office/powerpoint/2010/main" val="42752735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3"/>
          <p:cNvSpPr>
            <a:spLocks noGrp="1"/>
          </p:cNvSpPr>
          <p:nvPr>
            <p:ph type="sldNum" sz="quarter" idx="10"/>
          </p:nvPr>
        </p:nvSpPr>
        <p:spPr>
          <a:xfrm>
            <a:off x="465991" y="5391063"/>
            <a:ext cx="2057400" cy="303213"/>
          </a:xfrm>
        </p:spPr>
        <p:txBody>
          <a:bodyPr/>
          <a:lstStyle/>
          <a:p>
            <a:r>
              <a:rPr lang="en-US" altLang="zh-CN" dirty="0" smtClean="0"/>
              <a:t>Page </a:t>
            </a:r>
            <a:fld id="{88C2D4C8-55FE-42E2-9921-53F970F86B61}" type="slidenum">
              <a:rPr lang="zh-CN" altLang="en-US" smtClean="0"/>
              <a:pPr/>
              <a:t>21</a:t>
            </a:fld>
            <a:endParaRPr lang="zh-CN" altLang="en-US" dirty="0"/>
          </a:p>
        </p:txBody>
      </p:sp>
      <p:grpSp>
        <p:nvGrpSpPr>
          <p:cNvPr id="14" name="组合 13"/>
          <p:cNvGrpSpPr/>
          <p:nvPr/>
        </p:nvGrpSpPr>
        <p:grpSpPr>
          <a:xfrm>
            <a:off x="0" y="0"/>
            <a:ext cx="1141349" cy="641495"/>
            <a:chOff x="0" y="0"/>
            <a:chExt cx="1025766" cy="641495"/>
          </a:xfrm>
        </p:grpSpPr>
        <p:sp>
          <p:nvSpPr>
            <p:cNvPr id="15" name="平行四边形 14"/>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16" name="矩形 15"/>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3</a:t>
              </a:r>
              <a:endParaRPr lang="zh-CN" altLang="en-US" sz="2900" b="1" dirty="0">
                <a:ea typeface="微软雅黑" panose="020B0503020204020204" pitchFamily="34" charset="-122"/>
              </a:endParaRPr>
            </a:p>
          </p:txBody>
        </p:sp>
      </p:grpSp>
      <p:sp>
        <p:nvSpPr>
          <p:cNvPr id="20"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fontScale="92500"/>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Dynamics response: vertical rail acceleration</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pic>
        <p:nvPicPr>
          <p:cNvPr id="9" name="图片 8" descr="23.PNG"/>
          <p:cNvPicPr/>
          <p:nvPr/>
        </p:nvPicPr>
        <p:blipFill>
          <a:blip r:embed="rId3"/>
          <a:stretch>
            <a:fillRect/>
          </a:stretch>
        </p:blipFill>
        <p:spPr>
          <a:xfrm>
            <a:off x="1491446" y="692253"/>
            <a:ext cx="6252379" cy="4573542"/>
          </a:xfrm>
          <a:prstGeom prst="rect">
            <a:avLst/>
          </a:prstGeom>
        </p:spPr>
      </p:pic>
    </p:spTree>
    <p:extLst>
      <p:ext uri="{BB962C8B-B14F-4D97-AF65-F5344CB8AC3E}">
        <p14:creationId xmlns:p14="http://schemas.microsoft.com/office/powerpoint/2010/main" val="402407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p:txBody>
          <a:bodyPr/>
          <a:lstStyle/>
          <a:p>
            <a:fld id="{10B1F2FC-0B1C-4D62-8CA5-C9F01D71FBE3}" type="datetime2">
              <a:rPr lang="zh-CN" altLang="en-US" smtClean="0"/>
              <a:pPr/>
              <a:t>2018-04-03</a:t>
            </a:fld>
            <a:r>
              <a:rPr lang="zh-CN" altLang="en-US" dirty="0" smtClean="0"/>
              <a:t>   </a:t>
            </a:r>
            <a:endParaRPr lang="zh-CN" altLang="en-US" dirty="0"/>
          </a:p>
        </p:txBody>
      </p:sp>
      <p:sp>
        <p:nvSpPr>
          <p:cNvPr id="2" name="文本占位符 1"/>
          <p:cNvSpPr>
            <a:spLocks noGrp="1"/>
          </p:cNvSpPr>
          <p:nvPr>
            <p:ph type="body" sz="quarter" idx="10"/>
          </p:nvPr>
        </p:nvSpPr>
        <p:spPr>
          <a:xfrm>
            <a:off x="1326663" y="2085928"/>
            <a:ext cx="2998787" cy="1046163"/>
          </a:xfrm>
        </p:spPr>
        <p:txBody>
          <a:bodyPr/>
          <a:lstStyle/>
          <a:p>
            <a:r>
              <a:rPr lang="en-US" altLang="zh-CN" sz="3200" dirty="0" smtClean="0"/>
              <a:t>Thank you!</a:t>
            </a:r>
            <a:endParaRPr lang="zh-CN" altLang="en-US" sz="3200" dirty="0"/>
          </a:p>
        </p:txBody>
      </p:sp>
    </p:spTree>
    <p:extLst>
      <p:ext uri="{BB962C8B-B14F-4D97-AF65-F5344CB8AC3E}">
        <p14:creationId xmlns:p14="http://schemas.microsoft.com/office/powerpoint/2010/main" val="392105538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0" y="0"/>
            <a:ext cx="4441371" cy="692253"/>
            <a:chOff x="0" y="0"/>
            <a:chExt cx="4441371" cy="692253"/>
          </a:xfrm>
        </p:grpSpPr>
        <p:sp>
          <p:nvSpPr>
            <p:cNvPr id="30" name="平行四边形 29"/>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31" name="矩形 30"/>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1</a:t>
              </a:r>
              <a:endParaRPr lang="zh-CN" altLang="en-US" sz="2900" b="1" dirty="0">
                <a:ea typeface="微软雅黑" panose="020B0503020204020204" pitchFamily="34" charset="-122"/>
              </a:endParaRPr>
            </a:p>
          </p:txBody>
        </p:sp>
        <p:sp>
          <p:nvSpPr>
            <p:cNvPr id="32" name="Rectangle 2"/>
            <p:cNvSpPr txBox="1">
              <a:spLocks noChangeArrowheads="1"/>
            </p:cNvSpPr>
            <p:nvPr/>
          </p:nvSpPr>
          <p:spPr>
            <a:xfrm>
              <a:off x="1050165" y="0"/>
              <a:ext cx="3391206"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CRRC</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7941" y="926306"/>
            <a:ext cx="1657350" cy="561975"/>
          </a:xfrm>
          <a:prstGeom prst="rect">
            <a:avLst/>
          </a:prstGeom>
        </p:spPr>
      </p:pic>
      <p:pic>
        <p:nvPicPr>
          <p:cNvPr id="3" name="图片 2"/>
          <p:cNvPicPr>
            <a:picLocks noChangeAspect="1"/>
          </p:cNvPicPr>
          <p:nvPr/>
        </p:nvPicPr>
        <p:blipFill rotWithShape="1">
          <a:blip r:embed="rId4">
            <a:extLst>
              <a:ext uri="{28A0092B-C50C-407E-A947-70E740481C1C}">
                <a14:useLocalDpi xmlns:a14="http://schemas.microsoft.com/office/drawing/2010/main" val="0"/>
              </a:ext>
            </a:extLst>
          </a:blip>
          <a:srcRect t="71483"/>
          <a:stretch/>
        </p:blipFill>
        <p:spPr>
          <a:xfrm>
            <a:off x="1230509" y="1877827"/>
            <a:ext cx="2381889" cy="360000"/>
          </a:xfrm>
          <a:prstGeom prst="rect">
            <a:avLst/>
          </a:prstGeom>
        </p:spPr>
      </p:pic>
      <p:pic>
        <p:nvPicPr>
          <p:cNvPr id="4" name="图片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50069" y="1045977"/>
            <a:ext cx="1785743" cy="360000"/>
          </a:xfrm>
          <a:prstGeom prst="rect">
            <a:avLst/>
          </a:prstGeom>
        </p:spPr>
      </p:pic>
      <p:pic>
        <p:nvPicPr>
          <p:cNvPr id="5" name="图片 4"/>
          <p:cNvPicPr>
            <a:picLocks noChangeAspect="1"/>
          </p:cNvPicPr>
          <p:nvPr/>
        </p:nvPicPr>
        <p:blipFill rotWithShape="1">
          <a:blip r:embed="rId6">
            <a:extLst>
              <a:ext uri="{28A0092B-C50C-407E-A947-70E740481C1C}">
                <a14:useLocalDpi xmlns:a14="http://schemas.microsoft.com/office/drawing/2010/main" val="0"/>
              </a:ext>
            </a:extLst>
          </a:blip>
          <a:srcRect t="25606" b="22456"/>
          <a:stretch/>
        </p:blipFill>
        <p:spPr>
          <a:xfrm>
            <a:off x="3475841" y="1027293"/>
            <a:ext cx="2090149" cy="360000"/>
          </a:xfrm>
          <a:prstGeom prst="rect">
            <a:avLst/>
          </a:prstGeom>
        </p:spPr>
      </p:pic>
      <p:pic>
        <p:nvPicPr>
          <p:cNvPr id="7" name="图片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20915" y="1877827"/>
            <a:ext cx="3375000" cy="360000"/>
          </a:xfrm>
          <a:prstGeom prst="rect">
            <a:avLst/>
          </a:prstGeom>
        </p:spPr>
      </p:pic>
      <p:sp>
        <p:nvSpPr>
          <p:cNvPr id="33" name="圆角矩形 32"/>
          <p:cNvSpPr/>
          <p:nvPr/>
        </p:nvSpPr>
        <p:spPr bwMode="auto">
          <a:xfrm>
            <a:off x="423983" y="2643434"/>
            <a:ext cx="8455025" cy="2557216"/>
          </a:xfrm>
          <a:prstGeom prst="roundRect">
            <a:avLst/>
          </a:prstGeom>
          <a:solidFill>
            <a:schemeClr val="accent5"/>
          </a:solidFill>
          <a:ln>
            <a:noFill/>
          </a:ln>
          <a:effectLst/>
        </p:spPr>
        <p:txBody>
          <a:bodyPr wrap="none" anchor="ctr"/>
          <a:lstStyle/>
          <a:p>
            <a:pPr algn="ctr" eaLnBrk="1" hangingPunct="1">
              <a:defRPr/>
            </a:pPr>
            <a:endParaRPr lang="zh-CN" altLang="en-US">
              <a:latin typeface="+mn-ea"/>
              <a:ea typeface="+mn-ea"/>
            </a:endParaRPr>
          </a:p>
        </p:txBody>
      </p:sp>
      <p:sp>
        <p:nvSpPr>
          <p:cNvPr id="37" name="TextBox 17"/>
          <p:cNvSpPr txBox="1"/>
          <p:nvPr/>
        </p:nvSpPr>
        <p:spPr>
          <a:xfrm>
            <a:off x="2885291" y="2824409"/>
            <a:ext cx="5887234" cy="2062103"/>
          </a:xfrm>
          <a:prstGeom prst="rect">
            <a:avLst/>
          </a:prstGeom>
          <a:noFill/>
        </p:spPr>
        <p:txBody>
          <a:bodyPr wrap="square">
            <a:spAutoFit/>
          </a:bodyPr>
          <a:lstStyle/>
          <a:p>
            <a:pPr>
              <a:buClr>
                <a:schemeClr val="accent1"/>
              </a:buClr>
              <a:buFont typeface="Arial" panose="020B0604020202020204" pitchFamily="34" charset="0"/>
              <a:buChar char="•"/>
              <a:defRPr/>
            </a:pPr>
            <a:r>
              <a:rPr lang="en-US" altLang="zh-CN" sz="1600" b="1" dirty="0" smtClean="0">
                <a:solidFill>
                  <a:schemeClr val="tx1"/>
                </a:solidFill>
                <a:latin typeface="Times New Roman" pitchFamily="18" charset="0"/>
                <a:cs typeface="Times New Roman" pitchFamily="18" charset="0"/>
              </a:rPr>
              <a:t> </a:t>
            </a:r>
            <a:r>
              <a:rPr lang="en-US" altLang="zh-CN" sz="1600" b="1" dirty="0" smtClean="0">
                <a:solidFill>
                  <a:srgbClr val="FF0000"/>
                </a:solidFill>
                <a:latin typeface="Times New Roman" pitchFamily="18" charset="0"/>
                <a:cs typeface="Times New Roman" pitchFamily="18" charset="0"/>
              </a:rPr>
              <a:t>CRRC</a:t>
            </a:r>
            <a:r>
              <a:rPr lang="en-US" altLang="zh-CN" sz="1600" b="1" dirty="0" smtClean="0">
                <a:solidFill>
                  <a:schemeClr val="tx1"/>
                </a:solidFill>
                <a:latin typeface="Times New Roman" pitchFamily="18" charset="0"/>
                <a:cs typeface="Times New Roman" pitchFamily="18" charset="0"/>
              </a:rPr>
              <a:t> is </a:t>
            </a:r>
            <a:r>
              <a:rPr lang="en-US" altLang="zh-CN" sz="1600" b="1" dirty="0">
                <a:solidFill>
                  <a:schemeClr val="tx1"/>
                </a:solidFill>
                <a:latin typeface="Times New Roman" pitchFamily="18" charset="0"/>
                <a:cs typeface="Times New Roman" pitchFamily="18" charset="0"/>
              </a:rPr>
              <a:t>one of the </a:t>
            </a:r>
            <a:r>
              <a:rPr lang="en-US" altLang="zh-CN" sz="1600" b="1" dirty="0">
                <a:solidFill>
                  <a:srgbClr val="FF0000"/>
                </a:solidFill>
                <a:latin typeface="Times New Roman" pitchFamily="18" charset="0"/>
                <a:cs typeface="Times New Roman" pitchFamily="18" charset="0"/>
              </a:rPr>
              <a:t>largest</a:t>
            </a:r>
            <a:r>
              <a:rPr lang="en-US" altLang="zh-CN" sz="1600" b="1" dirty="0">
                <a:solidFill>
                  <a:schemeClr val="tx1"/>
                </a:solidFill>
                <a:latin typeface="Times New Roman" pitchFamily="18" charset="0"/>
                <a:cs typeface="Times New Roman" pitchFamily="18" charset="0"/>
              </a:rPr>
              <a:t> </a:t>
            </a:r>
            <a:r>
              <a:rPr lang="en-US" altLang="zh-CN" sz="1600" b="1" dirty="0" smtClean="0">
                <a:solidFill>
                  <a:schemeClr val="tx1"/>
                </a:solidFill>
                <a:latin typeface="Times New Roman" pitchFamily="18" charset="0"/>
                <a:cs typeface="Times New Roman" pitchFamily="18" charset="0"/>
              </a:rPr>
              <a:t>manufacturers </a:t>
            </a:r>
            <a:r>
              <a:rPr lang="en-US" altLang="zh-CN" sz="1600" b="1" dirty="0">
                <a:solidFill>
                  <a:schemeClr val="tx1"/>
                </a:solidFill>
                <a:latin typeface="Times New Roman" pitchFamily="18" charset="0"/>
                <a:cs typeface="Times New Roman" pitchFamily="18" charset="0"/>
              </a:rPr>
              <a:t>in </a:t>
            </a:r>
            <a:r>
              <a:rPr lang="en-US" altLang="zh-CN" sz="1600" b="1" dirty="0">
                <a:solidFill>
                  <a:srgbClr val="FF0000"/>
                </a:solidFill>
                <a:latin typeface="Times New Roman" pitchFamily="18" charset="0"/>
                <a:cs typeface="Times New Roman" pitchFamily="18" charset="0"/>
              </a:rPr>
              <a:t>rail transit </a:t>
            </a:r>
            <a:r>
              <a:rPr lang="en-US" altLang="zh-CN" sz="1600" b="1" dirty="0" smtClean="0">
                <a:solidFill>
                  <a:schemeClr val="tx1"/>
                </a:solidFill>
                <a:latin typeface="Times New Roman" pitchFamily="18" charset="0"/>
                <a:cs typeface="Times New Roman" pitchFamily="18" charset="0"/>
              </a:rPr>
              <a:t>industry. </a:t>
            </a:r>
          </a:p>
          <a:p>
            <a:pPr>
              <a:buClr>
                <a:schemeClr val="accent1"/>
              </a:buClr>
              <a:buFont typeface="Arial" panose="020B0604020202020204" pitchFamily="34" charset="0"/>
              <a:buChar char="•"/>
              <a:defRPr/>
            </a:pPr>
            <a:r>
              <a:rPr lang="en-US" altLang="zh-CN" sz="1600" b="1" dirty="0" smtClean="0">
                <a:solidFill>
                  <a:schemeClr val="tx1"/>
                </a:solidFill>
                <a:latin typeface="Times New Roman" pitchFamily="18" charset="0"/>
                <a:cs typeface="Times New Roman" pitchFamily="18" charset="0"/>
              </a:rPr>
              <a:t> </a:t>
            </a:r>
            <a:r>
              <a:rPr lang="en-US" altLang="zh-CN" sz="1600" b="1" dirty="0" smtClean="0">
                <a:solidFill>
                  <a:srgbClr val="FF0000"/>
                </a:solidFill>
                <a:latin typeface="Times New Roman" pitchFamily="18" charset="0"/>
                <a:cs typeface="Times New Roman" pitchFamily="18" charset="0"/>
              </a:rPr>
              <a:t>CRRC</a:t>
            </a:r>
            <a:r>
              <a:rPr lang="en-US" altLang="zh-CN" sz="1600" b="1" dirty="0" smtClean="0">
                <a:solidFill>
                  <a:schemeClr val="tx1"/>
                </a:solidFill>
                <a:latin typeface="Times New Roman" pitchFamily="18" charset="0"/>
                <a:cs typeface="Times New Roman" pitchFamily="18" charset="0"/>
              </a:rPr>
              <a:t> has </a:t>
            </a:r>
            <a:r>
              <a:rPr lang="en-US" altLang="zh-CN" sz="1600" b="1" dirty="0">
                <a:solidFill>
                  <a:srgbClr val="FF0000"/>
                </a:solidFill>
                <a:latin typeface="Times New Roman" pitchFamily="18" charset="0"/>
                <a:cs typeface="Times New Roman" pitchFamily="18" charset="0"/>
              </a:rPr>
              <a:t>46 subsidiaries </a:t>
            </a:r>
            <a:r>
              <a:rPr lang="en-US" altLang="zh-CN" sz="1600" b="1" dirty="0">
                <a:solidFill>
                  <a:schemeClr val="tx1"/>
                </a:solidFill>
                <a:latin typeface="Times New Roman" pitchFamily="18" charset="0"/>
                <a:cs typeface="Times New Roman" pitchFamily="18" charset="0"/>
              </a:rPr>
              <a:t>around the world </a:t>
            </a:r>
            <a:r>
              <a:rPr lang="en-US" altLang="zh-CN" sz="1600" b="1" dirty="0" smtClean="0">
                <a:solidFill>
                  <a:schemeClr val="tx1"/>
                </a:solidFill>
                <a:latin typeface="Times New Roman" pitchFamily="18" charset="0"/>
                <a:cs typeface="Times New Roman" pitchFamily="18" charset="0"/>
              </a:rPr>
              <a:t>and </a:t>
            </a:r>
            <a:r>
              <a:rPr lang="en-US" altLang="zh-CN" sz="1600" b="1" dirty="0">
                <a:solidFill>
                  <a:schemeClr val="tx1"/>
                </a:solidFill>
                <a:latin typeface="Times New Roman" pitchFamily="18" charset="0"/>
                <a:cs typeface="Times New Roman" pitchFamily="18" charset="0"/>
              </a:rPr>
              <a:t>more than </a:t>
            </a:r>
            <a:r>
              <a:rPr lang="en-US" altLang="zh-CN" sz="1600" b="1" dirty="0">
                <a:solidFill>
                  <a:srgbClr val="FF0000"/>
                </a:solidFill>
                <a:latin typeface="Times New Roman" pitchFamily="18" charset="0"/>
                <a:cs typeface="Times New Roman" pitchFamily="18" charset="0"/>
              </a:rPr>
              <a:t>180,000 employees</a:t>
            </a:r>
            <a:r>
              <a:rPr lang="en-US" altLang="zh-CN" sz="1600" b="1" dirty="0" smtClean="0">
                <a:solidFill>
                  <a:schemeClr val="tx1"/>
                </a:solidFill>
                <a:latin typeface="Times New Roman" pitchFamily="18" charset="0"/>
                <a:cs typeface="Times New Roman" pitchFamily="18" charset="0"/>
              </a:rPr>
              <a:t>. </a:t>
            </a:r>
          </a:p>
          <a:p>
            <a:pPr>
              <a:buClr>
                <a:schemeClr val="accent1"/>
              </a:buClr>
              <a:buFont typeface="Arial" panose="020B0604020202020204" pitchFamily="34" charset="0"/>
              <a:buChar char="•"/>
              <a:defRPr/>
            </a:pPr>
            <a:r>
              <a:rPr lang="en-US" altLang="zh-CN" sz="1600" b="1" dirty="0" smtClean="0">
                <a:solidFill>
                  <a:schemeClr val="tx1"/>
                </a:solidFill>
                <a:latin typeface="Times New Roman" pitchFamily="18" charset="0"/>
                <a:cs typeface="Times New Roman" pitchFamily="18" charset="0"/>
              </a:rPr>
              <a:t> </a:t>
            </a:r>
            <a:r>
              <a:rPr lang="en-US" altLang="zh-CN" sz="1600" b="1" dirty="0" smtClean="0">
                <a:solidFill>
                  <a:srgbClr val="FF0000"/>
                </a:solidFill>
                <a:latin typeface="Times New Roman" pitchFamily="18" charset="0"/>
                <a:cs typeface="Times New Roman" pitchFamily="18" charset="0"/>
              </a:rPr>
              <a:t>CRRC</a:t>
            </a:r>
            <a:r>
              <a:rPr lang="en-US" altLang="zh-CN" sz="1600" b="1" dirty="0" smtClean="0">
                <a:solidFill>
                  <a:schemeClr val="tx1"/>
                </a:solidFill>
                <a:latin typeface="Times New Roman" pitchFamily="18" charset="0"/>
                <a:cs typeface="Times New Roman" pitchFamily="18" charset="0"/>
              </a:rPr>
              <a:t> produces almost all types of </a:t>
            </a:r>
            <a:r>
              <a:rPr lang="en-US" altLang="zh-CN" sz="1600" b="1" dirty="0" smtClean="0">
                <a:solidFill>
                  <a:srgbClr val="FF0000"/>
                </a:solidFill>
                <a:latin typeface="Times New Roman" pitchFamily="18" charset="0"/>
                <a:cs typeface="Times New Roman" pitchFamily="18" charset="0"/>
              </a:rPr>
              <a:t>railway vehicles </a:t>
            </a:r>
            <a:r>
              <a:rPr lang="en-US" altLang="zh-CN" sz="1600" b="1" dirty="0" smtClean="0">
                <a:solidFill>
                  <a:schemeClr val="tx1"/>
                </a:solidFill>
                <a:latin typeface="Times New Roman" pitchFamily="18" charset="0"/>
                <a:cs typeface="Times New Roman" pitchFamily="18" charset="0"/>
              </a:rPr>
              <a:t>and </a:t>
            </a:r>
            <a:r>
              <a:rPr lang="en-US" altLang="zh-CN" sz="1600" b="1" dirty="0" smtClean="0">
                <a:solidFill>
                  <a:srgbClr val="FF0000"/>
                </a:solidFill>
                <a:latin typeface="Times New Roman" pitchFamily="18" charset="0"/>
                <a:cs typeface="Times New Roman" pitchFamily="18" charset="0"/>
              </a:rPr>
              <a:t>equipment</a:t>
            </a:r>
            <a:r>
              <a:rPr lang="en-US" altLang="zh-CN" sz="1600" b="1" dirty="0" smtClean="0">
                <a:solidFill>
                  <a:schemeClr val="tx1"/>
                </a:solidFill>
                <a:latin typeface="Times New Roman" pitchFamily="18" charset="0"/>
                <a:cs typeface="Times New Roman" pitchFamily="18" charset="0"/>
              </a:rPr>
              <a:t>, including locomotives, passenger cars, freight wagons, high-speed trains, metro vehicles, monorail and maglev vehicles.</a:t>
            </a:r>
          </a:p>
        </p:txBody>
      </p:sp>
      <p:grpSp>
        <p:nvGrpSpPr>
          <p:cNvPr id="38" name="组合 11"/>
          <p:cNvGrpSpPr/>
          <p:nvPr/>
        </p:nvGrpSpPr>
        <p:grpSpPr bwMode="auto">
          <a:xfrm>
            <a:off x="616931" y="3391910"/>
            <a:ext cx="2128837" cy="927100"/>
            <a:chOff x="150451" y="1005573"/>
            <a:chExt cx="2129721" cy="927533"/>
          </a:xfrm>
        </p:grpSpPr>
        <p:sp>
          <p:nvSpPr>
            <p:cNvPr id="39" name="圆角矩形 38"/>
            <p:cNvSpPr/>
            <p:nvPr/>
          </p:nvSpPr>
          <p:spPr>
            <a:xfrm>
              <a:off x="150451" y="1005573"/>
              <a:ext cx="2129721" cy="927533"/>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圆角矩形 4"/>
            <p:cNvSpPr/>
            <p:nvPr/>
          </p:nvSpPr>
          <p:spPr>
            <a:xfrm>
              <a:off x="196507" y="1051633"/>
              <a:ext cx="2037609" cy="835415"/>
            </a:xfrm>
            <a:prstGeom prst="rect">
              <a:avLst/>
            </a:prstGeom>
            <a:ln>
              <a:noFill/>
            </a:ln>
          </p:spPr>
          <p:style>
            <a:lnRef idx="0">
              <a:scrgbClr r="0" g="0" b="0"/>
            </a:lnRef>
            <a:fillRef idx="0">
              <a:scrgbClr r="0" g="0" b="0"/>
            </a:fillRef>
            <a:effectRef idx="0">
              <a:scrgbClr r="0" g="0" b="0"/>
            </a:effectRef>
            <a:fontRef idx="minor">
              <a:schemeClr val="lt1"/>
            </a:fontRef>
          </p:style>
          <p:txBody>
            <a:bodyPr lIns="68580" tIns="34290" rIns="68580" bIns="34290" spcCol="1270" anchor="ctr"/>
            <a:lstStyle/>
            <a:p>
              <a:pPr algn="ctr" defTabSz="800100">
                <a:lnSpc>
                  <a:spcPct val="90000"/>
                </a:lnSpc>
                <a:spcAft>
                  <a:spcPct val="35000"/>
                </a:spcAft>
                <a:defRPr/>
              </a:pPr>
              <a:r>
                <a:rPr lang="en-US" altLang="zh-CN" b="1" dirty="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rPr>
                <a:t>Company Profile</a:t>
              </a:r>
              <a:endParaRPr lang="zh-CN" altLang="en-US" b="1" dirty="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endParaRPr>
            </a:p>
          </p:txBody>
        </p:sp>
      </p:grpSp>
      <p:sp>
        <p:nvSpPr>
          <p:cNvPr id="41" name="灯片编号占位符 3"/>
          <p:cNvSpPr>
            <a:spLocks noGrp="1"/>
          </p:cNvSpPr>
          <p:nvPr>
            <p:ph type="sldNum" sz="quarter" idx="10"/>
          </p:nvPr>
        </p:nvSpPr>
        <p:spPr>
          <a:xfrm>
            <a:off x="465991" y="5391056"/>
            <a:ext cx="2057400" cy="303213"/>
          </a:xfrm>
        </p:spPr>
        <p:txBody>
          <a:bodyPr/>
          <a:lstStyle/>
          <a:p>
            <a:r>
              <a:rPr lang="en-US" altLang="zh-CN" dirty="0" smtClean="0"/>
              <a:t>Page </a:t>
            </a:r>
            <a:fld id="{88C2D4C8-55FE-42E2-9921-53F970F86B61}" type="slidenum">
              <a:rPr lang="zh-CN" altLang="en-US" dirty="0" smtClean="0"/>
              <a:pPr/>
              <a:t>3</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灯片编号占位符 3"/>
          <p:cNvSpPr>
            <a:spLocks noGrp="1"/>
          </p:cNvSpPr>
          <p:nvPr>
            <p:ph type="sldNum" sz="quarter" idx="10"/>
          </p:nvPr>
        </p:nvSpPr>
        <p:spPr>
          <a:xfrm>
            <a:off x="465991" y="4810031"/>
            <a:ext cx="2057400" cy="303213"/>
          </a:xfrm>
        </p:spPr>
        <p:txBody>
          <a:bodyPr/>
          <a:lstStyle/>
          <a:p>
            <a:r>
              <a:rPr lang="en-US" altLang="zh-CN" dirty="0" smtClean="0"/>
              <a:t>Page </a:t>
            </a:r>
            <a:fld id="{88C2D4C8-55FE-42E2-9921-53F970F86B61}" type="slidenum">
              <a:rPr lang="zh-CN" altLang="en-US" dirty="0" smtClean="0"/>
              <a:pPr/>
              <a:t>4</a:t>
            </a:fld>
            <a:endParaRPr lang="zh-CN" altLang="en-US" dirty="0"/>
          </a:p>
        </p:txBody>
      </p:sp>
      <p:sp>
        <p:nvSpPr>
          <p:cNvPr id="44" name="圆角矩形 43"/>
          <p:cNvSpPr/>
          <p:nvPr/>
        </p:nvSpPr>
        <p:spPr bwMode="auto">
          <a:xfrm>
            <a:off x="403225" y="827334"/>
            <a:ext cx="8455025" cy="1553916"/>
          </a:xfrm>
          <a:prstGeom prst="roundRect">
            <a:avLst/>
          </a:prstGeom>
          <a:solidFill>
            <a:schemeClr val="accent5"/>
          </a:solidFill>
          <a:ln>
            <a:noFill/>
          </a:ln>
          <a:effectLst/>
        </p:spPr>
        <p:txBody>
          <a:bodyPr wrap="none" anchor="ctr"/>
          <a:lstStyle/>
          <a:p>
            <a:pPr algn="ctr" eaLnBrk="1" hangingPunct="1">
              <a:defRPr/>
            </a:pPr>
            <a:endParaRPr lang="zh-CN" altLang="en-US">
              <a:latin typeface="+mn-ea"/>
              <a:ea typeface="+mn-ea"/>
            </a:endParaRPr>
          </a:p>
        </p:txBody>
      </p:sp>
      <p:sp>
        <p:nvSpPr>
          <p:cNvPr id="45" name="圆角矩形 44"/>
          <p:cNvSpPr/>
          <p:nvPr/>
        </p:nvSpPr>
        <p:spPr bwMode="auto">
          <a:xfrm>
            <a:off x="423863" y="2624384"/>
            <a:ext cx="8455025" cy="1116013"/>
          </a:xfrm>
          <a:prstGeom prst="roundRect">
            <a:avLst/>
          </a:prstGeom>
          <a:solidFill>
            <a:schemeClr val="accent5"/>
          </a:solidFill>
          <a:ln>
            <a:noFill/>
          </a:ln>
          <a:effectLst/>
        </p:spPr>
        <p:txBody>
          <a:bodyPr wrap="none" anchor="ctr"/>
          <a:lstStyle/>
          <a:p>
            <a:pPr algn="ctr" eaLnBrk="1" hangingPunct="1">
              <a:defRPr/>
            </a:pPr>
            <a:endParaRPr lang="zh-CN" altLang="en-US">
              <a:latin typeface="+mn-ea"/>
              <a:ea typeface="+mn-ea"/>
            </a:endParaRPr>
          </a:p>
        </p:txBody>
      </p:sp>
      <p:sp>
        <p:nvSpPr>
          <p:cNvPr id="46" name="圆角矩形 45"/>
          <p:cNvSpPr/>
          <p:nvPr/>
        </p:nvSpPr>
        <p:spPr bwMode="auto">
          <a:xfrm>
            <a:off x="403225" y="4048372"/>
            <a:ext cx="8455025" cy="1117600"/>
          </a:xfrm>
          <a:prstGeom prst="roundRect">
            <a:avLst/>
          </a:prstGeom>
          <a:solidFill>
            <a:schemeClr val="accent5"/>
          </a:solidFill>
          <a:ln>
            <a:noFill/>
          </a:ln>
          <a:effectLst/>
        </p:spPr>
        <p:txBody>
          <a:bodyPr wrap="none" anchor="ctr"/>
          <a:lstStyle/>
          <a:p>
            <a:pPr algn="ctr" eaLnBrk="1" hangingPunct="1">
              <a:defRPr/>
            </a:pPr>
            <a:endParaRPr lang="zh-CN" altLang="en-US">
              <a:ea typeface="黑体" panose="02010600030101010101" pitchFamily="49" charset="-122"/>
            </a:endParaRPr>
          </a:p>
        </p:txBody>
      </p:sp>
      <p:grpSp>
        <p:nvGrpSpPr>
          <p:cNvPr id="47" name="组合 11"/>
          <p:cNvGrpSpPr/>
          <p:nvPr/>
        </p:nvGrpSpPr>
        <p:grpSpPr bwMode="auto">
          <a:xfrm>
            <a:off x="512763" y="2713284"/>
            <a:ext cx="2128837" cy="927100"/>
            <a:chOff x="150451" y="1005573"/>
            <a:chExt cx="2129721" cy="927533"/>
          </a:xfrm>
        </p:grpSpPr>
        <p:sp>
          <p:nvSpPr>
            <p:cNvPr id="48" name="圆角矩形 47"/>
            <p:cNvSpPr/>
            <p:nvPr/>
          </p:nvSpPr>
          <p:spPr>
            <a:xfrm>
              <a:off x="150451" y="1005573"/>
              <a:ext cx="2129721" cy="927533"/>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9" name="圆角矩形 4"/>
            <p:cNvSpPr/>
            <p:nvPr/>
          </p:nvSpPr>
          <p:spPr>
            <a:xfrm>
              <a:off x="196507" y="1051633"/>
              <a:ext cx="2037609" cy="835415"/>
            </a:xfrm>
            <a:prstGeom prst="rect">
              <a:avLst/>
            </a:prstGeom>
            <a:ln>
              <a:noFill/>
            </a:ln>
          </p:spPr>
          <p:style>
            <a:lnRef idx="0">
              <a:scrgbClr r="0" g="0" b="0"/>
            </a:lnRef>
            <a:fillRef idx="0">
              <a:scrgbClr r="0" g="0" b="0"/>
            </a:fillRef>
            <a:effectRef idx="0">
              <a:scrgbClr r="0" g="0" b="0"/>
            </a:effectRef>
            <a:fontRef idx="minor">
              <a:schemeClr val="lt1"/>
            </a:fontRef>
          </p:style>
          <p:txBody>
            <a:bodyPr lIns="68580" tIns="34290" rIns="68580" bIns="34290" spcCol="1270" anchor="ctr"/>
            <a:lstStyle/>
            <a:p>
              <a:pPr algn="ctr" defTabSz="800100">
                <a:lnSpc>
                  <a:spcPct val="90000"/>
                </a:lnSpc>
                <a:spcAft>
                  <a:spcPct val="35000"/>
                </a:spcAft>
                <a:defRPr/>
              </a:pPr>
              <a:r>
                <a:rPr lang="en-US" altLang="zh-CN" b="1" dirty="0" smtClean="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rPr>
                <a:t>Industry Ranking</a:t>
              </a:r>
              <a:endParaRPr lang="zh-CN" altLang="en-US" b="1" dirty="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endParaRPr>
            </a:p>
          </p:txBody>
        </p:sp>
      </p:grpSp>
      <p:sp>
        <p:nvSpPr>
          <p:cNvPr id="50" name="TextBox 17"/>
          <p:cNvSpPr txBox="1"/>
          <p:nvPr/>
        </p:nvSpPr>
        <p:spPr>
          <a:xfrm>
            <a:off x="2679700" y="2662484"/>
            <a:ext cx="5921375" cy="1077218"/>
          </a:xfrm>
          <a:prstGeom prst="rect">
            <a:avLst/>
          </a:prstGeom>
          <a:noFill/>
        </p:spPr>
        <p:txBody>
          <a:bodyPr>
            <a:spAutoFit/>
          </a:bodyPr>
          <a:lstStyle/>
          <a:p>
            <a:pPr>
              <a:buClr>
                <a:schemeClr val="accent1"/>
              </a:buClr>
              <a:buFont typeface="Arial" panose="020B0604020202020204" pitchFamily="34" charset="0"/>
              <a:buChar char="•"/>
              <a:defRPr/>
            </a:pPr>
            <a:r>
              <a:rPr lang="en-US" altLang="zh-CN" sz="1600" b="1" dirty="0" smtClean="0">
                <a:solidFill>
                  <a:schemeClr val="tx1"/>
                </a:solidFill>
                <a:latin typeface="Times New Roman" pitchFamily="18" charset="0"/>
                <a:cs typeface="Times New Roman" pitchFamily="18" charset="0"/>
              </a:rPr>
              <a:t>The </a:t>
            </a:r>
            <a:r>
              <a:rPr lang="en-US" altLang="zh-CN" sz="1600" b="1" dirty="0" smtClean="0">
                <a:solidFill>
                  <a:srgbClr val="FF0000"/>
                </a:solidFill>
                <a:latin typeface="Times New Roman" pitchFamily="18" charset="0"/>
                <a:cs typeface="Times New Roman" pitchFamily="18" charset="0"/>
              </a:rPr>
              <a:t>world’s largest </a:t>
            </a:r>
            <a:r>
              <a:rPr lang="en-US" altLang="zh-CN" sz="1600" b="1" dirty="0" smtClean="0">
                <a:solidFill>
                  <a:schemeClr val="tx1"/>
                </a:solidFill>
                <a:latin typeface="Times New Roman" pitchFamily="18" charset="0"/>
                <a:cs typeface="Times New Roman" pitchFamily="18" charset="0"/>
              </a:rPr>
              <a:t>manufacturer of </a:t>
            </a:r>
            <a:r>
              <a:rPr lang="en-US" altLang="zh-CN" sz="1600" b="1" dirty="0">
                <a:solidFill>
                  <a:srgbClr val="FF0000"/>
                </a:solidFill>
                <a:latin typeface="Times New Roman" pitchFamily="18" charset="0"/>
                <a:cs typeface="Times New Roman" pitchFamily="18" charset="0"/>
              </a:rPr>
              <a:t>elastic components </a:t>
            </a:r>
            <a:r>
              <a:rPr lang="en-US" altLang="zh-CN" sz="1600" b="1" dirty="0">
                <a:solidFill>
                  <a:schemeClr val="tx1"/>
                </a:solidFill>
                <a:latin typeface="Times New Roman" pitchFamily="18" charset="0"/>
                <a:cs typeface="Times New Roman" pitchFamily="18" charset="0"/>
              </a:rPr>
              <a:t>for </a:t>
            </a:r>
            <a:r>
              <a:rPr lang="en-US" altLang="zh-CN" sz="1600" b="1" dirty="0">
                <a:solidFill>
                  <a:srgbClr val="FF0000"/>
                </a:solidFill>
                <a:latin typeface="Times New Roman" pitchFamily="18" charset="0"/>
                <a:cs typeface="Times New Roman" pitchFamily="18" charset="0"/>
              </a:rPr>
              <a:t>rail transit </a:t>
            </a:r>
            <a:r>
              <a:rPr lang="en-US" altLang="zh-CN" sz="1600" b="1" dirty="0" smtClean="0">
                <a:solidFill>
                  <a:schemeClr val="tx1"/>
                </a:solidFill>
                <a:latin typeface="Times New Roman" pitchFamily="18" charset="0"/>
                <a:cs typeface="Times New Roman" pitchFamily="18" charset="0"/>
              </a:rPr>
              <a:t>.</a:t>
            </a:r>
            <a:endParaRPr lang="en-US" altLang="zh-CN" sz="1600" b="1" dirty="0">
              <a:solidFill>
                <a:schemeClr val="tx1"/>
              </a:solidFill>
              <a:latin typeface="Times New Roman" pitchFamily="18" charset="0"/>
              <a:cs typeface="Times New Roman" pitchFamily="18" charset="0"/>
            </a:endParaRPr>
          </a:p>
          <a:p>
            <a:pPr>
              <a:buClr>
                <a:schemeClr val="accent1"/>
              </a:buClr>
              <a:buFont typeface="Arial" panose="020B0604020202020204" pitchFamily="34" charset="0"/>
              <a:buChar char="•"/>
              <a:defRPr/>
            </a:pPr>
            <a:r>
              <a:rPr lang="zh-CN" altLang="en-US" sz="1600" b="1" dirty="0" smtClean="0">
                <a:solidFill>
                  <a:schemeClr val="tx1"/>
                </a:solidFill>
                <a:latin typeface="Times New Roman" pitchFamily="18" charset="0"/>
                <a:cs typeface="Times New Roman" pitchFamily="18" charset="0"/>
              </a:rPr>
              <a:t> </a:t>
            </a:r>
            <a:r>
              <a:rPr lang="en-US" altLang="zh-CN" sz="1600" b="1" dirty="0" smtClean="0">
                <a:solidFill>
                  <a:srgbClr val="FF0000"/>
                </a:solidFill>
                <a:latin typeface="Times New Roman" pitchFamily="18" charset="0"/>
                <a:cs typeface="Times New Roman" pitchFamily="18" charset="0"/>
              </a:rPr>
              <a:t>Top 15 </a:t>
            </a:r>
            <a:r>
              <a:rPr lang="en-US" altLang="zh-CN" sz="1600" b="1" dirty="0" smtClean="0">
                <a:solidFill>
                  <a:schemeClr val="tx1"/>
                </a:solidFill>
                <a:latin typeface="Times New Roman" pitchFamily="18" charset="0"/>
                <a:cs typeface="Times New Roman" pitchFamily="18" charset="0"/>
              </a:rPr>
              <a:t>of world’s </a:t>
            </a:r>
            <a:r>
              <a:rPr lang="en-US" altLang="zh-CN" sz="1600" b="1" dirty="0" smtClean="0">
                <a:solidFill>
                  <a:srgbClr val="FF0000"/>
                </a:solidFill>
                <a:latin typeface="Times New Roman" pitchFamily="18" charset="0"/>
                <a:cs typeface="Times New Roman" pitchFamily="18" charset="0"/>
              </a:rPr>
              <a:t>non-tire rubber</a:t>
            </a:r>
            <a:r>
              <a:rPr lang="en-US" altLang="zh-CN" sz="1600" b="1" dirty="0" smtClean="0">
                <a:solidFill>
                  <a:schemeClr val="tx1"/>
                </a:solidFill>
                <a:latin typeface="Times New Roman" pitchFamily="18" charset="0"/>
                <a:cs typeface="Times New Roman" pitchFamily="18" charset="0"/>
              </a:rPr>
              <a:t> manufacturing industry, and </a:t>
            </a:r>
            <a:r>
              <a:rPr lang="en-US" altLang="zh-CN" sz="1600" b="1" dirty="0" smtClean="0">
                <a:solidFill>
                  <a:srgbClr val="FF0000"/>
                </a:solidFill>
                <a:latin typeface="Times New Roman" pitchFamily="18" charset="0"/>
                <a:cs typeface="Times New Roman" pitchFamily="18" charset="0"/>
              </a:rPr>
              <a:t>No.1</a:t>
            </a:r>
            <a:r>
              <a:rPr lang="en-US" altLang="zh-CN" sz="1600" b="1" dirty="0" smtClean="0">
                <a:solidFill>
                  <a:schemeClr val="tx1"/>
                </a:solidFill>
                <a:latin typeface="Times New Roman" pitchFamily="18" charset="0"/>
                <a:cs typeface="Times New Roman" pitchFamily="18" charset="0"/>
              </a:rPr>
              <a:t> in China.</a:t>
            </a:r>
          </a:p>
        </p:txBody>
      </p:sp>
      <p:grpSp>
        <p:nvGrpSpPr>
          <p:cNvPr id="51" name="组合 20"/>
          <p:cNvGrpSpPr/>
          <p:nvPr/>
        </p:nvGrpSpPr>
        <p:grpSpPr bwMode="auto">
          <a:xfrm>
            <a:off x="473075" y="1124197"/>
            <a:ext cx="2155825" cy="917575"/>
            <a:chOff x="150451" y="1997839"/>
            <a:chExt cx="2155661" cy="916399"/>
          </a:xfrm>
        </p:grpSpPr>
        <p:sp>
          <p:nvSpPr>
            <p:cNvPr id="52" name="圆角矩形 51"/>
            <p:cNvSpPr/>
            <p:nvPr/>
          </p:nvSpPr>
          <p:spPr>
            <a:xfrm>
              <a:off x="150451" y="1997839"/>
              <a:ext cx="2155661" cy="916399"/>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3" name="圆角矩形 4"/>
            <p:cNvSpPr/>
            <p:nvPr/>
          </p:nvSpPr>
          <p:spPr>
            <a:xfrm>
              <a:off x="194898" y="2042232"/>
              <a:ext cx="2066768" cy="827613"/>
            </a:xfrm>
            <a:prstGeom prst="rect">
              <a:avLst/>
            </a:prstGeom>
            <a:ln>
              <a:noFill/>
            </a:ln>
          </p:spPr>
          <p:style>
            <a:lnRef idx="0">
              <a:scrgbClr r="0" g="0" b="0"/>
            </a:lnRef>
            <a:fillRef idx="0">
              <a:scrgbClr r="0" g="0" b="0"/>
            </a:fillRef>
            <a:effectRef idx="0">
              <a:scrgbClr r="0" g="0" b="0"/>
            </a:effectRef>
            <a:fontRef idx="minor">
              <a:schemeClr val="lt1"/>
            </a:fontRef>
          </p:style>
          <p:txBody>
            <a:bodyPr lIns="68580" tIns="34290" rIns="68580" bIns="34290" spcCol="1270" anchor="ctr"/>
            <a:lstStyle/>
            <a:p>
              <a:pPr algn="ctr" defTabSz="800100">
                <a:lnSpc>
                  <a:spcPct val="90000"/>
                </a:lnSpc>
                <a:spcAft>
                  <a:spcPct val="35000"/>
                </a:spcAft>
                <a:defRPr/>
              </a:pPr>
              <a:r>
                <a:rPr lang="en-US" altLang="zh-CN" b="1" dirty="0" smtClean="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rPr>
                <a:t>Company Profile</a:t>
              </a:r>
              <a:endParaRPr lang="zh-CN" altLang="en-US" b="1" dirty="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endParaRPr>
            </a:p>
          </p:txBody>
        </p:sp>
      </p:grpSp>
      <p:sp>
        <p:nvSpPr>
          <p:cNvPr id="54" name="TextBox 26"/>
          <p:cNvSpPr txBox="1"/>
          <p:nvPr/>
        </p:nvSpPr>
        <p:spPr>
          <a:xfrm>
            <a:off x="2668588" y="865434"/>
            <a:ext cx="6475412" cy="1815882"/>
          </a:xfrm>
          <a:prstGeom prst="rect">
            <a:avLst/>
          </a:prstGeom>
          <a:noFill/>
        </p:spPr>
        <p:txBody>
          <a:bodyPr wrap="square">
            <a:spAutoFit/>
          </a:bodyPr>
          <a:lstStyle/>
          <a:p>
            <a:pPr>
              <a:buClr>
                <a:schemeClr val="accent1"/>
              </a:buClr>
              <a:buFont typeface="Arial" panose="020B0604020202020204" pitchFamily="34" charset="0"/>
              <a:buChar char="•"/>
              <a:defRPr/>
            </a:pPr>
            <a:r>
              <a:rPr lang="en-US" altLang="zh-CN" sz="1600" dirty="0">
                <a:solidFill>
                  <a:schemeClr val="tx1"/>
                </a:solidFill>
                <a:latin typeface="+mn-ea"/>
                <a:ea typeface="+mn-ea"/>
              </a:rPr>
              <a:t> </a:t>
            </a:r>
            <a:r>
              <a:rPr lang="en-US" sz="1600" b="1" dirty="0" smtClean="0">
                <a:solidFill>
                  <a:srgbClr val="FF0000"/>
                </a:solidFill>
                <a:latin typeface="Times New Roman" pitchFamily="18" charset="0"/>
                <a:cs typeface="Times New Roman" pitchFamily="18" charset="0"/>
              </a:rPr>
              <a:t>TMT</a:t>
            </a:r>
            <a:r>
              <a:rPr lang="en-US" sz="1600" b="1" dirty="0" smtClean="0">
                <a:solidFill>
                  <a:schemeClr val="tx1"/>
                </a:solidFill>
                <a:latin typeface="Times New Roman" pitchFamily="18" charset="0"/>
                <a:cs typeface="Times New Roman" pitchFamily="18" charset="0"/>
              </a:rPr>
              <a:t> is </a:t>
            </a:r>
            <a:r>
              <a:rPr lang="en-US" altLang="zh-CN" sz="1600" b="1" dirty="0" smtClean="0">
                <a:solidFill>
                  <a:schemeClr val="tx1"/>
                </a:solidFill>
                <a:latin typeface="Times New Roman" pitchFamily="18" charset="0"/>
                <a:cs typeface="Times New Roman" pitchFamily="18" charset="0"/>
              </a:rPr>
              <a:t>a subsidiary</a:t>
            </a:r>
            <a:r>
              <a:rPr lang="en-US" sz="1600" b="1" dirty="0" smtClean="0">
                <a:solidFill>
                  <a:schemeClr val="tx1"/>
                </a:solidFill>
                <a:latin typeface="Times New Roman" pitchFamily="18" charset="0"/>
                <a:cs typeface="Times New Roman" pitchFamily="18" charset="0"/>
              </a:rPr>
              <a:t> of </a:t>
            </a:r>
            <a:r>
              <a:rPr lang="en-US" sz="1600" b="1" dirty="0" smtClean="0">
                <a:solidFill>
                  <a:srgbClr val="FF0000"/>
                </a:solidFill>
                <a:latin typeface="Times New Roman" pitchFamily="18" charset="0"/>
                <a:cs typeface="Times New Roman" pitchFamily="18" charset="0"/>
              </a:rPr>
              <a:t> CRRC </a:t>
            </a:r>
            <a:r>
              <a:rPr lang="en-US" sz="1600" b="1" dirty="0" smtClean="0">
                <a:solidFill>
                  <a:schemeClr val="tx1"/>
                </a:solidFill>
                <a:latin typeface="Times New Roman" pitchFamily="18" charset="0"/>
                <a:cs typeface="Times New Roman" pitchFamily="18" charset="0"/>
              </a:rPr>
              <a:t>and specialized in </a:t>
            </a:r>
            <a:r>
              <a:rPr lang="en-US" sz="1600" b="1" dirty="0" smtClean="0">
                <a:solidFill>
                  <a:srgbClr val="FF0000"/>
                </a:solidFill>
                <a:latin typeface="Times New Roman" pitchFamily="18" charset="0"/>
                <a:cs typeface="Times New Roman" pitchFamily="18" charset="0"/>
              </a:rPr>
              <a:t>polymer</a:t>
            </a:r>
            <a:r>
              <a:rPr lang="en-US" sz="1600" b="1" dirty="0" smtClean="0">
                <a:solidFill>
                  <a:schemeClr val="tx1"/>
                </a:solidFill>
                <a:latin typeface="Times New Roman" pitchFamily="18" charset="0"/>
                <a:cs typeface="Times New Roman" pitchFamily="18" charset="0"/>
              </a:rPr>
              <a:t> and </a:t>
            </a:r>
            <a:r>
              <a:rPr lang="en-US" sz="1600" b="1" dirty="0" smtClean="0">
                <a:solidFill>
                  <a:srgbClr val="FF0000"/>
                </a:solidFill>
                <a:latin typeface="Times New Roman" pitchFamily="18" charset="0"/>
                <a:cs typeface="Times New Roman" pitchFamily="18" charset="0"/>
              </a:rPr>
              <a:t>composite materials research </a:t>
            </a:r>
            <a:r>
              <a:rPr lang="en-US" sz="1600" b="1" dirty="0" smtClean="0">
                <a:solidFill>
                  <a:schemeClr val="tx1"/>
                </a:solidFill>
                <a:latin typeface="Times New Roman" pitchFamily="18" charset="0"/>
                <a:cs typeface="Times New Roman" pitchFamily="18" charset="0"/>
              </a:rPr>
              <a:t>and </a:t>
            </a:r>
            <a:r>
              <a:rPr lang="en-US" sz="1600" b="1" dirty="0" smtClean="0">
                <a:solidFill>
                  <a:srgbClr val="FF0000"/>
                </a:solidFill>
                <a:latin typeface="Times New Roman" pitchFamily="18" charset="0"/>
                <a:cs typeface="Times New Roman" pitchFamily="18" charset="0"/>
              </a:rPr>
              <a:t>engineering applications</a:t>
            </a:r>
            <a:r>
              <a:rPr lang="en-US" sz="1600" b="1" dirty="0" smtClean="0">
                <a:solidFill>
                  <a:schemeClr val="tx1"/>
                </a:solidFill>
                <a:latin typeface="Times New Roman" pitchFamily="18" charset="0"/>
                <a:cs typeface="Times New Roman" pitchFamily="18" charset="0"/>
              </a:rPr>
              <a:t>.</a:t>
            </a:r>
            <a:endParaRPr lang="en-US" altLang="zh-TW" sz="1600" dirty="0">
              <a:solidFill>
                <a:schemeClr val="tx1"/>
              </a:solidFill>
              <a:latin typeface="+mn-ea"/>
              <a:ea typeface="+mn-ea"/>
            </a:endParaRPr>
          </a:p>
          <a:p>
            <a:pPr>
              <a:buClr>
                <a:schemeClr val="accent1"/>
              </a:buClr>
              <a:buFont typeface="Arial" panose="020B0604020202020204" pitchFamily="34" charset="0"/>
              <a:buChar char="•"/>
              <a:defRPr/>
            </a:pPr>
            <a:r>
              <a:rPr lang="zh-CN" altLang="en-US" sz="1600" dirty="0">
                <a:solidFill>
                  <a:schemeClr val="tx1"/>
                </a:solidFill>
                <a:latin typeface="+mn-ea"/>
                <a:ea typeface="+mn-ea"/>
              </a:rPr>
              <a:t> </a:t>
            </a:r>
            <a:r>
              <a:rPr lang="en-US" sz="1600" b="1" dirty="0" smtClean="0">
                <a:solidFill>
                  <a:schemeClr val="tx1"/>
                </a:solidFill>
                <a:latin typeface="Times New Roman" pitchFamily="18" charset="0"/>
                <a:cs typeface="Times New Roman" pitchFamily="18" charset="0"/>
              </a:rPr>
              <a:t> TMT is a leading supplier for the development, production and sales of </a:t>
            </a:r>
            <a:r>
              <a:rPr lang="en-US" sz="1600" b="1" dirty="0" smtClean="0">
                <a:solidFill>
                  <a:srgbClr val="FF0000"/>
                </a:solidFill>
                <a:latin typeface="Times New Roman" pitchFamily="18" charset="0"/>
                <a:cs typeface="Times New Roman" pitchFamily="18" charset="0"/>
              </a:rPr>
              <a:t>NVH components</a:t>
            </a:r>
            <a:r>
              <a:rPr lang="en-US" sz="1600" b="1" dirty="0" smtClean="0">
                <a:solidFill>
                  <a:schemeClr val="tx1"/>
                </a:solidFill>
                <a:latin typeface="Times New Roman" pitchFamily="18" charset="0"/>
                <a:cs typeface="Times New Roman" pitchFamily="18" charset="0"/>
              </a:rPr>
              <a:t> and </a:t>
            </a:r>
            <a:r>
              <a:rPr lang="en-US" sz="1600" b="1" dirty="0" smtClean="0">
                <a:solidFill>
                  <a:srgbClr val="FF0000"/>
                </a:solidFill>
                <a:latin typeface="Times New Roman" pitchFamily="18" charset="0"/>
                <a:cs typeface="Times New Roman" pitchFamily="18" charset="0"/>
              </a:rPr>
              <a:t>polymer composite materials </a:t>
            </a:r>
            <a:r>
              <a:rPr lang="en-US" sz="1600" b="1" dirty="0" smtClean="0">
                <a:solidFill>
                  <a:schemeClr val="tx1"/>
                </a:solidFill>
                <a:latin typeface="Times New Roman" pitchFamily="18" charset="0"/>
                <a:cs typeface="Times New Roman" pitchFamily="18" charset="0"/>
              </a:rPr>
              <a:t>for the </a:t>
            </a:r>
            <a:r>
              <a:rPr lang="en-US" sz="1600" b="1" dirty="0" smtClean="0">
                <a:solidFill>
                  <a:srgbClr val="FF0000"/>
                </a:solidFill>
                <a:latin typeface="Times New Roman" pitchFamily="18" charset="0"/>
                <a:cs typeface="Times New Roman" pitchFamily="18" charset="0"/>
              </a:rPr>
              <a:t>railway</a:t>
            </a:r>
            <a:r>
              <a:rPr lang="en-US" sz="1600" b="1" dirty="0" smtClean="0">
                <a:solidFill>
                  <a:schemeClr val="tx1"/>
                </a:solidFill>
                <a:latin typeface="Times New Roman" pitchFamily="18" charset="0"/>
                <a:cs typeface="Times New Roman" pitchFamily="18" charset="0"/>
              </a:rPr>
              <a:t>, </a:t>
            </a:r>
            <a:r>
              <a:rPr lang="en-US" sz="1600" b="1" dirty="0" smtClean="0">
                <a:solidFill>
                  <a:srgbClr val="FF0000"/>
                </a:solidFill>
                <a:latin typeface="Times New Roman" pitchFamily="18" charset="0"/>
                <a:cs typeface="Times New Roman" pitchFamily="18" charset="0"/>
              </a:rPr>
              <a:t>automotive</a:t>
            </a:r>
            <a:r>
              <a:rPr lang="en-US" sz="1600" b="1" dirty="0" smtClean="0">
                <a:solidFill>
                  <a:schemeClr val="tx1"/>
                </a:solidFill>
                <a:latin typeface="Times New Roman" pitchFamily="18" charset="0"/>
                <a:cs typeface="Times New Roman" pitchFamily="18" charset="0"/>
              </a:rPr>
              <a:t>, </a:t>
            </a:r>
            <a:r>
              <a:rPr lang="en-US" sz="1600" b="1" dirty="0" smtClean="0">
                <a:solidFill>
                  <a:srgbClr val="FF0000"/>
                </a:solidFill>
                <a:latin typeface="Times New Roman" pitchFamily="18" charset="0"/>
                <a:cs typeface="Times New Roman" pitchFamily="18" charset="0"/>
              </a:rPr>
              <a:t>construction</a:t>
            </a:r>
            <a:r>
              <a:rPr lang="en-US" sz="1600" b="1" dirty="0" smtClean="0">
                <a:solidFill>
                  <a:schemeClr val="tx1"/>
                </a:solidFill>
                <a:latin typeface="Times New Roman" pitchFamily="18" charset="0"/>
                <a:cs typeface="Times New Roman" pitchFamily="18" charset="0"/>
              </a:rPr>
              <a:t> , </a:t>
            </a:r>
            <a:r>
              <a:rPr lang="en-US" sz="1600" b="1" dirty="0" smtClean="0">
                <a:solidFill>
                  <a:srgbClr val="FF0000"/>
                </a:solidFill>
                <a:latin typeface="Times New Roman" pitchFamily="18" charset="0"/>
                <a:cs typeface="Times New Roman" pitchFamily="18" charset="0"/>
              </a:rPr>
              <a:t>wind power </a:t>
            </a:r>
            <a:r>
              <a:rPr lang="en-US" sz="1600" b="1" dirty="0" smtClean="0">
                <a:solidFill>
                  <a:schemeClr val="tx1"/>
                </a:solidFill>
                <a:latin typeface="Times New Roman" pitchFamily="18" charset="0"/>
                <a:cs typeface="Times New Roman" pitchFamily="18" charset="0"/>
              </a:rPr>
              <a:t>as well as </a:t>
            </a:r>
            <a:r>
              <a:rPr lang="en-US" sz="1600" b="1" dirty="0" smtClean="0">
                <a:solidFill>
                  <a:srgbClr val="FF0000"/>
                </a:solidFill>
                <a:latin typeface="Times New Roman" pitchFamily="18" charset="0"/>
                <a:cs typeface="Times New Roman" pitchFamily="18" charset="0"/>
              </a:rPr>
              <a:t>special equipment</a:t>
            </a:r>
            <a:r>
              <a:rPr lang="en-US" sz="1600" b="1" dirty="0" smtClean="0">
                <a:solidFill>
                  <a:schemeClr val="tx1"/>
                </a:solidFill>
                <a:latin typeface="Times New Roman" pitchFamily="18" charset="0"/>
                <a:cs typeface="Times New Roman" pitchFamily="18" charset="0"/>
              </a:rPr>
              <a:t> industry.</a:t>
            </a:r>
            <a:endParaRPr lang="en-US" altLang="zh-TW" sz="1600" b="1" dirty="0">
              <a:solidFill>
                <a:schemeClr val="tx1"/>
              </a:solidFill>
              <a:latin typeface="Times New Roman" pitchFamily="18" charset="0"/>
              <a:cs typeface="Times New Roman" pitchFamily="18" charset="0"/>
            </a:endParaRPr>
          </a:p>
          <a:p>
            <a:pPr>
              <a:buClr>
                <a:schemeClr val="accent1"/>
              </a:buClr>
              <a:defRPr/>
            </a:pPr>
            <a:endParaRPr lang="en-US" altLang="zh-TW" sz="1600" dirty="0">
              <a:solidFill>
                <a:schemeClr val="tx1"/>
              </a:solidFill>
              <a:latin typeface="+mn-ea"/>
              <a:ea typeface="+mn-ea"/>
            </a:endParaRPr>
          </a:p>
        </p:txBody>
      </p:sp>
      <p:sp>
        <p:nvSpPr>
          <p:cNvPr id="55" name="TextBox 31"/>
          <p:cNvSpPr txBox="1"/>
          <p:nvPr/>
        </p:nvSpPr>
        <p:spPr>
          <a:xfrm>
            <a:off x="2681288" y="4083297"/>
            <a:ext cx="6176962" cy="1077218"/>
          </a:xfrm>
          <a:prstGeom prst="rect">
            <a:avLst/>
          </a:prstGeom>
          <a:noFill/>
        </p:spPr>
        <p:txBody>
          <a:bodyPr>
            <a:spAutoFit/>
          </a:bodyPr>
          <a:lstStyle/>
          <a:p>
            <a:pPr>
              <a:buClr>
                <a:schemeClr val="accent1"/>
              </a:buClr>
              <a:buFont typeface="Arial" panose="020B0604020202020204" pitchFamily="34" charset="0"/>
              <a:buChar char="•"/>
              <a:defRPr/>
            </a:pPr>
            <a:r>
              <a:rPr lang="en-US" altLang="zh-CN" sz="1600" b="1" dirty="0" smtClean="0">
                <a:solidFill>
                  <a:schemeClr val="tx1"/>
                </a:solidFill>
                <a:latin typeface="Times New Roman" pitchFamily="18" charset="0"/>
                <a:cs typeface="Times New Roman" pitchFamily="18" charset="0"/>
              </a:rPr>
              <a:t>TMT’s products cover  </a:t>
            </a:r>
            <a:r>
              <a:rPr lang="en-US" altLang="zh-CN" sz="1600" b="1" dirty="0" smtClean="0">
                <a:solidFill>
                  <a:srgbClr val="FF0000"/>
                </a:solidFill>
                <a:latin typeface="Times New Roman" pitchFamily="18" charset="0"/>
                <a:cs typeface="Times New Roman" pitchFamily="18" charset="0"/>
              </a:rPr>
              <a:t>30 Countries and regions</a:t>
            </a:r>
            <a:r>
              <a:rPr lang="en-US" altLang="zh-CN" sz="1600" b="1" dirty="0" smtClean="0">
                <a:solidFill>
                  <a:schemeClr val="tx1"/>
                </a:solidFill>
                <a:latin typeface="Times New Roman" pitchFamily="18" charset="0"/>
                <a:cs typeface="Times New Roman" pitchFamily="18" charset="0"/>
              </a:rPr>
              <a:t>.</a:t>
            </a:r>
            <a:endParaRPr lang="en-US" altLang="zh-TW" sz="1600" dirty="0">
              <a:solidFill>
                <a:schemeClr val="tx1"/>
              </a:solidFill>
              <a:latin typeface="+mn-ea"/>
              <a:ea typeface="+mn-ea"/>
            </a:endParaRPr>
          </a:p>
          <a:p>
            <a:pPr>
              <a:buClr>
                <a:schemeClr val="accent1"/>
              </a:buClr>
              <a:buFont typeface="Arial" panose="020B0604020202020204" pitchFamily="34" charset="0"/>
              <a:buChar char="•"/>
              <a:defRPr/>
            </a:pPr>
            <a:r>
              <a:rPr lang="en-US" altLang="zh-CN" sz="1600" b="1" dirty="0" smtClean="0">
                <a:solidFill>
                  <a:schemeClr val="tx1"/>
                </a:solidFill>
                <a:latin typeface="Times New Roman" pitchFamily="18" charset="0"/>
                <a:cs typeface="Times New Roman" pitchFamily="18" charset="0"/>
              </a:rPr>
              <a:t>More than </a:t>
            </a:r>
            <a:r>
              <a:rPr lang="en-US" altLang="zh-CN" sz="1600" b="1" dirty="0" smtClean="0">
                <a:solidFill>
                  <a:srgbClr val="FF0000"/>
                </a:solidFill>
                <a:latin typeface="Times New Roman" pitchFamily="18" charset="0"/>
                <a:cs typeface="Times New Roman" pitchFamily="18" charset="0"/>
              </a:rPr>
              <a:t>500  customers and suppliers </a:t>
            </a:r>
            <a:r>
              <a:rPr lang="en-US" altLang="zh-CN" sz="1600" b="1" dirty="0" smtClean="0">
                <a:solidFill>
                  <a:schemeClr val="tx1"/>
                </a:solidFill>
                <a:latin typeface="Times New Roman" pitchFamily="18" charset="0"/>
                <a:cs typeface="Times New Roman" pitchFamily="18" charset="0"/>
              </a:rPr>
              <a:t>domestic and overseas.</a:t>
            </a:r>
            <a:endParaRPr lang="en-US" altLang="zh-TW" sz="1600" b="1" dirty="0" smtClean="0">
              <a:solidFill>
                <a:schemeClr val="tx1"/>
              </a:solidFill>
              <a:latin typeface="Times New Roman" pitchFamily="18" charset="0"/>
              <a:cs typeface="Times New Roman" pitchFamily="18" charset="0"/>
            </a:endParaRPr>
          </a:p>
          <a:p>
            <a:pPr>
              <a:buClr>
                <a:schemeClr val="accent1"/>
              </a:buClr>
              <a:buFont typeface="Arial" panose="020B0604020202020204" pitchFamily="34" charset="0"/>
              <a:buChar char="•"/>
              <a:defRPr/>
            </a:pPr>
            <a:r>
              <a:rPr lang="en-US" altLang="zh-TW" sz="1600" b="1" dirty="0" smtClean="0">
                <a:solidFill>
                  <a:schemeClr val="tx1"/>
                </a:solidFill>
                <a:latin typeface="Times New Roman" pitchFamily="18" charset="0"/>
                <a:cs typeface="Times New Roman" pitchFamily="18" charset="0"/>
              </a:rPr>
              <a:t>The best supplier/strategic partner of </a:t>
            </a:r>
            <a:r>
              <a:rPr lang="en-US" altLang="zh-CN" sz="1600" b="1" dirty="0" smtClean="0">
                <a:solidFill>
                  <a:srgbClr val="FF0000"/>
                </a:solidFill>
                <a:latin typeface="Times New Roman" pitchFamily="18" charset="0"/>
                <a:cs typeface="Times New Roman" pitchFamily="18" charset="0"/>
              </a:rPr>
              <a:t>Bombardier Inc, GE Inc</a:t>
            </a:r>
            <a:r>
              <a:rPr lang="en-US" altLang="zh-CN" sz="1600" b="1" dirty="0" smtClean="0">
                <a:solidFill>
                  <a:schemeClr val="tx1"/>
                </a:solidFill>
                <a:latin typeface="Times New Roman" pitchFamily="18" charset="0"/>
                <a:cs typeface="Times New Roman" pitchFamily="18" charset="0"/>
              </a:rPr>
              <a:t>, </a:t>
            </a:r>
            <a:r>
              <a:rPr lang="en-US" altLang="zh-CN" sz="1600" b="1" dirty="0" err="1" smtClean="0">
                <a:solidFill>
                  <a:srgbClr val="FF0000"/>
                </a:solidFill>
                <a:latin typeface="Times New Roman" pitchFamily="18" charset="0"/>
                <a:cs typeface="Times New Roman" pitchFamily="18" charset="0"/>
              </a:rPr>
              <a:t>Alstom</a:t>
            </a:r>
            <a:r>
              <a:rPr lang="en-US" altLang="zh-CN" sz="1600" b="1" dirty="0" smtClean="0">
                <a:solidFill>
                  <a:srgbClr val="FF0000"/>
                </a:solidFill>
                <a:latin typeface="Times New Roman" pitchFamily="18" charset="0"/>
                <a:cs typeface="Times New Roman" pitchFamily="18" charset="0"/>
              </a:rPr>
              <a:t> Inc </a:t>
            </a:r>
            <a:r>
              <a:rPr lang="en-US" altLang="zh-CN" sz="1600" b="1" dirty="0" smtClean="0">
                <a:solidFill>
                  <a:schemeClr val="tx1"/>
                </a:solidFill>
                <a:latin typeface="Times New Roman" pitchFamily="18" charset="0"/>
                <a:cs typeface="Times New Roman" pitchFamily="18" charset="0"/>
              </a:rPr>
              <a:t>and so on.</a:t>
            </a:r>
            <a:endParaRPr lang="en-US" altLang="zh-TW" sz="1600" b="1" dirty="0" smtClean="0">
              <a:solidFill>
                <a:schemeClr val="tx1"/>
              </a:solidFill>
              <a:latin typeface="Times New Roman" pitchFamily="18" charset="0"/>
              <a:cs typeface="Times New Roman" pitchFamily="18" charset="0"/>
            </a:endParaRPr>
          </a:p>
        </p:txBody>
      </p:sp>
      <p:grpSp>
        <p:nvGrpSpPr>
          <p:cNvPr id="56" name="组合 27"/>
          <p:cNvGrpSpPr/>
          <p:nvPr/>
        </p:nvGrpSpPr>
        <p:grpSpPr bwMode="auto">
          <a:xfrm>
            <a:off x="481013" y="4134097"/>
            <a:ext cx="2192337" cy="922337"/>
            <a:chOff x="150451" y="2946928"/>
            <a:chExt cx="2192957" cy="922267"/>
          </a:xfrm>
        </p:grpSpPr>
        <p:sp>
          <p:nvSpPr>
            <p:cNvPr id="57" name="圆角矩形 56"/>
            <p:cNvSpPr/>
            <p:nvPr/>
          </p:nvSpPr>
          <p:spPr>
            <a:xfrm>
              <a:off x="150451" y="2946928"/>
              <a:ext cx="2192957" cy="922267"/>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8" name="圆角矩形 4"/>
            <p:cNvSpPr/>
            <p:nvPr/>
          </p:nvSpPr>
          <p:spPr>
            <a:xfrm>
              <a:off x="193325" y="3021534"/>
              <a:ext cx="2107209" cy="793690"/>
            </a:xfrm>
            <a:prstGeom prst="rect">
              <a:avLst/>
            </a:prstGeom>
            <a:ln>
              <a:noFill/>
            </a:ln>
          </p:spPr>
          <p:style>
            <a:lnRef idx="0">
              <a:scrgbClr r="0" g="0" b="0"/>
            </a:lnRef>
            <a:fillRef idx="0">
              <a:scrgbClr r="0" g="0" b="0"/>
            </a:fillRef>
            <a:effectRef idx="0">
              <a:scrgbClr r="0" g="0" b="0"/>
            </a:effectRef>
            <a:fontRef idx="minor">
              <a:schemeClr val="lt1"/>
            </a:fontRef>
          </p:style>
          <p:txBody>
            <a:bodyPr lIns="68580" tIns="34290" rIns="68580" bIns="34290" spcCol="1270" anchor="ctr"/>
            <a:lstStyle/>
            <a:p>
              <a:pPr algn="ctr" defTabSz="800100">
                <a:lnSpc>
                  <a:spcPct val="90000"/>
                </a:lnSpc>
                <a:spcAft>
                  <a:spcPct val="35000"/>
                </a:spcAft>
                <a:defRPr/>
              </a:pPr>
              <a:r>
                <a:rPr lang="en-US" altLang="zh-CN" b="1" dirty="0" smtClean="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rPr>
                <a:t>Corporate Customers</a:t>
              </a:r>
              <a:endParaRPr lang="zh-CN" altLang="en-US" b="1" dirty="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endParaRPr>
            </a:p>
          </p:txBody>
        </p:sp>
      </p:grpSp>
      <p:grpSp>
        <p:nvGrpSpPr>
          <p:cNvPr id="24" name="组合 23"/>
          <p:cNvGrpSpPr/>
          <p:nvPr/>
        </p:nvGrpSpPr>
        <p:grpSpPr>
          <a:xfrm>
            <a:off x="0" y="0"/>
            <a:ext cx="4441371" cy="692253"/>
            <a:chOff x="0" y="0"/>
            <a:chExt cx="4441371" cy="692253"/>
          </a:xfrm>
        </p:grpSpPr>
        <p:sp>
          <p:nvSpPr>
            <p:cNvPr id="30" name="平行四边形 29"/>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31" name="矩形 30"/>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1</a:t>
              </a:r>
              <a:endParaRPr lang="zh-CN" altLang="en-US" sz="2900" b="1" dirty="0">
                <a:ea typeface="微软雅黑" panose="020B0503020204020204" pitchFamily="34" charset="-122"/>
              </a:endParaRPr>
            </a:p>
          </p:txBody>
        </p:sp>
        <p:sp>
          <p:nvSpPr>
            <p:cNvPr id="32" name="Rectangle 2"/>
            <p:cNvSpPr txBox="1">
              <a:spLocks noChangeArrowheads="1"/>
            </p:cNvSpPr>
            <p:nvPr/>
          </p:nvSpPr>
          <p:spPr>
            <a:xfrm>
              <a:off x="1050165" y="0"/>
              <a:ext cx="3391206"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CRRC TMT</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grpSp>
      <p:sp>
        <p:nvSpPr>
          <p:cNvPr id="22" name="灯片编号占位符 3"/>
          <p:cNvSpPr txBox="1">
            <a:spLocks/>
          </p:cNvSpPr>
          <p:nvPr/>
        </p:nvSpPr>
        <p:spPr>
          <a:xfrm>
            <a:off x="465991" y="5391056"/>
            <a:ext cx="2057400" cy="303213"/>
          </a:xfrm>
          <a:prstGeom prst="rect">
            <a:avLst/>
          </a:prstGeom>
        </p:spPr>
        <p:txBody>
          <a:bodyPr vert="horz" lIns="91440" tIns="45720" rIns="91440" bIns="45720" rtlCol="0" anchor="ctr"/>
          <a:lstStyle>
            <a:defPPr>
              <a:defRPr lang="zh-CN"/>
            </a:defPPr>
            <a:lvl1pPr algn="l" rtl="0" eaLnBrk="0" fontAlgn="base" hangingPunct="0">
              <a:spcBef>
                <a:spcPct val="0"/>
              </a:spcBef>
              <a:spcAft>
                <a:spcPct val="0"/>
              </a:spcAft>
              <a:defRPr sz="1200" kern="1200">
                <a:solidFill>
                  <a:schemeClr val="bg1"/>
                </a:solidFill>
                <a:latin typeface="Arial" panose="020B0604020202020204" pitchFamily="34" charset="0"/>
                <a:ea typeface="黑体" panose="02010600030101010101" pitchFamily="49" charset="-122"/>
                <a:cs typeface="+mn-cs"/>
              </a:defRPr>
            </a:lvl1pPr>
            <a:lvl2pPr marL="457200" algn="l" rtl="0" eaLnBrk="0" fontAlgn="base" hangingPunct="0">
              <a:spcBef>
                <a:spcPct val="0"/>
              </a:spcBef>
              <a:spcAft>
                <a:spcPct val="0"/>
              </a:spcAft>
              <a:defRPr kern="1200">
                <a:solidFill>
                  <a:schemeClr val="bg1"/>
                </a:solidFill>
                <a:latin typeface="Arial" panose="020B0604020202020204" pitchFamily="34" charset="0"/>
                <a:ea typeface="黑体" panose="02010600030101010101" pitchFamily="49" charset="-122"/>
                <a:cs typeface="+mn-cs"/>
              </a:defRPr>
            </a:lvl2pPr>
            <a:lvl3pPr marL="914400" algn="l" rtl="0" eaLnBrk="0" fontAlgn="base" hangingPunct="0">
              <a:spcBef>
                <a:spcPct val="0"/>
              </a:spcBef>
              <a:spcAft>
                <a:spcPct val="0"/>
              </a:spcAft>
              <a:defRPr kern="1200">
                <a:solidFill>
                  <a:schemeClr val="bg1"/>
                </a:solidFill>
                <a:latin typeface="Arial" panose="020B0604020202020204" pitchFamily="34" charset="0"/>
                <a:ea typeface="黑体" panose="02010600030101010101" pitchFamily="49" charset="-122"/>
                <a:cs typeface="+mn-cs"/>
              </a:defRPr>
            </a:lvl3pPr>
            <a:lvl4pPr marL="1371600" algn="l" rtl="0" eaLnBrk="0" fontAlgn="base" hangingPunct="0">
              <a:spcBef>
                <a:spcPct val="0"/>
              </a:spcBef>
              <a:spcAft>
                <a:spcPct val="0"/>
              </a:spcAft>
              <a:defRPr kern="1200">
                <a:solidFill>
                  <a:schemeClr val="bg1"/>
                </a:solidFill>
                <a:latin typeface="Arial" panose="020B0604020202020204" pitchFamily="34" charset="0"/>
                <a:ea typeface="黑体" panose="02010600030101010101" pitchFamily="49" charset="-122"/>
                <a:cs typeface="+mn-cs"/>
              </a:defRPr>
            </a:lvl4pPr>
            <a:lvl5pPr marL="1828800" algn="l" rtl="0" eaLnBrk="0" fontAlgn="base" hangingPunct="0">
              <a:spcBef>
                <a:spcPct val="0"/>
              </a:spcBef>
              <a:spcAft>
                <a:spcPct val="0"/>
              </a:spcAft>
              <a:defRPr kern="1200">
                <a:solidFill>
                  <a:schemeClr val="bg1"/>
                </a:solidFill>
                <a:latin typeface="Arial" panose="020B0604020202020204" pitchFamily="34" charset="0"/>
                <a:ea typeface="黑体" panose="02010600030101010101" pitchFamily="49" charset="-122"/>
                <a:cs typeface="+mn-cs"/>
              </a:defRPr>
            </a:lvl5pPr>
            <a:lvl6pPr marL="2286000" algn="l" defTabSz="914400" rtl="0" eaLnBrk="1" latinLnBrk="0" hangingPunct="1">
              <a:defRPr kern="1200">
                <a:solidFill>
                  <a:schemeClr val="bg1"/>
                </a:solidFill>
                <a:latin typeface="Arial" panose="020B0604020202020204" pitchFamily="34" charset="0"/>
                <a:ea typeface="黑体" panose="02010600030101010101" pitchFamily="49" charset="-122"/>
                <a:cs typeface="+mn-cs"/>
              </a:defRPr>
            </a:lvl6pPr>
            <a:lvl7pPr marL="2743200" algn="l" defTabSz="914400" rtl="0" eaLnBrk="1" latinLnBrk="0" hangingPunct="1">
              <a:defRPr kern="1200">
                <a:solidFill>
                  <a:schemeClr val="bg1"/>
                </a:solidFill>
                <a:latin typeface="Arial" panose="020B0604020202020204" pitchFamily="34" charset="0"/>
                <a:ea typeface="黑体" panose="02010600030101010101" pitchFamily="49" charset="-122"/>
                <a:cs typeface="+mn-cs"/>
              </a:defRPr>
            </a:lvl7pPr>
            <a:lvl8pPr marL="3200400" algn="l" defTabSz="914400" rtl="0" eaLnBrk="1" latinLnBrk="0" hangingPunct="1">
              <a:defRPr kern="1200">
                <a:solidFill>
                  <a:schemeClr val="bg1"/>
                </a:solidFill>
                <a:latin typeface="Arial" panose="020B0604020202020204" pitchFamily="34" charset="0"/>
                <a:ea typeface="黑体" panose="02010600030101010101" pitchFamily="49" charset="-122"/>
                <a:cs typeface="+mn-cs"/>
              </a:defRPr>
            </a:lvl8pPr>
            <a:lvl9pPr marL="3657600" algn="l" defTabSz="914400" rtl="0" eaLnBrk="1" latinLnBrk="0" hangingPunct="1">
              <a:defRPr kern="1200">
                <a:solidFill>
                  <a:schemeClr val="bg1"/>
                </a:solidFill>
                <a:latin typeface="Arial" panose="020B0604020202020204" pitchFamily="34" charset="0"/>
                <a:ea typeface="黑体" panose="02010600030101010101" pitchFamily="49" charset="-122"/>
                <a:cs typeface="+mn-cs"/>
              </a:defRPr>
            </a:lvl9pPr>
          </a:lstStyle>
          <a:p>
            <a:r>
              <a:rPr lang="en-US" altLang="zh-CN" smtClean="0"/>
              <a:t>Page </a:t>
            </a:r>
            <a:fld id="{88C2D4C8-55FE-42E2-9921-53F970F86B61}" type="slidenum">
              <a:rPr lang="zh-CN" altLang="en-US" smtClean="0"/>
              <a:pPr/>
              <a:t>4</a:t>
            </a:fld>
            <a:endParaRPr lang="zh-CN" altLang="en-US" dirty="0"/>
          </a:p>
        </p:txBody>
      </p:sp>
    </p:spTree>
    <p:extLst>
      <p:ext uri="{BB962C8B-B14F-4D97-AF65-F5344CB8AC3E}">
        <p14:creationId xmlns:p14="http://schemas.microsoft.com/office/powerpoint/2010/main" val="20281490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ppt_x"/>
                                          </p:val>
                                        </p:tav>
                                        <p:tav tm="100000">
                                          <p:val>
                                            <p:strVal val="#ppt_x"/>
                                          </p:val>
                                        </p:tav>
                                      </p:tavLst>
                                    </p:anim>
                                    <p:anim calcmode="lin" valueType="num">
                                      <p:cBhvr additive="base">
                                        <p:cTn id="16"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ppt_x"/>
                                          </p:val>
                                        </p:tav>
                                        <p:tav tm="100000">
                                          <p:val>
                                            <p:strVal val="#ppt_x"/>
                                          </p:val>
                                        </p:tav>
                                      </p:tavLst>
                                    </p:anim>
                                    <p:anim calcmode="lin" valueType="num">
                                      <p:cBhvr additive="base">
                                        <p:cTn id="22" dur="500" fill="hold"/>
                                        <p:tgtEl>
                                          <p:spTgt spid="4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500" fill="hold"/>
                                        <p:tgtEl>
                                          <p:spTgt spid="47"/>
                                        </p:tgtEl>
                                        <p:attrNameLst>
                                          <p:attrName>ppt_x</p:attrName>
                                        </p:attrNameLst>
                                      </p:cBhvr>
                                      <p:tavLst>
                                        <p:tav tm="0">
                                          <p:val>
                                            <p:strVal val="#ppt_x"/>
                                          </p:val>
                                        </p:tav>
                                        <p:tav tm="100000">
                                          <p:val>
                                            <p:strVal val="#ppt_x"/>
                                          </p:val>
                                        </p:tav>
                                      </p:tavLst>
                                    </p:anim>
                                    <p:anim calcmode="lin" valueType="num">
                                      <p:cBhvr additive="base">
                                        <p:cTn id="26" dur="500" fill="hold"/>
                                        <p:tgtEl>
                                          <p:spTgt spid="4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500" fill="hold"/>
                                        <p:tgtEl>
                                          <p:spTgt spid="50"/>
                                        </p:tgtEl>
                                        <p:attrNameLst>
                                          <p:attrName>ppt_x</p:attrName>
                                        </p:attrNameLst>
                                      </p:cBhvr>
                                      <p:tavLst>
                                        <p:tav tm="0">
                                          <p:val>
                                            <p:strVal val="#ppt_x"/>
                                          </p:val>
                                        </p:tav>
                                        <p:tav tm="100000">
                                          <p:val>
                                            <p:strVal val="#ppt_x"/>
                                          </p:val>
                                        </p:tav>
                                      </p:tavLst>
                                    </p:anim>
                                    <p:anim calcmode="lin" valueType="num">
                                      <p:cBhvr additive="base">
                                        <p:cTn id="30"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500" fill="hold"/>
                                        <p:tgtEl>
                                          <p:spTgt spid="46"/>
                                        </p:tgtEl>
                                        <p:attrNameLst>
                                          <p:attrName>ppt_x</p:attrName>
                                        </p:attrNameLst>
                                      </p:cBhvr>
                                      <p:tavLst>
                                        <p:tav tm="0">
                                          <p:val>
                                            <p:strVal val="#ppt_x"/>
                                          </p:val>
                                        </p:tav>
                                        <p:tav tm="100000">
                                          <p:val>
                                            <p:strVal val="#ppt_x"/>
                                          </p:val>
                                        </p:tav>
                                      </p:tavLst>
                                    </p:anim>
                                    <p:anim calcmode="lin" valueType="num">
                                      <p:cBhvr additive="base">
                                        <p:cTn id="36" dur="500" fill="hold"/>
                                        <p:tgtEl>
                                          <p:spTgt spid="4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5"/>
                                        </p:tgtEl>
                                        <p:attrNameLst>
                                          <p:attrName>style.visibility</p:attrName>
                                        </p:attrNameLst>
                                      </p:cBhvr>
                                      <p:to>
                                        <p:strVal val="visible"/>
                                      </p:to>
                                    </p:set>
                                    <p:anim calcmode="lin" valueType="num">
                                      <p:cBhvr additive="base">
                                        <p:cTn id="39" dur="500" fill="hold"/>
                                        <p:tgtEl>
                                          <p:spTgt spid="55"/>
                                        </p:tgtEl>
                                        <p:attrNameLst>
                                          <p:attrName>ppt_x</p:attrName>
                                        </p:attrNameLst>
                                      </p:cBhvr>
                                      <p:tavLst>
                                        <p:tav tm="0">
                                          <p:val>
                                            <p:strVal val="#ppt_x"/>
                                          </p:val>
                                        </p:tav>
                                        <p:tav tm="100000">
                                          <p:val>
                                            <p:strVal val="#ppt_x"/>
                                          </p:val>
                                        </p:tav>
                                      </p:tavLst>
                                    </p:anim>
                                    <p:anim calcmode="lin" valueType="num">
                                      <p:cBhvr additive="base">
                                        <p:cTn id="40" dur="500" fill="hold"/>
                                        <p:tgtEl>
                                          <p:spTgt spid="5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additive="base">
                                        <p:cTn id="43" dur="500" fill="hold"/>
                                        <p:tgtEl>
                                          <p:spTgt spid="56"/>
                                        </p:tgtEl>
                                        <p:attrNameLst>
                                          <p:attrName>ppt_x</p:attrName>
                                        </p:attrNameLst>
                                      </p:cBhvr>
                                      <p:tavLst>
                                        <p:tav tm="0">
                                          <p:val>
                                            <p:strVal val="#ppt_x"/>
                                          </p:val>
                                        </p:tav>
                                        <p:tav tm="100000">
                                          <p:val>
                                            <p:strVal val="#ppt_x"/>
                                          </p:val>
                                        </p:tav>
                                      </p:tavLst>
                                    </p:anim>
                                    <p:anim calcmode="lin" valueType="num">
                                      <p:cBhvr additive="base">
                                        <p:cTn id="4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50" grpId="0"/>
      <p:bldP spid="54" grpId="0"/>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8750" y="660545"/>
            <a:ext cx="7200000" cy="2775298"/>
          </a:xfrm>
          <a:prstGeom prst="rect">
            <a:avLst/>
          </a:prstGeom>
        </p:spPr>
      </p:pic>
      <p:grpSp>
        <p:nvGrpSpPr>
          <p:cNvPr id="24" name="组合 23"/>
          <p:cNvGrpSpPr/>
          <p:nvPr/>
        </p:nvGrpSpPr>
        <p:grpSpPr>
          <a:xfrm>
            <a:off x="0" y="0"/>
            <a:ext cx="4441371" cy="692253"/>
            <a:chOff x="0" y="0"/>
            <a:chExt cx="4441371" cy="692253"/>
          </a:xfrm>
        </p:grpSpPr>
        <p:sp>
          <p:nvSpPr>
            <p:cNvPr id="30" name="平行四边形 29"/>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31" name="矩形 30"/>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1</a:t>
              </a:r>
              <a:endParaRPr lang="zh-CN" altLang="en-US" sz="2900" b="1" dirty="0">
                <a:ea typeface="微软雅黑" panose="020B0503020204020204" pitchFamily="34" charset="-122"/>
              </a:endParaRPr>
            </a:p>
          </p:txBody>
        </p:sp>
        <p:sp>
          <p:nvSpPr>
            <p:cNvPr id="32" name="Rectangle 2"/>
            <p:cNvSpPr txBox="1">
              <a:spLocks noChangeArrowheads="1"/>
            </p:cNvSpPr>
            <p:nvPr/>
          </p:nvSpPr>
          <p:spPr>
            <a:xfrm>
              <a:off x="1050165" y="0"/>
              <a:ext cx="3391206"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Products of TMT</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gr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8750" y="2514749"/>
            <a:ext cx="7200000" cy="1419920"/>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8750" y="3934669"/>
            <a:ext cx="7200000" cy="1419920"/>
          </a:xfrm>
          <a:prstGeom prst="rect">
            <a:avLst/>
          </a:prstGeom>
        </p:spPr>
      </p:pic>
      <p:grpSp>
        <p:nvGrpSpPr>
          <p:cNvPr id="14" name="组合 11"/>
          <p:cNvGrpSpPr/>
          <p:nvPr/>
        </p:nvGrpSpPr>
        <p:grpSpPr bwMode="auto">
          <a:xfrm>
            <a:off x="120098" y="1259364"/>
            <a:ext cx="1203878" cy="655161"/>
            <a:chOff x="150451" y="1005573"/>
            <a:chExt cx="2129721" cy="927533"/>
          </a:xfrm>
        </p:grpSpPr>
        <p:sp>
          <p:nvSpPr>
            <p:cNvPr id="15" name="圆角矩形 14"/>
            <p:cNvSpPr/>
            <p:nvPr/>
          </p:nvSpPr>
          <p:spPr>
            <a:xfrm>
              <a:off x="150451" y="1005573"/>
              <a:ext cx="2129721" cy="927533"/>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圆角矩形 4"/>
            <p:cNvSpPr/>
            <p:nvPr/>
          </p:nvSpPr>
          <p:spPr>
            <a:xfrm>
              <a:off x="196507" y="1051633"/>
              <a:ext cx="2037609" cy="835415"/>
            </a:xfrm>
            <a:prstGeom prst="rect">
              <a:avLst/>
            </a:prstGeom>
            <a:ln>
              <a:noFill/>
            </a:ln>
          </p:spPr>
          <p:style>
            <a:lnRef idx="0">
              <a:scrgbClr r="0" g="0" b="0"/>
            </a:lnRef>
            <a:fillRef idx="0">
              <a:scrgbClr r="0" g="0" b="0"/>
            </a:fillRef>
            <a:effectRef idx="0">
              <a:scrgbClr r="0" g="0" b="0"/>
            </a:effectRef>
            <a:fontRef idx="minor">
              <a:schemeClr val="lt1"/>
            </a:fontRef>
          </p:style>
          <p:txBody>
            <a:bodyPr lIns="68580" tIns="34290" rIns="68580" bIns="34290" spcCol="1270" anchor="ctr"/>
            <a:lstStyle/>
            <a:p>
              <a:pPr algn="ctr" defTabSz="800100">
                <a:lnSpc>
                  <a:spcPct val="90000"/>
                </a:lnSpc>
                <a:spcAft>
                  <a:spcPct val="35000"/>
                </a:spcAft>
                <a:defRPr/>
              </a:pPr>
              <a:r>
                <a:rPr lang="en-US" altLang="zh-CN" sz="1600" b="1" dirty="0" smtClean="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rPr>
                <a:t>For vehicle</a:t>
              </a:r>
              <a:endParaRPr lang="zh-CN" altLang="en-US" sz="1600" b="1" dirty="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endParaRPr>
            </a:p>
          </p:txBody>
        </p:sp>
      </p:grpSp>
      <p:grpSp>
        <p:nvGrpSpPr>
          <p:cNvPr id="18" name="组合 11"/>
          <p:cNvGrpSpPr/>
          <p:nvPr/>
        </p:nvGrpSpPr>
        <p:grpSpPr bwMode="auto">
          <a:xfrm>
            <a:off x="120098" y="2821464"/>
            <a:ext cx="1203878" cy="655161"/>
            <a:chOff x="150451" y="1005573"/>
            <a:chExt cx="2129721" cy="927533"/>
          </a:xfrm>
        </p:grpSpPr>
        <p:sp>
          <p:nvSpPr>
            <p:cNvPr id="19" name="圆角矩形 18"/>
            <p:cNvSpPr/>
            <p:nvPr/>
          </p:nvSpPr>
          <p:spPr>
            <a:xfrm>
              <a:off x="150451" y="1005573"/>
              <a:ext cx="2129721" cy="927533"/>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圆角矩形 4"/>
            <p:cNvSpPr/>
            <p:nvPr/>
          </p:nvSpPr>
          <p:spPr>
            <a:xfrm>
              <a:off x="196507" y="1051633"/>
              <a:ext cx="2037609" cy="835415"/>
            </a:xfrm>
            <a:prstGeom prst="rect">
              <a:avLst/>
            </a:prstGeom>
            <a:ln>
              <a:noFill/>
            </a:ln>
          </p:spPr>
          <p:style>
            <a:lnRef idx="0">
              <a:scrgbClr r="0" g="0" b="0"/>
            </a:lnRef>
            <a:fillRef idx="0">
              <a:scrgbClr r="0" g="0" b="0"/>
            </a:fillRef>
            <a:effectRef idx="0">
              <a:scrgbClr r="0" g="0" b="0"/>
            </a:effectRef>
            <a:fontRef idx="minor">
              <a:schemeClr val="lt1"/>
            </a:fontRef>
          </p:style>
          <p:txBody>
            <a:bodyPr lIns="68580" tIns="34290" rIns="68580" bIns="34290" spcCol="1270" anchor="ctr"/>
            <a:lstStyle/>
            <a:p>
              <a:pPr algn="ctr" defTabSz="800100">
                <a:lnSpc>
                  <a:spcPct val="90000"/>
                </a:lnSpc>
                <a:spcAft>
                  <a:spcPct val="35000"/>
                </a:spcAft>
                <a:defRPr/>
              </a:pPr>
              <a:r>
                <a:rPr lang="en-US" altLang="zh-CN" sz="1600" b="1" dirty="0" smtClean="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rPr>
                <a:t>For bridge</a:t>
              </a:r>
              <a:endParaRPr lang="zh-CN" altLang="en-US" sz="1600" b="1" dirty="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endParaRPr>
            </a:p>
          </p:txBody>
        </p:sp>
      </p:grpSp>
      <p:grpSp>
        <p:nvGrpSpPr>
          <p:cNvPr id="21" name="组合 11"/>
          <p:cNvGrpSpPr/>
          <p:nvPr/>
        </p:nvGrpSpPr>
        <p:grpSpPr bwMode="auto">
          <a:xfrm>
            <a:off x="120098" y="4221639"/>
            <a:ext cx="1203878" cy="655161"/>
            <a:chOff x="150451" y="1005573"/>
            <a:chExt cx="2129721" cy="927533"/>
          </a:xfrm>
        </p:grpSpPr>
        <p:sp>
          <p:nvSpPr>
            <p:cNvPr id="22" name="圆角矩形 21"/>
            <p:cNvSpPr/>
            <p:nvPr/>
          </p:nvSpPr>
          <p:spPr>
            <a:xfrm>
              <a:off x="150451" y="1005573"/>
              <a:ext cx="2129721" cy="927533"/>
            </a:xfrm>
            <a:prstGeom prst="roundRect">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圆角矩形 4"/>
            <p:cNvSpPr/>
            <p:nvPr/>
          </p:nvSpPr>
          <p:spPr>
            <a:xfrm>
              <a:off x="196507" y="1051633"/>
              <a:ext cx="2037609" cy="835415"/>
            </a:xfrm>
            <a:prstGeom prst="rect">
              <a:avLst/>
            </a:prstGeom>
            <a:ln>
              <a:noFill/>
            </a:ln>
          </p:spPr>
          <p:style>
            <a:lnRef idx="0">
              <a:scrgbClr r="0" g="0" b="0"/>
            </a:lnRef>
            <a:fillRef idx="0">
              <a:scrgbClr r="0" g="0" b="0"/>
            </a:fillRef>
            <a:effectRef idx="0">
              <a:scrgbClr r="0" g="0" b="0"/>
            </a:effectRef>
            <a:fontRef idx="minor">
              <a:schemeClr val="lt1"/>
            </a:fontRef>
          </p:style>
          <p:txBody>
            <a:bodyPr lIns="68580" tIns="34290" rIns="68580" bIns="34290" spcCol="1270" anchor="ctr"/>
            <a:lstStyle/>
            <a:p>
              <a:pPr algn="ctr" defTabSz="800100">
                <a:lnSpc>
                  <a:spcPct val="90000"/>
                </a:lnSpc>
                <a:spcAft>
                  <a:spcPct val="35000"/>
                </a:spcAft>
                <a:defRPr/>
              </a:pPr>
              <a:r>
                <a:rPr lang="en-US" altLang="zh-CN" sz="1600" b="1" dirty="0" smtClean="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rPr>
                <a:t>For wind</a:t>
              </a:r>
              <a:endParaRPr lang="zh-CN" altLang="en-US" sz="1600" b="1" dirty="0">
                <a:effectLst>
                  <a:outerShdw blurRad="38100" dist="38100" dir="2700000" algn="tl">
                    <a:srgbClr val="000000">
                      <a:alpha val="43137"/>
                    </a:srgbClr>
                  </a:outerShdw>
                </a:effectLst>
                <a:latin typeface="Times New Roman" pitchFamily="18" charset="0"/>
                <a:ea typeface="SC STKaiti" pitchFamily="2" charset="-122"/>
                <a:cs typeface="Times New Roman" pitchFamily="18" charset="0"/>
              </a:endParaRPr>
            </a:p>
          </p:txBody>
        </p:sp>
      </p:grpSp>
      <p:sp>
        <p:nvSpPr>
          <p:cNvPr id="25" name="灯片编号占位符 3"/>
          <p:cNvSpPr>
            <a:spLocks noGrp="1"/>
          </p:cNvSpPr>
          <p:nvPr>
            <p:ph type="sldNum" sz="quarter" idx="10"/>
          </p:nvPr>
        </p:nvSpPr>
        <p:spPr>
          <a:xfrm>
            <a:off x="465991" y="5391056"/>
            <a:ext cx="2057400" cy="303213"/>
          </a:xfrm>
        </p:spPr>
        <p:txBody>
          <a:bodyPr/>
          <a:lstStyle/>
          <a:p>
            <a:r>
              <a:rPr lang="en-US" altLang="zh-CN" dirty="0" smtClean="0"/>
              <a:t>Page </a:t>
            </a:r>
            <a:fld id="{88C2D4C8-55FE-42E2-9921-53F970F86B61}" type="slidenum">
              <a:rPr lang="zh-CN" altLang="en-US" dirty="0" smtClean="0"/>
              <a:pPr/>
              <a:t>5</a:t>
            </a:fld>
            <a:endParaRPr lang="zh-CN" altLang="en-US" dirty="0"/>
          </a:p>
        </p:txBody>
      </p:sp>
    </p:spTree>
    <p:extLst>
      <p:ext uri="{BB962C8B-B14F-4D97-AF65-F5344CB8AC3E}">
        <p14:creationId xmlns:p14="http://schemas.microsoft.com/office/powerpoint/2010/main" val="2511506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7300" y="2484438"/>
            <a:ext cx="1493838" cy="800100"/>
          </a:xfrm>
        </p:spPr>
        <p:txBody>
          <a:bodyPr/>
          <a:lstStyle/>
          <a:p>
            <a:pPr>
              <a:defRPr/>
            </a:pPr>
            <a:r>
              <a:rPr lang="zh-CN" altLang="en-US" sz="3200" dirty="0">
                <a:solidFill>
                  <a:srgbClr val="C70019"/>
                </a:solidFill>
                <a:latin typeface="+mn-ea"/>
                <a:ea typeface="+mn-ea"/>
                <a:cs typeface="Calibri" panose="020F0502020204030204" pitchFamily="34" charset="0"/>
              </a:rPr>
              <a:t>目  录</a:t>
            </a:r>
          </a:p>
        </p:txBody>
      </p:sp>
      <p:grpSp>
        <p:nvGrpSpPr>
          <p:cNvPr id="3" name="组合 28"/>
          <p:cNvGrpSpPr>
            <a:grpSpLocks/>
          </p:cNvGrpSpPr>
          <p:nvPr/>
        </p:nvGrpSpPr>
        <p:grpSpPr bwMode="auto">
          <a:xfrm>
            <a:off x="2992638" y="985653"/>
            <a:ext cx="344328" cy="3821748"/>
            <a:chOff x="3137647" y="1159103"/>
            <a:chExt cx="259977" cy="3526478"/>
          </a:xfrm>
          <a:solidFill>
            <a:srgbClr val="F6001D"/>
          </a:solidFill>
        </p:grpSpPr>
        <p:sp>
          <p:nvSpPr>
            <p:cNvPr id="23" name="矩形 22"/>
            <p:cNvSpPr/>
            <p:nvPr/>
          </p:nvSpPr>
          <p:spPr bwMode="auto">
            <a:xfrm rot="5400000">
              <a:off x="1415623" y="2881127"/>
              <a:ext cx="3526478" cy="82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defRPr/>
              </a:pPr>
              <a:endParaRPr lang="zh-CN" altLang="en-US">
                <a:solidFill>
                  <a:schemeClr val="lt1"/>
                </a:solidFill>
                <a:latin typeface="+mn-lt"/>
                <a:ea typeface="+mn-ea"/>
              </a:endParaRPr>
            </a:p>
          </p:txBody>
        </p:sp>
        <p:cxnSp>
          <p:nvCxnSpPr>
            <p:cNvPr id="27" name="直接连接符 26"/>
            <p:cNvCxnSpPr/>
            <p:nvPr/>
          </p:nvCxnSpPr>
          <p:spPr bwMode="auto">
            <a:xfrm>
              <a:off x="3388113" y="1159103"/>
              <a:ext cx="9511" cy="3526478"/>
            </a:xfrm>
            <a:prstGeom prst="line">
              <a:avLst/>
            </a:prstGeom>
            <a:ln>
              <a:noFill/>
            </a:ln>
          </p:spPr>
          <p:style>
            <a:lnRef idx="2">
              <a:schemeClr val="accent1">
                <a:shade val="50000"/>
              </a:schemeClr>
            </a:lnRef>
            <a:fillRef idx="1">
              <a:schemeClr val="accent1"/>
            </a:fillRef>
            <a:effectRef idx="0">
              <a:schemeClr val="accent1"/>
            </a:effectRef>
            <a:fontRef idx="minor">
              <a:schemeClr val="lt1"/>
            </a:fontRef>
          </p:style>
        </p:cxnSp>
      </p:grpSp>
      <p:grpSp>
        <p:nvGrpSpPr>
          <p:cNvPr id="4" name="组合 3"/>
          <p:cNvGrpSpPr>
            <a:grpSpLocks/>
          </p:cNvGrpSpPr>
          <p:nvPr/>
        </p:nvGrpSpPr>
        <p:grpSpPr bwMode="auto">
          <a:xfrm>
            <a:off x="582613" y="2403475"/>
            <a:ext cx="2045462" cy="1108075"/>
            <a:chOff x="541438" y="2433951"/>
            <a:chExt cx="2045698" cy="1107996"/>
          </a:xfrm>
        </p:grpSpPr>
        <p:sp>
          <p:nvSpPr>
            <p:cNvPr id="31" name="矩形 30"/>
            <p:cNvSpPr/>
            <p:nvPr/>
          </p:nvSpPr>
          <p:spPr>
            <a:xfrm>
              <a:off x="1174098" y="3048907"/>
              <a:ext cx="1413038" cy="400021"/>
            </a:xfrm>
            <a:prstGeom prst="rect">
              <a:avLst/>
            </a:prstGeom>
            <a:noFill/>
          </p:spPr>
          <p:txBody>
            <a:bodyPr wrap="none">
              <a:spAutoFit/>
            </a:bodyPr>
            <a:lstStyle/>
            <a:p>
              <a:pPr algn="ctr">
                <a:defRPr/>
              </a:pPr>
              <a:r>
                <a:rPr lang="en-US" altLang="zh-CN" sz="2000" b="1" dirty="0">
                  <a:ln w="0"/>
                  <a:solidFill>
                    <a:srgbClr val="C70019"/>
                  </a:solidFill>
                  <a:effectLst>
                    <a:outerShdw blurRad="38100" dist="25400" dir="5400000" algn="ctr" rotWithShape="0">
                      <a:srgbClr val="6E747A">
                        <a:alpha val="43000"/>
                      </a:srgbClr>
                    </a:outerShdw>
                  </a:effectLst>
                  <a:ea typeface="黑体" pitchFamily="49" charset="-122"/>
                </a:rPr>
                <a:t>ONTENTS</a:t>
              </a:r>
              <a:endParaRPr lang="zh-CN" altLang="en-US" sz="2000" b="1" dirty="0">
                <a:ln w="0"/>
                <a:solidFill>
                  <a:srgbClr val="C70019"/>
                </a:solidFill>
                <a:effectLst>
                  <a:outerShdw blurRad="38100" dist="25400" dir="5400000" algn="ctr" rotWithShape="0">
                    <a:srgbClr val="6E747A">
                      <a:alpha val="43000"/>
                    </a:srgbClr>
                  </a:outerShdw>
                </a:effectLst>
                <a:ea typeface="黑体" pitchFamily="49" charset="-122"/>
              </a:endParaRPr>
            </a:p>
          </p:txBody>
        </p:sp>
        <p:sp>
          <p:nvSpPr>
            <p:cNvPr id="32" name="矩形 31"/>
            <p:cNvSpPr/>
            <p:nvPr/>
          </p:nvSpPr>
          <p:spPr>
            <a:xfrm>
              <a:off x="541438" y="2433951"/>
              <a:ext cx="795429" cy="1107996"/>
            </a:xfrm>
            <a:prstGeom prst="rect">
              <a:avLst/>
            </a:prstGeom>
            <a:noFill/>
          </p:spPr>
          <p:txBody>
            <a:bodyPr wrap="none">
              <a:spAutoFit/>
            </a:bodyPr>
            <a:lstStyle/>
            <a:p>
              <a:pPr algn="ctr">
                <a:defRPr/>
              </a:pPr>
              <a:r>
                <a:rPr lang="en-US" altLang="zh-CN" sz="6600" dirty="0">
                  <a:ln w="0"/>
                  <a:solidFill>
                    <a:srgbClr val="C70019"/>
                  </a:solidFill>
                  <a:effectLst>
                    <a:outerShdw blurRad="38100" dist="25400" dir="5400000" algn="ctr" rotWithShape="0">
                      <a:srgbClr val="6E747A">
                        <a:alpha val="43000"/>
                      </a:srgbClr>
                    </a:outerShdw>
                  </a:effectLst>
                  <a:ea typeface="黑体" pitchFamily="49" charset="-122"/>
                </a:rPr>
                <a:t>C</a:t>
              </a:r>
              <a:endParaRPr lang="zh-CN" altLang="en-US" sz="6600" dirty="0">
                <a:ln w="0"/>
                <a:solidFill>
                  <a:srgbClr val="C70019"/>
                </a:solidFill>
                <a:effectLst>
                  <a:outerShdw blurRad="38100" dist="25400" dir="5400000" algn="ctr" rotWithShape="0">
                    <a:srgbClr val="6E747A">
                      <a:alpha val="43000"/>
                    </a:srgbClr>
                  </a:outerShdw>
                </a:effectLst>
                <a:ea typeface="黑体" pitchFamily="49" charset="-122"/>
              </a:endParaRPr>
            </a:p>
          </p:txBody>
        </p:sp>
      </p:grpSp>
      <p:sp>
        <p:nvSpPr>
          <p:cNvPr id="18" name="平行四边形 17"/>
          <p:cNvSpPr/>
          <p:nvPr/>
        </p:nvSpPr>
        <p:spPr>
          <a:xfrm>
            <a:off x="3488906" y="1080650"/>
            <a:ext cx="4930700" cy="748146"/>
          </a:xfrm>
          <a:prstGeom prst="parallelogram">
            <a:avLst>
              <a:gd name="adj" fmla="val 69814"/>
            </a:avLst>
          </a:prstGeom>
          <a:gradFill>
            <a:gsLst>
              <a:gs pos="100000">
                <a:schemeClr val="tx1">
                  <a:lumMod val="50000"/>
                  <a:lumOff val="50000"/>
                </a:schemeClr>
              </a:gs>
              <a:gs pos="100000">
                <a:schemeClr val="accent1">
                  <a:lumMod val="99000"/>
                  <a:satMod val="120000"/>
                  <a:shade val="78000"/>
                </a:schemeClr>
              </a:gs>
            </a:gsLst>
          </a:gradFill>
          <a:ln>
            <a:noFill/>
          </a:ln>
        </p:spPr>
        <p:style>
          <a:lnRef idx="1">
            <a:schemeClr val="accent1"/>
          </a:lnRef>
          <a:fillRef idx="3">
            <a:schemeClr val="accent1"/>
          </a:fillRef>
          <a:effectRef idx="2">
            <a:schemeClr val="accent1"/>
          </a:effectRef>
          <a:fontRef idx="minor">
            <a:schemeClr val="lt1"/>
          </a:fontRef>
        </p:style>
        <p:txBody>
          <a:bodyPr lIns="109825" tIns="54913" rIns="109825" bIns="54913" rtlCol="0" anchor="ctr"/>
          <a:lstStyle/>
          <a:p>
            <a:r>
              <a:rPr lang="en-US" altLang="zh-CN" sz="2800" b="1" dirty="0" smtClean="0">
                <a:solidFill>
                  <a:schemeClr val="bg1"/>
                </a:solidFill>
                <a:latin typeface="Times New Roman" pitchFamily="18" charset="0"/>
                <a:ea typeface="微软雅黑" panose="020B0503020204020204" pitchFamily="34" charset="-122"/>
                <a:cs typeface="Times New Roman" pitchFamily="18" charset="0"/>
              </a:rPr>
              <a:t>Company Profile</a:t>
            </a:r>
            <a:endParaRPr lang="zh-CN" altLang="en-US" sz="2800" b="1" dirty="0">
              <a:solidFill>
                <a:schemeClr val="bg1"/>
              </a:solidFill>
              <a:latin typeface="Times New Roman" pitchFamily="18" charset="0"/>
              <a:ea typeface="微软雅黑" panose="020B0503020204020204" pitchFamily="34" charset="-122"/>
              <a:cs typeface="Times New Roman" pitchFamily="18" charset="0"/>
            </a:endParaRPr>
          </a:p>
        </p:txBody>
      </p:sp>
      <p:sp>
        <p:nvSpPr>
          <p:cNvPr id="25" name="平行四边形 24"/>
          <p:cNvSpPr/>
          <p:nvPr/>
        </p:nvSpPr>
        <p:spPr>
          <a:xfrm>
            <a:off x="3486926" y="3952492"/>
            <a:ext cx="4930700" cy="748146"/>
          </a:xfrm>
          <a:prstGeom prst="parallelogram">
            <a:avLst>
              <a:gd name="adj" fmla="val 69814"/>
            </a:avLst>
          </a:prstGeom>
          <a:gradFill>
            <a:gsLst>
              <a:gs pos="100000">
                <a:schemeClr val="tx1">
                  <a:lumMod val="50000"/>
                  <a:lumOff val="50000"/>
                </a:schemeClr>
              </a:gs>
              <a:gs pos="100000">
                <a:schemeClr val="accent1">
                  <a:lumMod val="99000"/>
                  <a:satMod val="120000"/>
                  <a:shade val="78000"/>
                </a:schemeClr>
              </a:gs>
            </a:gsLst>
          </a:gradFill>
          <a:ln>
            <a:noFill/>
          </a:ln>
        </p:spPr>
        <p:style>
          <a:lnRef idx="1">
            <a:schemeClr val="accent1"/>
          </a:lnRef>
          <a:fillRef idx="3">
            <a:schemeClr val="accent1"/>
          </a:fillRef>
          <a:effectRef idx="2">
            <a:schemeClr val="accent1"/>
          </a:effectRef>
          <a:fontRef idx="minor">
            <a:schemeClr val="lt1"/>
          </a:fontRef>
        </p:style>
        <p:txBody>
          <a:bodyPr lIns="109825" tIns="54913" rIns="109825" bIns="54913" rtlCol="0" anchor="ctr"/>
          <a:lstStyle/>
          <a:p>
            <a:r>
              <a:rPr lang="en-US" altLang="zh-CN" sz="2800" b="1" dirty="0" smtClean="0">
                <a:solidFill>
                  <a:schemeClr val="bg1"/>
                </a:solidFill>
                <a:latin typeface="Times New Roman" pitchFamily="18" charset="0"/>
                <a:ea typeface="微软雅黑" panose="020B0503020204020204" pitchFamily="34" charset="-122"/>
                <a:cs typeface="Times New Roman" pitchFamily="18" charset="0"/>
              </a:rPr>
              <a:t>Optimum Method</a:t>
            </a:r>
            <a:endParaRPr lang="zh-CN" altLang="en-US" sz="2800" b="1" dirty="0" smtClean="0">
              <a:solidFill>
                <a:schemeClr val="bg1"/>
              </a:solidFill>
              <a:latin typeface="Times New Roman" pitchFamily="18" charset="0"/>
              <a:ea typeface="微软雅黑" panose="020B0503020204020204" pitchFamily="34" charset="-122"/>
              <a:cs typeface="Times New Roman" pitchFamily="18" charset="0"/>
            </a:endParaRPr>
          </a:p>
        </p:txBody>
      </p:sp>
      <p:sp>
        <p:nvSpPr>
          <p:cNvPr id="26" name="平行四边形 25"/>
          <p:cNvSpPr/>
          <p:nvPr/>
        </p:nvSpPr>
        <p:spPr>
          <a:xfrm>
            <a:off x="3496823" y="2513604"/>
            <a:ext cx="4930700" cy="748146"/>
          </a:xfrm>
          <a:prstGeom prst="parallelogram">
            <a:avLst>
              <a:gd name="adj" fmla="val 69814"/>
            </a:avLst>
          </a:prstGeom>
          <a:ln>
            <a:noFill/>
          </a:ln>
        </p:spPr>
        <p:style>
          <a:lnRef idx="1">
            <a:schemeClr val="accent1"/>
          </a:lnRef>
          <a:fillRef idx="3">
            <a:schemeClr val="accent1"/>
          </a:fillRef>
          <a:effectRef idx="2">
            <a:schemeClr val="accent1"/>
          </a:effectRef>
          <a:fontRef idx="minor">
            <a:schemeClr val="lt1"/>
          </a:fontRef>
        </p:style>
        <p:txBody>
          <a:bodyPr lIns="109825" tIns="54913" rIns="109825" bIns="54913" rtlCol="0" anchor="ctr"/>
          <a:lstStyle/>
          <a:p>
            <a:r>
              <a:rPr lang="en-US" altLang="zh-CN" sz="2800" b="1" dirty="0" smtClean="0">
                <a:solidFill>
                  <a:schemeClr val="bg1"/>
                </a:solidFill>
                <a:latin typeface="Times New Roman" pitchFamily="18" charset="0"/>
                <a:ea typeface="微软雅黑" panose="020B0503020204020204" pitchFamily="34" charset="-122"/>
                <a:cs typeface="Times New Roman" pitchFamily="18" charset="0"/>
              </a:rPr>
              <a:t>Research Background</a:t>
            </a:r>
            <a:endParaRPr lang="zh-CN" altLang="en-US" sz="2800" b="1" dirty="0" smtClean="0">
              <a:solidFill>
                <a:schemeClr val="bg1"/>
              </a:solidFill>
              <a:latin typeface="Times New Roman" pitchFamily="18" charset="0"/>
              <a:ea typeface="微软雅黑" panose="020B0503020204020204" pitchFamily="34" charset="-122"/>
              <a:cs typeface="Times New Roman" pitchFamily="18" charset="0"/>
            </a:endParaRPr>
          </a:p>
        </p:txBody>
      </p:sp>
      <p:sp>
        <p:nvSpPr>
          <p:cNvPr id="12" name="灯片编号占位符 3"/>
          <p:cNvSpPr>
            <a:spLocks noGrp="1"/>
          </p:cNvSpPr>
          <p:nvPr>
            <p:ph type="sldNum" sz="quarter" idx="10"/>
          </p:nvPr>
        </p:nvSpPr>
        <p:spPr>
          <a:xfrm>
            <a:off x="465991" y="5391056"/>
            <a:ext cx="2057400" cy="303213"/>
          </a:xfrm>
        </p:spPr>
        <p:txBody>
          <a:bodyPr/>
          <a:lstStyle/>
          <a:p>
            <a:r>
              <a:rPr lang="en-US" altLang="zh-CN" dirty="0" smtClean="0"/>
              <a:t>Page </a:t>
            </a:r>
            <a:fld id="{88C2D4C8-55FE-42E2-9921-53F970F86B61}" type="slidenum">
              <a:rPr lang="zh-CN" altLang="en-US" dirty="0" smtClean="0"/>
              <a:pPr/>
              <a:t>6</a:t>
            </a:fld>
            <a:endParaRPr lang="zh-CN" altLang="en-US" dirty="0"/>
          </a:p>
        </p:txBody>
      </p:sp>
    </p:spTree>
    <p:extLst>
      <p:ext uri="{BB962C8B-B14F-4D97-AF65-F5344CB8AC3E}">
        <p14:creationId xmlns:p14="http://schemas.microsoft.com/office/powerpoint/2010/main" val="10044114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0" y="0"/>
            <a:ext cx="8360229" cy="692253"/>
            <a:chOff x="0" y="0"/>
            <a:chExt cx="8360229" cy="692253"/>
          </a:xfrm>
        </p:grpSpPr>
        <p:sp>
          <p:nvSpPr>
            <p:cNvPr id="74" name="平行四边形 73"/>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75" name="矩形 74"/>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2</a:t>
              </a:r>
              <a:endParaRPr lang="zh-CN" altLang="en-US" sz="2900" b="1" dirty="0">
                <a:ea typeface="微软雅黑" panose="020B0503020204020204" pitchFamily="34" charset="-122"/>
              </a:endParaRPr>
            </a:p>
          </p:txBody>
        </p:sp>
        <p:sp>
          <p:nvSpPr>
            <p:cNvPr id="76"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Traffic jam</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grpSp>
      <p:sp>
        <p:nvSpPr>
          <p:cNvPr id="79" name="灯片编号占位符 3"/>
          <p:cNvSpPr>
            <a:spLocks noGrp="1"/>
          </p:cNvSpPr>
          <p:nvPr>
            <p:ph type="sldNum" sz="quarter" idx="10"/>
          </p:nvPr>
        </p:nvSpPr>
        <p:spPr>
          <a:xfrm>
            <a:off x="465991" y="5391056"/>
            <a:ext cx="2057400" cy="303213"/>
          </a:xfrm>
        </p:spPr>
        <p:txBody>
          <a:bodyPr/>
          <a:lstStyle/>
          <a:p>
            <a:r>
              <a:rPr lang="en-US" altLang="zh-CN" dirty="0" smtClean="0"/>
              <a:t>Page </a:t>
            </a:r>
            <a:fld id="{88C2D4C8-55FE-42E2-9921-53F970F86B61}" type="slidenum">
              <a:rPr lang="zh-CN" altLang="en-US" dirty="0" smtClean="0"/>
              <a:pPr/>
              <a:t>7</a:t>
            </a:fld>
            <a:endParaRPr lang="zh-CN" altLang="en-US" dirty="0"/>
          </a:p>
        </p:txBody>
      </p:sp>
      <p:pic>
        <p:nvPicPr>
          <p:cNvPr id="1027" name="Picture 3" descr="C:\Users\Administrator\Desktop\TMT\堵车.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0165" y="846197"/>
            <a:ext cx="7604006" cy="3802003"/>
          </a:xfrm>
          <a:prstGeom prst="rect">
            <a:avLst/>
          </a:prstGeom>
          <a:noFill/>
          <a:extLst>
            <a:ext uri="{909E8E84-426E-40DD-AFC4-6F175D3DCCD1}">
              <a14:hiddenFill xmlns:a14="http://schemas.microsoft.com/office/drawing/2010/main">
                <a:solidFill>
                  <a:srgbClr val="FFFFFF"/>
                </a:solidFill>
              </a14:hiddenFill>
            </a:ext>
          </a:extLst>
        </p:spPr>
      </p:pic>
      <p:sp>
        <p:nvSpPr>
          <p:cNvPr id="86" name="TextBox 17"/>
          <p:cNvSpPr txBox="1"/>
          <p:nvPr/>
        </p:nvSpPr>
        <p:spPr>
          <a:xfrm>
            <a:off x="952500" y="4747320"/>
            <a:ext cx="7701671" cy="338554"/>
          </a:xfrm>
          <a:prstGeom prst="rect">
            <a:avLst/>
          </a:prstGeom>
          <a:noFill/>
        </p:spPr>
        <p:txBody>
          <a:bodyPr wrap="square">
            <a:spAutoFit/>
          </a:bodyPr>
          <a:lstStyle/>
          <a:p>
            <a:pPr>
              <a:buClr>
                <a:schemeClr val="accent1"/>
              </a:buClr>
              <a:defRPr/>
            </a:pPr>
            <a:r>
              <a:rPr lang="en-US" altLang="zh-CN" sz="1600" b="1" dirty="0" smtClean="0">
                <a:solidFill>
                  <a:schemeClr val="tx1"/>
                </a:solidFill>
                <a:latin typeface="Times New Roman" pitchFamily="18" charset="0"/>
                <a:cs typeface="Times New Roman" pitchFamily="18" charset="0"/>
              </a:rPr>
              <a:t> More </a:t>
            </a:r>
            <a:r>
              <a:rPr lang="en-US" altLang="zh-CN" sz="1600" b="1" dirty="0">
                <a:solidFill>
                  <a:schemeClr val="tx1"/>
                </a:solidFill>
                <a:latin typeface="Times New Roman" pitchFamily="18" charset="0"/>
                <a:cs typeface="Times New Roman" pitchFamily="18" charset="0"/>
              </a:rPr>
              <a:t>and more people move to big cities </a:t>
            </a:r>
            <a:r>
              <a:rPr lang="en-US" altLang="zh-CN" sz="1600" b="1" dirty="0" smtClean="0">
                <a:solidFill>
                  <a:schemeClr val="tx1"/>
                </a:solidFill>
                <a:latin typeface="Times New Roman" pitchFamily="18" charset="0"/>
                <a:cs typeface="Times New Roman" pitchFamily="18" charset="0"/>
              </a:rPr>
              <a:t>for work, which makes traffic jam every day</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0" y="0"/>
            <a:ext cx="8360229" cy="692253"/>
            <a:chOff x="0" y="0"/>
            <a:chExt cx="8360229" cy="692253"/>
          </a:xfrm>
        </p:grpSpPr>
        <p:sp>
          <p:nvSpPr>
            <p:cNvPr id="74" name="平行四边形 73"/>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75" name="矩形 74"/>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2</a:t>
              </a:r>
              <a:endParaRPr lang="zh-CN" altLang="en-US" sz="2900" b="1" dirty="0">
                <a:ea typeface="微软雅黑" panose="020B0503020204020204" pitchFamily="34" charset="-122"/>
              </a:endParaRPr>
            </a:p>
          </p:txBody>
        </p:sp>
        <p:sp>
          <p:nvSpPr>
            <p:cNvPr id="76"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Metro transit</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grpSp>
      <p:sp>
        <p:nvSpPr>
          <p:cNvPr id="79" name="灯片编号占位符 3"/>
          <p:cNvSpPr>
            <a:spLocks noGrp="1"/>
          </p:cNvSpPr>
          <p:nvPr>
            <p:ph type="sldNum" sz="quarter" idx="10"/>
          </p:nvPr>
        </p:nvSpPr>
        <p:spPr>
          <a:xfrm>
            <a:off x="465991" y="5391056"/>
            <a:ext cx="2057400" cy="303213"/>
          </a:xfrm>
        </p:spPr>
        <p:txBody>
          <a:bodyPr/>
          <a:lstStyle/>
          <a:p>
            <a:r>
              <a:rPr lang="en-US" altLang="zh-CN" dirty="0" smtClean="0"/>
              <a:t>Page </a:t>
            </a:r>
            <a:fld id="{88C2D4C8-55FE-42E2-9921-53F970F86B61}" type="slidenum">
              <a:rPr lang="zh-CN" altLang="en-US" dirty="0" smtClean="0"/>
              <a:pPr/>
              <a:t>8</a:t>
            </a:fld>
            <a:endParaRPr lang="zh-CN" altLang="en-US" dirty="0"/>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4722" y="692253"/>
            <a:ext cx="6120000" cy="4589676"/>
          </a:xfrm>
          <a:prstGeom prst="rect">
            <a:avLst/>
          </a:prstGeom>
        </p:spPr>
      </p:pic>
    </p:spTree>
    <p:extLst>
      <p:ext uri="{BB962C8B-B14F-4D97-AF65-F5344CB8AC3E}">
        <p14:creationId xmlns:p14="http://schemas.microsoft.com/office/powerpoint/2010/main" val="39892080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68172" y="530328"/>
            <a:ext cx="5760000" cy="4277150"/>
          </a:xfrm>
          <a:prstGeom prst="rect">
            <a:avLst/>
          </a:prstGeom>
          <a:noFill/>
          <a:ln w="9525">
            <a:noFill/>
            <a:miter lim="800000"/>
            <a:headEnd/>
            <a:tailEnd/>
          </a:ln>
          <a:effectLst/>
        </p:spPr>
      </p:pic>
      <p:grpSp>
        <p:nvGrpSpPr>
          <p:cNvPr id="73" name="组合 72"/>
          <p:cNvGrpSpPr/>
          <p:nvPr/>
        </p:nvGrpSpPr>
        <p:grpSpPr>
          <a:xfrm>
            <a:off x="0" y="0"/>
            <a:ext cx="8360229" cy="692253"/>
            <a:chOff x="0" y="0"/>
            <a:chExt cx="8360229" cy="692253"/>
          </a:xfrm>
        </p:grpSpPr>
        <p:sp>
          <p:nvSpPr>
            <p:cNvPr id="74" name="平行四边形 73"/>
            <p:cNvSpPr/>
            <p:nvPr/>
          </p:nvSpPr>
          <p:spPr>
            <a:xfrm>
              <a:off x="0" y="0"/>
              <a:ext cx="1025766" cy="641495"/>
            </a:xfrm>
            <a:prstGeom prst="parallelogram">
              <a:avLst>
                <a:gd name="adj" fmla="val 34894"/>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9825" tIns="54913" rIns="109825" bIns="54913" rtlCol="0" anchor="ctr"/>
            <a:lstStyle/>
            <a:p>
              <a:pPr algn="ctr"/>
              <a:endParaRPr lang="zh-CN" altLang="en-US"/>
            </a:p>
          </p:txBody>
        </p:sp>
        <p:sp>
          <p:nvSpPr>
            <p:cNvPr id="75" name="矩形 74"/>
            <p:cNvSpPr/>
            <p:nvPr/>
          </p:nvSpPr>
          <p:spPr>
            <a:xfrm>
              <a:off x="285008" y="0"/>
              <a:ext cx="428583" cy="557175"/>
            </a:xfrm>
            <a:prstGeom prst="rect">
              <a:avLst/>
            </a:prstGeom>
          </p:spPr>
          <p:txBody>
            <a:bodyPr wrap="none" lIns="109825" tIns="54913" rIns="109825" bIns="54913">
              <a:spAutoFit/>
            </a:bodyPr>
            <a:lstStyle/>
            <a:p>
              <a:pPr algn="ctr"/>
              <a:r>
                <a:rPr lang="en-US" altLang="zh-CN" sz="2900" b="1" dirty="0" smtClean="0">
                  <a:ea typeface="微软雅黑" panose="020B0503020204020204" pitchFamily="34" charset="-122"/>
                </a:rPr>
                <a:t>2</a:t>
              </a:r>
              <a:endParaRPr lang="zh-CN" altLang="en-US" sz="2900" b="1" dirty="0">
                <a:ea typeface="微软雅黑" panose="020B0503020204020204" pitchFamily="34" charset="-122"/>
              </a:endParaRPr>
            </a:p>
          </p:txBody>
        </p:sp>
        <p:sp>
          <p:nvSpPr>
            <p:cNvPr id="76" name="Rectangle 2"/>
            <p:cNvSpPr txBox="1">
              <a:spLocks noChangeArrowheads="1"/>
            </p:cNvSpPr>
            <p:nvPr/>
          </p:nvSpPr>
          <p:spPr>
            <a:xfrm>
              <a:off x="1050165" y="0"/>
              <a:ext cx="7310064" cy="692253"/>
            </a:xfrm>
            <a:prstGeom prst="rect">
              <a:avLst/>
            </a:prstGeom>
          </p:spPr>
          <p:txBody>
            <a:bodyPr lIns="109825" tIns="54913" rIns="109825" bIns="54913" rtlCol="0" anchor="ctr" anchorCtr="0">
              <a:normAutofit/>
            </a:bodyPr>
            <a:lstStyle/>
            <a:p>
              <a:pPr defTabSz="913130" fontAlgn="auto">
                <a:lnSpc>
                  <a:spcPct val="90000"/>
                </a:lnSpc>
                <a:spcAft>
                  <a:spcPts val="0"/>
                </a:spcAft>
                <a:defRPr/>
              </a:pPr>
              <a:r>
                <a:rPr lang="en-US" altLang="zh-CN" sz="3000" b="1" dirty="0" smtClean="0">
                  <a:solidFill>
                    <a:schemeClr val="tx1"/>
                  </a:solidFill>
                  <a:latin typeface="Times New Roman" pitchFamily="18" charset="0"/>
                  <a:ea typeface="微软雅黑" panose="020B0503020204020204" pitchFamily="34" charset="-122"/>
                  <a:cs typeface="Times New Roman" pitchFamily="18" charset="0"/>
                </a:rPr>
                <a:t>Vibration and noise</a:t>
              </a:r>
              <a:endParaRPr lang="zh-CN" altLang="en-US" sz="3000" b="1" dirty="0" smtClean="0">
                <a:solidFill>
                  <a:schemeClr val="tx1"/>
                </a:solidFill>
                <a:latin typeface="Times New Roman" pitchFamily="18" charset="0"/>
                <a:ea typeface="微软雅黑" panose="020B0503020204020204" pitchFamily="34" charset="-122"/>
                <a:cs typeface="Times New Roman" pitchFamily="18" charset="0"/>
              </a:endParaRPr>
            </a:p>
          </p:txBody>
        </p:sp>
      </p:grpSp>
      <p:sp>
        <p:nvSpPr>
          <p:cNvPr id="78" name="灯片编号占位符 3"/>
          <p:cNvSpPr>
            <a:spLocks noGrp="1"/>
          </p:cNvSpPr>
          <p:nvPr>
            <p:ph type="sldNum" sz="quarter" idx="10"/>
          </p:nvPr>
        </p:nvSpPr>
        <p:spPr>
          <a:xfrm>
            <a:off x="465991" y="5391056"/>
            <a:ext cx="2057400" cy="303213"/>
          </a:xfrm>
        </p:spPr>
        <p:txBody>
          <a:bodyPr/>
          <a:lstStyle/>
          <a:p>
            <a:r>
              <a:rPr lang="en-US" altLang="zh-CN" dirty="0" smtClean="0"/>
              <a:t>Page </a:t>
            </a:r>
            <a:fld id="{88C2D4C8-55FE-42E2-9921-53F970F86B61}" type="slidenum">
              <a:rPr lang="zh-CN" altLang="en-US" dirty="0" smtClean="0"/>
              <a:pPr/>
              <a:t>9</a:t>
            </a:fld>
            <a:endParaRPr lang="zh-CN" altLang="en-US" dirty="0"/>
          </a:p>
        </p:txBody>
      </p:sp>
      <p:pic>
        <p:nvPicPr>
          <p:cNvPr id="79" name="Picture 2" descr="C:\Users\011420169478\Desktop\捕获.PNG"/>
          <p:cNvPicPr>
            <a:picLocks noChangeAspect="1" noChangeArrowheads="1"/>
          </p:cNvPicPr>
          <p:nvPr/>
        </p:nvPicPr>
        <p:blipFill>
          <a:blip r:embed="rId4" cstate="print"/>
          <a:srcRect/>
          <a:stretch>
            <a:fillRect/>
          </a:stretch>
        </p:blipFill>
        <p:spPr bwMode="auto">
          <a:xfrm>
            <a:off x="161183" y="764109"/>
            <a:ext cx="2224830" cy="2693466"/>
          </a:xfrm>
          <a:prstGeom prst="rect">
            <a:avLst/>
          </a:prstGeom>
          <a:noFill/>
        </p:spPr>
      </p:pic>
      <p:sp>
        <p:nvSpPr>
          <p:cNvPr id="80" name="TextBox 17"/>
          <p:cNvSpPr txBox="1"/>
          <p:nvPr/>
        </p:nvSpPr>
        <p:spPr>
          <a:xfrm>
            <a:off x="952500" y="4804470"/>
            <a:ext cx="7701671" cy="369332"/>
          </a:xfrm>
          <a:prstGeom prst="rect">
            <a:avLst/>
          </a:prstGeom>
          <a:noFill/>
        </p:spPr>
        <p:txBody>
          <a:bodyPr wrap="square">
            <a:spAutoFit/>
          </a:bodyPr>
          <a:lstStyle/>
          <a:p>
            <a:pPr algn="ctr">
              <a:buClr>
                <a:schemeClr val="accent1"/>
              </a:buClr>
              <a:defRPr/>
            </a:pPr>
            <a:r>
              <a:rPr lang="en-US" altLang="zh-CN" b="1" dirty="0" smtClean="0">
                <a:solidFill>
                  <a:schemeClr val="tx1"/>
                </a:solidFill>
                <a:latin typeface="Times New Roman" pitchFamily="18" charset="0"/>
                <a:cs typeface="Times New Roman" pitchFamily="18" charset="0"/>
              </a:rPr>
              <a:t> How to decrease noise and vibrations caused by wheel-rail contact?</a:t>
            </a:r>
          </a:p>
        </p:txBody>
      </p:sp>
    </p:spTree>
    <p:extLst>
      <p:ext uri="{BB962C8B-B14F-4D97-AF65-F5344CB8AC3E}">
        <p14:creationId xmlns:p14="http://schemas.microsoft.com/office/powerpoint/2010/main" val="1333982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中国南车">
  <a:themeElements>
    <a:clrScheme name="自定义 5">
      <a:dk1>
        <a:srgbClr val="000000"/>
      </a:dk1>
      <a:lt1>
        <a:srgbClr val="FFFFFF"/>
      </a:lt1>
      <a:dk2>
        <a:srgbClr val="4C4948"/>
      </a:dk2>
      <a:lt2>
        <a:srgbClr val="CFCFCF"/>
      </a:lt2>
      <a:accent1>
        <a:srgbClr val="C70019"/>
      </a:accent1>
      <a:accent2>
        <a:srgbClr val="4C4948"/>
      </a:accent2>
      <a:accent3>
        <a:srgbClr val="727171"/>
      </a:accent3>
      <a:accent4>
        <a:srgbClr val="AAA9A9"/>
      </a:accent4>
      <a:accent5>
        <a:srgbClr val="C6C6C6"/>
      </a:accent5>
      <a:accent6>
        <a:srgbClr val="E2E2E2"/>
      </a:accent6>
      <a:hlink>
        <a:srgbClr val="C70019"/>
      </a:hlink>
      <a:folHlink>
        <a:srgbClr val="727171"/>
      </a:folHlink>
    </a:clrScheme>
    <a:fontScheme name="中国南车">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tx1">
            <a:lumMod val="65000"/>
            <a:lumOff val="35000"/>
          </a:schemeClr>
        </a:solidFill>
        <a:ln>
          <a:noFill/>
        </a:ln>
      </a:spPr>
      <a:bodyPr vert="horz" wrap="none" lIns="91440" tIns="45720" rIns="91440" bIns="45720" numCol="1" rtlCol="0"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defRPr>
        </a:defPPr>
      </a:lstStyle>
    </a:spDef>
    <a:lnDef>
      <a:spPr bwMode="auto">
        <a:xfrm>
          <a:off x="0" y="0"/>
          <a:ext cx="1" cy="1"/>
        </a:xfrm>
        <a:custGeom>
          <a:avLst/>
          <a:gdLst/>
          <a:ahLst/>
          <a:cxnLst/>
          <a:rect l="0" t="0" r="0" b="0"/>
          <a:pathLst/>
        </a:custGeom>
        <a:gradFill rotWithShape="1">
          <a:gsLst>
            <a:gs pos="0">
              <a:schemeClr val="bg2"/>
            </a:gs>
            <a:gs pos="100000">
              <a:schemeClr val="bg2">
                <a:gamma/>
                <a:shade val="46275"/>
                <a:invGamma/>
              </a:schemeClr>
            </a:gs>
          </a:gsLst>
          <a:lin ang="5400000" scaled="1"/>
        </a:gradFill>
        <a:ln>
          <a:noFill/>
        </a:ln>
      </a:spPr>
      <a:bodyPr vert="horz" wrap="non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zh-CN" altLang="zh-CN"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defRPr>
        </a:defPPr>
      </a:lstStyle>
    </a:lnDef>
  </a:objectDefaults>
  <a:extraClrSchemeLst>
    <a:extraClrScheme>
      <a:clrScheme name="中国南车 1">
        <a:dk1>
          <a:srgbClr val="000000"/>
        </a:dk1>
        <a:lt1>
          <a:srgbClr val="FFFFFF"/>
        </a:lt1>
        <a:dk2>
          <a:srgbClr val="000000"/>
        </a:dk2>
        <a:lt2>
          <a:srgbClr val="898989"/>
        </a:lt2>
        <a:accent1>
          <a:srgbClr val="0058B0"/>
        </a:accent1>
        <a:accent2>
          <a:srgbClr val="E60012"/>
        </a:accent2>
        <a:accent3>
          <a:srgbClr val="FFFFFF"/>
        </a:accent3>
        <a:accent4>
          <a:srgbClr val="000000"/>
        </a:accent4>
        <a:accent5>
          <a:srgbClr val="AAB4D4"/>
        </a:accent5>
        <a:accent6>
          <a:srgbClr val="D0000F"/>
        </a:accent6>
        <a:hlink>
          <a:srgbClr val="239AD6"/>
        </a:hlink>
        <a:folHlink>
          <a:srgbClr val="FDD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中国南车">
  <a:themeElements>
    <a:clrScheme name="自定义 5">
      <a:dk1>
        <a:srgbClr val="000000"/>
      </a:dk1>
      <a:lt1>
        <a:srgbClr val="FFFFFF"/>
      </a:lt1>
      <a:dk2>
        <a:srgbClr val="4C4948"/>
      </a:dk2>
      <a:lt2>
        <a:srgbClr val="CFCFCF"/>
      </a:lt2>
      <a:accent1>
        <a:srgbClr val="C70019"/>
      </a:accent1>
      <a:accent2>
        <a:srgbClr val="4C4948"/>
      </a:accent2>
      <a:accent3>
        <a:srgbClr val="727171"/>
      </a:accent3>
      <a:accent4>
        <a:srgbClr val="AAA9A9"/>
      </a:accent4>
      <a:accent5>
        <a:srgbClr val="C6C6C6"/>
      </a:accent5>
      <a:accent6>
        <a:srgbClr val="E2E2E2"/>
      </a:accent6>
      <a:hlink>
        <a:srgbClr val="C70019"/>
      </a:hlink>
      <a:folHlink>
        <a:srgbClr val="727171"/>
      </a:folHlink>
    </a:clrScheme>
    <a:fontScheme name="中国南车">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tx1">
            <a:lumMod val="65000"/>
            <a:lumOff val="35000"/>
          </a:schemeClr>
        </a:solidFill>
        <a:ln>
          <a:noFill/>
        </a:ln>
      </a:spPr>
      <a:bodyPr vert="horz" wrap="none" lIns="91440" tIns="45720" rIns="91440" bIns="45720" numCol="1" rtlCol="0"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defRPr>
        </a:defPPr>
      </a:lstStyle>
    </a:spDef>
    <a:lnDef>
      <a:spPr bwMode="auto">
        <a:xfrm>
          <a:off x="0" y="0"/>
          <a:ext cx="1" cy="1"/>
        </a:xfrm>
        <a:custGeom>
          <a:avLst/>
          <a:gdLst/>
          <a:ahLst/>
          <a:cxnLst/>
          <a:rect l="0" t="0" r="0" b="0"/>
          <a:pathLst/>
        </a:custGeom>
        <a:gradFill rotWithShape="1">
          <a:gsLst>
            <a:gs pos="0">
              <a:schemeClr val="bg2"/>
            </a:gs>
            <a:gs pos="100000">
              <a:schemeClr val="bg2">
                <a:gamma/>
                <a:shade val="46275"/>
                <a:invGamma/>
              </a:schemeClr>
            </a:gs>
          </a:gsLst>
          <a:lin ang="5400000" scaled="1"/>
        </a:gradFill>
        <a:ln>
          <a:noFill/>
        </a:ln>
      </a:spPr>
      <a:bodyPr vert="horz" wrap="none" lIns="91440" tIns="45720" rIns="91440" bIns="45720" numCol="1" anchor="ctr"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zh-CN" altLang="zh-CN" sz="1800" b="0" i="0" u="none" strike="noStrike" cap="none" normalizeH="0" baseline="0" smtClean="0">
            <a:ln>
              <a:noFill/>
            </a:ln>
            <a:solidFill>
              <a:schemeClr val="bg1"/>
            </a:solidFill>
            <a:effectLst/>
            <a:latin typeface="Arial" panose="020B0604020202020204" pitchFamily="34" charset="0"/>
            <a:ea typeface="黑体" panose="02010600030101010101" pitchFamily="49" charset="-122"/>
          </a:defRPr>
        </a:defPPr>
      </a:lstStyle>
    </a:lnDef>
  </a:objectDefaults>
  <a:extraClrSchemeLst>
    <a:extraClrScheme>
      <a:clrScheme name="中国南车 1">
        <a:dk1>
          <a:srgbClr val="000000"/>
        </a:dk1>
        <a:lt1>
          <a:srgbClr val="FFFFFF"/>
        </a:lt1>
        <a:dk2>
          <a:srgbClr val="000000"/>
        </a:dk2>
        <a:lt2>
          <a:srgbClr val="898989"/>
        </a:lt2>
        <a:accent1>
          <a:srgbClr val="0058B0"/>
        </a:accent1>
        <a:accent2>
          <a:srgbClr val="E60012"/>
        </a:accent2>
        <a:accent3>
          <a:srgbClr val="FFFFFF"/>
        </a:accent3>
        <a:accent4>
          <a:srgbClr val="000000"/>
        </a:accent4>
        <a:accent5>
          <a:srgbClr val="AAB4D4"/>
        </a:accent5>
        <a:accent6>
          <a:srgbClr val="D0000F"/>
        </a:accent6>
        <a:hlink>
          <a:srgbClr val="239AD6"/>
        </a:hlink>
        <a:folHlink>
          <a:srgbClr val="FDD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1308</TotalTime>
  <Words>1590</Words>
  <Application>Microsoft Office PowerPoint</Application>
  <PresentationFormat>自定义</PresentationFormat>
  <Paragraphs>179</Paragraphs>
  <Slides>22</Slides>
  <Notes>22</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中国南车</vt:lpstr>
      <vt:lpstr>1_中国南车</vt:lpstr>
      <vt:lpstr>Floating Slab Track Parameter   Optimum Design Based on TMT’s Systematic Method</vt:lpstr>
      <vt:lpstr>目  录</vt:lpstr>
      <vt:lpstr>PowerPoint 演示文稿</vt:lpstr>
      <vt:lpstr>PowerPoint 演示文稿</vt:lpstr>
      <vt:lpstr>PowerPoint 演示文稿</vt:lpstr>
      <vt:lpstr>目  录</vt:lpstr>
      <vt:lpstr>PowerPoint 演示文稿</vt:lpstr>
      <vt:lpstr>PowerPoint 演示文稿</vt:lpstr>
      <vt:lpstr>PowerPoint 演示文稿</vt:lpstr>
      <vt:lpstr>PowerPoint 演示文稿</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中国南车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中国南车</dc:title>
  <dc:creator>中国南车</dc:creator>
  <cp:lastModifiedBy>LeiQiang</cp:lastModifiedBy>
  <cp:revision>2135</cp:revision>
  <dcterms:created xsi:type="dcterms:W3CDTF">2008-05-06T01:42:00Z</dcterms:created>
  <dcterms:modified xsi:type="dcterms:W3CDTF">2018-04-03T03:03:06Z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