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theme/theme5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67" r:id="rId4"/>
    <p:sldMasterId id="2147493455" r:id="rId5"/>
    <p:sldMasterId id="2147493479" r:id="rId6"/>
    <p:sldMasterId id="2147493491" r:id="rId7"/>
    <p:sldMasterId id="2147493503" r:id="rId8"/>
    <p:sldMasterId id="2147493515" r:id="rId9"/>
  </p:sldMasterIdLst>
  <p:notesMasterIdLst>
    <p:notesMasterId r:id="rId31"/>
  </p:notesMasterIdLst>
  <p:sldIdLst>
    <p:sldId id="437" r:id="rId10"/>
    <p:sldId id="438" r:id="rId11"/>
    <p:sldId id="439" r:id="rId12"/>
    <p:sldId id="440" r:id="rId13"/>
    <p:sldId id="441" r:id="rId14"/>
    <p:sldId id="442" r:id="rId15"/>
    <p:sldId id="443" r:id="rId16"/>
    <p:sldId id="444" r:id="rId17"/>
    <p:sldId id="445" r:id="rId18"/>
    <p:sldId id="446" r:id="rId19"/>
    <p:sldId id="447" r:id="rId20"/>
    <p:sldId id="448" r:id="rId21"/>
    <p:sldId id="449" r:id="rId22"/>
    <p:sldId id="450" r:id="rId23"/>
    <p:sldId id="451" r:id="rId24"/>
    <p:sldId id="452" r:id="rId25"/>
    <p:sldId id="453" r:id="rId26"/>
    <p:sldId id="454" r:id="rId27"/>
    <p:sldId id="455" r:id="rId28"/>
    <p:sldId id="456" r:id="rId29"/>
    <p:sldId id="457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C49BBC-D749-4F88-A5C6-F57AAF8BC326}">
          <p14:sldIdLst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02">
          <p15:clr>
            <a:srgbClr val="A4A3A4"/>
          </p15:clr>
        </p15:guide>
        <p15:guide id="2" orient="horz" pos="3018">
          <p15:clr>
            <a:srgbClr val="A4A3A4"/>
          </p15:clr>
        </p15:guide>
        <p15:guide id="3" orient="horz" pos="226">
          <p15:clr>
            <a:srgbClr val="A4A3A4"/>
          </p15:clr>
        </p15:guide>
        <p15:guide id="4" orient="horz" pos="681">
          <p15:clr>
            <a:srgbClr val="A4A3A4"/>
          </p15:clr>
        </p15:guide>
        <p15:guide id="5" orient="horz" pos="1277">
          <p15:clr>
            <a:srgbClr val="A4A3A4"/>
          </p15:clr>
        </p15:guide>
        <p15:guide id="6" orient="horz" pos="1457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1749">
          <p15:clr>
            <a:srgbClr val="A4A3A4"/>
          </p15:clr>
        </p15:guide>
        <p15:guide id="9" orient="horz" pos="2480">
          <p15:clr>
            <a:srgbClr val="A4A3A4"/>
          </p15:clr>
        </p15:guide>
        <p15:guide id="10" orient="horz" pos="1153">
          <p15:clr>
            <a:srgbClr val="A4A3A4"/>
          </p15:clr>
        </p15:guide>
        <p15:guide id="11" orient="horz" pos="338">
          <p15:clr>
            <a:srgbClr val="A4A3A4"/>
          </p15:clr>
        </p15:guide>
        <p15:guide id="12" orient="horz" pos="200">
          <p15:clr>
            <a:srgbClr val="A4A3A4"/>
          </p15:clr>
        </p15:guide>
        <p15:guide id="13" orient="horz" pos="2013">
          <p15:clr>
            <a:srgbClr val="A4A3A4"/>
          </p15:clr>
        </p15:guide>
        <p15:guide id="14" orient="horz" pos="532">
          <p15:clr>
            <a:srgbClr val="A4A3A4"/>
          </p15:clr>
        </p15:guide>
        <p15:guide id="15" orient="horz" pos="202">
          <p15:clr>
            <a:srgbClr val="A4A3A4"/>
          </p15:clr>
        </p15:guide>
        <p15:guide id="16" pos="235">
          <p15:clr>
            <a:srgbClr val="A4A3A4"/>
          </p15:clr>
        </p15:guide>
        <p15:guide id="17" pos="2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8080"/>
    <a:srgbClr val="CCCCCC"/>
    <a:srgbClr val="006D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29" autoAdjust="0"/>
    <p:restoredTop sz="94660"/>
  </p:normalViewPr>
  <p:slideViewPr>
    <p:cSldViewPr snapToGrid="0" snapToObjects="1">
      <p:cViewPr varScale="1">
        <p:scale>
          <a:sx n="143" d="100"/>
          <a:sy n="143" d="100"/>
        </p:scale>
        <p:origin x="1122" y="69"/>
      </p:cViewPr>
      <p:guideLst>
        <p:guide orient="horz" pos="902"/>
        <p:guide orient="horz" pos="3018"/>
        <p:guide orient="horz" pos="226"/>
        <p:guide orient="horz" pos="681"/>
        <p:guide orient="horz" pos="1277"/>
        <p:guide orient="horz" pos="1457"/>
        <p:guide orient="horz" pos="1575"/>
        <p:guide orient="horz" pos="1749"/>
        <p:guide orient="horz" pos="2480"/>
        <p:guide orient="horz" pos="1153"/>
        <p:guide orient="horz" pos="338"/>
        <p:guide orient="horz" pos="200"/>
        <p:guide orient="horz" pos="2013"/>
        <p:guide orient="horz" pos="532"/>
        <p:guide orient="horz" pos="202"/>
        <p:guide pos="235"/>
        <p:guide pos="2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2AFF3-70F0-4D20-AB5D-BCF9A87A51BD}" type="datetimeFigureOut">
              <a:rPr lang="en-US" smtClean="0"/>
              <a:t>10/19/2018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BD228-8EC6-4E78-AC3E-0796ABB86C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789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D55B0-920B-3643-80A0-153870A6D15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58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24D7381B-9E71-0E48-AD4B-6C8B2D964AA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276543" y="1884363"/>
            <a:ext cx="6088696" cy="48736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30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algn="l"/>
            <a:r>
              <a:rPr lang="en-US" sz="3000" dirty="0" smtClean="0">
                <a:solidFill>
                  <a:schemeClr val="tx1"/>
                </a:solidFill>
                <a:latin typeface="Arial Narrow"/>
                <a:cs typeface="Arial Narrow"/>
              </a:rPr>
              <a:t>TITLE PAGE (30pt Arial Narrow)</a:t>
            </a:r>
            <a:endParaRPr lang="en-US" sz="3000" dirty="0">
              <a:solidFill>
                <a:schemeClr val="tx1"/>
              </a:solidFill>
              <a:latin typeface="Arial Narrow"/>
              <a:cs typeface="Arial Narrow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276542" y="2646680"/>
            <a:ext cx="6088697" cy="487363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800" baseline="0">
                <a:solidFill>
                  <a:srgbClr val="000000"/>
                </a:solidFill>
                <a:latin typeface="Arial Narrow"/>
                <a:cs typeface="Arial Narrow"/>
              </a:defRPr>
            </a:lvl1pPr>
          </a:lstStyle>
          <a:p>
            <a:pPr algn="l"/>
            <a:r>
              <a:rPr lang="en-GB" sz="1800" baseline="30000" dirty="0" smtClean="0">
                <a:solidFill>
                  <a:srgbClr val="000000"/>
                </a:solidFill>
                <a:latin typeface="Arial Narrow"/>
                <a:cs typeface="Arial Narrow"/>
              </a:rPr>
              <a:t>SUB HEADLINE / PRESENTER (18pt Arial Narrow)</a:t>
            </a:r>
            <a:endParaRPr lang="en-GB" sz="1800" baseline="300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704828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1085850"/>
            <a:ext cx="8373534" cy="36385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832601" y="4724400"/>
            <a:ext cx="1998133" cy="34925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dirty="0" smtClean="0"/>
              <a:t>INSERT COMPANY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999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4003" y="1885633"/>
            <a:ext cx="3449637" cy="1066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000">
                <a:solidFill>
                  <a:srgbClr val="000000"/>
                </a:solidFill>
                <a:latin typeface="Arial Narrow"/>
                <a:cs typeface="Arial Narrow"/>
              </a:defRPr>
            </a:lvl1pPr>
          </a:lstStyle>
          <a:p>
            <a:r>
              <a:rPr lang="en-US" sz="3000" dirty="0" smtClean="0">
                <a:solidFill>
                  <a:srgbClr val="000000"/>
                </a:solidFill>
              </a:rPr>
              <a:t>SECTION BREAK 2 </a:t>
            </a:r>
            <a:br>
              <a:rPr lang="en-US" sz="3000" dirty="0" smtClean="0">
                <a:solidFill>
                  <a:srgbClr val="000000"/>
                </a:solidFill>
              </a:rPr>
            </a:br>
            <a:r>
              <a:rPr lang="en-US" sz="3000" dirty="0" smtClean="0">
                <a:solidFill>
                  <a:srgbClr val="000000"/>
                </a:solidFill>
              </a:rPr>
              <a:t>(30pt Arial Narrow)</a:t>
            </a:r>
            <a:endParaRPr lang="en-US" sz="3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11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74320" y="1887378"/>
            <a:ext cx="4097338" cy="1028541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00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r>
              <a:rPr lang="en-US" sz="3000" dirty="0" smtClean="0">
                <a:solidFill>
                  <a:srgbClr val="FFFFFF"/>
                </a:solidFill>
              </a:rPr>
              <a:t>SECTION BREAK 1 </a:t>
            </a:r>
            <a:br>
              <a:rPr lang="en-US" sz="3000" dirty="0" smtClean="0">
                <a:solidFill>
                  <a:srgbClr val="FFFFFF"/>
                </a:solidFill>
              </a:rPr>
            </a:br>
            <a:r>
              <a:rPr lang="en-US" sz="3000" dirty="0" smtClean="0">
                <a:solidFill>
                  <a:srgbClr val="FFFFFF"/>
                </a:solidFill>
              </a:rPr>
              <a:t>(30pt Arial Narrow)</a:t>
            </a:r>
            <a:endParaRPr lang="en-US" sz="3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147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6"/>
          <p:cNvSpPr txBox="1">
            <a:spLocks/>
          </p:cNvSpPr>
          <p:nvPr userDrawn="1"/>
        </p:nvSpPr>
        <p:spPr>
          <a:xfrm>
            <a:off x="7596606" y="4608512"/>
            <a:ext cx="12121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4B116A7-1BBE-0246-8B18-68B8A757ECD8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69558" y="222409"/>
            <a:ext cx="5308282" cy="737711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90000"/>
              </a:lnSpc>
              <a:buNone/>
              <a:defRPr sz="2400">
                <a:latin typeface="Arial Narrow"/>
                <a:cs typeface="Arial Narrow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2400" dirty="0" smtClean="0">
                <a:latin typeface="Arial Narrow"/>
                <a:cs typeface="Arial Narrow"/>
              </a:rPr>
              <a:t>CONTENT PAGE 2</a:t>
            </a:r>
            <a:br>
              <a:rPr lang="en-US" sz="2400" dirty="0" smtClean="0">
                <a:latin typeface="Arial Narrow"/>
                <a:cs typeface="Arial Narrow"/>
              </a:rPr>
            </a:br>
            <a:r>
              <a:rPr lang="en-US" sz="2400" dirty="0" smtClean="0">
                <a:latin typeface="Arial Narrow"/>
                <a:cs typeface="Arial Narrow"/>
              </a:rPr>
              <a:t>2 LINES (24pt Arial Narrow)</a:t>
            </a:r>
            <a:endParaRPr lang="en-US" sz="2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900774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7596606" y="4608512"/>
            <a:ext cx="12121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4B116A7-1BBE-0246-8B18-68B8A757ECD8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69558" y="222409"/>
            <a:ext cx="5308282" cy="737711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90000"/>
              </a:lnSpc>
              <a:buNone/>
              <a:defRPr sz="2400">
                <a:latin typeface="Arial Narrow"/>
                <a:cs typeface="Arial Narrow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2400" dirty="0" smtClean="0">
                <a:latin typeface="Arial Narrow"/>
                <a:cs typeface="Arial Narrow"/>
              </a:rPr>
              <a:t>CONTENT PAGE 2</a:t>
            </a:r>
            <a:br>
              <a:rPr lang="en-US" sz="2400" dirty="0" smtClean="0">
                <a:latin typeface="Arial Narrow"/>
                <a:cs typeface="Arial Narrow"/>
              </a:rPr>
            </a:br>
            <a:r>
              <a:rPr lang="en-US" sz="2400" dirty="0" smtClean="0">
                <a:latin typeface="Arial Narrow"/>
                <a:cs typeface="Arial Narrow"/>
              </a:rPr>
              <a:t>2 LINES (24pt Arial Narrow)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254318" y="1319865"/>
            <a:ext cx="8319621" cy="3225701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12905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7596606" y="4608512"/>
            <a:ext cx="12121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4B116A7-1BBE-0246-8B18-68B8A757ECD8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69558" y="222409"/>
            <a:ext cx="5308282" cy="737711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90000"/>
              </a:lnSpc>
              <a:buNone/>
              <a:defRPr sz="2400">
                <a:latin typeface="Arial Narrow"/>
                <a:cs typeface="Arial Narrow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2400" dirty="0" smtClean="0">
                <a:latin typeface="Arial Narrow"/>
                <a:cs typeface="Arial Narrow"/>
              </a:rPr>
              <a:t>CONTENT PAGE 2</a:t>
            </a:r>
            <a:br>
              <a:rPr lang="en-US" sz="2400" dirty="0" smtClean="0">
                <a:latin typeface="Arial Narrow"/>
                <a:cs typeface="Arial Narrow"/>
              </a:rPr>
            </a:br>
            <a:r>
              <a:rPr lang="en-US" sz="2400" dirty="0" smtClean="0">
                <a:latin typeface="Arial Narrow"/>
                <a:cs typeface="Arial Narrow"/>
              </a:rPr>
              <a:t>2 LINES (24pt Arial Narrow)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56066" y="1305651"/>
            <a:ext cx="4038600" cy="3089329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4447066" y="1305651"/>
            <a:ext cx="4038600" cy="3089329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45286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7596606" y="4608512"/>
            <a:ext cx="12121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4B116A7-1BBE-0246-8B18-68B8A757ECD8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69558" y="222409"/>
            <a:ext cx="5308282" cy="737711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90000"/>
              </a:lnSpc>
              <a:buNone/>
              <a:defRPr sz="2400">
                <a:latin typeface="Arial Narrow"/>
                <a:cs typeface="Arial Narrow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2400" dirty="0" smtClean="0">
                <a:latin typeface="Arial Narrow"/>
                <a:cs typeface="Arial Narrow"/>
              </a:rPr>
              <a:t>CONTENT PAGE 2</a:t>
            </a:r>
            <a:br>
              <a:rPr lang="en-US" sz="2400" dirty="0" smtClean="0">
                <a:latin typeface="Arial Narrow"/>
                <a:cs typeface="Arial Narrow"/>
              </a:rPr>
            </a:br>
            <a:r>
              <a:rPr lang="en-US" sz="2400" dirty="0" smtClean="0">
                <a:latin typeface="Arial Narrow"/>
                <a:cs typeface="Arial Narrow"/>
              </a:rPr>
              <a:t>2 LINES (24pt Arial Narrow)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5"/>
          </p:nvPr>
        </p:nvSpPr>
        <p:spPr>
          <a:xfrm>
            <a:off x="3090492" y="1301750"/>
            <a:ext cx="5511828" cy="29989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4"/>
          </p:nvPr>
        </p:nvSpPr>
        <p:spPr>
          <a:xfrm>
            <a:off x="261414" y="1301750"/>
            <a:ext cx="2484666" cy="2998993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/>
            </a:lvl2pPr>
            <a:lvl3pPr marL="1143000" indent="-228600">
              <a:buFont typeface="Wingdings" charset="2"/>
              <a:buChar char="§"/>
              <a:defRPr sz="1800"/>
            </a:lvl3pPr>
            <a:lvl4pPr>
              <a:defRPr sz="1600"/>
            </a:lvl4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38253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6"/>
          <p:cNvSpPr txBox="1">
            <a:spLocks/>
          </p:cNvSpPr>
          <p:nvPr userDrawn="1"/>
        </p:nvSpPr>
        <p:spPr>
          <a:xfrm>
            <a:off x="7596606" y="4608512"/>
            <a:ext cx="12121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4B116A7-1BBE-0246-8B18-68B8A757ECD8}" type="slidenum">
              <a:rPr lang="en-US" smtClean="0">
                <a:solidFill>
                  <a:schemeClr val="bg1">
                    <a:lumMod val="50000"/>
                  </a:schemeClr>
                </a:solidFill>
              </a:rPr>
              <a:pPr algn="r"/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69558" y="222409"/>
            <a:ext cx="5308282" cy="737711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90000"/>
              </a:lnSpc>
              <a:buNone/>
              <a:defRPr sz="2400">
                <a:latin typeface="Arial Narrow"/>
                <a:cs typeface="Arial Narrow"/>
              </a:defRPr>
            </a:lvl1pPr>
          </a:lstStyle>
          <a:p>
            <a:pPr algn="l">
              <a:lnSpc>
                <a:spcPct val="90000"/>
              </a:lnSpc>
            </a:pPr>
            <a:r>
              <a:rPr lang="en-US" sz="2400" dirty="0" smtClean="0">
                <a:latin typeface="Arial Narrow"/>
                <a:cs typeface="Arial Narrow"/>
              </a:rPr>
              <a:t>CONTENT PAGE 2</a:t>
            </a:r>
            <a:br>
              <a:rPr lang="en-US" sz="2400" dirty="0" smtClean="0">
                <a:latin typeface="Arial Narrow"/>
                <a:cs typeface="Arial Narrow"/>
              </a:rPr>
            </a:br>
            <a:r>
              <a:rPr lang="en-US" sz="2400" dirty="0" smtClean="0">
                <a:latin typeface="Arial Narrow"/>
                <a:cs typeface="Arial Narrow"/>
              </a:rPr>
              <a:t>2 LINES (24pt Arial Narrow)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377508" y="1438312"/>
            <a:ext cx="8288662" cy="30639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281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 userDrawn="1"/>
        </p:nvSpPr>
        <p:spPr>
          <a:xfrm>
            <a:off x="357188" y="1921890"/>
            <a:ext cx="7772400" cy="466772"/>
          </a:xfrm>
          <a:prstGeom prst="rect">
            <a:avLst/>
          </a:prstGeom>
        </p:spPr>
        <p:txBody>
          <a:bodyPr lIns="0" tIns="0" rIns="0" bIns="0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3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75908" y="1876170"/>
            <a:ext cx="6129972" cy="624143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300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 algn="l"/>
            <a:r>
              <a:rPr lang="en-US" sz="3000" dirty="0" smtClean="0">
                <a:solidFill>
                  <a:srgbClr val="FFFFFF"/>
                </a:solidFill>
                <a:latin typeface="Arial Narrow"/>
                <a:cs typeface="Arial Narrow"/>
              </a:rPr>
              <a:t>TITLE PAGE (30pt Arial Narrow)</a:t>
            </a:r>
            <a:endParaRPr lang="en-US" sz="3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0035" y="2647633"/>
            <a:ext cx="6125845" cy="334327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800" baseline="0">
                <a:solidFill>
                  <a:srgbClr val="FFFFFF"/>
                </a:solidFill>
                <a:latin typeface="Arial Narrow"/>
                <a:cs typeface="Arial Narrow"/>
              </a:defRPr>
            </a:lvl1pPr>
          </a:lstStyle>
          <a:p>
            <a:pPr algn="l"/>
            <a:r>
              <a:rPr lang="en-GB" sz="1800" baseline="30000" dirty="0" smtClean="0">
                <a:solidFill>
                  <a:srgbClr val="FFFFFF"/>
                </a:solidFill>
                <a:latin typeface="Arial Narrow"/>
                <a:cs typeface="Arial Narrow"/>
              </a:rPr>
              <a:t>SUB HEADLINE / PRESENTER (18pt Arial Narrow)</a:t>
            </a:r>
            <a:endParaRPr lang="en-GB" sz="1800" baseline="30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AU" dirty="0" smtClean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29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1085850"/>
            <a:ext cx="8373534" cy="36385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832601" y="4724400"/>
            <a:ext cx="1998133" cy="34925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dirty="0" smtClean="0"/>
              <a:t>INSERT COMPANY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65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9082" y="119856"/>
            <a:ext cx="8641398" cy="46942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214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262110" y="999825"/>
            <a:ext cx="8319621" cy="3225701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9082" y="119856"/>
            <a:ext cx="8641398" cy="46942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</p:spTree>
    <p:extLst>
      <p:ext uri="{BB962C8B-B14F-4D97-AF65-F5344CB8AC3E}">
        <p14:creationId xmlns:p14="http://schemas.microsoft.com/office/powerpoint/2010/main" val="1421263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256066" y="1005931"/>
            <a:ext cx="4038600" cy="3089329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553746" y="1005931"/>
            <a:ext cx="4038600" cy="3089329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>
                <a:latin typeface="Arial"/>
                <a:cs typeface="Arial"/>
              </a:defRPr>
            </a:lvl2pPr>
            <a:lvl3pPr marL="1143000" indent="-228600">
              <a:buFont typeface="Wingdings" charset="2"/>
              <a:buChar char="§"/>
              <a:defRPr sz="1800">
                <a:latin typeface="Arial"/>
                <a:cs typeface="Arial"/>
              </a:defRPr>
            </a:lvl3pPr>
            <a:lvl4pPr>
              <a:defRPr sz="1600">
                <a:latin typeface="Arial"/>
                <a:cs typeface="Arial"/>
              </a:defRPr>
            </a:lvl4pPr>
            <a:lvl5pPr>
              <a:defRPr sz="18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9082" y="119856"/>
            <a:ext cx="8641398" cy="46942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</p:spTree>
    <p:extLst>
      <p:ext uri="{BB962C8B-B14F-4D97-AF65-F5344CB8AC3E}">
        <p14:creationId xmlns:p14="http://schemas.microsoft.com/office/powerpoint/2010/main" val="331547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idx="15"/>
          </p:nvPr>
        </p:nvSpPr>
        <p:spPr>
          <a:xfrm>
            <a:off x="3197172" y="996950"/>
            <a:ext cx="5511828" cy="29989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61414" y="996950"/>
            <a:ext cx="2484666" cy="2998993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400">
                <a:latin typeface="Arial"/>
                <a:cs typeface="Arial"/>
              </a:defRPr>
            </a:lvl1pPr>
            <a:lvl2pPr>
              <a:defRPr sz="2000"/>
            </a:lvl2pPr>
            <a:lvl3pPr marL="1143000" indent="-228600">
              <a:buFont typeface="Wingdings" charset="2"/>
              <a:buChar char="§"/>
              <a:defRPr sz="1800"/>
            </a:lvl3pPr>
            <a:lvl4pPr>
              <a:defRPr sz="1600"/>
            </a:lvl4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9082" y="119856"/>
            <a:ext cx="8641398" cy="46942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</p:spTree>
    <p:extLst>
      <p:ext uri="{BB962C8B-B14F-4D97-AF65-F5344CB8AC3E}">
        <p14:creationId xmlns:p14="http://schemas.microsoft.com/office/powerpoint/2010/main" val="134973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"/>
          </p:nvPr>
        </p:nvSpPr>
        <p:spPr>
          <a:xfrm>
            <a:off x="377508" y="1001432"/>
            <a:ext cx="8288662" cy="30639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9082" y="119856"/>
            <a:ext cx="8641398" cy="46942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</p:spTree>
    <p:extLst>
      <p:ext uri="{BB962C8B-B14F-4D97-AF65-F5344CB8AC3E}">
        <p14:creationId xmlns:p14="http://schemas.microsoft.com/office/powerpoint/2010/main" val="1777807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2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5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 templates-1-widescreen-FINA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21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8" y="4460875"/>
            <a:ext cx="901700" cy="330200"/>
          </a:xfrm>
          <a:prstGeom prst="rect">
            <a:avLst/>
          </a:prstGeom>
        </p:spPr>
      </p:pic>
      <p:pic>
        <p:nvPicPr>
          <p:cNvPr id="2" name="Picture 1" descr="PPT templates-1-widescreen-FINAL-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566" r:id="rId2"/>
    <p:sldLayoutId id="2147493567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 templates-1-widescreen-FINAL-4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pic>
        <p:nvPicPr>
          <p:cNvPr id="4" name="Picture 4" descr="IRT-black.eps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169" y="4561270"/>
            <a:ext cx="573491" cy="47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6"/>
          <p:cNvSpPr txBox="1">
            <a:spLocks/>
          </p:cNvSpPr>
          <p:nvPr userDrawn="1"/>
        </p:nvSpPr>
        <p:spPr>
          <a:xfrm>
            <a:off x="1790472" y="4608512"/>
            <a:ext cx="6324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400" kern="1200">
                <a:solidFill>
                  <a:schemeClr val="tx1"/>
                </a:solidFill>
                <a:latin typeface="Arial Narrow"/>
                <a:ea typeface="+mn-ea"/>
                <a:cs typeface="Arial Narrow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kern="1200" dirty="0" smtClean="0">
                <a:solidFill>
                  <a:schemeClr val="tx1"/>
                </a:solidFill>
                <a:latin typeface="Arial Narrow"/>
                <a:ea typeface="+mn-ea"/>
                <a:cs typeface="Arial Narrow"/>
              </a:rPr>
              <a:t>Advancing the Railway Industry through Technology for over 40 Years</a:t>
            </a:r>
          </a:p>
        </p:txBody>
      </p:sp>
    </p:spTree>
    <p:extLst>
      <p:ext uri="{BB962C8B-B14F-4D97-AF65-F5344CB8AC3E}">
        <p14:creationId xmlns:p14="http://schemas.microsoft.com/office/powerpoint/2010/main" val="259550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565" r:id="rId6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T templates-1-widescreen-FINAL-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T templates-1-widescreen-FINAL-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6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4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 templates-1-widescreen-FINAL-6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81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0" r:id="rId1"/>
    <p:sldLayoutId id="2147493516" r:id="rId2"/>
    <p:sldLayoutId id="2147493517" r:id="rId3"/>
    <p:sldLayoutId id="2147493518" r:id="rId4"/>
    <p:sldLayoutId id="2147493519" r:id="rId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Using Vehicle Simulation Modelling to Set Loading Bias Limits for Safe Operation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Dr </a:t>
            </a:r>
            <a:r>
              <a:rPr lang="en-US" sz="2400" dirty="0">
                <a:solidFill>
                  <a:srgbClr val="FFFF00"/>
                </a:solidFill>
              </a:rPr>
              <a:t>Amir </a:t>
            </a:r>
            <a:r>
              <a:rPr lang="en-US" sz="2400" dirty="0" smtClean="0">
                <a:solidFill>
                  <a:srgbClr val="FFFF00"/>
                </a:solidFill>
              </a:rPr>
              <a:t>Shamdani* and </a:t>
            </a:r>
            <a:r>
              <a:rPr lang="en-US" sz="2400" dirty="0">
                <a:solidFill>
                  <a:srgbClr val="FFFF00"/>
                </a:solidFill>
              </a:rPr>
              <a:t>Russell </a:t>
            </a:r>
            <a:r>
              <a:rPr lang="en-US" sz="2400" dirty="0" err="1">
                <a:solidFill>
                  <a:srgbClr val="FFFF00"/>
                </a:solidFill>
              </a:rPr>
              <a:t>Bowey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000" dirty="0" smtClean="0">
                <a:solidFill>
                  <a:srgbClr val="FFFF00"/>
                </a:solidFill>
              </a:rPr>
              <a:t>Institute of Railway Technology, Monash University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sz="2000" i="1" dirty="0" smtClean="0">
                <a:solidFill>
                  <a:srgbClr val="FFFF00"/>
                </a:solidFill>
              </a:rPr>
              <a:t>(* presenting author)</a:t>
            </a:r>
            <a:endParaRPr lang="en-US" sz="20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18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simulation modelling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8588" y="809696"/>
            <a:ext cx="741252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Modelling used </a:t>
            </a:r>
            <a:r>
              <a:rPr lang="en-AU" sz="2800" i="1" dirty="0" smtClean="0"/>
              <a:t>Universal Mechanism</a:t>
            </a:r>
            <a:r>
              <a:rPr lang="en-AU" sz="2800" dirty="0" smtClean="0"/>
              <a:t> software with the </a:t>
            </a:r>
            <a:r>
              <a:rPr lang="en-AU" sz="2800" i="1" dirty="0" smtClean="0"/>
              <a:t>UM </a:t>
            </a:r>
            <a:r>
              <a:rPr lang="en-AU" sz="2800" i="1" dirty="0"/>
              <a:t>L</a:t>
            </a:r>
            <a:r>
              <a:rPr lang="en-AU" sz="2800" i="1" dirty="0" smtClean="0"/>
              <a:t>oco</a:t>
            </a:r>
            <a:r>
              <a:rPr lang="en-AU" sz="2800" dirty="0" smtClean="0"/>
              <a:t> module.</a:t>
            </a:r>
          </a:p>
          <a:p>
            <a:pPr>
              <a:defRPr/>
            </a:pPr>
            <a:endParaRPr lang="en-AU" sz="800" dirty="0" smtClean="0"/>
          </a:p>
          <a:p>
            <a:pPr>
              <a:defRPr/>
            </a:pPr>
            <a:r>
              <a:rPr lang="en-AU" sz="2800" dirty="0" smtClean="0"/>
              <a:t>As well as the loading bias, other factors considered during modelling were: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Wheel / rail friction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Train propelling speed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Short twist error </a:t>
            </a:r>
            <a:r>
              <a:rPr lang="en-AU" sz="2800" i="1" dirty="0" smtClean="0"/>
              <a:t>(high-rail dip)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Gauge error </a:t>
            </a:r>
            <a:r>
              <a:rPr lang="en-AU" sz="2800" i="1" dirty="0" smtClean="0"/>
              <a:t>(gauge widening)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296" y="2242367"/>
            <a:ext cx="3398655" cy="2113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762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rolling stock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730" y="1082438"/>
            <a:ext cx="58216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Rolling stock parameters: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IRT’s generic ore car </a:t>
            </a:r>
            <a:r>
              <a:rPr lang="en-AU" sz="2800" i="1" dirty="0" smtClean="0"/>
              <a:t>(</a:t>
            </a:r>
            <a:r>
              <a:rPr lang="en-AU" sz="2800" i="1" dirty="0" smtClean="0"/>
              <a:t>3-piece</a:t>
            </a:r>
            <a:r>
              <a:rPr lang="en-AU" sz="2800" i="1" dirty="0" smtClean="0"/>
              <a:t> bogie </a:t>
            </a:r>
            <a:r>
              <a:rPr lang="en-AU" sz="2800" i="1" dirty="0" smtClean="0"/>
              <a:t>with CCSBs)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err="1" smtClean="0"/>
              <a:t>40t</a:t>
            </a:r>
            <a:r>
              <a:rPr lang="en-AU" sz="2800" dirty="0" smtClean="0"/>
              <a:t> compressive in-train force </a:t>
            </a:r>
            <a:r>
              <a:rPr lang="en-AU" sz="2800" i="1" dirty="0" smtClean="0"/>
              <a:t>(from IOC results)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Wagon speed of 0.1 and </a:t>
            </a:r>
            <a:r>
              <a:rPr lang="en-AU" sz="2800" dirty="0" err="1" smtClean="0"/>
              <a:t>1.0m</a:t>
            </a:r>
            <a:r>
              <a:rPr lang="en-AU" sz="2800" dirty="0" smtClean="0"/>
              <a:t>/s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Load bias of up to </a:t>
            </a:r>
            <a:r>
              <a:rPr lang="en-AU" sz="2800" dirty="0" err="1" smtClean="0"/>
              <a:t>15t</a:t>
            </a:r>
            <a:r>
              <a:rPr lang="en-AU" sz="2800" dirty="0" smtClean="0"/>
              <a:t> load </a:t>
            </a:r>
            <a:r>
              <a:rPr lang="en-AU" sz="2800" i="1" dirty="0" smtClean="0"/>
              <a:t>(at rail)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390" y="2636709"/>
            <a:ext cx="2592070" cy="176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671" y="901302"/>
            <a:ext cx="2925018" cy="16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04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track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177" y="683872"/>
            <a:ext cx="8961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Track parameters: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Track layout: </a:t>
            </a:r>
            <a:r>
              <a:rPr lang="en-AU" sz="2800" dirty="0" err="1" smtClean="0"/>
              <a:t>20m</a:t>
            </a:r>
            <a:r>
              <a:rPr lang="en-AU" sz="2800" dirty="0" smtClean="0"/>
              <a:t> tangent, </a:t>
            </a:r>
            <a:r>
              <a:rPr lang="en-AU" sz="2800" dirty="0" err="1" smtClean="0"/>
              <a:t>20m</a:t>
            </a:r>
            <a:r>
              <a:rPr lang="en-AU" sz="2800" dirty="0" smtClean="0"/>
              <a:t> transition, </a:t>
            </a:r>
            <a:r>
              <a:rPr lang="en-AU" sz="2800" dirty="0" err="1" smtClean="0"/>
              <a:t>80m</a:t>
            </a:r>
            <a:r>
              <a:rPr lang="en-AU" sz="2800" dirty="0" smtClean="0"/>
              <a:t> curve</a:t>
            </a:r>
            <a:endParaRPr lang="en-AU" sz="2800" i="1" dirty="0" smtClean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err="1" smtClean="0"/>
              <a:t>300m</a:t>
            </a:r>
            <a:r>
              <a:rPr lang="en-AU" sz="2800" dirty="0" smtClean="0"/>
              <a:t> radius curve with </a:t>
            </a:r>
            <a:r>
              <a:rPr lang="en-AU" sz="2800" dirty="0" err="1" smtClean="0"/>
              <a:t>25mm</a:t>
            </a:r>
            <a:r>
              <a:rPr lang="en-AU" sz="2800" dirty="0" smtClean="0"/>
              <a:t> superelevation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Short twist errors of 10 and </a:t>
            </a:r>
            <a:r>
              <a:rPr lang="en-AU" sz="2800" dirty="0" err="1" smtClean="0"/>
              <a:t>15mm</a:t>
            </a:r>
            <a:endParaRPr lang="en-AU" sz="2800" dirty="0" smtClean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Standard gauge and </a:t>
            </a:r>
            <a:r>
              <a:rPr lang="en-AU" sz="2800" dirty="0" err="1" smtClean="0"/>
              <a:t>24mm</a:t>
            </a:r>
            <a:r>
              <a:rPr lang="en-AU" sz="2800" dirty="0" smtClean="0"/>
              <a:t> gauge widening</a:t>
            </a:r>
            <a:endParaRPr lang="en-AU" sz="2800" i="1" dirty="0" smtClean="0"/>
          </a:p>
        </p:txBody>
      </p:sp>
      <p:grpSp>
        <p:nvGrpSpPr>
          <p:cNvPr id="24" name="Group 23"/>
          <p:cNvGrpSpPr/>
          <p:nvPr/>
        </p:nvGrpSpPr>
        <p:grpSpPr>
          <a:xfrm>
            <a:off x="1240884" y="3077520"/>
            <a:ext cx="6294602" cy="1253518"/>
            <a:chOff x="1242789" y="2214359"/>
            <a:chExt cx="6294602" cy="1253518"/>
          </a:xfrm>
        </p:grpSpPr>
        <p:sp>
          <p:nvSpPr>
            <p:cNvPr id="25" name="Freeform 24"/>
            <p:cNvSpPr/>
            <p:nvPr/>
          </p:nvSpPr>
          <p:spPr>
            <a:xfrm>
              <a:off x="1887501" y="2905987"/>
              <a:ext cx="5594340" cy="561890"/>
            </a:xfrm>
            <a:custGeom>
              <a:avLst/>
              <a:gdLst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418744 w 1777525"/>
                <a:gd name="connsiteY5" fmla="*/ 34183 h 487110"/>
                <a:gd name="connsiteX6" fmla="*/ 700755 w 1777525"/>
                <a:gd name="connsiteY6" fmla="*/ 42729 h 487110"/>
                <a:gd name="connsiteX7" fmla="*/ 743484 w 1777525"/>
                <a:gd name="connsiteY7" fmla="*/ 51274 h 487110"/>
                <a:gd name="connsiteX8" fmla="*/ 811850 w 1777525"/>
                <a:gd name="connsiteY8" fmla="*/ 59820 h 487110"/>
                <a:gd name="connsiteX9" fmla="*/ 837488 w 1777525"/>
                <a:gd name="connsiteY9" fmla="*/ 68366 h 487110"/>
                <a:gd name="connsiteX10" fmla="*/ 905854 w 1777525"/>
                <a:gd name="connsiteY10" fmla="*/ 76912 h 487110"/>
                <a:gd name="connsiteX11" fmla="*/ 931492 w 1777525"/>
                <a:gd name="connsiteY11" fmla="*/ 85458 h 487110"/>
                <a:gd name="connsiteX12" fmla="*/ 1025495 w 1777525"/>
                <a:gd name="connsiteY12" fmla="*/ 102549 h 487110"/>
                <a:gd name="connsiteX13" fmla="*/ 1102407 w 1777525"/>
                <a:gd name="connsiteY13" fmla="*/ 136732 h 487110"/>
                <a:gd name="connsiteX14" fmla="*/ 1153682 w 1777525"/>
                <a:gd name="connsiteY14" fmla="*/ 153824 h 487110"/>
                <a:gd name="connsiteX15" fmla="*/ 1204957 w 1777525"/>
                <a:gd name="connsiteY15" fmla="*/ 170916 h 487110"/>
                <a:gd name="connsiteX16" fmla="*/ 1307507 w 1777525"/>
                <a:gd name="connsiteY16" fmla="*/ 205099 h 487110"/>
                <a:gd name="connsiteX17" fmla="*/ 1333144 w 1777525"/>
                <a:gd name="connsiteY17" fmla="*/ 213645 h 487110"/>
                <a:gd name="connsiteX18" fmla="*/ 1358781 w 1777525"/>
                <a:gd name="connsiteY18" fmla="*/ 222190 h 487110"/>
                <a:gd name="connsiteX19" fmla="*/ 1410056 w 1777525"/>
                <a:gd name="connsiteY19" fmla="*/ 256374 h 487110"/>
                <a:gd name="connsiteX20" fmla="*/ 1435693 w 1777525"/>
                <a:gd name="connsiteY20" fmla="*/ 273465 h 487110"/>
                <a:gd name="connsiteX21" fmla="*/ 1486968 w 1777525"/>
                <a:gd name="connsiteY21" fmla="*/ 290557 h 487110"/>
                <a:gd name="connsiteX22" fmla="*/ 1538243 w 1777525"/>
                <a:gd name="connsiteY22" fmla="*/ 324740 h 487110"/>
                <a:gd name="connsiteX23" fmla="*/ 1589518 w 1777525"/>
                <a:gd name="connsiteY23" fmla="*/ 350377 h 487110"/>
                <a:gd name="connsiteX24" fmla="*/ 1666430 w 1777525"/>
                <a:gd name="connsiteY24" fmla="*/ 401652 h 487110"/>
                <a:gd name="connsiteX25" fmla="*/ 1717705 w 1777525"/>
                <a:gd name="connsiteY25" fmla="*/ 435835 h 487110"/>
                <a:gd name="connsiteX26" fmla="*/ 1743342 w 1777525"/>
                <a:gd name="connsiteY26" fmla="*/ 452927 h 487110"/>
                <a:gd name="connsiteX27" fmla="*/ 1751888 w 1777525"/>
                <a:gd name="connsiteY27" fmla="*/ 478564 h 487110"/>
                <a:gd name="connsiteX28" fmla="*/ 1777525 w 1777525"/>
                <a:gd name="connsiteY28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11850 w 1777525"/>
                <a:gd name="connsiteY7" fmla="*/ 59820 h 487110"/>
                <a:gd name="connsiteX8" fmla="*/ 837488 w 1777525"/>
                <a:gd name="connsiteY8" fmla="*/ 68366 h 487110"/>
                <a:gd name="connsiteX9" fmla="*/ 905854 w 1777525"/>
                <a:gd name="connsiteY9" fmla="*/ 76912 h 487110"/>
                <a:gd name="connsiteX10" fmla="*/ 931492 w 1777525"/>
                <a:gd name="connsiteY10" fmla="*/ 85458 h 487110"/>
                <a:gd name="connsiteX11" fmla="*/ 1025495 w 1777525"/>
                <a:gd name="connsiteY11" fmla="*/ 102549 h 487110"/>
                <a:gd name="connsiteX12" fmla="*/ 1102407 w 1777525"/>
                <a:gd name="connsiteY12" fmla="*/ 136732 h 487110"/>
                <a:gd name="connsiteX13" fmla="*/ 1153682 w 1777525"/>
                <a:gd name="connsiteY13" fmla="*/ 153824 h 487110"/>
                <a:gd name="connsiteX14" fmla="*/ 1204957 w 1777525"/>
                <a:gd name="connsiteY14" fmla="*/ 170916 h 487110"/>
                <a:gd name="connsiteX15" fmla="*/ 1307507 w 1777525"/>
                <a:gd name="connsiteY15" fmla="*/ 205099 h 487110"/>
                <a:gd name="connsiteX16" fmla="*/ 1333144 w 1777525"/>
                <a:gd name="connsiteY16" fmla="*/ 213645 h 487110"/>
                <a:gd name="connsiteX17" fmla="*/ 1358781 w 1777525"/>
                <a:gd name="connsiteY17" fmla="*/ 222190 h 487110"/>
                <a:gd name="connsiteX18" fmla="*/ 1410056 w 1777525"/>
                <a:gd name="connsiteY18" fmla="*/ 256374 h 487110"/>
                <a:gd name="connsiteX19" fmla="*/ 1435693 w 1777525"/>
                <a:gd name="connsiteY19" fmla="*/ 273465 h 487110"/>
                <a:gd name="connsiteX20" fmla="*/ 1486968 w 1777525"/>
                <a:gd name="connsiteY20" fmla="*/ 290557 h 487110"/>
                <a:gd name="connsiteX21" fmla="*/ 1538243 w 1777525"/>
                <a:gd name="connsiteY21" fmla="*/ 324740 h 487110"/>
                <a:gd name="connsiteX22" fmla="*/ 1589518 w 1777525"/>
                <a:gd name="connsiteY22" fmla="*/ 350377 h 487110"/>
                <a:gd name="connsiteX23" fmla="*/ 1666430 w 1777525"/>
                <a:gd name="connsiteY23" fmla="*/ 401652 h 487110"/>
                <a:gd name="connsiteX24" fmla="*/ 1717705 w 1777525"/>
                <a:gd name="connsiteY24" fmla="*/ 435835 h 487110"/>
                <a:gd name="connsiteX25" fmla="*/ 1743342 w 1777525"/>
                <a:gd name="connsiteY25" fmla="*/ 452927 h 487110"/>
                <a:gd name="connsiteX26" fmla="*/ 1751888 w 1777525"/>
                <a:gd name="connsiteY26" fmla="*/ 478564 h 487110"/>
                <a:gd name="connsiteX27" fmla="*/ 1777525 w 1777525"/>
                <a:gd name="connsiteY27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05854 w 1777525"/>
                <a:gd name="connsiteY8" fmla="*/ 76912 h 487110"/>
                <a:gd name="connsiteX9" fmla="*/ 931492 w 1777525"/>
                <a:gd name="connsiteY9" fmla="*/ 85458 h 487110"/>
                <a:gd name="connsiteX10" fmla="*/ 1025495 w 1777525"/>
                <a:gd name="connsiteY10" fmla="*/ 102549 h 487110"/>
                <a:gd name="connsiteX11" fmla="*/ 1102407 w 1777525"/>
                <a:gd name="connsiteY11" fmla="*/ 136732 h 487110"/>
                <a:gd name="connsiteX12" fmla="*/ 1153682 w 1777525"/>
                <a:gd name="connsiteY12" fmla="*/ 153824 h 487110"/>
                <a:gd name="connsiteX13" fmla="*/ 1204957 w 1777525"/>
                <a:gd name="connsiteY13" fmla="*/ 170916 h 487110"/>
                <a:gd name="connsiteX14" fmla="*/ 1307507 w 1777525"/>
                <a:gd name="connsiteY14" fmla="*/ 205099 h 487110"/>
                <a:gd name="connsiteX15" fmla="*/ 1333144 w 1777525"/>
                <a:gd name="connsiteY15" fmla="*/ 213645 h 487110"/>
                <a:gd name="connsiteX16" fmla="*/ 1358781 w 1777525"/>
                <a:gd name="connsiteY16" fmla="*/ 222190 h 487110"/>
                <a:gd name="connsiteX17" fmla="*/ 1410056 w 1777525"/>
                <a:gd name="connsiteY17" fmla="*/ 256374 h 487110"/>
                <a:gd name="connsiteX18" fmla="*/ 1435693 w 1777525"/>
                <a:gd name="connsiteY18" fmla="*/ 273465 h 487110"/>
                <a:gd name="connsiteX19" fmla="*/ 1486968 w 1777525"/>
                <a:gd name="connsiteY19" fmla="*/ 290557 h 487110"/>
                <a:gd name="connsiteX20" fmla="*/ 1538243 w 1777525"/>
                <a:gd name="connsiteY20" fmla="*/ 324740 h 487110"/>
                <a:gd name="connsiteX21" fmla="*/ 1589518 w 1777525"/>
                <a:gd name="connsiteY21" fmla="*/ 350377 h 487110"/>
                <a:gd name="connsiteX22" fmla="*/ 1666430 w 1777525"/>
                <a:gd name="connsiteY22" fmla="*/ 401652 h 487110"/>
                <a:gd name="connsiteX23" fmla="*/ 1717705 w 1777525"/>
                <a:gd name="connsiteY23" fmla="*/ 435835 h 487110"/>
                <a:gd name="connsiteX24" fmla="*/ 1743342 w 1777525"/>
                <a:gd name="connsiteY24" fmla="*/ 452927 h 487110"/>
                <a:gd name="connsiteX25" fmla="*/ 1751888 w 1777525"/>
                <a:gd name="connsiteY25" fmla="*/ 478564 h 487110"/>
                <a:gd name="connsiteX26" fmla="*/ 1777525 w 1777525"/>
                <a:gd name="connsiteY26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02407 w 1777525"/>
                <a:gd name="connsiteY10" fmla="*/ 136732 h 487110"/>
                <a:gd name="connsiteX11" fmla="*/ 1153682 w 1777525"/>
                <a:gd name="connsiteY11" fmla="*/ 153824 h 487110"/>
                <a:gd name="connsiteX12" fmla="*/ 1204957 w 1777525"/>
                <a:gd name="connsiteY12" fmla="*/ 170916 h 487110"/>
                <a:gd name="connsiteX13" fmla="*/ 1307507 w 1777525"/>
                <a:gd name="connsiteY13" fmla="*/ 205099 h 487110"/>
                <a:gd name="connsiteX14" fmla="*/ 1333144 w 1777525"/>
                <a:gd name="connsiteY14" fmla="*/ 213645 h 487110"/>
                <a:gd name="connsiteX15" fmla="*/ 1358781 w 1777525"/>
                <a:gd name="connsiteY15" fmla="*/ 222190 h 487110"/>
                <a:gd name="connsiteX16" fmla="*/ 1410056 w 1777525"/>
                <a:gd name="connsiteY16" fmla="*/ 256374 h 487110"/>
                <a:gd name="connsiteX17" fmla="*/ 1435693 w 1777525"/>
                <a:gd name="connsiteY17" fmla="*/ 273465 h 487110"/>
                <a:gd name="connsiteX18" fmla="*/ 1486968 w 1777525"/>
                <a:gd name="connsiteY18" fmla="*/ 290557 h 487110"/>
                <a:gd name="connsiteX19" fmla="*/ 1538243 w 1777525"/>
                <a:gd name="connsiteY19" fmla="*/ 324740 h 487110"/>
                <a:gd name="connsiteX20" fmla="*/ 1589518 w 1777525"/>
                <a:gd name="connsiteY20" fmla="*/ 350377 h 487110"/>
                <a:gd name="connsiteX21" fmla="*/ 1666430 w 1777525"/>
                <a:gd name="connsiteY21" fmla="*/ 401652 h 487110"/>
                <a:gd name="connsiteX22" fmla="*/ 1717705 w 1777525"/>
                <a:gd name="connsiteY22" fmla="*/ 435835 h 487110"/>
                <a:gd name="connsiteX23" fmla="*/ 1743342 w 1777525"/>
                <a:gd name="connsiteY23" fmla="*/ 452927 h 487110"/>
                <a:gd name="connsiteX24" fmla="*/ 1751888 w 1777525"/>
                <a:gd name="connsiteY24" fmla="*/ 478564 h 487110"/>
                <a:gd name="connsiteX25" fmla="*/ 1777525 w 1777525"/>
                <a:gd name="connsiteY25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204957 w 1777525"/>
                <a:gd name="connsiteY11" fmla="*/ 170916 h 487110"/>
                <a:gd name="connsiteX12" fmla="*/ 1307507 w 1777525"/>
                <a:gd name="connsiteY12" fmla="*/ 205099 h 487110"/>
                <a:gd name="connsiteX13" fmla="*/ 1333144 w 1777525"/>
                <a:gd name="connsiteY13" fmla="*/ 213645 h 487110"/>
                <a:gd name="connsiteX14" fmla="*/ 1358781 w 1777525"/>
                <a:gd name="connsiteY14" fmla="*/ 222190 h 487110"/>
                <a:gd name="connsiteX15" fmla="*/ 1410056 w 1777525"/>
                <a:gd name="connsiteY15" fmla="*/ 256374 h 487110"/>
                <a:gd name="connsiteX16" fmla="*/ 1435693 w 1777525"/>
                <a:gd name="connsiteY16" fmla="*/ 273465 h 487110"/>
                <a:gd name="connsiteX17" fmla="*/ 1486968 w 1777525"/>
                <a:gd name="connsiteY17" fmla="*/ 290557 h 487110"/>
                <a:gd name="connsiteX18" fmla="*/ 1538243 w 1777525"/>
                <a:gd name="connsiteY18" fmla="*/ 324740 h 487110"/>
                <a:gd name="connsiteX19" fmla="*/ 1589518 w 1777525"/>
                <a:gd name="connsiteY19" fmla="*/ 350377 h 487110"/>
                <a:gd name="connsiteX20" fmla="*/ 1666430 w 1777525"/>
                <a:gd name="connsiteY20" fmla="*/ 401652 h 487110"/>
                <a:gd name="connsiteX21" fmla="*/ 1717705 w 1777525"/>
                <a:gd name="connsiteY21" fmla="*/ 435835 h 487110"/>
                <a:gd name="connsiteX22" fmla="*/ 1743342 w 1777525"/>
                <a:gd name="connsiteY22" fmla="*/ 452927 h 487110"/>
                <a:gd name="connsiteX23" fmla="*/ 1751888 w 1777525"/>
                <a:gd name="connsiteY23" fmla="*/ 478564 h 487110"/>
                <a:gd name="connsiteX24" fmla="*/ 1777525 w 1777525"/>
                <a:gd name="connsiteY24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307507 w 1777525"/>
                <a:gd name="connsiteY11" fmla="*/ 205099 h 487110"/>
                <a:gd name="connsiteX12" fmla="*/ 1333144 w 1777525"/>
                <a:gd name="connsiteY12" fmla="*/ 213645 h 487110"/>
                <a:gd name="connsiteX13" fmla="*/ 1358781 w 1777525"/>
                <a:gd name="connsiteY13" fmla="*/ 222190 h 487110"/>
                <a:gd name="connsiteX14" fmla="*/ 1410056 w 1777525"/>
                <a:gd name="connsiteY14" fmla="*/ 256374 h 487110"/>
                <a:gd name="connsiteX15" fmla="*/ 1435693 w 1777525"/>
                <a:gd name="connsiteY15" fmla="*/ 273465 h 487110"/>
                <a:gd name="connsiteX16" fmla="*/ 1486968 w 1777525"/>
                <a:gd name="connsiteY16" fmla="*/ 290557 h 487110"/>
                <a:gd name="connsiteX17" fmla="*/ 1538243 w 1777525"/>
                <a:gd name="connsiteY17" fmla="*/ 324740 h 487110"/>
                <a:gd name="connsiteX18" fmla="*/ 1589518 w 1777525"/>
                <a:gd name="connsiteY18" fmla="*/ 350377 h 487110"/>
                <a:gd name="connsiteX19" fmla="*/ 1666430 w 1777525"/>
                <a:gd name="connsiteY19" fmla="*/ 401652 h 487110"/>
                <a:gd name="connsiteX20" fmla="*/ 1717705 w 1777525"/>
                <a:gd name="connsiteY20" fmla="*/ 435835 h 487110"/>
                <a:gd name="connsiteX21" fmla="*/ 1743342 w 1777525"/>
                <a:gd name="connsiteY21" fmla="*/ 452927 h 487110"/>
                <a:gd name="connsiteX22" fmla="*/ 1751888 w 1777525"/>
                <a:gd name="connsiteY22" fmla="*/ 478564 h 487110"/>
                <a:gd name="connsiteX23" fmla="*/ 1777525 w 1777525"/>
                <a:gd name="connsiteY23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307507 w 1777525"/>
                <a:gd name="connsiteY11" fmla="*/ 205099 h 487110"/>
                <a:gd name="connsiteX12" fmla="*/ 1333144 w 1777525"/>
                <a:gd name="connsiteY12" fmla="*/ 213645 h 487110"/>
                <a:gd name="connsiteX13" fmla="*/ 1358781 w 1777525"/>
                <a:gd name="connsiteY13" fmla="*/ 222190 h 487110"/>
                <a:gd name="connsiteX14" fmla="*/ 1410056 w 1777525"/>
                <a:gd name="connsiteY14" fmla="*/ 256374 h 487110"/>
                <a:gd name="connsiteX15" fmla="*/ 1486968 w 1777525"/>
                <a:gd name="connsiteY15" fmla="*/ 290557 h 487110"/>
                <a:gd name="connsiteX16" fmla="*/ 1538243 w 1777525"/>
                <a:gd name="connsiteY16" fmla="*/ 324740 h 487110"/>
                <a:gd name="connsiteX17" fmla="*/ 1589518 w 1777525"/>
                <a:gd name="connsiteY17" fmla="*/ 350377 h 487110"/>
                <a:gd name="connsiteX18" fmla="*/ 1666430 w 1777525"/>
                <a:gd name="connsiteY18" fmla="*/ 401652 h 487110"/>
                <a:gd name="connsiteX19" fmla="*/ 1717705 w 1777525"/>
                <a:gd name="connsiteY19" fmla="*/ 435835 h 487110"/>
                <a:gd name="connsiteX20" fmla="*/ 1743342 w 1777525"/>
                <a:gd name="connsiteY20" fmla="*/ 452927 h 487110"/>
                <a:gd name="connsiteX21" fmla="*/ 1751888 w 1777525"/>
                <a:gd name="connsiteY21" fmla="*/ 478564 h 487110"/>
                <a:gd name="connsiteX22" fmla="*/ 1777525 w 1777525"/>
                <a:gd name="connsiteY22" fmla="*/ 487110 h 487110"/>
                <a:gd name="connsiteX0" fmla="*/ 0 w 1777525"/>
                <a:gd name="connsiteY0" fmla="*/ 17091 h 487110"/>
                <a:gd name="connsiteX1" fmla="*/ 68366 w 1777525"/>
                <a:gd name="connsiteY1" fmla="*/ 0 h 487110"/>
                <a:gd name="connsiteX2" fmla="*/ 341832 w 1777525"/>
                <a:gd name="connsiteY2" fmla="*/ 8546 h 487110"/>
                <a:gd name="connsiteX3" fmla="*/ 393107 w 1777525"/>
                <a:gd name="connsiteY3" fmla="*/ 17091 h 487110"/>
                <a:gd name="connsiteX4" fmla="*/ 700755 w 1777525"/>
                <a:gd name="connsiteY4" fmla="*/ 42729 h 487110"/>
                <a:gd name="connsiteX5" fmla="*/ 743484 w 1777525"/>
                <a:gd name="connsiteY5" fmla="*/ 51274 h 487110"/>
                <a:gd name="connsiteX6" fmla="*/ 837488 w 1777525"/>
                <a:gd name="connsiteY6" fmla="*/ 68366 h 487110"/>
                <a:gd name="connsiteX7" fmla="*/ 931492 w 1777525"/>
                <a:gd name="connsiteY7" fmla="*/ 85458 h 487110"/>
                <a:gd name="connsiteX8" fmla="*/ 1025495 w 1777525"/>
                <a:gd name="connsiteY8" fmla="*/ 102549 h 487110"/>
                <a:gd name="connsiteX9" fmla="*/ 1153682 w 1777525"/>
                <a:gd name="connsiteY9" fmla="*/ 153824 h 487110"/>
                <a:gd name="connsiteX10" fmla="*/ 1307507 w 1777525"/>
                <a:gd name="connsiteY10" fmla="*/ 205099 h 487110"/>
                <a:gd name="connsiteX11" fmla="*/ 1333144 w 1777525"/>
                <a:gd name="connsiteY11" fmla="*/ 213645 h 487110"/>
                <a:gd name="connsiteX12" fmla="*/ 1358781 w 1777525"/>
                <a:gd name="connsiteY12" fmla="*/ 222190 h 487110"/>
                <a:gd name="connsiteX13" fmla="*/ 1410056 w 1777525"/>
                <a:gd name="connsiteY13" fmla="*/ 256374 h 487110"/>
                <a:gd name="connsiteX14" fmla="*/ 1486968 w 1777525"/>
                <a:gd name="connsiteY14" fmla="*/ 290557 h 487110"/>
                <a:gd name="connsiteX15" fmla="*/ 1538243 w 1777525"/>
                <a:gd name="connsiteY15" fmla="*/ 324740 h 487110"/>
                <a:gd name="connsiteX16" fmla="*/ 1589518 w 1777525"/>
                <a:gd name="connsiteY16" fmla="*/ 350377 h 487110"/>
                <a:gd name="connsiteX17" fmla="*/ 1666430 w 1777525"/>
                <a:gd name="connsiteY17" fmla="*/ 401652 h 487110"/>
                <a:gd name="connsiteX18" fmla="*/ 1717705 w 1777525"/>
                <a:gd name="connsiteY18" fmla="*/ 435835 h 487110"/>
                <a:gd name="connsiteX19" fmla="*/ 1743342 w 1777525"/>
                <a:gd name="connsiteY19" fmla="*/ 452927 h 487110"/>
                <a:gd name="connsiteX20" fmla="*/ 1751888 w 1777525"/>
                <a:gd name="connsiteY20" fmla="*/ 478564 h 487110"/>
                <a:gd name="connsiteX21" fmla="*/ 1777525 w 1777525"/>
                <a:gd name="connsiteY21" fmla="*/ 487110 h 487110"/>
                <a:gd name="connsiteX0" fmla="*/ 0 w 1777525"/>
                <a:gd name="connsiteY0" fmla="*/ 10600 h 480619"/>
                <a:gd name="connsiteX1" fmla="*/ 61103 w 1777525"/>
                <a:gd name="connsiteY1" fmla="*/ 0 h 480619"/>
                <a:gd name="connsiteX2" fmla="*/ 341832 w 1777525"/>
                <a:gd name="connsiteY2" fmla="*/ 2055 h 480619"/>
                <a:gd name="connsiteX3" fmla="*/ 393107 w 1777525"/>
                <a:gd name="connsiteY3" fmla="*/ 10600 h 480619"/>
                <a:gd name="connsiteX4" fmla="*/ 700755 w 1777525"/>
                <a:gd name="connsiteY4" fmla="*/ 36238 h 480619"/>
                <a:gd name="connsiteX5" fmla="*/ 743484 w 1777525"/>
                <a:gd name="connsiteY5" fmla="*/ 44783 h 480619"/>
                <a:gd name="connsiteX6" fmla="*/ 837488 w 1777525"/>
                <a:gd name="connsiteY6" fmla="*/ 61875 h 480619"/>
                <a:gd name="connsiteX7" fmla="*/ 931492 w 1777525"/>
                <a:gd name="connsiteY7" fmla="*/ 78967 h 480619"/>
                <a:gd name="connsiteX8" fmla="*/ 1025495 w 1777525"/>
                <a:gd name="connsiteY8" fmla="*/ 96058 h 480619"/>
                <a:gd name="connsiteX9" fmla="*/ 1153682 w 1777525"/>
                <a:gd name="connsiteY9" fmla="*/ 147333 h 480619"/>
                <a:gd name="connsiteX10" fmla="*/ 1307507 w 1777525"/>
                <a:gd name="connsiteY10" fmla="*/ 198608 h 480619"/>
                <a:gd name="connsiteX11" fmla="*/ 1333144 w 1777525"/>
                <a:gd name="connsiteY11" fmla="*/ 207154 h 480619"/>
                <a:gd name="connsiteX12" fmla="*/ 1358781 w 1777525"/>
                <a:gd name="connsiteY12" fmla="*/ 215699 h 480619"/>
                <a:gd name="connsiteX13" fmla="*/ 1410056 w 1777525"/>
                <a:gd name="connsiteY13" fmla="*/ 249883 h 480619"/>
                <a:gd name="connsiteX14" fmla="*/ 1486968 w 1777525"/>
                <a:gd name="connsiteY14" fmla="*/ 284066 h 480619"/>
                <a:gd name="connsiteX15" fmla="*/ 1538243 w 1777525"/>
                <a:gd name="connsiteY15" fmla="*/ 318249 h 480619"/>
                <a:gd name="connsiteX16" fmla="*/ 1589518 w 1777525"/>
                <a:gd name="connsiteY16" fmla="*/ 343886 h 480619"/>
                <a:gd name="connsiteX17" fmla="*/ 1666430 w 1777525"/>
                <a:gd name="connsiteY17" fmla="*/ 395161 h 480619"/>
                <a:gd name="connsiteX18" fmla="*/ 1717705 w 1777525"/>
                <a:gd name="connsiteY18" fmla="*/ 429344 h 480619"/>
                <a:gd name="connsiteX19" fmla="*/ 1743342 w 1777525"/>
                <a:gd name="connsiteY19" fmla="*/ 446436 h 480619"/>
                <a:gd name="connsiteX20" fmla="*/ 1751888 w 1777525"/>
                <a:gd name="connsiteY20" fmla="*/ 472073 h 480619"/>
                <a:gd name="connsiteX21" fmla="*/ 1777525 w 1777525"/>
                <a:gd name="connsiteY21" fmla="*/ 480619 h 480619"/>
                <a:gd name="connsiteX0" fmla="*/ 0 w 1777525"/>
                <a:gd name="connsiteY0" fmla="*/ 10600 h 480619"/>
                <a:gd name="connsiteX1" fmla="*/ 187003 w 1777525"/>
                <a:gd name="connsiteY1" fmla="*/ 0 h 480619"/>
                <a:gd name="connsiteX2" fmla="*/ 341832 w 1777525"/>
                <a:gd name="connsiteY2" fmla="*/ 2055 h 480619"/>
                <a:gd name="connsiteX3" fmla="*/ 393107 w 1777525"/>
                <a:gd name="connsiteY3" fmla="*/ 10600 h 480619"/>
                <a:gd name="connsiteX4" fmla="*/ 700755 w 1777525"/>
                <a:gd name="connsiteY4" fmla="*/ 36238 h 480619"/>
                <a:gd name="connsiteX5" fmla="*/ 743484 w 1777525"/>
                <a:gd name="connsiteY5" fmla="*/ 44783 h 480619"/>
                <a:gd name="connsiteX6" fmla="*/ 837488 w 1777525"/>
                <a:gd name="connsiteY6" fmla="*/ 61875 h 480619"/>
                <a:gd name="connsiteX7" fmla="*/ 931492 w 1777525"/>
                <a:gd name="connsiteY7" fmla="*/ 78967 h 480619"/>
                <a:gd name="connsiteX8" fmla="*/ 1025495 w 1777525"/>
                <a:gd name="connsiteY8" fmla="*/ 96058 h 480619"/>
                <a:gd name="connsiteX9" fmla="*/ 1153682 w 1777525"/>
                <a:gd name="connsiteY9" fmla="*/ 147333 h 480619"/>
                <a:gd name="connsiteX10" fmla="*/ 1307507 w 1777525"/>
                <a:gd name="connsiteY10" fmla="*/ 198608 h 480619"/>
                <a:gd name="connsiteX11" fmla="*/ 1333144 w 1777525"/>
                <a:gd name="connsiteY11" fmla="*/ 207154 h 480619"/>
                <a:gd name="connsiteX12" fmla="*/ 1358781 w 1777525"/>
                <a:gd name="connsiteY12" fmla="*/ 215699 h 480619"/>
                <a:gd name="connsiteX13" fmla="*/ 1410056 w 1777525"/>
                <a:gd name="connsiteY13" fmla="*/ 249883 h 480619"/>
                <a:gd name="connsiteX14" fmla="*/ 1486968 w 1777525"/>
                <a:gd name="connsiteY14" fmla="*/ 284066 h 480619"/>
                <a:gd name="connsiteX15" fmla="*/ 1538243 w 1777525"/>
                <a:gd name="connsiteY15" fmla="*/ 318249 h 480619"/>
                <a:gd name="connsiteX16" fmla="*/ 1589518 w 1777525"/>
                <a:gd name="connsiteY16" fmla="*/ 343886 h 480619"/>
                <a:gd name="connsiteX17" fmla="*/ 1666430 w 1777525"/>
                <a:gd name="connsiteY17" fmla="*/ 395161 h 480619"/>
                <a:gd name="connsiteX18" fmla="*/ 1717705 w 1777525"/>
                <a:gd name="connsiteY18" fmla="*/ 429344 h 480619"/>
                <a:gd name="connsiteX19" fmla="*/ 1743342 w 1777525"/>
                <a:gd name="connsiteY19" fmla="*/ 446436 h 480619"/>
                <a:gd name="connsiteX20" fmla="*/ 1751888 w 1777525"/>
                <a:gd name="connsiteY20" fmla="*/ 472073 h 480619"/>
                <a:gd name="connsiteX21" fmla="*/ 1777525 w 1777525"/>
                <a:gd name="connsiteY21" fmla="*/ 480619 h 480619"/>
                <a:gd name="connsiteX0" fmla="*/ 0 w 1777525"/>
                <a:gd name="connsiteY0" fmla="*/ 13294 h 483313"/>
                <a:gd name="connsiteX1" fmla="*/ 187003 w 1777525"/>
                <a:gd name="connsiteY1" fmla="*/ 2694 h 483313"/>
                <a:gd name="connsiteX2" fmla="*/ 341832 w 1777525"/>
                <a:gd name="connsiteY2" fmla="*/ 4749 h 483313"/>
                <a:gd name="connsiteX3" fmla="*/ 393107 w 1777525"/>
                <a:gd name="connsiteY3" fmla="*/ 13294 h 483313"/>
                <a:gd name="connsiteX4" fmla="*/ 700755 w 1777525"/>
                <a:gd name="connsiteY4" fmla="*/ 38932 h 483313"/>
                <a:gd name="connsiteX5" fmla="*/ 743484 w 1777525"/>
                <a:gd name="connsiteY5" fmla="*/ 47477 h 483313"/>
                <a:gd name="connsiteX6" fmla="*/ 837488 w 1777525"/>
                <a:gd name="connsiteY6" fmla="*/ 64569 h 483313"/>
                <a:gd name="connsiteX7" fmla="*/ 931492 w 1777525"/>
                <a:gd name="connsiteY7" fmla="*/ 81661 h 483313"/>
                <a:gd name="connsiteX8" fmla="*/ 1025495 w 1777525"/>
                <a:gd name="connsiteY8" fmla="*/ 98752 h 483313"/>
                <a:gd name="connsiteX9" fmla="*/ 1153682 w 1777525"/>
                <a:gd name="connsiteY9" fmla="*/ 150027 h 483313"/>
                <a:gd name="connsiteX10" fmla="*/ 1307507 w 1777525"/>
                <a:gd name="connsiteY10" fmla="*/ 201302 h 483313"/>
                <a:gd name="connsiteX11" fmla="*/ 1333144 w 1777525"/>
                <a:gd name="connsiteY11" fmla="*/ 209848 h 483313"/>
                <a:gd name="connsiteX12" fmla="*/ 1358781 w 1777525"/>
                <a:gd name="connsiteY12" fmla="*/ 218393 h 483313"/>
                <a:gd name="connsiteX13" fmla="*/ 1410056 w 1777525"/>
                <a:gd name="connsiteY13" fmla="*/ 252577 h 483313"/>
                <a:gd name="connsiteX14" fmla="*/ 1486968 w 1777525"/>
                <a:gd name="connsiteY14" fmla="*/ 286760 h 483313"/>
                <a:gd name="connsiteX15" fmla="*/ 1538243 w 1777525"/>
                <a:gd name="connsiteY15" fmla="*/ 320943 h 483313"/>
                <a:gd name="connsiteX16" fmla="*/ 1589518 w 1777525"/>
                <a:gd name="connsiteY16" fmla="*/ 346580 h 483313"/>
                <a:gd name="connsiteX17" fmla="*/ 1666430 w 1777525"/>
                <a:gd name="connsiteY17" fmla="*/ 397855 h 483313"/>
                <a:gd name="connsiteX18" fmla="*/ 1717705 w 1777525"/>
                <a:gd name="connsiteY18" fmla="*/ 432038 h 483313"/>
                <a:gd name="connsiteX19" fmla="*/ 1743342 w 1777525"/>
                <a:gd name="connsiteY19" fmla="*/ 449130 h 483313"/>
                <a:gd name="connsiteX20" fmla="*/ 1751888 w 1777525"/>
                <a:gd name="connsiteY20" fmla="*/ 474767 h 483313"/>
                <a:gd name="connsiteX21" fmla="*/ 1777525 w 1777525"/>
                <a:gd name="connsiteY21" fmla="*/ 483313 h 483313"/>
                <a:gd name="connsiteX0" fmla="*/ 0 w 1777525"/>
                <a:gd name="connsiteY0" fmla="*/ 13294 h 483313"/>
                <a:gd name="connsiteX1" fmla="*/ 187003 w 1777525"/>
                <a:gd name="connsiteY1" fmla="*/ 2694 h 483313"/>
                <a:gd name="connsiteX2" fmla="*/ 341832 w 1777525"/>
                <a:gd name="connsiteY2" fmla="*/ 4749 h 483313"/>
                <a:gd name="connsiteX3" fmla="*/ 393107 w 1777525"/>
                <a:gd name="connsiteY3" fmla="*/ 13294 h 483313"/>
                <a:gd name="connsiteX4" fmla="*/ 700755 w 1777525"/>
                <a:gd name="connsiteY4" fmla="*/ 38932 h 483313"/>
                <a:gd name="connsiteX5" fmla="*/ 743484 w 1777525"/>
                <a:gd name="connsiteY5" fmla="*/ 47477 h 483313"/>
                <a:gd name="connsiteX6" fmla="*/ 837488 w 1777525"/>
                <a:gd name="connsiteY6" fmla="*/ 64569 h 483313"/>
                <a:gd name="connsiteX7" fmla="*/ 931492 w 1777525"/>
                <a:gd name="connsiteY7" fmla="*/ 81661 h 483313"/>
                <a:gd name="connsiteX8" fmla="*/ 1025495 w 1777525"/>
                <a:gd name="connsiteY8" fmla="*/ 98752 h 483313"/>
                <a:gd name="connsiteX9" fmla="*/ 1153682 w 1777525"/>
                <a:gd name="connsiteY9" fmla="*/ 150027 h 483313"/>
                <a:gd name="connsiteX10" fmla="*/ 1307507 w 1777525"/>
                <a:gd name="connsiteY10" fmla="*/ 201302 h 483313"/>
                <a:gd name="connsiteX11" fmla="*/ 1333144 w 1777525"/>
                <a:gd name="connsiteY11" fmla="*/ 209848 h 483313"/>
                <a:gd name="connsiteX12" fmla="*/ 1358781 w 1777525"/>
                <a:gd name="connsiteY12" fmla="*/ 218393 h 483313"/>
                <a:gd name="connsiteX13" fmla="*/ 1410056 w 1777525"/>
                <a:gd name="connsiteY13" fmla="*/ 252577 h 483313"/>
                <a:gd name="connsiteX14" fmla="*/ 1486968 w 1777525"/>
                <a:gd name="connsiteY14" fmla="*/ 286760 h 483313"/>
                <a:gd name="connsiteX15" fmla="*/ 1538243 w 1777525"/>
                <a:gd name="connsiteY15" fmla="*/ 320943 h 483313"/>
                <a:gd name="connsiteX16" fmla="*/ 1589518 w 1777525"/>
                <a:gd name="connsiteY16" fmla="*/ 346580 h 483313"/>
                <a:gd name="connsiteX17" fmla="*/ 1666430 w 1777525"/>
                <a:gd name="connsiteY17" fmla="*/ 397855 h 483313"/>
                <a:gd name="connsiteX18" fmla="*/ 1717705 w 1777525"/>
                <a:gd name="connsiteY18" fmla="*/ 432038 h 483313"/>
                <a:gd name="connsiteX19" fmla="*/ 1743342 w 1777525"/>
                <a:gd name="connsiteY19" fmla="*/ 449130 h 483313"/>
                <a:gd name="connsiteX20" fmla="*/ 1751888 w 1777525"/>
                <a:gd name="connsiteY20" fmla="*/ 474767 h 483313"/>
                <a:gd name="connsiteX21" fmla="*/ 1777525 w 1777525"/>
                <a:gd name="connsiteY21" fmla="*/ 483313 h 483313"/>
                <a:gd name="connsiteX0" fmla="*/ 0 w 1777525"/>
                <a:gd name="connsiteY0" fmla="*/ 9243 h 479262"/>
                <a:gd name="connsiteX1" fmla="*/ 203951 w 1777525"/>
                <a:gd name="connsiteY1" fmla="*/ 5135 h 479262"/>
                <a:gd name="connsiteX2" fmla="*/ 341832 w 1777525"/>
                <a:gd name="connsiteY2" fmla="*/ 698 h 479262"/>
                <a:gd name="connsiteX3" fmla="*/ 393107 w 1777525"/>
                <a:gd name="connsiteY3" fmla="*/ 9243 h 479262"/>
                <a:gd name="connsiteX4" fmla="*/ 700755 w 1777525"/>
                <a:gd name="connsiteY4" fmla="*/ 34881 h 479262"/>
                <a:gd name="connsiteX5" fmla="*/ 743484 w 1777525"/>
                <a:gd name="connsiteY5" fmla="*/ 43426 h 479262"/>
                <a:gd name="connsiteX6" fmla="*/ 837488 w 1777525"/>
                <a:gd name="connsiteY6" fmla="*/ 60518 h 479262"/>
                <a:gd name="connsiteX7" fmla="*/ 931492 w 1777525"/>
                <a:gd name="connsiteY7" fmla="*/ 77610 h 479262"/>
                <a:gd name="connsiteX8" fmla="*/ 1025495 w 1777525"/>
                <a:gd name="connsiteY8" fmla="*/ 94701 h 479262"/>
                <a:gd name="connsiteX9" fmla="*/ 1153682 w 1777525"/>
                <a:gd name="connsiteY9" fmla="*/ 145976 h 479262"/>
                <a:gd name="connsiteX10" fmla="*/ 1307507 w 1777525"/>
                <a:gd name="connsiteY10" fmla="*/ 197251 h 479262"/>
                <a:gd name="connsiteX11" fmla="*/ 1333144 w 1777525"/>
                <a:gd name="connsiteY11" fmla="*/ 205797 h 479262"/>
                <a:gd name="connsiteX12" fmla="*/ 1358781 w 1777525"/>
                <a:gd name="connsiteY12" fmla="*/ 214342 h 479262"/>
                <a:gd name="connsiteX13" fmla="*/ 1410056 w 1777525"/>
                <a:gd name="connsiteY13" fmla="*/ 248526 h 479262"/>
                <a:gd name="connsiteX14" fmla="*/ 1486968 w 1777525"/>
                <a:gd name="connsiteY14" fmla="*/ 282709 h 479262"/>
                <a:gd name="connsiteX15" fmla="*/ 1538243 w 1777525"/>
                <a:gd name="connsiteY15" fmla="*/ 316892 h 479262"/>
                <a:gd name="connsiteX16" fmla="*/ 1589518 w 1777525"/>
                <a:gd name="connsiteY16" fmla="*/ 342529 h 479262"/>
                <a:gd name="connsiteX17" fmla="*/ 1666430 w 1777525"/>
                <a:gd name="connsiteY17" fmla="*/ 393804 h 479262"/>
                <a:gd name="connsiteX18" fmla="*/ 1717705 w 1777525"/>
                <a:gd name="connsiteY18" fmla="*/ 427987 h 479262"/>
                <a:gd name="connsiteX19" fmla="*/ 1743342 w 1777525"/>
                <a:gd name="connsiteY19" fmla="*/ 445079 h 479262"/>
                <a:gd name="connsiteX20" fmla="*/ 1751888 w 1777525"/>
                <a:gd name="connsiteY20" fmla="*/ 470716 h 479262"/>
                <a:gd name="connsiteX21" fmla="*/ 1777525 w 1777525"/>
                <a:gd name="connsiteY21" fmla="*/ 479262 h 479262"/>
                <a:gd name="connsiteX0" fmla="*/ 0 w 1777525"/>
                <a:gd name="connsiteY0" fmla="*/ 8625 h 478644"/>
                <a:gd name="connsiteX1" fmla="*/ 203951 w 1777525"/>
                <a:gd name="connsiteY1" fmla="*/ 4517 h 478644"/>
                <a:gd name="connsiteX2" fmla="*/ 341832 w 1777525"/>
                <a:gd name="connsiteY2" fmla="*/ 80 h 478644"/>
                <a:gd name="connsiteX3" fmla="*/ 393107 w 1777525"/>
                <a:gd name="connsiteY3" fmla="*/ 8625 h 478644"/>
                <a:gd name="connsiteX4" fmla="*/ 700755 w 1777525"/>
                <a:gd name="connsiteY4" fmla="*/ 34263 h 478644"/>
                <a:gd name="connsiteX5" fmla="*/ 743484 w 1777525"/>
                <a:gd name="connsiteY5" fmla="*/ 42808 h 478644"/>
                <a:gd name="connsiteX6" fmla="*/ 837488 w 1777525"/>
                <a:gd name="connsiteY6" fmla="*/ 59900 h 478644"/>
                <a:gd name="connsiteX7" fmla="*/ 931492 w 1777525"/>
                <a:gd name="connsiteY7" fmla="*/ 76992 h 478644"/>
                <a:gd name="connsiteX8" fmla="*/ 1025495 w 1777525"/>
                <a:gd name="connsiteY8" fmla="*/ 94083 h 478644"/>
                <a:gd name="connsiteX9" fmla="*/ 1153682 w 1777525"/>
                <a:gd name="connsiteY9" fmla="*/ 145358 h 478644"/>
                <a:gd name="connsiteX10" fmla="*/ 1307507 w 1777525"/>
                <a:gd name="connsiteY10" fmla="*/ 196633 h 478644"/>
                <a:gd name="connsiteX11" fmla="*/ 1333144 w 1777525"/>
                <a:gd name="connsiteY11" fmla="*/ 205179 h 478644"/>
                <a:gd name="connsiteX12" fmla="*/ 1358781 w 1777525"/>
                <a:gd name="connsiteY12" fmla="*/ 213724 h 478644"/>
                <a:gd name="connsiteX13" fmla="*/ 1410056 w 1777525"/>
                <a:gd name="connsiteY13" fmla="*/ 247908 h 478644"/>
                <a:gd name="connsiteX14" fmla="*/ 1486968 w 1777525"/>
                <a:gd name="connsiteY14" fmla="*/ 282091 h 478644"/>
                <a:gd name="connsiteX15" fmla="*/ 1538243 w 1777525"/>
                <a:gd name="connsiteY15" fmla="*/ 316274 h 478644"/>
                <a:gd name="connsiteX16" fmla="*/ 1589518 w 1777525"/>
                <a:gd name="connsiteY16" fmla="*/ 341911 h 478644"/>
                <a:gd name="connsiteX17" fmla="*/ 1666430 w 1777525"/>
                <a:gd name="connsiteY17" fmla="*/ 393186 h 478644"/>
                <a:gd name="connsiteX18" fmla="*/ 1717705 w 1777525"/>
                <a:gd name="connsiteY18" fmla="*/ 427369 h 478644"/>
                <a:gd name="connsiteX19" fmla="*/ 1743342 w 1777525"/>
                <a:gd name="connsiteY19" fmla="*/ 444461 h 478644"/>
                <a:gd name="connsiteX20" fmla="*/ 1751888 w 1777525"/>
                <a:gd name="connsiteY20" fmla="*/ 470098 h 478644"/>
                <a:gd name="connsiteX21" fmla="*/ 1777525 w 1777525"/>
                <a:gd name="connsiteY21" fmla="*/ 478644 h 478644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393107 w 1777525"/>
                <a:gd name="connsiteY3" fmla="*/ 8628 h 478647"/>
                <a:gd name="connsiteX4" fmla="*/ 700755 w 1777525"/>
                <a:gd name="connsiteY4" fmla="*/ 34266 h 478647"/>
                <a:gd name="connsiteX5" fmla="*/ 743484 w 1777525"/>
                <a:gd name="connsiteY5" fmla="*/ 42811 h 478647"/>
                <a:gd name="connsiteX6" fmla="*/ 837488 w 1777525"/>
                <a:gd name="connsiteY6" fmla="*/ 59903 h 478647"/>
                <a:gd name="connsiteX7" fmla="*/ 931492 w 1777525"/>
                <a:gd name="connsiteY7" fmla="*/ 76995 h 478647"/>
                <a:gd name="connsiteX8" fmla="*/ 1025495 w 1777525"/>
                <a:gd name="connsiteY8" fmla="*/ 94086 h 478647"/>
                <a:gd name="connsiteX9" fmla="*/ 1153682 w 1777525"/>
                <a:gd name="connsiteY9" fmla="*/ 145361 h 478647"/>
                <a:gd name="connsiteX10" fmla="*/ 1307507 w 1777525"/>
                <a:gd name="connsiteY10" fmla="*/ 196636 h 478647"/>
                <a:gd name="connsiteX11" fmla="*/ 1333144 w 1777525"/>
                <a:gd name="connsiteY11" fmla="*/ 205182 h 478647"/>
                <a:gd name="connsiteX12" fmla="*/ 1358781 w 1777525"/>
                <a:gd name="connsiteY12" fmla="*/ 213727 h 478647"/>
                <a:gd name="connsiteX13" fmla="*/ 1410056 w 1777525"/>
                <a:gd name="connsiteY13" fmla="*/ 247911 h 478647"/>
                <a:gd name="connsiteX14" fmla="*/ 1486968 w 1777525"/>
                <a:gd name="connsiteY14" fmla="*/ 282094 h 478647"/>
                <a:gd name="connsiteX15" fmla="*/ 1538243 w 1777525"/>
                <a:gd name="connsiteY15" fmla="*/ 316277 h 478647"/>
                <a:gd name="connsiteX16" fmla="*/ 1589518 w 1777525"/>
                <a:gd name="connsiteY16" fmla="*/ 341914 h 478647"/>
                <a:gd name="connsiteX17" fmla="*/ 1666430 w 1777525"/>
                <a:gd name="connsiteY17" fmla="*/ 393189 h 478647"/>
                <a:gd name="connsiteX18" fmla="*/ 1717705 w 1777525"/>
                <a:gd name="connsiteY18" fmla="*/ 427372 h 478647"/>
                <a:gd name="connsiteX19" fmla="*/ 1743342 w 1777525"/>
                <a:gd name="connsiteY19" fmla="*/ 444464 h 478647"/>
                <a:gd name="connsiteX20" fmla="*/ 1751888 w 1777525"/>
                <a:gd name="connsiteY20" fmla="*/ 470101 h 478647"/>
                <a:gd name="connsiteX21" fmla="*/ 1777525 w 1777525"/>
                <a:gd name="connsiteY2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00755 w 1777525"/>
                <a:gd name="connsiteY4" fmla="*/ 34266 h 478647"/>
                <a:gd name="connsiteX5" fmla="*/ 743484 w 1777525"/>
                <a:gd name="connsiteY5" fmla="*/ 42811 h 478647"/>
                <a:gd name="connsiteX6" fmla="*/ 837488 w 1777525"/>
                <a:gd name="connsiteY6" fmla="*/ 59903 h 478647"/>
                <a:gd name="connsiteX7" fmla="*/ 931492 w 1777525"/>
                <a:gd name="connsiteY7" fmla="*/ 76995 h 478647"/>
                <a:gd name="connsiteX8" fmla="*/ 1025495 w 1777525"/>
                <a:gd name="connsiteY8" fmla="*/ 94086 h 478647"/>
                <a:gd name="connsiteX9" fmla="*/ 1153682 w 1777525"/>
                <a:gd name="connsiteY9" fmla="*/ 145361 h 478647"/>
                <a:gd name="connsiteX10" fmla="*/ 1307507 w 1777525"/>
                <a:gd name="connsiteY10" fmla="*/ 196636 h 478647"/>
                <a:gd name="connsiteX11" fmla="*/ 1333144 w 1777525"/>
                <a:gd name="connsiteY11" fmla="*/ 205182 h 478647"/>
                <a:gd name="connsiteX12" fmla="*/ 1358781 w 1777525"/>
                <a:gd name="connsiteY12" fmla="*/ 213727 h 478647"/>
                <a:gd name="connsiteX13" fmla="*/ 1410056 w 1777525"/>
                <a:gd name="connsiteY13" fmla="*/ 247911 h 478647"/>
                <a:gd name="connsiteX14" fmla="*/ 1486968 w 1777525"/>
                <a:gd name="connsiteY14" fmla="*/ 282094 h 478647"/>
                <a:gd name="connsiteX15" fmla="*/ 1538243 w 1777525"/>
                <a:gd name="connsiteY15" fmla="*/ 316277 h 478647"/>
                <a:gd name="connsiteX16" fmla="*/ 1589518 w 1777525"/>
                <a:gd name="connsiteY16" fmla="*/ 341914 h 478647"/>
                <a:gd name="connsiteX17" fmla="*/ 1666430 w 1777525"/>
                <a:gd name="connsiteY17" fmla="*/ 393189 h 478647"/>
                <a:gd name="connsiteX18" fmla="*/ 1717705 w 1777525"/>
                <a:gd name="connsiteY18" fmla="*/ 427372 h 478647"/>
                <a:gd name="connsiteX19" fmla="*/ 1743342 w 1777525"/>
                <a:gd name="connsiteY19" fmla="*/ 444464 h 478647"/>
                <a:gd name="connsiteX20" fmla="*/ 1751888 w 1777525"/>
                <a:gd name="connsiteY20" fmla="*/ 470101 h 478647"/>
                <a:gd name="connsiteX21" fmla="*/ 1777525 w 1777525"/>
                <a:gd name="connsiteY2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837488 w 1777525"/>
                <a:gd name="connsiteY5" fmla="*/ 59903 h 478647"/>
                <a:gd name="connsiteX6" fmla="*/ 931492 w 1777525"/>
                <a:gd name="connsiteY6" fmla="*/ 76995 h 478647"/>
                <a:gd name="connsiteX7" fmla="*/ 1025495 w 1777525"/>
                <a:gd name="connsiteY7" fmla="*/ 94086 h 478647"/>
                <a:gd name="connsiteX8" fmla="*/ 1153682 w 1777525"/>
                <a:gd name="connsiteY8" fmla="*/ 145361 h 478647"/>
                <a:gd name="connsiteX9" fmla="*/ 1307507 w 1777525"/>
                <a:gd name="connsiteY9" fmla="*/ 196636 h 478647"/>
                <a:gd name="connsiteX10" fmla="*/ 1333144 w 1777525"/>
                <a:gd name="connsiteY10" fmla="*/ 205182 h 478647"/>
                <a:gd name="connsiteX11" fmla="*/ 1358781 w 1777525"/>
                <a:gd name="connsiteY11" fmla="*/ 213727 h 478647"/>
                <a:gd name="connsiteX12" fmla="*/ 1410056 w 1777525"/>
                <a:gd name="connsiteY12" fmla="*/ 247911 h 478647"/>
                <a:gd name="connsiteX13" fmla="*/ 1486968 w 1777525"/>
                <a:gd name="connsiteY13" fmla="*/ 282094 h 478647"/>
                <a:gd name="connsiteX14" fmla="*/ 1538243 w 1777525"/>
                <a:gd name="connsiteY14" fmla="*/ 316277 h 478647"/>
                <a:gd name="connsiteX15" fmla="*/ 1589518 w 1777525"/>
                <a:gd name="connsiteY15" fmla="*/ 341914 h 478647"/>
                <a:gd name="connsiteX16" fmla="*/ 1666430 w 1777525"/>
                <a:gd name="connsiteY16" fmla="*/ 393189 h 478647"/>
                <a:gd name="connsiteX17" fmla="*/ 1717705 w 1777525"/>
                <a:gd name="connsiteY17" fmla="*/ 427372 h 478647"/>
                <a:gd name="connsiteX18" fmla="*/ 1743342 w 1777525"/>
                <a:gd name="connsiteY18" fmla="*/ 444464 h 478647"/>
                <a:gd name="connsiteX19" fmla="*/ 1751888 w 1777525"/>
                <a:gd name="connsiteY19" fmla="*/ 470101 h 478647"/>
                <a:gd name="connsiteX20" fmla="*/ 1777525 w 1777525"/>
                <a:gd name="connsiteY20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025495 w 1777525"/>
                <a:gd name="connsiteY6" fmla="*/ 94086 h 478647"/>
                <a:gd name="connsiteX7" fmla="*/ 1153682 w 1777525"/>
                <a:gd name="connsiteY7" fmla="*/ 145361 h 478647"/>
                <a:gd name="connsiteX8" fmla="*/ 1307507 w 1777525"/>
                <a:gd name="connsiteY8" fmla="*/ 196636 h 478647"/>
                <a:gd name="connsiteX9" fmla="*/ 1333144 w 1777525"/>
                <a:gd name="connsiteY9" fmla="*/ 205182 h 478647"/>
                <a:gd name="connsiteX10" fmla="*/ 1358781 w 1777525"/>
                <a:gd name="connsiteY10" fmla="*/ 213727 h 478647"/>
                <a:gd name="connsiteX11" fmla="*/ 1410056 w 1777525"/>
                <a:gd name="connsiteY11" fmla="*/ 247911 h 478647"/>
                <a:gd name="connsiteX12" fmla="*/ 1486968 w 1777525"/>
                <a:gd name="connsiteY12" fmla="*/ 282094 h 478647"/>
                <a:gd name="connsiteX13" fmla="*/ 1538243 w 1777525"/>
                <a:gd name="connsiteY13" fmla="*/ 316277 h 478647"/>
                <a:gd name="connsiteX14" fmla="*/ 1589518 w 1777525"/>
                <a:gd name="connsiteY14" fmla="*/ 341914 h 478647"/>
                <a:gd name="connsiteX15" fmla="*/ 1666430 w 1777525"/>
                <a:gd name="connsiteY15" fmla="*/ 393189 h 478647"/>
                <a:gd name="connsiteX16" fmla="*/ 1717705 w 1777525"/>
                <a:gd name="connsiteY16" fmla="*/ 427372 h 478647"/>
                <a:gd name="connsiteX17" fmla="*/ 1743342 w 1777525"/>
                <a:gd name="connsiteY17" fmla="*/ 444464 h 478647"/>
                <a:gd name="connsiteX18" fmla="*/ 1751888 w 1777525"/>
                <a:gd name="connsiteY18" fmla="*/ 470101 h 478647"/>
                <a:gd name="connsiteX19" fmla="*/ 1777525 w 1777525"/>
                <a:gd name="connsiteY19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33144 w 1777525"/>
                <a:gd name="connsiteY8" fmla="*/ 205182 h 478647"/>
                <a:gd name="connsiteX9" fmla="*/ 1358781 w 1777525"/>
                <a:gd name="connsiteY9" fmla="*/ 213727 h 478647"/>
                <a:gd name="connsiteX10" fmla="*/ 1410056 w 1777525"/>
                <a:gd name="connsiteY10" fmla="*/ 247911 h 478647"/>
                <a:gd name="connsiteX11" fmla="*/ 1486968 w 1777525"/>
                <a:gd name="connsiteY11" fmla="*/ 282094 h 478647"/>
                <a:gd name="connsiteX12" fmla="*/ 1538243 w 1777525"/>
                <a:gd name="connsiteY12" fmla="*/ 316277 h 478647"/>
                <a:gd name="connsiteX13" fmla="*/ 1589518 w 1777525"/>
                <a:gd name="connsiteY13" fmla="*/ 341914 h 478647"/>
                <a:gd name="connsiteX14" fmla="*/ 1666430 w 1777525"/>
                <a:gd name="connsiteY14" fmla="*/ 393189 h 478647"/>
                <a:gd name="connsiteX15" fmla="*/ 1717705 w 1777525"/>
                <a:gd name="connsiteY15" fmla="*/ 427372 h 478647"/>
                <a:gd name="connsiteX16" fmla="*/ 1743342 w 1777525"/>
                <a:gd name="connsiteY16" fmla="*/ 444464 h 478647"/>
                <a:gd name="connsiteX17" fmla="*/ 1751888 w 1777525"/>
                <a:gd name="connsiteY17" fmla="*/ 470101 h 478647"/>
                <a:gd name="connsiteX18" fmla="*/ 1777525 w 1777525"/>
                <a:gd name="connsiteY18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10056 w 1777525"/>
                <a:gd name="connsiteY9" fmla="*/ 247911 h 478647"/>
                <a:gd name="connsiteX10" fmla="*/ 1486968 w 1777525"/>
                <a:gd name="connsiteY10" fmla="*/ 282094 h 478647"/>
                <a:gd name="connsiteX11" fmla="*/ 1538243 w 1777525"/>
                <a:gd name="connsiteY11" fmla="*/ 316277 h 478647"/>
                <a:gd name="connsiteX12" fmla="*/ 1589518 w 1777525"/>
                <a:gd name="connsiteY12" fmla="*/ 341914 h 478647"/>
                <a:gd name="connsiteX13" fmla="*/ 1666430 w 1777525"/>
                <a:gd name="connsiteY13" fmla="*/ 393189 h 478647"/>
                <a:gd name="connsiteX14" fmla="*/ 1717705 w 1777525"/>
                <a:gd name="connsiteY14" fmla="*/ 427372 h 478647"/>
                <a:gd name="connsiteX15" fmla="*/ 1743342 w 1777525"/>
                <a:gd name="connsiteY15" fmla="*/ 444464 h 478647"/>
                <a:gd name="connsiteX16" fmla="*/ 1751888 w 1777525"/>
                <a:gd name="connsiteY16" fmla="*/ 470101 h 478647"/>
                <a:gd name="connsiteX17" fmla="*/ 1777525 w 1777525"/>
                <a:gd name="connsiteY17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38243 w 1777525"/>
                <a:gd name="connsiteY10" fmla="*/ 316277 h 478647"/>
                <a:gd name="connsiteX11" fmla="*/ 1589518 w 1777525"/>
                <a:gd name="connsiteY11" fmla="*/ 341914 h 478647"/>
                <a:gd name="connsiteX12" fmla="*/ 1666430 w 1777525"/>
                <a:gd name="connsiteY12" fmla="*/ 393189 h 478647"/>
                <a:gd name="connsiteX13" fmla="*/ 1717705 w 1777525"/>
                <a:gd name="connsiteY13" fmla="*/ 427372 h 478647"/>
                <a:gd name="connsiteX14" fmla="*/ 1743342 w 1777525"/>
                <a:gd name="connsiteY14" fmla="*/ 444464 h 478647"/>
                <a:gd name="connsiteX15" fmla="*/ 1751888 w 1777525"/>
                <a:gd name="connsiteY15" fmla="*/ 470101 h 478647"/>
                <a:gd name="connsiteX16" fmla="*/ 1777525 w 1777525"/>
                <a:gd name="connsiteY16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17705 w 1777525"/>
                <a:gd name="connsiteY12" fmla="*/ 427372 h 478647"/>
                <a:gd name="connsiteX13" fmla="*/ 1743342 w 1777525"/>
                <a:gd name="connsiteY13" fmla="*/ 444464 h 478647"/>
                <a:gd name="connsiteX14" fmla="*/ 1751888 w 1777525"/>
                <a:gd name="connsiteY14" fmla="*/ 470101 h 478647"/>
                <a:gd name="connsiteX15" fmla="*/ 1777525 w 1777525"/>
                <a:gd name="connsiteY15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43342 w 1777525"/>
                <a:gd name="connsiteY12" fmla="*/ 444464 h 478647"/>
                <a:gd name="connsiteX13" fmla="*/ 1751888 w 1777525"/>
                <a:gd name="connsiteY13" fmla="*/ 470101 h 478647"/>
                <a:gd name="connsiteX14" fmla="*/ 1777525 w 1777525"/>
                <a:gd name="connsiteY14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43342 w 1777525"/>
                <a:gd name="connsiteY12" fmla="*/ 444464 h 478647"/>
                <a:gd name="connsiteX13" fmla="*/ 1777525 w 1777525"/>
                <a:gd name="connsiteY13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77525 w 1777525"/>
                <a:gd name="connsiteY12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486968 w 1777525"/>
                <a:gd name="connsiteY8" fmla="*/ 282094 h 478647"/>
                <a:gd name="connsiteX9" fmla="*/ 1589518 w 1777525"/>
                <a:gd name="connsiteY9" fmla="*/ 341914 h 478647"/>
                <a:gd name="connsiteX10" fmla="*/ 1666430 w 1777525"/>
                <a:gd name="connsiteY10" fmla="*/ 393189 h 478647"/>
                <a:gd name="connsiteX11" fmla="*/ 1777525 w 1777525"/>
                <a:gd name="connsiteY1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931492 w 1777525"/>
                <a:gd name="connsiteY4" fmla="*/ 76995 h 478647"/>
                <a:gd name="connsiteX5" fmla="*/ 1153682 w 1777525"/>
                <a:gd name="connsiteY5" fmla="*/ 145361 h 478647"/>
                <a:gd name="connsiteX6" fmla="*/ 1307507 w 1777525"/>
                <a:gd name="connsiteY6" fmla="*/ 196636 h 478647"/>
                <a:gd name="connsiteX7" fmla="*/ 1486968 w 1777525"/>
                <a:gd name="connsiteY7" fmla="*/ 282094 h 478647"/>
                <a:gd name="connsiteX8" fmla="*/ 1589518 w 1777525"/>
                <a:gd name="connsiteY8" fmla="*/ 341914 h 478647"/>
                <a:gd name="connsiteX9" fmla="*/ 1666430 w 1777525"/>
                <a:gd name="connsiteY9" fmla="*/ 393189 h 478647"/>
                <a:gd name="connsiteX10" fmla="*/ 1777525 w 1777525"/>
                <a:gd name="connsiteY10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931492 w 1777525"/>
                <a:gd name="connsiteY4" fmla="*/ 76995 h 478647"/>
                <a:gd name="connsiteX5" fmla="*/ 1153682 w 1777525"/>
                <a:gd name="connsiteY5" fmla="*/ 145361 h 478647"/>
                <a:gd name="connsiteX6" fmla="*/ 1307507 w 1777525"/>
                <a:gd name="connsiteY6" fmla="*/ 196636 h 478647"/>
                <a:gd name="connsiteX7" fmla="*/ 1486968 w 1777525"/>
                <a:gd name="connsiteY7" fmla="*/ 282094 h 478647"/>
                <a:gd name="connsiteX8" fmla="*/ 1666430 w 1777525"/>
                <a:gd name="connsiteY8" fmla="*/ 393189 h 478647"/>
                <a:gd name="connsiteX9" fmla="*/ 1777525 w 1777525"/>
                <a:gd name="connsiteY9" fmla="*/ 478647 h 478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7525" h="478647">
                  <a:moveTo>
                    <a:pt x="0" y="8628"/>
                  </a:moveTo>
                  <a:cubicBezTo>
                    <a:pt x="91720" y="11559"/>
                    <a:pt x="143751" y="5944"/>
                    <a:pt x="203951" y="4520"/>
                  </a:cubicBezTo>
                  <a:cubicBezTo>
                    <a:pt x="264151" y="3096"/>
                    <a:pt x="309591" y="-602"/>
                    <a:pt x="361201" y="83"/>
                  </a:cubicBezTo>
                  <a:cubicBezTo>
                    <a:pt x="378293" y="2931"/>
                    <a:pt x="525647" y="2301"/>
                    <a:pt x="620695" y="15120"/>
                  </a:cubicBezTo>
                  <a:cubicBezTo>
                    <a:pt x="715743" y="27939"/>
                    <a:pt x="842661" y="55288"/>
                    <a:pt x="931492" y="76995"/>
                  </a:cubicBezTo>
                  <a:cubicBezTo>
                    <a:pt x="1020323" y="98702"/>
                    <a:pt x="1091013" y="125421"/>
                    <a:pt x="1153682" y="145361"/>
                  </a:cubicBezTo>
                  <a:cubicBezTo>
                    <a:pt x="1204957" y="162453"/>
                    <a:pt x="1251959" y="173847"/>
                    <a:pt x="1307507" y="196636"/>
                  </a:cubicBezTo>
                  <a:cubicBezTo>
                    <a:pt x="1363055" y="219425"/>
                    <a:pt x="1427148" y="249335"/>
                    <a:pt x="1486968" y="282094"/>
                  </a:cubicBezTo>
                  <a:cubicBezTo>
                    <a:pt x="1546788" y="314853"/>
                    <a:pt x="1618004" y="360430"/>
                    <a:pt x="1666430" y="393189"/>
                  </a:cubicBezTo>
                  <a:cubicBezTo>
                    <a:pt x="1714856" y="425948"/>
                    <a:pt x="1754380" y="460843"/>
                    <a:pt x="1777525" y="478647"/>
                  </a:cubicBezTo>
                </a:path>
              </a:pathLst>
            </a:custGeom>
            <a:noFill/>
            <a:ln w="44450">
              <a:solidFill>
                <a:schemeClr val="tx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>
              <a:off x="1887501" y="2760499"/>
              <a:ext cx="855700" cy="0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2760293" y="2750529"/>
              <a:ext cx="855700" cy="17447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27"/>
            <p:cNvSpPr/>
            <p:nvPr/>
          </p:nvSpPr>
          <p:spPr>
            <a:xfrm>
              <a:off x="3643179" y="2767976"/>
              <a:ext cx="3824920" cy="565508"/>
            </a:xfrm>
            <a:custGeom>
              <a:avLst/>
              <a:gdLst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418744 w 1777525"/>
                <a:gd name="connsiteY5" fmla="*/ 34183 h 487110"/>
                <a:gd name="connsiteX6" fmla="*/ 700755 w 1777525"/>
                <a:gd name="connsiteY6" fmla="*/ 42729 h 487110"/>
                <a:gd name="connsiteX7" fmla="*/ 743484 w 1777525"/>
                <a:gd name="connsiteY7" fmla="*/ 51274 h 487110"/>
                <a:gd name="connsiteX8" fmla="*/ 811850 w 1777525"/>
                <a:gd name="connsiteY8" fmla="*/ 59820 h 487110"/>
                <a:gd name="connsiteX9" fmla="*/ 837488 w 1777525"/>
                <a:gd name="connsiteY9" fmla="*/ 68366 h 487110"/>
                <a:gd name="connsiteX10" fmla="*/ 905854 w 1777525"/>
                <a:gd name="connsiteY10" fmla="*/ 76912 h 487110"/>
                <a:gd name="connsiteX11" fmla="*/ 931492 w 1777525"/>
                <a:gd name="connsiteY11" fmla="*/ 85458 h 487110"/>
                <a:gd name="connsiteX12" fmla="*/ 1025495 w 1777525"/>
                <a:gd name="connsiteY12" fmla="*/ 102549 h 487110"/>
                <a:gd name="connsiteX13" fmla="*/ 1102407 w 1777525"/>
                <a:gd name="connsiteY13" fmla="*/ 136732 h 487110"/>
                <a:gd name="connsiteX14" fmla="*/ 1153682 w 1777525"/>
                <a:gd name="connsiteY14" fmla="*/ 153824 h 487110"/>
                <a:gd name="connsiteX15" fmla="*/ 1204957 w 1777525"/>
                <a:gd name="connsiteY15" fmla="*/ 170916 h 487110"/>
                <a:gd name="connsiteX16" fmla="*/ 1307507 w 1777525"/>
                <a:gd name="connsiteY16" fmla="*/ 205099 h 487110"/>
                <a:gd name="connsiteX17" fmla="*/ 1333144 w 1777525"/>
                <a:gd name="connsiteY17" fmla="*/ 213645 h 487110"/>
                <a:gd name="connsiteX18" fmla="*/ 1358781 w 1777525"/>
                <a:gd name="connsiteY18" fmla="*/ 222190 h 487110"/>
                <a:gd name="connsiteX19" fmla="*/ 1410056 w 1777525"/>
                <a:gd name="connsiteY19" fmla="*/ 256374 h 487110"/>
                <a:gd name="connsiteX20" fmla="*/ 1435693 w 1777525"/>
                <a:gd name="connsiteY20" fmla="*/ 273465 h 487110"/>
                <a:gd name="connsiteX21" fmla="*/ 1486968 w 1777525"/>
                <a:gd name="connsiteY21" fmla="*/ 290557 h 487110"/>
                <a:gd name="connsiteX22" fmla="*/ 1538243 w 1777525"/>
                <a:gd name="connsiteY22" fmla="*/ 324740 h 487110"/>
                <a:gd name="connsiteX23" fmla="*/ 1589518 w 1777525"/>
                <a:gd name="connsiteY23" fmla="*/ 350377 h 487110"/>
                <a:gd name="connsiteX24" fmla="*/ 1666430 w 1777525"/>
                <a:gd name="connsiteY24" fmla="*/ 401652 h 487110"/>
                <a:gd name="connsiteX25" fmla="*/ 1717705 w 1777525"/>
                <a:gd name="connsiteY25" fmla="*/ 435835 h 487110"/>
                <a:gd name="connsiteX26" fmla="*/ 1743342 w 1777525"/>
                <a:gd name="connsiteY26" fmla="*/ 452927 h 487110"/>
                <a:gd name="connsiteX27" fmla="*/ 1751888 w 1777525"/>
                <a:gd name="connsiteY27" fmla="*/ 478564 h 487110"/>
                <a:gd name="connsiteX28" fmla="*/ 1777525 w 1777525"/>
                <a:gd name="connsiteY28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11850 w 1777525"/>
                <a:gd name="connsiteY7" fmla="*/ 59820 h 487110"/>
                <a:gd name="connsiteX8" fmla="*/ 837488 w 1777525"/>
                <a:gd name="connsiteY8" fmla="*/ 68366 h 487110"/>
                <a:gd name="connsiteX9" fmla="*/ 905854 w 1777525"/>
                <a:gd name="connsiteY9" fmla="*/ 76912 h 487110"/>
                <a:gd name="connsiteX10" fmla="*/ 931492 w 1777525"/>
                <a:gd name="connsiteY10" fmla="*/ 85458 h 487110"/>
                <a:gd name="connsiteX11" fmla="*/ 1025495 w 1777525"/>
                <a:gd name="connsiteY11" fmla="*/ 102549 h 487110"/>
                <a:gd name="connsiteX12" fmla="*/ 1102407 w 1777525"/>
                <a:gd name="connsiteY12" fmla="*/ 136732 h 487110"/>
                <a:gd name="connsiteX13" fmla="*/ 1153682 w 1777525"/>
                <a:gd name="connsiteY13" fmla="*/ 153824 h 487110"/>
                <a:gd name="connsiteX14" fmla="*/ 1204957 w 1777525"/>
                <a:gd name="connsiteY14" fmla="*/ 170916 h 487110"/>
                <a:gd name="connsiteX15" fmla="*/ 1307507 w 1777525"/>
                <a:gd name="connsiteY15" fmla="*/ 205099 h 487110"/>
                <a:gd name="connsiteX16" fmla="*/ 1333144 w 1777525"/>
                <a:gd name="connsiteY16" fmla="*/ 213645 h 487110"/>
                <a:gd name="connsiteX17" fmla="*/ 1358781 w 1777525"/>
                <a:gd name="connsiteY17" fmla="*/ 222190 h 487110"/>
                <a:gd name="connsiteX18" fmla="*/ 1410056 w 1777525"/>
                <a:gd name="connsiteY18" fmla="*/ 256374 h 487110"/>
                <a:gd name="connsiteX19" fmla="*/ 1435693 w 1777525"/>
                <a:gd name="connsiteY19" fmla="*/ 273465 h 487110"/>
                <a:gd name="connsiteX20" fmla="*/ 1486968 w 1777525"/>
                <a:gd name="connsiteY20" fmla="*/ 290557 h 487110"/>
                <a:gd name="connsiteX21" fmla="*/ 1538243 w 1777525"/>
                <a:gd name="connsiteY21" fmla="*/ 324740 h 487110"/>
                <a:gd name="connsiteX22" fmla="*/ 1589518 w 1777525"/>
                <a:gd name="connsiteY22" fmla="*/ 350377 h 487110"/>
                <a:gd name="connsiteX23" fmla="*/ 1666430 w 1777525"/>
                <a:gd name="connsiteY23" fmla="*/ 401652 h 487110"/>
                <a:gd name="connsiteX24" fmla="*/ 1717705 w 1777525"/>
                <a:gd name="connsiteY24" fmla="*/ 435835 h 487110"/>
                <a:gd name="connsiteX25" fmla="*/ 1743342 w 1777525"/>
                <a:gd name="connsiteY25" fmla="*/ 452927 h 487110"/>
                <a:gd name="connsiteX26" fmla="*/ 1751888 w 1777525"/>
                <a:gd name="connsiteY26" fmla="*/ 478564 h 487110"/>
                <a:gd name="connsiteX27" fmla="*/ 1777525 w 1777525"/>
                <a:gd name="connsiteY27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05854 w 1777525"/>
                <a:gd name="connsiteY8" fmla="*/ 76912 h 487110"/>
                <a:gd name="connsiteX9" fmla="*/ 931492 w 1777525"/>
                <a:gd name="connsiteY9" fmla="*/ 85458 h 487110"/>
                <a:gd name="connsiteX10" fmla="*/ 1025495 w 1777525"/>
                <a:gd name="connsiteY10" fmla="*/ 102549 h 487110"/>
                <a:gd name="connsiteX11" fmla="*/ 1102407 w 1777525"/>
                <a:gd name="connsiteY11" fmla="*/ 136732 h 487110"/>
                <a:gd name="connsiteX12" fmla="*/ 1153682 w 1777525"/>
                <a:gd name="connsiteY12" fmla="*/ 153824 h 487110"/>
                <a:gd name="connsiteX13" fmla="*/ 1204957 w 1777525"/>
                <a:gd name="connsiteY13" fmla="*/ 170916 h 487110"/>
                <a:gd name="connsiteX14" fmla="*/ 1307507 w 1777525"/>
                <a:gd name="connsiteY14" fmla="*/ 205099 h 487110"/>
                <a:gd name="connsiteX15" fmla="*/ 1333144 w 1777525"/>
                <a:gd name="connsiteY15" fmla="*/ 213645 h 487110"/>
                <a:gd name="connsiteX16" fmla="*/ 1358781 w 1777525"/>
                <a:gd name="connsiteY16" fmla="*/ 222190 h 487110"/>
                <a:gd name="connsiteX17" fmla="*/ 1410056 w 1777525"/>
                <a:gd name="connsiteY17" fmla="*/ 256374 h 487110"/>
                <a:gd name="connsiteX18" fmla="*/ 1435693 w 1777525"/>
                <a:gd name="connsiteY18" fmla="*/ 273465 h 487110"/>
                <a:gd name="connsiteX19" fmla="*/ 1486968 w 1777525"/>
                <a:gd name="connsiteY19" fmla="*/ 290557 h 487110"/>
                <a:gd name="connsiteX20" fmla="*/ 1538243 w 1777525"/>
                <a:gd name="connsiteY20" fmla="*/ 324740 h 487110"/>
                <a:gd name="connsiteX21" fmla="*/ 1589518 w 1777525"/>
                <a:gd name="connsiteY21" fmla="*/ 350377 h 487110"/>
                <a:gd name="connsiteX22" fmla="*/ 1666430 w 1777525"/>
                <a:gd name="connsiteY22" fmla="*/ 401652 h 487110"/>
                <a:gd name="connsiteX23" fmla="*/ 1717705 w 1777525"/>
                <a:gd name="connsiteY23" fmla="*/ 435835 h 487110"/>
                <a:gd name="connsiteX24" fmla="*/ 1743342 w 1777525"/>
                <a:gd name="connsiteY24" fmla="*/ 452927 h 487110"/>
                <a:gd name="connsiteX25" fmla="*/ 1751888 w 1777525"/>
                <a:gd name="connsiteY25" fmla="*/ 478564 h 487110"/>
                <a:gd name="connsiteX26" fmla="*/ 1777525 w 1777525"/>
                <a:gd name="connsiteY26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02407 w 1777525"/>
                <a:gd name="connsiteY10" fmla="*/ 136732 h 487110"/>
                <a:gd name="connsiteX11" fmla="*/ 1153682 w 1777525"/>
                <a:gd name="connsiteY11" fmla="*/ 153824 h 487110"/>
                <a:gd name="connsiteX12" fmla="*/ 1204957 w 1777525"/>
                <a:gd name="connsiteY12" fmla="*/ 170916 h 487110"/>
                <a:gd name="connsiteX13" fmla="*/ 1307507 w 1777525"/>
                <a:gd name="connsiteY13" fmla="*/ 205099 h 487110"/>
                <a:gd name="connsiteX14" fmla="*/ 1333144 w 1777525"/>
                <a:gd name="connsiteY14" fmla="*/ 213645 h 487110"/>
                <a:gd name="connsiteX15" fmla="*/ 1358781 w 1777525"/>
                <a:gd name="connsiteY15" fmla="*/ 222190 h 487110"/>
                <a:gd name="connsiteX16" fmla="*/ 1410056 w 1777525"/>
                <a:gd name="connsiteY16" fmla="*/ 256374 h 487110"/>
                <a:gd name="connsiteX17" fmla="*/ 1435693 w 1777525"/>
                <a:gd name="connsiteY17" fmla="*/ 273465 h 487110"/>
                <a:gd name="connsiteX18" fmla="*/ 1486968 w 1777525"/>
                <a:gd name="connsiteY18" fmla="*/ 290557 h 487110"/>
                <a:gd name="connsiteX19" fmla="*/ 1538243 w 1777525"/>
                <a:gd name="connsiteY19" fmla="*/ 324740 h 487110"/>
                <a:gd name="connsiteX20" fmla="*/ 1589518 w 1777525"/>
                <a:gd name="connsiteY20" fmla="*/ 350377 h 487110"/>
                <a:gd name="connsiteX21" fmla="*/ 1666430 w 1777525"/>
                <a:gd name="connsiteY21" fmla="*/ 401652 h 487110"/>
                <a:gd name="connsiteX22" fmla="*/ 1717705 w 1777525"/>
                <a:gd name="connsiteY22" fmla="*/ 435835 h 487110"/>
                <a:gd name="connsiteX23" fmla="*/ 1743342 w 1777525"/>
                <a:gd name="connsiteY23" fmla="*/ 452927 h 487110"/>
                <a:gd name="connsiteX24" fmla="*/ 1751888 w 1777525"/>
                <a:gd name="connsiteY24" fmla="*/ 478564 h 487110"/>
                <a:gd name="connsiteX25" fmla="*/ 1777525 w 1777525"/>
                <a:gd name="connsiteY25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204957 w 1777525"/>
                <a:gd name="connsiteY11" fmla="*/ 170916 h 487110"/>
                <a:gd name="connsiteX12" fmla="*/ 1307507 w 1777525"/>
                <a:gd name="connsiteY12" fmla="*/ 205099 h 487110"/>
                <a:gd name="connsiteX13" fmla="*/ 1333144 w 1777525"/>
                <a:gd name="connsiteY13" fmla="*/ 213645 h 487110"/>
                <a:gd name="connsiteX14" fmla="*/ 1358781 w 1777525"/>
                <a:gd name="connsiteY14" fmla="*/ 222190 h 487110"/>
                <a:gd name="connsiteX15" fmla="*/ 1410056 w 1777525"/>
                <a:gd name="connsiteY15" fmla="*/ 256374 h 487110"/>
                <a:gd name="connsiteX16" fmla="*/ 1435693 w 1777525"/>
                <a:gd name="connsiteY16" fmla="*/ 273465 h 487110"/>
                <a:gd name="connsiteX17" fmla="*/ 1486968 w 1777525"/>
                <a:gd name="connsiteY17" fmla="*/ 290557 h 487110"/>
                <a:gd name="connsiteX18" fmla="*/ 1538243 w 1777525"/>
                <a:gd name="connsiteY18" fmla="*/ 324740 h 487110"/>
                <a:gd name="connsiteX19" fmla="*/ 1589518 w 1777525"/>
                <a:gd name="connsiteY19" fmla="*/ 350377 h 487110"/>
                <a:gd name="connsiteX20" fmla="*/ 1666430 w 1777525"/>
                <a:gd name="connsiteY20" fmla="*/ 401652 h 487110"/>
                <a:gd name="connsiteX21" fmla="*/ 1717705 w 1777525"/>
                <a:gd name="connsiteY21" fmla="*/ 435835 h 487110"/>
                <a:gd name="connsiteX22" fmla="*/ 1743342 w 1777525"/>
                <a:gd name="connsiteY22" fmla="*/ 452927 h 487110"/>
                <a:gd name="connsiteX23" fmla="*/ 1751888 w 1777525"/>
                <a:gd name="connsiteY23" fmla="*/ 478564 h 487110"/>
                <a:gd name="connsiteX24" fmla="*/ 1777525 w 1777525"/>
                <a:gd name="connsiteY24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307507 w 1777525"/>
                <a:gd name="connsiteY11" fmla="*/ 205099 h 487110"/>
                <a:gd name="connsiteX12" fmla="*/ 1333144 w 1777525"/>
                <a:gd name="connsiteY12" fmla="*/ 213645 h 487110"/>
                <a:gd name="connsiteX13" fmla="*/ 1358781 w 1777525"/>
                <a:gd name="connsiteY13" fmla="*/ 222190 h 487110"/>
                <a:gd name="connsiteX14" fmla="*/ 1410056 w 1777525"/>
                <a:gd name="connsiteY14" fmla="*/ 256374 h 487110"/>
                <a:gd name="connsiteX15" fmla="*/ 1435693 w 1777525"/>
                <a:gd name="connsiteY15" fmla="*/ 273465 h 487110"/>
                <a:gd name="connsiteX16" fmla="*/ 1486968 w 1777525"/>
                <a:gd name="connsiteY16" fmla="*/ 290557 h 487110"/>
                <a:gd name="connsiteX17" fmla="*/ 1538243 w 1777525"/>
                <a:gd name="connsiteY17" fmla="*/ 324740 h 487110"/>
                <a:gd name="connsiteX18" fmla="*/ 1589518 w 1777525"/>
                <a:gd name="connsiteY18" fmla="*/ 350377 h 487110"/>
                <a:gd name="connsiteX19" fmla="*/ 1666430 w 1777525"/>
                <a:gd name="connsiteY19" fmla="*/ 401652 h 487110"/>
                <a:gd name="connsiteX20" fmla="*/ 1717705 w 1777525"/>
                <a:gd name="connsiteY20" fmla="*/ 435835 h 487110"/>
                <a:gd name="connsiteX21" fmla="*/ 1743342 w 1777525"/>
                <a:gd name="connsiteY21" fmla="*/ 452927 h 487110"/>
                <a:gd name="connsiteX22" fmla="*/ 1751888 w 1777525"/>
                <a:gd name="connsiteY22" fmla="*/ 478564 h 487110"/>
                <a:gd name="connsiteX23" fmla="*/ 1777525 w 1777525"/>
                <a:gd name="connsiteY23" fmla="*/ 487110 h 487110"/>
                <a:gd name="connsiteX0" fmla="*/ 0 w 1777525"/>
                <a:gd name="connsiteY0" fmla="*/ 17091 h 487110"/>
                <a:gd name="connsiteX1" fmla="*/ 42729 w 1777525"/>
                <a:gd name="connsiteY1" fmla="*/ 8546 h 487110"/>
                <a:gd name="connsiteX2" fmla="*/ 68366 w 1777525"/>
                <a:gd name="connsiteY2" fmla="*/ 0 h 487110"/>
                <a:gd name="connsiteX3" fmla="*/ 341832 w 1777525"/>
                <a:gd name="connsiteY3" fmla="*/ 8546 h 487110"/>
                <a:gd name="connsiteX4" fmla="*/ 393107 w 1777525"/>
                <a:gd name="connsiteY4" fmla="*/ 17091 h 487110"/>
                <a:gd name="connsiteX5" fmla="*/ 700755 w 1777525"/>
                <a:gd name="connsiteY5" fmla="*/ 42729 h 487110"/>
                <a:gd name="connsiteX6" fmla="*/ 743484 w 1777525"/>
                <a:gd name="connsiteY6" fmla="*/ 51274 h 487110"/>
                <a:gd name="connsiteX7" fmla="*/ 837488 w 1777525"/>
                <a:gd name="connsiteY7" fmla="*/ 68366 h 487110"/>
                <a:gd name="connsiteX8" fmla="*/ 931492 w 1777525"/>
                <a:gd name="connsiteY8" fmla="*/ 85458 h 487110"/>
                <a:gd name="connsiteX9" fmla="*/ 1025495 w 1777525"/>
                <a:gd name="connsiteY9" fmla="*/ 102549 h 487110"/>
                <a:gd name="connsiteX10" fmla="*/ 1153682 w 1777525"/>
                <a:gd name="connsiteY10" fmla="*/ 153824 h 487110"/>
                <a:gd name="connsiteX11" fmla="*/ 1307507 w 1777525"/>
                <a:gd name="connsiteY11" fmla="*/ 205099 h 487110"/>
                <a:gd name="connsiteX12" fmla="*/ 1333144 w 1777525"/>
                <a:gd name="connsiteY12" fmla="*/ 213645 h 487110"/>
                <a:gd name="connsiteX13" fmla="*/ 1358781 w 1777525"/>
                <a:gd name="connsiteY13" fmla="*/ 222190 h 487110"/>
                <a:gd name="connsiteX14" fmla="*/ 1410056 w 1777525"/>
                <a:gd name="connsiteY14" fmla="*/ 256374 h 487110"/>
                <a:gd name="connsiteX15" fmla="*/ 1486968 w 1777525"/>
                <a:gd name="connsiteY15" fmla="*/ 290557 h 487110"/>
                <a:gd name="connsiteX16" fmla="*/ 1538243 w 1777525"/>
                <a:gd name="connsiteY16" fmla="*/ 324740 h 487110"/>
                <a:gd name="connsiteX17" fmla="*/ 1589518 w 1777525"/>
                <a:gd name="connsiteY17" fmla="*/ 350377 h 487110"/>
                <a:gd name="connsiteX18" fmla="*/ 1666430 w 1777525"/>
                <a:gd name="connsiteY18" fmla="*/ 401652 h 487110"/>
                <a:gd name="connsiteX19" fmla="*/ 1717705 w 1777525"/>
                <a:gd name="connsiteY19" fmla="*/ 435835 h 487110"/>
                <a:gd name="connsiteX20" fmla="*/ 1743342 w 1777525"/>
                <a:gd name="connsiteY20" fmla="*/ 452927 h 487110"/>
                <a:gd name="connsiteX21" fmla="*/ 1751888 w 1777525"/>
                <a:gd name="connsiteY21" fmla="*/ 478564 h 487110"/>
                <a:gd name="connsiteX22" fmla="*/ 1777525 w 1777525"/>
                <a:gd name="connsiteY22" fmla="*/ 487110 h 487110"/>
                <a:gd name="connsiteX0" fmla="*/ 0 w 1777525"/>
                <a:gd name="connsiteY0" fmla="*/ 17091 h 487110"/>
                <a:gd name="connsiteX1" fmla="*/ 68366 w 1777525"/>
                <a:gd name="connsiteY1" fmla="*/ 0 h 487110"/>
                <a:gd name="connsiteX2" fmla="*/ 341832 w 1777525"/>
                <a:gd name="connsiteY2" fmla="*/ 8546 h 487110"/>
                <a:gd name="connsiteX3" fmla="*/ 393107 w 1777525"/>
                <a:gd name="connsiteY3" fmla="*/ 17091 h 487110"/>
                <a:gd name="connsiteX4" fmla="*/ 700755 w 1777525"/>
                <a:gd name="connsiteY4" fmla="*/ 42729 h 487110"/>
                <a:gd name="connsiteX5" fmla="*/ 743484 w 1777525"/>
                <a:gd name="connsiteY5" fmla="*/ 51274 h 487110"/>
                <a:gd name="connsiteX6" fmla="*/ 837488 w 1777525"/>
                <a:gd name="connsiteY6" fmla="*/ 68366 h 487110"/>
                <a:gd name="connsiteX7" fmla="*/ 931492 w 1777525"/>
                <a:gd name="connsiteY7" fmla="*/ 85458 h 487110"/>
                <a:gd name="connsiteX8" fmla="*/ 1025495 w 1777525"/>
                <a:gd name="connsiteY8" fmla="*/ 102549 h 487110"/>
                <a:gd name="connsiteX9" fmla="*/ 1153682 w 1777525"/>
                <a:gd name="connsiteY9" fmla="*/ 153824 h 487110"/>
                <a:gd name="connsiteX10" fmla="*/ 1307507 w 1777525"/>
                <a:gd name="connsiteY10" fmla="*/ 205099 h 487110"/>
                <a:gd name="connsiteX11" fmla="*/ 1333144 w 1777525"/>
                <a:gd name="connsiteY11" fmla="*/ 213645 h 487110"/>
                <a:gd name="connsiteX12" fmla="*/ 1358781 w 1777525"/>
                <a:gd name="connsiteY12" fmla="*/ 222190 h 487110"/>
                <a:gd name="connsiteX13" fmla="*/ 1410056 w 1777525"/>
                <a:gd name="connsiteY13" fmla="*/ 256374 h 487110"/>
                <a:gd name="connsiteX14" fmla="*/ 1486968 w 1777525"/>
                <a:gd name="connsiteY14" fmla="*/ 290557 h 487110"/>
                <a:gd name="connsiteX15" fmla="*/ 1538243 w 1777525"/>
                <a:gd name="connsiteY15" fmla="*/ 324740 h 487110"/>
                <a:gd name="connsiteX16" fmla="*/ 1589518 w 1777525"/>
                <a:gd name="connsiteY16" fmla="*/ 350377 h 487110"/>
                <a:gd name="connsiteX17" fmla="*/ 1666430 w 1777525"/>
                <a:gd name="connsiteY17" fmla="*/ 401652 h 487110"/>
                <a:gd name="connsiteX18" fmla="*/ 1717705 w 1777525"/>
                <a:gd name="connsiteY18" fmla="*/ 435835 h 487110"/>
                <a:gd name="connsiteX19" fmla="*/ 1743342 w 1777525"/>
                <a:gd name="connsiteY19" fmla="*/ 452927 h 487110"/>
                <a:gd name="connsiteX20" fmla="*/ 1751888 w 1777525"/>
                <a:gd name="connsiteY20" fmla="*/ 478564 h 487110"/>
                <a:gd name="connsiteX21" fmla="*/ 1777525 w 1777525"/>
                <a:gd name="connsiteY21" fmla="*/ 487110 h 487110"/>
                <a:gd name="connsiteX0" fmla="*/ 0 w 1777525"/>
                <a:gd name="connsiteY0" fmla="*/ 10600 h 480619"/>
                <a:gd name="connsiteX1" fmla="*/ 61103 w 1777525"/>
                <a:gd name="connsiteY1" fmla="*/ 0 h 480619"/>
                <a:gd name="connsiteX2" fmla="*/ 341832 w 1777525"/>
                <a:gd name="connsiteY2" fmla="*/ 2055 h 480619"/>
                <a:gd name="connsiteX3" fmla="*/ 393107 w 1777525"/>
                <a:gd name="connsiteY3" fmla="*/ 10600 h 480619"/>
                <a:gd name="connsiteX4" fmla="*/ 700755 w 1777525"/>
                <a:gd name="connsiteY4" fmla="*/ 36238 h 480619"/>
                <a:gd name="connsiteX5" fmla="*/ 743484 w 1777525"/>
                <a:gd name="connsiteY5" fmla="*/ 44783 h 480619"/>
                <a:gd name="connsiteX6" fmla="*/ 837488 w 1777525"/>
                <a:gd name="connsiteY6" fmla="*/ 61875 h 480619"/>
                <a:gd name="connsiteX7" fmla="*/ 931492 w 1777525"/>
                <a:gd name="connsiteY7" fmla="*/ 78967 h 480619"/>
                <a:gd name="connsiteX8" fmla="*/ 1025495 w 1777525"/>
                <a:gd name="connsiteY8" fmla="*/ 96058 h 480619"/>
                <a:gd name="connsiteX9" fmla="*/ 1153682 w 1777525"/>
                <a:gd name="connsiteY9" fmla="*/ 147333 h 480619"/>
                <a:gd name="connsiteX10" fmla="*/ 1307507 w 1777525"/>
                <a:gd name="connsiteY10" fmla="*/ 198608 h 480619"/>
                <a:gd name="connsiteX11" fmla="*/ 1333144 w 1777525"/>
                <a:gd name="connsiteY11" fmla="*/ 207154 h 480619"/>
                <a:gd name="connsiteX12" fmla="*/ 1358781 w 1777525"/>
                <a:gd name="connsiteY12" fmla="*/ 215699 h 480619"/>
                <a:gd name="connsiteX13" fmla="*/ 1410056 w 1777525"/>
                <a:gd name="connsiteY13" fmla="*/ 249883 h 480619"/>
                <a:gd name="connsiteX14" fmla="*/ 1486968 w 1777525"/>
                <a:gd name="connsiteY14" fmla="*/ 284066 h 480619"/>
                <a:gd name="connsiteX15" fmla="*/ 1538243 w 1777525"/>
                <a:gd name="connsiteY15" fmla="*/ 318249 h 480619"/>
                <a:gd name="connsiteX16" fmla="*/ 1589518 w 1777525"/>
                <a:gd name="connsiteY16" fmla="*/ 343886 h 480619"/>
                <a:gd name="connsiteX17" fmla="*/ 1666430 w 1777525"/>
                <a:gd name="connsiteY17" fmla="*/ 395161 h 480619"/>
                <a:gd name="connsiteX18" fmla="*/ 1717705 w 1777525"/>
                <a:gd name="connsiteY18" fmla="*/ 429344 h 480619"/>
                <a:gd name="connsiteX19" fmla="*/ 1743342 w 1777525"/>
                <a:gd name="connsiteY19" fmla="*/ 446436 h 480619"/>
                <a:gd name="connsiteX20" fmla="*/ 1751888 w 1777525"/>
                <a:gd name="connsiteY20" fmla="*/ 472073 h 480619"/>
                <a:gd name="connsiteX21" fmla="*/ 1777525 w 1777525"/>
                <a:gd name="connsiteY21" fmla="*/ 480619 h 480619"/>
                <a:gd name="connsiteX0" fmla="*/ 0 w 1777525"/>
                <a:gd name="connsiteY0" fmla="*/ 10600 h 480619"/>
                <a:gd name="connsiteX1" fmla="*/ 187003 w 1777525"/>
                <a:gd name="connsiteY1" fmla="*/ 0 h 480619"/>
                <a:gd name="connsiteX2" fmla="*/ 341832 w 1777525"/>
                <a:gd name="connsiteY2" fmla="*/ 2055 h 480619"/>
                <a:gd name="connsiteX3" fmla="*/ 393107 w 1777525"/>
                <a:gd name="connsiteY3" fmla="*/ 10600 h 480619"/>
                <a:gd name="connsiteX4" fmla="*/ 700755 w 1777525"/>
                <a:gd name="connsiteY4" fmla="*/ 36238 h 480619"/>
                <a:gd name="connsiteX5" fmla="*/ 743484 w 1777525"/>
                <a:gd name="connsiteY5" fmla="*/ 44783 h 480619"/>
                <a:gd name="connsiteX6" fmla="*/ 837488 w 1777525"/>
                <a:gd name="connsiteY6" fmla="*/ 61875 h 480619"/>
                <a:gd name="connsiteX7" fmla="*/ 931492 w 1777525"/>
                <a:gd name="connsiteY7" fmla="*/ 78967 h 480619"/>
                <a:gd name="connsiteX8" fmla="*/ 1025495 w 1777525"/>
                <a:gd name="connsiteY8" fmla="*/ 96058 h 480619"/>
                <a:gd name="connsiteX9" fmla="*/ 1153682 w 1777525"/>
                <a:gd name="connsiteY9" fmla="*/ 147333 h 480619"/>
                <a:gd name="connsiteX10" fmla="*/ 1307507 w 1777525"/>
                <a:gd name="connsiteY10" fmla="*/ 198608 h 480619"/>
                <a:gd name="connsiteX11" fmla="*/ 1333144 w 1777525"/>
                <a:gd name="connsiteY11" fmla="*/ 207154 h 480619"/>
                <a:gd name="connsiteX12" fmla="*/ 1358781 w 1777525"/>
                <a:gd name="connsiteY12" fmla="*/ 215699 h 480619"/>
                <a:gd name="connsiteX13" fmla="*/ 1410056 w 1777525"/>
                <a:gd name="connsiteY13" fmla="*/ 249883 h 480619"/>
                <a:gd name="connsiteX14" fmla="*/ 1486968 w 1777525"/>
                <a:gd name="connsiteY14" fmla="*/ 284066 h 480619"/>
                <a:gd name="connsiteX15" fmla="*/ 1538243 w 1777525"/>
                <a:gd name="connsiteY15" fmla="*/ 318249 h 480619"/>
                <a:gd name="connsiteX16" fmla="*/ 1589518 w 1777525"/>
                <a:gd name="connsiteY16" fmla="*/ 343886 h 480619"/>
                <a:gd name="connsiteX17" fmla="*/ 1666430 w 1777525"/>
                <a:gd name="connsiteY17" fmla="*/ 395161 h 480619"/>
                <a:gd name="connsiteX18" fmla="*/ 1717705 w 1777525"/>
                <a:gd name="connsiteY18" fmla="*/ 429344 h 480619"/>
                <a:gd name="connsiteX19" fmla="*/ 1743342 w 1777525"/>
                <a:gd name="connsiteY19" fmla="*/ 446436 h 480619"/>
                <a:gd name="connsiteX20" fmla="*/ 1751888 w 1777525"/>
                <a:gd name="connsiteY20" fmla="*/ 472073 h 480619"/>
                <a:gd name="connsiteX21" fmla="*/ 1777525 w 1777525"/>
                <a:gd name="connsiteY21" fmla="*/ 480619 h 480619"/>
                <a:gd name="connsiteX0" fmla="*/ 0 w 1777525"/>
                <a:gd name="connsiteY0" fmla="*/ 13294 h 483313"/>
                <a:gd name="connsiteX1" fmla="*/ 187003 w 1777525"/>
                <a:gd name="connsiteY1" fmla="*/ 2694 h 483313"/>
                <a:gd name="connsiteX2" fmla="*/ 341832 w 1777525"/>
                <a:gd name="connsiteY2" fmla="*/ 4749 h 483313"/>
                <a:gd name="connsiteX3" fmla="*/ 393107 w 1777525"/>
                <a:gd name="connsiteY3" fmla="*/ 13294 h 483313"/>
                <a:gd name="connsiteX4" fmla="*/ 700755 w 1777525"/>
                <a:gd name="connsiteY4" fmla="*/ 38932 h 483313"/>
                <a:gd name="connsiteX5" fmla="*/ 743484 w 1777525"/>
                <a:gd name="connsiteY5" fmla="*/ 47477 h 483313"/>
                <a:gd name="connsiteX6" fmla="*/ 837488 w 1777525"/>
                <a:gd name="connsiteY6" fmla="*/ 64569 h 483313"/>
                <a:gd name="connsiteX7" fmla="*/ 931492 w 1777525"/>
                <a:gd name="connsiteY7" fmla="*/ 81661 h 483313"/>
                <a:gd name="connsiteX8" fmla="*/ 1025495 w 1777525"/>
                <a:gd name="connsiteY8" fmla="*/ 98752 h 483313"/>
                <a:gd name="connsiteX9" fmla="*/ 1153682 w 1777525"/>
                <a:gd name="connsiteY9" fmla="*/ 150027 h 483313"/>
                <a:gd name="connsiteX10" fmla="*/ 1307507 w 1777525"/>
                <a:gd name="connsiteY10" fmla="*/ 201302 h 483313"/>
                <a:gd name="connsiteX11" fmla="*/ 1333144 w 1777525"/>
                <a:gd name="connsiteY11" fmla="*/ 209848 h 483313"/>
                <a:gd name="connsiteX12" fmla="*/ 1358781 w 1777525"/>
                <a:gd name="connsiteY12" fmla="*/ 218393 h 483313"/>
                <a:gd name="connsiteX13" fmla="*/ 1410056 w 1777525"/>
                <a:gd name="connsiteY13" fmla="*/ 252577 h 483313"/>
                <a:gd name="connsiteX14" fmla="*/ 1486968 w 1777525"/>
                <a:gd name="connsiteY14" fmla="*/ 286760 h 483313"/>
                <a:gd name="connsiteX15" fmla="*/ 1538243 w 1777525"/>
                <a:gd name="connsiteY15" fmla="*/ 320943 h 483313"/>
                <a:gd name="connsiteX16" fmla="*/ 1589518 w 1777525"/>
                <a:gd name="connsiteY16" fmla="*/ 346580 h 483313"/>
                <a:gd name="connsiteX17" fmla="*/ 1666430 w 1777525"/>
                <a:gd name="connsiteY17" fmla="*/ 397855 h 483313"/>
                <a:gd name="connsiteX18" fmla="*/ 1717705 w 1777525"/>
                <a:gd name="connsiteY18" fmla="*/ 432038 h 483313"/>
                <a:gd name="connsiteX19" fmla="*/ 1743342 w 1777525"/>
                <a:gd name="connsiteY19" fmla="*/ 449130 h 483313"/>
                <a:gd name="connsiteX20" fmla="*/ 1751888 w 1777525"/>
                <a:gd name="connsiteY20" fmla="*/ 474767 h 483313"/>
                <a:gd name="connsiteX21" fmla="*/ 1777525 w 1777525"/>
                <a:gd name="connsiteY21" fmla="*/ 483313 h 483313"/>
                <a:gd name="connsiteX0" fmla="*/ 0 w 1777525"/>
                <a:gd name="connsiteY0" fmla="*/ 13294 h 483313"/>
                <a:gd name="connsiteX1" fmla="*/ 187003 w 1777525"/>
                <a:gd name="connsiteY1" fmla="*/ 2694 h 483313"/>
                <a:gd name="connsiteX2" fmla="*/ 341832 w 1777525"/>
                <a:gd name="connsiteY2" fmla="*/ 4749 h 483313"/>
                <a:gd name="connsiteX3" fmla="*/ 393107 w 1777525"/>
                <a:gd name="connsiteY3" fmla="*/ 13294 h 483313"/>
                <a:gd name="connsiteX4" fmla="*/ 700755 w 1777525"/>
                <a:gd name="connsiteY4" fmla="*/ 38932 h 483313"/>
                <a:gd name="connsiteX5" fmla="*/ 743484 w 1777525"/>
                <a:gd name="connsiteY5" fmla="*/ 47477 h 483313"/>
                <a:gd name="connsiteX6" fmla="*/ 837488 w 1777525"/>
                <a:gd name="connsiteY6" fmla="*/ 64569 h 483313"/>
                <a:gd name="connsiteX7" fmla="*/ 931492 w 1777525"/>
                <a:gd name="connsiteY7" fmla="*/ 81661 h 483313"/>
                <a:gd name="connsiteX8" fmla="*/ 1025495 w 1777525"/>
                <a:gd name="connsiteY8" fmla="*/ 98752 h 483313"/>
                <a:gd name="connsiteX9" fmla="*/ 1153682 w 1777525"/>
                <a:gd name="connsiteY9" fmla="*/ 150027 h 483313"/>
                <a:gd name="connsiteX10" fmla="*/ 1307507 w 1777525"/>
                <a:gd name="connsiteY10" fmla="*/ 201302 h 483313"/>
                <a:gd name="connsiteX11" fmla="*/ 1333144 w 1777525"/>
                <a:gd name="connsiteY11" fmla="*/ 209848 h 483313"/>
                <a:gd name="connsiteX12" fmla="*/ 1358781 w 1777525"/>
                <a:gd name="connsiteY12" fmla="*/ 218393 h 483313"/>
                <a:gd name="connsiteX13" fmla="*/ 1410056 w 1777525"/>
                <a:gd name="connsiteY13" fmla="*/ 252577 h 483313"/>
                <a:gd name="connsiteX14" fmla="*/ 1486968 w 1777525"/>
                <a:gd name="connsiteY14" fmla="*/ 286760 h 483313"/>
                <a:gd name="connsiteX15" fmla="*/ 1538243 w 1777525"/>
                <a:gd name="connsiteY15" fmla="*/ 320943 h 483313"/>
                <a:gd name="connsiteX16" fmla="*/ 1589518 w 1777525"/>
                <a:gd name="connsiteY16" fmla="*/ 346580 h 483313"/>
                <a:gd name="connsiteX17" fmla="*/ 1666430 w 1777525"/>
                <a:gd name="connsiteY17" fmla="*/ 397855 h 483313"/>
                <a:gd name="connsiteX18" fmla="*/ 1717705 w 1777525"/>
                <a:gd name="connsiteY18" fmla="*/ 432038 h 483313"/>
                <a:gd name="connsiteX19" fmla="*/ 1743342 w 1777525"/>
                <a:gd name="connsiteY19" fmla="*/ 449130 h 483313"/>
                <a:gd name="connsiteX20" fmla="*/ 1751888 w 1777525"/>
                <a:gd name="connsiteY20" fmla="*/ 474767 h 483313"/>
                <a:gd name="connsiteX21" fmla="*/ 1777525 w 1777525"/>
                <a:gd name="connsiteY21" fmla="*/ 483313 h 483313"/>
                <a:gd name="connsiteX0" fmla="*/ 0 w 1777525"/>
                <a:gd name="connsiteY0" fmla="*/ 9243 h 479262"/>
                <a:gd name="connsiteX1" fmla="*/ 203951 w 1777525"/>
                <a:gd name="connsiteY1" fmla="*/ 5135 h 479262"/>
                <a:gd name="connsiteX2" fmla="*/ 341832 w 1777525"/>
                <a:gd name="connsiteY2" fmla="*/ 698 h 479262"/>
                <a:gd name="connsiteX3" fmla="*/ 393107 w 1777525"/>
                <a:gd name="connsiteY3" fmla="*/ 9243 h 479262"/>
                <a:gd name="connsiteX4" fmla="*/ 700755 w 1777525"/>
                <a:gd name="connsiteY4" fmla="*/ 34881 h 479262"/>
                <a:gd name="connsiteX5" fmla="*/ 743484 w 1777525"/>
                <a:gd name="connsiteY5" fmla="*/ 43426 h 479262"/>
                <a:gd name="connsiteX6" fmla="*/ 837488 w 1777525"/>
                <a:gd name="connsiteY6" fmla="*/ 60518 h 479262"/>
                <a:gd name="connsiteX7" fmla="*/ 931492 w 1777525"/>
                <a:gd name="connsiteY7" fmla="*/ 77610 h 479262"/>
                <a:gd name="connsiteX8" fmla="*/ 1025495 w 1777525"/>
                <a:gd name="connsiteY8" fmla="*/ 94701 h 479262"/>
                <a:gd name="connsiteX9" fmla="*/ 1153682 w 1777525"/>
                <a:gd name="connsiteY9" fmla="*/ 145976 h 479262"/>
                <a:gd name="connsiteX10" fmla="*/ 1307507 w 1777525"/>
                <a:gd name="connsiteY10" fmla="*/ 197251 h 479262"/>
                <a:gd name="connsiteX11" fmla="*/ 1333144 w 1777525"/>
                <a:gd name="connsiteY11" fmla="*/ 205797 h 479262"/>
                <a:gd name="connsiteX12" fmla="*/ 1358781 w 1777525"/>
                <a:gd name="connsiteY12" fmla="*/ 214342 h 479262"/>
                <a:gd name="connsiteX13" fmla="*/ 1410056 w 1777525"/>
                <a:gd name="connsiteY13" fmla="*/ 248526 h 479262"/>
                <a:gd name="connsiteX14" fmla="*/ 1486968 w 1777525"/>
                <a:gd name="connsiteY14" fmla="*/ 282709 h 479262"/>
                <a:gd name="connsiteX15" fmla="*/ 1538243 w 1777525"/>
                <a:gd name="connsiteY15" fmla="*/ 316892 h 479262"/>
                <a:gd name="connsiteX16" fmla="*/ 1589518 w 1777525"/>
                <a:gd name="connsiteY16" fmla="*/ 342529 h 479262"/>
                <a:gd name="connsiteX17" fmla="*/ 1666430 w 1777525"/>
                <a:gd name="connsiteY17" fmla="*/ 393804 h 479262"/>
                <a:gd name="connsiteX18" fmla="*/ 1717705 w 1777525"/>
                <a:gd name="connsiteY18" fmla="*/ 427987 h 479262"/>
                <a:gd name="connsiteX19" fmla="*/ 1743342 w 1777525"/>
                <a:gd name="connsiteY19" fmla="*/ 445079 h 479262"/>
                <a:gd name="connsiteX20" fmla="*/ 1751888 w 1777525"/>
                <a:gd name="connsiteY20" fmla="*/ 470716 h 479262"/>
                <a:gd name="connsiteX21" fmla="*/ 1777525 w 1777525"/>
                <a:gd name="connsiteY21" fmla="*/ 479262 h 479262"/>
                <a:gd name="connsiteX0" fmla="*/ 0 w 1777525"/>
                <a:gd name="connsiteY0" fmla="*/ 8625 h 478644"/>
                <a:gd name="connsiteX1" fmla="*/ 203951 w 1777525"/>
                <a:gd name="connsiteY1" fmla="*/ 4517 h 478644"/>
                <a:gd name="connsiteX2" fmla="*/ 341832 w 1777525"/>
                <a:gd name="connsiteY2" fmla="*/ 80 h 478644"/>
                <a:gd name="connsiteX3" fmla="*/ 393107 w 1777525"/>
                <a:gd name="connsiteY3" fmla="*/ 8625 h 478644"/>
                <a:gd name="connsiteX4" fmla="*/ 700755 w 1777525"/>
                <a:gd name="connsiteY4" fmla="*/ 34263 h 478644"/>
                <a:gd name="connsiteX5" fmla="*/ 743484 w 1777525"/>
                <a:gd name="connsiteY5" fmla="*/ 42808 h 478644"/>
                <a:gd name="connsiteX6" fmla="*/ 837488 w 1777525"/>
                <a:gd name="connsiteY6" fmla="*/ 59900 h 478644"/>
                <a:gd name="connsiteX7" fmla="*/ 931492 w 1777525"/>
                <a:gd name="connsiteY7" fmla="*/ 76992 h 478644"/>
                <a:gd name="connsiteX8" fmla="*/ 1025495 w 1777525"/>
                <a:gd name="connsiteY8" fmla="*/ 94083 h 478644"/>
                <a:gd name="connsiteX9" fmla="*/ 1153682 w 1777525"/>
                <a:gd name="connsiteY9" fmla="*/ 145358 h 478644"/>
                <a:gd name="connsiteX10" fmla="*/ 1307507 w 1777525"/>
                <a:gd name="connsiteY10" fmla="*/ 196633 h 478644"/>
                <a:gd name="connsiteX11" fmla="*/ 1333144 w 1777525"/>
                <a:gd name="connsiteY11" fmla="*/ 205179 h 478644"/>
                <a:gd name="connsiteX12" fmla="*/ 1358781 w 1777525"/>
                <a:gd name="connsiteY12" fmla="*/ 213724 h 478644"/>
                <a:gd name="connsiteX13" fmla="*/ 1410056 w 1777525"/>
                <a:gd name="connsiteY13" fmla="*/ 247908 h 478644"/>
                <a:gd name="connsiteX14" fmla="*/ 1486968 w 1777525"/>
                <a:gd name="connsiteY14" fmla="*/ 282091 h 478644"/>
                <a:gd name="connsiteX15" fmla="*/ 1538243 w 1777525"/>
                <a:gd name="connsiteY15" fmla="*/ 316274 h 478644"/>
                <a:gd name="connsiteX16" fmla="*/ 1589518 w 1777525"/>
                <a:gd name="connsiteY16" fmla="*/ 341911 h 478644"/>
                <a:gd name="connsiteX17" fmla="*/ 1666430 w 1777525"/>
                <a:gd name="connsiteY17" fmla="*/ 393186 h 478644"/>
                <a:gd name="connsiteX18" fmla="*/ 1717705 w 1777525"/>
                <a:gd name="connsiteY18" fmla="*/ 427369 h 478644"/>
                <a:gd name="connsiteX19" fmla="*/ 1743342 w 1777525"/>
                <a:gd name="connsiteY19" fmla="*/ 444461 h 478644"/>
                <a:gd name="connsiteX20" fmla="*/ 1751888 w 1777525"/>
                <a:gd name="connsiteY20" fmla="*/ 470098 h 478644"/>
                <a:gd name="connsiteX21" fmla="*/ 1777525 w 1777525"/>
                <a:gd name="connsiteY21" fmla="*/ 478644 h 478644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393107 w 1777525"/>
                <a:gd name="connsiteY3" fmla="*/ 8628 h 478647"/>
                <a:gd name="connsiteX4" fmla="*/ 700755 w 1777525"/>
                <a:gd name="connsiteY4" fmla="*/ 34266 h 478647"/>
                <a:gd name="connsiteX5" fmla="*/ 743484 w 1777525"/>
                <a:gd name="connsiteY5" fmla="*/ 42811 h 478647"/>
                <a:gd name="connsiteX6" fmla="*/ 837488 w 1777525"/>
                <a:gd name="connsiteY6" fmla="*/ 59903 h 478647"/>
                <a:gd name="connsiteX7" fmla="*/ 931492 w 1777525"/>
                <a:gd name="connsiteY7" fmla="*/ 76995 h 478647"/>
                <a:gd name="connsiteX8" fmla="*/ 1025495 w 1777525"/>
                <a:gd name="connsiteY8" fmla="*/ 94086 h 478647"/>
                <a:gd name="connsiteX9" fmla="*/ 1153682 w 1777525"/>
                <a:gd name="connsiteY9" fmla="*/ 145361 h 478647"/>
                <a:gd name="connsiteX10" fmla="*/ 1307507 w 1777525"/>
                <a:gd name="connsiteY10" fmla="*/ 196636 h 478647"/>
                <a:gd name="connsiteX11" fmla="*/ 1333144 w 1777525"/>
                <a:gd name="connsiteY11" fmla="*/ 205182 h 478647"/>
                <a:gd name="connsiteX12" fmla="*/ 1358781 w 1777525"/>
                <a:gd name="connsiteY12" fmla="*/ 213727 h 478647"/>
                <a:gd name="connsiteX13" fmla="*/ 1410056 w 1777525"/>
                <a:gd name="connsiteY13" fmla="*/ 247911 h 478647"/>
                <a:gd name="connsiteX14" fmla="*/ 1486968 w 1777525"/>
                <a:gd name="connsiteY14" fmla="*/ 282094 h 478647"/>
                <a:gd name="connsiteX15" fmla="*/ 1538243 w 1777525"/>
                <a:gd name="connsiteY15" fmla="*/ 316277 h 478647"/>
                <a:gd name="connsiteX16" fmla="*/ 1589518 w 1777525"/>
                <a:gd name="connsiteY16" fmla="*/ 341914 h 478647"/>
                <a:gd name="connsiteX17" fmla="*/ 1666430 w 1777525"/>
                <a:gd name="connsiteY17" fmla="*/ 393189 h 478647"/>
                <a:gd name="connsiteX18" fmla="*/ 1717705 w 1777525"/>
                <a:gd name="connsiteY18" fmla="*/ 427372 h 478647"/>
                <a:gd name="connsiteX19" fmla="*/ 1743342 w 1777525"/>
                <a:gd name="connsiteY19" fmla="*/ 444464 h 478647"/>
                <a:gd name="connsiteX20" fmla="*/ 1751888 w 1777525"/>
                <a:gd name="connsiteY20" fmla="*/ 470101 h 478647"/>
                <a:gd name="connsiteX21" fmla="*/ 1777525 w 1777525"/>
                <a:gd name="connsiteY2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00755 w 1777525"/>
                <a:gd name="connsiteY4" fmla="*/ 34266 h 478647"/>
                <a:gd name="connsiteX5" fmla="*/ 743484 w 1777525"/>
                <a:gd name="connsiteY5" fmla="*/ 42811 h 478647"/>
                <a:gd name="connsiteX6" fmla="*/ 837488 w 1777525"/>
                <a:gd name="connsiteY6" fmla="*/ 59903 h 478647"/>
                <a:gd name="connsiteX7" fmla="*/ 931492 w 1777525"/>
                <a:gd name="connsiteY7" fmla="*/ 76995 h 478647"/>
                <a:gd name="connsiteX8" fmla="*/ 1025495 w 1777525"/>
                <a:gd name="connsiteY8" fmla="*/ 94086 h 478647"/>
                <a:gd name="connsiteX9" fmla="*/ 1153682 w 1777525"/>
                <a:gd name="connsiteY9" fmla="*/ 145361 h 478647"/>
                <a:gd name="connsiteX10" fmla="*/ 1307507 w 1777525"/>
                <a:gd name="connsiteY10" fmla="*/ 196636 h 478647"/>
                <a:gd name="connsiteX11" fmla="*/ 1333144 w 1777525"/>
                <a:gd name="connsiteY11" fmla="*/ 205182 h 478647"/>
                <a:gd name="connsiteX12" fmla="*/ 1358781 w 1777525"/>
                <a:gd name="connsiteY12" fmla="*/ 213727 h 478647"/>
                <a:gd name="connsiteX13" fmla="*/ 1410056 w 1777525"/>
                <a:gd name="connsiteY13" fmla="*/ 247911 h 478647"/>
                <a:gd name="connsiteX14" fmla="*/ 1486968 w 1777525"/>
                <a:gd name="connsiteY14" fmla="*/ 282094 h 478647"/>
                <a:gd name="connsiteX15" fmla="*/ 1538243 w 1777525"/>
                <a:gd name="connsiteY15" fmla="*/ 316277 h 478647"/>
                <a:gd name="connsiteX16" fmla="*/ 1589518 w 1777525"/>
                <a:gd name="connsiteY16" fmla="*/ 341914 h 478647"/>
                <a:gd name="connsiteX17" fmla="*/ 1666430 w 1777525"/>
                <a:gd name="connsiteY17" fmla="*/ 393189 h 478647"/>
                <a:gd name="connsiteX18" fmla="*/ 1717705 w 1777525"/>
                <a:gd name="connsiteY18" fmla="*/ 427372 h 478647"/>
                <a:gd name="connsiteX19" fmla="*/ 1743342 w 1777525"/>
                <a:gd name="connsiteY19" fmla="*/ 444464 h 478647"/>
                <a:gd name="connsiteX20" fmla="*/ 1751888 w 1777525"/>
                <a:gd name="connsiteY20" fmla="*/ 470101 h 478647"/>
                <a:gd name="connsiteX21" fmla="*/ 1777525 w 1777525"/>
                <a:gd name="connsiteY2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837488 w 1777525"/>
                <a:gd name="connsiteY5" fmla="*/ 59903 h 478647"/>
                <a:gd name="connsiteX6" fmla="*/ 931492 w 1777525"/>
                <a:gd name="connsiteY6" fmla="*/ 76995 h 478647"/>
                <a:gd name="connsiteX7" fmla="*/ 1025495 w 1777525"/>
                <a:gd name="connsiteY7" fmla="*/ 94086 h 478647"/>
                <a:gd name="connsiteX8" fmla="*/ 1153682 w 1777525"/>
                <a:gd name="connsiteY8" fmla="*/ 145361 h 478647"/>
                <a:gd name="connsiteX9" fmla="*/ 1307507 w 1777525"/>
                <a:gd name="connsiteY9" fmla="*/ 196636 h 478647"/>
                <a:gd name="connsiteX10" fmla="*/ 1333144 w 1777525"/>
                <a:gd name="connsiteY10" fmla="*/ 205182 h 478647"/>
                <a:gd name="connsiteX11" fmla="*/ 1358781 w 1777525"/>
                <a:gd name="connsiteY11" fmla="*/ 213727 h 478647"/>
                <a:gd name="connsiteX12" fmla="*/ 1410056 w 1777525"/>
                <a:gd name="connsiteY12" fmla="*/ 247911 h 478647"/>
                <a:gd name="connsiteX13" fmla="*/ 1486968 w 1777525"/>
                <a:gd name="connsiteY13" fmla="*/ 282094 h 478647"/>
                <a:gd name="connsiteX14" fmla="*/ 1538243 w 1777525"/>
                <a:gd name="connsiteY14" fmla="*/ 316277 h 478647"/>
                <a:gd name="connsiteX15" fmla="*/ 1589518 w 1777525"/>
                <a:gd name="connsiteY15" fmla="*/ 341914 h 478647"/>
                <a:gd name="connsiteX16" fmla="*/ 1666430 w 1777525"/>
                <a:gd name="connsiteY16" fmla="*/ 393189 h 478647"/>
                <a:gd name="connsiteX17" fmla="*/ 1717705 w 1777525"/>
                <a:gd name="connsiteY17" fmla="*/ 427372 h 478647"/>
                <a:gd name="connsiteX18" fmla="*/ 1743342 w 1777525"/>
                <a:gd name="connsiteY18" fmla="*/ 444464 h 478647"/>
                <a:gd name="connsiteX19" fmla="*/ 1751888 w 1777525"/>
                <a:gd name="connsiteY19" fmla="*/ 470101 h 478647"/>
                <a:gd name="connsiteX20" fmla="*/ 1777525 w 1777525"/>
                <a:gd name="connsiteY20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025495 w 1777525"/>
                <a:gd name="connsiteY6" fmla="*/ 94086 h 478647"/>
                <a:gd name="connsiteX7" fmla="*/ 1153682 w 1777525"/>
                <a:gd name="connsiteY7" fmla="*/ 145361 h 478647"/>
                <a:gd name="connsiteX8" fmla="*/ 1307507 w 1777525"/>
                <a:gd name="connsiteY8" fmla="*/ 196636 h 478647"/>
                <a:gd name="connsiteX9" fmla="*/ 1333144 w 1777525"/>
                <a:gd name="connsiteY9" fmla="*/ 205182 h 478647"/>
                <a:gd name="connsiteX10" fmla="*/ 1358781 w 1777525"/>
                <a:gd name="connsiteY10" fmla="*/ 213727 h 478647"/>
                <a:gd name="connsiteX11" fmla="*/ 1410056 w 1777525"/>
                <a:gd name="connsiteY11" fmla="*/ 247911 h 478647"/>
                <a:gd name="connsiteX12" fmla="*/ 1486968 w 1777525"/>
                <a:gd name="connsiteY12" fmla="*/ 282094 h 478647"/>
                <a:gd name="connsiteX13" fmla="*/ 1538243 w 1777525"/>
                <a:gd name="connsiteY13" fmla="*/ 316277 h 478647"/>
                <a:gd name="connsiteX14" fmla="*/ 1589518 w 1777525"/>
                <a:gd name="connsiteY14" fmla="*/ 341914 h 478647"/>
                <a:gd name="connsiteX15" fmla="*/ 1666430 w 1777525"/>
                <a:gd name="connsiteY15" fmla="*/ 393189 h 478647"/>
                <a:gd name="connsiteX16" fmla="*/ 1717705 w 1777525"/>
                <a:gd name="connsiteY16" fmla="*/ 427372 h 478647"/>
                <a:gd name="connsiteX17" fmla="*/ 1743342 w 1777525"/>
                <a:gd name="connsiteY17" fmla="*/ 444464 h 478647"/>
                <a:gd name="connsiteX18" fmla="*/ 1751888 w 1777525"/>
                <a:gd name="connsiteY18" fmla="*/ 470101 h 478647"/>
                <a:gd name="connsiteX19" fmla="*/ 1777525 w 1777525"/>
                <a:gd name="connsiteY19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33144 w 1777525"/>
                <a:gd name="connsiteY8" fmla="*/ 205182 h 478647"/>
                <a:gd name="connsiteX9" fmla="*/ 1358781 w 1777525"/>
                <a:gd name="connsiteY9" fmla="*/ 213727 h 478647"/>
                <a:gd name="connsiteX10" fmla="*/ 1410056 w 1777525"/>
                <a:gd name="connsiteY10" fmla="*/ 247911 h 478647"/>
                <a:gd name="connsiteX11" fmla="*/ 1486968 w 1777525"/>
                <a:gd name="connsiteY11" fmla="*/ 282094 h 478647"/>
                <a:gd name="connsiteX12" fmla="*/ 1538243 w 1777525"/>
                <a:gd name="connsiteY12" fmla="*/ 316277 h 478647"/>
                <a:gd name="connsiteX13" fmla="*/ 1589518 w 1777525"/>
                <a:gd name="connsiteY13" fmla="*/ 341914 h 478647"/>
                <a:gd name="connsiteX14" fmla="*/ 1666430 w 1777525"/>
                <a:gd name="connsiteY14" fmla="*/ 393189 h 478647"/>
                <a:gd name="connsiteX15" fmla="*/ 1717705 w 1777525"/>
                <a:gd name="connsiteY15" fmla="*/ 427372 h 478647"/>
                <a:gd name="connsiteX16" fmla="*/ 1743342 w 1777525"/>
                <a:gd name="connsiteY16" fmla="*/ 444464 h 478647"/>
                <a:gd name="connsiteX17" fmla="*/ 1751888 w 1777525"/>
                <a:gd name="connsiteY17" fmla="*/ 470101 h 478647"/>
                <a:gd name="connsiteX18" fmla="*/ 1777525 w 1777525"/>
                <a:gd name="connsiteY18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10056 w 1777525"/>
                <a:gd name="connsiteY9" fmla="*/ 247911 h 478647"/>
                <a:gd name="connsiteX10" fmla="*/ 1486968 w 1777525"/>
                <a:gd name="connsiteY10" fmla="*/ 282094 h 478647"/>
                <a:gd name="connsiteX11" fmla="*/ 1538243 w 1777525"/>
                <a:gd name="connsiteY11" fmla="*/ 316277 h 478647"/>
                <a:gd name="connsiteX12" fmla="*/ 1589518 w 1777525"/>
                <a:gd name="connsiteY12" fmla="*/ 341914 h 478647"/>
                <a:gd name="connsiteX13" fmla="*/ 1666430 w 1777525"/>
                <a:gd name="connsiteY13" fmla="*/ 393189 h 478647"/>
                <a:gd name="connsiteX14" fmla="*/ 1717705 w 1777525"/>
                <a:gd name="connsiteY14" fmla="*/ 427372 h 478647"/>
                <a:gd name="connsiteX15" fmla="*/ 1743342 w 1777525"/>
                <a:gd name="connsiteY15" fmla="*/ 444464 h 478647"/>
                <a:gd name="connsiteX16" fmla="*/ 1751888 w 1777525"/>
                <a:gd name="connsiteY16" fmla="*/ 470101 h 478647"/>
                <a:gd name="connsiteX17" fmla="*/ 1777525 w 1777525"/>
                <a:gd name="connsiteY17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38243 w 1777525"/>
                <a:gd name="connsiteY10" fmla="*/ 316277 h 478647"/>
                <a:gd name="connsiteX11" fmla="*/ 1589518 w 1777525"/>
                <a:gd name="connsiteY11" fmla="*/ 341914 h 478647"/>
                <a:gd name="connsiteX12" fmla="*/ 1666430 w 1777525"/>
                <a:gd name="connsiteY12" fmla="*/ 393189 h 478647"/>
                <a:gd name="connsiteX13" fmla="*/ 1717705 w 1777525"/>
                <a:gd name="connsiteY13" fmla="*/ 427372 h 478647"/>
                <a:gd name="connsiteX14" fmla="*/ 1743342 w 1777525"/>
                <a:gd name="connsiteY14" fmla="*/ 444464 h 478647"/>
                <a:gd name="connsiteX15" fmla="*/ 1751888 w 1777525"/>
                <a:gd name="connsiteY15" fmla="*/ 470101 h 478647"/>
                <a:gd name="connsiteX16" fmla="*/ 1777525 w 1777525"/>
                <a:gd name="connsiteY16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17705 w 1777525"/>
                <a:gd name="connsiteY12" fmla="*/ 427372 h 478647"/>
                <a:gd name="connsiteX13" fmla="*/ 1743342 w 1777525"/>
                <a:gd name="connsiteY13" fmla="*/ 444464 h 478647"/>
                <a:gd name="connsiteX14" fmla="*/ 1751888 w 1777525"/>
                <a:gd name="connsiteY14" fmla="*/ 470101 h 478647"/>
                <a:gd name="connsiteX15" fmla="*/ 1777525 w 1777525"/>
                <a:gd name="connsiteY15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43342 w 1777525"/>
                <a:gd name="connsiteY12" fmla="*/ 444464 h 478647"/>
                <a:gd name="connsiteX13" fmla="*/ 1751888 w 1777525"/>
                <a:gd name="connsiteY13" fmla="*/ 470101 h 478647"/>
                <a:gd name="connsiteX14" fmla="*/ 1777525 w 1777525"/>
                <a:gd name="connsiteY14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43342 w 1777525"/>
                <a:gd name="connsiteY12" fmla="*/ 444464 h 478647"/>
                <a:gd name="connsiteX13" fmla="*/ 1777525 w 1777525"/>
                <a:gd name="connsiteY13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358781 w 1777525"/>
                <a:gd name="connsiteY8" fmla="*/ 213727 h 478647"/>
                <a:gd name="connsiteX9" fmla="*/ 1486968 w 1777525"/>
                <a:gd name="connsiteY9" fmla="*/ 282094 h 478647"/>
                <a:gd name="connsiteX10" fmla="*/ 1589518 w 1777525"/>
                <a:gd name="connsiteY10" fmla="*/ 341914 h 478647"/>
                <a:gd name="connsiteX11" fmla="*/ 1666430 w 1777525"/>
                <a:gd name="connsiteY11" fmla="*/ 393189 h 478647"/>
                <a:gd name="connsiteX12" fmla="*/ 1777525 w 1777525"/>
                <a:gd name="connsiteY12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743484 w 1777525"/>
                <a:gd name="connsiteY4" fmla="*/ 42811 h 478647"/>
                <a:gd name="connsiteX5" fmla="*/ 931492 w 1777525"/>
                <a:gd name="connsiteY5" fmla="*/ 76995 h 478647"/>
                <a:gd name="connsiteX6" fmla="*/ 1153682 w 1777525"/>
                <a:gd name="connsiteY6" fmla="*/ 145361 h 478647"/>
                <a:gd name="connsiteX7" fmla="*/ 1307507 w 1777525"/>
                <a:gd name="connsiteY7" fmla="*/ 196636 h 478647"/>
                <a:gd name="connsiteX8" fmla="*/ 1486968 w 1777525"/>
                <a:gd name="connsiteY8" fmla="*/ 282094 h 478647"/>
                <a:gd name="connsiteX9" fmla="*/ 1589518 w 1777525"/>
                <a:gd name="connsiteY9" fmla="*/ 341914 h 478647"/>
                <a:gd name="connsiteX10" fmla="*/ 1666430 w 1777525"/>
                <a:gd name="connsiteY10" fmla="*/ 393189 h 478647"/>
                <a:gd name="connsiteX11" fmla="*/ 1777525 w 1777525"/>
                <a:gd name="connsiteY11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931492 w 1777525"/>
                <a:gd name="connsiteY4" fmla="*/ 76995 h 478647"/>
                <a:gd name="connsiteX5" fmla="*/ 1153682 w 1777525"/>
                <a:gd name="connsiteY5" fmla="*/ 145361 h 478647"/>
                <a:gd name="connsiteX6" fmla="*/ 1307507 w 1777525"/>
                <a:gd name="connsiteY6" fmla="*/ 196636 h 478647"/>
                <a:gd name="connsiteX7" fmla="*/ 1486968 w 1777525"/>
                <a:gd name="connsiteY7" fmla="*/ 282094 h 478647"/>
                <a:gd name="connsiteX8" fmla="*/ 1589518 w 1777525"/>
                <a:gd name="connsiteY8" fmla="*/ 341914 h 478647"/>
                <a:gd name="connsiteX9" fmla="*/ 1666430 w 1777525"/>
                <a:gd name="connsiteY9" fmla="*/ 393189 h 478647"/>
                <a:gd name="connsiteX10" fmla="*/ 1777525 w 1777525"/>
                <a:gd name="connsiteY10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620695 w 1777525"/>
                <a:gd name="connsiteY3" fmla="*/ 15120 h 478647"/>
                <a:gd name="connsiteX4" fmla="*/ 931492 w 1777525"/>
                <a:gd name="connsiteY4" fmla="*/ 76995 h 478647"/>
                <a:gd name="connsiteX5" fmla="*/ 1153682 w 1777525"/>
                <a:gd name="connsiteY5" fmla="*/ 145361 h 478647"/>
                <a:gd name="connsiteX6" fmla="*/ 1307507 w 1777525"/>
                <a:gd name="connsiteY6" fmla="*/ 196636 h 478647"/>
                <a:gd name="connsiteX7" fmla="*/ 1486968 w 1777525"/>
                <a:gd name="connsiteY7" fmla="*/ 282094 h 478647"/>
                <a:gd name="connsiteX8" fmla="*/ 1666430 w 1777525"/>
                <a:gd name="connsiteY8" fmla="*/ 393189 h 478647"/>
                <a:gd name="connsiteX9" fmla="*/ 1777525 w 1777525"/>
                <a:gd name="connsiteY9" fmla="*/ 478647 h 478647"/>
                <a:gd name="connsiteX0" fmla="*/ 0 w 1777525"/>
                <a:gd name="connsiteY0" fmla="*/ 8628 h 478647"/>
                <a:gd name="connsiteX1" fmla="*/ 203951 w 1777525"/>
                <a:gd name="connsiteY1" fmla="*/ 4520 h 478647"/>
                <a:gd name="connsiteX2" fmla="*/ 361201 w 1777525"/>
                <a:gd name="connsiteY2" fmla="*/ 83 h 478647"/>
                <a:gd name="connsiteX3" fmla="*/ 931492 w 1777525"/>
                <a:gd name="connsiteY3" fmla="*/ 76995 h 478647"/>
                <a:gd name="connsiteX4" fmla="*/ 1153682 w 1777525"/>
                <a:gd name="connsiteY4" fmla="*/ 145361 h 478647"/>
                <a:gd name="connsiteX5" fmla="*/ 1307507 w 1777525"/>
                <a:gd name="connsiteY5" fmla="*/ 196636 h 478647"/>
                <a:gd name="connsiteX6" fmla="*/ 1486968 w 1777525"/>
                <a:gd name="connsiteY6" fmla="*/ 282094 h 478647"/>
                <a:gd name="connsiteX7" fmla="*/ 1666430 w 1777525"/>
                <a:gd name="connsiteY7" fmla="*/ 393189 h 478647"/>
                <a:gd name="connsiteX8" fmla="*/ 1777525 w 1777525"/>
                <a:gd name="connsiteY8" fmla="*/ 478647 h 478647"/>
                <a:gd name="connsiteX0" fmla="*/ 0 w 1777525"/>
                <a:gd name="connsiteY0" fmla="*/ 7866 h 477885"/>
                <a:gd name="connsiteX1" fmla="*/ 203951 w 1777525"/>
                <a:gd name="connsiteY1" fmla="*/ 3758 h 477885"/>
                <a:gd name="connsiteX2" fmla="*/ 931492 w 1777525"/>
                <a:gd name="connsiteY2" fmla="*/ 76233 h 477885"/>
                <a:gd name="connsiteX3" fmla="*/ 1153682 w 1777525"/>
                <a:gd name="connsiteY3" fmla="*/ 144599 h 477885"/>
                <a:gd name="connsiteX4" fmla="*/ 1307507 w 1777525"/>
                <a:gd name="connsiteY4" fmla="*/ 195874 h 477885"/>
                <a:gd name="connsiteX5" fmla="*/ 1486968 w 1777525"/>
                <a:gd name="connsiteY5" fmla="*/ 281332 h 477885"/>
                <a:gd name="connsiteX6" fmla="*/ 1666430 w 1777525"/>
                <a:gd name="connsiteY6" fmla="*/ 392427 h 477885"/>
                <a:gd name="connsiteX7" fmla="*/ 1777525 w 1777525"/>
                <a:gd name="connsiteY7" fmla="*/ 477885 h 477885"/>
                <a:gd name="connsiteX0" fmla="*/ 0 w 1777525"/>
                <a:gd name="connsiteY0" fmla="*/ 0 h 470019"/>
                <a:gd name="connsiteX1" fmla="*/ 931492 w 1777525"/>
                <a:gd name="connsiteY1" fmla="*/ 68367 h 470019"/>
                <a:gd name="connsiteX2" fmla="*/ 1153682 w 1777525"/>
                <a:gd name="connsiteY2" fmla="*/ 136733 h 470019"/>
                <a:gd name="connsiteX3" fmla="*/ 1307507 w 1777525"/>
                <a:gd name="connsiteY3" fmla="*/ 188008 h 470019"/>
                <a:gd name="connsiteX4" fmla="*/ 1486968 w 1777525"/>
                <a:gd name="connsiteY4" fmla="*/ 273466 h 470019"/>
                <a:gd name="connsiteX5" fmla="*/ 1666430 w 1777525"/>
                <a:gd name="connsiteY5" fmla="*/ 384561 h 470019"/>
                <a:gd name="connsiteX6" fmla="*/ 1777525 w 1777525"/>
                <a:gd name="connsiteY6" fmla="*/ 470019 h 470019"/>
                <a:gd name="connsiteX0" fmla="*/ 0 w 846033"/>
                <a:gd name="connsiteY0" fmla="*/ 0 h 401652"/>
                <a:gd name="connsiteX1" fmla="*/ 222190 w 846033"/>
                <a:gd name="connsiteY1" fmla="*/ 68366 h 401652"/>
                <a:gd name="connsiteX2" fmla="*/ 376015 w 846033"/>
                <a:gd name="connsiteY2" fmla="*/ 119641 h 401652"/>
                <a:gd name="connsiteX3" fmla="*/ 555476 w 846033"/>
                <a:gd name="connsiteY3" fmla="*/ 205099 h 401652"/>
                <a:gd name="connsiteX4" fmla="*/ 734938 w 846033"/>
                <a:gd name="connsiteY4" fmla="*/ 316194 h 401652"/>
                <a:gd name="connsiteX5" fmla="*/ 846033 w 846033"/>
                <a:gd name="connsiteY5" fmla="*/ 401652 h 401652"/>
                <a:gd name="connsiteX0" fmla="*/ 0 w 1182732"/>
                <a:gd name="connsiteY0" fmla="*/ 0 h 467170"/>
                <a:gd name="connsiteX1" fmla="*/ 558889 w 1182732"/>
                <a:gd name="connsiteY1" fmla="*/ 133884 h 467170"/>
                <a:gd name="connsiteX2" fmla="*/ 712714 w 1182732"/>
                <a:gd name="connsiteY2" fmla="*/ 185159 h 467170"/>
                <a:gd name="connsiteX3" fmla="*/ 892175 w 1182732"/>
                <a:gd name="connsiteY3" fmla="*/ 270617 h 467170"/>
                <a:gd name="connsiteX4" fmla="*/ 1071637 w 1182732"/>
                <a:gd name="connsiteY4" fmla="*/ 381712 h 467170"/>
                <a:gd name="connsiteX5" fmla="*/ 1182732 w 1182732"/>
                <a:gd name="connsiteY5" fmla="*/ 467170 h 467170"/>
                <a:gd name="connsiteX0" fmla="*/ 0 w 1215316"/>
                <a:gd name="connsiteY0" fmla="*/ 0 h 481730"/>
                <a:gd name="connsiteX1" fmla="*/ 558889 w 1215316"/>
                <a:gd name="connsiteY1" fmla="*/ 133884 h 481730"/>
                <a:gd name="connsiteX2" fmla="*/ 712714 w 1215316"/>
                <a:gd name="connsiteY2" fmla="*/ 185159 h 481730"/>
                <a:gd name="connsiteX3" fmla="*/ 892175 w 1215316"/>
                <a:gd name="connsiteY3" fmla="*/ 270617 h 481730"/>
                <a:gd name="connsiteX4" fmla="*/ 1071637 w 1215316"/>
                <a:gd name="connsiteY4" fmla="*/ 381712 h 481730"/>
                <a:gd name="connsiteX5" fmla="*/ 1215316 w 1215316"/>
                <a:gd name="connsiteY5" fmla="*/ 481730 h 481730"/>
                <a:gd name="connsiteX0" fmla="*/ 0 w 1215316"/>
                <a:gd name="connsiteY0" fmla="*/ 0 h 481730"/>
                <a:gd name="connsiteX1" fmla="*/ 404116 w 1215316"/>
                <a:gd name="connsiteY1" fmla="*/ 82925 h 481730"/>
                <a:gd name="connsiteX2" fmla="*/ 712714 w 1215316"/>
                <a:gd name="connsiteY2" fmla="*/ 185159 h 481730"/>
                <a:gd name="connsiteX3" fmla="*/ 892175 w 1215316"/>
                <a:gd name="connsiteY3" fmla="*/ 270617 h 481730"/>
                <a:gd name="connsiteX4" fmla="*/ 1071637 w 1215316"/>
                <a:gd name="connsiteY4" fmla="*/ 381712 h 481730"/>
                <a:gd name="connsiteX5" fmla="*/ 1215316 w 1215316"/>
                <a:gd name="connsiteY5" fmla="*/ 481730 h 481730"/>
                <a:gd name="connsiteX0" fmla="*/ 0 w 1215316"/>
                <a:gd name="connsiteY0" fmla="*/ 0 h 481730"/>
                <a:gd name="connsiteX1" fmla="*/ 404116 w 1215316"/>
                <a:gd name="connsiteY1" fmla="*/ 82925 h 481730"/>
                <a:gd name="connsiteX2" fmla="*/ 712714 w 1215316"/>
                <a:gd name="connsiteY2" fmla="*/ 185159 h 481730"/>
                <a:gd name="connsiteX3" fmla="*/ 1071637 w 1215316"/>
                <a:gd name="connsiteY3" fmla="*/ 381712 h 481730"/>
                <a:gd name="connsiteX4" fmla="*/ 1215316 w 1215316"/>
                <a:gd name="connsiteY4" fmla="*/ 481730 h 481730"/>
                <a:gd name="connsiteX0" fmla="*/ 0 w 1215316"/>
                <a:gd name="connsiteY0" fmla="*/ 0 h 481730"/>
                <a:gd name="connsiteX1" fmla="*/ 404116 w 1215316"/>
                <a:gd name="connsiteY1" fmla="*/ 82925 h 481730"/>
                <a:gd name="connsiteX2" fmla="*/ 840333 w 1215316"/>
                <a:gd name="connsiteY2" fmla="*/ 250677 h 481730"/>
                <a:gd name="connsiteX3" fmla="*/ 1071637 w 1215316"/>
                <a:gd name="connsiteY3" fmla="*/ 381712 h 481730"/>
                <a:gd name="connsiteX4" fmla="*/ 1215316 w 1215316"/>
                <a:gd name="connsiteY4" fmla="*/ 481730 h 481730"/>
                <a:gd name="connsiteX0" fmla="*/ 0 w 1215316"/>
                <a:gd name="connsiteY0" fmla="*/ 0 h 481730"/>
                <a:gd name="connsiteX1" fmla="*/ 404116 w 1215316"/>
                <a:gd name="connsiteY1" fmla="*/ 82925 h 481730"/>
                <a:gd name="connsiteX2" fmla="*/ 840333 w 1215316"/>
                <a:gd name="connsiteY2" fmla="*/ 250677 h 481730"/>
                <a:gd name="connsiteX3" fmla="*/ 1030907 w 1215316"/>
                <a:gd name="connsiteY3" fmla="*/ 352593 h 481730"/>
                <a:gd name="connsiteX4" fmla="*/ 1215316 w 1215316"/>
                <a:gd name="connsiteY4" fmla="*/ 481730 h 481730"/>
                <a:gd name="connsiteX0" fmla="*/ 0 w 1215316"/>
                <a:gd name="connsiteY0" fmla="*/ 0 h 481730"/>
                <a:gd name="connsiteX1" fmla="*/ 404116 w 1215316"/>
                <a:gd name="connsiteY1" fmla="*/ 82925 h 481730"/>
                <a:gd name="connsiteX2" fmla="*/ 756159 w 1215316"/>
                <a:gd name="connsiteY2" fmla="*/ 214278 h 481730"/>
                <a:gd name="connsiteX3" fmla="*/ 1030907 w 1215316"/>
                <a:gd name="connsiteY3" fmla="*/ 352593 h 481730"/>
                <a:gd name="connsiteX4" fmla="*/ 1215316 w 1215316"/>
                <a:gd name="connsiteY4" fmla="*/ 481730 h 481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16" h="481730">
                  <a:moveTo>
                    <a:pt x="0" y="0"/>
                  </a:moveTo>
                  <a:cubicBezTo>
                    <a:pt x="192280" y="22789"/>
                    <a:pt x="278089" y="47212"/>
                    <a:pt x="404116" y="82925"/>
                  </a:cubicBezTo>
                  <a:cubicBezTo>
                    <a:pt x="530143" y="118638"/>
                    <a:pt x="651694" y="169333"/>
                    <a:pt x="756159" y="214278"/>
                  </a:cubicBezTo>
                  <a:cubicBezTo>
                    <a:pt x="860624" y="259223"/>
                    <a:pt x="954381" y="308018"/>
                    <a:pt x="1030907" y="352593"/>
                  </a:cubicBezTo>
                  <a:cubicBezTo>
                    <a:pt x="1107433" y="397168"/>
                    <a:pt x="1192171" y="463926"/>
                    <a:pt x="1215316" y="481730"/>
                  </a:cubicBezTo>
                </a:path>
              </a:pathLst>
            </a:custGeom>
            <a:noFill/>
            <a:ln w="25400">
              <a:solidFill>
                <a:srgbClr val="0070C0"/>
              </a:solidFill>
              <a:prstDash val="solid"/>
              <a:headEnd type="arrow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75875" y="2817886"/>
              <a:ext cx="487110" cy="170916"/>
            </a:xfrm>
            <a:prstGeom prst="rect">
              <a:avLst/>
            </a:prstGeom>
            <a:pattFill prst="lgConfetti">
              <a:fgClr>
                <a:schemeClr val="accent6">
                  <a:lumMod val="75000"/>
                </a:schemeClr>
              </a:fgClr>
              <a:bgClr>
                <a:schemeClr val="bg1"/>
              </a:bgClr>
            </a:pattFill>
            <a:ln w="158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20354" y="2214359"/>
              <a:ext cx="807086" cy="49244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1600" b="1" i="1" dirty="0" smtClean="0"/>
                <a:t>Tangent</a:t>
              </a:r>
            </a:p>
            <a:p>
              <a:pPr algn="ctr"/>
              <a:r>
                <a:rPr lang="en-AU" sz="1600" b="1" i="1" dirty="0" smtClean="0"/>
                <a:t>20 m</a:t>
              </a:r>
              <a:endParaRPr lang="en-AU" sz="1600" b="1" i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77382" y="2220139"/>
              <a:ext cx="974220" cy="49244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1600" b="1" i="1" dirty="0" smtClean="0"/>
                <a:t>Transition</a:t>
              </a:r>
            </a:p>
            <a:p>
              <a:pPr algn="ctr"/>
              <a:r>
                <a:rPr lang="en-AU" sz="1600" b="1" i="1" dirty="0" smtClean="0"/>
                <a:t>20 m</a:t>
              </a:r>
              <a:endParaRPr lang="en-AU" sz="1600" b="1" i="1" dirty="0"/>
            </a:p>
          </p:txBody>
        </p:sp>
        <p:sp>
          <p:nvSpPr>
            <p:cNvPr id="32" name="TextBox 31"/>
            <p:cNvSpPr txBox="1"/>
            <p:nvPr/>
          </p:nvSpPr>
          <p:spPr>
            <a:xfrm rot="490642">
              <a:off x="5180003" y="2449061"/>
              <a:ext cx="1215142" cy="49244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1600" b="1" i="1" dirty="0" smtClean="0"/>
                <a:t>Curve Proper</a:t>
              </a:r>
            </a:p>
            <a:p>
              <a:pPr algn="ctr"/>
              <a:r>
                <a:rPr lang="en-AU" sz="1600" b="1" i="1" dirty="0"/>
                <a:t>8</a:t>
              </a:r>
              <a:r>
                <a:rPr lang="en-AU" sz="1600" b="1" i="1" dirty="0" smtClean="0"/>
                <a:t>0 m</a:t>
              </a:r>
              <a:endParaRPr lang="en-AU" sz="1600" b="1" i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42789" y="3043323"/>
              <a:ext cx="738718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1600" b="1" i="1" dirty="0" smtClean="0"/>
                <a:t>START</a:t>
              </a: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2751746" y="2569351"/>
              <a:ext cx="0" cy="2751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3624539" y="2569351"/>
              <a:ext cx="18640" cy="29141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H="1">
              <a:off x="7449460" y="3179036"/>
              <a:ext cx="87931" cy="2321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1886170" y="2596413"/>
              <a:ext cx="0" cy="2751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031568" y="3187473"/>
              <a:ext cx="1215142" cy="246221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1600" b="1" i="1" dirty="0" smtClean="0"/>
                <a:t>Twist defect</a:t>
              </a:r>
              <a:endParaRPr lang="en-AU" sz="1600" b="1" i="1" dirty="0"/>
            </a:p>
          </p:txBody>
        </p:sp>
        <p:sp>
          <p:nvSpPr>
            <p:cNvPr id="39" name="TextBox 38"/>
            <p:cNvSpPr txBox="1"/>
            <p:nvPr/>
          </p:nvSpPr>
          <p:spPr>
            <a:xfrm rot="490642">
              <a:off x="5545851" y="2947826"/>
              <a:ext cx="326793" cy="307777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spAutoFit/>
            </a:bodyPr>
            <a:lstStyle/>
            <a:p>
              <a:pPr algn="ctr"/>
              <a:r>
                <a:rPr lang="en-AU" sz="2000" b="1" i="1" dirty="0" smtClean="0"/>
                <a:t>X</a:t>
              </a:r>
              <a:endParaRPr lang="en-AU" sz="2000" b="1" i="1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1768918" y="2985272"/>
              <a:ext cx="76349" cy="6671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1692569" y="2986081"/>
              <a:ext cx="76349" cy="6671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1456710" y="2988888"/>
              <a:ext cx="76349" cy="6671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43" name="Oval 42"/>
            <p:cNvSpPr/>
            <p:nvPr/>
          </p:nvSpPr>
          <p:spPr>
            <a:xfrm>
              <a:off x="1380361" y="2989697"/>
              <a:ext cx="76349" cy="66712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51878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wheel/rail interface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729" y="1082438"/>
            <a:ext cx="840357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Wheel / rail parameters: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New wheel profiles </a:t>
            </a:r>
            <a:r>
              <a:rPr lang="en-AU" sz="2800" i="1" dirty="0" smtClean="0"/>
              <a:t>(lowest flange angle and shallowest flange)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Worn high and low rail profiles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800" dirty="0" smtClean="0"/>
              <a:t>Dry and lubricated conditions </a:t>
            </a:r>
            <a:r>
              <a:rPr lang="en-AU" sz="2800" i="1" dirty="0" smtClean="0"/>
              <a:t>(friction values were based on field measurements of the gauge corner and running surface)</a:t>
            </a:r>
          </a:p>
        </p:txBody>
      </p:sp>
    </p:spTree>
    <p:extLst>
      <p:ext uri="{BB962C8B-B14F-4D97-AF65-F5344CB8AC3E}">
        <p14:creationId xmlns:p14="http://schemas.microsoft.com/office/powerpoint/2010/main" val="243950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derailment criterion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3980" y="639218"/>
            <a:ext cx="840357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Nadal’s derailment criteria</a:t>
            </a:r>
          </a:p>
          <a:p>
            <a:pPr>
              <a:defRPr/>
            </a:pPr>
            <a:endParaRPr lang="en-AU" sz="2800" dirty="0" smtClean="0"/>
          </a:p>
          <a:p>
            <a:pPr>
              <a:defRPr/>
            </a:pPr>
            <a:endParaRPr lang="en-AU" sz="2800" dirty="0" smtClean="0"/>
          </a:p>
          <a:p>
            <a:pPr>
              <a:defRPr/>
            </a:pPr>
            <a:endParaRPr lang="en-AU" sz="2800" dirty="0"/>
          </a:p>
          <a:p>
            <a:pPr>
              <a:defRPr/>
            </a:pPr>
            <a:endParaRPr lang="en-AU" sz="2800" dirty="0" smtClean="0"/>
          </a:p>
          <a:p>
            <a:pPr>
              <a:defRPr/>
            </a:pPr>
            <a:endParaRPr lang="en-AU" sz="2800" dirty="0" smtClean="0"/>
          </a:p>
          <a:p>
            <a:pPr>
              <a:defRPr/>
            </a:pPr>
            <a:endParaRPr lang="en-AU" sz="2800" dirty="0"/>
          </a:p>
          <a:p>
            <a:pPr>
              <a:defRPr/>
            </a:pPr>
            <a:r>
              <a:rPr lang="en-AU" sz="1400" i="1" dirty="0" smtClean="0"/>
              <a:t>Where :  </a:t>
            </a:r>
          </a:p>
          <a:p>
            <a:pPr>
              <a:defRPr/>
            </a:pPr>
            <a:r>
              <a:rPr lang="en-AU" sz="1400" dirty="0" smtClean="0">
                <a:sym typeface="Symbol"/>
              </a:rPr>
              <a:t> - is the coefficient of friction between the wheel and rail</a:t>
            </a:r>
          </a:p>
          <a:p>
            <a:pPr>
              <a:defRPr/>
            </a:pPr>
            <a:r>
              <a:rPr lang="en-AU" sz="1400" dirty="0" smtClean="0">
                <a:sym typeface="Symbol"/>
              </a:rPr>
              <a:t> - is the contact angle between the wheel and rail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98" y="1968881"/>
            <a:ext cx="2923923" cy="105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37" y="945613"/>
            <a:ext cx="4324176" cy="3103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885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071" y="714932"/>
            <a:ext cx="43069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400" dirty="0" smtClean="0"/>
              <a:t>Resultant L/V along the track for increasing loading biases for the </a:t>
            </a:r>
            <a:r>
              <a:rPr lang="en-AU" sz="2400" b="1" i="1" dirty="0" smtClean="0"/>
              <a:t>base case</a:t>
            </a:r>
            <a:r>
              <a:rPr lang="en-AU" sz="2400" dirty="0" smtClean="0"/>
              <a:t> conditions</a:t>
            </a:r>
            <a:r>
              <a:rPr lang="en-AU" sz="2400" i="1" dirty="0" smtClean="0"/>
              <a:t>: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Wagon speed of </a:t>
            </a:r>
            <a:r>
              <a:rPr lang="en-AU" sz="2400" dirty="0" err="1" smtClean="0"/>
              <a:t>0.1m</a:t>
            </a:r>
            <a:r>
              <a:rPr lang="en-AU" sz="2400" dirty="0" smtClean="0"/>
              <a:t>/s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400" dirty="0" err="1" smtClean="0"/>
              <a:t>10mm</a:t>
            </a:r>
            <a:r>
              <a:rPr lang="en-AU" sz="2400" dirty="0" smtClean="0"/>
              <a:t> short twist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Standard gauge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Dry contact conditions</a:t>
            </a:r>
          </a:p>
          <a:p>
            <a:pPr>
              <a:defRPr/>
            </a:pPr>
            <a:endParaRPr lang="en-AU" sz="2400" dirty="0" smtClean="0"/>
          </a:p>
          <a:p>
            <a:pPr>
              <a:defRPr/>
            </a:pPr>
            <a:r>
              <a:rPr lang="en-AU" sz="2400" dirty="0" smtClean="0"/>
              <a:t>The short twist defect area shows the highest L/V </a:t>
            </a:r>
            <a:r>
              <a:rPr lang="en-AU" sz="2400" i="1" dirty="0" smtClean="0"/>
              <a:t>(circled)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312" y="1106686"/>
            <a:ext cx="4741933" cy="30021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28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results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SnipVi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7143" y="1125261"/>
            <a:ext cx="5728072" cy="32220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93488" y="635000"/>
            <a:ext cx="2945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800" dirty="0" smtClean="0"/>
              <a:t>Twist traversal</a:t>
            </a:r>
            <a:endParaRPr lang="en-AU" sz="2800" i="1" dirty="0" smtClean="0"/>
          </a:p>
        </p:txBody>
      </p:sp>
    </p:spTree>
    <p:extLst>
      <p:ext uri="{BB962C8B-B14F-4D97-AF65-F5344CB8AC3E}">
        <p14:creationId xmlns:p14="http://schemas.microsoft.com/office/powerpoint/2010/main" val="189744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9016" y="702406"/>
            <a:ext cx="5304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400" dirty="0" smtClean="0"/>
              <a:t>Peak L/V for all </a:t>
            </a:r>
            <a:r>
              <a:rPr lang="en-AU" sz="2400" b="1" dirty="0" smtClean="0"/>
              <a:t>dry</a:t>
            </a:r>
            <a:r>
              <a:rPr lang="en-AU" sz="2400" dirty="0" smtClean="0"/>
              <a:t> contact simulations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51" y="1080173"/>
            <a:ext cx="6373641" cy="3255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35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results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56479" y="710294"/>
            <a:ext cx="6032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400" dirty="0" smtClean="0"/>
              <a:t>Peak L/V for all </a:t>
            </a:r>
            <a:r>
              <a:rPr lang="en-AU" sz="2400" b="1" dirty="0" smtClean="0"/>
              <a:t>lubricated</a:t>
            </a:r>
            <a:r>
              <a:rPr lang="en-AU" sz="2400" dirty="0" smtClean="0"/>
              <a:t> conditions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853" y="1171959"/>
            <a:ext cx="6426268" cy="3189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506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Conclusions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623" y="712617"/>
            <a:ext cx="84035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Wheel loading biases have been found to contribute to wheel climb derailments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A case study illustrated the use of simulation modelling with </a:t>
            </a:r>
            <a:r>
              <a:rPr lang="en-AU" sz="2400" i="1" dirty="0" smtClean="0"/>
              <a:t>UM</a:t>
            </a:r>
            <a:r>
              <a:rPr lang="en-AU" sz="2400" dirty="0" smtClean="0"/>
              <a:t> to set loading bias limits for lightly loaded ore cars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The case study showed that </a:t>
            </a:r>
            <a:r>
              <a:rPr lang="en-AU" sz="2400" b="1" dirty="0" smtClean="0"/>
              <a:t>lubrication </a:t>
            </a:r>
            <a:r>
              <a:rPr lang="en-AU" sz="2400" dirty="0" smtClean="0"/>
              <a:t>results in higher L/V ratios but </a:t>
            </a:r>
            <a:r>
              <a:rPr lang="en-AU" sz="2400" b="1" dirty="0" smtClean="0"/>
              <a:t>safer operation </a:t>
            </a:r>
            <a:r>
              <a:rPr lang="en-AU" sz="2400" dirty="0" smtClean="0"/>
              <a:t>since the corresponding L/V limit is also higher </a:t>
            </a:r>
            <a:r>
              <a:rPr lang="en-AU" sz="2400" i="1" dirty="0" smtClean="0"/>
              <a:t>(using the base case the allowable bias limit could increase from </a:t>
            </a:r>
            <a:r>
              <a:rPr lang="en-AU" sz="2400" i="1" dirty="0" err="1" smtClean="0"/>
              <a:t>3.5t</a:t>
            </a:r>
            <a:r>
              <a:rPr lang="en-AU" sz="2400" i="1" dirty="0" smtClean="0"/>
              <a:t> to </a:t>
            </a:r>
            <a:r>
              <a:rPr lang="en-AU" sz="2400" i="1" dirty="0" err="1" smtClean="0"/>
              <a:t>12t</a:t>
            </a:r>
            <a:r>
              <a:rPr lang="en-AU" sz="2400" i="1" dirty="0" smtClean="0"/>
              <a:t> with lubrication). </a:t>
            </a:r>
            <a:r>
              <a:rPr lang="en-AU" sz="2400" b="1" dirty="0" smtClean="0"/>
              <a:t>Lubrication could be used to permit a higher loading bias</a:t>
            </a:r>
            <a:r>
              <a:rPr lang="en-AU" sz="2400" dirty="0" smtClean="0"/>
              <a:t> if reducing the bias proves technically difficult</a:t>
            </a:r>
            <a:endParaRPr lang="en-AU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32388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Presentation outline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414" y="894083"/>
            <a:ext cx="7301057" cy="3404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800" dirty="0" smtClean="0"/>
              <a:t>Background </a:t>
            </a:r>
            <a:r>
              <a:rPr lang="en-AU" sz="2800" i="1" dirty="0" smtClean="0"/>
              <a:t>(derailments and loading biases)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800" dirty="0" smtClean="0"/>
              <a:t>Derailment examples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800" dirty="0" smtClean="0"/>
              <a:t>Case study</a:t>
            </a:r>
          </a:p>
          <a:p>
            <a:pPr lvl="1">
              <a:spcBef>
                <a:spcPct val="20000"/>
              </a:spcBef>
              <a:defRPr/>
            </a:pPr>
            <a:r>
              <a:rPr lang="en-AU" sz="2400" dirty="0" smtClean="0"/>
              <a:t>-	Background</a:t>
            </a:r>
            <a:endParaRPr lang="en-AU" sz="2400" dirty="0"/>
          </a:p>
          <a:p>
            <a:pPr lvl="1">
              <a:spcBef>
                <a:spcPct val="20000"/>
              </a:spcBef>
              <a:defRPr/>
            </a:pPr>
            <a:r>
              <a:rPr lang="en-AU" sz="2400" dirty="0" smtClean="0"/>
              <a:t>-	Simulation modelling</a:t>
            </a:r>
          </a:p>
          <a:p>
            <a:pPr lvl="1">
              <a:spcBef>
                <a:spcPct val="20000"/>
              </a:spcBef>
              <a:defRPr/>
            </a:pPr>
            <a:r>
              <a:rPr lang="en-AU" sz="2400" dirty="0" smtClean="0"/>
              <a:t>-	Results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800" dirty="0" smtClean="0"/>
              <a:t>Conclusions </a:t>
            </a:r>
          </a:p>
        </p:txBody>
      </p:sp>
    </p:spTree>
    <p:extLst>
      <p:ext uri="{BB962C8B-B14F-4D97-AF65-F5344CB8AC3E}">
        <p14:creationId xmlns:p14="http://schemas.microsoft.com/office/powerpoint/2010/main" val="349837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Conclusions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0622" y="766293"/>
            <a:ext cx="84035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Short twist (in the form of a high-rail dip) had the most significant effect on the results. </a:t>
            </a:r>
            <a:r>
              <a:rPr lang="en-AU" sz="2400" b="1" dirty="0" smtClean="0"/>
              <a:t>Tighter maintenance standards could be set to allow higher bias limits </a:t>
            </a:r>
            <a:endParaRPr lang="en-AU" sz="2400" b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Varying the speed from 0.1 to 1.0 m/s had little difference in permitted loading bias in both the lubricated and dry conditions. This covers the full range of indexing speeds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AU" sz="2400" dirty="0" smtClean="0"/>
              <a:t>In this case study, gauge widening had a beneficial effect on the L/V. Therefore, any apparent </a:t>
            </a:r>
            <a:r>
              <a:rPr lang="en-AU" sz="2400" b="1" dirty="0" smtClean="0"/>
              <a:t>gauge widening due to gauge face wear should not increase the risk of derailment</a:t>
            </a:r>
            <a:endParaRPr lang="en-AU" sz="2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125750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5102" y="2150496"/>
            <a:ext cx="840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AU" sz="3600" dirty="0" smtClean="0"/>
              <a:t>Thank you!</a:t>
            </a:r>
            <a:endParaRPr lang="en-AU" sz="3600" i="1" dirty="0" smtClean="0"/>
          </a:p>
        </p:txBody>
      </p:sp>
    </p:spTree>
    <p:extLst>
      <p:ext uri="{BB962C8B-B14F-4D97-AF65-F5344CB8AC3E}">
        <p14:creationId xmlns:p14="http://schemas.microsoft.com/office/powerpoint/2010/main" val="184874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>
                <a:solidFill>
                  <a:schemeClr val="tx1"/>
                </a:solidFill>
              </a:rPr>
              <a:t>Flange climb derailments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233" y="732626"/>
            <a:ext cx="7315382" cy="379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2800" dirty="0" smtClean="0"/>
              <a:t>Occurs when the wheel flange climbs up and over the gauge corner of the rail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2800" b="1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2800" b="1" dirty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 smtClean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/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sz="1000" b="1" dirty="0" smtClean="0"/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AU" sz="2800" b="1" dirty="0" smtClean="0"/>
              <a:t>We need to limit the L/V ratio!</a:t>
            </a:r>
            <a:endParaRPr lang="en-AU" sz="2800" b="1" dirty="0"/>
          </a:p>
        </p:txBody>
      </p:sp>
      <p:grpSp>
        <p:nvGrpSpPr>
          <p:cNvPr id="3" name="Group 2"/>
          <p:cNvGrpSpPr/>
          <p:nvPr/>
        </p:nvGrpSpPr>
        <p:grpSpPr>
          <a:xfrm>
            <a:off x="1962085" y="1867578"/>
            <a:ext cx="4486127" cy="2120114"/>
            <a:chOff x="3921516" y="1191268"/>
            <a:chExt cx="3684045" cy="1890851"/>
          </a:xfrm>
        </p:grpSpPr>
        <p:sp>
          <p:nvSpPr>
            <p:cNvPr id="15" name="Freeform 14"/>
            <p:cNvSpPr/>
            <p:nvPr/>
          </p:nvSpPr>
          <p:spPr>
            <a:xfrm>
              <a:off x="3968236" y="1454663"/>
              <a:ext cx="3608303" cy="1029863"/>
            </a:xfrm>
            <a:custGeom>
              <a:avLst/>
              <a:gdLst>
                <a:gd name="connsiteX0" fmla="*/ 0 w 6530272"/>
                <a:gd name="connsiteY0" fmla="*/ 1408014 h 1408014"/>
                <a:gd name="connsiteX1" fmla="*/ 194208 w 6530272"/>
                <a:gd name="connsiteY1" fmla="*/ 1383738 h 1408014"/>
                <a:gd name="connsiteX2" fmla="*/ 372233 w 6530272"/>
                <a:gd name="connsiteY2" fmla="*/ 1359462 h 1408014"/>
                <a:gd name="connsiteX3" fmla="*/ 501706 w 6530272"/>
                <a:gd name="connsiteY3" fmla="*/ 1327093 h 1408014"/>
                <a:gd name="connsiteX4" fmla="*/ 930584 w 6530272"/>
                <a:gd name="connsiteY4" fmla="*/ 1262357 h 1408014"/>
                <a:gd name="connsiteX5" fmla="*/ 1221897 w 6530272"/>
                <a:gd name="connsiteY5" fmla="*/ 1205713 h 1408014"/>
                <a:gd name="connsiteX6" fmla="*/ 1901628 w 6530272"/>
                <a:gd name="connsiteY6" fmla="*/ 987228 h 1408014"/>
                <a:gd name="connsiteX7" fmla="*/ 2273861 w 6530272"/>
                <a:gd name="connsiteY7" fmla="*/ 930584 h 1408014"/>
                <a:gd name="connsiteX8" fmla="*/ 2654187 w 6530272"/>
                <a:gd name="connsiteY8" fmla="*/ 833479 h 1408014"/>
                <a:gd name="connsiteX9" fmla="*/ 3050697 w 6530272"/>
                <a:gd name="connsiteY9" fmla="*/ 752559 h 1408014"/>
                <a:gd name="connsiteX10" fmla="*/ 3892269 w 6530272"/>
                <a:gd name="connsiteY10" fmla="*/ 558350 h 1408014"/>
                <a:gd name="connsiteX11" fmla="*/ 4272594 w 6530272"/>
                <a:gd name="connsiteY11" fmla="*/ 445062 h 1408014"/>
                <a:gd name="connsiteX12" fmla="*/ 4652920 w 6530272"/>
                <a:gd name="connsiteY12" fmla="*/ 372233 h 1408014"/>
                <a:gd name="connsiteX13" fmla="*/ 5381203 w 6530272"/>
                <a:gd name="connsiteY13" fmla="*/ 194208 h 1408014"/>
                <a:gd name="connsiteX14" fmla="*/ 5907185 w 6530272"/>
                <a:gd name="connsiteY14" fmla="*/ 113288 h 1408014"/>
                <a:gd name="connsiteX15" fmla="*/ 6247051 w 6530272"/>
                <a:gd name="connsiteY15" fmla="*/ 56644 h 1408014"/>
                <a:gd name="connsiteX16" fmla="*/ 6425076 w 6530272"/>
                <a:gd name="connsiteY16" fmla="*/ 24276 h 1408014"/>
                <a:gd name="connsiteX17" fmla="*/ 6514088 w 6530272"/>
                <a:gd name="connsiteY17" fmla="*/ 8092 h 1408014"/>
                <a:gd name="connsiteX18" fmla="*/ 6530272 w 6530272"/>
                <a:gd name="connsiteY18" fmla="*/ 0 h 1408014"/>
                <a:gd name="connsiteX0" fmla="*/ 0 w 6530272"/>
                <a:gd name="connsiteY0" fmla="*/ 1408014 h 1626499"/>
                <a:gd name="connsiteX1" fmla="*/ 89012 w 6530272"/>
                <a:gd name="connsiteY1" fmla="*/ 1626499 h 1626499"/>
                <a:gd name="connsiteX2" fmla="*/ 372233 w 6530272"/>
                <a:gd name="connsiteY2" fmla="*/ 1359462 h 1626499"/>
                <a:gd name="connsiteX3" fmla="*/ 501706 w 6530272"/>
                <a:gd name="connsiteY3" fmla="*/ 1327093 h 1626499"/>
                <a:gd name="connsiteX4" fmla="*/ 930584 w 6530272"/>
                <a:gd name="connsiteY4" fmla="*/ 1262357 h 1626499"/>
                <a:gd name="connsiteX5" fmla="*/ 1221897 w 6530272"/>
                <a:gd name="connsiteY5" fmla="*/ 1205713 h 1626499"/>
                <a:gd name="connsiteX6" fmla="*/ 1901628 w 6530272"/>
                <a:gd name="connsiteY6" fmla="*/ 987228 h 1626499"/>
                <a:gd name="connsiteX7" fmla="*/ 2273861 w 6530272"/>
                <a:gd name="connsiteY7" fmla="*/ 930584 h 1626499"/>
                <a:gd name="connsiteX8" fmla="*/ 2654187 w 6530272"/>
                <a:gd name="connsiteY8" fmla="*/ 833479 h 1626499"/>
                <a:gd name="connsiteX9" fmla="*/ 3050697 w 6530272"/>
                <a:gd name="connsiteY9" fmla="*/ 752559 h 1626499"/>
                <a:gd name="connsiteX10" fmla="*/ 3892269 w 6530272"/>
                <a:gd name="connsiteY10" fmla="*/ 558350 h 1626499"/>
                <a:gd name="connsiteX11" fmla="*/ 4272594 w 6530272"/>
                <a:gd name="connsiteY11" fmla="*/ 445062 h 1626499"/>
                <a:gd name="connsiteX12" fmla="*/ 4652920 w 6530272"/>
                <a:gd name="connsiteY12" fmla="*/ 372233 h 1626499"/>
                <a:gd name="connsiteX13" fmla="*/ 5381203 w 6530272"/>
                <a:gd name="connsiteY13" fmla="*/ 194208 h 1626499"/>
                <a:gd name="connsiteX14" fmla="*/ 5907185 w 6530272"/>
                <a:gd name="connsiteY14" fmla="*/ 113288 h 1626499"/>
                <a:gd name="connsiteX15" fmla="*/ 6247051 w 6530272"/>
                <a:gd name="connsiteY15" fmla="*/ 56644 h 1626499"/>
                <a:gd name="connsiteX16" fmla="*/ 6425076 w 6530272"/>
                <a:gd name="connsiteY16" fmla="*/ 24276 h 1626499"/>
                <a:gd name="connsiteX17" fmla="*/ 6514088 w 6530272"/>
                <a:gd name="connsiteY17" fmla="*/ 8092 h 1626499"/>
                <a:gd name="connsiteX18" fmla="*/ 6530272 w 6530272"/>
                <a:gd name="connsiteY18" fmla="*/ 0 h 1626499"/>
                <a:gd name="connsiteX0" fmla="*/ 0 w 6530272"/>
                <a:gd name="connsiteY0" fmla="*/ 1408014 h 1829517"/>
                <a:gd name="connsiteX1" fmla="*/ 89012 w 6530272"/>
                <a:gd name="connsiteY1" fmla="*/ 1626499 h 1829517"/>
                <a:gd name="connsiteX2" fmla="*/ 267037 w 6530272"/>
                <a:gd name="connsiteY2" fmla="*/ 1820708 h 1829517"/>
                <a:gd name="connsiteX3" fmla="*/ 501706 w 6530272"/>
                <a:gd name="connsiteY3" fmla="*/ 1327093 h 1829517"/>
                <a:gd name="connsiteX4" fmla="*/ 930584 w 6530272"/>
                <a:gd name="connsiteY4" fmla="*/ 1262357 h 1829517"/>
                <a:gd name="connsiteX5" fmla="*/ 1221897 w 6530272"/>
                <a:gd name="connsiteY5" fmla="*/ 1205713 h 1829517"/>
                <a:gd name="connsiteX6" fmla="*/ 1901628 w 6530272"/>
                <a:gd name="connsiteY6" fmla="*/ 987228 h 1829517"/>
                <a:gd name="connsiteX7" fmla="*/ 2273861 w 6530272"/>
                <a:gd name="connsiteY7" fmla="*/ 930584 h 1829517"/>
                <a:gd name="connsiteX8" fmla="*/ 2654187 w 6530272"/>
                <a:gd name="connsiteY8" fmla="*/ 833479 h 1829517"/>
                <a:gd name="connsiteX9" fmla="*/ 3050697 w 6530272"/>
                <a:gd name="connsiteY9" fmla="*/ 752559 h 1829517"/>
                <a:gd name="connsiteX10" fmla="*/ 3892269 w 6530272"/>
                <a:gd name="connsiteY10" fmla="*/ 558350 h 1829517"/>
                <a:gd name="connsiteX11" fmla="*/ 4272594 w 6530272"/>
                <a:gd name="connsiteY11" fmla="*/ 445062 h 1829517"/>
                <a:gd name="connsiteX12" fmla="*/ 4652920 w 6530272"/>
                <a:gd name="connsiteY12" fmla="*/ 372233 h 1829517"/>
                <a:gd name="connsiteX13" fmla="*/ 5381203 w 6530272"/>
                <a:gd name="connsiteY13" fmla="*/ 194208 h 1829517"/>
                <a:gd name="connsiteX14" fmla="*/ 5907185 w 6530272"/>
                <a:gd name="connsiteY14" fmla="*/ 113288 h 1829517"/>
                <a:gd name="connsiteX15" fmla="*/ 6247051 w 6530272"/>
                <a:gd name="connsiteY15" fmla="*/ 56644 h 1829517"/>
                <a:gd name="connsiteX16" fmla="*/ 6425076 w 6530272"/>
                <a:gd name="connsiteY16" fmla="*/ 24276 h 1829517"/>
                <a:gd name="connsiteX17" fmla="*/ 6514088 w 6530272"/>
                <a:gd name="connsiteY17" fmla="*/ 8092 h 1829517"/>
                <a:gd name="connsiteX18" fmla="*/ 6530272 w 6530272"/>
                <a:gd name="connsiteY18" fmla="*/ 0 h 1829517"/>
                <a:gd name="connsiteX0" fmla="*/ 0 w 6530272"/>
                <a:gd name="connsiteY0" fmla="*/ 1408014 h 1876024"/>
                <a:gd name="connsiteX1" fmla="*/ 89012 w 6530272"/>
                <a:gd name="connsiteY1" fmla="*/ 1626499 h 1876024"/>
                <a:gd name="connsiteX2" fmla="*/ 267037 w 6530272"/>
                <a:gd name="connsiteY2" fmla="*/ 1820708 h 1876024"/>
                <a:gd name="connsiteX3" fmla="*/ 776835 w 6530272"/>
                <a:gd name="connsiteY3" fmla="*/ 1828799 h 1876024"/>
                <a:gd name="connsiteX4" fmla="*/ 930584 w 6530272"/>
                <a:gd name="connsiteY4" fmla="*/ 1262357 h 1876024"/>
                <a:gd name="connsiteX5" fmla="*/ 1221897 w 6530272"/>
                <a:gd name="connsiteY5" fmla="*/ 1205713 h 1876024"/>
                <a:gd name="connsiteX6" fmla="*/ 1901628 w 6530272"/>
                <a:gd name="connsiteY6" fmla="*/ 987228 h 1876024"/>
                <a:gd name="connsiteX7" fmla="*/ 2273861 w 6530272"/>
                <a:gd name="connsiteY7" fmla="*/ 930584 h 1876024"/>
                <a:gd name="connsiteX8" fmla="*/ 2654187 w 6530272"/>
                <a:gd name="connsiteY8" fmla="*/ 833479 h 1876024"/>
                <a:gd name="connsiteX9" fmla="*/ 3050697 w 6530272"/>
                <a:gd name="connsiteY9" fmla="*/ 752559 h 1876024"/>
                <a:gd name="connsiteX10" fmla="*/ 3892269 w 6530272"/>
                <a:gd name="connsiteY10" fmla="*/ 558350 h 1876024"/>
                <a:gd name="connsiteX11" fmla="*/ 4272594 w 6530272"/>
                <a:gd name="connsiteY11" fmla="*/ 445062 h 1876024"/>
                <a:gd name="connsiteX12" fmla="*/ 4652920 w 6530272"/>
                <a:gd name="connsiteY12" fmla="*/ 372233 h 1876024"/>
                <a:gd name="connsiteX13" fmla="*/ 5381203 w 6530272"/>
                <a:gd name="connsiteY13" fmla="*/ 194208 h 1876024"/>
                <a:gd name="connsiteX14" fmla="*/ 5907185 w 6530272"/>
                <a:gd name="connsiteY14" fmla="*/ 113288 h 1876024"/>
                <a:gd name="connsiteX15" fmla="*/ 6247051 w 6530272"/>
                <a:gd name="connsiteY15" fmla="*/ 56644 h 1876024"/>
                <a:gd name="connsiteX16" fmla="*/ 6425076 w 6530272"/>
                <a:gd name="connsiteY16" fmla="*/ 24276 h 1876024"/>
                <a:gd name="connsiteX17" fmla="*/ 6514088 w 6530272"/>
                <a:gd name="connsiteY17" fmla="*/ 8092 h 1876024"/>
                <a:gd name="connsiteX18" fmla="*/ 6530272 w 6530272"/>
                <a:gd name="connsiteY18" fmla="*/ 0 h 1876024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221897 w 6530272"/>
                <a:gd name="connsiteY5" fmla="*/ 1205713 h 1849845"/>
                <a:gd name="connsiteX6" fmla="*/ 1901628 w 6530272"/>
                <a:gd name="connsiteY6" fmla="*/ 987228 h 1849845"/>
                <a:gd name="connsiteX7" fmla="*/ 2273861 w 6530272"/>
                <a:gd name="connsiteY7" fmla="*/ 930584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221897 w 6530272"/>
                <a:gd name="connsiteY5" fmla="*/ 1205713 h 1849845"/>
                <a:gd name="connsiteX6" fmla="*/ 1772155 w 6530272"/>
                <a:gd name="connsiteY6" fmla="*/ 938676 h 1849845"/>
                <a:gd name="connsiteX7" fmla="*/ 2273861 w 6530272"/>
                <a:gd name="connsiteY7" fmla="*/ 930584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221897 w 6530272"/>
                <a:gd name="connsiteY5" fmla="*/ 1205713 h 1849845"/>
                <a:gd name="connsiteX6" fmla="*/ 1772155 w 6530272"/>
                <a:gd name="connsiteY6" fmla="*/ 938676 h 1849845"/>
                <a:gd name="connsiteX7" fmla="*/ 2290045 w 6530272"/>
                <a:gd name="connsiteY7" fmla="*/ 809203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327093 w 6530272"/>
                <a:gd name="connsiteY5" fmla="*/ 1278541 h 1849845"/>
                <a:gd name="connsiteX6" fmla="*/ 1772155 w 6530272"/>
                <a:gd name="connsiteY6" fmla="*/ 938676 h 1849845"/>
                <a:gd name="connsiteX7" fmla="*/ 2290045 w 6530272"/>
                <a:gd name="connsiteY7" fmla="*/ 809203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327093 w 6530272"/>
                <a:gd name="connsiteY5" fmla="*/ 1278541 h 1849845"/>
                <a:gd name="connsiteX6" fmla="*/ 1772155 w 6530272"/>
                <a:gd name="connsiteY6" fmla="*/ 938676 h 1849845"/>
                <a:gd name="connsiteX7" fmla="*/ 2290045 w 6530272"/>
                <a:gd name="connsiteY7" fmla="*/ 809203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49845"/>
                <a:gd name="connsiteX1" fmla="*/ 89012 w 6530272"/>
                <a:gd name="connsiteY1" fmla="*/ 1626499 h 1849845"/>
                <a:gd name="connsiteX2" fmla="*/ 267037 w 6530272"/>
                <a:gd name="connsiteY2" fmla="*/ 1820708 h 1849845"/>
                <a:gd name="connsiteX3" fmla="*/ 776835 w 6530272"/>
                <a:gd name="connsiteY3" fmla="*/ 1828799 h 1849845"/>
                <a:gd name="connsiteX4" fmla="*/ 1019596 w 6530272"/>
                <a:gd name="connsiteY4" fmla="*/ 1626499 h 1849845"/>
                <a:gd name="connsiteX5" fmla="*/ 1221897 w 6530272"/>
                <a:gd name="connsiteY5" fmla="*/ 1197621 h 1849845"/>
                <a:gd name="connsiteX6" fmla="*/ 1772155 w 6530272"/>
                <a:gd name="connsiteY6" fmla="*/ 938676 h 1849845"/>
                <a:gd name="connsiteX7" fmla="*/ 2290045 w 6530272"/>
                <a:gd name="connsiteY7" fmla="*/ 809203 h 1849845"/>
                <a:gd name="connsiteX8" fmla="*/ 2654187 w 6530272"/>
                <a:gd name="connsiteY8" fmla="*/ 833479 h 1849845"/>
                <a:gd name="connsiteX9" fmla="*/ 3050697 w 6530272"/>
                <a:gd name="connsiteY9" fmla="*/ 752559 h 1849845"/>
                <a:gd name="connsiteX10" fmla="*/ 3892269 w 6530272"/>
                <a:gd name="connsiteY10" fmla="*/ 558350 h 1849845"/>
                <a:gd name="connsiteX11" fmla="*/ 4272594 w 6530272"/>
                <a:gd name="connsiteY11" fmla="*/ 445062 h 1849845"/>
                <a:gd name="connsiteX12" fmla="*/ 4652920 w 6530272"/>
                <a:gd name="connsiteY12" fmla="*/ 372233 h 1849845"/>
                <a:gd name="connsiteX13" fmla="*/ 5381203 w 6530272"/>
                <a:gd name="connsiteY13" fmla="*/ 194208 h 1849845"/>
                <a:gd name="connsiteX14" fmla="*/ 5907185 w 6530272"/>
                <a:gd name="connsiteY14" fmla="*/ 113288 h 1849845"/>
                <a:gd name="connsiteX15" fmla="*/ 6247051 w 6530272"/>
                <a:gd name="connsiteY15" fmla="*/ 56644 h 1849845"/>
                <a:gd name="connsiteX16" fmla="*/ 6425076 w 6530272"/>
                <a:gd name="connsiteY16" fmla="*/ 24276 h 1849845"/>
                <a:gd name="connsiteX17" fmla="*/ 6514088 w 6530272"/>
                <a:gd name="connsiteY17" fmla="*/ 8092 h 1849845"/>
                <a:gd name="connsiteX18" fmla="*/ 6530272 w 6530272"/>
                <a:gd name="connsiteY18" fmla="*/ 0 h 1849845"/>
                <a:gd name="connsiteX0" fmla="*/ 0 w 6530272"/>
                <a:gd name="connsiteY0" fmla="*/ 1408014 h 1881021"/>
                <a:gd name="connsiteX1" fmla="*/ 89012 w 6530272"/>
                <a:gd name="connsiteY1" fmla="*/ 1626499 h 1881021"/>
                <a:gd name="connsiteX2" fmla="*/ 267037 w 6530272"/>
                <a:gd name="connsiteY2" fmla="*/ 1820708 h 1881021"/>
                <a:gd name="connsiteX3" fmla="*/ 687822 w 6530272"/>
                <a:gd name="connsiteY3" fmla="*/ 1869259 h 1881021"/>
                <a:gd name="connsiteX4" fmla="*/ 1019596 w 6530272"/>
                <a:gd name="connsiteY4" fmla="*/ 1626499 h 1881021"/>
                <a:gd name="connsiteX5" fmla="*/ 1221897 w 6530272"/>
                <a:gd name="connsiteY5" fmla="*/ 1197621 h 1881021"/>
                <a:gd name="connsiteX6" fmla="*/ 1772155 w 6530272"/>
                <a:gd name="connsiteY6" fmla="*/ 938676 h 1881021"/>
                <a:gd name="connsiteX7" fmla="*/ 2290045 w 6530272"/>
                <a:gd name="connsiteY7" fmla="*/ 809203 h 1881021"/>
                <a:gd name="connsiteX8" fmla="*/ 2654187 w 6530272"/>
                <a:gd name="connsiteY8" fmla="*/ 833479 h 1881021"/>
                <a:gd name="connsiteX9" fmla="*/ 3050697 w 6530272"/>
                <a:gd name="connsiteY9" fmla="*/ 752559 h 1881021"/>
                <a:gd name="connsiteX10" fmla="*/ 3892269 w 6530272"/>
                <a:gd name="connsiteY10" fmla="*/ 558350 h 1881021"/>
                <a:gd name="connsiteX11" fmla="*/ 4272594 w 6530272"/>
                <a:gd name="connsiteY11" fmla="*/ 445062 h 1881021"/>
                <a:gd name="connsiteX12" fmla="*/ 4652920 w 6530272"/>
                <a:gd name="connsiteY12" fmla="*/ 372233 h 1881021"/>
                <a:gd name="connsiteX13" fmla="*/ 5381203 w 6530272"/>
                <a:gd name="connsiteY13" fmla="*/ 194208 h 1881021"/>
                <a:gd name="connsiteX14" fmla="*/ 5907185 w 6530272"/>
                <a:gd name="connsiteY14" fmla="*/ 113288 h 1881021"/>
                <a:gd name="connsiteX15" fmla="*/ 6247051 w 6530272"/>
                <a:gd name="connsiteY15" fmla="*/ 56644 h 1881021"/>
                <a:gd name="connsiteX16" fmla="*/ 6425076 w 6530272"/>
                <a:gd name="connsiteY16" fmla="*/ 24276 h 1881021"/>
                <a:gd name="connsiteX17" fmla="*/ 6514088 w 6530272"/>
                <a:gd name="connsiteY17" fmla="*/ 8092 h 1881021"/>
                <a:gd name="connsiteX18" fmla="*/ 6530272 w 6530272"/>
                <a:gd name="connsiteY18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788339 w 6546456"/>
                <a:gd name="connsiteY6" fmla="*/ 938676 h 1881021"/>
                <a:gd name="connsiteX7" fmla="*/ 2306229 w 6546456"/>
                <a:gd name="connsiteY7" fmla="*/ 809203 h 1881021"/>
                <a:gd name="connsiteX8" fmla="*/ 2670371 w 6546456"/>
                <a:gd name="connsiteY8" fmla="*/ 833479 h 1881021"/>
                <a:gd name="connsiteX9" fmla="*/ 3066881 w 6546456"/>
                <a:gd name="connsiteY9" fmla="*/ 752559 h 1881021"/>
                <a:gd name="connsiteX10" fmla="*/ 3908453 w 6546456"/>
                <a:gd name="connsiteY10" fmla="*/ 558350 h 1881021"/>
                <a:gd name="connsiteX11" fmla="*/ 4288778 w 6546456"/>
                <a:gd name="connsiteY11" fmla="*/ 445062 h 1881021"/>
                <a:gd name="connsiteX12" fmla="*/ 4669104 w 6546456"/>
                <a:gd name="connsiteY12" fmla="*/ 372233 h 1881021"/>
                <a:gd name="connsiteX13" fmla="*/ 5397387 w 6546456"/>
                <a:gd name="connsiteY13" fmla="*/ 194208 h 1881021"/>
                <a:gd name="connsiteX14" fmla="*/ 5923369 w 6546456"/>
                <a:gd name="connsiteY14" fmla="*/ 113288 h 1881021"/>
                <a:gd name="connsiteX15" fmla="*/ 6263235 w 6546456"/>
                <a:gd name="connsiteY15" fmla="*/ 56644 h 1881021"/>
                <a:gd name="connsiteX16" fmla="*/ 6441260 w 6546456"/>
                <a:gd name="connsiteY16" fmla="*/ 24276 h 1881021"/>
                <a:gd name="connsiteX17" fmla="*/ 6530272 w 6546456"/>
                <a:gd name="connsiteY17" fmla="*/ 8092 h 1881021"/>
                <a:gd name="connsiteX18" fmla="*/ 6546456 w 6546456"/>
                <a:gd name="connsiteY18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2306229 w 6546456"/>
                <a:gd name="connsiteY7" fmla="*/ 809203 h 1881021"/>
                <a:gd name="connsiteX8" fmla="*/ 2670371 w 6546456"/>
                <a:gd name="connsiteY8" fmla="*/ 833479 h 1881021"/>
                <a:gd name="connsiteX9" fmla="*/ 3066881 w 6546456"/>
                <a:gd name="connsiteY9" fmla="*/ 752559 h 1881021"/>
                <a:gd name="connsiteX10" fmla="*/ 3908453 w 6546456"/>
                <a:gd name="connsiteY10" fmla="*/ 558350 h 1881021"/>
                <a:gd name="connsiteX11" fmla="*/ 4288778 w 6546456"/>
                <a:gd name="connsiteY11" fmla="*/ 445062 h 1881021"/>
                <a:gd name="connsiteX12" fmla="*/ 4669104 w 6546456"/>
                <a:gd name="connsiteY12" fmla="*/ 372233 h 1881021"/>
                <a:gd name="connsiteX13" fmla="*/ 5397387 w 6546456"/>
                <a:gd name="connsiteY13" fmla="*/ 194208 h 1881021"/>
                <a:gd name="connsiteX14" fmla="*/ 5923369 w 6546456"/>
                <a:gd name="connsiteY14" fmla="*/ 113288 h 1881021"/>
                <a:gd name="connsiteX15" fmla="*/ 6263235 w 6546456"/>
                <a:gd name="connsiteY15" fmla="*/ 56644 h 1881021"/>
                <a:gd name="connsiteX16" fmla="*/ 6441260 w 6546456"/>
                <a:gd name="connsiteY16" fmla="*/ 24276 h 1881021"/>
                <a:gd name="connsiteX17" fmla="*/ 6530272 w 6546456"/>
                <a:gd name="connsiteY17" fmla="*/ 8092 h 1881021"/>
                <a:gd name="connsiteX18" fmla="*/ 6546456 w 6546456"/>
                <a:gd name="connsiteY18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2403333 w 6546456"/>
                <a:gd name="connsiteY7" fmla="*/ 825387 h 1881021"/>
                <a:gd name="connsiteX8" fmla="*/ 2670371 w 6546456"/>
                <a:gd name="connsiteY8" fmla="*/ 833479 h 1881021"/>
                <a:gd name="connsiteX9" fmla="*/ 3066881 w 6546456"/>
                <a:gd name="connsiteY9" fmla="*/ 752559 h 1881021"/>
                <a:gd name="connsiteX10" fmla="*/ 3908453 w 6546456"/>
                <a:gd name="connsiteY10" fmla="*/ 558350 h 1881021"/>
                <a:gd name="connsiteX11" fmla="*/ 4288778 w 6546456"/>
                <a:gd name="connsiteY11" fmla="*/ 445062 h 1881021"/>
                <a:gd name="connsiteX12" fmla="*/ 4669104 w 6546456"/>
                <a:gd name="connsiteY12" fmla="*/ 372233 h 1881021"/>
                <a:gd name="connsiteX13" fmla="*/ 5397387 w 6546456"/>
                <a:gd name="connsiteY13" fmla="*/ 194208 h 1881021"/>
                <a:gd name="connsiteX14" fmla="*/ 5923369 w 6546456"/>
                <a:gd name="connsiteY14" fmla="*/ 113288 h 1881021"/>
                <a:gd name="connsiteX15" fmla="*/ 6263235 w 6546456"/>
                <a:gd name="connsiteY15" fmla="*/ 56644 h 1881021"/>
                <a:gd name="connsiteX16" fmla="*/ 6441260 w 6546456"/>
                <a:gd name="connsiteY16" fmla="*/ 24276 h 1881021"/>
                <a:gd name="connsiteX17" fmla="*/ 6530272 w 6546456"/>
                <a:gd name="connsiteY17" fmla="*/ 8092 h 1881021"/>
                <a:gd name="connsiteX18" fmla="*/ 6546456 w 6546456"/>
                <a:gd name="connsiteY18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2670371 w 6546456"/>
                <a:gd name="connsiteY7" fmla="*/ 833479 h 1881021"/>
                <a:gd name="connsiteX8" fmla="*/ 3066881 w 6546456"/>
                <a:gd name="connsiteY8" fmla="*/ 752559 h 1881021"/>
                <a:gd name="connsiteX9" fmla="*/ 3908453 w 6546456"/>
                <a:gd name="connsiteY9" fmla="*/ 558350 h 1881021"/>
                <a:gd name="connsiteX10" fmla="*/ 4288778 w 6546456"/>
                <a:gd name="connsiteY10" fmla="*/ 445062 h 1881021"/>
                <a:gd name="connsiteX11" fmla="*/ 4669104 w 6546456"/>
                <a:gd name="connsiteY11" fmla="*/ 372233 h 1881021"/>
                <a:gd name="connsiteX12" fmla="*/ 5397387 w 6546456"/>
                <a:gd name="connsiteY12" fmla="*/ 194208 h 1881021"/>
                <a:gd name="connsiteX13" fmla="*/ 5923369 w 6546456"/>
                <a:gd name="connsiteY13" fmla="*/ 113288 h 1881021"/>
                <a:gd name="connsiteX14" fmla="*/ 6263235 w 6546456"/>
                <a:gd name="connsiteY14" fmla="*/ 56644 h 1881021"/>
                <a:gd name="connsiteX15" fmla="*/ 6441260 w 6546456"/>
                <a:gd name="connsiteY15" fmla="*/ 24276 h 1881021"/>
                <a:gd name="connsiteX16" fmla="*/ 6530272 w 6546456"/>
                <a:gd name="connsiteY16" fmla="*/ 8092 h 1881021"/>
                <a:gd name="connsiteX17" fmla="*/ 6546456 w 6546456"/>
                <a:gd name="connsiteY17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2670371 w 6546456"/>
                <a:gd name="connsiteY7" fmla="*/ 833479 h 1881021"/>
                <a:gd name="connsiteX8" fmla="*/ 3066881 w 6546456"/>
                <a:gd name="connsiteY8" fmla="*/ 752559 h 1881021"/>
                <a:gd name="connsiteX9" fmla="*/ 4288778 w 6546456"/>
                <a:gd name="connsiteY9" fmla="*/ 445062 h 1881021"/>
                <a:gd name="connsiteX10" fmla="*/ 4669104 w 6546456"/>
                <a:gd name="connsiteY10" fmla="*/ 372233 h 1881021"/>
                <a:gd name="connsiteX11" fmla="*/ 5397387 w 6546456"/>
                <a:gd name="connsiteY11" fmla="*/ 194208 h 1881021"/>
                <a:gd name="connsiteX12" fmla="*/ 5923369 w 6546456"/>
                <a:gd name="connsiteY12" fmla="*/ 113288 h 1881021"/>
                <a:gd name="connsiteX13" fmla="*/ 6263235 w 6546456"/>
                <a:gd name="connsiteY13" fmla="*/ 56644 h 1881021"/>
                <a:gd name="connsiteX14" fmla="*/ 6441260 w 6546456"/>
                <a:gd name="connsiteY14" fmla="*/ 24276 h 1881021"/>
                <a:gd name="connsiteX15" fmla="*/ 6530272 w 6546456"/>
                <a:gd name="connsiteY15" fmla="*/ 8092 h 1881021"/>
                <a:gd name="connsiteX16" fmla="*/ 6546456 w 6546456"/>
                <a:gd name="connsiteY16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2670371 w 6546456"/>
                <a:gd name="connsiteY7" fmla="*/ 833479 h 1881021"/>
                <a:gd name="connsiteX8" fmla="*/ 3066881 w 6546456"/>
                <a:gd name="connsiteY8" fmla="*/ 752559 h 1881021"/>
                <a:gd name="connsiteX9" fmla="*/ 4288778 w 6546456"/>
                <a:gd name="connsiteY9" fmla="*/ 445062 h 1881021"/>
                <a:gd name="connsiteX10" fmla="*/ 4669104 w 6546456"/>
                <a:gd name="connsiteY10" fmla="*/ 372233 h 1881021"/>
                <a:gd name="connsiteX11" fmla="*/ 5923369 w 6546456"/>
                <a:gd name="connsiteY11" fmla="*/ 113288 h 1881021"/>
                <a:gd name="connsiteX12" fmla="*/ 6263235 w 6546456"/>
                <a:gd name="connsiteY12" fmla="*/ 56644 h 1881021"/>
                <a:gd name="connsiteX13" fmla="*/ 6441260 w 6546456"/>
                <a:gd name="connsiteY13" fmla="*/ 24276 h 1881021"/>
                <a:gd name="connsiteX14" fmla="*/ 6530272 w 6546456"/>
                <a:gd name="connsiteY14" fmla="*/ 8092 h 1881021"/>
                <a:gd name="connsiteX15" fmla="*/ 6546456 w 6546456"/>
                <a:gd name="connsiteY15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1820707 w 6546456"/>
                <a:gd name="connsiteY6" fmla="*/ 914400 h 1881021"/>
                <a:gd name="connsiteX7" fmla="*/ 3066881 w 6546456"/>
                <a:gd name="connsiteY7" fmla="*/ 752559 h 1881021"/>
                <a:gd name="connsiteX8" fmla="*/ 4288778 w 6546456"/>
                <a:gd name="connsiteY8" fmla="*/ 445062 h 1881021"/>
                <a:gd name="connsiteX9" fmla="*/ 4669104 w 6546456"/>
                <a:gd name="connsiteY9" fmla="*/ 372233 h 1881021"/>
                <a:gd name="connsiteX10" fmla="*/ 5923369 w 6546456"/>
                <a:gd name="connsiteY10" fmla="*/ 113288 h 1881021"/>
                <a:gd name="connsiteX11" fmla="*/ 6263235 w 6546456"/>
                <a:gd name="connsiteY11" fmla="*/ 56644 h 1881021"/>
                <a:gd name="connsiteX12" fmla="*/ 6441260 w 6546456"/>
                <a:gd name="connsiteY12" fmla="*/ 24276 h 1881021"/>
                <a:gd name="connsiteX13" fmla="*/ 6530272 w 6546456"/>
                <a:gd name="connsiteY13" fmla="*/ 8092 h 1881021"/>
                <a:gd name="connsiteX14" fmla="*/ 6546456 w 6546456"/>
                <a:gd name="connsiteY14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2209125 w 6546456"/>
                <a:gd name="connsiteY6" fmla="*/ 841571 h 1881021"/>
                <a:gd name="connsiteX7" fmla="*/ 3066881 w 6546456"/>
                <a:gd name="connsiteY7" fmla="*/ 752559 h 1881021"/>
                <a:gd name="connsiteX8" fmla="*/ 4288778 w 6546456"/>
                <a:gd name="connsiteY8" fmla="*/ 445062 h 1881021"/>
                <a:gd name="connsiteX9" fmla="*/ 4669104 w 6546456"/>
                <a:gd name="connsiteY9" fmla="*/ 372233 h 1881021"/>
                <a:gd name="connsiteX10" fmla="*/ 5923369 w 6546456"/>
                <a:gd name="connsiteY10" fmla="*/ 113288 h 1881021"/>
                <a:gd name="connsiteX11" fmla="*/ 6263235 w 6546456"/>
                <a:gd name="connsiteY11" fmla="*/ 56644 h 1881021"/>
                <a:gd name="connsiteX12" fmla="*/ 6441260 w 6546456"/>
                <a:gd name="connsiteY12" fmla="*/ 24276 h 1881021"/>
                <a:gd name="connsiteX13" fmla="*/ 6530272 w 6546456"/>
                <a:gd name="connsiteY13" fmla="*/ 8092 h 1881021"/>
                <a:gd name="connsiteX14" fmla="*/ 6546456 w 6546456"/>
                <a:gd name="connsiteY14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2209125 w 6546456"/>
                <a:gd name="connsiteY6" fmla="*/ 841571 h 1881021"/>
                <a:gd name="connsiteX7" fmla="*/ 3665692 w 6546456"/>
                <a:gd name="connsiteY7" fmla="*/ 704007 h 1881021"/>
                <a:gd name="connsiteX8" fmla="*/ 4288778 w 6546456"/>
                <a:gd name="connsiteY8" fmla="*/ 445062 h 1881021"/>
                <a:gd name="connsiteX9" fmla="*/ 4669104 w 6546456"/>
                <a:gd name="connsiteY9" fmla="*/ 372233 h 1881021"/>
                <a:gd name="connsiteX10" fmla="*/ 5923369 w 6546456"/>
                <a:gd name="connsiteY10" fmla="*/ 113288 h 1881021"/>
                <a:gd name="connsiteX11" fmla="*/ 6263235 w 6546456"/>
                <a:gd name="connsiteY11" fmla="*/ 56644 h 1881021"/>
                <a:gd name="connsiteX12" fmla="*/ 6441260 w 6546456"/>
                <a:gd name="connsiteY12" fmla="*/ 24276 h 1881021"/>
                <a:gd name="connsiteX13" fmla="*/ 6530272 w 6546456"/>
                <a:gd name="connsiteY13" fmla="*/ 8092 h 1881021"/>
                <a:gd name="connsiteX14" fmla="*/ 6546456 w 6546456"/>
                <a:gd name="connsiteY14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2209125 w 6546456"/>
                <a:gd name="connsiteY6" fmla="*/ 841571 h 1881021"/>
                <a:gd name="connsiteX7" fmla="*/ 3665692 w 6546456"/>
                <a:gd name="connsiteY7" fmla="*/ 704007 h 1881021"/>
                <a:gd name="connsiteX8" fmla="*/ 4669104 w 6546456"/>
                <a:gd name="connsiteY8" fmla="*/ 372233 h 1881021"/>
                <a:gd name="connsiteX9" fmla="*/ 5923369 w 6546456"/>
                <a:gd name="connsiteY9" fmla="*/ 113288 h 1881021"/>
                <a:gd name="connsiteX10" fmla="*/ 6263235 w 6546456"/>
                <a:gd name="connsiteY10" fmla="*/ 56644 h 1881021"/>
                <a:gd name="connsiteX11" fmla="*/ 6441260 w 6546456"/>
                <a:gd name="connsiteY11" fmla="*/ 24276 h 1881021"/>
                <a:gd name="connsiteX12" fmla="*/ 6530272 w 6546456"/>
                <a:gd name="connsiteY12" fmla="*/ 8092 h 1881021"/>
                <a:gd name="connsiteX13" fmla="*/ 6546456 w 6546456"/>
                <a:gd name="connsiteY13" fmla="*/ 0 h 1881021"/>
                <a:gd name="connsiteX0" fmla="*/ 0 w 6546456"/>
                <a:gd name="connsiteY0" fmla="*/ 1399922 h 1881021"/>
                <a:gd name="connsiteX1" fmla="*/ 105196 w 6546456"/>
                <a:gd name="connsiteY1" fmla="*/ 1626499 h 1881021"/>
                <a:gd name="connsiteX2" fmla="*/ 283221 w 6546456"/>
                <a:gd name="connsiteY2" fmla="*/ 1820708 h 1881021"/>
                <a:gd name="connsiteX3" fmla="*/ 704006 w 6546456"/>
                <a:gd name="connsiteY3" fmla="*/ 1869259 h 1881021"/>
                <a:gd name="connsiteX4" fmla="*/ 1035780 w 6546456"/>
                <a:gd name="connsiteY4" fmla="*/ 1626499 h 1881021"/>
                <a:gd name="connsiteX5" fmla="*/ 1238081 w 6546456"/>
                <a:gd name="connsiteY5" fmla="*/ 1197621 h 1881021"/>
                <a:gd name="connsiteX6" fmla="*/ 2209125 w 6546456"/>
                <a:gd name="connsiteY6" fmla="*/ 841571 h 1881021"/>
                <a:gd name="connsiteX7" fmla="*/ 3665692 w 6546456"/>
                <a:gd name="connsiteY7" fmla="*/ 704007 h 1881021"/>
                <a:gd name="connsiteX8" fmla="*/ 4669104 w 6546456"/>
                <a:gd name="connsiteY8" fmla="*/ 372233 h 1881021"/>
                <a:gd name="connsiteX9" fmla="*/ 5923369 w 6546456"/>
                <a:gd name="connsiteY9" fmla="*/ 113288 h 1881021"/>
                <a:gd name="connsiteX10" fmla="*/ 6441260 w 6546456"/>
                <a:gd name="connsiteY10" fmla="*/ 24276 h 1881021"/>
                <a:gd name="connsiteX11" fmla="*/ 6530272 w 6546456"/>
                <a:gd name="connsiteY11" fmla="*/ 8092 h 1881021"/>
                <a:gd name="connsiteX12" fmla="*/ 6546456 w 6546456"/>
                <a:gd name="connsiteY12" fmla="*/ 0 h 1881021"/>
                <a:gd name="connsiteX0" fmla="*/ 0 w 6579651"/>
                <a:gd name="connsiteY0" fmla="*/ 1402092 h 1883191"/>
                <a:gd name="connsiteX1" fmla="*/ 105196 w 6579651"/>
                <a:gd name="connsiteY1" fmla="*/ 1628669 h 1883191"/>
                <a:gd name="connsiteX2" fmla="*/ 283221 w 6579651"/>
                <a:gd name="connsiteY2" fmla="*/ 1822878 h 1883191"/>
                <a:gd name="connsiteX3" fmla="*/ 704006 w 6579651"/>
                <a:gd name="connsiteY3" fmla="*/ 1871429 h 1883191"/>
                <a:gd name="connsiteX4" fmla="*/ 1035780 w 6579651"/>
                <a:gd name="connsiteY4" fmla="*/ 1628669 h 1883191"/>
                <a:gd name="connsiteX5" fmla="*/ 1238081 w 6579651"/>
                <a:gd name="connsiteY5" fmla="*/ 1199791 h 1883191"/>
                <a:gd name="connsiteX6" fmla="*/ 2209125 w 6579651"/>
                <a:gd name="connsiteY6" fmla="*/ 843741 h 1883191"/>
                <a:gd name="connsiteX7" fmla="*/ 3665692 w 6579651"/>
                <a:gd name="connsiteY7" fmla="*/ 706177 h 1883191"/>
                <a:gd name="connsiteX8" fmla="*/ 4669104 w 6579651"/>
                <a:gd name="connsiteY8" fmla="*/ 374403 h 1883191"/>
                <a:gd name="connsiteX9" fmla="*/ 5923369 w 6579651"/>
                <a:gd name="connsiteY9" fmla="*/ 115458 h 1883191"/>
                <a:gd name="connsiteX10" fmla="*/ 6530272 w 6579651"/>
                <a:gd name="connsiteY10" fmla="*/ 10262 h 1883191"/>
                <a:gd name="connsiteX11" fmla="*/ 6546456 w 6579651"/>
                <a:gd name="connsiteY11" fmla="*/ 2170 h 1883191"/>
                <a:gd name="connsiteX0" fmla="*/ 0 w 6942966"/>
                <a:gd name="connsiteY0" fmla="*/ 1407433 h 1888532"/>
                <a:gd name="connsiteX1" fmla="*/ 105196 w 6942966"/>
                <a:gd name="connsiteY1" fmla="*/ 1634010 h 1888532"/>
                <a:gd name="connsiteX2" fmla="*/ 283221 w 6942966"/>
                <a:gd name="connsiteY2" fmla="*/ 1828219 h 1888532"/>
                <a:gd name="connsiteX3" fmla="*/ 704006 w 6942966"/>
                <a:gd name="connsiteY3" fmla="*/ 1876770 h 1888532"/>
                <a:gd name="connsiteX4" fmla="*/ 1035780 w 6942966"/>
                <a:gd name="connsiteY4" fmla="*/ 1634010 h 1888532"/>
                <a:gd name="connsiteX5" fmla="*/ 1238081 w 6942966"/>
                <a:gd name="connsiteY5" fmla="*/ 1205132 h 1888532"/>
                <a:gd name="connsiteX6" fmla="*/ 2209125 w 6942966"/>
                <a:gd name="connsiteY6" fmla="*/ 849082 h 1888532"/>
                <a:gd name="connsiteX7" fmla="*/ 3665692 w 6942966"/>
                <a:gd name="connsiteY7" fmla="*/ 711518 h 1888532"/>
                <a:gd name="connsiteX8" fmla="*/ 4669104 w 6942966"/>
                <a:gd name="connsiteY8" fmla="*/ 379744 h 1888532"/>
                <a:gd name="connsiteX9" fmla="*/ 5923369 w 6942966"/>
                <a:gd name="connsiteY9" fmla="*/ 120799 h 1888532"/>
                <a:gd name="connsiteX10" fmla="*/ 6530272 w 6942966"/>
                <a:gd name="connsiteY10" fmla="*/ 15603 h 1888532"/>
                <a:gd name="connsiteX11" fmla="*/ 6942966 w 6942966"/>
                <a:gd name="connsiteY11" fmla="*/ 444480 h 1888532"/>
                <a:gd name="connsiteX0" fmla="*/ 0 w 6942966"/>
                <a:gd name="connsiteY0" fmla="*/ 1392158 h 1873257"/>
                <a:gd name="connsiteX1" fmla="*/ 105196 w 6942966"/>
                <a:gd name="connsiteY1" fmla="*/ 1618735 h 1873257"/>
                <a:gd name="connsiteX2" fmla="*/ 283221 w 6942966"/>
                <a:gd name="connsiteY2" fmla="*/ 1812944 h 1873257"/>
                <a:gd name="connsiteX3" fmla="*/ 704006 w 6942966"/>
                <a:gd name="connsiteY3" fmla="*/ 1861495 h 1873257"/>
                <a:gd name="connsiteX4" fmla="*/ 1035780 w 6942966"/>
                <a:gd name="connsiteY4" fmla="*/ 1618735 h 1873257"/>
                <a:gd name="connsiteX5" fmla="*/ 1238081 w 6942966"/>
                <a:gd name="connsiteY5" fmla="*/ 1189857 h 1873257"/>
                <a:gd name="connsiteX6" fmla="*/ 2209125 w 6942966"/>
                <a:gd name="connsiteY6" fmla="*/ 833807 h 1873257"/>
                <a:gd name="connsiteX7" fmla="*/ 3665692 w 6942966"/>
                <a:gd name="connsiteY7" fmla="*/ 696243 h 1873257"/>
                <a:gd name="connsiteX8" fmla="*/ 4669104 w 6942966"/>
                <a:gd name="connsiteY8" fmla="*/ 364469 h 1873257"/>
                <a:gd name="connsiteX9" fmla="*/ 6530272 w 6942966"/>
                <a:gd name="connsiteY9" fmla="*/ 328 h 1873257"/>
                <a:gd name="connsiteX10" fmla="*/ 6942966 w 6942966"/>
                <a:gd name="connsiteY10" fmla="*/ 429205 h 1873257"/>
                <a:gd name="connsiteX0" fmla="*/ 0 w 6942966"/>
                <a:gd name="connsiteY0" fmla="*/ 1039398 h 1520497"/>
                <a:gd name="connsiteX1" fmla="*/ 105196 w 6942966"/>
                <a:gd name="connsiteY1" fmla="*/ 1265975 h 1520497"/>
                <a:gd name="connsiteX2" fmla="*/ 283221 w 6942966"/>
                <a:gd name="connsiteY2" fmla="*/ 1460184 h 1520497"/>
                <a:gd name="connsiteX3" fmla="*/ 704006 w 6942966"/>
                <a:gd name="connsiteY3" fmla="*/ 1508735 h 1520497"/>
                <a:gd name="connsiteX4" fmla="*/ 1035780 w 6942966"/>
                <a:gd name="connsiteY4" fmla="*/ 1265975 h 1520497"/>
                <a:gd name="connsiteX5" fmla="*/ 1238081 w 6942966"/>
                <a:gd name="connsiteY5" fmla="*/ 837097 h 1520497"/>
                <a:gd name="connsiteX6" fmla="*/ 2209125 w 6942966"/>
                <a:gd name="connsiteY6" fmla="*/ 481047 h 1520497"/>
                <a:gd name="connsiteX7" fmla="*/ 3665692 w 6942966"/>
                <a:gd name="connsiteY7" fmla="*/ 343483 h 1520497"/>
                <a:gd name="connsiteX8" fmla="*/ 4669104 w 6942966"/>
                <a:gd name="connsiteY8" fmla="*/ 11709 h 1520497"/>
                <a:gd name="connsiteX9" fmla="*/ 6942966 w 6942966"/>
                <a:gd name="connsiteY9" fmla="*/ 76445 h 1520497"/>
                <a:gd name="connsiteX0" fmla="*/ 0 w 6942966"/>
                <a:gd name="connsiteY0" fmla="*/ 963570 h 1444669"/>
                <a:gd name="connsiteX1" fmla="*/ 105196 w 6942966"/>
                <a:gd name="connsiteY1" fmla="*/ 1190147 h 1444669"/>
                <a:gd name="connsiteX2" fmla="*/ 283221 w 6942966"/>
                <a:gd name="connsiteY2" fmla="*/ 1384356 h 1444669"/>
                <a:gd name="connsiteX3" fmla="*/ 704006 w 6942966"/>
                <a:gd name="connsiteY3" fmla="*/ 1432907 h 1444669"/>
                <a:gd name="connsiteX4" fmla="*/ 1035780 w 6942966"/>
                <a:gd name="connsiteY4" fmla="*/ 1190147 h 1444669"/>
                <a:gd name="connsiteX5" fmla="*/ 1238081 w 6942966"/>
                <a:gd name="connsiteY5" fmla="*/ 761269 h 1444669"/>
                <a:gd name="connsiteX6" fmla="*/ 2209125 w 6942966"/>
                <a:gd name="connsiteY6" fmla="*/ 405219 h 1444669"/>
                <a:gd name="connsiteX7" fmla="*/ 3665692 w 6942966"/>
                <a:gd name="connsiteY7" fmla="*/ 267655 h 1444669"/>
                <a:gd name="connsiteX8" fmla="*/ 4596276 w 6942966"/>
                <a:gd name="connsiteY8" fmla="*/ 243378 h 1444669"/>
                <a:gd name="connsiteX9" fmla="*/ 6942966 w 6942966"/>
                <a:gd name="connsiteY9" fmla="*/ 617 h 1444669"/>
                <a:gd name="connsiteX0" fmla="*/ 0 w 5599688"/>
                <a:gd name="connsiteY0" fmla="*/ 931287 h 1412386"/>
                <a:gd name="connsiteX1" fmla="*/ 105196 w 5599688"/>
                <a:gd name="connsiteY1" fmla="*/ 1157864 h 1412386"/>
                <a:gd name="connsiteX2" fmla="*/ 283221 w 5599688"/>
                <a:gd name="connsiteY2" fmla="*/ 1352073 h 1412386"/>
                <a:gd name="connsiteX3" fmla="*/ 704006 w 5599688"/>
                <a:gd name="connsiteY3" fmla="*/ 1400624 h 1412386"/>
                <a:gd name="connsiteX4" fmla="*/ 1035780 w 5599688"/>
                <a:gd name="connsiteY4" fmla="*/ 1157864 h 1412386"/>
                <a:gd name="connsiteX5" fmla="*/ 1238081 w 5599688"/>
                <a:gd name="connsiteY5" fmla="*/ 728986 h 1412386"/>
                <a:gd name="connsiteX6" fmla="*/ 2209125 w 5599688"/>
                <a:gd name="connsiteY6" fmla="*/ 372936 h 1412386"/>
                <a:gd name="connsiteX7" fmla="*/ 3665692 w 5599688"/>
                <a:gd name="connsiteY7" fmla="*/ 235372 h 1412386"/>
                <a:gd name="connsiteX8" fmla="*/ 4596276 w 5599688"/>
                <a:gd name="connsiteY8" fmla="*/ 211095 h 1412386"/>
                <a:gd name="connsiteX9" fmla="*/ 5599688 w 5599688"/>
                <a:gd name="connsiteY9" fmla="*/ 703 h 1412386"/>
                <a:gd name="connsiteX0" fmla="*/ 0 w 5599688"/>
                <a:gd name="connsiteY0" fmla="*/ 931783 h 1412882"/>
                <a:gd name="connsiteX1" fmla="*/ 105196 w 5599688"/>
                <a:gd name="connsiteY1" fmla="*/ 1158360 h 1412882"/>
                <a:gd name="connsiteX2" fmla="*/ 283221 w 5599688"/>
                <a:gd name="connsiteY2" fmla="*/ 1352569 h 1412882"/>
                <a:gd name="connsiteX3" fmla="*/ 704006 w 5599688"/>
                <a:gd name="connsiteY3" fmla="*/ 1401120 h 1412882"/>
                <a:gd name="connsiteX4" fmla="*/ 1035780 w 5599688"/>
                <a:gd name="connsiteY4" fmla="*/ 1158360 h 1412882"/>
                <a:gd name="connsiteX5" fmla="*/ 1238081 w 5599688"/>
                <a:gd name="connsiteY5" fmla="*/ 729482 h 1412882"/>
                <a:gd name="connsiteX6" fmla="*/ 2209125 w 5599688"/>
                <a:gd name="connsiteY6" fmla="*/ 373432 h 1412882"/>
                <a:gd name="connsiteX7" fmla="*/ 3665692 w 5599688"/>
                <a:gd name="connsiteY7" fmla="*/ 235868 h 1412882"/>
                <a:gd name="connsiteX8" fmla="*/ 5429755 w 5599688"/>
                <a:gd name="connsiteY8" fmla="*/ 130670 h 1412882"/>
                <a:gd name="connsiteX9" fmla="*/ 5599688 w 5599688"/>
                <a:gd name="connsiteY9" fmla="*/ 1199 h 1412882"/>
                <a:gd name="connsiteX0" fmla="*/ 0 w 5599688"/>
                <a:gd name="connsiteY0" fmla="*/ 931707 h 1412806"/>
                <a:gd name="connsiteX1" fmla="*/ 105196 w 5599688"/>
                <a:gd name="connsiteY1" fmla="*/ 1158284 h 1412806"/>
                <a:gd name="connsiteX2" fmla="*/ 283221 w 5599688"/>
                <a:gd name="connsiteY2" fmla="*/ 1352493 h 1412806"/>
                <a:gd name="connsiteX3" fmla="*/ 704006 w 5599688"/>
                <a:gd name="connsiteY3" fmla="*/ 1401044 h 1412806"/>
                <a:gd name="connsiteX4" fmla="*/ 1035780 w 5599688"/>
                <a:gd name="connsiteY4" fmla="*/ 1158284 h 1412806"/>
                <a:gd name="connsiteX5" fmla="*/ 1238081 w 5599688"/>
                <a:gd name="connsiteY5" fmla="*/ 729406 h 1412806"/>
                <a:gd name="connsiteX6" fmla="*/ 2209125 w 5599688"/>
                <a:gd name="connsiteY6" fmla="*/ 373356 h 1412806"/>
                <a:gd name="connsiteX7" fmla="*/ 3665692 w 5599688"/>
                <a:gd name="connsiteY7" fmla="*/ 235792 h 1412806"/>
                <a:gd name="connsiteX8" fmla="*/ 5429755 w 5599688"/>
                <a:gd name="connsiteY8" fmla="*/ 130594 h 1412806"/>
                <a:gd name="connsiteX9" fmla="*/ 5599688 w 5599688"/>
                <a:gd name="connsiteY9" fmla="*/ 1123 h 1412806"/>
                <a:gd name="connsiteX0" fmla="*/ 0 w 5599688"/>
                <a:gd name="connsiteY0" fmla="*/ 930584 h 1411683"/>
                <a:gd name="connsiteX1" fmla="*/ 105196 w 5599688"/>
                <a:gd name="connsiteY1" fmla="*/ 1157161 h 1411683"/>
                <a:gd name="connsiteX2" fmla="*/ 283221 w 5599688"/>
                <a:gd name="connsiteY2" fmla="*/ 1351370 h 1411683"/>
                <a:gd name="connsiteX3" fmla="*/ 704006 w 5599688"/>
                <a:gd name="connsiteY3" fmla="*/ 1399921 h 1411683"/>
                <a:gd name="connsiteX4" fmla="*/ 1035780 w 5599688"/>
                <a:gd name="connsiteY4" fmla="*/ 1157161 h 1411683"/>
                <a:gd name="connsiteX5" fmla="*/ 1238081 w 5599688"/>
                <a:gd name="connsiteY5" fmla="*/ 728283 h 1411683"/>
                <a:gd name="connsiteX6" fmla="*/ 2209125 w 5599688"/>
                <a:gd name="connsiteY6" fmla="*/ 372233 h 1411683"/>
                <a:gd name="connsiteX7" fmla="*/ 3665692 w 5599688"/>
                <a:gd name="connsiteY7" fmla="*/ 234669 h 1411683"/>
                <a:gd name="connsiteX8" fmla="*/ 5429755 w 5599688"/>
                <a:gd name="connsiteY8" fmla="*/ 129471 h 1411683"/>
                <a:gd name="connsiteX9" fmla="*/ 5494490 w 5599688"/>
                <a:gd name="connsiteY9" fmla="*/ 113287 h 1411683"/>
                <a:gd name="connsiteX10" fmla="*/ 5599688 w 5599688"/>
                <a:gd name="connsiteY10" fmla="*/ 0 h 1411683"/>
                <a:gd name="connsiteX0" fmla="*/ 0 w 5614140"/>
                <a:gd name="connsiteY0" fmla="*/ 930584 h 1411683"/>
                <a:gd name="connsiteX1" fmla="*/ 105196 w 5614140"/>
                <a:gd name="connsiteY1" fmla="*/ 1157161 h 1411683"/>
                <a:gd name="connsiteX2" fmla="*/ 283221 w 5614140"/>
                <a:gd name="connsiteY2" fmla="*/ 1351370 h 1411683"/>
                <a:gd name="connsiteX3" fmla="*/ 704006 w 5614140"/>
                <a:gd name="connsiteY3" fmla="*/ 1399921 h 1411683"/>
                <a:gd name="connsiteX4" fmla="*/ 1035780 w 5614140"/>
                <a:gd name="connsiteY4" fmla="*/ 1157161 h 1411683"/>
                <a:gd name="connsiteX5" fmla="*/ 1238081 w 5614140"/>
                <a:gd name="connsiteY5" fmla="*/ 728283 h 1411683"/>
                <a:gd name="connsiteX6" fmla="*/ 2209125 w 5614140"/>
                <a:gd name="connsiteY6" fmla="*/ 372233 h 1411683"/>
                <a:gd name="connsiteX7" fmla="*/ 3665692 w 5614140"/>
                <a:gd name="connsiteY7" fmla="*/ 234669 h 1411683"/>
                <a:gd name="connsiteX8" fmla="*/ 5429755 w 5614140"/>
                <a:gd name="connsiteY8" fmla="*/ 129471 h 1411683"/>
                <a:gd name="connsiteX9" fmla="*/ 5567319 w 5614140"/>
                <a:gd name="connsiteY9" fmla="*/ 48551 h 1411683"/>
                <a:gd name="connsiteX10" fmla="*/ 5494490 w 5614140"/>
                <a:gd name="connsiteY10" fmla="*/ 113287 h 1411683"/>
                <a:gd name="connsiteX11" fmla="*/ 5599688 w 5614140"/>
                <a:gd name="connsiteY11" fmla="*/ 0 h 1411683"/>
                <a:gd name="connsiteX0" fmla="*/ 0 w 5614140"/>
                <a:gd name="connsiteY0" fmla="*/ 930584 h 1411683"/>
                <a:gd name="connsiteX1" fmla="*/ 28388 w 5614140"/>
                <a:gd name="connsiteY1" fmla="*/ 1018651 h 1411683"/>
                <a:gd name="connsiteX2" fmla="*/ 105196 w 5614140"/>
                <a:gd name="connsiteY2" fmla="*/ 1157161 h 1411683"/>
                <a:gd name="connsiteX3" fmla="*/ 283221 w 5614140"/>
                <a:gd name="connsiteY3" fmla="*/ 1351370 h 1411683"/>
                <a:gd name="connsiteX4" fmla="*/ 704006 w 5614140"/>
                <a:gd name="connsiteY4" fmla="*/ 1399921 h 1411683"/>
                <a:gd name="connsiteX5" fmla="*/ 1035780 w 5614140"/>
                <a:gd name="connsiteY5" fmla="*/ 1157161 h 1411683"/>
                <a:gd name="connsiteX6" fmla="*/ 1238081 w 5614140"/>
                <a:gd name="connsiteY6" fmla="*/ 728283 h 1411683"/>
                <a:gd name="connsiteX7" fmla="*/ 2209125 w 5614140"/>
                <a:gd name="connsiteY7" fmla="*/ 372233 h 1411683"/>
                <a:gd name="connsiteX8" fmla="*/ 3665692 w 5614140"/>
                <a:gd name="connsiteY8" fmla="*/ 234669 h 1411683"/>
                <a:gd name="connsiteX9" fmla="*/ 5429755 w 5614140"/>
                <a:gd name="connsiteY9" fmla="*/ 129471 h 1411683"/>
                <a:gd name="connsiteX10" fmla="*/ 5567319 w 5614140"/>
                <a:gd name="connsiteY10" fmla="*/ 48551 h 1411683"/>
                <a:gd name="connsiteX11" fmla="*/ 5494490 w 5614140"/>
                <a:gd name="connsiteY11" fmla="*/ 113287 h 1411683"/>
                <a:gd name="connsiteX12" fmla="*/ 5599688 w 5614140"/>
                <a:gd name="connsiteY12" fmla="*/ 0 h 1411683"/>
                <a:gd name="connsiteX0" fmla="*/ 0 w 5614140"/>
                <a:gd name="connsiteY0" fmla="*/ 404804 h 1411683"/>
                <a:gd name="connsiteX1" fmla="*/ 28388 w 5614140"/>
                <a:gd name="connsiteY1" fmla="*/ 1018651 h 1411683"/>
                <a:gd name="connsiteX2" fmla="*/ 105196 w 5614140"/>
                <a:gd name="connsiteY2" fmla="*/ 1157161 h 1411683"/>
                <a:gd name="connsiteX3" fmla="*/ 283221 w 5614140"/>
                <a:gd name="connsiteY3" fmla="*/ 1351370 h 1411683"/>
                <a:gd name="connsiteX4" fmla="*/ 704006 w 5614140"/>
                <a:gd name="connsiteY4" fmla="*/ 1399921 h 1411683"/>
                <a:gd name="connsiteX5" fmla="*/ 1035780 w 5614140"/>
                <a:gd name="connsiteY5" fmla="*/ 1157161 h 1411683"/>
                <a:gd name="connsiteX6" fmla="*/ 1238081 w 5614140"/>
                <a:gd name="connsiteY6" fmla="*/ 728283 h 1411683"/>
                <a:gd name="connsiteX7" fmla="*/ 2209125 w 5614140"/>
                <a:gd name="connsiteY7" fmla="*/ 372233 h 1411683"/>
                <a:gd name="connsiteX8" fmla="*/ 3665692 w 5614140"/>
                <a:gd name="connsiteY8" fmla="*/ 234669 h 1411683"/>
                <a:gd name="connsiteX9" fmla="*/ 5429755 w 5614140"/>
                <a:gd name="connsiteY9" fmla="*/ 129471 h 1411683"/>
                <a:gd name="connsiteX10" fmla="*/ 5567319 w 5614140"/>
                <a:gd name="connsiteY10" fmla="*/ 48551 h 1411683"/>
                <a:gd name="connsiteX11" fmla="*/ 5494490 w 5614140"/>
                <a:gd name="connsiteY11" fmla="*/ 113287 h 1411683"/>
                <a:gd name="connsiteX12" fmla="*/ 5599688 w 5614140"/>
                <a:gd name="connsiteY12" fmla="*/ 0 h 1411683"/>
                <a:gd name="connsiteX0" fmla="*/ 0 w 5614140"/>
                <a:gd name="connsiteY0" fmla="*/ 404804 h 1411683"/>
                <a:gd name="connsiteX1" fmla="*/ 13148 w 5614140"/>
                <a:gd name="connsiteY1" fmla="*/ 965311 h 1411683"/>
                <a:gd name="connsiteX2" fmla="*/ 105196 w 5614140"/>
                <a:gd name="connsiteY2" fmla="*/ 1157161 h 1411683"/>
                <a:gd name="connsiteX3" fmla="*/ 283221 w 5614140"/>
                <a:gd name="connsiteY3" fmla="*/ 1351370 h 1411683"/>
                <a:gd name="connsiteX4" fmla="*/ 704006 w 5614140"/>
                <a:gd name="connsiteY4" fmla="*/ 1399921 h 1411683"/>
                <a:gd name="connsiteX5" fmla="*/ 1035780 w 5614140"/>
                <a:gd name="connsiteY5" fmla="*/ 1157161 h 1411683"/>
                <a:gd name="connsiteX6" fmla="*/ 1238081 w 5614140"/>
                <a:gd name="connsiteY6" fmla="*/ 728283 h 1411683"/>
                <a:gd name="connsiteX7" fmla="*/ 2209125 w 5614140"/>
                <a:gd name="connsiteY7" fmla="*/ 372233 h 1411683"/>
                <a:gd name="connsiteX8" fmla="*/ 3665692 w 5614140"/>
                <a:gd name="connsiteY8" fmla="*/ 234669 h 1411683"/>
                <a:gd name="connsiteX9" fmla="*/ 5429755 w 5614140"/>
                <a:gd name="connsiteY9" fmla="*/ 129471 h 1411683"/>
                <a:gd name="connsiteX10" fmla="*/ 5567319 w 5614140"/>
                <a:gd name="connsiteY10" fmla="*/ 48551 h 1411683"/>
                <a:gd name="connsiteX11" fmla="*/ 5494490 w 5614140"/>
                <a:gd name="connsiteY11" fmla="*/ 113287 h 1411683"/>
                <a:gd name="connsiteX12" fmla="*/ 5599688 w 5614140"/>
                <a:gd name="connsiteY12" fmla="*/ 0 h 1411683"/>
                <a:gd name="connsiteX0" fmla="*/ 0 w 5614140"/>
                <a:gd name="connsiteY0" fmla="*/ 404804 h 1407408"/>
                <a:gd name="connsiteX1" fmla="*/ 13148 w 5614140"/>
                <a:gd name="connsiteY1" fmla="*/ 965311 h 1407408"/>
                <a:gd name="connsiteX2" fmla="*/ 105196 w 5614140"/>
                <a:gd name="connsiteY2" fmla="*/ 1157161 h 1407408"/>
                <a:gd name="connsiteX3" fmla="*/ 290841 w 5614140"/>
                <a:gd name="connsiteY3" fmla="*/ 1328510 h 1407408"/>
                <a:gd name="connsiteX4" fmla="*/ 704006 w 5614140"/>
                <a:gd name="connsiteY4" fmla="*/ 1399921 h 1407408"/>
                <a:gd name="connsiteX5" fmla="*/ 1035780 w 5614140"/>
                <a:gd name="connsiteY5" fmla="*/ 1157161 h 1407408"/>
                <a:gd name="connsiteX6" fmla="*/ 1238081 w 5614140"/>
                <a:gd name="connsiteY6" fmla="*/ 728283 h 1407408"/>
                <a:gd name="connsiteX7" fmla="*/ 2209125 w 5614140"/>
                <a:gd name="connsiteY7" fmla="*/ 372233 h 1407408"/>
                <a:gd name="connsiteX8" fmla="*/ 3665692 w 5614140"/>
                <a:gd name="connsiteY8" fmla="*/ 234669 h 1407408"/>
                <a:gd name="connsiteX9" fmla="*/ 5429755 w 5614140"/>
                <a:gd name="connsiteY9" fmla="*/ 129471 h 1407408"/>
                <a:gd name="connsiteX10" fmla="*/ 5567319 w 5614140"/>
                <a:gd name="connsiteY10" fmla="*/ 48551 h 1407408"/>
                <a:gd name="connsiteX11" fmla="*/ 5494490 w 5614140"/>
                <a:gd name="connsiteY11" fmla="*/ 113287 h 1407408"/>
                <a:gd name="connsiteX12" fmla="*/ 5599688 w 5614140"/>
                <a:gd name="connsiteY12" fmla="*/ 0 h 1407408"/>
                <a:gd name="connsiteX0" fmla="*/ 0 w 5614140"/>
                <a:gd name="connsiteY0" fmla="*/ 404804 h 1400396"/>
                <a:gd name="connsiteX1" fmla="*/ 13148 w 5614140"/>
                <a:gd name="connsiteY1" fmla="*/ 965311 h 1400396"/>
                <a:gd name="connsiteX2" fmla="*/ 105196 w 5614140"/>
                <a:gd name="connsiteY2" fmla="*/ 1157161 h 1400396"/>
                <a:gd name="connsiteX3" fmla="*/ 290841 w 5614140"/>
                <a:gd name="connsiteY3" fmla="*/ 1328510 h 1400396"/>
                <a:gd name="connsiteX4" fmla="*/ 681146 w 5614140"/>
                <a:gd name="connsiteY4" fmla="*/ 1392301 h 1400396"/>
                <a:gd name="connsiteX5" fmla="*/ 1035780 w 5614140"/>
                <a:gd name="connsiteY5" fmla="*/ 1157161 h 1400396"/>
                <a:gd name="connsiteX6" fmla="*/ 1238081 w 5614140"/>
                <a:gd name="connsiteY6" fmla="*/ 728283 h 1400396"/>
                <a:gd name="connsiteX7" fmla="*/ 2209125 w 5614140"/>
                <a:gd name="connsiteY7" fmla="*/ 372233 h 1400396"/>
                <a:gd name="connsiteX8" fmla="*/ 3665692 w 5614140"/>
                <a:gd name="connsiteY8" fmla="*/ 234669 h 1400396"/>
                <a:gd name="connsiteX9" fmla="*/ 5429755 w 5614140"/>
                <a:gd name="connsiteY9" fmla="*/ 129471 h 1400396"/>
                <a:gd name="connsiteX10" fmla="*/ 5567319 w 5614140"/>
                <a:gd name="connsiteY10" fmla="*/ 48551 h 1400396"/>
                <a:gd name="connsiteX11" fmla="*/ 5494490 w 5614140"/>
                <a:gd name="connsiteY11" fmla="*/ 113287 h 1400396"/>
                <a:gd name="connsiteX12" fmla="*/ 5599688 w 5614140"/>
                <a:gd name="connsiteY12" fmla="*/ 0 h 1400396"/>
                <a:gd name="connsiteX0" fmla="*/ 0 w 5614140"/>
                <a:gd name="connsiteY0" fmla="*/ 404804 h 1400396"/>
                <a:gd name="connsiteX1" fmla="*/ 13148 w 5614140"/>
                <a:gd name="connsiteY1" fmla="*/ 965311 h 1400396"/>
                <a:gd name="connsiteX2" fmla="*/ 105196 w 5614140"/>
                <a:gd name="connsiteY2" fmla="*/ 1157161 h 1400396"/>
                <a:gd name="connsiteX3" fmla="*/ 290841 w 5614140"/>
                <a:gd name="connsiteY3" fmla="*/ 1328510 h 1400396"/>
                <a:gd name="connsiteX4" fmla="*/ 681146 w 5614140"/>
                <a:gd name="connsiteY4" fmla="*/ 1392301 h 1400396"/>
                <a:gd name="connsiteX5" fmla="*/ 1035780 w 5614140"/>
                <a:gd name="connsiteY5" fmla="*/ 1157161 h 1400396"/>
                <a:gd name="connsiteX6" fmla="*/ 1169501 w 5614140"/>
                <a:gd name="connsiteY6" fmla="*/ 842583 h 1400396"/>
                <a:gd name="connsiteX7" fmla="*/ 2209125 w 5614140"/>
                <a:gd name="connsiteY7" fmla="*/ 372233 h 1400396"/>
                <a:gd name="connsiteX8" fmla="*/ 3665692 w 5614140"/>
                <a:gd name="connsiteY8" fmla="*/ 234669 h 1400396"/>
                <a:gd name="connsiteX9" fmla="*/ 5429755 w 5614140"/>
                <a:gd name="connsiteY9" fmla="*/ 129471 h 1400396"/>
                <a:gd name="connsiteX10" fmla="*/ 5567319 w 5614140"/>
                <a:gd name="connsiteY10" fmla="*/ 48551 h 1400396"/>
                <a:gd name="connsiteX11" fmla="*/ 5494490 w 5614140"/>
                <a:gd name="connsiteY11" fmla="*/ 113287 h 1400396"/>
                <a:gd name="connsiteX12" fmla="*/ 5599688 w 5614140"/>
                <a:gd name="connsiteY12" fmla="*/ 0 h 1400396"/>
                <a:gd name="connsiteX0" fmla="*/ 0 w 5614140"/>
                <a:gd name="connsiteY0" fmla="*/ 404804 h 1400396"/>
                <a:gd name="connsiteX1" fmla="*/ 13148 w 5614140"/>
                <a:gd name="connsiteY1" fmla="*/ 965311 h 1400396"/>
                <a:gd name="connsiteX2" fmla="*/ 105196 w 5614140"/>
                <a:gd name="connsiteY2" fmla="*/ 1157161 h 1400396"/>
                <a:gd name="connsiteX3" fmla="*/ 290841 w 5614140"/>
                <a:gd name="connsiteY3" fmla="*/ 1328510 h 1400396"/>
                <a:gd name="connsiteX4" fmla="*/ 681146 w 5614140"/>
                <a:gd name="connsiteY4" fmla="*/ 1392301 h 1400396"/>
                <a:gd name="connsiteX5" fmla="*/ 1035780 w 5614140"/>
                <a:gd name="connsiteY5" fmla="*/ 1157161 h 1400396"/>
                <a:gd name="connsiteX6" fmla="*/ 1177121 w 5614140"/>
                <a:gd name="connsiteY6" fmla="*/ 819723 h 1400396"/>
                <a:gd name="connsiteX7" fmla="*/ 2209125 w 5614140"/>
                <a:gd name="connsiteY7" fmla="*/ 372233 h 1400396"/>
                <a:gd name="connsiteX8" fmla="*/ 3665692 w 5614140"/>
                <a:gd name="connsiteY8" fmla="*/ 234669 h 1400396"/>
                <a:gd name="connsiteX9" fmla="*/ 5429755 w 5614140"/>
                <a:gd name="connsiteY9" fmla="*/ 129471 h 1400396"/>
                <a:gd name="connsiteX10" fmla="*/ 5567319 w 5614140"/>
                <a:gd name="connsiteY10" fmla="*/ 48551 h 1400396"/>
                <a:gd name="connsiteX11" fmla="*/ 5494490 w 5614140"/>
                <a:gd name="connsiteY11" fmla="*/ 113287 h 1400396"/>
                <a:gd name="connsiteX12" fmla="*/ 5599688 w 5614140"/>
                <a:gd name="connsiteY12" fmla="*/ 0 h 1400396"/>
                <a:gd name="connsiteX0" fmla="*/ 0 w 5614140"/>
                <a:gd name="connsiteY0" fmla="*/ 404804 h 1400396"/>
                <a:gd name="connsiteX1" fmla="*/ 13148 w 5614140"/>
                <a:gd name="connsiteY1" fmla="*/ 965311 h 1400396"/>
                <a:gd name="connsiteX2" fmla="*/ 105196 w 5614140"/>
                <a:gd name="connsiteY2" fmla="*/ 1157161 h 1400396"/>
                <a:gd name="connsiteX3" fmla="*/ 290841 w 5614140"/>
                <a:gd name="connsiteY3" fmla="*/ 1328510 h 1400396"/>
                <a:gd name="connsiteX4" fmla="*/ 681146 w 5614140"/>
                <a:gd name="connsiteY4" fmla="*/ 1392301 h 1400396"/>
                <a:gd name="connsiteX5" fmla="*/ 1035780 w 5614140"/>
                <a:gd name="connsiteY5" fmla="*/ 1157161 h 1400396"/>
                <a:gd name="connsiteX6" fmla="*/ 1177121 w 5614140"/>
                <a:gd name="connsiteY6" fmla="*/ 819723 h 1400396"/>
                <a:gd name="connsiteX7" fmla="*/ 1514288 w 5614140"/>
                <a:gd name="connsiteY7" fmla="*/ 576691 h 1400396"/>
                <a:gd name="connsiteX8" fmla="*/ 2209125 w 5614140"/>
                <a:gd name="connsiteY8" fmla="*/ 372233 h 1400396"/>
                <a:gd name="connsiteX9" fmla="*/ 3665692 w 5614140"/>
                <a:gd name="connsiteY9" fmla="*/ 234669 h 1400396"/>
                <a:gd name="connsiteX10" fmla="*/ 5429755 w 5614140"/>
                <a:gd name="connsiteY10" fmla="*/ 129471 h 1400396"/>
                <a:gd name="connsiteX11" fmla="*/ 5567319 w 5614140"/>
                <a:gd name="connsiteY11" fmla="*/ 48551 h 1400396"/>
                <a:gd name="connsiteX12" fmla="*/ 5494490 w 5614140"/>
                <a:gd name="connsiteY12" fmla="*/ 113287 h 1400396"/>
                <a:gd name="connsiteX13" fmla="*/ 5599688 w 5614140"/>
                <a:gd name="connsiteY13" fmla="*/ 0 h 1400396"/>
                <a:gd name="connsiteX0" fmla="*/ 0 w 5614140"/>
                <a:gd name="connsiteY0" fmla="*/ 404804 h 1400396"/>
                <a:gd name="connsiteX1" fmla="*/ 13148 w 5614140"/>
                <a:gd name="connsiteY1" fmla="*/ 965311 h 1400396"/>
                <a:gd name="connsiteX2" fmla="*/ 105196 w 5614140"/>
                <a:gd name="connsiteY2" fmla="*/ 1157161 h 1400396"/>
                <a:gd name="connsiteX3" fmla="*/ 290841 w 5614140"/>
                <a:gd name="connsiteY3" fmla="*/ 1328510 h 1400396"/>
                <a:gd name="connsiteX4" fmla="*/ 681146 w 5614140"/>
                <a:gd name="connsiteY4" fmla="*/ 1392301 h 1400396"/>
                <a:gd name="connsiteX5" fmla="*/ 1035780 w 5614140"/>
                <a:gd name="connsiteY5" fmla="*/ 1157161 h 1400396"/>
                <a:gd name="connsiteX6" fmla="*/ 1177121 w 5614140"/>
                <a:gd name="connsiteY6" fmla="*/ 819723 h 1400396"/>
                <a:gd name="connsiteX7" fmla="*/ 1506668 w 5614140"/>
                <a:gd name="connsiteY7" fmla="*/ 553831 h 1400396"/>
                <a:gd name="connsiteX8" fmla="*/ 2209125 w 5614140"/>
                <a:gd name="connsiteY8" fmla="*/ 372233 h 1400396"/>
                <a:gd name="connsiteX9" fmla="*/ 3665692 w 5614140"/>
                <a:gd name="connsiteY9" fmla="*/ 234669 h 1400396"/>
                <a:gd name="connsiteX10" fmla="*/ 5429755 w 5614140"/>
                <a:gd name="connsiteY10" fmla="*/ 129471 h 1400396"/>
                <a:gd name="connsiteX11" fmla="*/ 5567319 w 5614140"/>
                <a:gd name="connsiteY11" fmla="*/ 48551 h 1400396"/>
                <a:gd name="connsiteX12" fmla="*/ 5494490 w 5614140"/>
                <a:gd name="connsiteY12" fmla="*/ 113287 h 1400396"/>
                <a:gd name="connsiteX13" fmla="*/ 5599688 w 5614140"/>
                <a:gd name="connsiteY13" fmla="*/ 0 h 1400396"/>
                <a:gd name="connsiteX0" fmla="*/ 0 w 5599688"/>
                <a:gd name="connsiteY0" fmla="*/ 404804 h 1400396"/>
                <a:gd name="connsiteX1" fmla="*/ 13148 w 5599688"/>
                <a:gd name="connsiteY1" fmla="*/ 965311 h 1400396"/>
                <a:gd name="connsiteX2" fmla="*/ 105196 w 5599688"/>
                <a:gd name="connsiteY2" fmla="*/ 1157161 h 1400396"/>
                <a:gd name="connsiteX3" fmla="*/ 290841 w 5599688"/>
                <a:gd name="connsiteY3" fmla="*/ 1328510 h 1400396"/>
                <a:gd name="connsiteX4" fmla="*/ 681146 w 5599688"/>
                <a:gd name="connsiteY4" fmla="*/ 1392301 h 1400396"/>
                <a:gd name="connsiteX5" fmla="*/ 1035780 w 5599688"/>
                <a:gd name="connsiteY5" fmla="*/ 1157161 h 1400396"/>
                <a:gd name="connsiteX6" fmla="*/ 1177121 w 5599688"/>
                <a:gd name="connsiteY6" fmla="*/ 819723 h 1400396"/>
                <a:gd name="connsiteX7" fmla="*/ 1506668 w 5599688"/>
                <a:gd name="connsiteY7" fmla="*/ 553831 h 1400396"/>
                <a:gd name="connsiteX8" fmla="*/ 2209125 w 5599688"/>
                <a:gd name="connsiteY8" fmla="*/ 372233 h 1400396"/>
                <a:gd name="connsiteX9" fmla="*/ 3665692 w 5599688"/>
                <a:gd name="connsiteY9" fmla="*/ 234669 h 1400396"/>
                <a:gd name="connsiteX10" fmla="*/ 5178295 w 5599688"/>
                <a:gd name="connsiteY10" fmla="*/ 167571 h 1400396"/>
                <a:gd name="connsiteX11" fmla="*/ 5567319 w 5599688"/>
                <a:gd name="connsiteY11" fmla="*/ 48551 h 1400396"/>
                <a:gd name="connsiteX12" fmla="*/ 5494490 w 5599688"/>
                <a:gd name="connsiteY12" fmla="*/ 113287 h 1400396"/>
                <a:gd name="connsiteX13" fmla="*/ 5599688 w 5599688"/>
                <a:gd name="connsiteY13" fmla="*/ 0 h 1400396"/>
                <a:gd name="connsiteX0" fmla="*/ 0 w 5599688"/>
                <a:gd name="connsiteY0" fmla="*/ 404804 h 1400396"/>
                <a:gd name="connsiteX1" fmla="*/ 13148 w 5599688"/>
                <a:gd name="connsiteY1" fmla="*/ 965311 h 1400396"/>
                <a:gd name="connsiteX2" fmla="*/ 105196 w 5599688"/>
                <a:gd name="connsiteY2" fmla="*/ 1157161 h 1400396"/>
                <a:gd name="connsiteX3" fmla="*/ 290841 w 5599688"/>
                <a:gd name="connsiteY3" fmla="*/ 1328510 h 1400396"/>
                <a:gd name="connsiteX4" fmla="*/ 681146 w 5599688"/>
                <a:gd name="connsiteY4" fmla="*/ 1392301 h 1400396"/>
                <a:gd name="connsiteX5" fmla="*/ 1035780 w 5599688"/>
                <a:gd name="connsiteY5" fmla="*/ 1157161 h 1400396"/>
                <a:gd name="connsiteX6" fmla="*/ 1177121 w 5599688"/>
                <a:gd name="connsiteY6" fmla="*/ 819723 h 1400396"/>
                <a:gd name="connsiteX7" fmla="*/ 1506668 w 5599688"/>
                <a:gd name="connsiteY7" fmla="*/ 553831 h 1400396"/>
                <a:gd name="connsiteX8" fmla="*/ 2209125 w 5599688"/>
                <a:gd name="connsiteY8" fmla="*/ 372233 h 1400396"/>
                <a:gd name="connsiteX9" fmla="*/ 3665692 w 5599688"/>
                <a:gd name="connsiteY9" fmla="*/ 234669 h 1400396"/>
                <a:gd name="connsiteX10" fmla="*/ 4881115 w 5599688"/>
                <a:gd name="connsiteY10" fmla="*/ 213291 h 1400396"/>
                <a:gd name="connsiteX11" fmla="*/ 5567319 w 5599688"/>
                <a:gd name="connsiteY11" fmla="*/ 48551 h 1400396"/>
                <a:gd name="connsiteX12" fmla="*/ 5494490 w 5599688"/>
                <a:gd name="connsiteY12" fmla="*/ 113287 h 1400396"/>
                <a:gd name="connsiteX13" fmla="*/ 5599688 w 5599688"/>
                <a:gd name="connsiteY13" fmla="*/ 0 h 1400396"/>
                <a:gd name="connsiteX0" fmla="*/ 0 w 5599688"/>
                <a:gd name="connsiteY0" fmla="*/ 404804 h 1400396"/>
                <a:gd name="connsiteX1" fmla="*/ 13148 w 5599688"/>
                <a:gd name="connsiteY1" fmla="*/ 965311 h 1400396"/>
                <a:gd name="connsiteX2" fmla="*/ 105196 w 5599688"/>
                <a:gd name="connsiteY2" fmla="*/ 1157161 h 1400396"/>
                <a:gd name="connsiteX3" fmla="*/ 290841 w 5599688"/>
                <a:gd name="connsiteY3" fmla="*/ 1328510 h 1400396"/>
                <a:gd name="connsiteX4" fmla="*/ 681146 w 5599688"/>
                <a:gd name="connsiteY4" fmla="*/ 1392301 h 1400396"/>
                <a:gd name="connsiteX5" fmla="*/ 1035780 w 5599688"/>
                <a:gd name="connsiteY5" fmla="*/ 1157161 h 1400396"/>
                <a:gd name="connsiteX6" fmla="*/ 1177121 w 5599688"/>
                <a:gd name="connsiteY6" fmla="*/ 819723 h 1400396"/>
                <a:gd name="connsiteX7" fmla="*/ 1506668 w 5599688"/>
                <a:gd name="connsiteY7" fmla="*/ 553831 h 1400396"/>
                <a:gd name="connsiteX8" fmla="*/ 2209125 w 5599688"/>
                <a:gd name="connsiteY8" fmla="*/ 372233 h 1400396"/>
                <a:gd name="connsiteX9" fmla="*/ 3665692 w 5599688"/>
                <a:gd name="connsiteY9" fmla="*/ 234669 h 1400396"/>
                <a:gd name="connsiteX10" fmla="*/ 4881115 w 5599688"/>
                <a:gd name="connsiteY10" fmla="*/ 213291 h 1400396"/>
                <a:gd name="connsiteX11" fmla="*/ 5567319 w 5599688"/>
                <a:gd name="connsiteY11" fmla="*/ 48551 h 1400396"/>
                <a:gd name="connsiteX12" fmla="*/ 5494490 w 5599688"/>
                <a:gd name="connsiteY12" fmla="*/ 113287 h 1400396"/>
                <a:gd name="connsiteX13" fmla="*/ 5599688 w 5599688"/>
                <a:gd name="connsiteY13" fmla="*/ 0 h 1400396"/>
                <a:gd name="connsiteX0" fmla="*/ 0 w 5689011"/>
                <a:gd name="connsiteY0" fmla="*/ 404804 h 1400396"/>
                <a:gd name="connsiteX1" fmla="*/ 13148 w 5689011"/>
                <a:gd name="connsiteY1" fmla="*/ 965311 h 1400396"/>
                <a:gd name="connsiteX2" fmla="*/ 105196 w 5689011"/>
                <a:gd name="connsiteY2" fmla="*/ 1157161 h 1400396"/>
                <a:gd name="connsiteX3" fmla="*/ 290841 w 5689011"/>
                <a:gd name="connsiteY3" fmla="*/ 1328510 h 1400396"/>
                <a:gd name="connsiteX4" fmla="*/ 681146 w 5689011"/>
                <a:gd name="connsiteY4" fmla="*/ 1392301 h 1400396"/>
                <a:gd name="connsiteX5" fmla="*/ 1035780 w 5689011"/>
                <a:gd name="connsiteY5" fmla="*/ 1157161 h 1400396"/>
                <a:gd name="connsiteX6" fmla="*/ 1177121 w 5689011"/>
                <a:gd name="connsiteY6" fmla="*/ 819723 h 1400396"/>
                <a:gd name="connsiteX7" fmla="*/ 1506668 w 5689011"/>
                <a:gd name="connsiteY7" fmla="*/ 553831 h 1400396"/>
                <a:gd name="connsiteX8" fmla="*/ 2209125 w 5689011"/>
                <a:gd name="connsiteY8" fmla="*/ 372233 h 1400396"/>
                <a:gd name="connsiteX9" fmla="*/ 3665692 w 5689011"/>
                <a:gd name="connsiteY9" fmla="*/ 234669 h 1400396"/>
                <a:gd name="connsiteX10" fmla="*/ 4881115 w 5689011"/>
                <a:gd name="connsiteY10" fmla="*/ 213291 h 1400396"/>
                <a:gd name="connsiteX11" fmla="*/ 5567319 w 5689011"/>
                <a:gd name="connsiteY11" fmla="*/ 48551 h 1400396"/>
                <a:gd name="connsiteX12" fmla="*/ 5684990 w 5689011"/>
                <a:gd name="connsiteY12" fmla="*/ 151387 h 1400396"/>
                <a:gd name="connsiteX13" fmla="*/ 5599688 w 5689011"/>
                <a:gd name="connsiteY13" fmla="*/ 0 h 1400396"/>
                <a:gd name="connsiteX0" fmla="*/ 0 w 5689011"/>
                <a:gd name="connsiteY0" fmla="*/ 404804 h 1400396"/>
                <a:gd name="connsiteX1" fmla="*/ 13148 w 5689011"/>
                <a:gd name="connsiteY1" fmla="*/ 965311 h 1400396"/>
                <a:gd name="connsiteX2" fmla="*/ 105196 w 5689011"/>
                <a:gd name="connsiteY2" fmla="*/ 1157161 h 1400396"/>
                <a:gd name="connsiteX3" fmla="*/ 290841 w 5689011"/>
                <a:gd name="connsiteY3" fmla="*/ 1328510 h 1400396"/>
                <a:gd name="connsiteX4" fmla="*/ 681146 w 5689011"/>
                <a:gd name="connsiteY4" fmla="*/ 1392301 h 1400396"/>
                <a:gd name="connsiteX5" fmla="*/ 1035780 w 5689011"/>
                <a:gd name="connsiteY5" fmla="*/ 1157161 h 1400396"/>
                <a:gd name="connsiteX6" fmla="*/ 1177121 w 5689011"/>
                <a:gd name="connsiteY6" fmla="*/ 819723 h 1400396"/>
                <a:gd name="connsiteX7" fmla="*/ 1506668 w 5689011"/>
                <a:gd name="connsiteY7" fmla="*/ 553831 h 1400396"/>
                <a:gd name="connsiteX8" fmla="*/ 2209125 w 5689011"/>
                <a:gd name="connsiteY8" fmla="*/ 372233 h 1400396"/>
                <a:gd name="connsiteX9" fmla="*/ 3665692 w 5689011"/>
                <a:gd name="connsiteY9" fmla="*/ 234669 h 1400396"/>
                <a:gd name="connsiteX10" fmla="*/ 4881115 w 5689011"/>
                <a:gd name="connsiteY10" fmla="*/ 213291 h 1400396"/>
                <a:gd name="connsiteX11" fmla="*/ 5498739 w 5689011"/>
                <a:gd name="connsiteY11" fmla="*/ 101891 h 1400396"/>
                <a:gd name="connsiteX12" fmla="*/ 5684990 w 5689011"/>
                <a:gd name="connsiteY12" fmla="*/ 151387 h 1400396"/>
                <a:gd name="connsiteX13" fmla="*/ 5599688 w 5689011"/>
                <a:gd name="connsiteY13" fmla="*/ 0 h 1400396"/>
                <a:gd name="connsiteX0" fmla="*/ 0 w 5599688"/>
                <a:gd name="connsiteY0" fmla="*/ 404804 h 1400396"/>
                <a:gd name="connsiteX1" fmla="*/ 13148 w 5599688"/>
                <a:gd name="connsiteY1" fmla="*/ 965311 h 1400396"/>
                <a:gd name="connsiteX2" fmla="*/ 105196 w 5599688"/>
                <a:gd name="connsiteY2" fmla="*/ 1157161 h 1400396"/>
                <a:gd name="connsiteX3" fmla="*/ 290841 w 5599688"/>
                <a:gd name="connsiteY3" fmla="*/ 1328510 h 1400396"/>
                <a:gd name="connsiteX4" fmla="*/ 681146 w 5599688"/>
                <a:gd name="connsiteY4" fmla="*/ 1392301 h 1400396"/>
                <a:gd name="connsiteX5" fmla="*/ 1035780 w 5599688"/>
                <a:gd name="connsiteY5" fmla="*/ 1157161 h 1400396"/>
                <a:gd name="connsiteX6" fmla="*/ 1177121 w 5599688"/>
                <a:gd name="connsiteY6" fmla="*/ 819723 h 1400396"/>
                <a:gd name="connsiteX7" fmla="*/ 1506668 w 5599688"/>
                <a:gd name="connsiteY7" fmla="*/ 553831 h 1400396"/>
                <a:gd name="connsiteX8" fmla="*/ 2209125 w 5599688"/>
                <a:gd name="connsiteY8" fmla="*/ 372233 h 1400396"/>
                <a:gd name="connsiteX9" fmla="*/ 3665692 w 5599688"/>
                <a:gd name="connsiteY9" fmla="*/ 234669 h 1400396"/>
                <a:gd name="connsiteX10" fmla="*/ 4881115 w 5599688"/>
                <a:gd name="connsiteY10" fmla="*/ 213291 h 1400396"/>
                <a:gd name="connsiteX11" fmla="*/ 5498739 w 5599688"/>
                <a:gd name="connsiteY11" fmla="*/ 101891 h 1400396"/>
                <a:gd name="connsiteX12" fmla="*/ 5547830 w 5599688"/>
                <a:gd name="connsiteY12" fmla="*/ 37087 h 1400396"/>
                <a:gd name="connsiteX13" fmla="*/ 5599688 w 5599688"/>
                <a:gd name="connsiteY13" fmla="*/ 0 h 1400396"/>
                <a:gd name="connsiteX0" fmla="*/ 0 w 5576828"/>
                <a:gd name="connsiteY0" fmla="*/ 694364 h 1689956"/>
                <a:gd name="connsiteX1" fmla="*/ 13148 w 5576828"/>
                <a:gd name="connsiteY1" fmla="*/ 1254871 h 1689956"/>
                <a:gd name="connsiteX2" fmla="*/ 105196 w 5576828"/>
                <a:gd name="connsiteY2" fmla="*/ 1446721 h 1689956"/>
                <a:gd name="connsiteX3" fmla="*/ 290841 w 5576828"/>
                <a:gd name="connsiteY3" fmla="*/ 1618070 h 1689956"/>
                <a:gd name="connsiteX4" fmla="*/ 681146 w 5576828"/>
                <a:gd name="connsiteY4" fmla="*/ 1681861 h 1689956"/>
                <a:gd name="connsiteX5" fmla="*/ 1035780 w 5576828"/>
                <a:gd name="connsiteY5" fmla="*/ 1446721 h 1689956"/>
                <a:gd name="connsiteX6" fmla="*/ 1177121 w 5576828"/>
                <a:gd name="connsiteY6" fmla="*/ 1109283 h 1689956"/>
                <a:gd name="connsiteX7" fmla="*/ 1506668 w 5576828"/>
                <a:gd name="connsiteY7" fmla="*/ 843391 h 1689956"/>
                <a:gd name="connsiteX8" fmla="*/ 2209125 w 5576828"/>
                <a:gd name="connsiteY8" fmla="*/ 661793 h 1689956"/>
                <a:gd name="connsiteX9" fmla="*/ 3665692 w 5576828"/>
                <a:gd name="connsiteY9" fmla="*/ 524229 h 1689956"/>
                <a:gd name="connsiteX10" fmla="*/ 4881115 w 5576828"/>
                <a:gd name="connsiteY10" fmla="*/ 502851 h 1689956"/>
                <a:gd name="connsiteX11" fmla="*/ 5498739 w 5576828"/>
                <a:gd name="connsiteY11" fmla="*/ 391451 h 1689956"/>
                <a:gd name="connsiteX12" fmla="*/ 5547830 w 5576828"/>
                <a:gd name="connsiteY12" fmla="*/ 326647 h 1689956"/>
                <a:gd name="connsiteX13" fmla="*/ 5576828 w 5576828"/>
                <a:gd name="connsiteY13" fmla="*/ 0 h 1689956"/>
                <a:gd name="connsiteX0" fmla="*/ 0 w 5576828"/>
                <a:gd name="connsiteY0" fmla="*/ 694364 h 1689956"/>
                <a:gd name="connsiteX1" fmla="*/ 13148 w 5576828"/>
                <a:gd name="connsiteY1" fmla="*/ 1254871 h 1689956"/>
                <a:gd name="connsiteX2" fmla="*/ 105196 w 5576828"/>
                <a:gd name="connsiteY2" fmla="*/ 1446721 h 1689956"/>
                <a:gd name="connsiteX3" fmla="*/ 290841 w 5576828"/>
                <a:gd name="connsiteY3" fmla="*/ 1618070 h 1689956"/>
                <a:gd name="connsiteX4" fmla="*/ 681146 w 5576828"/>
                <a:gd name="connsiteY4" fmla="*/ 1681861 h 1689956"/>
                <a:gd name="connsiteX5" fmla="*/ 1035780 w 5576828"/>
                <a:gd name="connsiteY5" fmla="*/ 1446721 h 1689956"/>
                <a:gd name="connsiteX6" fmla="*/ 1177121 w 5576828"/>
                <a:gd name="connsiteY6" fmla="*/ 1109283 h 1689956"/>
                <a:gd name="connsiteX7" fmla="*/ 1506668 w 5576828"/>
                <a:gd name="connsiteY7" fmla="*/ 843391 h 1689956"/>
                <a:gd name="connsiteX8" fmla="*/ 2209125 w 5576828"/>
                <a:gd name="connsiteY8" fmla="*/ 661793 h 1689956"/>
                <a:gd name="connsiteX9" fmla="*/ 3665692 w 5576828"/>
                <a:gd name="connsiteY9" fmla="*/ 524229 h 1689956"/>
                <a:gd name="connsiteX10" fmla="*/ 4881115 w 5576828"/>
                <a:gd name="connsiteY10" fmla="*/ 502851 h 1689956"/>
                <a:gd name="connsiteX11" fmla="*/ 5498739 w 5576828"/>
                <a:gd name="connsiteY11" fmla="*/ 391451 h 1689956"/>
                <a:gd name="connsiteX12" fmla="*/ 5555450 w 5576828"/>
                <a:gd name="connsiteY12" fmla="*/ 303787 h 1689956"/>
                <a:gd name="connsiteX13" fmla="*/ 5576828 w 5576828"/>
                <a:gd name="connsiteY13" fmla="*/ 0 h 1689956"/>
                <a:gd name="connsiteX0" fmla="*/ 0 w 5584448"/>
                <a:gd name="connsiteY0" fmla="*/ 54284 h 1689956"/>
                <a:gd name="connsiteX1" fmla="*/ 20768 w 5584448"/>
                <a:gd name="connsiteY1" fmla="*/ 1254871 h 1689956"/>
                <a:gd name="connsiteX2" fmla="*/ 112816 w 5584448"/>
                <a:gd name="connsiteY2" fmla="*/ 1446721 h 1689956"/>
                <a:gd name="connsiteX3" fmla="*/ 298461 w 5584448"/>
                <a:gd name="connsiteY3" fmla="*/ 1618070 h 1689956"/>
                <a:gd name="connsiteX4" fmla="*/ 688766 w 5584448"/>
                <a:gd name="connsiteY4" fmla="*/ 1681861 h 1689956"/>
                <a:gd name="connsiteX5" fmla="*/ 1043400 w 5584448"/>
                <a:gd name="connsiteY5" fmla="*/ 1446721 h 1689956"/>
                <a:gd name="connsiteX6" fmla="*/ 1184741 w 5584448"/>
                <a:gd name="connsiteY6" fmla="*/ 1109283 h 1689956"/>
                <a:gd name="connsiteX7" fmla="*/ 1514288 w 5584448"/>
                <a:gd name="connsiteY7" fmla="*/ 843391 h 1689956"/>
                <a:gd name="connsiteX8" fmla="*/ 2216745 w 5584448"/>
                <a:gd name="connsiteY8" fmla="*/ 661793 h 1689956"/>
                <a:gd name="connsiteX9" fmla="*/ 3673312 w 5584448"/>
                <a:gd name="connsiteY9" fmla="*/ 524229 h 1689956"/>
                <a:gd name="connsiteX10" fmla="*/ 4888735 w 5584448"/>
                <a:gd name="connsiteY10" fmla="*/ 502851 h 1689956"/>
                <a:gd name="connsiteX11" fmla="*/ 5506359 w 5584448"/>
                <a:gd name="connsiteY11" fmla="*/ 391451 h 1689956"/>
                <a:gd name="connsiteX12" fmla="*/ 5563070 w 5584448"/>
                <a:gd name="connsiteY12" fmla="*/ 303787 h 1689956"/>
                <a:gd name="connsiteX13" fmla="*/ 5584448 w 5584448"/>
                <a:gd name="connsiteY13" fmla="*/ 0 h 1689956"/>
                <a:gd name="connsiteX0" fmla="*/ 0 w 5584448"/>
                <a:gd name="connsiteY0" fmla="*/ 54284 h 1694762"/>
                <a:gd name="connsiteX1" fmla="*/ 20768 w 5584448"/>
                <a:gd name="connsiteY1" fmla="*/ 1254871 h 1694762"/>
                <a:gd name="connsiteX2" fmla="*/ 112816 w 5584448"/>
                <a:gd name="connsiteY2" fmla="*/ 1446721 h 1694762"/>
                <a:gd name="connsiteX3" fmla="*/ 344181 w 5584448"/>
                <a:gd name="connsiteY3" fmla="*/ 1640930 h 1694762"/>
                <a:gd name="connsiteX4" fmla="*/ 688766 w 5584448"/>
                <a:gd name="connsiteY4" fmla="*/ 1681861 h 1694762"/>
                <a:gd name="connsiteX5" fmla="*/ 1043400 w 5584448"/>
                <a:gd name="connsiteY5" fmla="*/ 1446721 h 1694762"/>
                <a:gd name="connsiteX6" fmla="*/ 1184741 w 5584448"/>
                <a:gd name="connsiteY6" fmla="*/ 1109283 h 1694762"/>
                <a:gd name="connsiteX7" fmla="*/ 1514288 w 5584448"/>
                <a:gd name="connsiteY7" fmla="*/ 843391 h 1694762"/>
                <a:gd name="connsiteX8" fmla="*/ 2216745 w 5584448"/>
                <a:gd name="connsiteY8" fmla="*/ 661793 h 1694762"/>
                <a:gd name="connsiteX9" fmla="*/ 3673312 w 5584448"/>
                <a:gd name="connsiteY9" fmla="*/ 524229 h 1694762"/>
                <a:gd name="connsiteX10" fmla="*/ 4888735 w 5584448"/>
                <a:gd name="connsiteY10" fmla="*/ 502851 h 1694762"/>
                <a:gd name="connsiteX11" fmla="*/ 5506359 w 5584448"/>
                <a:gd name="connsiteY11" fmla="*/ 391451 h 1694762"/>
                <a:gd name="connsiteX12" fmla="*/ 5563070 w 5584448"/>
                <a:gd name="connsiteY12" fmla="*/ 303787 h 1694762"/>
                <a:gd name="connsiteX13" fmla="*/ 5584448 w 5584448"/>
                <a:gd name="connsiteY13" fmla="*/ 0 h 1694762"/>
                <a:gd name="connsiteX0" fmla="*/ 0 w 5584448"/>
                <a:gd name="connsiteY0" fmla="*/ 54284 h 1693944"/>
                <a:gd name="connsiteX1" fmla="*/ 20768 w 5584448"/>
                <a:gd name="connsiteY1" fmla="*/ 1254871 h 1693944"/>
                <a:gd name="connsiteX2" fmla="*/ 128056 w 5584448"/>
                <a:gd name="connsiteY2" fmla="*/ 1477201 h 1693944"/>
                <a:gd name="connsiteX3" fmla="*/ 344181 w 5584448"/>
                <a:gd name="connsiteY3" fmla="*/ 1640930 h 1693944"/>
                <a:gd name="connsiteX4" fmla="*/ 688766 w 5584448"/>
                <a:gd name="connsiteY4" fmla="*/ 1681861 h 1693944"/>
                <a:gd name="connsiteX5" fmla="*/ 1043400 w 5584448"/>
                <a:gd name="connsiteY5" fmla="*/ 1446721 h 1693944"/>
                <a:gd name="connsiteX6" fmla="*/ 1184741 w 5584448"/>
                <a:gd name="connsiteY6" fmla="*/ 1109283 h 1693944"/>
                <a:gd name="connsiteX7" fmla="*/ 1514288 w 5584448"/>
                <a:gd name="connsiteY7" fmla="*/ 843391 h 1693944"/>
                <a:gd name="connsiteX8" fmla="*/ 2216745 w 5584448"/>
                <a:gd name="connsiteY8" fmla="*/ 661793 h 1693944"/>
                <a:gd name="connsiteX9" fmla="*/ 3673312 w 5584448"/>
                <a:gd name="connsiteY9" fmla="*/ 524229 h 1693944"/>
                <a:gd name="connsiteX10" fmla="*/ 4888735 w 5584448"/>
                <a:gd name="connsiteY10" fmla="*/ 502851 h 1693944"/>
                <a:gd name="connsiteX11" fmla="*/ 5506359 w 5584448"/>
                <a:gd name="connsiteY11" fmla="*/ 391451 h 1693944"/>
                <a:gd name="connsiteX12" fmla="*/ 5563070 w 5584448"/>
                <a:gd name="connsiteY12" fmla="*/ 303787 h 1693944"/>
                <a:gd name="connsiteX13" fmla="*/ 5584448 w 5584448"/>
                <a:gd name="connsiteY13" fmla="*/ 0 h 1693944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184741 w 5584448"/>
                <a:gd name="connsiteY6" fmla="*/ 1109283 h 1694489"/>
                <a:gd name="connsiteX7" fmla="*/ 1514288 w 5584448"/>
                <a:gd name="connsiteY7" fmla="*/ 843391 h 1694489"/>
                <a:gd name="connsiteX8" fmla="*/ 2216745 w 5584448"/>
                <a:gd name="connsiteY8" fmla="*/ 661793 h 1694489"/>
                <a:gd name="connsiteX9" fmla="*/ 3673312 w 5584448"/>
                <a:gd name="connsiteY9" fmla="*/ 524229 h 1694489"/>
                <a:gd name="connsiteX10" fmla="*/ 4888735 w 5584448"/>
                <a:gd name="connsiteY10" fmla="*/ 502851 h 1694489"/>
                <a:gd name="connsiteX11" fmla="*/ 5506359 w 5584448"/>
                <a:gd name="connsiteY11" fmla="*/ 391451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14288 w 5584448"/>
                <a:gd name="connsiteY7" fmla="*/ 843391 h 1694489"/>
                <a:gd name="connsiteX8" fmla="*/ 2216745 w 5584448"/>
                <a:gd name="connsiteY8" fmla="*/ 661793 h 1694489"/>
                <a:gd name="connsiteX9" fmla="*/ 3673312 w 5584448"/>
                <a:gd name="connsiteY9" fmla="*/ 524229 h 1694489"/>
                <a:gd name="connsiteX10" fmla="*/ 4888735 w 5584448"/>
                <a:gd name="connsiteY10" fmla="*/ 502851 h 1694489"/>
                <a:gd name="connsiteX11" fmla="*/ 5506359 w 5584448"/>
                <a:gd name="connsiteY11" fmla="*/ 391451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73312 w 5584448"/>
                <a:gd name="connsiteY9" fmla="*/ 524229 h 1694489"/>
                <a:gd name="connsiteX10" fmla="*/ 4888735 w 5584448"/>
                <a:gd name="connsiteY10" fmla="*/ 502851 h 1694489"/>
                <a:gd name="connsiteX11" fmla="*/ 5506359 w 5584448"/>
                <a:gd name="connsiteY11" fmla="*/ 391451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58072 w 5584448"/>
                <a:gd name="connsiteY9" fmla="*/ 562329 h 1694489"/>
                <a:gd name="connsiteX10" fmla="*/ 4888735 w 5584448"/>
                <a:gd name="connsiteY10" fmla="*/ 502851 h 1694489"/>
                <a:gd name="connsiteX11" fmla="*/ 5506359 w 5584448"/>
                <a:gd name="connsiteY11" fmla="*/ 391451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58072 w 5584448"/>
                <a:gd name="connsiteY9" fmla="*/ 562329 h 1694489"/>
                <a:gd name="connsiteX10" fmla="*/ 4445145 w 5584448"/>
                <a:gd name="connsiteY10" fmla="*/ 513132 h 1694489"/>
                <a:gd name="connsiteX11" fmla="*/ 5506359 w 5584448"/>
                <a:gd name="connsiteY11" fmla="*/ 391451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58072 w 5584448"/>
                <a:gd name="connsiteY9" fmla="*/ 562329 h 1694489"/>
                <a:gd name="connsiteX10" fmla="*/ 4445145 w 5584448"/>
                <a:gd name="connsiteY10" fmla="*/ 513132 h 1694489"/>
                <a:gd name="connsiteX11" fmla="*/ 4510743 w 5584448"/>
                <a:gd name="connsiteY11" fmla="*/ 278360 h 1694489"/>
                <a:gd name="connsiteX12" fmla="*/ 5563070 w 5584448"/>
                <a:gd name="connsiteY12" fmla="*/ 303787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58072 w 5584448"/>
                <a:gd name="connsiteY9" fmla="*/ 562329 h 1694489"/>
                <a:gd name="connsiteX10" fmla="*/ 4445145 w 5584448"/>
                <a:gd name="connsiteY10" fmla="*/ 513132 h 1694489"/>
                <a:gd name="connsiteX11" fmla="*/ 4510743 w 5584448"/>
                <a:gd name="connsiteY11" fmla="*/ 278360 h 1694489"/>
                <a:gd name="connsiteX12" fmla="*/ 4488594 w 5584448"/>
                <a:gd name="connsiteY12" fmla="*/ 15918 h 1694489"/>
                <a:gd name="connsiteX13" fmla="*/ 5584448 w 5584448"/>
                <a:gd name="connsiteY13" fmla="*/ 0 h 1694489"/>
                <a:gd name="connsiteX0" fmla="*/ 0 w 5584448"/>
                <a:gd name="connsiteY0" fmla="*/ 54284 h 1694489"/>
                <a:gd name="connsiteX1" fmla="*/ 20768 w 5584448"/>
                <a:gd name="connsiteY1" fmla="*/ 1254871 h 1694489"/>
                <a:gd name="connsiteX2" fmla="*/ 128056 w 5584448"/>
                <a:gd name="connsiteY2" fmla="*/ 1477201 h 1694489"/>
                <a:gd name="connsiteX3" fmla="*/ 344181 w 5584448"/>
                <a:gd name="connsiteY3" fmla="*/ 1640930 h 1694489"/>
                <a:gd name="connsiteX4" fmla="*/ 688766 w 5584448"/>
                <a:gd name="connsiteY4" fmla="*/ 1681861 h 1694489"/>
                <a:gd name="connsiteX5" fmla="*/ 1028160 w 5584448"/>
                <a:gd name="connsiteY5" fmla="*/ 1439101 h 1694489"/>
                <a:gd name="connsiteX6" fmla="*/ 1215221 w 5584448"/>
                <a:gd name="connsiteY6" fmla="*/ 1116903 h 1694489"/>
                <a:gd name="connsiteX7" fmla="*/ 1582868 w 5584448"/>
                <a:gd name="connsiteY7" fmla="*/ 820531 h 1694489"/>
                <a:gd name="connsiteX8" fmla="*/ 2216745 w 5584448"/>
                <a:gd name="connsiteY8" fmla="*/ 661793 h 1694489"/>
                <a:gd name="connsiteX9" fmla="*/ 3658072 w 5584448"/>
                <a:gd name="connsiteY9" fmla="*/ 562329 h 1694489"/>
                <a:gd name="connsiteX10" fmla="*/ 4445145 w 5584448"/>
                <a:gd name="connsiteY10" fmla="*/ 513132 h 1694489"/>
                <a:gd name="connsiteX11" fmla="*/ 4510743 w 5584448"/>
                <a:gd name="connsiteY11" fmla="*/ 504543 h 1694489"/>
                <a:gd name="connsiteX12" fmla="*/ 4488594 w 5584448"/>
                <a:gd name="connsiteY12" fmla="*/ 15918 h 1694489"/>
                <a:gd name="connsiteX13" fmla="*/ 5584448 w 5584448"/>
                <a:gd name="connsiteY13" fmla="*/ 0 h 1694489"/>
                <a:gd name="connsiteX0" fmla="*/ 0 w 4527506"/>
                <a:gd name="connsiteY0" fmla="*/ 38366 h 1678571"/>
                <a:gd name="connsiteX1" fmla="*/ 20768 w 4527506"/>
                <a:gd name="connsiteY1" fmla="*/ 1238953 h 1678571"/>
                <a:gd name="connsiteX2" fmla="*/ 128056 w 4527506"/>
                <a:gd name="connsiteY2" fmla="*/ 1461283 h 1678571"/>
                <a:gd name="connsiteX3" fmla="*/ 344181 w 4527506"/>
                <a:gd name="connsiteY3" fmla="*/ 1625012 h 1678571"/>
                <a:gd name="connsiteX4" fmla="*/ 688766 w 4527506"/>
                <a:gd name="connsiteY4" fmla="*/ 1665943 h 1678571"/>
                <a:gd name="connsiteX5" fmla="*/ 1028160 w 4527506"/>
                <a:gd name="connsiteY5" fmla="*/ 1423183 h 1678571"/>
                <a:gd name="connsiteX6" fmla="*/ 1215221 w 4527506"/>
                <a:gd name="connsiteY6" fmla="*/ 1100985 h 1678571"/>
                <a:gd name="connsiteX7" fmla="*/ 1582868 w 4527506"/>
                <a:gd name="connsiteY7" fmla="*/ 804613 h 1678571"/>
                <a:gd name="connsiteX8" fmla="*/ 2216745 w 4527506"/>
                <a:gd name="connsiteY8" fmla="*/ 645875 h 1678571"/>
                <a:gd name="connsiteX9" fmla="*/ 3658072 w 4527506"/>
                <a:gd name="connsiteY9" fmla="*/ 546411 h 1678571"/>
                <a:gd name="connsiteX10" fmla="*/ 4445145 w 4527506"/>
                <a:gd name="connsiteY10" fmla="*/ 497214 h 1678571"/>
                <a:gd name="connsiteX11" fmla="*/ 4510743 w 4527506"/>
                <a:gd name="connsiteY11" fmla="*/ 488625 h 1678571"/>
                <a:gd name="connsiteX12" fmla="*/ 4488594 w 4527506"/>
                <a:gd name="connsiteY12" fmla="*/ 0 h 1678571"/>
                <a:gd name="connsiteX0" fmla="*/ 0 w 4512563"/>
                <a:gd name="connsiteY0" fmla="*/ 38366 h 1678571"/>
                <a:gd name="connsiteX1" fmla="*/ 20768 w 4512563"/>
                <a:gd name="connsiteY1" fmla="*/ 1238953 h 1678571"/>
                <a:gd name="connsiteX2" fmla="*/ 128056 w 4512563"/>
                <a:gd name="connsiteY2" fmla="*/ 1461283 h 1678571"/>
                <a:gd name="connsiteX3" fmla="*/ 344181 w 4512563"/>
                <a:gd name="connsiteY3" fmla="*/ 1625012 h 1678571"/>
                <a:gd name="connsiteX4" fmla="*/ 688766 w 4512563"/>
                <a:gd name="connsiteY4" fmla="*/ 1665943 h 1678571"/>
                <a:gd name="connsiteX5" fmla="*/ 1028160 w 4512563"/>
                <a:gd name="connsiteY5" fmla="*/ 1423183 h 1678571"/>
                <a:gd name="connsiteX6" fmla="*/ 1215221 w 4512563"/>
                <a:gd name="connsiteY6" fmla="*/ 1100985 h 1678571"/>
                <a:gd name="connsiteX7" fmla="*/ 1582868 w 4512563"/>
                <a:gd name="connsiteY7" fmla="*/ 804613 h 1678571"/>
                <a:gd name="connsiteX8" fmla="*/ 2216745 w 4512563"/>
                <a:gd name="connsiteY8" fmla="*/ 645875 h 1678571"/>
                <a:gd name="connsiteX9" fmla="*/ 3658072 w 4512563"/>
                <a:gd name="connsiteY9" fmla="*/ 546411 h 1678571"/>
                <a:gd name="connsiteX10" fmla="*/ 4238136 w 4512563"/>
                <a:gd name="connsiteY10" fmla="*/ 507495 h 1678571"/>
                <a:gd name="connsiteX11" fmla="*/ 4510743 w 4512563"/>
                <a:gd name="connsiteY11" fmla="*/ 488625 h 1678571"/>
                <a:gd name="connsiteX12" fmla="*/ 4488594 w 4512563"/>
                <a:gd name="connsiteY12" fmla="*/ 0 h 1678571"/>
                <a:gd name="connsiteX0" fmla="*/ 0 w 4488594"/>
                <a:gd name="connsiteY0" fmla="*/ 38366 h 1678571"/>
                <a:gd name="connsiteX1" fmla="*/ 20768 w 4488594"/>
                <a:gd name="connsiteY1" fmla="*/ 1238953 h 1678571"/>
                <a:gd name="connsiteX2" fmla="*/ 128056 w 4488594"/>
                <a:gd name="connsiteY2" fmla="*/ 1461283 h 1678571"/>
                <a:gd name="connsiteX3" fmla="*/ 344181 w 4488594"/>
                <a:gd name="connsiteY3" fmla="*/ 1625012 h 1678571"/>
                <a:gd name="connsiteX4" fmla="*/ 688766 w 4488594"/>
                <a:gd name="connsiteY4" fmla="*/ 1665943 h 1678571"/>
                <a:gd name="connsiteX5" fmla="*/ 1028160 w 4488594"/>
                <a:gd name="connsiteY5" fmla="*/ 1423183 h 1678571"/>
                <a:gd name="connsiteX6" fmla="*/ 1215221 w 4488594"/>
                <a:gd name="connsiteY6" fmla="*/ 1100985 h 1678571"/>
                <a:gd name="connsiteX7" fmla="*/ 1582868 w 4488594"/>
                <a:gd name="connsiteY7" fmla="*/ 804613 h 1678571"/>
                <a:gd name="connsiteX8" fmla="*/ 2216745 w 4488594"/>
                <a:gd name="connsiteY8" fmla="*/ 645875 h 1678571"/>
                <a:gd name="connsiteX9" fmla="*/ 3658072 w 4488594"/>
                <a:gd name="connsiteY9" fmla="*/ 546411 h 1678571"/>
                <a:gd name="connsiteX10" fmla="*/ 4238136 w 4488594"/>
                <a:gd name="connsiteY10" fmla="*/ 507495 h 1678571"/>
                <a:gd name="connsiteX11" fmla="*/ 4392453 w 4488594"/>
                <a:gd name="connsiteY11" fmla="*/ 488625 h 1678571"/>
                <a:gd name="connsiteX12" fmla="*/ 4488594 w 4488594"/>
                <a:gd name="connsiteY12" fmla="*/ 0 h 1678571"/>
                <a:gd name="connsiteX0" fmla="*/ 0 w 4399876"/>
                <a:gd name="connsiteY0" fmla="*/ 38366 h 1678571"/>
                <a:gd name="connsiteX1" fmla="*/ 20768 w 4399876"/>
                <a:gd name="connsiteY1" fmla="*/ 1238953 h 1678571"/>
                <a:gd name="connsiteX2" fmla="*/ 128056 w 4399876"/>
                <a:gd name="connsiteY2" fmla="*/ 1461283 h 1678571"/>
                <a:gd name="connsiteX3" fmla="*/ 344181 w 4399876"/>
                <a:gd name="connsiteY3" fmla="*/ 1625012 h 1678571"/>
                <a:gd name="connsiteX4" fmla="*/ 688766 w 4399876"/>
                <a:gd name="connsiteY4" fmla="*/ 1665943 h 1678571"/>
                <a:gd name="connsiteX5" fmla="*/ 1028160 w 4399876"/>
                <a:gd name="connsiteY5" fmla="*/ 1423183 h 1678571"/>
                <a:gd name="connsiteX6" fmla="*/ 1215221 w 4399876"/>
                <a:gd name="connsiteY6" fmla="*/ 1100985 h 1678571"/>
                <a:gd name="connsiteX7" fmla="*/ 1582868 w 4399876"/>
                <a:gd name="connsiteY7" fmla="*/ 804613 h 1678571"/>
                <a:gd name="connsiteX8" fmla="*/ 2216745 w 4399876"/>
                <a:gd name="connsiteY8" fmla="*/ 645875 h 1678571"/>
                <a:gd name="connsiteX9" fmla="*/ 3658072 w 4399876"/>
                <a:gd name="connsiteY9" fmla="*/ 546411 h 1678571"/>
                <a:gd name="connsiteX10" fmla="*/ 4238136 w 4399876"/>
                <a:gd name="connsiteY10" fmla="*/ 507495 h 1678571"/>
                <a:gd name="connsiteX11" fmla="*/ 4392453 w 4399876"/>
                <a:gd name="connsiteY11" fmla="*/ 488625 h 1678571"/>
                <a:gd name="connsiteX12" fmla="*/ 4399876 w 4399876"/>
                <a:gd name="connsiteY12" fmla="*/ 0 h 1678571"/>
                <a:gd name="connsiteX0" fmla="*/ 0 w 4399876"/>
                <a:gd name="connsiteY0" fmla="*/ 439327 h 1678571"/>
                <a:gd name="connsiteX1" fmla="*/ 20768 w 4399876"/>
                <a:gd name="connsiteY1" fmla="*/ 1238953 h 1678571"/>
                <a:gd name="connsiteX2" fmla="*/ 128056 w 4399876"/>
                <a:gd name="connsiteY2" fmla="*/ 1461283 h 1678571"/>
                <a:gd name="connsiteX3" fmla="*/ 344181 w 4399876"/>
                <a:gd name="connsiteY3" fmla="*/ 1625012 h 1678571"/>
                <a:gd name="connsiteX4" fmla="*/ 688766 w 4399876"/>
                <a:gd name="connsiteY4" fmla="*/ 1665943 h 1678571"/>
                <a:gd name="connsiteX5" fmla="*/ 1028160 w 4399876"/>
                <a:gd name="connsiteY5" fmla="*/ 1423183 h 1678571"/>
                <a:gd name="connsiteX6" fmla="*/ 1215221 w 4399876"/>
                <a:gd name="connsiteY6" fmla="*/ 1100985 h 1678571"/>
                <a:gd name="connsiteX7" fmla="*/ 1582868 w 4399876"/>
                <a:gd name="connsiteY7" fmla="*/ 804613 h 1678571"/>
                <a:gd name="connsiteX8" fmla="*/ 2216745 w 4399876"/>
                <a:gd name="connsiteY8" fmla="*/ 645875 h 1678571"/>
                <a:gd name="connsiteX9" fmla="*/ 3658072 w 4399876"/>
                <a:gd name="connsiteY9" fmla="*/ 546411 h 1678571"/>
                <a:gd name="connsiteX10" fmla="*/ 4238136 w 4399876"/>
                <a:gd name="connsiteY10" fmla="*/ 507495 h 1678571"/>
                <a:gd name="connsiteX11" fmla="*/ 4392453 w 4399876"/>
                <a:gd name="connsiteY11" fmla="*/ 488625 h 1678571"/>
                <a:gd name="connsiteX12" fmla="*/ 4399876 w 4399876"/>
                <a:gd name="connsiteY12" fmla="*/ 0 h 1678571"/>
                <a:gd name="connsiteX0" fmla="*/ 0 w 4399876"/>
                <a:gd name="connsiteY0" fmla="*/ 110334 h 1349578"/>
                <a:gd name="connsiteX1" fmla="*/ 20768 w 4399876"/>
                <a:gd name="connsiteY1" fmla="*/ 909960 h 1349578"/>
                <a:gd name="connsiteX2" fmla="*/ 128056 w 4399876"/>
                <a:gd name="connsiteY2" fmla="*/ 1132290 h 1349578"/>
                <a:gd name="connsiteX3" fmla="*/ 344181 w 4399876"/>
                <a:gd name="connsiteY3" fmla="*/ 1296019 h 1349578"/>
                <a:gd name="connsiteX4" fmla="*/ 688766 w 4399876"/>
                <a:gd name="connsiteY4" fmla="*/ 1336950 h 1349578"/>
                <a:gd name="connsiteX5" fmla="*/ 1028160 w 4399876"/>
                <a:gd name="connsiteY5" fmla="*/ 1094190 h 1349578"/>
                <a:gd name="connsiteX6" fmla="*/ 1215221 w 4399876"/>
                <a:gd name="connsiteY6" fmla="*/ 771992 h 1349578"/>
                <a:gd name="connsiteX7" fmla="*/ 1582868 w 4399876"/>
                <a:gd name="connsiteY7" fmla="*/ 475620 h 1349578"/>
                <a:gd name="connsiteX8" fmla="*/ 2216745 w 4399876"/>
                <a:gd name="connsiteY8" fmla="*/ 316882 h 1349578"/>
                <a:gd name="connsiteX9" fmla="*/ 3658072 w 4399876"/>
                <a:gd name="connsiteY9" fmla="*/ 217418 h 1349578"/>
                <a:gd name="connsiteX10" fmla="*/ 4238136 w 4399876"/>
                <a:gd name="connsiteY10" fmla="*/ 178502 h 1349578"/>
                <a:gd name="connsiteX11" fmla="*/ 4392453 w 4399876"/>
                <a:gd name="connsiteY11" fmla="*/ 159632 h 1349578"/>
                <a:gd name="connsiteX12" fmla="*/ 4399876 w 4399876"/>
                <a:gd name="connsiteY12" fmla="*/ 0 h 1349578"/>
                <a:gd name="connsiteX0" fmla="*/ 0 w 4395572"/>
                <a:gd name="connsiteY0" fmla="*/ 69210 h 1308454"/>
                <a:gd name="connsiteX1" fmla="*/ 20768 w 4395572"/>
                <a:gd name="connsiteY1" fmla="*/ 868836 h 1308454"/>
                <a:gd name="connsiteX2" fmla="*/ 128056 w 4395572"/>
                <a:gd name="connsiteY2" fmla="*/ 1091166 h 1308454"/>
                <a:gd name="connsiteX3" fmla="*/ 344181 w 4395572"/>
                <a:gd name="connsiteY3" fmla="*/ 1254895 h 1308454"/>
                <a:gd name="connsiteX4" fmla="*/ 688766 w 4395572"/>
                <a:gd name="connsiteY4" fmla="*/ 1295826 h 1308454"/>
                <a:gd name="connsiteX5" fmla="*/ 1028160 w 4395572"/>
                <a:gd name="connsiteY5" fmla="*/ 1053066 h 1308454"/>
                <a:gd name="connsiteX6" fmla="*/ 1215221 w 4395572"/>
                <a:gd name="connsiteY6" fmla="*/ 730868 h 1308454"/>
                <a:gd name="connsiteX7" fmla="*/ 1582868 w 4395572"/>
                <a:gd name="connsiteY7" fmla="*/ 434496 h 1308454"/>
                <a:gd name="connsiteX8" fmla="*/ 2216745 w 4395572"/>
                <a:gd name="connsiteY8" fmla="*/ 275758 h 1308454"/>
                <a:gd name="connsiteX9" fmla="*/ 3658072 w 4395572"/>
                <a:gd name="connsiteY9" fmla="*/ 176294 h 1308454"/>
                <a:gd name="connsiteX10" fmla="*/ 4238136 w 4395572"/>
                <a:gd name="connsiteY10" fmla="*/ 137378 h 1308454"/>
                <a:gd name="connsiteX11" fmla="*/ 4392453 w 4395572"/>
                <a:gd name="connsiteY11" fmla="*/ 118508 h 1308454"/>
                <a:gd name="connsiteX12" fmla="*/ 4390018 w 4395572"/>
                <a:gd name="connsiteY12" fmla="*/ 0 h 130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95572" h="1308454">
                  <a:moveTo>
                    <a:pt x="0" y="69210"/>
                  </a:moveTo>
                  <a:cubicBezTo>
                    <a:pt x="4731" y="83888"/>
                    <a:pt x="3235" y="831073"/>
                    <a:pt x="20768" y="868836"/>
                  </a:cubicBezTo>
                  <a:cubicBezTo>
                    <a:pt x="38301" y="906599"/>
                    <a:pt x="74154" y="1026823"/>
                    <a:pt x="128056" y="1091166"/>
                  </a:cubicBezTo>
                  <a:cubicBezTo>
                    <a:pt x="181958" y="1155509"/>
                    <a:pt x="250729" y="1220785"/>
                    <a:pt x="344181" y="1254895"/>
                  </a:cubicBezTo>
                  <a:cubicBezTo>
                    <a:pt x="437633" y="1289005"/>
                    <a:pt x="574770" y="1329464"/>
                    <a:pt x="688766" y="1295826"/>
                  </a:cubicBezTo>
                  <a:cubicBezTo>
                    <a:pt x="802762" y="1262188"/>
                    <a:pt x="940418" y="1147226"/>
                    <a:pt x="1028160" y="1053066"/>
                  </a:cubicBezTo>
                  <a:cubicBezTo>
                    <a:pt x="1115903" y="958906"/>
                    <a:pt x="1135470" y="827613"/>
                    <a:pt x="1215221" y="730868"/>
                  </a:cubicBezTo>
                  <a:cubicBezTo>
                    <a:pt x="1294972" y="634123"/>
                    <a:pt x="1410867" y="509078"/>
                    <a:pt x="1582868" y="434496"/>
                  </a:cubicBezTo>
                  <a:cubicBezTo>
                    <a:pt x="1754869" y="359914"/>
                    <a:pt x="1870878" y="318792"/>
                    <a:pt x="2216745" y="275758"/>
                  </a:cubicBezTo>
                  <a:cubicBezTo>
                    <a:pt x="2562612" y="232724"/>
                    <a:pt x="3321174" y="199357"/>
                    <a:pt x="3658072" y="176294"/>
                  </a:cubicBezTo>
                  <a:lnTo>
                    <a:pt x="4238136" y="137378"/>
                  </a:lnTo>
                  <a:cubicBezTo>
                    <a:pt x="4360533" y="127747"/>
                    <a:pt x="4341014" y="124798"/>
                    <a:pt x="4392453" y="118508"/>
                  </a:cubicBezTo>
                  <a:cubicBezTo>
                    <a:pt x="4403242" y="115811"/>
                    <a:pt x="4381926" y="18881"/>
                    <a:pt x="4390018" y="0"/>
                  </a:cubicBezTo>
                </a:path>
              </a:pathLst>
            </a:custGeom>
            <a:pattFill prst="ltDnDiag">
              <a:fgClr>
                <a:srgbClr val="FFC000"/>
              </a:fgClr>
              <a:bgClr>
                <a:prstClr val="white"/>
              </a:bgClr>
            </a:pattFill>
            <a:ln w="19050"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09824" y="1675792"/>
              <a:ext cx="2569930" cy="1406327"/>
            </a:xfrm>
            <a:custGeom>
              <a:avLst/>
              <a:gdLst>
                <a:gd name="connsiteX0" fmla="*/ 0 w 1493520"/>
                <a:gd name="connsiteY0" fmla="*/ 602911 h 602911"/>
                <a:gd name="connsiteX1" fmla="*/ 45720 w 1493520"/>
                <a:gd name="connsiteY1" fmla="*/ 580051 h 602911"/>
                <a:gd name="connsiteX2" fmla="*/ 76200 w 1493520"/>
                <a:gd name="connsiteY2" fmla="*/ 557191 h 602911"/>
                <a:gd name="connsiteX3" fmla="*/ 99060 w 1493520"/>
                <a:gd name="connsiteY3" fmla="*/ 541951 h 602911"/>
                <a:gd name="connsiteX4" fmla="*/ 137160 w 1493520"/>
                <a:gd name="connsiteY4" fmla="*/ 511471 h 602911"/>
                <a:gd name="connsiteX5" fmla="*/ 236220 w 1493520"/>
                <a:gd name="connsiteY5" fmla="*/ 465751 h 602911"/>
                <a:gd name="connsiteX6" fmla="*/ 297180 w 1493520"/>
                <a:gd name="connsiteY6" fmla="*/ 427651 h 602911"/>
                <a:gd name="connsiteX7" fmla="*/ 365760 w 1493520"/>
                <a:gd name="connsiteY7" fmla="*/ 397171 h 602911"/>
                <a:gd name="connsiteX8" fmla="*/ 426720 w 1493520"/>
                <a:gd name="connsiteY8" fmla="*/ 343831 h 602911"/>
                <a:gd name="connsiteX9" fmla="*/ 510540 w 1493520"/>
                <a:gd name="connsiteY9" fmla="*/ 298111 h 602911"/>
                <a:gd name="connsiteX10" fmla="*/ 685800 w 1493520"/>
                <a:gd name="connsiteY10" fmla="*/ 191431 h 602911"/>
                <a:gd name="connsiteX11" fmla="*/ 876300 w 1493520"/>
                <a:gd name="connsiteY11" fmla="*/ 92371 h 602911"/>
                <a:gd name="connsiteX12" fmla="*/ 960120 w 1493520"/>
                <a:gd name="connsiteY12" fmla="*/ 54271 h 602911"/>
                <a:gd name="connsiteX13" fmla="*/ 1120140 w 1493520"/>
                <a:gd name="connsiteY13" fmla="*/ 23791 h 602911"/>
                <a:gd name="connsiteX14" fmla="*/ 1242060 w 1493520"/>
                <a:gd name="connsiteY14" fmla="*/ 931 h 602911"/>
                <a:gd name="connsiteX15" fmla="*/ 1493520 w 1493520"/>
                <a:gd name="connsiteY15" fmla="*/ 931 h 602911"/>
                <a:gd name="connsiteX0" fmla="*/ 0 w 2788920"/>
                <a:gd name="connsiteY0" fmla="*/ 669388 h 1058008"/>
                <a:gd name="connsiteX1" fmla="*/ 45720 w 2788920"/>
                <a:gd name="connsiteY1" fmla="*/ 646528 h 1058008"/>
                <a:gd name="connsiteX2" fmla="*/ 76200 w 2788920"/>
                <a:gd name="connsiteY2" fmla="*/ 623668 h 1058008"/>
                <a:gd name="connsiteX3" fmla="*/ 99060 w 2788920"/>
                <a:gd name="connsiteY3" fmla="*/ 608428 h 1058008"/>
                <a:gd name="connsiteX4" fmla="*/ 137160 w 2788920"/>
                <a:gd name="connsiteY4" fmla="*/ 577948 h 1058008"/>
                <a:gd name="connsiteX5" fmla="*/ 236220 w 2788920"/>
                <a:gd name="connsiteY5" fmla="*/ 532228 h 1058008"/>
                <a:gd name="connsiteX6" fmla="*/ 297180 w 2788920"/>
                <a:gd name="connsiteY6" fmla="*/ 494128 h 1058008"/>
                <a:gd name="connsiteX7" fmla="*/ 365760 w 2788920"/>
                <a:gd name="connsiteY7" fmla="*/ 463648 h 1058008"/>
                <a:gd name="connsiteX8" fmla="*/ 426720 w 2788920"/>
                <a:gd name="connsiteY8" fmla="*/ 410308 h 1058008"/>
                <a:gd name="connsiteX9" fmla="*/ 510540 w 2788920"/>
                <a:gd name="connsiteY9" fmla="*/ 364588 h 1058008"/>
                <a:gd name="connsiteX10" fmla="*/ 685800 w 2788920"/>
                <a:gd name="connsiteY10" fmla="*/ 257908 h 1058008"/>
                <a:gd name="connsiteX11" fmla="*/ 876300 w 2788920"/>
                <a:gd name="connsiteY11" fmla="*/ 158848 h 1058008"/>
                <a:gd name="connsiteX12" fmla="*/ 960120 w 2788920"/>
                <a:gd name="connsiteY12" fmla="*/ 120748 h 1058008"/>
                <a:gd name="connsiteX13" fmla="*/ 1120140 w 2788920"/>
                <a:gd name="connsiteY13" fmla="*/ 90268 h 1058008"/>
                <a:gd name="connsiteX14" fmla="*/ 1242060 w 2788920"/>
                <a:gd name="connsiteY14" fmla="*/ 67408 h 1058008"/>
                <a:gd name="connsiteX15" fmla="*/ 2788920 w 2788920"/>
                <a:gd name="connsiteY15" fmla="*/ 1058008 h 1058008"/>
                <a:gd name="connsiteX0" fmla="*/ 0 w 2939542"/>
                <a:gd name="connsiteY0" fmla="*/ 642776 h 1066763"/>
                <a:gd name="connsiteX1" fmla="*/ 45720 w 2939542"/>
                <a:gd name="connsiteY1" fmla="*/ 619916 h 1066763"/>
                <a:gd name="connsiteX2" fmla="*/ 76200 w 2939542"/>
                <a:gd name="connsiteY2" fmla="*/ 597056 h 1066763"/>
                <a:gd name="connsiteX3" fmla="*/ 99060 w 2939542"/>
                <a:gd name="connsiteY3" fmla="*/ 581816 h 1066763"/>
                <a:gd name="connsiteX4" fmla="*/ 137160 w 2939542"/>
                <a:gd name="connsiteY4" fmla="*/ 551336 h 1066763"/>
                <a:gd name="connsiteX5" fmla="*/ 236220 w 2939542"/>
                <a:gd name="connsiteY5" fmla="*/ 505616 h 1066763"/>
                <a:gd name="connsiteX6" fmla="*/ 297180 w 2939542"/>
                <a:gd name="connsiteY6" fmla="*/ 467516 h 1066763"/>
                <a:gd name="connsiteX7" fmla="*/ 365760 w 2939542"/>
                <a:gd name="connsiteY7" fmla="*/ 437036 h 1066763"/>
                <a:gd name="connsiteX8" fmla="*/ 426720 w 2939542"/>
                <a:gd name="connsiteY8" fmla="*/ 383696 h 1066763"/>
                <a:gd name="connsiteX9" fmla="*/ 510540 w 2939542"/>
                <a:gd name="connsiteY9" fmla="*/ 337976 h 1066763"/>
                <a:gd name="connsiteX10" fmla="*/ 685800 w 2939542"/>
                <a:gd name="connsiteY10" fmla="*/ 231296 h 1066763"/>
                <a:gd name="connsiteX11" fmla="*/ 876300 w 2939542"/>
                <a:gd name="connsiteY11" fmla="*/ 132236 h 1066763"/>
                <a:gd name="connsiteX12" fmla="*/ 960120 w 2939542"/>
                <a:gd name="connsiteY12" fmla="*/ 94136 h 1066763"/>
                <a:gd name="connsiteX13" fmla="*/ 1120140 w 2939542"/>
                <a:gd name="connsiteY13" fmla="*/ 63656 h 1066763"/>
                <a:gd name="connsiteX14" fmla="*/ 2842260 w 2939542"/>
                <a:gd name="connsiteY14" fmla="*/ 978056 h 1066763"/>
                <a:gd name="connsiteX15" fmla="*/ 2788920 w 2939542"/>
                <a:gd name="connsiteY15" fmla="*/ 1031396 h 1066763"/>
                <a:gd name="connsiteX0" fmla="*/ 0 w 2966224"/>
                <a:gd name="connsiteY0" fmla="*/ 563863 h 964871"/>
                <a:gd name="connsiteX1" fmla="*/ 45720 w 2966224"/>
                <a:gd name="connsiteY1" fmla="*/ 541003 h 964871"/>
                <a:gd name="connsiteX2" fmla="*/ 76200 w 2966224"/>
                <a:gd name="connsiteY2" fmla="*/ 518143 h 964871"/>
                <a:gd name="connsiteX3" fmla="*/ 99060 w 2966224"/>
                <a:gd name="connsiteY3" fmla="*/ 502903 h 964871"/>
                <a:gd name="connsiteX4" fmla="*/ 137160 w 2966224"/>
                <a:gd name="connsiteY4" fmla="*/ 472423 h 964871"/>
                <a:gd name="connsiteX5" fmla="*/ 236220 w 2966224"/>
                <a:gd name="connsiteY5" fmla="*/ 426703 h 964871"/>
                <a:gd name="connsiteX6" fmla="*/ 297180 w 2966224"/>
                <a:gd name="connsiteY6" fmla="*/ 388603 h 964871"/>
                <a:gd name="connsiteX7" fmla="*/ 365760 w 2966224"/>
                <a:gd name="connsiteY7" fmla="*/ 358123 h 964871"/>
                <a:gd name="connsiteX8" fmla="*/ 426720 w 2966224"/>
                <a:gd name="connsiteY8" fmla="*/ 304783 h 964871"/>
                <a:gd name="connsiteX9" fmla="*/ 510540 w 2966224"/>
                <a:gd name="connsiteY9" fmla="*/ 259063 h 964871"/>
                <a:gd name="connsiteX10" fmla="*/ 685800 w 2966224"/>
                <a:gd name="connsiteY10" fmla="*/ 152383 h 964871"/>
                <a:gd name="connsiteX11" fmla="*/ 876300 w 2966224"/>
                <a:gd name="connsiteY11" fmla="*/ 53323 h 964871"/>
                <a:gd name="connsiteX12" fmla="*/ 960120 w 2966224"/>
                <a:gd name="connsiteY12" fmla="*/ 15223 h 964871"/>
                <a:gd name="connsiteX13" fmla="*/ 2819400 w 2966224"/>
                <a:gd name="connsiteY13" fmla="*/ 327643 h 964871"/>
                <a:gd name="connsiteX14" fmla="*/ 2842260 w 2966224"/>
                <a:gd name="connsiteY14" fmla="*/ 899143 h 964871"/>
                <a:gd name="connsiteX15" fmla="*/ 2788920 w 2966224"/>
                <a:gd name="connsiteY15" fmla="*/ 952483 h 964871"/>
                <a:gd name="connsiteX0" fmla="*/ 0 w 2933305"/>
                <a:gd name="connsiteY0" fmla="*/ 685956 h 1086964"/>
                <a:gd name="connsiteX1" fmla="*/ 45720 w 2933305"/>
                <a:gd name="connsiteY1" fmla="*/ 663096 h 1086964"/>
                <a:gd name="connsiteX2" fmla="*/ 76200 w 2933305"/>
                <a:gd name="connsiteY2" fmla="*/ 640236 h 1086964"/>
                <a:gd name="connsiteX3" fmla="*/ 99060 w 2933305"/>
                <a:gd name="connsiteY3" fmla="*/ 624996 h 1086964"/>
                <a:gd name="connsiteX4" fmla="*/ 137160 w 2933305"/>
                <a:gd name="connsiteY4" fmla="*/ 594516 h 1086964"/>
                <a:gd name="connsiteX5" fmla="*/ 236220 w 2933305"/>
                <a:gd name="connsiteY5" fmla="*/ 548796 h 1086964"/>
                <a:gd name="connsiteX6" fmla="*/ 297180 w 2933305"/>
                <a:gd name="connsiteY6" fmla="*/ 510696 h 1086964"/>
                <a:gd name="connsiteX7" fmla="*/ 365760 w 2933305"/>
                <a:gd name="connsiteY7" fmla="*/ 480216 h 1086964"/>
                <a:gd name="connsiteX8" fmla="*/ 426720 w 2933305"/>
                <a:gd name="connsiteY8" fmla="*/ 426876 h 1086964"/>
                <a:gd name="connsiteX9" fmla="*/ 510540 w 2933305"/>
                <a:gd name="connsiteY9" fmla="*/ 381156 h 1086964"/>
                <a:gd name="connsiteX10" fmla="*/ 685800 w 2933305"/>
                <a:gd name="connsiteY10" fmla="*/ 274476 h 1086964"/>
                <a:gd name="connsiteX11" fmla="*/ 876300 w 2933305"/>
                <a:gd name="connsiteY11" fmla="*/ 175416 h 1086964"/>
                <a:gd name="connsiteX12" fmla="*/ 2781300 w 2933305"/>
                <a:gd name="connsiteY12" fmla="*/ 7776 h 1086964"/>
                <a:gd name="connsiteX13" fmla="*/ 2819400 w 2933305"/>
                <a:gd name="connsiteY13" fmla="*/ 449736 h 1086964"/>
                <a:gd name="connsiteX14" fmla="*/ 2842260 w 2933305"/>
                <a:gd name="connsiteY14" fmla="*/ 1021236 h 1086964"/>
                <a:gd name="connsiteX15" fmla="*/ 2788920 w 2933305"/>
                <a:gd name="connsiteY15" fmla="*/ 1074576 h 1086964"/>
                <a:gd name="connsiteX0" fmla="*/ 0 w 2866775"/>
                <a:gd name="connsiteY0" fmla="*/ 877662 h 1278670"/>
                <a:gd name="connsiteX1" fmla="*/ 45720 w 2866775"/>
                <a:gd name="connsiteY1" fmla="*/ 854802 h 1278670"/>
                <a:gd name="connsiteX2" fmla="*/ 76200 w 2866775"/>
                <a:gd name="connsiteY2" fmla="*/ 831942 h 1278670"/>
                <a:gd name="connsiteX3" fmla="*/ 99060 w 2866775"/>
                <a:gd name="connsiteY3" fmla="*/ 816702 h 1278670"/>
                <a:gd name="connsiteX4" fmla="*/ 137160 w 2866775"/>
                <a:gd name="connsiteY4" fmla="*/ 786222 h 1278670"/>
                <a:gd name="connsiteX5" fmla="*/ 236220 w 2866775"/>
                <a:gd name="connsiteY5" fmla="*/ 740502 h 1278670"/>
                <a:gd name="connsiteX6" fmla="*/ 297180 w 2866775"/>
                <a:gd name="connsiteY6" fmla="*/ 702402 h 1278670"/>
                <a:gd name="connsiteX7" fmla="*/ 365760 w 2866775"/>
                <a:gd name="connsiteY7" fmla="*/ 671922 h 1278670"/>
                <a:gd name="connsiteX8" fmla="*/ 426720 w 2866775"/>
                <a:gd name="connsiteY8" fmla="*/ 618582 h 1278670"/>
                <a:gd name="connsiteX9" fmla="*/ 510540 w 2866775"/>
                <a:gd name="connsiteY9" fmla="*/ 572862 h 1278670"/>
                <a:gd name="connsiteX10" fmla="*/ 685800 w 2866775"/>
                <a:gd name="connsiteY10" fmla="*/ 466182 h 1278670"/>
                <a:gd name="connsiteX11" fmla="*/ 2689860 w 2866775"/>
                <a:gd name="connsiteY11" fmla="*/ 8982 h 1278670"/>
                <a:gd name="connsiteX12" fmla="*/ 2781300 w 2866775"/>
                <a:gd name="connsiteY12" fmla="*/ 199482 h 1278670"/>
                <a:gd name="connsiteX13" fmla="*/ 2819400 w 2866775"/>
                <a:gd name="connsiteY13" fmla="*/ 641442 h 1278670"/>
                <a:gd name="connsiteX14" fmla="*/ 2842260 w 2866775"/>
                <a:gd name="connsiteY14" fmla="*/ 1212942 h 1278670"/>
                <a:gd name="connsiteX15" fmla="*/ 2788920 w 2866775"/>
                <a:gd name="connsiteY15" fmla="*/ 1266282 h 1278670"/>
                <a:gd name="connsiteX0" fmla="*/ 0 w 2843153"/>
                <a:gd name="connsiteY0" fmla="*/ 1046832 h 1447840"/>
                <a:gd name="connsiteX1" fmla="*/ 45720 w 2843153"/>
                <a:gd name="connsiteY1" fmla="*/ 1023972 h 1447840"/>
                <a:gd name="connsiteX2" fmla="*/ 76200 w 2843153"/>
                <a:gd name="connsiteY2" fmla="*/ 1001112 h 1447840"/>
                <a:gd name="connsiteX3" fmla="*/ 99060 w 2843153"/>
                <a:gd name="connsiteY3" fmla="*/ 985872 h 1447840"/>
                <a:gd name="connsiteX4" fmla="*/ 137160 w 2843153"/>
                <a:gd name="connsiteY4" fmla="*/ 955392 h 1447840"/>
                <a:gd name="connsiteX5" fmla="*/ 236220 w 2843153"/>
                <a:gd name="connsiteY5" fmla="*/ 909672 h 1447840"/>
                <a:gd name="connsiteX6" fmla="*/ 297180 w 2843153"/>
                <a:gd name="connsiteY6" fmla="*/ 871572 h 1447840"/>
                <a:gd name="connsiteX7" fmla="*/ 365760 w 2843153"/>
                <a:gd name="connsiteY7" fmla="*/ 841092 h 1447840"/>
                <a:gd name="connsiteX8" fmla="*/ 426720 w 2843153"/>
                <a:gd name="connsiteY8" fmla="*/ 787752 h 1447840"/>
                <a:gd name="connsiteX9" fmla="*/ 510540 w 2843153"/>
                <a:gd name="connsiteY9" fmla="*/ 742032 h 1447840"/>
                <a:gd name="connsiteX10" fmla="*/ 2545080 w 2843153"/>
                <a:gd name="connsiteY10" fmla="*/ 25752 h 1447840"/>
                <a:gd name="connsiteX11" fmla="*/ 2689860 w 2843153"/>
                <a:gd name="connsiteY11" fmla="*/ 178152 h 1447840"/>
                <a:gd name="connsiteX12" fmla="*/ 2781300 w 2843153"/>
                <a:gd name="connsiteY12" fmla="*/ 368652 h 1447840"/>
                <a:gd name="connsiteX13" fmla="*/ 2819400 w 2843153"/>
                <a:gd name="connsiteY13" fmla="*/ 810612 h 1447840"/>
                <a:gd name="connsiteX14" fmla="*/ 2842260 w 2843153"/>
                <a:gd name="connsiteY14" fmla="*/ 1382112 h 1447840"/>
                <a:gd name="connsiteX15" fmla="*/ 2788920 w 2843153"/>
                <a:gd name="connsiteY15" fmla="*/ 1435452 h 1447840"/>
                <a:gd name="connsiteX0" fmla="*/ 0 w 2843153"/>
                <a:gd name="connsiteY0" fmla="*/ 1190918 h 1591926"/>
                <a:gd name="connsiteX1" fmla="*/ 45720 w 2843153"/>
                <a:gd name="connsiteY1" fmla="*/ 1168058 h 1591926"/>
                <a:gd name="connsiteX2" fmla="*/ 76200 w 2843153"/>
                <a:gd name="connsiteY2" fmla="*/ 1145198 h 1591926"/>
                <a:gd name="connsiteX3" fmla="*/ 99060 w 2843153"/>
                <a:gd name="connsiteY3" fmla="*/ 1129958 h 1591926"/>
                <a:gd name="connsiteX4" fmla="*/ 137160 w 2843153"/>
                <a:gd name="connsiteY4" fmla="*/ 1099478 h 1591926"/>
                <a:gd name="connsiteX5" fmla="*/ 236220 w 2843153"/>
                <a:gd name="connsiteY5" fmla="*/ 1053758 h 1591926"/>
                <a:gd name="connsiteX6" fmla="*/ 297180 w 2843153"/>
                <a:gd name="connsiteY6" fmla="*/ 1015658 h 1591926"/>
                <a:gd name="connsiteX7" fmla="*/ 365760 w 2843153"/>
                <a:gd name="connsiteY7" fmla="*/ 985178 h 1591926"/>
                <a:gd name="connsiteX8" fmla="*/ 426720 w 2843153"/>
                <a:gd name="connsiteY8" fmla="*/ 931838 h 1591926"/>
                <a:gd name="connsiteX9" fmla="*/ 2225040 w 2843153"/>
                <a:gd name="connsiteY9" fmla="*/ 40298 h 1591926"/>
                <a:gd name="connsiteX10" fmla="*/ 2545080 w 2843153"/>
                <a:gd name="connsiteY10" fmla="*/ 169838 h 1591926"/>
                <a:gd name="connsiteX11" fmla="*/ 2689860 w 2843153"/>
                <a:gd name="connsiteY11" fmla="*/ 322238 h 1591926"/>
                <a:gd name="connsiteX12" fmla="*/ 2781300 w 2843153"/>
                <a:gd name="connsiteY12" fmla="*/ 512738 h 1591926"/>
                <a:gd name="connsiteX13" fmla="*/ 2819400 w 2843153"/>
                <a:gd name="connsiteY13" fmla="*/ 954698 h 1591926"/>
                <a:gd name="connsiteX14" fmla="*/ 2842260 w 2843153"/>
                <a:gd name="connsiteY14" fmla="*/ 1526198 h 1591926"/>
                <a:gd name="connsiteX15" fmla="*/ 2788920 w 2843153"/>
                <a:gd name="connsiteY15" fmla="*/ 1579538 h 1591926"/>
                <a:gd name="connsiteX0" fmla="*/ 0 w 2843153"/>
                <a:gd name="connsiteY0" fmla="*/ 1261442 h 1662450"/>
                <a:gd name="connsiteX1" fmla="*/ 45720 w 2843153"/>
                <a:gd name="connsiteY1" fmla="*/ 1238582 h 1662450"/>
                <a:gd name="connsiteX2" fmla="*/ 76200 w 2843153"/>
                <a:gd name="connsiteY2" fmla="*/ 1215722 h 1662450"/>
                <a:gd name="connsiteX3" fmla="*/ 99060 w 2843153"/>
                <a:gd name="connsiteY3" fmla="*/ 1200482 h 1662450"/>
                <a:gd name="connsiteX4" fmla="*/ 137160 w 2843153"/>
                <a:gd name="connsiteY4" fmla="*/ 1170002 h 1662450"/>
                <a:gd name="connsiteX5" fmla="*/ 236220 w 2843153"/>
                <a:gd name="connsiteY5" fmla="*/ 1124282 h 1662450"/>
                <a:gd name="connsiteX6" fmla="*/ 297180 w 2843153"/>
                <a:gd name="connsiteY6" fmla="*/ 1086182 h 1662450"/>
                <a:gd name="connsiteX7" fmla="*/ 365760 w 2843153"/>
                <a:gd name="connsiteY7" fmla="*/ 1055702 h 1662450"/>
                <a:gd name="connsiteX8" fmla="*/ 1790700 w 2843153"/>
                <a:gd name="connsiteY8" fmla="*/ 65102 h 1662450"/>
                <a:gd name="connsiteX9" fmla="*/ 2225040 w 2843153"/>
                <a:gd name="connsiteY9" fmla="*/ 110822 h 1662450"/>
                <a:gd name="connsiteX10" fmla="*/ 2545080 w 2843153"/>
                <a:gd name="connsiteY10" fmla="*/ 240362 h 1662450"/>
                <a:gd name="connsiteX11" fmla="*/ 2689860 w 2843153"/>
                <a:gd name="connsiteY11" fmla="*/ 392762 h 1662450"/>
                <a:gd name="connsiteX12" fmla="*/ 2781300 w 2843153"/>
                <a:gd name="connsiteY12" fmla="*/ 583262 h 1662450"/>
                <a:gd name="connsiteX13" fmla="*/ 2819400 w 2843153"/>
                <a:gd name="connsiteY13" fmla="*/ 1025222 h 1662450"/>
                <a:gd name="connsiteX14" fmla="*/ 2842260 w 2843153"/>
                <a:gd name="connsiteY14" fmla="*/ 1596722 h 1662450"/>
                <a:gd name="connsiteX15" fmla="*/ 2788920 w 2843153"/>
                <a:gd name="connsiteY15" fmla="*/ 1650062 h 1662450"/>
                <a:gd name="connsiteX0" fmla="*/ 0 w 2843153"/>
                <a:gd name="connsiteY0" fmla="*/ 1267879 h 1668887"/>
                <a:gd name="connsiteX1" fmla="*/ 45720 w 2843153"/>
                <a:gd name="connsiteY1" fmla="*/ 1245019 h 1668887"/>
                <a:gd name="connsiteX2" fmla="*/ 76200 w 2843153"/>
                <a:gd name="connsiteY2" fmla="*/ 1222159 h 1668887"/>
                <a:gd name="connsiteX3" fmla="*/ 99060 w 2843153"/>
                <a:gd name="connsiteY3" fmla="*/ 1206919 h 1668887"/>
                <a:gd name="connsiteX4" fmla="*/ 137160 w 2843153"/>
                <a:gd name="connsiteY4" fmla="*/ 1176439 h 1668887"/>
                <a:gd name="connsiteX5" fmla="*/ 236220 w 2843153"/>
                <a:gd name="connsiteY5" fmla="*/ 1130719 h 1668887"/>
                <a:gd name="connsiteX6" fmla="*/ 297180 w 2843153"/>
                <a:gd name="connsiteY6" fmla="*/ 1092619 h 1668887"/>
                <a:gd name="connsiteX7" fmla="*/ 1051560 w 2843153"/>
                <a:gd name="connsiteY7" fmla="*/ 79159 h 1668887"/>
                <a:gd name="connsiteX8" fmla="*/ 1790700 w 2843153"/>
                <a:gd name="connsiteY8" fmla="*/ 71539 h 1668887"/>
                <a:gd name="connsiteX9" fmla="*/ 2225040 w 2843153"/>
                <a:gd name="connsiteY9" fmla="*/ 117259 h 1668887"/>
                <a:gd name="connsiteX10" fmla="*/ 2545080 w 2843153"/>
                <a:gd name="connsiteY10" fmla="*/ 246799 h 1668887"/>
                <a:gd name="connsiteX11" fmla="*/ 2689860 w 2843153"/>
                <a:gd name="connsiteY11" fmla="*/ 399199 h 1668887"/>
                <a:gd name="connsiteX12" fmla="*/ 2781300 w 2843153"/>
                <a:gd name="connsiteY12" fmla="*/ 589699 h 1668887"/>
                <a:gd name="connsiteX13" fmla="*/ 2819400 w 2843153"/>
                <a:gd name="connsiteY13" fmla="*/ 1031659 h 1668887"/>
                <a:gd name="connsiteX14" fmla="*/ 2842260 w 2843153"/>
                <a:gd name="connsiteY14" fmla="*/ 1603159 h 1668887"/>
                <a:gd name="connsiteX15" fmla="*/ 2788920 w 2843153"/>
                <a:gd name="connsiteY15" fmla="*/ 1656499 h 1668887"/>
                <a:gd name="connsiteX0" fmla="*/ 0 w 2843153"/>
                <a:gd name="connsiteY0" fmla="*/ 1202577 h 1603585"/>
                <a:gd name="connsiteX1" fmla="*/ 45720 w 2843153"/>
                <a:gd name="connsiteY1" fmla="*/ 1179717 h 1603585"/>
                <a:gd name="connsiteX2" fmla="*/ 76200 w 2843153"/>
                <a:gd name="connsiteY2" fmla="*/ 1156857 h 1603585"/>
                <a:gd name="connsiteX3" fmla="*/ 99060 w 2843153"/>
                <a:gd name="connsiteY3" fmla="*/ 1141617 h 1603585"/>
                <a:gd name="connsiteX4" fmla="*/ 137160 w 2843153"/>
                <a:gd name="connsiteY4" fmla="*/ 1111137 h 1603585"/>
                <a:gd name="connsiteX5" fmla="*/ 236220 w 2843153"/>
                <a:gd name="connsiteY5" fmla="*/ 1065417 h 1603585"/>
                <a:gd name="connsiteX6" fmla="*/ 373380 w 2843153"/>
                <a:gd name="connsiteY6" fmla="*/ 105297 h 1603585"/>
                <a:gd name="connsiteX7" fmla="*/ 1051560 w 2843153"/>
                <a:gd name="connsiteY7" fmla="*/ 13857 h 1603585"/>
                <a:gd name="connsiteX8" fmla="*/ 1790700 w 2843153"/>
                <a:gd name="connsiteY8" fmla="*/ 6237 h 1603585"/>
                <a:gd name="connsiteX9" fmla="*/ 2225040 w 2843153"/>
                <a:gd name="connsiteY9" fmla="*/ 51957 h 1603585"/>
                <a:gd name="connsiteX10" fmla="*/ 2545080 w 2843153"/>
                <a:gd name="connsiteY10" fmla="*/ 181497 h 1603585"/>
                <a:gd name="connsiteX11" fmla="*/ 2689860 w 2843153"/>
                <a:gd name="connsiteY11" fmla="*/ 333897 h 1603585"/>
                <a:gd name="connsiteX12" fmla="*/ 2781300 w 2843153"/>
                <a:gd name="connsiteY12" fmla="*/ 524397 h 1603585"/>
                <a:gd name="connsiteX13" fmla="*/ 2819400 w 2843153"/>
                <a:gd name="connsiteY13" fmla="*/ 966357 h 1603585"/>
                <a:gd name="connsiteX14" fmla="*/ 2842260 w 2843153"/>
                <a:gd name="connsiteY14" fmla="*/ 1537857 h 1603585"/>
                <a:gd name="connsiteX15" fmla="*/ 2788920 w 2843153"/>
                <a:gd name="connsiteY15" fmla="*/ 1591197 h 1603585"/>
                <a:gd name="connsiteX0" fmla="*/ 0 w 2843153"/>
                <a:gd name="connsiteY0" fmla="*/ 1201212 h 1602220"/>
                <a:gd name="connsiteX1" fmla="*/ 45720 w 2843153"/>
                <a:gd name="connsiteY1" fmla="*/ 1178352 h 1602220"/>
                <a:gd name="connsiteX2" fmla="*/ 76200 w 2843153"/>
                <a:gd name="connsiteY2" fmla="*/ 1155492 h 1602220"/>
                <a:gd name="connsiteX3" fmla="*/ 99060 w 2843153"/>
                <a:gd name="connsiteY3" fmla="*/ 1140252 h 1602220"/>
                <a:gd name="connsiteX4" fmla="*/ 137160 w 2843153"/>
                <a:gd name="connsiteY4" fmla="*/ 1109772 h 1602220"/>
                <a:gd name="connsiteX5" fmla="*/ 99060 w 2843153"/>
                <a:gd name="connsiteY5" fmla="*/ 241092 h 1602220"/>
                <a:gd name="connsiteX6" fmla="*/ 373380 w 2843153"/>
                <a:gd name="connsiteY6" fmla="*/ 103932 h 1602220"/>
                <a:gd name="connsiteX7" fmla="*/ 1051560 w 2843153"/>
                <a:gd name="connsiteY7" fmla="*/ 12492 h 1602220"/>
                <a:gd name="connsiteX8" fmla="*/ 1790700 w 2843153"/>
                <a:gd name="connsiteY8" fmla="*/ 4872 h 1602220"/>
                <a:gd name="connsiteX9" fmla="*/ 2225040 w 2843153"/>
                <a:gd name="connsiteY9" fmla="*/ 50592 h 1602220"/>
                <a:gd name="connsiteX10" fmla="*/ 2545080 w 2843153"/>
                <a:gd name="connsiteY10" fmla="*/ 180132 h 1602220"/>
                <a:gd name="connsiteX11" fmla="*/ 2689860 w 2843153"/>
                <a:gd name="connsiteY11" fmla="*/ 332532 h 1602220"/>
                <a:gd name="connsiteX12" fmla="*/ 2781300 w 2843153"/>
                <a:gd name="connsiteY12" fmla="*/ 523032 h 1602220"/>
                <a:gd name="connsiteX13" fmla="*/ 2819400 w 2843153"/>
                <a:gd name="connsiteY13" fmla="*/ 964992 h 1602220"/>
                <a:gd name="connsiteX14" fmla="*/ 2842260 w 2843153"/>
                <a:gd name="connsiteY14" fmla="*/ 1536492 h 1602220"/>
                <a:gd name="connsiteX15" fmla="*/ 2788920 w 2843153"/>
                <a:gd name="connsiteY15" fmla="*/ 1589832 h 1602220"/>
                <a:gd name="connsiteX0" fmla="*/ 121920 w 2965073"/>
                <a:gd name="connsiteY0" fmla="*/ 1201212 h 1602220"/>
                <a:gd name="connsiteX1" fmla="*/ 167640 w 2965073"/>
                <a:gd name="connsiteY1" fmla="*/ 1178352 h 1602220"/>
                <a:gd name="connsiteX2" fmla="*/ 198120 w 2965073"/>
                <a:gd name="connsiteY2" fmla="*/ 1155492 h 1602220"/>
                <a:gd name="connsiteX3" fmla="*/ 220980 w 2965073"/>
                <a:gd name="connsiteY3" fmla="*/ 1140252 h 1602220"/>
                <a:gd name="connsiteX4" fmla="*/ 0 w 2965073"/>
                <a:gd name="connsiteY4" fmla="*/ 363012 h 1602220"/>
                <a:gd name="connsiteX5" fmla="*/ 220980 w 2965073"/>
                <a:gd name="connsiteY5" fmla="*/ 241092 h 1602220"/>
                <a:gd name="connsiteX6" fmla="*/ 495300 w 2965073"/>
                <a:gd name="connsiteY6" fmla="*/ 103932 h 1602220"/>
                <a:gd name="connsiteX7" fmla="*/ 1173480 w 2965073"/>
                <a:gd name="connsiteY7" fmla="*/ 12492 h 1602220"/>
                <a:gd name="connsiteX8" fmla="*/ 1912620 w 2965073"/>
                <a:gd name="connsiteY8" fmla="*/ 4872 h 1602220"/>
                <a:gd name="connsiteX9" fmla="*/ 2346960 w 2965073"/>
                <a:gd name="connsiteY9" fmla="*/ 50592 h 1602220"/>
                <a:gd name="connsiteX10" fmla="*/ 2667000 w 2965073"/>
                <a:gd name="connsiteY10" fmla="*/ 180132 h 1602220"/>
                <a:gd name="connsiteX11" fmla="*/ 2811780 w 2965073"/>
                <a:gd name="connsiteY11" fmla="*/ 332532 h 1602220"/>
                <a:gd name="connsiteX12" fmla="*/ 2903220 w 2965073"/>
                <a:gd name="connsiteY12" fmla="*/ 523032 h 1602220"/>
                <a:gd name="connsiteX13" fmla="*/ 2941320 w 2965073"/>
                <a:gd name="connsiteY13" fmla="*/ 964992 h 1602220"/>
                <a:gd name="connsiteX14" fmla="*/ 2964180 w 2965073"/>
                <a:gd name="connsiteY14" fmla="*/ 1536492 h 1602220"/>
                <a:gd name="connsiteX15" fmla="*/ 2910840 w 2965073"/>
                <a:gd name="connsiteY15" fmla="*/ 1589832 h 1602220"/>
                <a:gd name="connsiteX0" fmla="*/ 235994 w 3079147"/>
                <a:gd name="connsiteY0" fmla="*/ 1201212 h 1602220"/>
                <a:gd name="connsiteX1" fmla="*/ 281714 w 3079147"/>
                <a:gd name="connsiteY1" fmla="*/ 1178352 h 1602220"/>
                <a:gd name="connsiteX2" fmla="*/ 312194 w 3079147"/>
                <a:gd name="connsiteY2" fmla="*/ 1155492 h 1602220"/>
                <a:gd name="connsiteX3" fmla="*/ 7394 w 3079147"/>
                <a:gd name="connsiteY3" fmla="*/ 591612 h 1602220"/>
                <a:gd name="connsiteX4" fmla="*/ 114074 w 3079147"/>
                <a:gd name="connsiteY4" fmla="*/ 363012 h 1602220"/>
                <a:gd name="connsiteX5" fmla="*/ 335054 w 3079147"/>
                <a:gd name="connsiteY5" fmla="*/ 241092 h 1602220"/>
                <a:gd name="connsiteX6" fmla="*/ 609374 w 3079147"/>
                <a:gd name="connsiteY6" fmla="*/ 103932 h 1602220"/>
                <a:gd name="connsiteX7" fmla="*/ 1287554 w 3079147"/>
                <a:gd name="connsiteY7" fmla="*/ 12492 h 1602220"/>
                <a:gd name="connsiteX8" fmla="*/ 2026694 w 3079147"/>
                <a:gd name="connsiteY8" fmla="*/ 4872 h 1602220"/>
                <a:gd name="connsiteX9" fmla="*/ 2461034 w 3079147"/>
                <a:gd name="connsiteY9" fmla="*/ 50592 h 1602220"/>
                <a:gd name="connsiteX10" fmla="*/ 2781074 w 3079147"/>
                <a:gd name="connsiteY10" fmla="*/ 180132 h 1602220"/>
                <a:gd name="connsiteX11" fmla="*/ 2925854 w 3079147"/>
                <a:gd name="connsiteY11" fmla="*/ 332532 h 1602220"/>
                <a:gd name="connsiteX12" fmla="*/ 3017294 w 3079147"/>
                <a:gd name="connsiteY12" fmla="*/ 523032 h 1602220"/>
                <a:gd name="connsiteX13" fmla="*/ 3055394 w 3079147"/>
                <a:gd name="connsiteY13" fmla="*/ 964992 h 1602220"/>
                <a:gd name="connsiteX14" fmla="*/ 3078254 w 3079147"/>
                <a:gd name="connsiteY14" fmla="*/ 1536492 h 1602220"/>
                <a:gd name="connsiteX15" fmla="*/ 3024914 w 3079147"/>
                <a:gd name="connsiteY15" fmla="*/ 1589832 h 1602220"/>
                <a:gd name="connsiteX0" fmla="*/ 277031 w 3120184"/>
                <a:gd name="connsiteY0" fmla="*/ 1201212 h 1602220"/>
                <a:gd name="connsiteX1" fmla="*/ 322751 w 3120184"/>
                <a:gd name="connsiteY1" fmla="*/ 1178352 h 1602220"/>
                <a:gd name="connsiteX2" fmla="*/ 17951 w 3120184"/>
                <a:gd name="connsiteY2" fmla="*/ 812592 h 1602220"/>
                <a:gd name="connsiteX3" fmla="*/ 48431 w 3120184"/>
                <a:gd name="connsiteY3" fmla="*/ 591612 h 1602220"/>
                <a:gd name="connsiteX4" fmla="*/ 155111 w 3120184"/>
                <a:gd name="connsiteY4" fmla="*/ 363012 h 1602220"/>
                <a:gd name="connsiteX5" fmla="*/ 376091 w 3120184"/>
                <a:gd name="connsiteY5" fmla="*/ 241092 h 1602220"/>
                <a:gd name="connsiteX6" fmla="*/ 650411 w 3120184"/>
                <a:gd name="connsiteY6" fmla="*/ 103932 h 1602220"/>
                <a:gd name="connsiteX7" fmla="*/ 1328591 w 3120184"/>
                <a:gd name="connsiteY7" fmla="*/ 12492 h 1602220"/>
                <a:gd name="connsiteX8" fmla="*/ 2067731 w 3120184"/>
                <a:gd name="connsiteY8" fmla="*/ 4872 h 1602220"/>
                <a:gd name="connsiteX9" fmla="*/ 2502071 w 3120184"/>
                <a:gd name="connsiteY9" fmla="*/ 50592 h 1602220"/>
                <a:gd name="connsiteX10" fmla="*/ 2822111 w 3120184"/>
                <a:gd name="connsiteY10" fmla="*/ 180132 h 1602220"/>
                <a:gd name="connsiteX11" fmla="*/ 2966891 w 3120184"/>
                <a:gd name="connsiteY11" fmla="*/ 332532 h 1602220"/>
                <a:gd name="connsiteX12" fmla="*/ 3058331 w 3120184"/>
                <a:gd name="connsiteY12" fmla="*/ 523032 h 1602220"/>
                <a:gd name="connsiteX13" fmla="*/ 3096431 w 3120184"/>
                <a:gd name="connsiteY13" fmla="*/ 964992 h 1602220"/>
                <a:gd name="connsiteX14" fmla="*/ 3119291 w 3120184"/>
                <a:gd name="connsiteY14" fmla="*/ 1536492 h 1602220"/>
                <a:gd name="connsiteX15" fmla="*/ 3065951 w 3120184"/>
                <a:gd name="connsiteY15" fmla="*/ 1589832 h 1602220"/>
                <a:gd name="connsiteX0" fmla="*/ 101771 w 3120184"/>
                <a:gd name="connsiteY0" fmla="*/ 1726992 h 1726992"/>
                <a:gd name="connsiteX1" fmla="*/ 322751 w 3120184"/>
                <a:gd name="connsiteY1" fmla="*/ 1178352 h 1726992"/>
                <a:gd name="connsiteX2" fmla="*/ 17951 w 3120184"/>
                <a:gd name="connsiteY2" fmla="*/ 812592 h 1726992"/>
                <a:gd name="connsiteX3" fmla="*/ 48431 w 3120184"/>
                <a:gd name="connsiteY3" fmla="*/ 591612 h 1726992"/>
                <a:gd name="connsiteX4" fmla="*/ 155111 w 3120184"/>
                <a:gd name="connsiteY4" fmla="*/ 363012 h 1726992"/>
                <a:gd name="connsiteX5" fmla="*/ 376091 w 3120184"/>
                <a:gd name="connsiteY5" fmla="*/ 241092 h 1726992"/>
                <a:gd name="connsiteX6" fmla="*/ 650411 w 3120184"/>
                <a:gd name="connsiteY6" fmla="*/ 103932 h 1726992"/>
                <a:gd name="connsiteX7" fmla="*/ 1328591 w 3120184"/>
                <a:gd name="connsiteY7" fmla="*/ 12492 h 1726992"/>
                <a:gd name="connsiteX8" fmla="*/ 2067731 w 3120184"/>
                <a:gd name="connsiteY8" fmla="*/ 4872 h 1726992"/>
                <a:gd name="connsiteX9" fmla="*/ 2502071 w 3120184"/>
                <a:gd name="connsiteY9" fmla="*/ 50592 h 1726992"/>
                <a:gd name="connsiteX10" fmla="*/ 2822111 w 3120184"/>
                <a:gd name="connsiteY10" fmla="*/ 180132 h 1726992"/>
                <a:gd name="connsiteX11" fmla="*/ 2966891 w 3120184"/>
                <a:gd name="connsiteY11" fmla="*/ 332532 h 1726992"/>
                <a:gd name="connsiteX12" fmla="*/ 3058331 w 3120184"/>
                <a:gd name="connsiteY12" fmla="*/ 523032 h 1726992"/>
                <a:gd name="connsiteX13" fmla="*/ 3096431 w 3120184"/>
                <a:gd name="connsiteY13" fmla="*/ 964992 h 1726992"/>
                <a:gd name="connsiteX14" fmla="*/ 3119291 w 3120184"/>
                <a:gd name="connsiteY14" fmla="*/ 1536492 h 1726992"/>
                <a:gd name="connsiteX15" fmla="*/ 3065951 w 3120184"/>
                <a:gd name="connsiteY15" fmla="*/ 1589832 h 1726992"/>
                <a:gd name="connsiteX0" fmla="*/ 97156 w 3115569"/>
                <a:gd name="connsiteY0" fmla="*/ 1726992 h 1726992"/>
                <a:gd name="connsiteX1" fmla="*/ 5716 w 3115569"/>
                <a:gd name="connsiteY1" fmla="*/ 1597452 h 1726992"/>
                <a:gd name="connsiteX2" fmla="*/ 13336 w 3115569"/>
                <a:gd name="connsiteY2" fmla="*/ 812592 h 1726992"/>
                <a:gd name="connsiteX3" fmla="*/ 43816 w 3115569"/>
                <a:gd name="connsiteY3" fmla="*/ 591612 h 1726992"/>
                <a:gd name="connsiteX4" fmla="*/ 150496 w 3115569"/>
                <a:gd name="connsiteY4" fmla="*/ 363012 h 1726992"/>
                <a:gd name="connsiteX5" fmla="*/ 371476 w 3115569"/>
                <a:gd name="connsiteY5" fmla="*/ 241092 h 1726992"/>
                <a:gd name="connsiteX6" fmla="*/ 645796 w 3115569"/>
                <a:gd name="connsiteY6" fmla="*/ 103932 h 1726992"/>
                <a:gd name="connsiteX7" fmla="*/ 1323976 w 3115569"/>
                <a:gd name="connsiteY7" fmla="*/ 12492 h 1726992"/>
                <a:gd name="connsiteX8" fmla="*/ 2063116 w 3115569"/>
                <a:gd name="connsiteY8" fmla="*/ 4872 h 1726992"/>
                <a:gd name="connsiteX9" fmla="*/ 2497456 w 3115569"/>
                <a:gd name="connsiteY9" fmla="*/ 50592 h 1726992"/>
                <a:gd name="connsiteX10" fmla="*/ 2817496 w 3115569"/>
                <a:gd name="connsiteY10" fmla="*/ 180132 h 1726992"/>
                <a:gd name="connsiteX11" fmla="*/ 2962276 w 3115569"/>
                <a:gd name="connsiteY11" fmla="*/ 332532 h 1726992"/>
                <a:gd name="connsiteX12" fmla="*/ 3053716 w 3115569"/>
                <a:gd name="connsiteY12" fmla="*/ 523032 h 1726992"/>
                <a:gd name="connsiteX13" fmla="*/ 3091816 w 3115569"/>
                <a:gd name="connsiteY13" fmla="*/ 964992 h 1726992"/>
                <a:gd name="connsiteX14" fmla="*/ 3114676 w 3115569"/>
                <a:gd name="connsiteY14" fmla="*/ 1536492 h 1726992"/>
                <a:gd name="connsiteX15" fmla="*/ 3061336 w 3115569"/>
                <a:gd name="connsiteY15" fmla="*/ 1589832 h 1726992"/>
                <a:gd name="connsiteX0" fmla="*/ 97156 w 3115569"/>
                <a:gd name="connsiteY0" fmla="*/ 1726992 h 1726992"/>
                <a:gd name="connsiteX1" fmla="*/ 5716 w 3115569"/>
                <a:gd name="connsiteY1" fmla="*/ 1597452 h 1726992"/>
                <a:gd name="connsiteX2" fmla="*/ 13336 w 3115569"/>
                <a:gd name="connsiteY2" fmla="*/ 812592 h 1726992"/>
                <a:gd name="connsiteX3" fmla="*/ 43816 w 3115569"/>
                <a:gd name="connsiteY3" fmla="*/ 591612 h 1726992"/>
                <a:gd name="connsiteX4" fmla="*/ 150496 w 3115569"/>
                <a:gd name="connsiteY4" fmla="*/ 363012 h 1726992"/>
                <a:gd name="connsiteX5" fmla="*/ 371476 w 3115569"/>
                <a:gd name="connsiteY5" fmla="*/ 195372 h 1726992"/>
                <a:gd name="connsiteX6" fmla="*/ 645796 w 3115569"/>
                <a:gd name="connsiteY6" fmla="*/ 103932 h 1726992"/>
                <a:gd name="connsiteX7" fmla="*/ 1323976 w 3115569"/>
                <a:gd name="connsiteY7" fmla="*/ 12492 h 1726992"/>
                <a:gd name="connsiteX8" fmla="*/ 2063116 w 3115569"/>
                <a:gd name="connsiteY8" fmla="*/ 4872 h 1726992"/>
                <a:gd name="connsiteX9" fmla="*/ 2497456 w 3115569"/>
                <a:gd name="connsiteY9" fmla="*/ 50592 h 1726992"/>
                <a:gd name="connsiteX10" fmla="*/ 2817496 w 3115569"/>
                <a:gd name="connsiteY10" fmla="*/ 180132 h 1726992"/>
                <a:gd name="connsiteX11" fmla="*/ 2962276 w 3115569"/>
                <a:gd name="connsiteY11" fmla="*/ 332532 h 1726992"/>
                <a:gd name="connsiteX12" fmla="*/ 3053716 w 3115569"/>
                <a:gd name="connsiteY12" fmla="*/ 523032 h 1726992"/>
                <a:gd name="connsiteX13" fmla="*/ 3091816 w 3115569"/>
                <a:gd name="connsiteY13" fmla="*/ 964992 h 1726992"/>
                <a:gd name="connsiteX14" fmla="*/ 3114676 w 3115569"/>
                <a:gd name="connsiteY14" fmla="*/ 1536492 h 1726992"/>
                <a:gd name="connsiteX15" fmla="*/ 3061336 w 3115569"/>
                <a:gd name="connsiteY15" fmla="*/ 1589832 h 1726992"/>
                <a:gd name="connsiteX0" fmla="*/ 109549 w 3127962"/>
                <a:gd name="connsiteY0" fmla="*/ 1726992 h 1726992"/>
                <a:gd name="connsiteX1" fmla="*/ 18109 w 3127962"/>
                <a:gd name="connsiteY1" fmla="*/ 1597452 h 1726992"/>
                <a:gd name="connsiteX2" fmla="*/ 2869 w 3127962"/>
                <a:gd name="connsiteY2" fmla="*/ 820212 h 1726992"/>
                <a:gd name="connsiteX3" fmla="*/ 56209 w 3127962"/>
                <a:gd name="connsiteY3" fmla="*/ 591612 h 1726992"/>
                <a:gd name="connsiteX4" fmla="*/ 162889 w 3127962"/>
                <a:gd name="connsiteY4" fmla="*/ 363012 h 1726992"/>
                <a:gd name="connsiteX5" fmla="*/ 383869 w 3127962"/>
                <a:gd name="connsiteY5" fmla="*/ 195372 h 1726992"/>
                <a:gd name="connsiteX6" fmla="*/ 658189 w 3127962"/>
                <a:gd name="connsiteY6" fmla="*/ 103932 h 1726992"/>
                <a:gd name="connsiteX7" fmla="*/ 1336369 w 3127962"/>
                <a:gd name="connsiteY7" fmla="*/ 12492 h 1726992"/>
                <a:gd name="connsiteX8" fmla="*/ 2075509 w 3127962"/>
                <a:gd name="connsiteY8" fmla="*/ 4872 h 1726992"/>
                <a:gd name="connsiteX9" fmla="*/ 2509849 w 3127962"/>
                <a:gd name="connsiteY9" fmla="*/ 50592 h 1726992"/>
                <a:gd name="connsiteX10" fmla="*/ 2829889 w 3127962"/>
                <a:gd name="connsiteY10" fmla="*/ 180132 h 1726992"/>
                <a:gd name="connsiteX11" fmla="*/ 2974669 w 3127962"/>
                <a:gd name="connsiteY11" fmla="*/ 332532 h 1726992"/>
                <a:gd name="connsiteX12" fmla="*/ 3066109 w 3127962"/>
                <a:gd name="connsiteY12" fmla="*/ 523032 h 1726992"/>
                <a:gd name="connsiteX13" fmla="*/ 3104209 w 3127962"/>
                <a:gd name="connsiteY13" fmla="*/ 964992 h 1726992"/>
                <a:gd name="connsiteX14" fmla="*/ 3127069 w 3127962"/>
                <a:gd name="connsiteY14" fmla="*/ 1536492 h 1726992"/>
                <a:gd name="connsiteX15" fmla="*/ 3073729 w 3127962"/>
                <a:gd name="connsiteY15" fmla="*/ 1589832 h 1726992"/>
                <a:gd name="connsiteX0" fmla="*/ 108436 w 3126849"/>
                <a:gd name="connsiteY0" fmla="*/ 1726992 h 1726992"/>
                <a:gd name="connsiteX1" fmla="*/ 16996 w 3126849"/>
                <a:gd name="connsiteY1" fmla="*/ 1597452 h 1726992"/>
                <a:gd name="connsiteX2" fmla="*/ 1756 w 3126849"/>
                <a:gd name="connsiteY2" fmla="*/ 820212 h 1726992"/>
                <a:gd name="connsiteX3" fmla="*/ 39856 w 3126849"/>
                <a:gd name="connsiteY3" fmla="*/ 561132 h 1726992"/>
                <a:gd name="connsiteX4" fmla="*/ 161776 w 3126849"/>
                <a:gd name="connsiteY4" fmla="*/ 363012 h 1726992"/>
                <a:gd name="connsiteX5" fmla="*/ 382756 w 3126849"/>
                <a:gd name="connsiteY5" fmla="*/ 195372 h 1726992"/>
                <a:gd name="connsiteX6" fmla="*/ 657076 w 3126849"/>
                <a:gd name="connsiteY6" fmla="*/ 103932 h 1726992"/>
                <a:gd name="connsiteX7" fmla="*/ 1335256 w 3126849"/>
                <a:gd name="connsiteY7" fmla="*/ 12492 h 1726992"/>
                <a:gd name="connsiteX8" fmla="*/ 2074396 w 3126849"/>
                <a:gd name="connsiteY8" fmla="*/ 4872 h 1726992"/>
                <a:gd name="connsiteX9" fmla="*/ 2508736 w 3126849"/>
                <a:gd name="connsiteY9" fmla="*/ 50592 h 1726992"/>
                <a:gd name="connsiteX10" fmla="*/ 2828776 w 3126849"/>
                <a:gd name="connsiteY10" fmla="*/ 180132 h 1726992"/>
                <a:gd name="connsiteX11" fmla="*/ 2973556 w 3126849"/>
                <a:gd name="connsiteY11" fmla="*/ 332532 h 1726992"/>
                <a:gd name="connsiteX12" fmla="*/ 3064996 w 3126849"/>
                <a:gd name="connsiteY12" fmla="*/ 523032 h 1726992"/>
                <a:gd name="connsiteX13" fmla="*/ 3103096 w 3126849"/>
                <a:gd name="connsiteY13" fmla="*/ 964992 h 1726992"/>
                <a:gd name="connsiteX14" fmla="*/ 3125956 w 3126849"/>
                <a:gd name="connsiteY14" fmla="*/ 1536492 h 1726992"/>
                <a:gd name="connsiteX15" fmla="*/ 3072616 w 3126849"/>
                <a:gd name="connsiteY15" fmla="*/ 1589832 h 1726992"/>
                <a:gd name="connsiteX0" fmla="*/ 108436 w 3126849"/>
                <a:gd name="connsiteY0" fmla="*/ 1726992 h 1726992"/>
                <a:gd name="connsiteX1" fmla="*/ 16996 w 3126849"/>
                <a:gd name="connsiteY1" fmla="*/ 1597452 h 1726992"/>
                <a:gd name="connsiteX2" fmla="*/ 1756 w 3126849"/>
                <a:gd name="connsiteY2" fmla="*/ 820212 h 1726992"/>
                <a:gd name="connsiteX3" fmla="*/ 39856 w 3126849"/>
                <a:gd name="connsiteY3" fmla="*/ 561132 h 1726992"/>
                <a:gd name="connsiteX4" fmla="*/ 161776 w 3126849"/>
                <a:gd name="connsiteY4" fmla="*/ 363012 h 1726992"/>
                <a:gd name="connsiteX5" fmla="*/ 382756 w 3126849"/>
                <a:gd name="connsiteY5" fmla="*/ 195372 h 1726992"/>
                <a:gd name="connsiteX6" fmla="*/ 657076 w 3126849"/>
                <a:gd name="connsiteY6" fmla="*/ 103932 h 1726992"/>
                <a:gd name="connsiteX7" fmla="*/ 1335256 w 3126849"/>
                <a:gd name="connsiteY7" fmla="*/ 12492 h 1726992"/>
                <a:gd name="connsiteX8" fmla="*/ 2074396 w 3126849"/>
                <a:gd name="connsiteY8" fmla="*/ 4872 h 1726992"/>
                <a:gd name="connsiteX9" fmla="*/ 2508736 w 3126849"/>
                <a:gd name="connsiteY9" fmla="*/ 50592 h 1726992"/>
                <a:gd name="connsiteX10" fmla="*/ 2828776 w 3126849"/>
                <a:gd name="connsiteY10" fmla="*/ 180132 h 1726992"/>
                <a:gd name="connsiteX11" fmla="*/ 2973556 w 3126849"/>
                <a:gd name="connsiteY11" fmla="*/ 332532 h 1726992"/>
                <a:gd name="connsiteX12" fmla="*/ 3064996 w 3126849"/>
                <a:gd name="connsiteY12" fmla="*/ 523032 h 1726992"/>
                <a:gd name="connsiteX13" fmla="*/ 3103096 w 3126849"/>
                <a:gd name="connsiteY13" fmla="*/ 964992 h 1726992"/>
                <a:gd name="connsiteX14" fmla="*/ 3125956 w 3126849"/>
                <a:gd name="connsiteY14" fmla="*/ 1536492 h 1726992"/>
                <a:gd name="connsiteX15" fmla="*/ 3072616 w 3126849"/>
                <a:gd name="connsiteY15" fmla="*/ 1589832 h 1726992"/>
                <a:gd name="connsiteX0" fmla="*/ 116290 w 3127083"/>
                <a:gd name="connsiteY0" fmla="*/ 1749852 h 1749852"/>
                <a:gd name="connsiteX1" fmla="*/ 17230 w 3127083"/>
                <a:gd name="connsiteY1" fmla="*/ 1597452 h 1749852"/>
                <a:gd name="connsiteX2" fmla="*/ 1990 w 3127083"/>
                <a:gd name="connsiteY2" fmla="*/ 820212 h 1749852"/>
                <a:gd name="connsiteX3" fmla="*/ 40090 w 3127083"/>
                <a:gd name="connsiteY3" fmla="*/ 561132 h 1749852"/>
                <a:gd name="connsiteX4" fmla="*/ 162010 w 3127083"/>
                <a:gd name="connsiteY4" fmla="*/ 363012 h 1749852"/>
                <a:gd name="connsiteX5" fmla="*/ 382990 w 3127083"/>
                <a:gd name="connsiteY5" fmla="*/ 195372 h 1749852"/>
                <a:gd name="connsiteX6" fmla="*/ 657310 w 3127083"/>
                <a:gd name="connsiteY6" fmla="*/ 103932 h 1749852"/>
                <a:gd name="connsiteX7" fmla="*/ 1335490 w 3127083"/>
                <a:gd name="connsiteY7" fmla="*/ 12492 h 1749852"/>
                <a:gd name="connsiteX8" fmla="*/ 2074630 w 3127083"/>
                <a:gd name="connsiteY8" fmla="*/ 4872 h 1749852"/>
                <a:gd name="connsiteX9" fmla="*/ 2508970 w 3127083"/>
                <a:gd name="connsiteY9" fmla="*/ 50592 h 1749852"/>
                <a:gd name="connsiteX10" fmla="*/ 2829010 w 3127083"/>
                <a:gd name="connsiteY10" fmla="*/ 180132 h 1749852"/>
                <a:gd name="connsiteX11" fmla="*/ 2973790 w 3127083"/>
                <a:gd name="connsiteY11" fmla="*/ 332532 h 1749852"/>
                <a:gd name="connsiteX12" fmla="*/ 3065230 w 3127083"/>
                <a:gd name="connsiteY12" fmla="*/ 523032 h 1749852"/>
                <a:gd name="connsiteX13" fmla="*/ 3103330 w 3127083"/>
                <a:gd name="connsiteY13" fmla="*/ 964992 h 1749852"/>
                <a:gd name="connsiteX14" fmla="*/ 3126190 w 3127083"/>
                <a:gd name="connsiteY14" fmla="*/ 1536492 h 1749852"/>
                <a:gd name="connsiteX15" fmla="*/ 3072850 w 3127083"/>
                <a:gd name="connsiteY15" fmla="*/ 1589832 h 1749852"/>
                <a:gd name="connsiteX0" fmla="*/ 116290 w 3127083"/>
                <a:gd name="connsiteY0" fmla="*/ 1749852 h 1786756"/>
                <a:gd name="connsiteX1" fmla="*/ 17230 w 3127083"/>
                <a:gd name="connsiteY1" fmla="*/ 1597452 h 1786756"/>
                <a:gd name="connsiteX2" fmla="*/ 1990 w 3127083"/>
                <a:gd name="connsiteY2" fmla="*/ 820212 h 1786756"/>
                <a:gd name="connsiteX3" fmla="*/ 40090 w 3127083"/>
                <a:gd name="connsiteY3" fmla="*/ 561132 h 1786756"/>
                <a:gd name="connsiteX4" fmla="*/ 162010 w 3127083"/>
                <a:gd name="connsiteY4" fmla="*/ 363012 h 1786756"/>
                <a:gd name="connsiteX5" fmla="*/ 382990 w 3127083"/>
                <a:gd name="connsiteY5" fmla="*/ 195372 h 1786756"/>
                <a:gd name="connsiteX6" fmla="*/ 657310 w 3127083"/>
                <a:gd name="connsiteY6" fmla="*/ 103932 h 1786756"/>
                <a:gd name="connsiteX7" fmla="*/ 1335490 w 3127083"/>
                <a:gd name="connsiteY7" fmla="*/ 12492 h 1786756"/>
                <a:gd name="connsiteX8" fmla="*/ 2074630 w 3127083"/>
                <a:gd name="connsiteY8" fmla="*/ 4872 h 1786756"/>
                <a:gd name="connsiteX9" fmla="*/ 2508970 w 3127083"/>
                <a:gd name="connsiteY9" fmla="*/ 50592 h 1786756"/>
                <a:gd name="connsiteX10" fmla="*/ 2829010 w 3127083"/>
                <a:gd name="connsiteY10" fmla="*/ 180132 h 1786756"/>
                <a:gd name="connsiteX11" fmla="*/ 2973790 w 3127083"/>
                <a:gd name="connsiteY11" fmla="*/ 332532 h 1786756"/>
                <a:gd name="connsiteX12" fmla="*/ 3065230 w 3127083"/>
                <a:gd name="connsiteY12" fmla="*/ 523032 h 1786756"/>
                <a:gd name="connsiteX13" fmla="*/ 3103330 w 3127083"/>
                <a:gd name="connsiteY13" fmla="*/ 964992 h 1786756"/>
                <a:gd name="connsiteX14" fmla="*/ 3126190 w 3127083"/>
                <a:gd name="connsiteY14" fmla="*/ 1536492 h 1786756"/>
                <a:gd name="connsiteX15" fmla="*/ 3072850 w 3127083"/>
                <a:gd name="connsiteY15" fmla="*/ 1589832 h 1786756"/>
                <a:gd name="connsiteX0" fmla="*/ 116290 w 3127083"/>
                <a:gd name="connsiteY0" fmla="*/ 1749852 h 1786756"/>
                <a:gd name="connsiteX1" fmla="*/ 17230 w 3127083"/>
                <a:gd name="connsiteY1" fmla="*/ 1597452 h 1786756"/>
                <a:gd name="connsiteX2" fmla="*/ 1990 w 3127083"/>
                <a:gd name="connsiteY2" fmla="*/ 820212 h 1786756"/>
                <a:gd name="connsiteX3" fmla="*/ 40090 w 3127083"/>
                <a:gd name="connsiteY3" fmla="*/ 561132 h 1786756"/>
                <a:gd name="connsiteX4" fmla="*/ 162010 w 3127083"/>
                <a:gd name="connsiteY4" fmla="*/ 363012 h 1786756"/>
                <a:gd name="connsiteX5" fmla="*/ 382990 w 3127083"/>
                <a:gd name="connsiteY5" fmla="*/ 195372 h 1786756"/>
                <a:gd name="connsiteX6" fmla="*/ 657310 w 3127083"/>
                <a:gd name="connsiteY6" fmla="*/ 103932 h 1786756"/>
                <a:gd name="connsiteX7" fmla="*/ 1335490 w 3127083"/>
                <a:gd name="connsiteY7" fmla="*/ 12492 h 1786756"/>
                <a:gd name="connsiteX8" fmla="*/ 2074630 w 3127083"/>
                <a:gd name="connsiteY8" fmla="*/ 4872 h 1786756"/>
                <a:gd name="connsiteX9" fmla="*/ 2508970 w 3127083"/>
                <a:gd name="connsiteY9" fmla="*/ 50592 h 1786756"/>
                <a:gd name="connsiteX10" fmla="*/ 2829010 w 3127083"/>
                <a:gd name="connsiteY10" fmla="*/ 180132 h 1786756"/>
                <a:gd name="connsiteX11" fmla="*/ 2973790 w 3127083"/>
                <a:gd name="connsiteY11" fmla="*/ 332532 h 1786756"/>
                <a:gd name="connsiteX12" fmla="*/ 3065230 w 3127083"/>
                <a:gd name="connsiteY12" fmla="*/ 523032 h 1786756"/>
                <a:gd name="connsiteX13" fmla="*/ 3103330 w 3127083"/>
                <a:gd name="connsiteY13" fmla="*/ 964992 h 1786756"/>
                <a:gd name="connsiteX14" fmla="*/ 3126190 w 3127083"/>
                <a:gd name="connsiteY14" fmla="*/ 1536492 h 1786756"/>
                <a:gd name="connsiteX15" fmla="*/ 3072850 w 3127083"/>
                <a:gd name="connsiteY15" fmla="*/ 1589832 h 1786756"/>
                <a:gd name="connsiteX16" fmla="*/ 3080471 w 3127083"/>
                <a:gd name="connsiteY16" fmla="*/ 1604447 h 1786756"/>
                <a:gd name="connsiteX0" fmla="*/ 116290 w 3127083"/>
                <a:gd name="connsiteY0" fmla="*/ 1749852 h 1833047"/>
                <a:gd name="connsiteX1" fmla="*/ 17230 w 3127083"/>
                <a:gd name="connsiteY1" fmla="*/ 1597452 h 1833047"/>
                <a:gd name="connsiteX2" fmla="*/ 1990 w 3127083"/>
                <a:gd name="connsiteY2" fmla="*/ 820212 h 1833047"/>
                <a:gd name="connsiteX3" fmla="*/ 40090 w 3127083"/>
                <a:gd name="connsiteY3" fmla="*/ 561132 h 1833047"/>
                <a:gd name="connsiteX4" fmla="*/ 162010 w 3127083"/>
                <a:gd name="connsiteY4" fmla="*/ 363012 h 1833047"/>
                <a:gd name="connsiteX5" fmla="*/ 382990 w 3127083"/>
                <a:gd name="connsiteY5" fmla="*/ 195372 h 1833047"/>
                <a:gd name="connsiteX6" fmla="*/ 657310 w 3127083"/>
                <a:gd name="connsiteY6" fmla="*/ 103932 h 1833047"/>
                <a:gd name="connsiteX7" fmla="*/ 1335490 w 3127083"/>
                <a:gd name="connsiteY7" fmla="*/ 12492 h 1833047"/>
                <a:gd name="connsiteX8" fmla="*/ 2074630 w 3127083"/>
                <a:gd name="connsiteY8" fmla="*/ 4872 h 1833047"/>
                <a:gd name="connsiteX9" fmla="*/ 2508970 w 3127083"/>
                <a:gd name="connsiteY9" fmla="*/ 50592 h 1833047"/>
                <a:gd name="connsiteX10" fmla="*/ 2829010 w 3127083"/>
                <a:gd name="connsiteY10" fmla="*/ 180132 h 1833047"/>
                <a:gd name="connsiteX11" fmla="*/ 2973790 w 3127083"/>
                <a:gd name="connsiteY11" fmla="*/ 332532 h 1833047"/>
                <a:gd name="connsiteX12" fmla="*/ 3065230 w 3127083"/>
                <a:gd name="connsiteY12" fmla="*/ 523032 h 1833047"/>
                <a:gd name="connsiteX13" fmla="*/ 3103330 w 3127083"/>
                <a:gd name="connsiteY13" fmla="*/ 964992 h 1833047"/>
                <a:gd name="connsiteX14" fmla="*/ 3126190 w 3127083"/>
                <a:gd name="connsiteY14" fmla="*/ 1536492 h 1833047"/>
                <a:gd name="connsiteX15" fmla="*/ 3072850 w 3127083"/>
                <a:gd name="connsiteY15" fmla="*/ 1589832 h 1833047"/>
                <a:gd name="connsiteX16" fmla="*/ 2981411 w 3127083"/>
                <a:gd name="connsiteY16" fmla="*/ 1833047 h 1833047"/>
                <a:gd name="connsiteX0" fmla="*/ 116290 w 3127861"/>
                <a:gd name="connsiteY0" fmla="*/ 1749852 h 1833047"/>
                <a:gd name="connsiteX1" fmla="*/ 17230 w 3127861"/>
                <a:gd name="connsiteY1" fmla="*/ 1597452 h 1833047"/>
                <a:gd name="connsiteX2" fmla="*/ 1990 w 3127861"/>
                <a:gd name="connsiteY2" fmla="*/ 820212 h 1833047"/>
                <a:gd name="connsiteX3" fmla="*/ 40090 w 3127861"/>
                <a:gd name="connsiteY3" fmla="*/ 561132 h 1833047"/>
                <a:gd name="connsiteX4" fmla="*/ 162010 w 3127861"/>
                <a:gd name="connsiteY4" fmla="*/ 363012 h 1833047"/>
                <a:gd name="connsiteX5" fmla="*/ 382990 w 3127861"/>
                <a:gd name="connsiteY5" fmla="*/ 195372 h 1833047"/>
                <a:gd name="connsiteX6" fmla="*/ 657310 w 3127861"/>
                <a:gd name="connsiteY6" fmla="*/ 103932 h 1833047"/>
                <a:gd name="connsiteX7" fmla="*/ 1335490 w 3127861"/>
                <a:gd name="connsiteY7" fmla="*/ 12492 h 1833047"/>
                <a:gd name="connsiteX8" fmla="*/ 2074630 w 3127861"/>
                <a:gd name="connsiteY8" fmla="*/ 4872 h 1833047"/>
                <a:gd name="connsiteX9" fmla="*/ 2508970 w 3127861"/>
                <a:gd name="connsiteY9" fmla="*/ 50592 h 1833047"/>
                <a:gd name="connsiteX10" fmla="*/ 2829010 w 3127861"/>
                <a:gd name="connsiteY10" fmla="*/ 180132 h 1833047"/>
                <a:gd name="connsiteX11" fmla="*/ 2973790 w 3127861"/>
                <a:gd name="connsiteY11" fmla="*/ 332532 h 1833047"/>
                <a:gd name="connsiteX12" fmla="*/ 3065230 w 3127861"/>
                <a:gd name="connsiteY12" fmla="*/ 523032 h 1833047"/>
                <a:gd name="connsiteX13" fmla="*/ 3103330 w 3127861"/>
                <a:gd name="connsiteY13" fmla="*/ 964992 h 1833047"/>
                <a:gd name="connsiteX14" fmla="*/ 3126190 w 3127861"/>
                <a:gd name="connsiteY14" fmla="*/ 1536492 h 1833047"/>
                <a:gd name="connsiteX15" fmla="*/ 3057610 w 3127861"/>
                <a:gd name="connsiteY15" fmla="*/ 1620312 h 1833047"/>
                <a:gd name="connsiteX16" fmla="*/ 2981411 w 3127861"/>
                <a:gd name="connsiteY16" fmla="*/ 1833047 h 1833047"/>
                <a:gd name="connsiteX0" fmla="*/ 116290 w 3127861"/>
                <a:gd name="connsiteY0" fmla="*/ 1749852 h 1786756"/>
                <a:gd name="connsiteX1" fmla="*/ 17230 w 3127861"/>
                <a:gd name="connsiteY1" fmla="*/ 1597452 h 1786756"/>
                <a:gd name="connsiteX2" fmla="*/ 1990 w 3127861"/>
                <a:gd name="connsiteY2" fmla="*/ 820212 h 1786756"/>
                <a:gd name="connsiteX3" fmla="*/ 40090 w 3127861"/>
                <a:gd name="connsiteY3" fmla="*/ 561132 h 1786756"/>
                <a:gd name="connsiteX4" fmla="*/ 162010 w 3127861"/>
                <a:gd name="connsiteY4" fmla="*/ 363012 h 1786756"/>
                <a:gd name="connsiteX5" fmla="*/ 382990 w 3127861"/>
                <a:gd name="connsiteY5" fmla="*/ 195372 h 1786756"/>
                <a:gd name="connsiteX6" fmla="*/ 657310 w 3127861"/>
                <a:gd name="connsiteY6" fmla="*/ 103932 h 1786756"/>
                <a:gd name="connsiteX7" fmla="*/ 1335490 w 3127861"/>
                <a:gd name="connsiteY7" fmla="*/ 12492 h 1786756"/>
                <a:gd name="connsiteX8" fmla="*/ 2074630 w 3127861"/>
                <a:gd name="connsiteY8" fmla="*/ 4872 h 1786756"/>
                <a:gd name="connsiteX9" fmla="*/ 2508970 w 3127861"/>
                <a:gd name="connsiteY9" fmla="*/ 50592 h 1786756"/>
                <a:gd name="connsiteX10" fmla="*/ 2829010 w 3127861"/>
                <a:gd name="connsiteY10" fmla="*/ 180132 h 1786756"/>
                <a:gd name="connsiteX11" fmla="*/ 2973790 w 3127861"/>
                <a:gd name="connsiteY11" fmla="*/ 332532 h 1786756"/>
                <a:gd name="connsiteX12" fmla="*/ 3065230 w 3127861"/>
                <a:gd name="connsiteY12" fmla="*/ 523032 h 1786756"/>
                <a:gd name="connsiteX13" fmla="*/ 3103330 w 3127861"/>
                <a:gd name="connsiteY13" fmla="*/ 964992 h 1786756"/>
                <a:gd name="connsiteX14" fmla="*/ 3126190 w 3127861"/>
                <a:gd name="connsiteY14" fmla="*/ 1536492 h 1786756"/>
                <a:gd name="connsiteX15" fmla="*/ 3057610 w 3127861"/>
                <a:gd name="connsiteY15" fmla="*/ 1620312 h 1786756"/>
                <a:gd name="connsiteX16" fmla="*/ 2935691 w 3127861"/>
                <a:gd name="connsiteY16" fmla="*/ 1718747 h 1786756"/>
                <a:gd name="connsiteX0" fmla="*/ 116290 w 3127861"/>
                <a:gd name="connsiteY0" fmla="*/ 1749852 h 1786756"/>
                <a:gd name="connsiteX1" fmla="*/ 17230 w 3127861"/>
                <a:gd name="connsiteY1" fmla="*/ 1597452 h 1786756"/>
                <a:gd name="connsiteX2" fmla="*/ 1990 w 3127861"/>
                <a:gd name="connsiteY2" fmla="*/ 820212 h 1786756"/>
                <a:gd name="connsiteX3" fmla="*/ 40090 w 3127861"/>
                <a:gd name="connsiteY3" fmla="*/ 561132 h 1786756"/>
                <a:gd name="connsiteX4" fmla="*/ 162010 w 3127861"/>
                <a:gd name="connsiteY4" fmla="*/ 363012 h 1786756"/>
                <a:gd name="connsiteX5" fmla="*/ 382990 w 3127861"/>
                <a:gd name="connsiteY5" fmla="*/ 195372 h 1786756"/>
                <a:gd name="connsiteX6" fmla="*/ 657310 w 3127861"/>
                <a:gd name="connsiteY6" fmla="*/ 103932 h 1786756"/>
                <a:gd name="connsiteX7" fmla="*/ 1335490 w 3127861"/>
                <a:gd name="connsiteY7" fmla="*/ 12492 h 1786756"/>
                <a:gd name="connsiteX8" fmla="*/ 2074630 w 3127861"/>
                <a:gd name="connsiteY8" fmla="*/ 4872 h 1786756"/>
                <a:gd name="connsiteX9" fmla="*/ 2508970 w 3127861"/>
                <a:gd name="connsiteY9" fmla="*/ 50592 h 1786756"/>
                <a:gd name="connsiteX10" fmla="*/ 2829010 w 3127861"/>
                <a:gd name="connsiteY10" fmla="*/ 180132 h 1786756"/>
                <a:gd name="connsiteX11" fmla="*/ 2973790 w 3127861"/>
                <a:gd name="connsiteY11" fmla="*/ 332532 h 1786756"/>
                <a:gd name="connsiteX12" fmla="*/ 3065230 w 3127861"/>
                <a:gd name="connsiteY12" fmla="*/ 523032 h 1786756"/>
                <a:gd name="connsiteX13" fmla="*/ 3103330 w 3127861"/>
                <a:gd name="connsiteY13" fmla="*/ 964992 h 1786756"/>
                <a:gd name="connsiteX14" fmla="*/ 3126190 w 3127861"/>
                <a:gd name="connsiteY14" fmla="*/ 1506012 h 1786756"/>
                <a:gd name="connsiteX15" fmla="*/ 3057610 w 3127861"/>
                <a:gd name="connsiteY15" fmla="*/ 1620312 h 1786756"/>
                <a:gd name="connsiteX16" fmla="*/ 2935691 w 3127861"/>
                <a:gd name="connsiteY16" fmla="*/ 1718747 h 1786756"/>
                <a:gd name="connsiteX0" fmla="*/ 116290 w 3126190"/>
                <a:gd name="connsiteY0" fmla="*/ 1749852 h 1786756"/>
                <a:gd name="connsiteX1" fmla="*/ 17230 w 3126190"/>
                <a:gd name="connsiteY1" fmla="*/ 1597452 h 1786756"/>
                <a:gd name="connsiteX2" fmla="*/ 1990 w 3126190"/>
                <a:gd name="connsiteY2" fmla="*/ 820212 h 1786756"/>
                <a:gd name="connsiteX3" fmla="*/ 40090 w 3126190"/>
                <a:gd name="connsiteY3" fmla="*/ 561132 h 1786756"/>
                <a:gd name="connsiteX4" fmla="*/ 162010 w 3126190"/>
                <a:gd name="connsiteY4" fmla="*/ 363012 h 1786756"/>
                <a:gd name="connsiteX5" fmla="*/ 382990 w 3126190"/>
                <a:gd name="connsiteY5" fmla="*/ 195372 h 1786756"/>
                <a:gd name="connsiteX6" fmla="*/ 657310 w 3126190"/>
                <a:gd name="connsiteY6" fmla="*/ 103932 h 1786756"/>
                <a:gd name="connsiteX7" fmla="*/ 1335490 w 3126190"/>
                <a:gd name="connsiteY7" fmla="*/ 12492 h 1786756"/>
                <a:gd name="connsiteX8" fmla="*/ 2074630 w 3126190"/>
                <a:gd name="connsiteY8" fmla="*/ 4872 h 1786756"/>
                <a:gd name="connsiteX9" fmla="*/ 2508970 w 3126190"/>
                <a:gd name="connsiteY9" fmla="*/ 50592 h 1786756"/>
                <a:gd name="connsiteX10" fmla="*/ 2829010 w 3126190"/>
                <a:gd name="connsiteY10" fmla="*/ 180132 h 1786756"/>
                <a:gd name="connsiteX11" fmla="*/ 2973790 w 3126190"/>
                <a:gd name="connsiteY11" fmla="*/ 332532 h 1786756"/>
                <a:gd name="connsiteX12" fmla="*/ 3065230 w 3126190"/>
                <a:gd name="connsiteY12" fmla="*/ 523032 h 1786756"/>
                <a:gd name="connsiteX13" fmla="*/ 3103330 w 3126190"/>
                <a:gd name="connsiteY13" fmla="*/ 964992 h 1786756"/>
                <a:gd name="connsiteX14" fmla="*/ 3126190 w 3126190"/>
                <a:gd name="connsiteY14" fmla="*/ 1506012 h 1786756"/>
                <a:gd name="connsiteX15" fmla="*/ 3103330 w 3126190"/>
                <a:gd name="connsiteY15" fmla="*/ 1635552 h 1786756"/>
                <a:gd name="connsiteX16" fmla="*/ 2935691 w 3126190"/>
                <a:gd name="connsiteY16" fmla="*/ 1718747 h 1786756"/>
                <a:gd name="connsiteX0" fmla="*/ 116290 w 3126190"/>
                <a:gd name="connsiteY0" fmla="*/ 1749852 h 1786756"/>
                <a:gd name="connsiteX1" fmla="*/ 17230 w 3126190"/>
                <a:gd name="connsiteY1" fmla="*/ 1597452 h 1786756"/>
                <a:gd name="connsiteX2" fmla="*/ 1990 w 3126190"/>
                <a:gd name="connsiteY2" fmla="*/ 820212 h 1786756"/>
                <a:gd name="connsiteX3" fmla="*/ 40090 w 3126190"/>
                <a:gd name="connsiteY3" fmla="*/ 561132 h 1786756"/>
                <a:gd name="connsiteX4" fmla="*/ 162010 w 3126190"/>
                <a:gd name="connsiteY4" fmla="*/ 363012 h 1786756"/>
                <a:gd name="connsiteX5" fmla="*/ 382990 w 3126190"/>
                <a:gd name="connsiteY5" fmla="*/ 195372 h 1786756"/>
                <a:gd name="connsiteX6" fmla="*/ 657310 w 3126190"/>
                <a:gd name="connsiteY6" fmla="*/ 103932 h 1786756"/>
                <a:gd name="connsiteX7" fmla="*/ 1335490 w 3126190"/>
                <a:gd name="connsiteY7" fmla="*/ 12492 h 1786756"/>
                <a:gd name="connsiteX8" fmla="*/ 2074630 w 3126190"/>
                <a:gd name="connsiteY8" fmla="*/ 4872 h 1786756"/>
                <a:gd name="connsiteX9" fmla="*/ 2508970 w 3126190"/>
                <a:gd name="connsiteY9" fmla="*/ 50592 h 1786756"/>
                <a:gd name="connsiteX10" fmla="*/ 2829010 w 3126190"/>
                <a:gd name="connsiteY10" fmla="*/ 180132 h 1786756"/>
                <a:gd name="connsiteX11" fmla="*/ 2973790 w 3126190"/>
                <a:gd name="connsiteY11" fmla="*/ 332532 h 1786756"/>
                <a:gd name="connsiteX12" fmla="*/ 3065230 w 3126190"/>
                <a:gd name="connsiteY12" fmla="*/ 523032 h 1786756"/>
                <a:gd name="connsiteX13" fmla="*/ 3103330 w 3126190"/>
                <a:gd name="connsiteY13" fmla="*/ 964992 h 1786756"/>
                <a:gd name="connsiteX14" fmla="*/ 3126190 w 3126190"/>
                <a:gd name="connsiteY14" fmla="*/ 1506012 h 1786756"/>
                <a:gd name="connsiteX15" fmla="*/ 3103330 w 3126190"/>
                <a:gd name="connsiteY15" fmla="*/ 1635552 h 1786756"/>
                <a:gd name="connsiteX16" fmla="*/ 2912831 w 3126190"/>
                <a:gd name="connsiteY16" fmla="*/ 1749227 h 1786756"/>
                <a:gd name="connsiteX0" fmla="*/ 116290 w 3127083"/>
                <a:gd name="connsiteY0" fmla="*/ 1749852 h 1786756"/>
                <a:gd name="connsiteX1" fmla="*/ 17230 w 3127083"/>
                <a:gd name="connsiteY1" fmla="*/ 1597452 h 1786756"/>
                <a:gd name="connsiteX2" fmla="*/ 1990 w 3127083"/>
                <a:gd name="connsiteY2" fmla="*/ 820212 h 1786756"/>
                <a:gd name="connsiteX3" fmla="*/ 40090 w 3127083"/>
                <a:gd name="connsiteY3" fmla="*/ 561132 h 1786756"/>
                <a:gd name="connsiteX4" fmla="*/ 162010 w 3127083"/>
                <a:gd name="connsiteY4" fmla="*/ 363012 h 1786756"/>
                <a:gd name="connsiteX5" fmla="*/ 382990 w 3127083"/>
                <a:gd name="connsiteY5" fmla="*/ 195372 h 1786756"/>
                <a:gd name="connsiteX6" fmla="*/ 657310 w 3127083"/>
                <a:gd name="connsiteY6" fmla="*/ 103932 h 1786756"/>
                <a:gd name="connsiteX7" fmla="*/ 1335490 w 3127083"/>
                <a:gd name="connsiteY7" fmla="*/ 12492 h 1786756"/>
                <a:gd name="connsiteX8" fmla="*/ 2074630 w 3127083"/>
                <a:gd name="connsiteY8" fmla="*/ 4872 h 1786756"/>
                <a:gd name="connsiteX9" fmla="*/ 2508970 w 3127083"/>
                <a:gd name="connsiteY9" fmla="*/ 50592 h 1786756"/>
                <a:gd name="connsiteX10" fmla="*/ 2829010 w 3127083"/>
                <a:gd name="connsiteY10" fmla="*/ 180132 h 1786756"/>
                <a:gd name="connsiteX11" fmla="*/ 2973790 w 3127083"/>
                <a:gd name="connsiteY11" fmla="*/ 332532 h 1786756"/>
                <a:gd name="connsiteX12" fmla="*/ 3065230 w 3127083"/>
                <a:gd name="connsiteY12" fmla="*/ 523032 h 1786756"/>
                <a:gd name="connsiteX13" fmla="*/ 3103330 w 3127083"/>
                <a:gd name="connsiteY13" fmla="*/ 964992 h 1786756"/>
                <a:gd name="connsiteX14" fmla="*/ 3126190 w 3127083"/>
                <a:gd name="connsiteY14" fmla="*/ 1506012 h 1786756"/>
                <a:gd name="connsiteX15" fmla="*/ 3072850 w 3127083"/>
                <a:gd name="connsiteY15" fmla="*/ 1643172 h 1786756"/>
                <a:gd name="connsiteX16" fmla="*/ 2912831 w 3127083"/>
                <a:gd name="connsiteY16" fmla="*/ 1749227 h 1786756"/>
                <a:gd name="connsiteX0" fmla="*/ 116290 w 3202390"/>
                <a:gd name="connsiteY0" fmla="*/ 1749852 h 1786756"/>
                <a:gd name="connsiteX1" fmla="*/ 17230 w 3202390"/>
                <a:gd name="connsiteY1" fmla="*/ 1597452 h 1786756"/>
                <a:gd name="connsiteX2" fmla="*/ 1990 w 3202390"/>
                <a:gd name="connsiteY2" fmla="*/ 820212 h 1786756"/>
                <a:gd name="connsiteX3" fmla="*/ 40090 w 3202390"/>
                <a:gd name="connsiteY3" fmla="*/ 561132 h 1786756"/>
                <a:gd name="connsiteX4" fmla="*/ 162010 w 3202390"/>
                <a:gd name="connsiteY4" fmla="*/ 363012 h 1786756"/>
                <a:gd name="connsiteX5" fmla="*/ 382990 w 3202390"/>
                <a:gd name="connsiteY5" fmla="*/ 195372 h 1786756"/>
                <a:gd name="connsiteX6" fmla="*/ 657310 w 3202390"/>
                <a:gd name="connsiteY6" fmla="*/ 103932 h 1786756"/>
                <a:gd name="connsiteX7" fmla="*/ 1335490 w 3202390"/>
                <a:gd name="connsiteY7" fmla="*/ 12492 h 1786756"/>
                <a:gd name="connsiteX8" fmla="*/ 2074630 w 3202390"/>
                <a:gd name="connsiteY8" fmla="*/ 4872 h 1786756"/>
                <a:gd name="connsiteX9" fmla="*/ 2508970 w 3202390"/>
                <a:gd name="connsiteY9" fmla="*/ 50592 h 1786756"/>
                <a:gd name="connsiteX10" fmla="*/ 2829010 w 3202390"/>
                <a:gd name="connsiteY10" fmla="*/ 180132 h 1786756"/>
                <a:gd name="connsiteX11" fmla="*/ 2973790 w 3202390"/>
                <a:gd name="connsiteY11" fmla="*/ 332532 h 1786756"/>
                <a:gd name="connsiteX12" fmla="*/ 3065230 w 3202390"/>
                <a:gd name="connsiteY12" fmla="*/ 523032 h 1786756"/>
                <a:gd name="connsiteX13" fmla="*/ 3103330 w 3202390"/>
                <a:gd name="connsiteY13" fmla="*/ 964992 h 1786756"/>
                <a:gd name="connsiteX14" fmla="*/ 3126190 w 3202390"/>
                <a:gd name="connsiteY14" fmla="*/ 1506012 h 1786756"/>
                <a:gd name="connsiteX15" fmla="*/ 3202390 w 3202390"/>
                <a:gd name="connsiteY15" fmla="*/ 1757472 h 1786756"/>
                <a:gd name="connsiteX16" fmla="*/ 2912831 w 3202390"/>
                <a:gd name="connsiteY16" fmla="*/ 1749227 h 1786756"/>
                <a:gd name="connsiteX0" fmla="*/ 116290 w 3126750"/>
                <a:gd name="connsiteY0" fmla="*/ 1749852 h 1786756"/>
                <a:gd name="connsiteX1" fmla="*/ 17230 w 3126750"/>
                <a:gd name="connsiteY1" fmla="*/ 1597452 h 1786756"/>
                <a:gd name="connsiteX2" fmla="*/ 1990 w 3126750"/>
                <a:gd name="connsiteY2" fmla="*/ 820212 h 1786756"/>
                <a:gd name="connsiteX3" fmla="*/ 40090 w 3126750"/>
                <a:gd name="connsiteY3" fmla="*/ 561132 h 1786756"/>
                <a:gd name="connsiteX4" fmla="*/ 162010 w 3126750"/>
                <a:gd name="connsiteY4" fmla="*/ 363012 h 1786756"/>
                <a:gd name="connsiteX5" fmla="*/ 382990 w 3126750"/>
                <a:gd name="connsiteY5" fmla="*/ 195372 h 1786756"/>
                <a:gd name="connsiteX6" fmla="*/ 657310 w 3126750"/>
                <a:gd name="connsiteY6" fmla="*/ 103932 h 1786756"/>
                <a:gd name="connsiteX7" fmla="*/ 1335490 w 3126750"/>
                <a:gd name="connsiteY7" fmla="*/ 12492 h 1786756"/>
                <a:gd name="connsiteX8" fmla="*/ 2074630 w 3126750"/>
                <a:gd name="connsiteY8" fmla="*/ 4872 h 1786756"/>
                <a:gd name="connsiteX9" fmla="*/ 2508970 w 3126750"/>
                <a:gd name="connsiteY9" fmla="*/ 50592 h 1786756"/>
                <a:gd name="connsiteX10" fmla="*/ 2829010 w 3126750"/>
                <a:gd name="connsiteY10" fmla="*/ 180132 h 1786756"/>
                <a:gd name="connsiteX11" fmla="*/ 2973790 w 3126750"/>
                <a:gd name="connsiteY11" fmla="*/ 332532 h 1786756"/>
                <a:gd name="connsiteX12" fmla="*/ 3065230 w 3126750"/>
                <a:gd name="connsiteY12" fmla="*/ 523032 h 1786756"/>
                <a:gd name="connsiteX13" fmla="*/ 3103330 w 3126750"/>
                <a:gd name="connsiteY13" fmla="*/ 964992 h 1786756"/>
                <a:gd name="connsiteX14" fmla="*/ 3126190 w 3126750"/>
                <a:gd name="connsiteY14" fmla="*/ 1506012 h 1786756"/>
                <a:gd name="connsiteX15" fmla="*/ 3080470 w 3126750"/>
                <a:gd name="connsiteY15" fmla="*/ 1643172 h 1786756"/>
                <a:gd name="connsiteX16" fmla="*/ 2912831 w 3126750"/>
                <a:gd name="connsiteY16" fmla="*/ 1749227 h 1786756"/>
                <a:gd name="connsiteX0" fmla="*/ 116290 w 3126750"/>
                <a:gd name="connsiteY0" fmla="*/ 1749852 h 1916867"/>
                <a:gd name="connsiteX1" fmla="*/ 17230 w 3126750"/>
                <a:gd name="connsiteY1" fmla="*/ 1597452 h 1916867"/>
                <a:gd name="connsiteX2" fmla="*/ 1990 w 3126750"/>
                <a:gd name="connsiteY2" fmla="*/ 820212 h 1916867"/>
                <a:gd name="connsiteX3" fmla="*/ 40090 w 3126750"/>
                <a:gd name="connsiteY3" fmla="*/ 561132 h 1916867"/>
                <a:gd name="connsiteX4" fmla="*/ 162010 w 3126750"/>
                <a:gd name="connsiteY4" fmla="*/ 363012 h 1916867"/>
                <a:gd name="connsiteX5" fmla="*/ 382990 w 3126750"/>
                <a:gd name="connsiteY5" fmla="*/ 195372 h 1916867"/>
                <a:gd name="connsiteX6" fmla="*/ 657310 w 3126750"/>
                <a:gd name="connsiteY6" fmla="*/ 103932 h 1916867"/>
                <a:gd name="connsiteX7" fmla="*/ 1335490 w 3126750"/>
                <a:gd name="connsiteY7" fmla="*/ 12492 h 1916867"/>
                <a:gd name="connsiteX8" fmla="*/ 2074630 w 3126750"/>
                <a:gd name="connsiteY8" fmla="*/ 4872 h 1916867"/>
                <a:gd name="connsiteX9" fmla="*/ 2508970 w 3126750"/>
                <a:gd name="connsiteY9" fmla="*/ 50592 h 1916867"/>
                <a:gd name="connsiteX10" fmla="*/ 2829010 w 3126750"/>
                <a:gd name="connsiteY10" fmla="*/ 180132 h 1916867"/>
                <a:gd name="connsiteX11" fmla="*/ 2973790 w 3126750"/>
                <a:gd name="connsiteY11" fmla="*/ 332532 h 1916867"/>
                <a:gd name="connsiteX12" fmla="*/ 3065230 w 3126750"/>
                <a:gd name="connsiteY12" fmla="*/ 523032 h 1916867"/>
                <a:gd name="connsiteX13" fmla="*/ 3103330 w 3126750"/>
                <a:gd name="connsiteY13" fmla="*/ 964992 h 1916867"/>
                <a:gd name="connsiteX14" fmla="*/ 3126190 w 3126750"/>
                <a:gd name="connsiteY14" fmla="*/ 1506012 h 1916867"/>
                <a:gd name="connsiteX15" fmla="*/ 3080470 w 3126750"/>
                <a:gd name="connsiteY15" fmla="*/ 1643172 h 1916867"/>
                <a:gd name="connsiteX16" fmla="*/ 2653751 w 3126750"/>
                <a:gd name="connsiteY16" fmla="*/ 1916867 h 1916867"/>
                <a:gd name="connsiteX0" fmla="*/ 116290 w 3133192"/>
                <a:gd name="connsiteY0" fmla="*/ 1749852 h 1916867"/>
                <a:gd name="connsiteX1" fmla="*/ 17230 w 3133192"/>
                <a:gd name="connsiteY1" fmla="*/ 1597452 h 1916867"/>
                <a:gd name="connsiteX2" fmla="*/ 1990 w 3133192"/>
                <a:gd name="connsiteY2" fmla="*/ 820212 h 1916867"/>
                <a:gd name="connsiteX3" fmla="*/ 40090 w 3133192"/>
                <a:gd name="connsiteY3" fmla="*/ 561132 h 1916867"/>
                <a:gd name="connsiteX4" fmla="*/ 162010 w 3133192"/>
                <a:gd name="connsiteY4" fmla="*/ 363012 h 1916867"/>
                <a:gd name="connsiteX5" fmla="*/ 382990 w 3133192"/>
                <a:gd name="connsiteY5" fmla="*/ 195372 h 1916867"/>
                <a:gd name="connsiteX6" fmla="*/ 657310 w 3133192"/>
                <a:gd name="connsiteY6" fmla="*/ 103932 h 1916867"/>
                <a:gd name="connsiteX7" fmla="*/ 1335490 w 3133192"/>
                <a:gd name="connsiteY7" fmla="*/ 12492 h 1916867"/>
                <a:gd name="connsiteX8" fmla="*/ 2074630 w 3133192"/>
                <a:gd name="connsiteY8" fmla="*/ 4872 h 1916867"/>
                <a:gd name="connsiteX9" fmla="*/ 2508970 w 3133192"/>
                <a:gd name="connsiteY9" fmla="*/ 50592 h 1916867"/>
                <a:gd name="connsiteX10" fmla="*/ 2829010 w 3133192"/>
                <a:gd name="connsiteY10" fmla="*/ 180132 h 1916867"/>
                <a:gd name="connsiteX11" fmla="*/ 2973790 w 3133192"/>
                <a:gd name="connsiteY11" fmla="*/ 332532 h 1916867"/>
                <a:gd name="connsiteX12" fmla="*/ 3065230 w 3133192"/>
                <a:gd name="connsiteY12" fmla="*/ 523032 h 1916867"/>
                <a:gd name="connsiteX13" fmla="*/ 3103330 w 3133192"/>
                <a:gd name="connsiteY13" fmla="*/ 964992 h 1916867"/>
                <a:gd name="connsiteX14" fmla="*/ 3126190 w 3133192"/>
                <a:gd name="connsiteY14" fmla="*/ 1506012 h 1916867"/>
                <a:gd name="connsiteX15" fmla="*/ 2973790 w 3133192"/>
                <a:gd name="connsiteY15" fmla="*/ 1772712 h 1916867"/>
                <a:gd name="connsiteX16" fmla="*/ 2653751 w 3133192"/>
                <a:gd name="connsiteY16" fmla="*/ 1916867 h 1916867"/>
                <a:gd name="connsiteX0" fmla="*/ 116290 w 3133192"/>
                <a:gd name="connsiteY0" fmla="*/ 1749852 h 1916867"/>
                <a:gd name="connsiteX1" fmla="*/ 17230 w 3133192"/>
                <a:gd name="connsiteY1" fmla="*/ 1597452 h 1916867"/>
                <a:gd name="connsiteX2" fmla="*/ 1990 w 3133192"/>
                <a:gd name="connsiteY2" fmla="*/ 820212 h 1916867"/>
                <a:gd name="connsiteX3" fmla="*/ 40090 w 3133192"/>
                <a:gd name="connsiteY3" fmla="*/ 561132 h 1916867"/>
                <a:gd name="connsiteX4" fmla="*/ 162010 w 3133192"/>
                <a:gd name="connsiteY4" fmla="*/ 363012 h 1916867"/>
                <a:gd name="connsiteX5" fmla="*/ 382990 w 3133192"/>
                <a:gd name="connsiteY5" fmla="*/ 195372 h 1916867"/>
                <a:gd name="connsiteX6" fmla="*/ 657310 w 3133192"/>
                <a:gd name="connsiteY6" fmla="*/ 103932 h 1916867"/>
                <a:gd name="connsiteX7" fmla="*/ 1335490 w 3133192"/>
                <a:gd name="connsiteY7" fmla="*/ 12492 h 1916867"/>
                <a:gd name="connsiteX8" fmla="*/ 2074630 w 3133192"/>
                <a:gd name="connsiteY8" fmla="*/ 4872 h 1916867"/>
                <a:gd name="connsiteX9" fmla="*/ 2508970 w 3133192"/>
                <a:gd name="connsiteY9" fmla="*/ 50592 h 1916867"/>
                <a:gd name="connsiteX10" fmla="*/ 2829010 w 3133192"/>
                <a:gd name="connsiteY10" fmla="*/ 180132 h 1916867"/>
                <a:gd name="connsiteX11" fmla="*/ 2973790 w 3133192"/>
                <a:gd name="connsiteY11" fmla="*/ 332532 h 1916867"/>
                <a:gd name="connsiteX12" fmla="*/ 3065230 w 3133192"/>
                <a:gd name="connsiteY12" fmla="*/ 523032 h 1916867"/>
                <a:gd name="connsiteX13" fmla="*/ 3103330 w 3133192"/>
                <a:gd name="connsiteY13" fmla="*/ 964992 h 1916867"/>
                <a:gd name="connsiteX14" fmla="*/ 3126190 w 3133192"/>
                <a:gd name="connsiteY14" fmla="*/ 1506012 h 1916867"/>
                <a:gd name="connsiteX15" fmla="*/ 2973790 w 3133192"/>
                <a:gd name="connsiteY15" fmla="*/ 1772712 h 1916867"/>
                <a:gd name="connsiteX16" fmla="*/ 2653751 w 3133192"/>
                <a:gd name="connsiteY16" fmla="*/ 1916867 h 1916867"/>
                <a:gd name="connsiteX0" fmla="*/ 116290 w 3131648"/>
                <a:gd name="connsiteY0" fmla="*/ 1749852 h 1916867"/>
                <a:gd name="connsiteX1" fmla="*/ 17230 w 3131648"/>
                <a:gd name="connsiteY1" fmla="*/ 1597452 h 1916867"/>
                <a:gd name="connsiteX2" fmla="*/ 1990 w 3131648"/>
                <a:gd name="connsiteY2" fmla="*/ 820212 h 1916867"/>
                <a:gd name="connsiteX3" fmla="*/ 40090 w 3131648"/>
                <a:gd name="connsiteY3" fmla="*/ 561132 h 1916867"/>
                <a:gd name="connsiteX4" fmla="*/ 162010 w 3131648"/>
                <a:gd name="connsiteY4" fmla="*/ 363012 h 1916867"/>
                <a:gd name="connsiteX5" fmla="*/ 382990 w 3131648"/>
                <a:gd name="connsiteY5" fmla="*/ 195372 h 1916867"/>
                <a:gd name="connsiteX6" fmla="*/ 657310 w 3131648"/>
                <a:gd name="connsiteY6" fmla="*/ 103932 h 1916867"/>
                <a:gd name="connsiteX7" fmla="*/ 1335490 w 3131648"/>
                <a:gd name="connsiteY7" fmla="*/ 12492 h 1916867"/>
                <a:gd name="connsiteX8" fmla="*/ 2074630 w 3131648"/>
                <a:gd name="connsiteY8" fmla="*/ 4872 h 1916867"/>
                <a:gd name="connsiteX9" fmla="*/ 2508970 w 3131648"/>
                <a:gd name="connsiteY9" fmla="*/ 50592 h 1916867"/>
                <a:gd name="connsiteX10" fmla="*/ 2829010 w 3131648"/>
                <a:gd name="connsiteY10" fmla="*/ 180132 h 1916867"/>
                <a:gd name="connsiteX11" fmla="*/ 2973790 w 3131648"/>
                <a:gd name="connsiteY11" fmla="*/ 332532 h 1916867"/>
                <a:gd name="connsiteX12" fmla="*/ 3065230 w 3131648"/>
                <a:gd name="connsiteY12" fmla="*/ 523032 h 1916867"/>
                <a:gd name="connsiteX13" fmla="*/ 3103330 w 3131648"/>
                <a:gd name="connsiteY13" fmla="*/ 964992 h 1916867"/>
                <a:gd name="connsiteX14" fmla="*/ 3126190 w 3131648"/>
                <a:gd name="connsiteY14" fmla="*/ 1506012 h 1916867"/>
                <a:gd name="connsiteX15" fmla="*/ 2996650 w 3131648"/>
                <a:gd name="connsiteY15" fmla="*/ 1688892 h 1916867"/>
                <a:gd name="connsiteX16" fmla="*/ 2653751 w 3131648"/>
                <a:gd name="connsiteY16" fmla="*/ 1916867 h 1916867"/>
                <a:gd name="connsiteX0" fmla="*/ 116290 w 3131648"/>
                <a:gd name="connsiteY0" fmla="*/ 1749852 h 1916867"/>
                <a:gd name="connsiteX1" fmla="*/ 17230 w 3131648"/>
                <a:gd name="connsiteY1" fmla="*/ 1597452 h 1916867"/>
                <a:gd name="connsiteX2" fmla="*/ 1990 w 3131648"/>
                <a:gd name="connsiteY2" fmla="*/ 820212 h 1916867"/>
                <a:gd name="connsiteX3" fmla="*/ 40090 w 3131648"/>
                <a:gd name="connsiteY3" fmla="*/ 561132 h 1916867"/>
                <a:gd name="connsiteX4" fmla="*/ 162010 w 3131648"/>
                <a:gd name="connsiteY4" fmla="*/ 363012 h 1916867"/>
                <a:gd name="connsiteX5" fmla="*/ 382990 w 3131648"/>
                <a:gd name="connsiteY5" fmla="*/ 195372 h 1916867"/>
                <a:gd name="connsiteX6" fmla="*/ 657310 w 3131648"/>
                <a:gd name="connsiteY6" fmla="*/ 103932 h 1916867"/>
                <a:gd name="connsiteX7" fmla="*/ 1335490 w 3131648"/>
                <a:gd name="connsiteY7" fmla="*/ 12492 h 1916867"/>
                <a:gd name="connsiteX8" fmla="*/ 2074630 w 3131648"/>
                <a:gd name="connsiteY8" fmla="*/ 4872 h 1916867"/>
                <a:gd name="connsiteX9" fmla="*/ 2508970 w 3131648"/>
                <a:gd name="connsiteY9" fmla="*/ 50592 h 1916867"/>
                <a:gd name="connsiteX10" fmla="*/ 2829010 w 3131648"/>
                <a:gd name="connsiteY10" fmla="*/ 180132 h 1916867"/>
                <a:gd name="connsiteX11" fmla="*/ 2973790 w 3131648"/>
                <a:gd name="connsiteY11" fmla="*/ 332532 h 1916867"/>
                <a:gd name="connsiteX12" fmla="*/ 3065230 w 3131648"/>
                <a:gd name="connsiteY12" fmla="*/ 523032 h 1916867"/>
                <a:gd name="connsiteX13" fmla="*/ 3103330 w 3131648"/>
                <a:gd name="connsiteY13" fmla="*/ 964992 h 1916867"/>
                <a:gd name="connsiteX14" fmla="*/ 3126190 w 3131648"/>
                <a:gd name="connsiteY14" fmla="*/ 1506012 h 1916867"/>
                <a:gd name="connsiteX15" fmla="*/ 2996650 w 3131648"/>
                <a:gd name="connsiteY15" fmla="*/ 1688892 h 1916867"/>
                <a:gd name="connsiteX16" fmla="*/ 2653751 w 3131648"/>
                <a:gd name="connsiteY16" fmla="*/ 1916867 h 1916867"/>
                <a:gd name="connsiteX0" fmla="*/ 116290 w 3131648"/>
                <a:gd name="connsiteY0" fmla="*/ 1749852 h 1786756"/>
                <a:gd name="connsiteX1" fmla="*/ 17230 w 3131648"/>
                <a:gd name="connsiteY1" fmla="*/ 1597452 h 1786756"/>
                <a:gd name="connsiteX2" fmla="*/ 1990 w 3131648"/>
                <a:gd name="connsiteY2" fmla="*/ 820212 h 1786756"/>
                <a:gd name="connsiteX3" fmla="*/ 40090 w 3131648"/>
                <a:gd name="connsiteY3" fmla="*/ 561132 h 1786756"/>
                <a:gd name="connsiteX4" fmla="*/ 162010 w 3131648"/>
                <a:gd name="connsiteY4" fmla="*/ 363012 h 1786756"/>
                <a:gd name="connsiteX5" fmla="*/ 382990 w 3131648"/>
                <a:gd name="connsiteY5" fmla="*/ 195372 h 1786756"/>
                <a:gd name="connsiteX6" fmla="*/ 657310 w 3131648"/>
                <a:gd name="connsiteY6" fmla="*/ 103932 h 1786756"/>
                <a:gd name="connsiteX7" fmla="*/ 1335490 w 3131648"/>
                <a:gd name="connsiteY7" fmla="*/ 12492 h 1786756"/>
                <a:gd name="connsiteX8" fmla="*/ 2074630 w 3131648"/>
                <a:gd name="connsiteY8" fmla="*/ 4872 h 1786756"/>
                <a:gd name="connsiteX9" fmla="*/ 2508970 w 3131648"/>
                <a:gd name="connsiteY9" fmla="*/ 50592 h 1786756"/>
                <a:gd name="connsiteX10" fmla="*/ 2829010 w 3131648"/>
                <a:gd name="connsiteY10" fmla="*/ 180132 h 1786756"/>
                <a:gd name="connsiteX11" fmla="*/ 2973790 w 3131648"/>
                <a:gd name="connsiteY11" fmla="*/ 332532 h 1786756"/>
                <a:gd name="connsiteX12" fmla="*/ 3065230 w 3131648"/>
                <a:gd name="connsiteY12" fmla="*/ 523032 h 1786756"/>
                <a:gd name="connsiteX13" fmla="*/ 3103330 w 3131648"/>
                <a:gd name="connsiteY13" fmla="*/ 964992 h 1786756"/>
                <a:gd name="connsiteX14" fmla="*/ 3126190 w 3131648"/>
                <a:gd name="connsiteY14" fmla="*/ 1506012 h 1786756"/>
                <a:gd name="connsiteX15" fmla="*/ 2996650 w 3131648"/>
                <a:gd name="connsiteY15" fmla="*/ 1688892 h 1786756"/>
                <a:gd name="connsiteX16" fmla="*/ 2851871 w 3131648"/>
                <a:gd name="connsiteY16" fmla="*/ 1779707 h 1786756"/>
                <a:gd name="connsiteX0" fmla="*/ 116290 w 3130644"/>
                <a:gd name="connsiteY0" fmla="*/ 1749852 h 1786756"/>
                <a:gd name="connsiteX1" fmla="*/ 17230 w 3130644"/>
                <a:gd name="connsiteY1" fmla="*/ 1597452 h 1786756"/>
                <a:gd name="connsiteX2" fmla="*/ 1990 w 3130644"/>
                <a:gd name="connsiteY2" fmla="*/ 820212 h 1786756"/>
                <a:gd name="connsiteX3" fmla="*/ 40090 w 3130644"/>
                <a:gd name="connsiteY3" fmla="*/ 561132 h 1786756"/>
                <a:gd name="connsiteX4" fmla="*/ 162010 w 3130644"/>
                <a:gd name="connsiteY4" fmla="*/ 363012 h 1786756"/>
                <a:gd name="connsiteX5" fmla="*/ 382990 w 3130644"/>
                <a:gd name="connsiteY5" fmla="*/ 195372 h 1786756"/>
                <a:gd name="connsiteX6" fmla="*/ 657310 w 3130644"/>
                <a:gd name="connsiteY6" fmla="*/ 103932 h 1786756"/>
                <a:gd name="connsiteX7" fmla="*/ 1335490 w 3130644"/>
                <a:gd name="connsiteY7" fmla="*/ 12492 h 1786756"/>
                <a:gd name="connsiteX8" fmla="*/ 2074630 w 3130644"/>
                <a:gd name="connsiteY8" fmla="*/ 4872 h 1786756"/>
                <a:gd name="connsiteX9" fmla="*/ 2508970 w 3130644"/>
                <a:gd name="connsiteY9" fmla="*/ 50592 h 1786756"/>
                <a:gd name="connsiteX10" fmla="*/ 2829010 w 3130644"/>
                <a:gd name="connsiteY10" fmla="*/ 180132 h 1786756"/>
                <a:gd name="connsiteX11" fmla="*/ 2973790 w 3130644"/>
                <a:gd name="connsiteY11" fmla="*/ 332532 h 1786756"/>
                <a:gd name="connsiteX12" fmla="*/ 3065230 w 3130644"/>
                <a:gd name="connsiteY12" fmla="*/ 523032 h 1786756"/>
                <a:gd name="connsiteX13" fmla="*/ 3103330 w 3130644"/>
                <a:gd name="connsiteY13" fmla="*/ 964992 h 1786756"/>
                <a:gd name="connsiteX14" fmla="*/ 3126190 w 3130644"/>
                <a:gd name="connsiteY14" fmla="*/ 1506012 h 1786756"/>
                <a:gd name="connsiteX15" fmla="*/ 3011890 w 3130644"/>
                <a:gd name="connsiteY15" fmla="*/ 1658412 h 1786756"/>
                <a:gd name="connsiteX16" fmla="*/ 2851871 w 3130644"/>
                <a:gd name="connsiteY16" fmla="*/ 1779707 h 1786756"/>
                <a:gd name="connsiteX0" fmla="*/ 116290 w 3130644"/>
                <a:gd name="connsiteY0" fmla="*/ 1749852 h 1786756"/>
                <a:gd name="connsiteX1" fmla="*/ 17230 w 3130644"/>
                <a:gd name="connsiteY1" fmla="*/ 1597452 h 1786756"/>
                <a:gd name="connsiteX2" fmla="*/ 1990 w 3130644"/>
                <a:gd name="connsiteY2" fmla="*/ 820212 h 1786756"/>
                <a:gd name="connsiteX3" fmla="*/ 40090 w 3130644"/>
                <a:gd name="connsiteY3" fmla="*/ 561132 h 1786756"/>
                <a:gd name="connsiteX4" fmla="*/ 162010 w 3130644"/>
                <a:gd name="connsiteY4" fmla="*/ 363012 h 1786756"/>
                <a:gd name="connsiteX5" fmla="*/ 382990 w 3130644"/>
                <a:gd name="connsiteY5" fmla="*/ 195372 h 1786756"/>
                <a:gd name="connsiteX6" fmla="*/ 657310 w 3130644"/>
                <a:gd name="connsiteY6" fmla="*/ 103932 h 1786756"/>
                <a:gd name="connsiteX7" fmla="*/ 1335490 w 3130644"/>
                <a:gd name="connsiteY7" fmla="*/ 12492 h 1786756"/>
                <a:gd name="connsiteX8" fmla="*/ 2074630 w 3130644"/>
                <a:gd name="connsiteY8" fmla="*/ 4872 h 1786756"/>
                <a:gd name="connsiteX9" fmla="*/ 2508970 w 3130644"/>
                <a:gd name="connsiteY9" fmla="*/ 50592 h 1786756"/>
                <a:gd name="connsiteX10" fmla="*/ 2829010 w 3130644"/>
                <a:gd name="connsiteY10" fmla="*/ 180132 h 1786756"/>
                <a:gd name="connsiteX11" fmla="*/ 2973790 w 3130644"/>
                <a:gd name="connsiteY11" fmla="*/ 332532 h 1786756"/>
                <a:gd name="connsiteX12" fmla="*/ 3065230 w 3130644"/>
                <a:gd name="connsiteY12" fmla="*/ 523032 h 1786756"/>
                <a:gd name="connsiteX13" fmla="*/ 3103330 w 3130644"/>
                <a:gd name="connsiteY13" fmla="*/ 964992 h 1786756"/>
                <a:gd name="connsiteX14" fmla="*/ 3126190 w 3130644"/>
                <a:gd name="connsiteY14" fmla="*/ 1460292 h 1786756"/>
                <a:gd name="connsiteX15" fmla="*/ 3011890 w 3130644"/>
                <a:gd name="connsiteY15" fmla="*/ 1658412 h 1786756"/>
                <a:gd name="connsiteX16" fmla="*/ 2851871 w 3130644"/>
                <a:gd name="connsiteY16" fmla="*/ 1779707 h 1786756"/>
                <a:gd name="connsiteX0" fmla="*/ 116290 w 3130644"/>
                <a:gd name="connsiteY0" fmla="*/ 1749852 h 1786756"/>
                <a:gd name="connsiteX1" fmla="*/ 17230 w 3130644"/>
                <a:gd name="connsiteY1" fmla="*/ 1597452 h 1786756"/>
                <a:gd name="connsiteX2" fmla="*/ 1990 w 3130644"/>
                <a:gd name="connsiteY2" fmla="*/ 820212 h 1786756"/>
                <a:gd name="connsiteX3" fmla="*/ 40090 w 3130644"/>
                <a:gd name="connsiteY3" fmla="*/ 561132 h 1786756"/>
                <a:gd name="connsiteX4" fmla="*/ 162010 w 3130644"/>
                <a:gd name="connsiteY4" fmla="*/ 363012 h 1786756"/>
                <a:gd name="connsiteX5" fmla="*/ 382990 w 3130644"/>
                <a:gd name="connsiteY5" fmla="*/ 195372 h 1786756"/>
                <a:gd name="connsiteX6" fmla="*/ 657310 w 3130644"/>
                <a:gd name="connsiteY6" fmla="*/ 103932 h 1786756"/>
                <a:gd name="connsiteX7" fmla="*/ 1335490 w 3130644"/>
                <a:gd name="connsiteY7" fmla="*/ 12492 h 1786756"/>
                <a:gd name="connsiteX8" fmla="*/ 2074630 w 3130644"/>
                <a:gd name="connsiteY8" fmla="*/ 4872 h 1786756"/>
                <a:gd name="connsiteX9" fmla="*/ 2508970 w 3130644"/>
                <a:gd name="connsiteY9" fmla="*/ 50592 h 1786756"/>
                <a:gd name="connsiteX10" fmla="*/ 2829010 w 3130644"/>
                <a:gd name="connsiteY10" fmla="*/ 180132 h 1786756"/>
                <a:gd name="connsiteX11" fmla="*/ 2973790 w 3130644"/>
                <a:gd name="connsiteY11" fmla="*/ 332532 h 1786756"/>
                <a:gd name="connsiteX12" fmla="*/ 3065230 w 3130644"/>
                <a:gd name="connsiteY12" fmla="*/ 523032 h 1786756"/>
                <a:gd name="connsiteX13" fmla="*/ 3103330 w 3130644"/>
                <a:gd name="connsiteY13" fmla="*/ 964992 h 1786756"/>
                <a:gd name="connsiteX14" fmla="*/ 3126190 w 3130644"/>
                <a:gd name="connsiteY14" fmla="*/ 1460292 h 1786756"/>
                <a:gd name="connsiteX15" fmla="*/ 3011890 w 3130644"/>
                <a:gd name="connsiteY15" fmla="*/ 1658412 h 1786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30644" h="1786756">
                  <a:moveTo>
                    <a:pt x="116290" y="1749852"/>
                  </a:moveTo>
                  <a:cubicBezTo>
                    <a:pt x="322030" y="1841292"/>
                    <a:pt x="36280" y="1752392"/>
                    <a:pt x="17230" y="1597452"/>
                  </a:cubicBezTo>
                  <a:cubicBezTo>
                    <a:pt x="-1820" y="1442512"/>
                    <a:pt x="-1820" y="992932"/>
                    <a:pt x="1990" y="820212"/>
                  </a:cubicBezTo>
                  <a:cubicBezTo>
                    <a:pt x="5800" y="647492"/>
                    <a:pt x="13420" y="637332"/>
                    <a:pt x="40090" y="561132"/>
                  </a:cubicBezTo>
                  <a:cubicBezTo>
                    <a:pt x="66760" y="484932"/>
                    <a:pt x="104860" y="423972"/>
                    <a:pt x="162010" y="363012"/>
                  </a:cubicBezTo>
                  <a:cubicBezTo>
                    <a:pt x="219160" y="302052"/>
                    <a:pt x="300440" y="238552"/>
                    <a:pt x="382990" y="195372"/>
                  </a:cubicBezTo>
                  <a:cubicBezTo>
                    <a:pt x="465540" y="152192"/>
                    <a:pt x="498560" y="134412"/>
                    <a:pt x="657310" y="103932"/>
                  </a:cubicBezTo>
                  <a:cubicBezTo>
                    <a:pt x="816060" y="73452"/>
                    <a:pt x="1099270" y="29002"/>
                    <a:pt x="1335490" y="12492"/>
                  </a:cubicBezTo>
                  <a:cubicBezTo>
                    <a:pt x="1571710" y="-4018"/>
                    <a:pt x="1879050" y="-1478"/>
                    <a:pt x="2074630" y="4872"/>
                  </a:cubicBezTo>
                  <a:cubicBezTo>
                    <a:pt x="2270210" y="11222"/>
                    <a:pt x="2383240" y="21382"/>
                    <a:pt x="2508970" y="50592"/>
                  </a:cubicBezTo>
                  <a:cubicBezTo>
                    <a:pt x="2634700" y="79802"/>
                    <a:pt x="2751540" y="133142"/>
                    <a:pt x="2829010" y="180132"/>
                  </a:cubicBezTo>
                  <a:cubicBezTo>
                    <a:pt x="2906480" y="227122"/>
                    <a:pt x="2934420" y="275382"/>
                    <a:pt x="2973790" y="332532"/>
                  </a:cubicBezTo>
                  <a:cubicBezTo>
                    <a:pt x="3013160" y="389682"/>
                    <a:pt x="3043640" y="417622"/>
                    <a:pt x="3065230" y="523032"/>
                  </a:cubicBezTo>
                  <a:cubicBezTo>
                    <a:pt x="3086820" y="628442"/>
                    <a:pt x="3093170" y="808782"/>
                    <a:pt x="3103330" y="964992"/>
                  </a:cubicBezTo>
                  <a:cubicBezTo>
                    <a:pt x="3113490" y="1121202"/>
                    <a:pt x="3141430" y="1344722"/>
                    <a:pt x="3126190" y="1460292"/>
                  </a:cubicBezTo>
                  <a:cubicBezTo>
                    <a:pt x="3110950" y="1575862"/>
                    <a:pt x="3110950" y="1582212"/>
                    <a:pt x="3011890" y="1658412"/>
                  </a:cubicBezTo>
                </a:path>
              </a:pathLst>
            </a:custGeom>
            <a:pattFill prst="ltUpDiag">
              <a:fgClr>
                <a:srgbClr val="FFC000"/>
              </a:fgClr>
              <a:bgClr>
                <a:schemeClr val="bg1"/>
              </a:bgClr>
            </a:pattFill>
            <a:ln w="19050"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4050754" y="1945695"/>
              <a:ext cx="929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5390290" y="1191268"/>
              <a:ext cx="0" cy="53031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429182" y="1191268"/>
              <a:ext cx="11413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-AU" sz="2400" b="1" i="1" dirty="0" smtClean="0"/>
                <a:t>V</a:t>
              </a:r>
              <a:r>
                <a:rPr lang="en-AU" sz="2400" dirty="0" smtClean="0"/>
                <a:t>ertical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21516" y="1488375"/>
              <a:ext cx="10588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-AU" sz="2400" b="1" i="1" dirty="0" smtClean="0"/>
                <a:t>L</a:t>
              </a:r>
              <a:r>
                <a:rPr lang="en-AU" sz="2400" dirty="0" smtClean="0"/>
                <a:t>ateral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559842" y="1454663"/>
              <a:ext cx="45719" cy="1315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319741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Flange climb derailments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9155" y="650862"/>
            <a:ext cx="785754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800" dirty="0" smtClean="0"/>
              <a:t>Multiple contributing factors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400" i="1" dirty="0" smtClean="0"/>
              <a:t>(W/R profiles, suspension, speed, track geometry, friction, wheel position, in-train forces …)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2000" i="1" dirty="0" smtClean="0"/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800" dirty="0" smtClean="0"/>
              <a:t>However, often associated with: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/>
              <a:t>C</a:t>
            </a:r>
            <a:r>
              <a:rPr lang="en-AU" sz="2400" dirty="0" smtClean="0"/>
              <a:t>urves </a:t>
            </a:r>
            <a:r>
              <a:rPr lang="en-AU" sz="2400" i="1" dirty="0" smtClean="0"/>
              <a:t>(lateral loading)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/>
              <a:t>T</a:t>
            </a:r>
            <a:r>
              <a:rPr lang="en-AU" sz="2400" dirty="0" smtClean="0"/>
              <a:t>wist </a:t>
            </a:r>
            <a:r>
              <a:rPr lang="en-AU" sz="2400" i="1" dirty="0" smtClean="0"/>
              <a:t>(vertical unloading)</a:t>
            </a:r>
          </a:p>
          <a:p>
            <a:pPr>
              <a:defRPr/>
            </a:pPr>
            <a:endParaRPr lang="en-AU" sz="2000" dirty="0" smtClean="0"/>
          </a:p>
          <a:p>
            <a:pPr>
              <a:defRPr/>
            </a:pPr>
            <a:r>
              <a:rPr lang="en-AU" sz="2800" dirty="0" smtClean="0"/>
              <a:t>Wheel loading biases can exacerbate unloading but… </a:t>
            </a:r>
            <a:r>
              <a:rPr lang="en-AU" sz="2800" i="1" dirty="0" smtClean="0"/>
              <a:t>derailments often </a:t>
            </a:r>
            <a:r>
              <a:rPr lang="en-AU" sz="2800" i="1" dirty="0"/>
              <a:t>d</a:t>
            </a:r>
            <a:r>
              <a:rPr lang="en-AU" sz="2800" i="1" dirty="0" smtClean="0"/>
              <a:t>estroy the evidence!</a:t>
            </a:r>
          </a:p>
        </p:txBody>
      </p:sp>
    </p:spTree>
    <p:extLst>
      <p:ext uri="{BB962C8B-B14F-4D97-AF65-F5344CB8AC3E}">
        <p14:creationId xmlns:p14="http://schemas.microsoft.com/office/powerpoint/2010/main" val="34200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Derailment examples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569" y="1466263"/>
            <a:ext cx="4426057" cy="172517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60" y="2204707"/>
            <a:ext cx="3916871" cy="218810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45369" y="3936826"/>
            <a:ext cx="261486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000" b="1" i="1" dirty="0" smtClean="0"/>
              <a:t>[</a:t>
            </a:r>
            <a:r>
              <a:rPr lang="en-AU" sz="1000" b="1" i="1" dirty="0" err="1" smtClean="0"/>
              <a:t>ATSB</a:t>
            </a:r>
            <a:r>
              <a:rPr lang="en-AU" sz="1000" b="1" i="1" dirty="0" smtClean="0"/>
              <a:t>, Transport Safety Investigation</a:t>
            </a:r>
            <a:r>
              <a:rPr lang="en-AU" sz="1000" b="1" i="1" baseline="0" dirty="0" smtClean="0"/>
              <a:t> Report, Rail Occurrence Investigation 2007/003]</a:t>
            </a:r>
            <a:endParaRPr lang="en-AU" sz="10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4775" y="838222"/>
            <a:ext cx="5542046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2400" dirty="0" smtClean="0"/>
              <a:t>Ballast wagon (</a:t>
            </a:r>
            <a:r>
              <a:rPr lang="en-AU" sz="2400" dirty="0" err="1" smtClean="0"/>
              <a:t>Roopena</a:t>
            </a:r>
            <a:r>
              <a:rPr lang="en-AU" sz="2400" dirty="0" smtClean="0"/>
              <a:t>, SA)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Loading bias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Track twist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32359" y="2791326"/>
            <a:ext cx="2622883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000" b="1" i="1" dirty="0" smtClean="0"/>
              <a:t>[</a:t>
            </a:r>
            <a:r>
              <a:rPr lang="en-AU" sz="1000" b="1" i="1" dirty="0" err="1" smtClean="0"/>
              <a:t>ATSB</a:t>
            </a:r>
            <a:r>
              <a:rPr lang="en-AU" sz="1000" b="1" i="1" dirty="0" smtClean="0"/>
              <a:t>, Transport Safety Investigation</a:t>
            </a:r>
            <a:r>
              <a:rPr lang="en-AU" sz="1000" b="1" i="1" baseline="0" dirty="0" smtClean="0"/>
              <a:t> Report, Rail Occurrence Investigation 2007/003]</a:t>
            </a:r>
            <a:endParaRPr lang="en-AU" sz="1000" b="1" i="1" dirty="0"/>
          </a:p>
        </p:txBody>
      </p:sp>
    </p:spTree>
    <p:extLst>
      <p:ext uri="{BB962C8B-B14F-4D97-AF65-F5344CB8AC3E}">
        <p14:creationId xmlns:p14="http://schemas.microsoft.com/office/powerpoint/2010/main" val="320499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>
                <a:solidFill>
                  <a:schemeClr val="tx1"/>
                </a:solidFill>
              </a:rPr>
              <a:t>Derailment examples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5" descr="C:\Me\MiscWork\Conferences\CORE2016\Paper\BrokenHillDerai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007310"/>
            <a:ext cx="3216441" cy="241111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1" y="2167093"/>
            <a:ext cx="2075641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000" b="1" i="1" dirty="0" smtClean="0"/>
              <a:t>[Safety Investigation</a:t>
            </a:r>
            <a:r>
              <a:rPr lang="en-AU" sz="1000" b="1" i="1" baseline="0" dirty="0" smtClean="0"/>
              <a:t> Report, Rail Occurrence Investigation 2012/004</a:t>
            </a:r>
          </a:p>
          <a:p>
            <a:r>
              <a:rPr lang="en-AU" sz="1000" b="1" i="1" dirty="0" smtClean="0"/>
              <a:t>Photo copyright,</a:t>
            </a:r>
            <a:r>
              <a:rPr lang="en-AU" sz="1000" b="1" i="1" baseline="0" dirty="0" smtClean="0"/>
              <a:t> </a:t>
            </a:r>
            <a:r>
              <a:rPr lang="en-AU" sz="1000" b="1" i="1" baseline="0" dirty="0" err="1" smtClean="0"/>
              <a:t>ARTC</a:t>
            </a:r>
            <a:r>
              <a:rPr lang="en-AU" sz="1000" b="1" i="1" baseline="0" dirty="0" smtClean="0"/>
              <a:t>]</a:t>
            </a:r>
            <a:endParaRPr lang="en-AU" sz="1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04774" y="838222"/>
            <a:ext cx="592705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2000" dirty="0" smtClean="0"/>
              <a:t>Ballast wagon (Broken Hill, NSW)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000" smtClean="0"/>
              <a:t>Loading bias</a:t>
            </a:r>
            <a:endParaRPr lang="en-AU" sz="2000" dirty="0" smtClean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000" dirty="0" smtClean="0"/>
              <a:t>Negotiating a curve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608" y="2009353"/>
            <a:ext cx="3622365" cy="240068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96781" y="3851082"/>
            <a:ext cx="2075641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AU" sz="1000" b="1" i="1" dirty="0" smtClean="0"/>
              <a:t>[Cristiano Jorge et. al.,</a:t>
            </a:r>
            <a:r>
              <a:rPr lang="en-AU" sz="1000" b="1" i="1" baseline="0" dirty="0" smtClean="0"/>
              <a:t> ‘New Drainage Device for </a:t>
            </a:r>
            <a:r>
              <a:rPr lang="en-AU" sz="1000" b="1" i="1" baseline="0" dirty="0" err="1" smtClean="0"/>
              <a:t>CVRD</a:t>
            </a:r>
            <a:r>
              <a:rPr lang="en-AU" sz="1000" b="1" i="1" baseline="0" dirty="0" smtClean="0"/>
              <a:t> Iron Ore Cars’, CORE 2006]</a:t>
            </a:r>
            <a:endParaRPr lang="en-AU" sz="1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498461" y="1034884"/>
            <a:ext cx="30635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2000" dirty="0" smtClean="0"/>
              <a:t>Ore Wagon (</a:t>
            </a:r>
            <a:r>
              <a:rPr lang="en-AU" sz="2000" dirty="0" err="1" smtClean="0"/>
              <a:t>CVRD</a:t>
            </a:r>
            <a:r>
              <a:rPr lang="en-AU" sz="2000" dirty="0" smtClean="0"/>
              <a:t>, Brazil)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000" dirty="0" smtClean="0"/>
              <a:t>Loading bias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103593" y="962225"/>
            <a:ext cx="0" cy="345619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86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background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818" y="741218"/>
            <a:ext cx="4725968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500" b="1" i="1" dirty="0" smtClean="0"/>
              <a:t>Setting safe loading bias limits on empty gondola ore wagons using simulation modelling.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400" dirty="0" smtClean="0"/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400" dirty="0" smtClean="0"/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n-AU" sz="2500" dirty="0" smtClean="0"/>
              <a:t>Wagons are emptied using rotary car dumpers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en-AU" sz="400" dirty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500" dirty="0" smtClean="0"/>
              <a:t>Residual ore can remain, causing a loading bias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500" dirty="0" smtClean="0"/>
              <a:t>Weighbridges are often placed just past the dumper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600" y="834760"/>
            <a:ext cx="3110691" cy="355240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7064347" y="1731696"/>
            <a:ext cx="857756" cy="2411426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background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276" y="1228094"/>
            <a:ext cx="81084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400" dirty="0"/>
              <a:t>The critical region of operation for derailments is the exit curve of the dumper </a:t>
            </a:r>
            <a:r>
              <a:rPr lang="en-AU" sz="2400" dirty="0" smtClean="0"/>
              <a:t>as empty wagons are pushed during indexing</a:t>
            </a:r>
          </a:p>
          <a:p>
            <a:pPr>
              <a:defRPr/>
            </a:pPr>
            <a:endParaRPr lang="en-AU" sz="1000" dirty="0" smtClean="0"/>
          </a:p>
          <a:p>
            <a:pPr algn="ctr">
              <a:defRPr/>
            </a:pPr>
            <a:r>
              <a:rPr lang="en-AU" sz="2800" b="1" i="1" dirty="0" smtClean="0"/>
              <a:t>Why…?</a:t>
            </a:r>
          </a:p>
          <a:p>
            <a:pPr>
              <a:defRPr/>
            </a:pPr>
            <a:endParaRPr lang="en-AU" sz="1000" dirty="0"/>
          </a:p>
        </p:txBody>
      </p:sp>
    </p:spTree>
    <p:extLst>
      <p:ext uri="{BB962C8B-B14F-4D97-AF65-F5344CB8AC3E}">
        <p14:creationId xmlns:p14="http://schemas.microsoft.com/office/powerpoint/2010/main" val="192076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1" y="1"/>
            <a:ext cx="5850467" cy="63499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AU" dirty="0" smtClean="0">
                <a:solidFill>
                  <a:schemeClr val="tx1"/>
                </a:solidFill>
              </a:rPr>
              <a:t>Case study - background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276" y="918909"/>
            <a:ext cx="81084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AU" sz="2400" dirty="0"/>
              <a:t>The critical region of operation for derailments is the exit curve of the dumper </a:t>
            </a:r>
            <a:r>
              <a:rPr lang="en-AU" sz="2400" dirty="0" smtClean="0"/>
              <a:t>as empty wagons are pushed during indexing</a:t>
            </a:r>
          </a:p>
          <a:p>
            <a:pPr>
              <a:defRPr/>
            </a:pPr>
            <a:endParaRPr lang="en-AU" sz="1000" dirty="0" smtClean="0"/>
          </a:p>
          <a:p>
            <a:pPr algn="ctr">
              <a:defRPr/>
            </a:pPr>
            <a:r>
              <a:rPr lang="en-AU" sz="2800" b="1" i="1" dirty="0" smtClean="0"/>
              <a:t>Why…?</a:t>
            </a:r>
          </a:p>
          <a:p>
            <a:pPr>
              <a:defRPr/>
            </a:pPr>
            <a:endParaRPr lang="en-AU" sz="1000" dirty="0"/>
          </a:p>
          <a:p>
            <a:pPr marR="0" lvl="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en-AU" sz="2400" dirty="0" smtClean="0"/>
              <a:t>Perfect storm of contributing factors: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Tight exit curves in the yard </a:t>
            </a:r>
            <a:r>
              <a:rPr lang="en-AU" sz="2400" i="1" dirty="0" smtClean="0"/>
              <a:t>(high </a:t>
            </a:r>
            <a:r>
              <a:rPr lang="en-AU" sz="2400" b="1" i="1" dirty="0" smtClean="0"/>
              <a:t>L</a:t>
            </a:r>
            <a:r>
              <a:rPr lang="en-AU" sz="2400" i="1" dirty="0" smtClean="0"/>
              <a:t>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Empty wagons </a:t>
            </a:r>
            <a:r>
              <a:rPr lang="en-AU" sz="2400" i="1" dirty="0" smtClean="0"/>
              <a:t>(low </a:t>
            </a:r>
            <a:r>
              <a:rPr lang="en-AU" sz="2400" b="1" i="1" dirty="0" smtClean="0"/>
              <a:t>V</a:t>
            </a:r>
            <a:r>
              <a:rPr lang="en-AU" sz="2400" i="1" dirty="0" smtClean="0"/>
              <a:t>)</a:t>
            </a:r>
            <a:r>
              <a:rPr lang="en-AU" sz="2400" dirty="0" smtClean="0"/>
              <a:t> are pushed by the indexer </a:t>
            </a:r>
            <a:r>
              <a:rPr lang="en-AU" sz="2400" i="1" dirty="0" smtClean="0"/>
              <a:t>(higher </a:t>
            </a:r>
            <a:r>
              <a:rPr lang="en-AU" sz="2400" b="1" i="1" dirty="0" smtClean="0"/>
              <a:t>L</a:t>
            </a:r>
            <a:r>
              <a:rPr lang="en-AU" sz="2400" i="1" dirty="0" smtClean="0"/>
              <a:t>!)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Low indexing speeds </a:t>
            </a:r>
            <a:r>
              <a:rPr lang="en-AU" sz="2400" i="1" dirty="0" smtClean="0"/>
              <a:t>(high friction)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2400" dirty="0" smtClean="0"/>
              <a:t>Limited track maintenance </a:t>
            </a:r>
            <a:r>
              <a:rPr lang="en-AU" sz="2400" i="1" dirty="0" smtClean="0"/>
              <a:t>(production bottle neck)</a:t>
            </a:r>
          </a:p>
        </p:txBody>
      </p:sp>
    </p:spTree>
    <p:extLst>
      <p:ext uri="{BB962C8B-B14F-4D97-AF65-F5344CB8AC3E}">
        <p14:creationId xmlns:p14="http://schemas.microsoft.com/office/powerpoint/2010/main" val="158777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Custom Design">
  <a:themeElements>
    <a:clrScheme name="Monash Primary">
      <a:dk1>
        <a:sysClr val="windowText" lastClr="000000"/>
      </a:dk1>
      <a:lt1>
        <a:sysClr val="window" lastClr="FFFFFF"/>
      </a:lt1>
      <a:dk2>
        <a:srgbClr val="006DAE"/>
      </a:dk2>
      <a:lt2>
        <a:srgbClr val="CCCCCC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sharepoint/v3/field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14571</TotalTime>
  <Words>853</Words>
  <Application>Microsoft Office PowerPoint</Application>
  <PresentationFormat>On-screen Show (16:9)</PresentationFormat>
  <Paragraphs>141</Paragraphs>
  <Slides>21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</vt:lpstr>
      <vt:lpstr>Arial Narrow</vt:lpstr>
      <vt:lpstr>Calibri</vt:lpstr>
      <vt:lpstr>Symbol</vt:lpstr>
      <vt:lpstr>Wingdings</vt:lpstr>
      <vt:lpstr>Custom Design</vt:lpstr>
      <vt:lpstr>Office Theme</vt:lpstr>
      <vt:lpstr>1_Custom Design</vt:lpstr>
      <vt:lpstr>2_Custom Design</vt:lpstr>
      <vt:lpstr>3_Custom Design</vt:lpstr>
      <vt:lpstr>4_Custom Design</vt:lpstr>
      <vt:lpstr>Using Vehicle Simulation Modelling to Set Loading Bias Limits for Safe Operation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Amir Shamdani</cp:lastModifiedBy>
  <cp:revision>381</cp:revision>
  <dcterms:created xsi:type="dcterms:W3CDTF">2010-04-12T23:12:02Z</dcterms:created>
  <dcterms:modified xsi:type="dcterms:W3CDTF">2018-10-18T14:56:52Z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